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8"/>
  </p:notesMasterIdLst>
  <p:sldIdLst>
    <p:sldId id="256" r:id="rId2"/>
    <p:sldId id="322" r:id="rId3"/>
    <p:sldId id="1688" r:id="rId4"/>
    <p:sldId id="258" r:id="rId5"/>
    <p:sldId id="333" r:id="rId6"/>
    <p:sldId id="334" r:id="rId7"/>
    <p:sldId id="336" r:id="rId8"/>
    <p:sldId id="1711" r:id="rId9"/>
    <p:sldId id="337" r:id="rId10"/>
    <p:sldId id="338" r:id="rId11"/>
    <p:sldId id="339" r:id="rId12"/>
    <p:sldId id="1712" r:id="rId13"/>
    <p:sldId id="259" r:id="rId14"/>
    <p:sldId id="260" r:id="rId15"/>
    <p:sldId id="261" r:id="rId16"/>
    <p:sldId id="262" r:id="rId17"/>
    <p:sldId id="1713" r:id="rId18"/>
    <p:sldId id="1714" r:id="rId19"/>
    <p:sldId id="1715" r:id="rId20"/>
    <p:sldId id="1716" r:id="rId21"/>
    <p:sldId id="1718" r:id="rId22"/>
    <p:sldId id="267" r:id="rId23"/>
    <p:sldId id="605" r:id="rId24"/>
    <p:sldId id="606" r:id="rId25"/>
    <p:sldId id="607" r:id="rId26"/>
    <p:sldId id="1719" r:id="rId27"/>
    <p:sldId id="272" r:id="rId28"/>
    <p:sldId id="282" r:id="rId29"/>
    <p:sldId id="1720" r:id="rId30"/>
    <p:sldId id="1721" r:id="rId31"/>
    <p:sldId id="1722" r:id="rId32"/>
    <p:sldId id="1723" r:id="rId33"/>
    <p:sldId id="274" r:id="rId34"/>
    <p:sldId id="1168" r:id="rId35"/>
    <p:sldId id="1452" r:id="rId36"/>
    <p:sldId id="1724" r:id="rId37"/>
    <p:sldId id="1725" r:id="rId38"/>
    <p:sldId id="1726" r:id="rId39"/>
    <p:sldId id="1727" r:id="rId40"/>
    <p:sldId id="1728" r:id="rId41"/>
    <p:sldId id="1729" r:id="rId42"/>
    <p:sldId id="614" r:id="rId43"/>
    <p:sldId id="1731" r:id="rId44"/>
    <p:sldId id="1730" r:id="rId45"/>
    <p:sldId id="300" r:id="rId46"/>
    <p:sldId id="1733" r:id="rId47"/>
    <p:sldId id="1732" r:id="rId48"/>
    <p:sldId id="1182" r:id="rId49"/>
    <p:sldId id="1735" r:id="rId50"/>
    <p:sldId id="1734" r:id="rId51"/>
    <p:sldId id="303" r:id="rId52"/>
    <p:sldId id="306" r:id="rId53"/>
    <p:sldId id="307" r:id="rId54"/>
    <p:sldId id="1736" r:id="rId55"/>
    <p:sldId id="1739" r:id="rId56"/>
    <p:sldId id="1737" r:id="rId57"/>
    <p:sldId id="1738" r:id="rId58"/>
    <p:sldId id="309" r:id="rId59"/>
    <p:sldId id="310" r:id="rId60"/>
    <p:sldId id="1740" r:id="rId61"/>
    <p:sldId id="1741" r:id="rId62"/>
    <p:sldId id="1743" r:id="rId63"/>
    <p:sldId id="1742" r:id="rId64"/>
    <p:sldId id="304" r:id="rId65"/>
    <p:sldId id="318" r:id="rId66"/>
    <p:sldId id="316" r:id="rId67"/>
    <p:sldId id="1744" r:id="rId68"/>
    <p:sldId id="331" r:id="rId69"/>
    <p:sldId id="332" r:id="rId70"/>
    <p:sldId id="323" r:id="rId71"/>
    <p:sldId id="1747" r:id="rId72"/>
    <p:sldId id="1748" r:id="rId73"/>
    <p:sldId id="1749" r:id="rId74"/>
    <p:sldId id="1750" r:id="rId75"/>
    <p:sldId id="1751" r:id="rId76"/>
    <p:sldId id="1752" r:id="rId77"/>
    <p:sldId id="1753" r:id="rId78"/>
    <p:sldId id="1754" r:id="rId79"/>
    <p:sldId id="1755" r:id="rId80"/>
    <p:sldId id="1756" r:id="rId81"/>
    <p:sldId id="1757" r:id="rId82"/>
    <p:sldId id="1758" r:id="rId83"/>
    <p:sldId id="1759" r:id="rId84"/>
    <p:sldId id="1760" r:id="rId85"/>
    <p:sldId id="1761" r:id="rId86"/>
    <p:sldId id="1948" r:id="rId87"/>
    <p:sldId id="1763" r:id="rId88"/>
    <p:sldId id="1764" r:id="rId89"/>
    <p:sldId id="1949" r:id="rId90"/>
    <p:sldId id="1766" r:id="rId91"/>
    <p:sldId id="1767" r:id="rId92"/>
    <p:sldId id="1768" r:id="rId93"/>
    <p:sldId id="1769" r:id="rId94"/>
    <p:sldId id="1770" r:id="rId95"/>
    <p:sldId id="1771" r:id="rId96"/>
    <p:sldId id="1772" r:id="rId97"/>
    <p:sldId id="1773" r:id="rId98"/>
    <p:sldId id="1774" r:id="rId99"/>
    <p:sldId id="1775" r:id="rId100"/>
    <p:sldId id="1776" r:id="rId101"/>
    <p:sldId id="1777" r:id="rId102"/>
    <p:sldId id="1778" r:id="rId103"/>
    <p:sldId id="1779" r:id="rId104"/>
    <p:sldId id="1780" r:id="rId105"/>
    <p:sldId id="1781" r:id="rId106"/>
    <p:sldId id="1782" r:id="rId107"/>
    <p:sldId id="1783" r:id="rId108"/>
    <p:sldId id="1784" r:id="rId109"/>
    <p:sldId id="1785" r:id="rId110"/>
    <p:sldId id="1786" r:id="rId111"/>
    <p:sldId id="1951" r:id="rId112"/>
    <p:sldId id="1950" r:id="rId113"/>
    <p:sldId id="1789" r:id="rId114"/>
    <p:sldId id="1953" r:id="rId115"/>
    <p:sldId id="1952" r:id="rId116"/>
    <p:sldId id="1792" r:id="rId117"/>
    <p:sldId id="1955" r:id="rId118"/>
    <p:sldId id="1954" r:id="rId119"/>
    <p:sldId id="1795" r:id="rId120"/>
    <p:sldId id="1796" r:id="rId121"/>
    <p:sldId id="1797" r:id="rId122"/>
    <p:sldId id="1798" r:id="rId123"/>
    <p:sldId id="1799" r:id="rId124"/>
    <p:sldId id="1800" r:id="rId125"/>
    <p:sldId id="1801" r:id="rId126"/>
    <p:sldId id="1802" r:id="rId127"/>
    <p:sldId id="1803" r:id="rId128"/>
    <p:sldId id="1804" r:id="rId129"/>
    <p:sldId id="1805" r:id="rId130"/>
    <p:sldId id="1806" r:id="rId131"/>
    <p:sldId id="1807" r:id="rId132"/>
    <p:sldId id="1808" r:id="rId133"/>
    <p:sldId id="1809" r:id="rId134"/>
    <p:sldId id="1810" r:id="rId135"/>
    <p:sldId id="1811" r:id="rId136"/>
    <p:sldId id="1812" r:id="rId137"/>
    <p:sldId id="1813" r:id="rId138"/>
    <p:sldId id="1746" r:id="rId139"/>
    <p:sldId id="1814" r:id="rId140"/>
    <p:sldId id="1815" r:id="rId141"/>
    <p:sldId id="1816" r:id="rId142"/>
    <p:sldId id="1817" r:id="rId143"/>
    <p:sldId id="1818" r:id="rId144"/>
    <p:sldId id="1819" r:id="rId145"/>
    <p:sldId id="1820" r:id="rId146"/>
    <p:sldId id="1821" r:id="rId147"/>
    <p:sldId id="1822" r:id="rId148"/>
    <p:sldId id="1823" r:id="rId149"/>
    <p:sldId id="1824" r:id="rId150"/>
    <p:sldId id="1825" r:id="rId151"/>
    <p:sldId id="1826" r:id="rId152"/>
    <p:sldId id="1827" r:id="rId153"/>
    <p:sldId id="1828" r:id="rId154"/>
    <p:sldId id="1956" r:id="rId155"/>
    <p:sldId id="1830" r:id="rId156"/>
    <p:sldId id="1831" r:id="rId157"/>
    <p:sldId id="1957" r:id="rId158"/>
    <p:sldId id="1833" r:id="rId159"/>
    <p:sldId id="1834" r:id="rId160"/>
    <p:sldId id="1835" r:id="rId161"/>
    <p:sldId id="1836" r:id="rId162"/>
    <p:sldId id="1837" r:id="rId163"/>
    <p:sldId id="1838" r:id="rId164"/>
    <p:sldId id="1839" r:id="rId165"/>
    <p:sldId id="1840" r:id="rId166"/>
    <p:sldId id="1841" r:id="rId167"/>
    <p:sldId id="1842" r:id="rId168"/>
    <p:sldId id="1843" r:id="rId169"/>
    <p:sldId id="1844" r:id="rId170"/>
    <p:sldId id="1845" r:id="rId171"/>
    <p:sldId id="1846" r:id="rId172"/>
    <p:sldId id="1958" r:id="rId173"/>
    <p:sldId id="1959" r:id="rId174"/>
    <p:sldId id="1960" r:id="rId175"/>
    <p:sldId id="1961" r:id="rId176"/>
    <p:sldId id="1962" r:id="rId177"/>
    <p:sldId id="1963" r:id="rId178"/>
    <p:sldId id="1853" r:id="rId179"/>
    <p:sldId id="1965" r:id="rId180"/>
    <p:sldId id="1964" r:id="rId181"/>
    <p:sldId id="1856" r:id="rId182"/>
    <p:sldId id="1967" r:id="rId183"/>
    <p:sldId id="1966" r:id="rId184"/>
    <p:sldId id="1859" r:id="rId185"/>
    <p:sldId id="1968" r:id="rId186"/>
    <p:sldId id="1969" r:id="rId187"/>
    <p:sldId id="1862" r:id="rId188"/>
    <p:sldId id="1863" r:id="rId189"/>
    <p:sldId id="1864" r:id="rId190"/>
    <p:sldId id="1865" r:id="rId191"/>
    <p:sldId id="1866" r:id="rId192"/>
    <p:sldId id="1867" r:id="rId193"/>
    <p:sldId id="1868" r:id="rId194"/>
    <p:sldId id="1869" r:id="rId195"/>
    <p:sldId id="1870" r:id="rId196"/>
    <p:sldId id="1871" r:id="rId197"/>
    <p:sldId id="1872" r:id="rId198"/>
    <p:sldId id="1873" r:id="rId199"/>
    <p:sldId id="1874" r:id="rId200"/>
    <p:sldId id="1875" r:id="rId201"/>
    <p:sldId id="1876" r:id="rId202"/>
    <p:sldId id="1877" r:id="rId203"/>
    <p:sldId id="1878" r:id="rId204"/>
    <p:sldId id="1879" r:id="rId205"/>
    <p:sldId id="1880" r:id="rId206"/>
    <p:sldId id="1745" r:id="rId207"/>
    <p:sldId id="1881" r:id="rId208"/>
    <p:sldId id="1882" r:id="rId209"/>
    <p:sldId id="1883" r:id="rId210"/>
    <p:sldId id="1884" r:id="rId211"/>
    <p:sldId id="1885" r:id="rId212"/>
    <p:sldId id="1886" r:id="rId213"/>
    <p:sldId id="1887" r:id="rId214"/>
    <p:sldId id="1888" r:id="rId215"/>
    <p:sldId id="1889" r:id="rId216"/>
    <p:sldId id="1890" r:id="rId217"/>
    <p:sldId id="1891" r:id="rId218"/>
    <p:sldId id="1892" r:id="rId219"/>
    <p:sldId id="1893" r:id="rId220"/>
    <p:sldId id="1894" r:id="rId221"/>
    <p:sldId id="1895" r:id="rId222"/>
    <p:sldId id="1970" r:id="rId223"/>
    <p:sldId id="1897" r:id="rId224"/>
    <p:sldId id="1898" r:id="rId225"/>
    <p:sldId id="1971" r:id="rId226"/>
    <p:sldId id="1900" r:id="rId227"/>
    <p:sldId id="1972" r:id="rId228"/>
    <p:sldId id="1973" r:id="rId229"/>
    <p:sldId id="1974" r:id="rId230"/>
    <p:sldId id="1975" r:id="rId231"/>
    <p:sldId id="1976" r:id="rId232"/>
    <p:sldId id="1977" r:id="rId233"/>
    <p:sldId id="1978" r:id="rId234"/>
    <p:sldId id="1979" r:id="rId235"/>
    <p:sldId id="1980" r:id="rId236"/>
    <p:sldId id="1981" r:id="rId237"/>
    <p:sldId id="1982" r:id="rId238"/>
    <p:sldId id="1983" r:id="rId239"/>
    <p:sldId id="1984" r:id="rId240"/>
    <p:sldId id="1985" r:id="rId241"/>
    <p:sldId id="1986" r:id="rId242"/>
    <p:sldId id="1987" r:id="rId243"/>
    <p:sldId id="1988" r:id="rId244"/>
    <p:sldId id="1989" r:id="rId245"/>
    <p:sldId id="1990" r:id="rId246"/>
    <p:sldId id="1991" r:id="rId247"/>
    <p:sldId id="2001" r:id="rId248"/>
    <p:sldId id="2000" r:id="rId249"/>
    <p:sldId id="1994" r:id="rId250"/>
    <p:sldId id="2003" r:id="rId251"/>
    <p:sldId id="2002" r:id="rId252"/>
    <p:sldId id="1997" r:id="rId253"/>
    <p:sldId id="2005" r:id="rId254"/>
    <p:sldId id="2004" r:id="rId255"/>
    <p:sldId id="1929" r:id="rId256"/>
    <p:sldId id="1930" r:id="rId257"/>
    <p:sldId id="1931" r:id="rId258"/>
    <p:sldId id="1932" r:id="rId259"/>
    <p:sldId id="1933" r:id="rId260"/>
    <p:sldId id="1934" r:id="rId261"/>
    <p:sldId id="1935" r:id="rId262"/>
    <p:sldId id="1936" r:id="rId263"/>
    <p:sldId id="1937" r:id="rId264"/>
    <p:sldId id="1938" r:id="rId265"/>
    <p:sldId id="1939" r:id="rId266"/>
    <p:sldId id="1940" r:id="rId267"/>
    <p:sldId id="1941" r:id="rId268"/>
    <p:sldId id="1942" r:id="rId269"/>
    <p:sldId id="1943" r:id="rId270"/>
    <p:sldId id="1944" r:id="rId271"/>
    <p:sldId id="1945" r:id="rId272"/>
    <p:sldId id="1946" r:id="rId273"/>
    <p:sldId id="1947" r:id="rId274"/>
    <p:sldId id="328" r:id="rId275"/>
    <p:sldId id="2006" r:id="rId276"/>
    <p:sldId id="595" r:id="rId277"/>
    <p:sldId id="551" r:id="rId278"/>
    <p:sldId id="552" r:id="rId279"/>
    <p:sldId id="596" r:id="rId280"/>
    <p:sldId id="553" r:id="rId281"/>
    <p:sldId id="554" r:id="rId282"/>
    <p:sldId id="555" r:id="rId283"/>
    <p:sldId id="556" r:id="rId284"/>
    <p:sldId id="562" r:id="rId285"/>
    <p:sldId id="563" r:id="rId286"/>
    <p:sldId id="564" r:id="rId287"/>
    <p:sldId id="565" r:id="rId288"/>
    <p:sldId id="594" r:id="rId289"/>
    <p:sldId id="557" r:id="rId290"/>
    <p:sldId id="558" r:id="rId291"/>
    <p:sldId id="559" r:id="rId292"/>
    <p:sldId id="566" r:id="rId293"/>
    <p:sldId id="567" r:id="rId294"/>
    <p:sldId id="568" r:id="rId295"/>
    <p:sldId id="573" r:id="rId296"/>
    <p:sldId id="574" r:id="rId297"/>
    <p:sldId id="575" r:id="rId298"/>
    <p:sldId id="580" r:id="rId299"/>
    <p:sldId id="581" r:id="rId300"/>
    <p:sldId id="582" r:id="rId301"/>
    <p:sldId id="560" r:id="rId302"/>
    <p:sldId id="593" r:id="rId303"/>
    <p:sldId id="561" r:id="rId304"/>
    <p:sldId id="550" r:id="rId305"/>
    <p:sldId id="597" r:id="rId306"/>
    <p:sldId id="583" r:id="rId307"/>
    <p:sldId id="584" r:id="rId308"/>
    <p:sldId id="1161" r:id="rId309"/>
    <p:sldId id="2007" r:id="rId310"/>
    <p:sldId id="2008" r:id="rId311"/>
    <p:sldId id="590" r:id="rId312"/>
    <p:sldId id="591" r:id="rId313"/>
    <p:sldId id="592" r:id="rId314"/>
    <p:sldId id="598" r:id="rId315"/>
    <p:sldId id="602" r:id="rId316"/>
    <p:sldId id="2009" r:id="rId31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E8F3F-FF1C-4FBE-A51D-F100B35E9484}" v="133" dt="2022-07-19T12:53:53.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1447"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microsoft.com/office/2015/10/relationships/revisionInfo" Target="revisionInfo.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viewProps" Target="view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475E8F3F-FF1C-4FBE-A51D-F100B35E9484}"/>
    <pc:docChg chg="undo custSel addSld delSld modSld sldOrd">
      <pc:chgData name="Kelly Stokes" userId="3e5c5154-569e-4d81-aa91-4f91841cdfa9" providerId="ADAL" clId="{475E8F3F-FF1C-4FBE-A51D-F100B35E9484}" dt="2022-07-19T13:07:16.732" v="3636" actId="20577"/>
      <pc:docMkLst>
        <pc:docMk/>
      </pc:docMkLst>
      <pc:sldChg chg="modSp mod modNotesTx">
        <pc:chgData name="Kelly Stokes" userId="3e5c5154-569e-4d81-aa91-4f91841cdfa9" providerId="ADAL" clId="{475E8F3F-FF1C-4FBE-A51D-F100B35E9484}" dt="2022-07-19T10:43:07.882" v="4" actId="20577"/>
        <pc:sldMkLst>
          <pc:docMk/>
          <pc:sldMk cId="3945579917" sldId="256"/>
        </pc:sldMkLst>
        <pc:spChg chg="mod">
          <ac:chgData name="Kelly Stokes" userId="3e5c5154-569e-4d81-aa91-4f91841cdfa9" providerId="ADAL" clId="{475E8F3F-FF1C-4FBE-A51D-F100B35E9484}" dt="2022-07-19T10:43:02.717" v="3" actId="20577"/>
          <ac:spMkLst>
            <pc:docMk/>
            <pc:sldMk cId="3945579917" sldId="256"/>
            <ac:spMk id="3" creationId="{9B667196-C5B4-45FC-B5E8-3B190D7A595C}"/>
          </ac:spMkLst>
        </pc:spChg>
      </pc:sldChg>
      <pc:sldChg chg="modSp mod">
        <pc:chgData name="Kelly Stokes" userId="3e5c5154-569e-4d81-aa91-4f91841cdfa9" providerId="ADAL" clId="{475E8F3F-FF1C-4FBE-A51D-F100B35E9484}" dt="2022-07-19T10:47:20.081" v="189" actId="20577"/>
        <pc:sldMkLst>
          <pc:docMk/>
          <pc:sldMk cId="4130972434" sldId="259"/>
        </pc:sldMkLst>
        <pc:spChg chg="mod">
          <ac:chgData name="Kelly Stokes" userId="3e5c5154-569e-4d81-aa91-4f91841cdfa9" providerId="ADAL" clId="{475E8F3F-FF1C-4FBE-A51D-F100B35E9484}" dt="2022-07-19T10:47:20.081" v="189" actId="20577"/>
          <ac:spMkLst>
            <pc:docMk/>
            <pc:sldMk cId="4130972434" sldId="259"/>
            <ac:spMk id="2" creationId="{52DA34BA-82FC-47C5-BCE1-BB65E08B92A1}"/>
          </ac:spMkLst>
        </pc:spChg>
      </pc:sldChg>
      <pc:sldChg chg="modSp mod">
        <pc:chgData name="Kelly Stokes" userId="3e5c5154-569e-4d81-aa91-4f91841cdfa9" providerId="ADAL" clId="{475E8F3F-FF1C-4FBE-A51D-F100B35E9484}" dt="2022-07-19T10:47:30.457" v="194" actId="20577"/>
        <pc:sldMkLst>
          <pc:docMk/>
          <pc:sldMk cId="1540551246" sldId="260"/>
        </pc:sldMkLst>
        <pc:spChg chg="mod">
          <ac:chgData name="Kelly Stokes" userId="3e5c5154-569e-4d81-aa91-4f91841cdfa9" providerId="ADAL" clId="{475E8F3F-FF1C-4FBE-A51D-F100B35E9484}" dt="2022-07-19T10:47:30.457" v="194" actId="20577"/>
          <ac:spMkLst>
            <pc:docMk/>
            <pc:sldMk cId="1540551246" sldId="260"/>
            <ac:spMk id="2" creationId="{52DA34BA-82FC-47C5-BCE1-BB65E08B92A1}"/>
          </ac:spMkLst>
        </pc:spChg>
      </pc:sldChg>
      <pc:sldChg chg="modSp mod">
        <pc:chgData name="Kelly Stokes" userId="3e5c5154-569e-4d81-aa91-4f91841cdfa9" providerId="ADAL" clId="{475E8F3F-FF1C-4FBE-A51D-F100B35E9484}" dt="2022-07-19T10:47:59.638" v="281" actId="1076"/>
        <pc:sldMkLst>
          <pc:docMk/>
          <pc:sldMk cId="3963545113" sldId="261"/>
        </pc:sldMkLst>
        <pc:spChg chg="mod">
          <ac:chgData name="Kelly Stokes" userId="3e5c5154-569e-4d81-aa91-4f91841cdfa9" providerId="ADAL" clId="{475E8F3F-FF1C-4FBE-A51D-F100B35E9484}" dt="2022-07-19T10:47:59.638" v="281" actId="1076"/>
          <ac:spMkLst>
            <pc:docMk/>
            <pc:sldMk cId="3963545113" sldId="261"/>
            <ac:spMk id="2" creationId="{52DA34BA-82FC-47C5-BCE1-BB65E08B92A1}"/>
          </ac:spMkLst>
        </pc:spChg>
      </pc:sldChg>
      <pc:sldChg chg="modSp mod">
        <pc:chgData name="Kelly Stokes" userId="3e5c5154-569e-4d81-aa91-4f91841cdfa9" providerId="ADAL" clId="{475E8F3F-FF1C-4FBE-A51D-F100B35E9484}" dt="2022-07-19T10:51:36.274" v="349" actId="20577"/>
        <pc:sldMkLst>
          <pc:docMk/>
          <pc:sldMk cId="3375546017" sldId="262"/>
        </pc:sldMkLst>
        <pc:spChg chg="mod">
          <ac:chgData name="Kelly Stokes" userId="3e5c5154-569e-4d81-aa91-4f91841cdfa9" providerId="ADAL" clId="{475E8F3F-FF1C-4FBE-A51D-F100B35E9484}" dt="2022-07-19T10:51:36.274" v="349" actId="20577"/>
          <ac:spMkLst>
            <pc:docMk/>
            <pc:sldMk cId="3375546017" sldId="262"/>
            <ac:spMk id="2" creationId="{52DA34BA-82FC-47C5-BCE1-BB65E08B92A1}"/>
          </ac:spMkLst>
        </pc:spChg>
      </pc:sldChg>
      <pc:sldChg chg="del">
        <pc:chgData name="Kelly Stokes" userId="3e5c5154-569e-4d81-aa91-4f91841cdfa9" providerId="ADAL" clId="{475E8F3F-FF1C-4FBE-A51D-F100B35E9484}" dt="2022-07-19T10:49:40.957" v="310" actId="2696"/>
        <pc:sldMkLst>
          <pc:docMk/>
          <pc:sldMk cId="1960023406" sldId="263"/>
        </pc:sldMkLst>
      </pc:sldChg>
      <pc:sldChg chg="del">
        <pc:chgData name="Kelly Stokes" userId="3e5c5154-569e-4d81-aa91-4f91841cdfa9" providerId="ADAL" clId="{475E8F3F-FF1C-4FBE-A51D-F100B35E9484}" dt="2022-07-19T10:49:40.957" v="310" actId="2696"/>
        <pc:sldMkLst>
          <pc:docMk/>
          <pc:sldMk cId="2117913674" sldId="264"/>
        </pc:sldMkLst>
      </pc:sldChg>
      <pc:sldChg chg="del">
        <pc:chgData name="Kelly Stokes" userId="3e5c5154-569e-4d81-aa91-4f91841cdfa9" providerId="ADAL" clId="{475E8F3F-FF1C-4FBE-A51D-F100B35E9484}" dt="2022-07-19T10:54:16.205" v="516" actId="2696"/>
        <pc:sldMkLst>
          <pc:docMk/>
          <pc:sldMk cId="3929632485" sldId="271"/>
        </pc:sldMkLst>
      </pc:sldChg>
      <pc:sldChg chg="modSp mod">
        <pc:chgData name="Kelly Stokes" userId="3e5c5154-569e-4d81-aa91-4f91841cdfa9" providerId="ADAL" clId="{475E8F3F-FF1C-4FBE-A51D-F100B35E9484}" dt="2022-07-19T10:53:30.454" v="505" actId="20577"/>
        <pc:sldMkLst>
          <pc:docMk/>
          <pc:sldMk cId="2556728928" sldId="272"/>
        </pc:sldMkLst>
        <pc:spChg chg="mod">
          <ac:chgData name="Kelly Stokes" userId="3e5c5154-569e-4d81-aa91-4f91841cdfa9" providerId="ADAL" clId="{475E8F3F-FF1C-4FBE-A51D-F100B35E9484}" dt="2022-07-19T10:53:30.454" v="505" actId="20577"/>
          <ac:spMkLst>
            <pc:docMk/>
            <pc:sldMk cId="2556728928" sldId="272"/>
            <ac:spMk id="2" creationId="{52DA34BA-82FC-47C5-BCE1-BB65E08B92A1}"/>
          </ac:spMkLst>
        </pc:spChg>
      </pc:sldChg>
      <pc:sldChg chg="del">
        <pc:chgData name="Kelly Stokes" userId="3e5c5154-569e-4d81-aa91-4f91841cdfa9" providerId="ADAL" clId="{475E8F3F-FF1C-4FBE-A51D-F100B35E9484}" dt="2022-07-19T10:54:16.205" v="516" actId="2696"/>
        <pc:sldMkLst>
          <pc:docMk/>
          <pc:sldMk cId="4028067212" sldId="273"/>
        </pc:sldMkLst>
      </pc:sldChg>
      <pc:sldChg chg="modSp mod">
        <pc:chgData name="Kelly Stokes" userId="3e5c5154-569e-4d81-aa91-4f91841cdfa9" providerId="ADAL" clId="{475E8F3F-FF1C-4FBE-A51D-F100B35E9484}" dt="2022-07-19T10:55:17.695" v="551" actId="20577"/>
        <pc:sldMkLst>
          <pc:docMk/>
          <pc:sldMk cId="937917672" sldId="274"/>
        </pc:sldMkLst>
        <pc:spChg chg="mod">
          <ac:chgData name="Kelly Stokes" userId="3e5c5154-569e-4d81-aa91-4f91841cdfa9" providerId="ADAL" clId="{475E8F3F-FF1C-4FBE-A51D-F100B35E9484}" dt="2022-07-19T10:55:17.695" v="551" actId="20577"/>
          <ac:spMkLst>
            <pc:docMk/>
            <pc:sldMk cId="937917672" sldId="274"/>
            <ac:spMk id="2" creationId="{52DA34BA-82FC-47C5-BCE1-BB65E08B92A1}"/>
          </ac:spMkLst>
        </pc:spChg>
      </pc:sldChg>
      <pc:sldChg chg="modSp del mod">
        <pc:chgData name="Kelly Stokes" userId="3e5c5154-569e-4d81-aa91-4f91841cdfa9" providerId="ADAL" clId="{475E8F3F-FF1C-4FBE-A51D-F100B35E9484}" dt="2022-07-19T10:48:42.525" v="305" actId="2696"/>
        <pc:sldMkLst>
          <pc:docMk/>
          <pc:sldMk cId="602354299" sldId="278"/>
        </pc:sldMkLst>
        <pc:spChg chg="mod">
          <ac:chgData name="Kelly Stokes" userId="3e5c5154-569e-4d81-aa91-4f91841cdfa9" providerId="ADAL" clId="{475E8F3F-FF1C-4FBE-A51D-F100B35E9484}" dt="2022-07-19T10:48:23.909" v="302" actId="14100"/>
          <ac:spMkLst>
            <pc:docMk/>
            <pc:sldMk cId="602354299" sldId="278"/>
            <ac:spMk id="3" creationId="{13BB5EC0-7A96-4D29-A835-6FAE896C31A4}"/>
          </ac:spMkLst>
        </pc:spChg>
      </pc:sldChg>
      <pc:sldChg chg="del">
        <pc:chgData name="Kelly Stokes" userId="3e5c5154-569e-4d81-aa91-4f91841cdfa9" providerId="ADAL" clId="{475E8F3F-FF1C-4FBE-A51D-F100B35E9484}" dt="2022-07-19T10:49:40.957" v="310" actId="2696"/>
        <pc:sldMkLst>
          <pc:docMk/>
          <pc:sldMk cId="1359830562" sldId="279"/>
        </pc:sldMkLst>
      </pc:sldChg>
      <pc:sldChg chg="del">
        <pc:chgData name="Kelly Stokes" userId="3e5c5154-569e-4d81-aa91-4f91841cdfa9" providerId="ADAL" clId="{475E8F3F-FF1C-4FBE-A51D-F100B35E9484}" dt="2022-07-19T10:49:40.957" v="310" actId="2696"/>
        <pc:sldMkLst>
          <pc:docMk/>
          <pc:sldMk cId="558073140" sldId="280"/>
        </pc:sldMkLst>
      </pc:sldChg>
      <pc:sldChg chg="modSp mod">
        <pc:chgData name="Kelly Stokes" userId="3e5c5154-569e-4d81-aa91-4f91841cdfa9" providerId="ADAL" clId="{475E8F3F-FF1C-4FBE-A51D-F100B35E9484}" dt="2022-07-19T10:53:45.889" v="515" actId="13926"/>
        <pc:sldMkLst>
          <pc:docMk/>
          <pc:sldMk cId="1811321050" sldId="282"/>
        </pc:sldMkLst>
        <pc:spChg chg="mod">
          <ac:chgData name="Kelly Stokes" userId="3e5c5154-569e-4d81-aa91-4f91841cdfa9" providerId="ADAL" clId="{475E8F3F-FF1C-4FBE-A51D-F100B35E9484}" dt="2022-07-19T10:53:45.889" v="515" actId="13926"/>
          <ac:spMkLst>
            <pc:docMk/>
            <pc:sldMk cId="1811321050" sldId="282"/>
            <ac:spMk id="2" creationId="{52DA34BA-82FC-47C5-BCE1-BB65E08B92A1}"/>
          </ac:spMkLst>
        </pc:spChg>
        <pc:spChg chg="mod">
          <ac:chgData name="Kelly Stokes" userId="3e5c5154-569e-4d81-aa91-4f91841cdfa9" providerId="ADAL" clId="{475E8F3F-FF1C-4FBE-A51D-F100B35E9484}" dt="2022-07-19T10:53:40.849" v="514" actId="1076"/>
          <ac:spMkLst>
            <pc:docMk/>
            <pc:sldMk cId="1811321050" sldId="282"/>
            <ac:spMk id="3" creationId="{CADDE2D9-BBEE-4B60-9EA8-8BE166E5866C}"/>
          </ac:spMkLst>
        </pc:spChg>
      </pc:sldChg>
      <pc:sldChg chg="del">
        <pc:chgData name="Kelly Stokes" userId="3e5c5154-569e-4d81-aa91-4f91841cdfa9" providerId="ADAL" clId="{475E8F3F-FF1C-4FBE-A51D-F100B35E9484}" dt="2022-07-19T10:54:16.205" v="516" actId="2696"/>
        <pc:sldMkLst>
          <pc:docMk/>
          <pc:sldMk cId="2974002518" sldId="284"/>
        </pc:sldMkLst>
      </pc:sldChg>
      <pc:sldChg chg="del">
        <pc:chgData name="Kelly Stokes" userId="3e5c5154-569e-4d81-aa91-4f91841cdfa9" providerId="ADAL" clId="{475E8F3F-FF1C-4FBE-A51D-F100B35E9484}" dt="2022-07-19T10:54:16.205" v="516" actId="2696"/>
        <pc:sldMkLst>
          <pc:docMk/>
          <pc:sldMk cId="1000523104" sldId="285"/>
        </pc:sldMkLst>
      </pc:sldChg>
      <pc:sldChg chg="modSp mod">
        <pc:chgData name="Kelly Stokes" userId="3e5c5154-569e-4d81-aa91-4f91841cdfa9" providerId="ADAL" clId="{475E8F3F-FF1C-4FBE-A51D-F100B35E9484}" dt="2022-07-19T11:02:22.593" v="908" actId="20577"/>
        <pc:sldMkLst>
          <pc:docMk/>
          <pc:sldMk cId="547390631" sldId="300"/>
        </pc:sldMkLst>
        <pc:spChg chg="mod">
          <ac:chgData name="Kelly Stokes" userId="3e5c5154-569e-4d81-aa91-4f91841cdfa9" providerId="ADAL" clId="{475E8F3F-FF1C-4FBE-A51D-F100B35E9484}" dt="2022-07-19T11:02:22.593" v="908" actId="20577"/>
          <ac:spMkLst>
            <pc:docMk/>
            <pc:sldMk cId="547390631" sldId="300"/>
            <ac:spMk id="2" creationId="{52DA34BA-82FC-47C5-BCE1-BB65E08B92A1}"/>
          </ac:spMkLst>
        </pc:spChg>
      </pc:sldChg>
      <pc:sldChg chg="modSp mod">
        <pc:chgData name="Kelly Stokes" userId="3e5c5154-569e-4d81-aa91-4f91841cdfa9" providerId="ADAL" clId="{475E8F3F-FF1C-4FBE-A51D-F100B35E9484}" dt="2022-07-19T11:03:35.336" v="987" actId="20577"/>
        <pc:sldMkLst>
          <pc:docMk/>
          <pc:sldMk cId="1389999566" sldId="306"/>
        </pc:sldMkLst>
        <pc:spChg chg="mod">
          <ac:chgData name="Kelly Stokes" userId="3e5c5154-569e-4d81-aa91-4f91841cdfa9" providerId="ADAL" clId="{475E8F3F-FF1C-4FBE-A51D-F100B35E9484}" dt="2022-07-19T11:03:35.336" v="987" actId="20577"/>
          <ac:spMkLst>
            <pc:docMk/>
            <pc:sldMk cId="1389999566" sldId="306"/>
            <ac:spMk id="2" creationId="{52DA34BA-82FC-47C5-BCE1-BB65E08B92A1}"/>
          </ac:spMkLst>
        </pc:spChg>
      </pc:sldChg>
      <pc:sldChg chg="modSp mod">
        <pc:chgData name="Kelly Stokes" userId="3e5c5154-569e-4d81-aa91-4f91841cdfa9" providerId="ADAL" clId="{475E8F3F-FF1C-4FBE-A51D-F100B35E9484}" dt="2022-07-19T11:03:48.765" v="1032" actId="20577"/>
        <pc:sldMkLst>
          <pc:docMk/>
          <pc:sldMk cId="1965264669" sldId="307"/>
        </pc:sldMkLst>
        <pc:spChg chg="mod">
          <ac:chgData name="Kelly Stokes" userId="3e5c5154-569e-4d81-aa91-4f91841cdfa9" providerId="ADAL" clId="{475E8F3F-FF1C-4FBE-A51D-F100B35E9484}" dt="2022-07-19T11:03:48.765" v="1032" actId="20577"/>
          <ac:spMkLst>
            <pc:docMk/>
            <pc:sldMk cId="1965264669" sldId="307"/>
            <ac:spMk id="2" creationId="{52DA34BA-82FC-47C5-BCE1-BB65E08B92A1}"/>
          </ac:spMkLst>
        </pc:spChg>
      </pc:sldChg>
      <pc:sldChg chg="modSp mod">
        <pc:chgData name="Kelly Stokes" userId="3e5c5154-569e-4d81-aa91-4f91841cdfa9" providerId="ADAL" clId="{475E8F3F-FF1C-4FBE-A51D-F100B35E9484}" dt="2022-07-19T11:04:53.277" v="1053" actId="20577"/>
        <pc:sldMkLst>
          <pc:docMk/>
          <pc:sldMk cId="2558544395" sldId="309"/>
        </pc:sldMkLst>
        <pc:spChg chg="mod">
          <ac:chgData name="Kelly Stokes" userId="3e5c5154-569e-4d81-aa91-4f91841cdfa9" providerId="ADAL" clId="{475E8F3F-FF1C-4FBE-A51D-F100B35E9484}" dt="2022-07-19T11:04:53.277" v="1053" actId="20577"/>
          <ac:spMkLst>
            <pc:docMk/>
            <pc:sldMk cId="2558544395" sldId="309"/>
            <ac:spMk id="2" creationId="{52DA34BA-82FC-47C5-BCE1-BB65E08B92A1}"/>
          </ac:spMkLst>
        </pc:spChg>
      </pc:sldChg>
      <pc:sldChg chg="modSp mod">
        <pc:chgData name="Kelly Stokes" userId="3e5c5154-569e-4d81-aa91-4f91841cdfa9" providerId="ADAL" clId="{475E8F3F-FF1C-4FBE-A51D-F100B35E9484}" dt="2022-07-19T11:05:20.145" v="1099" actId="20577"/>
        <pc:sldMkLst>
          <pc:docMk/>
          <pc:sldMk cId="3014948232" sldId="310"/>
        </pc:sldMkLst>
        <pc:spChg chg="mod">
          <ac:chgData name="Kelly Stokes" userId="3e5c5154-569e-4d81-aa91-4f91841cdfa9" providerId="ADAL" clId="{475E8F3F-FF1C-4FBE-A51D-F100B35E9484}" dt="2022-07-19T11:05:20.145" v="1099" actId="20577"/>
          <ac:spMkLst>
            <pc:docMk/>
            <pc:sldMk cId="3014948232" sldId="310"/>
            <ac:spMk id="2" creationId="{52DA34BA-82FC-47C5-BCE1-BB65E08B92A1}"/>
          </ac:spMkLst>
        </pc:spChg>
      </pc:sldChg>
      <pc:sldChg chg="del">
        <pc:chgData name="Kelly Stokes" userId="3e5c5154-569e-4d81-aa91-4f91841cdfa9" providerId="ADAL" clId="{475E8F3F-FF1C-4FBE-A51D-F100B35E9484}" dt="2022-07-19T11:06:19.401" v="1114" actId="2696"/>
        <pc:sldMkLst>
          <pc:docMk/>
          <pc:sldMk cId="1682815594" sldId="314"/>
        </pc:sldMkLst>
      </pc:sldChg>
      <pc:sldChg chg="modSp mod">
        <pc:chgData name="Kelly Stokes" userId="3e5c5154-569e-4d81-aa91-4f91841cdfa9" providerId="ADAL" clId="{475E8F3F-FF1C-4FBE-A51D-F100B35E9484}" dt="2022-07-19T11:06:35.459" v="1115"/>
        <pc:sldMkLst>
          <pc:docMk/>
          <pc:sldMk cId="2433500145" sldId="316"/>
        </pc:sldMkLst>
        <pc:spChg chg="mod">
          <ac:chgData name="Kelly Stokes" userId="3e5c5154-569e-4d81-aa91-4f91841cdfa9" providerId="ADAL" clId="{475E8F3F-FF1C-4FBE-A51D-F100B35E9484}" dt="2022-07-19T11:06:35.459" v="1115"/>
          <ac:spMkLst>
            <pc:docMk/>
            <pc:sldMk cId="2433500145" sldId="316"/>
            <ac:spMk id="2" creationId="{52DA34BA-82FC-47C5-BCE1-BB65E08B92A1}"/>
          </ac:spMkLst>
        </pc:spChg>
      </pc:sldChg>
      <pc:sldChg chg="modSp mod">
        <pc:chgData name="Kelly Stokes" userId="3e5c5154-569e-4d81-aa91-4f91841cdfa9" providerId="ADAL" clId="{475E8F3F-FF1C-4FBE-A51D-F100B35E9484}" dt="2022-07-19T10:43:15.790" v="8" actId="20577"/>
        <pc:sldMkLst>
          <pc:docMk/>
          <pc:sldMk cId="864376776" sldId="322"/>
        </pc:sldMkLst>
        <pc:spChg chg="mod">
          <ac:chgData name="Kelly Stokes" userId="3e5c5154-569e-4d81-aa91-4f91841cdfa9" providerId="ADAL" clId="{475E8F3F-FF1C-4FBE-A51D-F100B35E9484}" dt="2022-07-19T10:43:15.790" v="8" actId="20577"/>
          <ac:spMkLst>
            <pc:docMk/>
            <pc:sldMk cId="864376776" sldId="322"/>
            <ac:spMk id="2" creationId="{02FB8773-AD3E-2543-510F-CEE32E75C793}"/>
          </ac:spMkLst>
        </pc:spChg>
      </pc:sldChg>
      <pc:sldChg chg="modSp mod">
        <pc:chgData name="Kelly Stokes" userId="3e5c5154-569e-4d81-aa91-4f91841cdfa9" providerId="ADAL" clId="{475E8F3F-FF1C-4FBE-A51D-F100B35E9484}" dt="2022-07-19T11:07:45.909" v="1127" actId="20577"/>
        <pc:sldMkLst>
          <pc:docMk/>
          <pc:sldMk cId="3634764576" sldId="323"/>
        </pc:sldMkLst>
        <pc:spChg chg="mod">
          <ac:chgData name="Kelly Stokes" userId="3e5c5154-569e-4d81-aa91-4f91841cdfa9" providerId="ADAL" clId="{475E8F3F-FF1C-4FBE-A51D-F100B35E9484}" dt="2022-07-19T11:07:45.909" v="1127" actId="20577"/>
          <ac:spMkLst>
            <pc:docMk/>
            <pc:sldMk cId="3634764576" sldId="323"/>
            <ac:spMk id="2" creationId="{02FB8773-AD3E-2543-510F-CEE32E75C793}"/>
          </ac:spMkLst>
        </pc:spChg>
      </pc:sldChg>
      <pc:sldChg chg="modSp mod">
        <pc:chgData name="Kelly Stokes" userId="3e5c5154-569e-4d81-aa91-4f91841cdfa9" providerId="ADAL" clId="{475E8F3F-FF1C-4FBE-A51D-F100B35E9484}" dt="2022-07-19T12:46:56.936" v="2919" actId="20577"/>
        <pc:sldMkLst>
          <pc:docMk/>
          <pc:sldMk cId="4214164962" sldId="328"/>
        </pc:sldMkLst>
        <pc:spChg chg="mod">
          <ac:chgData name="Kelly Stokes" userId="3e5c5154-569e-4d81-aa91-4f91841cdfa9" providerId="ADAL" clId="{475E8F3F-FF1C-4FBE-A51D-F100B35E9484}" dt="2022-07-19T12:46:56.936" v="2919" actId="20577"/>
          <ac:spMkLst>
            <pc:docMk/>
            <pc:sldMk cId="4214164962" sldId="328"/>
            <ac:spMk id="2" creationId="{02FB8773-AD3E-2543-510F-CEE32E75C793}"/>
          </ac:spMkLst>
        </pc:spChg>
      </pc:sldChg>
      <pc:sldChg chg="modNotesTx">
        <pc:chgData name="Kelly Stokes" userId="3e5c5154-569e-4d81-aa91-4f91841cdfa9" providerId="ADAL" clId="{475E8F3F-FF1C-4FBE-A51D-F100B35E9484}" dt="2022-07-19T11:07:37.214" v="1124"/>
        <pc:sldMkLst>
          <pc:docMk/>
          <pc:sldMk cId="2534233594" sldId="331"/>
        </pc:sldMkLst>
      </pc:sldChg>
      <pc:sldChg chg="modSp mod">
        <pc:chgData name="Kelly Stokes" userId="3e5c5154-569e-4d81-aa91-4f91841cdfa9" providerId="ADAL" clId="{475E8F3F-FF1C-4FBE-A51D-F100B35E9484}" dt="2022-07-19T11:07:40.782" v="1125"/>
        <pc:sldMkLst>
          <pc:docMk/>
          <pc:sldMk cId="958288502" sldId="332"/>
        </pc:sldMkLst>
        <pc:spChg chg="mod">
          <ac:chgData name="Kelly Stokes" userId="3e5c5154-569e-4d81-aa91-4f91841cdfa9" providerId="ADAL" clId="{475E8F3F-FF1C-4FBE-A51D-F100B35E9484}" dt="2022-07-19T11:07:40.782" v="1125"/>
          <ac:spMkLst>
            <pc:docMk/>
            <pc:sldMk cId="958288502" sldId="332"/>
            <ac:spMk id="2" creationId="{77E26784-A357-92CE-B6B1-8F248D3D6650}"/>
          </ac:spMkLst>
        </pc:spChg>
      </pc:sldChg>
      <pc:sldChg chg="modSp mod">
        <pc:chgData name="Kelly Stokes" userId="3e5c5154-569e-4d81-aa91-4f91841cdfa9" providerId="ADAL" clId="{475E8F3F-FF1C-4FBE-A51D-F100B35E9484}" dt="2022-07-19T10:44:04.390" v="19" actId="20577"/>
        <pc:sldMkLst>
          <pc:docMk/>
          <pc:sldMk cId="2399081485" sldId="334"/>
        </pc:sldMkLst>
        <pc:spChg chg="mod">
          <ac:chgData name="Kelly Stokes" userId="3e5c5154-569e-4d81-aa91-4f91841cdfa9" providerId="ADAL" clId="{475E8F3F-FF1C-4FBE-A51D-F100B35E9484}" dt="2022-07-19T10:44:04.390" v="19" actId="20577"/>
          <ac:spMkLst>
            <pc:docMk/>
            <pc:sldMk cId="2399081485" sldId="334"/>
            <ac:spMk id="2" creationId="{52DA34BA-82FC-47C5-BCE1-BB65E08B92A1}"/>
          </ac:spMkLst>
        </pc:spChg>
      </pc:sldChg>
      <pc:sldChg chg="del">
        <pc:chgData name="Kelly Stokes" userId="3e5c5154-569e-4d81-aa91-4f91841cdfa9" providerId="ADAL" clId="{475E8F3F-FF1C-4FBE-A51D-F100B35E9484}" dt="2022-07-19T10:45:18.500" v="73" actId="2696"/>
        <pc:sldMkLst>
          <pc:docMk/>
          <pc:sldMk cId="153914121" sldId="335"/>
        </pc:sldMkLst>
      </pc:sldChg>
      <pc:sldChg chg="addSp delSp modSp mod">
        <pc:chgData name="Kelly Stokes" userId="3e5c5154-569e-4d81-aa91-4f91841cdfa9" providerId="ADAL" clId="{475E8F3F-FF1C-4FBE-A51D-F100B35E9484}" dt="2022-07-19T10:45:10.255" v="71" actId="14100"/>
        <pc:sldMkLst>
          <pc:docMk/>
          <pc:sldMk cId="1617130601" sldId="336"/>
        </pc:sldMkLst>
        <pc:spChg chg="mod">
          <ac:chgData name="Kelly Stokes" userId="3e5c5154-569e-4d81-aa91-4f91841cdfa9" providerId="ADAL" clId="{475E8F3F-FF1C-4FBE-A51D-F100B35E9484}" dt="2022-07-19T10:44:47.811" v="67" actId="1076"/>
          <ac:spMkLst>
            <pc:docMk/>
            <pc:sldMk cId="1617130601" sldId="336"/>
            <ac:spMk id="2" creationId="{52DA34BA-82FC-47C5-BCE1-BB65E08B92A1}"/>
          </ac:spMkLst>
        </pc:spChg>
        <pc:picChg chg="add mod">
          <ac:chgData name="Kelly Stokes" userId="3e5c5154-569e-4d81-aa91-4f91841cdfa9" providerId="ADAL" clId="{475E8F3F-FF1C-4FBE-A51D-F100B35E9484}" dt="2022-07-19T10:45:10.255" v="71" actId="14100"/>
          <ac:picMkLst>
            <pc:docMk/>
            <pc:sldMk cId="1617130601" sldId="336"/>
            <ac:picMk id="3" creationId="{8D79DAC8-767B-BE38-14DB-2D8252CA630E}"/>
          </ac:picMkLst>
        </pc:picChg>
        <pc:picChg chg="del">
          <ac:chgData name="Kelly Stokes" userId="3e5c5154-569e-4d81-aa91-4f91841cdfa9" providerId="ADAL" clId="{475E8F3F-FF1C-4FBE-A51D-F100B35E9484}" dt="2022-07-19T10:44:48.497" v="68" actId="478"/>
          <ac:picMkLst>
            <pc:docMk/>
            <pc:sldMk cId="1617130601" sldId="336"/>
            <ac:picMk id="2050" creationId="{4A6B1222-B3C6-02E6-AB9C-3C7B6C35C514}"/>
          </ac:picMkLst>
        </pc:picChg>
      </pc:sldChg>
      <pc:sldChg chg="modSp mod">
        <pc:chgData name="Kelly Stokes" userId="3e5c5154-569e-4d81-aa91-4f91841cdfa9" providerId="ADAL" clId="{475E8F3F-FF1C-4FBE-A51D-F100B35E9484}" dt="2022-07-19T10:45:54.568" v="100" actId="20577"/>
        <pc:sldMkLst>
          <pc:docMk/>
          <pc:sldMk cId="1406271744" sldId="338"/>
        </pc:sldMkLst>
        <pc:spChg chg="mod">
          <ac:chgData name="Kelly Stokes" userId="3e5c5154-569e-4d81-aa91-4f91841cdfa9" providerId="ADAL" clId="{475E8F3F-FF1C-4FBE-A51D-F100B35E9484}" dt="2022-07-19T10:45:54.568" v="100" actId="20577"/>
          <ac:spMkLst>
            <pc:docMk/>
            <pc:sldMk cId="1406271744" sldId="338"/>
            <ac:spMk id="2" creationId="{52DA34BA-82FC-47C5-BCE1-BB65E08B92A1}"/>
          </ac:spMkLst>
        </pc:spChg>
      </pc:sldChg>
      <pc:sldChg chg="addSp delSp modSp mod">
        <pc:chgData name="Kelly Stokes" userId="3e5c5154-569e-4d81-aa91-4f91841cdfa9" providerId="ADAL" clId="{475E8F3F-FF1C-4FBE-A51D-F100B35E9484}" dt="2022-07-19T10:46:41.329" v="124" actId="732"/>
        <pc:sldMkLst>
          <pc:docMk/>
          <pc:sldMk cId="673813282" sldId="339"/>
        </pc:sldMkLst>
        <pc:spChg chg="mod">
          <ac:chgData name="Kelly Stokes" userId="3e5c5154-569e-4d81-aa91-4f91841cdfa9" providerId="ADAL" clId="{475E8F3F-FF1C-4FBE-A51D-F100B35E9484}" dt="2022-07-19T10:46:15.367" v="120" actId="20577"/>
          <ac:spMkLst>
            <pc:docMk/>
            <pc:sldMk cId="673813282" sldId="339"/>
            <ac:spMk id="2" creationId="{52DA34BA-82FC-47C5-BCE1-BB65E08B92A1}"/>
          </ac:spMkLst>
        </pc:spChg>
        <pc:picChg chg="add mod">
          <ac:chgData name="Kelly Stokes" userId="3e5c5154-569e-4d81-aa91-4f91841cdfa9" providerId="ADAL" clId="{475E8F3F-FF1C-4FBE-A51D-F100B35E9484}" dt="2022-07-19T10:46:41.329" v="124" actId="732"/>
          <ac:picMkLst>
            <pc:docMk/>
            <pc:sldMk cId="673813282" sldId="339"/>
            <ac:picMk id="3" creationId="{F6D71677-518E-F10A-C51C-B9DB7CEA0866}"/>
          </ac:picMkLst>
        </pc:picChg>
        <pc:picChg chg="del">
          <ac:chgData name="Kelly Stokes" userId="3e5c5154-569e-4d81-aa91-4f91841cdfa9" providerId="ADAL" clId="{475E8F3F-FF1C-4FBE-A51D-F100B35E9484}" dt="2022-07-19T10:46:16.705" v="121" actId="478"/>
          <ac:picMkLst>
            <pc:docMk/>
            <pc:sldMk cId="673813282" sldId="339"/>
            <ac:picMk id="3074" creationId="{37159B40-2D22-C09E-B77A-6D657459BA10}"/>
          </ac:picMkLst>
        </pc:picChg>
      </pc:sldChg>
      <pc:sldChg chg="modNotesTx">
        <pc:chgData name="Kelly Stokes" userId="3e5c5154-569e-4d81-aa91-4f91841cdfa9" providerId="ADAL" clId="{475E8F3F-FF1C-4FBE-A51D-F100B35E9484}" dt="2022-07-19T12:53:49.065" v="3303" actId="20577"/>
        <pc:sldMkLst>
          <pc:docMk/>
          <pc:sldMk cId="3625788919" sldId="550"/>
        </pc:sldMkLst>
      </pc:sldChg>
      <pc:sldChg chg="modSp mod">
        <pc:chgData name="Kelly Stokes" userId="3e5c5154-569e-4d81-aa91-4f91841cdfa9" providerId="ADAL" clId="{475E8F3F-FF1C-4FBE-A51D-F100B35E9484}" dt="2022-07-19T12:47:09.868" v="2926" actId="20577"/>
        <pc:sldMkLst>
          <pc:docMk/>
          <pc:sldMk cId="3866864438" sldId="551"/>
        </pc:sldMkLst>
        <pc:spChg chg="mod">
          <ac:chgData name="Kelly Stokes" userId="3e5c5154-569e-4d81-aa91-4f91841cdfa9" providerId="ADAL" clId="{475E8F3F-FF1C-4FBE-A51D-F100B35E9484}" dt="2022-07-19T12:47:09.868" v="2926" actId="20577"/>
          <ac:spMkLst>
            <pc:docMk/>
            <pc:sldMk cId="3866864438" sldId="551"/>
            <ac:spMk id="2" creationId="{52DA34BA-82FC-47C5-BCE1-BB65E08B92A1}"/>
          </ac:spMkLst>
        </pc:spChg>
      </pc:sldChg>
      <pc:sldChg chg="modSp mod">
        <pc:chgData name="Kelly Stokes" userId="3e5c5154-569e-4d81-aa91-4f91841cdfa9" providerId="ADAL" clId="{475E8F3F-FF1C-4FBE-A51D-F100B35E9484}" dt="2022-07-19T12:47:14.110" v="2933" actId="20577"/>
        <pc:sldMkLst>
          <pc:docMk/>
          <pc:sldMk cId="3221187074" sldId="552"/>
        </pc:sldMkLst>
        <pc:spChg chg="mod">
          <ac:chgData name="Kelly Stokes" userId="3e5c5154-569e-4d81-aa91-4f91841cdfa9" providerId="ADAL" clId="{475E8F3F-FF1C-4FBE-A51D-F100B35E9484}" dt="2022-07-19T12:47:14.110" v="2933" actId="20577"/>
          <ac:spMkLst>
            <pc:docMk/>
            <pc:sldMk cId="3221187074" sldId="552"/>
            <ac:spMk id="2" creationId="{52DA34BA-82FC-47C5-BCE1-BB65E08B92A1}"/>
          </ac:spMkLst>
        </pc:spChg>
      </pc:sldChg>
      <pc:sldChg chg="modSp mod">
        <pc:chgData name="Kelly Stokes" userId="3e5c5154-569e-4d81-aa91-4f91841cdfa9" providerId="ADAL" clId="{475E8F3F-FF1C-4FBE-A51D-F100B35E9484}" dt="2022-07-19T12:47:37.931" v="2959" actId="20577"/>
        <pc:sldMkLst>
          <pc:docMk/>
          <pc:sldMk cId="2916884084" sldId="553"/>
        </pc:sldMkLst>
        <pc:spChg chg="mod">
          <ac:chgData name="Kelly Stokes" userId="3e5c5154-569e-4d81-aa91-4f91841cdfa9" providerId="ADAL" clId="{475E8F3F-FF1C-4FBE-A51D-F100B35E9484}" dt="2022-07-19T12:47:37.931" v="2959" actId="20577"/>
          <ac:spMkLst>
            <pc:docMk/>
            <pc:sldMk cId="2916884084" sldId="553"/>
            <ac:spMk id="2" creationId="{52DA34BA-82FC-47C5-BCE1-BB65E08B92A1}"/>
          </ac:spMkLst>
        </pc:spChg>
      </pc:sldChg>
      <pc:sldChg chg="modSp mod">
        <pc:chgData name="Kelly Stokes" userId="3e5c5154-569e-4d81-aa91-4f91841cdfa9" providerId="ADAL" clId="{475E8F3F-FF1C-4FBE-A51D-F100B35E9484}" dt="2022-07-19T12:50:51.229" v="2968" actId="20577"/>
        <pc:sldMkLst>
          <pc:docMk/>
          <pc:sldMk cId="1612179683" sldId="554"/>
        </pc:sldMkLst>
        <pc:spChg chg="mod">
          <ac:chgData name="Kelly Stokes" userId="3e5c5154-569e-4d81-aa91-4f91841cdfa9" providerId="ADAL" clId="{475E8F3F-FF1C-4FBE-A51D-F100B35E9484}" dt="2022-07-19T12:50:51.229" v="2968" actId="20577"/>
          <ac:spMkLst>
            <pc:docMk/>
            <pc:sldMk cId="1612179683" sldId="554"/>
            <ac:spMk id="2" creationId="{52DA34BA-82FC-47C5-BCE1-BB65E08B92A1}"/>
          </ac:spMkLst>
        </pc:spChg>
      </pc:sldChg>
      <pc:sldChg chg="modSp mod">
        <pc:chgData name="Kelly Stokes" userId="3e5c5154-569e-4d81-aa91-4f91841cdfa9" providerId="ADAL" clId="{475E8F3F-FF1C-4FBE-A51D-F100B35E9484}" dt="2022-07-19T12:50:57.537" v="2979" actId="20577"/>
        <pc:sldMkLst>
          <pc:docMk/>
          <pc:sldMk cId="4213858259" sldId="555"/>
        </pc:sldMkLst>
        <pc:spChg chg="mod">
          <ac:chgData name="Kelly Stokes" userId="3e5c5154-569e-4d81-aa91-4f91841cdfa9" providerId="ADAL" clId="{475E8F3F-FF1C-4FBE-A51D-F100B35E9484}" dt="2022-07-19T12:50:57.537" v="2979" actId="20577"/>
          <ac:spMkLst>
            <pc:docMk/>
            <pc:sldMk cId="4213858259" sldId="555"/>
            <ac:spMk id="2" creationId="{52DA34BA-82FC-47C5-BCE1-BB65E08B92A1}"/>
          </ac:spMkLst>
        </pc:spChg>
      </pc:sldChg>
      <pc:sldChg chg="modSp mod">
        <pc:chgData name="Kelly Stokes" userId="3e5c5154-569e-4d81-aa91-4f91841cdfa9" providerId="ADAL" clId="{475E8F3F-FF1C-4FBE-A51D-F100B35E9484}" dt="2022-07-19T12:51:04.621" v="2990" actId="20577"/>
        <pc:sldMkLst>
          <pc:docMk/>
          <pc:sldMk cId="4118669830" sldId="556"/>
        </pc:sldMkLst>
        <pc:spChg chg="mod">
          <ac:chgData name="Kelly Stokes" userId="3e5c5154-569e-4d81-aa91-4f91841cdfa9" providerId="ADAL" clId="{475E8F3F-FF1C-4FBE-A51D-F100B35E9484}" dt="2022-07-19T12:51:04.621" v="2990" actId="20577"/>
          <ac:spMkLst>
            <pc:docMk/>
            <pc:sldMk cId="4118669830" sldId="556"/>
            <ac:spMk id="2" creationId="{52DA34BA-82FC-47C5-BCE1-BB65E08B92A1}"/>
          </ac:spMkLst>
        </pc:spChg>
      </pc:sldChg>
      <pc:sldChg chg="modSp mod">
        <pc:chgData name="Kelly Stokes" userId="3e5c5154-569e-4d81-aa91-4f91841cdfa9" providerId="ADAL" clId="{475E8F3F-FF1C-4FBE-A51D-F100B35E9484}" dt="2022-07-19T12:51:47.770" v="3044" actId="20577"/>
        <pc:sldMkLst>
          <pc:docMk/>
          <pc:sldMk cId="2648704156" sldId="557"/>
        </pc:sldMkLst>
        <pc:spChg chg="mod">
          <ac:chgData name="Kelly Stokes" userId="3e5c5154-569e-4d81-aa91-4f91841cdfa9" providerId="ADAL" clId="{475E8F3F-FF1C-4FBE-A51D-F100B35E9484}" dt="2022-07-19T12:51:47.770" v="3044" actId="20577"/>
          <ac:spMkLst>
            <pc:docMk/>
            <pc:sldMk cId="2648704156" sldId="557"/>
            <ac:spMk id="2" creationId="{52DA34BA-82FC-47C5-BCE1-BB65E08B92A1}"/>
          </ac:spMkLst>
        </pc:spChg>
      </pc:sldChg>
      <pc:sldChg chg="modSp mod">
        <pc:chgData name="Kelly Stokes" userId="3e5c5154-569e-4d81-aa91-4f91841cdfa9" providerId="ADAL" clId="{475E8F3F-FF1C-4FBE-A51D-F100B35E9484}" dt="2022-07-19T12:51:54.365" v="3053" actId="20577"/>
        <pc:sldMkLst>
          <pc:docMk/>
          <pc:sldMk cId="1413045715" sldId="558"/>
        </pc:sldMkLst>
        <pc:spChg chg="mod">
          <ac:chgData name="Kelly Stokes" userId="3e5c5154-569e-4d81-aa91-4f91841cdfa9" providerId="ADAL" clId="{475E8F3F-FF1C-4FBE-A51D-F100B35E9484}" dt="2022-07-19T12:51:54.365" v="3053" actId="20577"/>
          <ac:spMkLst>
            <pc:docMk/>
            <pc:sldMk cId="1413045715" sldId="558"/>
            <ac:spMk id="2" creationId="{52DA34BA-82FC-47C5-BCE1-BB65E08B92A1}"/>
          </ac:spMkLst>
        </pc:spChg>
      </pc:sldChg>
      <pc:sldChg chg="modSp mod">
        <pc:chgData name="Kelly Stokes" userId="3e5c5154-569e-4d81-aa91-4f91841cdfa9" providerId="ADAL" clId="{475E8F3F-FF1C-4FBE-A51D-F100B35E9484}" dt="2022-07-19T12:52:00.649" v="3068" actId="20577"/>
        <pc:sldMkLst>
          <pc:docMk/>
          <pc:sldMk cId="2938272345" sldId="559"/>
        </pc:sldMkLst>
        <pc:spChg chg="mod">
          <ac:chgData name="Kelly Stokes" userId="3e5c5154-569e-4d81-aa91-4f91841cdfa9" providerId="ADAL" clId="{475E8F3F-FF1C-4FBE-A51D-F100B35E9484}" dt="2022-07-19T12:52:00.649" v="3068" actId="20577"/>
          <ac:spMkLst>
            <pc:docMk/>
            <pc:sldMk cId="2938272345" sldId="559"/>
            <ac:spMk id="2" creationId="{52DA34BA-82FC-47C5-BCE1-BB65E08B92A1}"/>
          </ac:spMkLst>
        </pc:spChg>
      </pc:sldChg>
      <pc:sldChg chg="modSp mod">
        <pc:chgData name="Kelly Stokes" userId="3e5c5154-569e-4d81-aa91-4f91841cdfa9" providerId="ADAL" clId="{475E8F3F-FF1C-4FBE-A51D-F100B35E9484}" dt="2022-07-19T12:53:16.119" v="3189" actId="114"/>
        <pc:sldMkLst>
          <pc:docMk/>
          <pc:sldMk cId="2844813666" sldId="561"/>
        </pc:sldMkLst>
        <pc:spChg chg="mod">
          <ac:chgData name="Kelly Stokes" userId="3e5c5154-569e-4d81-aa91-4f91841cdfa9" providerId="ADAL" clId="{475E8F3F-FF1C-4FBE-A51D-F100B35E9484}" dt="2022-07-19T12:53:16.119" v="3189" actId="114"/>
          <ac:spMkLst>
            <pc:docMk/>
            <pc:sldMk cId="2844813666" sldId="561"/>
            <ac:spMk id="2" creationId="{52DA34BA-82FC-47C5-BCE1-BB65E08B92A1}"/>
          </ac:spMkLst>
        </pc:spChg>
      </pc:sldChg>
      <pc:sldChg chg="modSp mod">
        <pc:chgData name="Kelly Stokes" userId="3e5c5154-569e-4d81-aa91-4f91841cdfa9" providerId="ADAL" clId="{475E8F3F-FF1C-4FBE-A51D-F100B35E9484}" dt="2022-07-19T12:51:11.899" v="3002" actId="20577"/>
        <pc:sldMkLst>
          <pc:docMk/>
          <pc:sldMk cId="2242183891" sldId="562"/>
        </pc:sldMkLst>
        <pc:spChg chg="mod">
          <ac:chgData name="Kelly Stokes" userId="3e5c5154-569e-4d81-aa91-4f91841cdfa9" providerId="ADAL" clId="{475E8F3F-FF1C-4FBE-A51D-F100B35E9484}" dt="2022-07-19T12:51:11.899" v="3002" actId="20577"/>
          <ac:spMkLst>
            <pc:docMk/>
            <pc:sldMk cId="2242183891" sldId="562"/>
            <ac:spMk id="2" creationId="{52DA34BA-82FC-47C5-BCE1-BB65E08B92A1}"/>
          </ac:spMkLst>
        </pc:spChg>
      </pc:sldChg>
      <pc:sldChg chg="modSp mod">
        <pc:chgData name="Kelly Stokes" userId="3e5c5154-569e-4d81-aa91-4f91841cdfa9" providerId="ADAL" clId="{475E8F3F-FF1C-4FBE-A51D-F100B35E9484}" dt="2022-07-19T12:51:18.998" v="3011" actId="20577"/>
        <pc:sldMkLst>
          <pc:docMk/>
          <pc:sldMk cId="680978058" sldId="563"/>
        </pc:sldMkLst>
        <pc:spChg chg="mod">
          <ac:chgData name="Kelly Stokes" userId="3e5c5154-569e-4d81-aa91-4f91841cdfa9" providerId="ADAL" clId="{475E8F3F-FF1C-4FBE-A51D-F100B35E9484}" dt="2022-07-19T12:51:18.998" v="3011" actId="20577"/>
          <ac:spMkLst>
            <pc:docMk/>
            <pc:sldMk cId="680978058" sldId="563"/>
            <ac:spMk id="2" creationId="{52DA34BA-82FC-47C5-BCE1-BB65E08B92A1}"/>
          </ac:spMkLst>
        </pc:spChg>
      </pc:sldChg>
      <pc:sldChg chg="modSp mod">
        <pc:chgData name="Kelly Stokes" userId="3e5c5154-569e-4d81-aa91-4f91841cdfa9" providerId="ADAL" clId="{475E8F3F-FF1C-4FBE-A51D-F100B35E9484}" dt="2022-07-19T12:51:27.731" v="3026" actId="20577"/>
        <pc:sldMkLst>
          <pc:docMk/>
          <pc:sldMk cId="4064547850" sldId="564"/>
        </pc:sldMkLst>
        <pc:spChg chg="mod">
          <ac:chgData name="Kelly Stokes" userId="3e5c5154-569e-4d81-aa91-4f91841cdfa9" providerId="ADAL" clId="{475E8F3F-FF1C-4FBE-A51D-F100B35E9484}" dt="2022-07-19T12:51:27.731" v="3026" actId="20577"/>
          <ac:spMkLst>
            <pc:docMk/>
            <pc:sldMk cId="4064547850" sldId="564"/>
            <ac:spMk id="2" creationId="{52DA34BA-82FC-47C5-BCE1-BB65E08B92A1}"/>
          </ac:spMkLst>
        </pc:spChg>
      </pc:sldChg>
      <pc:sldChg chg="modSp mod">
        <pc:chgData name="Kelly Stokes" userId="3e5c5154-569e-4d81-aa91-4f91841cdfa9" providerId="ADAL" clId="{475E8F3F-FF1C-4FBE-A51D-F100B35E9484}" dt="2022-07-19T12:51:34.965" v="3035" actId="20577"/>
        <pc:sldMkLst>
          <pc:docMk/>
          <pc:sldMk cId="606007093" sldId="565"/>
        </pc:sldMkLst>
        <pc:spChg chg="mod">
          <ac:chgData name="Kelly Stokes" userId="3e5c5154-569e-4d81-aa91-4f91841cdfa9" providerId="ADAL" clId="{475E8F3F-FF1C-4FBE-A51D-F100B35E9484}" dt="2022-07-19T12:51:34.965" v="3035" actId="20577"/>
          <ac:spMkLst>
            <pc:docMk/>
            <pc:sldMk cId="606007093" sldId="565"/>
            <ac:spMk id="2" creationId="{52DA34BA-82FC-47C5-BCE1-BB65E08B92A1}"/>
          </ac:spMkLst>
        </pc:spChg>
      </pc:sldChg>
      <pc:sldChg chg="modSp mod">
        <pc:chgData name="Kelly Stokes" userId="3e5c5154-569e-4d81-aa91-4f91841cdfa9" providerId="ADAL" clId="{475E8F3F-FF1C-4FBE-A51D-F100B35E9484}" dt="2022-07-19T12:52:07.371" v="3081" actId="20577"/>
        <pc:sldMkLst>
          <pc:docMk/>
          <pc:sldMk cId="2824879269" sldId="566"/>
        </pc:sldMkLst>
        <pc:spChg chg="mod">
          <ac:chgData name="Kelly Stokes" userId="3e5c5154-569e-4d81-aa91-4f91841cdfa9" providerId="ADAL" clId="{475E8F3F-FF1C-4FBE-A51D-F100B35E9484}" dt="2022-07-19T12:52:07.371" v="3081" actId="20577"/>
          <ac:spMkLst>
            <pc:docMk/>
            <pc:sldMk cId="2824879269" sldId="566"/>
            <ac:spMk id="2" creationId="{52DA34BA-82FC-47C5-BCE1-BB65E08B92A1}"/>
          </ac:spMkLst>
        </pc:spChg>
      </pc:sldChg>
      <pc:sldChg chg="modSp mod">
        <pc:chgData name="Kelly Stokes" userId="3e5c5154-569e-4d81-aa91-4f91841cdfa9" providerId="ADAL" clId="{475E8F3F-FF1C-4FBE-A51D-F100B35E9484}" dt="2022-07-19T12:52:13.187" v="3093" actId="20577"/>
        <pc:sldMkLst>
          <pc:docMk/>
          <pc:sldMk cId="805782854" sldId="567"/>
        </pc:sldMkLst>
        <pc:spChg chg="mod">
          <ac:chgData name="Kelly Stokes" userId="3e5c5154-569e-4d81-aa91-4f91841cdfa9" providerId="ADAL" clId="{475E8F3F-FF1C-4FBE-A51D-F100B35E9484}" dt="2022-07-19T12:52:13.187" v="3093" actId="20577"/>
          <ac:spMkLst>
            <pc:docMk/>
            <pc:sldMk cId="805782854" sldId="567"/>
            <ac:spMk id="2" creationId="{52DA34BA-82FC-47C5-BCE1-BB65E08B92A1}"/>
          </ac:spMkLst>
        </pc:spChg>
      </pc:sldChg>
      <pc:sldChg chg="modSp mod">
        <pc:chgData name="Kelly Stokes" userId="3e5c5154-569e-4d81-aa91-4f91841cdfa9" providerId="ADAL" clId="{475E8F3F-FF1C-4FBE-A51D-F100B35E9484}" dt="2022-07-19T12:52:19.850" v="3101" actId="20577"/>
        <pc:sldMkLst>
          <pc:docMk/>
          <pc:sldMk cId="2306067830" sldId="568"/>
        </pc:sldMkLst>
        <pc:spChg chg="mod">
          <ac:chgData name="Kelly Stokes" userId="3e5c5154-569e-4d81-aa91-4f91841cdfa9" providerId="ADAL" clId="{475E8F3F-FF1C-4FBE-A51D-F100B35E9484}" dt="2022-07-19T12:52:19.850" v="3101" actId="20577"/>
          <ac:spMkLst>
            <pc:docMk/>
            <pc:sldMk cId="2306067830" sldId="568"/>
            <ac:spMk id="2" creationId="{52DA34BA-82FC-47C5-BCE1-BB65E08B92A1}"/>
          </ac:spMkLst>
        </pc:spChg>
      </pc:sldChg>
      <pc:sldChg chg="del">
        <pc:chgData name="Kelly Stokes" userId="3e5c5154-569e-4d81-aa91-4f91841cdfa9" providerId="ADAL" clId="{475E8F3F-FF1C-4FBE-A51D-F100B35E9484}" dt="2022-07-19T12:51:42.499" v="3036" actId="2696"/>
        <pc:sldMkLst>
          <pc:docMk/>
          <pc:sldMk cId="3045267707" sldId="569"/>
        </pc:sldMkLst>
      </pc:sldChg>
      <pc:sldChg chg="del">
        <pc:chgData name="Kelly Stokes" userId="3e5c5154-569e-4d81-aa91-4f91841cdfa9" providerId="ADAL" clId="{475E8F3F-FF1C-4FBE-A51D-F100B35E9484}" dt="2022-07-19T12:51:42.499" v="3036" actId="2696"/>
        <pc:sldMkLst>
          <pc:docMk/>
          <pc:sldMk cId="3828583464" sldId="570"/>
        </pc:sldMkLst>
      </pc:sldChg>
      <pc:sldChg chg="del">
        <pc:chgData name="Kelly Stokes" userId="3e5c5154-569e-4d81-aa91-4f91841cdfa9" providerId="ADAL" clId="{475E8F3F-FF1C-4FBE-A51D-F100B35E9484}" dt="2022-07-19T12:51:42.499" v="3036" actId="2696"/>
        <pc:sldMkLst>
          <pc:docMk/>
          <pc:sldMk cId="2974311952" sldId="571"/>
        </pc:sldMkLst>
      </pc:sldChg>
      <pc:sldChg chg="del">
        <pc:chgData name="Kelly Stokes" userId="3e5c5154-569e-4d81-aa91-4f91841cdfa9" providerId="ADAL" clId="{475E8F3F-FF1C-4FBE-A51D-F100B35E9484}" dt="2022-07-19T12:51:42.499" v="3036" actId="2696"/>
        <pc:sldMkLst>
          <pc:docMk/>
          <pc:sldMk cId="3931376148" sldId="572"/>
        </pc:sldMkLst>
      </pc:sldChg>
      <pc:sldChg chg="modSp mod">
        <pc:chgData name="Kelly Stokes" userId="3e5c5154-569e-4d81-aa91-4f91841cdfa9" providerId="ADAL" clId="{475E8F3F-FF1C-4FBE-A51D-F100B35E9484}" dt="2022-07-19T12:52:25.164" v="3109" actId="20577"/>
        <pc:sldMkLst>
          <pc:docMk/>
          <pc:sldMk cId="2792669322" sldId="573"/>
        </pc:sldMkLst>
        <pc:spChg chg="mod">
          <ac:chgData name="Kelly Stokes" userId="3e5c5154-569e-4d81-aa91-4f91841cdfa9" providerId="ADAL" clId="{475E8F3F-FF1C-4FBE-A51D-F100B35E9484}" dt="2022-07-19T12:52:25.164" v="3109" actId="20577"/>
          <ac:spMkLst>
            <pc:docMk/>
            <pc:sldMk cId="2792669322" sldId="573"/>
            <ac:spMk id="2" creationId="{52DA34BA-82FC-47C5-BCE1-BB65E08B92A1}"/>
          </ac:spMkLst>
        </pc:spChg>
      </pc:sldChg>
      <pc:sldChg chg="modSp mod">
        <pc:chgData name="Kelly Stokes" userId="3e5c5154-569e-4d81-aa91-4f91841cdfa9" providerId="ADAL" clId="{475E8F3F-FF1C-4FBE-A51D-F100B35E9484}" dt="2022-07-19T12:52:31.119" v="3125" actId="20577"/>
        <pc:sldMkLst>
          <pc:docMk/>
          <pc:sldMk cId="1378953568" sldId="574"/>
        </pc:sldMkLst>
        <pc:spChg chg="mod">
          <ac:chgData name="Kelly Stokes" userId="3e5c5154-569e-4d81-aa91-4f91841cdfa9" providerId="ADAL" clId="{475E8F3F-FF1C-4FBE-A51D-F100B35E9484}" dt="2022-07-19T12:52:31.119" v="3125" actId="20577"/>
          <ac:spMkLst>
            <pc:docMk/>
            <pc:sldMk cId="1378953568" sldId="574"/>
            <ac:spMk id="2" creationId="{52DA34BA-82FC-47C5-BCE1-BB65E08B92A1}"/>
          </ac:spMkLst>
        </pc:spChg>
      </pc:sldChg>
      <pc:sldChg chg="modSp mod">
        <pc:chgData name="Kelly Stokes" userId="3e5c5154-569e-4d81-aa91-4f91841cdfa9" providerId="ADAL" clId="{475E8F3F-FF1C-4FBE-A51D-F100B35E9484}" dt="2022-07-19T12:52:40.261" v="3140" actId="114"/>
        <pc:sldMkLst>
          <pc:docMk/>
          <pc:sldMk cId="3670349578" sldId="575"/>
        </pc:sldMkLst>
        <pc:spChg chg="mod">
          <ac:chgData name="Kelly Stokes" userId="3e5c5154-569e-4d81-aa91-4f91841cdfa9" providerId="ADAL" clId="{475E8F3F-FF1C-4FBE-A51D-F100B35E9484}" dt="2022-07-19T12:52:40.261" v="3140" actId="114"/>
          <ac:spMkLst>
            <pc:docMk/>
            <pc:sldMk cId="3670349578" sldId="575"/>
            <ac:spMk id="2" creationId="{52DA34BA-82FC-47C5-BCE1-BB65E08B92A1}"/>
          </ac:spMkLst>
        </pc:spChg>
      </pc:sldChg>
      <pc:sldChg chg="modSp mod">
        <pc:chgData name="Kelly Stokes" userId="3e5c5154-569e-4d81-aa91-4f91841cdfa9" providerId="ADAL" clId="{475E8F3F-FF1C-4FBE-A51D-F100B35E9484}" dt="2022-07-19T12:52:45.465" v="3149" actId="20577"/>
        <pc:sldMkLst>
          <pc:docMk/>
          <pc:sldMk cId="1304861550" sldId="580"/>
        </pc:sldMkLst>
        <pc:spChg chg="mod">
          <ac:chgData name="Kelly Stokes" userId="3e5c5154-569e-4d81-aa91-4f91841cdfa9" providerId="ADAL" clId="{475E8F3F-FF1C-4FBE-A51D-F100B35E9484}" dt="2022-07-19T12:52:45.465" v="3149" actId="20577"/>
          <ac:spMkLst>
            <pc:docMk/>
            <pc:sldMk cId="1304861550" sldId="580"/>
            <ac:spMk id="2" creationId="{52DA34BA-82FC-47C5-BCE1-BB65E08B92A1}"/>
          </ac:spMkLst>
        </pc:spChg>
      </pc:sldChg>
      <pc:sldChg chg="modSp mod">
        <pc:chgData name="Kelly Stokes" userId="3e5c5154-569e-4d81-aa91-4f91841cdfa9" providerId="ADAL" clId="{475E8F3F-FF1C-4FBE-A51D-F100B35E9484}" dt="2022-07-19T12:52:51.547" v="3157" actId="20577"/>
        <pc:sldMkLst>
          <pc:docMk/>
          <pc:sldMk cId="3759821407" sldId="581"/>
        </pc:sldMkLst>
        <pc:spChg chg="mod">
          <ac:chgData name="Kelly Stokes" userId="3e5c5154-569e-4d81-aa91-4f91841cdfa9" providerId="ADAL" clId="{475E8F3F-FF1C-4FBE-A51D-F100B35E9484}" dt="2022-07-19T12:52:51.547" v="3157" actId="20577"/>
          <ac:spMkLst>
            <pc:docMk/>
            <pc:sldMk cId="3759821407" sldId="581"/>
            <ac:spMk id="2" creationId="{52DA34BA-82FC-47C5-BCE1-BB65E08B92A1}"/>
          </ac:spMkLst>
        </pc:spChg>
      </pc:sldChg>
      <pc:sldChg chg="modSp mod">
        <pc:chgData name="Kelly Stokes" userId="3e5c5154-569e-4d81-aa91-4f91841cdfa9" providerId="ADAL" clId="{475E8F3F-FF1C-4FBE-A51D-F100B35E9484}" dt="2022-07-19T12:52:56.990" v="3166" actId="20577"/>
        <pc:sldMkLst>
          <pc:docMk/>
          <pc:sldMk cId="3893025048" sldId="582"/>
        </pc:sldMkLst>
        <pc:spChg chg="mod">
          <ac:chgData name="Kelly Stokes" userId="3e5c5154-569e-4d81-aa91-4f91841cdfa9" providerId="ADAL" clId="{475E8F3F-FF1C-4FBE-A51D-F100B35E9484}" dt="2022-07-19T12:52:56.990" v="3166" actId="20577"/>
          <ac:spMkLst>
            <pc:docMk/>
            <pc:sldMk cId="3893025048" sldId="582"/>
            <ac:spMk id="2" creationId="{52DA34BA-82FC-47C5-BCE1-BB65E08B92A1}"/>
          </ac:spMkLst>
        </pc:spChg>
      </pc:sldChg>
      <pc:sldChg chg="modSp mod">
        <pc:chgData name="Kelly Stokes" userId="3e5c5154-569e-4d81-aa91-4f91841cdfa9" providerId="ADAL" clId="{475E8F3F-FF1C-4FBE-A51D-F100B35E9484}" dt="2022-07-19T12:54:24.246" v="3357" actId="14100"/>
        <pc:sldMkLst>
          <pc:docMk/>
          <pc:sldMk cId="694825332" sldId="584"/>
        </pc:sldMkLst>
        <pc:spChg chg="mod">
          <ac:chgData name="Kelly Stokes" userId="3e5c5154-569e-4d81-aa91-4f91841cdfa9" providerId="ADAL" clId="{475E8F3F-FF1C-4FBE-A51D-F100B35E9484}" dt="2022-07-19T12:54:24.246" v="3357" actId="14100"/>
          <ac:spMkLst>
            <pc:docMk/>
            <pc:sldMk cId="694825332" sldId="584"/>
            <ac:spMk id="2" creationId="{02FB8773-AD3E-2543-510F-CEE32E75C793}"/>
          </ac:spMkLst>
        </pc:spChg>
      </pc:sldChg>
      <pc:sldChg chg="del">
        <pc:chgData name="Kelly Stokes" userId="3e5c5154-569e-4d81-aa91-4f91841cdfa9" providerId="ADAL" clId="{475E8F3F-FF1C-4FBE-A51D-F100B35E9484}" dt="2022-07-19T12:58:34.045" v="3362" actId="2696"/>
        <pc:sldMkLst>
          <pc:docMk/>
          <pc:sldMk cId="1181201419" sldId="586"/>
        </pc:sldMkLst>
      </pc:sldChg>
      <pc:sldChg chg="del">
        <pc:chgData name="Kelly Stokes" userId="3e5c5154-569e-4d81-aa91-4f91841cdfa9" providerId="ADAL" clId="{475E8F3F-FF1C-4FBE-A51D-F100B35E9484}" dt="2022-07-19T12:59:41.742" v="3404" actId="2696"/>
        <pc:sldMkLst>
          <pc:docMk/>
          <pc:sldMk cId="2468947006" sldId="587"/>
        </pc:sldMkLst>
      </pc:sldChg>
      <pc:sldChg chg="addSp modSp mod">
        <pc:chgData name="Kelly Stokes" userId="3e5c5154-569e-4d81-aa91-4f91841cdfa9" providerId="ADAL" clId="{475E8F3F-FF1C-4FBE-A51D-F100B35E9484}" dt="2022-07-19T13:02:02.567" v="3426" actId="14100"/>
        <pc:sldMkLst>
          <pc:docMk/>
          <pc:sldMk cId="2558172481" sldId="591"/>
        </pc:sldMkLst>
        <pc:spChg chg="mod">
          <ac:chgData name="Kelly Stokes" userId="3e5c5154-569e-4d81-aa91-4f91841cdfa9" providerId="ADAL" clId="{475E8F3F-FF1C-4FBE-A51D-F100B35E9484}" dt="2022-07-19T13:01:16.451" v="3422"/>
          <ac:spMkLst>
            <pc:docMk/>
            <pc:sldMk cId="2558172481" sldId="591"/>
            <ac:spMk id="2" creationId="{02FB8773-AD3E-2543-510F-CEE32E75C793}"/>
          </ac:spMkLst>
        </pc:spChg>
        <pc:picChg chg="add mod modCrop">
          <ac:chgData name="Kelly Stokes" userId="3e5c5154-569e-4d81-aa91-4f91841cdfa9" providerId="ADAL" clId="{475E8F3F-FF1C-4FBE-A51D-F100B35E9484}" dt="2022-07-19T13:02:02.567" v="3426" actId="14100"/>
          <ac:picMkLst>
            <pc:docMk/>
            <pc:sldMk cId="2558172481" sldId="591"/>
            <ac:picMk id="4" creationId="{585EE5BA-D70F-B7F6-6A99-A9F34C43B0B0}"/>
          </ac:picMkLst>
        </pc:picChg>
      </pc:sldChg>
      <pc:sldChg chg="addSp modSp mod">
        <pc:chgData name="Kelly Stokes" userId="3e5c5154-569e-4d81-aa91-4f91841cdfa9" providerId="ADAL" clId="{475E8F3F-FF1C-4FBE-A51D-F100B35E9484}" dt="2022-07-19T13:03:29.806" v="3433" actId="14100"/>
        <pc:sldMkLst>
          <pc:docMk/>
          <pc:sldMk cId="812214958" sldId="592"/>
        </pc:sldMkLst>
        <pc:spChg chg="mod">
          <ac:chgData name="Kelly Stokes" userId="3e5c5154-569e-4d81-aa91-4f91841cdfa9" providerId="ADAL" clId="{475E8F3F-FF1C-4FBE-A51D-F100B35E9484}" dt="2022-07-19T13:03:09.358" v="3431"/>
          <ac:spMkLst>
            <pc:docMk/>
            <pc:sldMk cId="812214958" sldId="592"/>
            <ac:spMk id="2" creationId="{02FB8773-AD3E-2543-510F-CEE32E75C793}"/>
          </ac:spMkLst>
        </pc:spChg>
        <pc:picChg chg="add mod modCrop">
          <ac:chgData name="Kelly Stokes" userId="3e5c5154-569e-4d81-aa91-4f91841cdfa9" providerId="ADAL" clId="{475E8F3F-FF1C-4FBE-A51D-F100B35E9484}" dt="2022-07-19T13:03:29.806" v="3433" actId="14100"/>
          <ac:picMkLst>
            <pc:docMk/>
            <pc:sldMk cId="812214958" sldId="592"/>
            <ac:picMk id="4" creationId="{2448D8D1-0D2D-260F-6CC6-730470F39255}"/>
          </ac:picMkLst>
        </pc:picChg>
      </pc:sldChg>
      <pc:sldChg chg="modSp mod">
        <pc:chgData name="Kelly Stokes" userId="3e5c5154-569e-4d81-aa91-4f91841cdfa9" providerId="ADAL" clId="{475E8F3F-FF1C-4FBE-A51D-F100B35E9484}" dt="2022-07-19T12:53:07.095" v="3173" actId="114"/>
        <pc:sldMkLst>
          <pc:docMk/>
          <pc:sldMk cId="2335409816" sldId="593"/>
        </pc:sldMkLst>
        <pc:spChg chg="mod">
          <ac:chgData name="Kelly Stokes" userId="3e5c5154-569e-4d81-aa91-4f91841cdfa9" providerId="ADAL" clId="{475E8F3F-FF1C-4FBE-A51D-F100B35E9484}" dt="2022-07-19T12:53:07.095" v="3173" actId="114"/>
          <ac:spMkLst>
            <pc:docMk/>
            <pc:sldMk cId="2335409816" sldId="593"/>
            <ac:spMk id="2" creationId="{52DA34BA-82FC-47C5-BCE1-BB65E08B92A1}"/>
          </ac:spMkLst>
        </pc:spChg>
      </pc:sldChg>
      <pc:sldChg chg="modSp mod">
        <pc:chgData name="Kelly Stokes" userId="3e5c5154-569e-4d81-aa91-4f91841cdfa9" providerId="ADAL" clId="{475E8F3F-FF1C-4FBE-A51D-F100B35E9484}" dt="2022-07-19T12:54:01.658" v="3306" actId="20577"/>
        <pc:sldMkLst>
          <pc:docMk/>
          <pc:sldMk cId="3886991875" sldId="597"/>
        </pc:sldMkLst>
        <pc:spChg chg="mod">
          <ac:chgData name="Kelly Stokes" userId="3e5c5154-569e-4d81-aa91-4f91841cdfa9" providerId="ADAL" clId="{475E8F3F-FF1C-4FBE-A51D-F100B35E9484}" dt="2022-07-19T12:54:01.658" v="3306" actId="20577"/>
          <ac:spMkLst>
            <pc:docMk/>
            <pc:sldMk cId="3886991875" sldId="597"/>
            <ac:spMk id="2" creationId="{02FB8773-AD3E-2543-510F-CEE32E75C793}"/>
          </ac:spMkLst>
        </pc:spChg>
      </pc:sldChg>
      <pc:sldChg chg="modSp mod">
        <pc:chgData name="Kelly Stokes" userId="3e5c5154-569e-4d81-aa91-4f91841cdfa9" providerId="ADAL" clId="{475E8F3F-FF1C-4FBE-A51D-F100B35E9484}" dt="2022-07-19T13:05:13.167" v="3574" actId="404"/>
        <pc:sldMkLst>
          <pc:docMk/>
          <pc:sldMk cId="4027390957" sldId="598"/>
        </pc:sldMkLst>
        <pc:spChg chg="mod">
          <ac:chgData name="Kelly Stokes" userId="3e5c5154-569e-4d81-aa91-4f91841cdfa9" providerId="ADAL" clId="{475E8F3F-FF1C-4FBE-A51D-F100B35E9484}" dt="2022-07-19T13:05:13.167" v="3574" actId="404"/>
          <ac:spMkLst>
            <pc:docMk/>
            <pc:sldMk cId="4027390957" sldId="598"/>
            <ac:spMk id="2" creationId="{02FB8773-AD3E-2543-510F-CEE32E75C793}"/>
          </ac:spMkLst>
        </pc:spChg>
      </pc:sldChg>
      <pc:sldChg chg="modSp mod">
        <pc:chgData name="Kelly Stokes" userId="3e5c5154-569e-4d81-aa91-4f91841cdfa9" providerId="ADAL" clId="{475E8F3F-FF1C-4FBE-A51D-F100B35E9484}" dt="2022-07-19T13:06:08.822" v="3600" actId="1076"/>
        <pc:sldMkLst>
          <pc:docMk/>
          <pc:sldMk cId="1758391887" sldId="602"/>
        </pc:sldMkLst>
        <pc:spChg chg="mod">
          <ac:chgData name="Kelly Stokes" userId="3e5c5154-569e-4d81-aa91-4f91841cdfa9" providerId="ADAL" clId="{475E8F3F-FF1C-4FBE-A51D-F100B35E9484}" dt="2022-07-19T13:06:08.822" v="3600" actId="1076"/>
          <ac:spMkLst>
            <pc:docMk/>
            <pc:sldMk cId="1758391887" sldId="602"/>
            <ac:spMk id="2" creationId="{02FB8773-AD3E-2543-510F-CEE32E75C793}"/>
          </ac:spMkLst>
        </pc:spChg>
      </pc:sldChg>
      <pc:sldChg chg="modSp mod">
        <pc:chgData name="Kelly Stokes" userId="3e5c5154-569e-4d81-aa91-4f91841cdfa9" providerId="ADAL" clId="{475E8F3F-FF1C-4FBE-A51D-F100B35E9484}" dt="2022-07-19T10:52:02.529" v="378" actId="20577"/>
        <pc:sldMkLst>
          <pc:docMk/>
          <pc:sldMk cId="3375751367" sldId="605"/>
        </pc:sldMkLst>
        <pc:spChg chg="mod">
          <ac:chgData name="Kelly Stokes" userId="3e5c5154-569e-4d81-aa91-4f91841cdfa9" providerId="ADAL" clId="{475E8F3F-FF1C-4FBE-A51D-F100B35E9484}" dt="2022-07-19T10:52:02.529" v="378" actId="20577"/>
          <ac:spMkLst>
            <pc:docMk/>
            <pc:sldMk cId="3375751367" sldId="605"/>
            <ac:spMk id="2" creationId="{52DA34BA-82FC-47C5-BCE1-BB65E08B92A1}"/>
          </ac:spMkLst>
        </pc:spChg>
      </pc:sldChg>
      <pc:sldChg chg="modSp mod">
        <pc:chgData name="Kelly Stokes" userId="3e5c5154-569e-4d81-aa91-4f91841cdfa9" providerId="ADAL" clId="{475E8F3F-FF1C-4FBE-A51D-F100B35E9484}" dt="2022-07-19T10:52:09.161" v="387" actId="20577"/>
        <pc:sldMkLst>
          <pc:docMk/>
          <pc:sldMk cId="2638338362" sldId="606"/>
        </pc:sldMkLst>
        <pc:spChg chg="mod">
          <ac:chgData name="Kelly Stokes" userId="3e5c5154-569e-4d81-aa91-4f91841cdfa9" providerId="ADAL" clId="{475E8F3F-FF1C-4FBE-A51D-F100B35E9484}" dt="2022-07-19T10:52:09.161" v="387" actId="20577"/>
          <ac:spMkLst>
            <pc:docMk/>
            <pc:sldMk cId="2638338362" sldId="606"/>
            <ac:spMk id="2" creationId="{52DA34BA-82FC-47C5-BCE1-BB65E08B92A1}"/>
          </ac:spMkLst>
        </pc:spChg>
      </pc:sldChg>
      <pc:sldChg chg="modSp mod">
        <pc:chgData name="Kelly Stokes" userId="3e5c5154-569e-4d81-aa91-4f91841cdfa9" providerId="ADAL" clId="{475E8F3F-FF1C-4FBE-A51D-F100B35E9484}" dt="2022-07-19T10:52:39.752" v="428" actId="20577"/>
        <pc:sldMkLst>
          <pc:docMk/>
          <pc:sldMk cId="2083956769" sldId="607"/>
        </pc:sldMkLst>
        <pc:spChg chg="mod">
          <ac:chgData name="Kelly Stokes" userId="3e5c5154-569e-4d81-aa91-4f91841cdfa9" providerId="ADAL" clId="{475E8F3F-FF1C-4FBE-A51D-F100B35E9484}" dt="2022-07-19T10:52:39.752" v="428" actId="20577"/>
          <ac:spMkLst>
            <pc:docMk/>
            <pc:sldMk cId="2083956769" sldId="607"/>
            <ac:spMk id="2" creationId="{52DA34BA-82FC-47C5-BCE1-BB65E08B92A1}"/>
          </ac:spMkLst>
        </pc:spChg>
      </pc:sldChg>
      <pc:sldChg chg="modSp mod">
        <pc:chgData name="Kelly Stokes" userId="3e5c5154-569e-4d81-aa91-4f91841cdfa9" providerId="ADAL" clId="{475E8F3F-FF1C-4FBE-A51D-F100B35E9484}" dt="2022-07-19T11:01:50.911" v="851" actId="20577"/>
        <pc:sldMkLst>
          <pc:docMk/>
          <pc:sldMk cId="2025548147" sldId="614"/>
        </pc:sldMkLst>
        <pc:spChg chg="mod">
          <ac:chgData name="Kelly Stokes" userId="3e5c5154-569e-4d81-aa91-4f91841cdfa9" providerId="ADAL" clId="{475E8F3F-FF1C-4FBE-A51D-F100B35E9484}" dt="2022-07-19T11:01:50.911" v="851" actId="20577"/>
          <ac:spMkLst>
            <pc:docMk/>
            <pc:sldMk cId="2025548147" sldId="614"/>
            <ac:spMk id="2" creationId="{52DA34BA-82FC-47C5-BCE1-BB65E08B92A1}"/>
          </ac:spMkLst>
        </pc:spChg>
      </pc:sldChg>
      <pc:sldChg chg="modSp mod">
        <pc:chgData name="Kelly Stokes" userId="3e5c5154-569e-4d81-aa91-4f91841cdfa9" providerId="ADAL" clId="{475E8F3F-FF1C-4FBE-A51D-F100B35E9484}" dt="2022-07-19T13:00:15.644" v="3416" actId="20577"/>
        <pc:sldMkLst>
          <pc:docMk/>
          <pc:sldMk cId="2073916068" sldId="1161"/>
        </pc:sldMkLst>
        <pc:spChg chg="mod">
          <ac:chgData name="Kelly Stokes" userId="3e5c5154-569e-4d81-aa91-4f91841cdfa9" providerId="ADAL" clId="{475E8F3F-FF1C-4FBE-A51D-F100B35E9484}" dt="2022-07-19T12:58:12.215" v="3359" actId="20577"/>
          <ac:spMkLst>
            <pc:docMk/>
            <pc:sldMk cId="2073916068" sldId="1161"/>
            <ac:spMk id="2" creationId="{02FB8773-AD3E-2543-510F-CEE32E75C793}"/>
          </ac:spMkLst>
        </pc:spChg>
        <pc:spChg chg="mod">
          <ac:chgData name="Kelly Stokes" userId="3e5c5154-569e-4d81-aa91-4f91841cdfa9" providerId="ADAL" clId="{475E8F3F-FF1C-4FBE-A51D-F100B35E9484}" dt="2022-07-19T13:00:15.644" v="3416" actId="20577"/>
          <ac:spMkLst>
            <pc:docMk/>
            <pc:sldMk cId="2073916068" sldId="1161"/>
            <ac:spMk id="3" creationId="{E500F0D3-C8EE-77CA-D8A5-2252D46724AA}"/>
          </ac:spMkLst>
        </pc:spChg>
      </pc:sldChg>
      <pc:sldChg chg="addSp delSp modSp mod">
        <pc:chgData name="Kelly Stokes" userId="3e5c5154-569e-4d81-aa91-4f91841cdfa9" providerId="ADAL" clId="{475E8F3F-FF1C-4FBE-A51D-F100B35E9484}" dt="2022-07-19T10:55:56.155" v="582" actId="14100"/>
        <pc:sldMkLst>
          <pc:docMk/>
          <pc:sldMk cId="2113091321" sldId="1168"/>
        </pc:sldMkLst>
        <pc:spChg chg="mod">
          <ac:chgData name="Kelly Stokes" userId="3e5c5154-569e-4d81-aa91-4f91841cdfa9" providerId="ADAL" clId="{475E8F3F-FF1C-4FBE-A51D-F100B35E9484}" dt="2022-07-19T10:55:30.756" v="575" actId="20577"/>
          <ac:spMkLst>
            <pc:docMk/>
            <pc:sldMk cId="2113091321" sldId="1168"/>
            <ac:spMk id="2" creationId="{52DA34BA-82FC-47C5-BCE1-BB65E08B92A1}"/>
          </ac:spMkLst>
        </pc:spChg>
        <pc:spChg chg="del">
          <ac:chgData name="Kelly Stokes" userId="3e5c5154-569e-4d81-aa91-4f91841cdfa9" providerId="ADAL" clId="{475E8F3F-FF1C-4FBE-A51D-F100B35E9484}" dt="2022-07-19T10:55:35.325" v="579" actId="478"/>
          <ac:spMkLst>
            <pc:docMk/>
            <pc:sldMk cId="2113091321" sldId="1168"/>
            <ac:spMk id="7" creationId="{62E937A3-5647-4754-DAA4-3BD151B36D97}"/>
          </ac:spMkLst>
        </pc:spChg>
        <pc:picChg chg="add mod">
          <ac:chgData name="Kelly Stokes" userId="3e5c5154-569e-4d81-aa91-4f91841cdfa9" providerId="ADAL" clId="{475E8F3F-FF1C-4FBE-A51D-F100B35E9484}" dt="2022-07-19T10:55:56.155" v="582" actId="14100"/>
          <ac:picMkLst>
            <pc:docMk/>
            <pc:sldMk cId="2113091321" sldId="1168"/>
            <ac:picMk id="6146" creationId="{38A935EE-355E-485F-3FB5-1382448D6482}"/>
          </ac:picMkLst>
        </pc:picChg>
        <pc:picChg chg="del">
          <ac:chgData name="Kelly Stokes" userId="3e5c5154-569e-4d81-aa91-4f91841cdfa9" providerId="ADAL" clId="{475E8F3F-FF1C-4FBE-A51D-F100B35E9484}" dt="2022-07-19T10:55:33.969" v="578" actId="478"/>
          <ac:picMkLst>
            <pc:docMk/>
            <pc:sldMk cId="2113091321" sldId="1168"/>
            <ac:picMk id="7170" creationId="{FA6D88C7-F53E-B1F7-5C20-89D3E050C939}"/>
          </ac:picMkLst>
        </pc:picChg>
        <pc:picChg chg="del">
          <ac:chgData name="Kelly Stokes" userId="3e5c5154-569e-4d81-aa91-4f91841cdfa9" providerId="ADAL" clId="{475E8F3F-FF1C-4FBE-A51D-F100B35E9484}" dt="2022-07-19T10:55:33.005" v="577" actId="478"/>
          <ac:picMkLst>
            <pc:docMk/>
            <pc:sldMk cId="2113091321" sldId="1168"/>
            <ac:picMk id="7172" creationId="{87EFEB25-5B5A-2BD9-0430-072B4E8E8CC4}"/>
          </ac:picMkLst>
        </pc:picChg>
        <pc:picChg chg="del">
          <ac:chgData name="Kelly Stokes" userId="3e5c5154-569e-4d81-aa91-4f91841cdfa9" providerId="ADAL" clId="{475E8F3F-FF1C-4FBE-A51D-F100B35E9484}" dt="2022-07-19T10:55:31.996" v="576" actId="478"/>
          <ac:picMkLst>
            <pc:docMk/>
            <pc:sldMk cId="2113091321" sldId="1168"/>
            <ac:picMk id="7174" creationId="{F14D0DBF-7EE7-21A0-0216-DF56543C82FF}"/>
          </ac:picMkLst>
        </pc:picChg>
      </pc:sldChg>
      <pc:sldChg chg="del">
        <pc:chgData name="Kelly Stokes" userId="3e5c5154-569e-4d81-aa91-4f91841cdfa9" providerId="ADAL" clId="{475E8F3F-FF1C-4FBE-A51D-F100B35E9484}" dt="2022-07-19T10:57:17.252" v="617" actId="2696"/>
        <pc:sldMkLst>
          <pc:docMk/>
          <pc:sldMk cId="2589405811" sldId="1169"/>
        </pc:sldMkLst>
      </pc:sldChg>
      <pc:sldChg chg="del">
        <pc:chgData name="Kelly Stokes" userId="3e5c5154-569e-4d81-aa91-4f91841cdfa9" providerId="ADAL" clId="{475E8F3F-FF1C-4FBE-A51D-F100B35E9484}" dt="2022-07-19T10:57:17.252" v="617" actId="2696"/>
        <pc:sldMkLst>
          <pc:docMk/>
          <pc:sldMk cId="1046714863" sldId="1173"/>
        </pc:sldMkLst>
      </pc:sldChg>
      <pc:sldChg chg="del">
        <pc:chgData name="Kelly Stokes" userId="3e5c5154-569e-4d81-aa91-4f91841cdfa9" providerId="ADAL" clId="{475E8F3F-FF1C-4FBE-A51D-F100B35E9484}" dt="2022-07-19T10:57:17.252" v="617" actId="2696"/>
        <pc:sldMkLst>
          <pc:docMk/>
          <pc:sldMk cId="3259696299" sldId="1175"/>
        </pc:sldMkLst>
      </pc:sldChg>
      <pc:sldChg chg="del">
        <pc:chgData name="Kelly Stokes" userId="3e5c5154-569e-4d81-aa91-4f91841cdfa9" providerId="ADAL" clId="{475E8F3F-FF1C-4FBE-A51D-F100B35E9484}" dt="2022-07-19T10:57:17.252" v="617" actId="2696"/>
        <pc:sldMkLst>
          <pc:docMk/>
          <pc:sldMk cId="1493261783" sldId="1176"/>
        </pc:sldMkLst>
      </pc:sldChg>
      <pc:sldChg chg="modSp mod">
        <pc:chgData name="Kelly Stokes" userId="3e5c5154-569e-4d81-aa91-4f91841cdfa9" providerId="ADAL" clId="{475E8F3F-FF1C-4FBE-A51D-F100B35E9484}" dt="2022-07-19T11:03:06.850" v="970" actId="20577"/>
        <pc:sldMkLst>
          <pc:docMk/>
          <pc:sldMk cId="2184096790" sldId="1182"/>
        </pc:sldMkLst>
        <pc:spChg chg="mod">
          <ac:chgData name="Kelly Stokes" userId="3e5c5154-569e-4d81-aa91-4f91841cdfa9" providerId="ADAL" clId="{475E8F3F-FF1C-4FBE-A51D-F100B35E9484}" dt="2022-07-19T11:03:06.850" v="970" actId="20577"/>
          <ac:spMkLst>
            <pc:docMk/>
            <pc:sldMk cId="2184096790" sldId="1182"/>
            <ac:spMk id="2" creationId="{52DA34BA-82FC-47C5-BCE1-BB65E08B92A1}"/>
          </ac:spMkLst>
        </pc:spChg>
      </pc:sldChg>
      <pc:sldChg chg="del">
        <pc:chgData name="Kelly Stokes" userId="3e5c5154-569e-4d81-aa91-4f91841cdfa9" providerId="ADAL" clId="{475E8F3F-FF1C-4FBE-A51D-F100B35E9484}" dt="2022-07-19T11:04:48.642" v="1048" actId="2696"/>
        <pc:sldMkLst>
          <pc:docMk/>
          <pc:sldMk cId="2639327026" sldId="1186"/>
        </pc:sldMkLst>
      </pc:sldChg>
      <pc:sldChg chg="del">
        <pc:chgData name="Kelly Stokes" userId="3e5c5154-569e-4d81-aa91-4f91841cdfa9" providerId="ADAL" clId="{475E8F3F-FF1C-4FBE-A51D-F100B35E9484}" dt="2022-07-19T13:06:29.181" v="3602" actId="2696"/>
        <pc:sldMkLst>
          <pc:docMk/>
          <pc:sldMk cId="4049918119" sldId="1447"/>
        </pc:sldMkLst>
      </pc:sldChg>
      <pc:sldChg chg="del">
        <pc:chgData name="Kelly Stokes" userId="3e5c5154-569e-4d81-aa91-4f91841cdfa9" providerId="ADAL" clId="{475E8F3F-FF1C-4FBE-A51D-F100B35E9484}" dt="2022-07-19T10:46:51.111" v="126" actId="2696"/>
        <pc:sldMkLst>
          <pc:docMk/>
          <pc:sldMk cId="3215557879" sldId="1448"/>
        </pc:sldMkLst>
      </pc:sldChg>
      <pc:sldChg chg="del">
        <pc:chgData name="Kelly Stokes" userId="3e5c5154-569e-4d81-aa91-4f91841cdfa9" providerId="ADAL" clId="{475E8F3F-FF1C-4FBE-A51D-F100B35E9484}" dt="2022-07-19T10:48:52.622" v="307" actId="2696"/>
        <pc:sldMkLst>
          <pc:docMk/>
          <pc:sldMk cId="2133778301" sldId="1449"/>
        </pc:sldMkLst>
      </pc:sldChg>
      <pc:sldChg chg="del">
        <pc:chgData name="Kelly Stokes" userId="3e5c5154-569e-4d81-aa91-4f91841cdfa9" providerId="ADAL" clId="{475E8F3F-FF1C-4FBE-A51D-F100B35E9484}" dt="2022-07-19T10:49:40.957" v="310" actId="2696"/>
        <pc:sldMkLst>
          <pc:docMk/>
          <pc:sldMk cId="3728471774" sldId="1450"/>
        </pc:sldMkLst>
      </pc:sldChg>
      <pc:sldChg chg="del">
        <pc:chgData name="Kelly Stokes" userId="3e5c5154-569e-4d81-aa91-4f91841cdfa9" providerId="ADAL" clId="{475E8F3F-FF1C-4FBE-A51D-F100B35E9484}" dt="2022-07-19T10:49:40.957" v="310" actId="2696"/>
        <pc:sldMkLst>
          <pc:docMk/>
          <pc:sldMk cId="4001824258" sldId="1451"/>
        </pc:sldMkLst>
      </pc:sldChg>
      <pc:sldChg chg="addSp delSp modSp mod">
        <pc:chgData name="Kelly Stokes" userId="3e5c5154-569e-4d81-aa91-4f91841cdfa9" providerId="ADAL" clId="{475E8F3F-FF1C-4FBE-A51D-F100B35E9484}" dt="2022-07-19T10:57:03.225" v="616" actId="20577"/>
        <pc:sldMkLst>
          <pc:docMk/>
          <pc:sldMk cId="2414958016" sldId="1452"/>
        </pc:sldMkLst>
        <pc:spChg chg="mod">
          <ac:chgData name="Kelly Stokes" userId="3e5c5154-569e-4d81-aa91-4f91841cdfa9" providerId="ADAL" clId="{475E8F3F-FF1C-4FBE-A51D-F100B35E9484}" dt="2022-07-19T10:57:03.225" v="616" actId="20577"/>
          <ac:spMkLst>
            <pc:docMk/>
            <pc:sldMk cId="2414958016" sldId="1452"/>
            <ac:spMk id="2" creationId="{52DA34BA-82FC-47C5-BCE1-BB65E08B92A1}"/>
          </ac:spMkLst>
        </pc:spChg>
        <pc:spChg chg="del">
          <ac:chgData name="Kelly Stokes" userId="3e5c5154-569e-4d81-aa91-4f91841cdfa9" providerId="ADAL" clId="{475E8F3F-FF1C-4FBE-A51D-F100B35E9484}" dt="2022-07-19T10:56:02.373" v="586" actId="478"/>
          <ac:spMkLst>
            <pc:docMk/>
            <pc:sldMk cId="2414958016" sldId="1452"/>
            <ac:spMk id="7" creationId="{62E937A3-5647-4754-DAA4-3BD151B36D97}"/>
          </ac:spMkLst>
        </pc:spChg>
        <pc:picChg chg="add mod">
          <ac:chgData name="Kelly Stokes" userId="3e5c5154-569e-4d81-aa91-4f91841cdfa9" providerId="ADAL" clId="{475E8F3F-FF1C-4FBE-A51D-F100B35E9484}" dt="2022-07-19T10:56:11.207" v="588" actId="1076"/>
          <ac:picMkLst>
            <pc:docMk/>
            <pc:sldMk cId="2414958016" sldId="1452"/>
            <ac:picMk id="3" creationId="{29C856B9-6556-81DF-70FA-FFD5935B6A13}"/>
          </ac:picMkLst>
        </pc:picChg>
        <pc:picChg chg="del">
          <ac:chgData name="Kelly Stokes" userId="3e5c5154-569e-4d81-aa91-4f91841cdfa9" providerId="ADAL" clId="{475E8F3F-FF1C-4FBE-A51D-F100B35E9484}" dt="2022-07-19T10:56:00.463" v="584" actId="478"/>
          <ac:picMkLst>
            <pc:docMk/>
            <pc:sldMk cId="2414958016" sldId="1452"/>
            <ac:picMk id="7170" creationId="{FA6D88C7-F53E-B1F7-5C20-89D3E050C939}"/>
          </ac:picMkLst>
        </pc:picChg>
        <pc:picChg chg="del">
          <ac:chgData name="Kelly Stokes" userId="3e5c5154-569e-4d81-aa91-4f91841cdfa9" providerId="ADAL" clId="{475E8F3F-FF1C-4FBE-A51D-F100B35E9484}" dt="2022-07-19T10:55:59.447" v="583" actId="478"/>
          <ac:picMkLst>
            <pc:docMk/>
            <pc:sldMk cId="2414958016" sldId="1452"/>
            <ac:picMk id="7172" creationId="{87EFEB25-5B5A-2BD9-0430-072B4E8E8CC4}"/>
          </ac:picMkLst>
        </pc:picChg>
        <pc:picChg chg="del">
          <ac:chgData name="Kelly Stokes" userId="3e5c5154-569e-4d81-aa91-4f91841cdfa9" providerId="ADAL" clId="{475E8F3F-FF1C-4FBE-A51D-F100B35E9484}" dt="2022-07-19T10:56:01.336" v="585" actId="478"/>
          <ac:picMkLst>
            <pc:docMk/>
            <pc:sldMk cId="2414958016" sldId="1452"/>
            <ac:picMk id="7174" creationId="{F14D0DBF-7EE7-21A0-0216-DF56543C82FF}"/>
          </ac:picMkLst>
        </pc:picChg>
      </pc:sldChg>
      <pc:sldChg chg="del">
        <pc:chgData name="Kelly Stokes" userId="3e5c5154-569e-4d81-aa91-4f91841cdfa9" providerId="ADAL" clId="{475E8F3F-FF1C-4FBE-A51D-F100B35E9484}" dt="2022-07-19T10:57:17.252" v="617" actId="2696"/>
        <pc:sldMkLst>
          <pc:docMk/>
          <pc:sldMk cId="1635525831" sldId="1453"/>
        </pc:sldMkLst>
      </pc:sldChg>
      <pc:sldChg chg="del">
        <pc:chgData name="Kelly Stokes" userId="3e5c5154-569e-4d81-aa91-4f91841cdfa9" providerId="ADAL" clId="{475E8F3F-FF1C-4FBE-A51D-F100B35E9484}" dt="2022-07-19T10:57:17.252" v="617" actId="2696"/>
        <pc:sldMkLst>
          <pc:docMk/>
          <pc:sldMk cId="2328665927" sldId="1454"/>
        </pc:sldMkLst>
      </pc:sldChg>
      <pc:sldChg chg="del">
        <pc:chgData name="Kelly Stokes" userId="3e5c5154-569e-4d81-aa91-4f91841cdfa9" providerId="ADAL" clId="{475E8F3F-FF1C-4FBE-A51D-F100B35E9484}" dt="2022-07-19T11:02:11.078" v="863" actId="2696"/>
        <pc:sldMkLst>
          <pc:docMk/>
          <pc:sldMk cId="1962717729" sldId="1455"/>
        </pc:sldMkLst>
      </pc:sldChg>
      <pc:sldChg chg="del">
        <pc:chgData name="Kelly Stokes" userId="3e5c5154-569e-4d81-aa91-4f91841cdfa9" providerId="ADAL" clId="{475E8F3F-FF1C-4FBE-A51D-F100B35E9484}" dt="2022-07-19T11:02:09.020" v="862" actId="2696"/>
        <pc:sldMkLst>
          <pc:docMk/>
          <pc:sldMk cId="4186041657" sldId="1456"/>
        </pc:sldMkLst>
      </pc:sldChg>
      <pc:sldChg chg="del">
        <pc:chgData name="Kelly Stokes" userId="3e5c5154-569e-4d81-aa91-4f91841cdfa9" providerId="ADAL" clId="{475E8F3F-FF1C-4FBE-A51D-F100B35E9484}" dt="2022-07-19T11:02:50.163" v="921" actId="2696"/>
        <pc:sldMkLst>
          <pc:docMk/>
          <pc:sldMk cId="2884555034" sldId="1457"/>
        </pc:sldMkLst>
      </pc:sldChg>
      <pc:sldChg chg="del">
        <pc:chgData name="Kelly Stokes" userId="3e5c5154-569e-4d81-aa91-4f91841cdfa9" providerId="ADAL" clId="{475E8F3F-FF1C-4FBE-A51D-F100B35E9484}" dt="2022-07-19T11:02:47.471" v="920" actId="2696"/>
        <pc:sldMkLst>
          <pc:docMk/>
          <pc:sldMk cId="2443947471" sldId="1458"/>
        </pc:sldMkLst>
      </pc:sldChg>
      <pc:sldChg chg="del">
        <pc:chgData name="Kelly Stokes" userId="3e5c5154-569e-4d81-aa91-4f91841cdfa9" providerId="ADAL" clId="{475E8F3F-FF1C-4FBE-A51D-F100B35E9484}" dt="2022-07-19T11:03:25.579" v="983" actId="2696"/>
        <pc:sldMkLst>
          <pc:docMk/>
          <pc:sldMk cId="217075493" sldId="1459"/>
        </pc:sldMkLst>
      </pc:sldChg>
      <pc:sldChg chg="del">
        <pc:chgData name="Kelly Stokes" userId="3e5c5154-569e-4d81-aa91-4f91841cdfa9" providerId="ADAL" clId="{475E8F3F-FF1C-4FBE-A51D-F100B35E9484}" dt="2022-07-19T11:03:22.154" v="982" actId="2696"/>
        <pc:sldMkLst>
          <pc:docMk/>
          <pc:sldMk cId="1564042108" sldId="1460"/>
        </pc:sldMkLst>
      </pc:sldChg>
      <pc:sldChg chg="del">
        <pc:chgData name="Kelly Stokes" userId="3e5c5154-569e-4d81-aa91-4f91841cdfa9" providerId="ADAL" clId="{475E8F3F-FF1C-4FBE-A51D-F100B35E9484}" dt="2022-07-19T11:03:55.424" v="1034" actId="2696"/>
        <pc:sldMkLst>
          <pc:docMk/>
          <pc:sldMk cId="593533018" sldId="1461"/>
        </pc:sldMkLst>
      </pc:sldChg>
      <pc:sldChg chg="del">
        <pc:chgData name="Kelly Stokes" userId="3e5c5154-569e-4d81-aa91-4f91841cdfa9" providerId="ADAL" clId="{475E8F3F-FF1C-4FBE-A51D-F100B35E9484}" dt="2022-07-19T11:04:48.642" v="1048" actId="2696"/>
        <pc:sldMkLst>
          <pc:docMk/>
          <pc:sldMk cId="1720993551" sldId="1462"/>
        </pc:sldMkLst>
      </pc:sldChg>
      <pc:sldChg chg="del">
        <pc:chgData name="Kelly Stokes" userId="3e5c5154-569e-4d81-aa91-4f91841cdfa9" providerId="ADAL" clId="{475E8F3F-FF1C-4FBE-A51D-F100B35E9484}" dt="2022-07-19T11:04:48.642" v="1048" actId="2696"/>
        <pc:sldMkLst>
          <pc:docMk/>
          <pc:sldMk cId="2961339668" sldId="1463"/>
        </pc:sldMkLst>
      </pc:sldChg>
      <pc:sldChg chg="del">
        <pc:chgData name="Kelly Stokes" userId="3e5c5154-569e-4d81-aa91-4f91841cdfa9" providerId="ADAL" clId="{475E8F3F-FF1C-4FBE-A51D-F100B35E9484}" dt="2022-07-19T11:05:28.947" v="1101" actId="2696"/>
        <pc:sldMkLst>
          <pc:docMk/>
          <pc:sldMk cId="3786767386" sldId="1464"/>
        </pc:sldMkLst>
      </pc:sldChg>
      <pc:sldChg chg="del">
        <pc:chgData name="Kelly Stokes" userId="3e5c5154-569e-4d81-aa91-4f91841cdfa9" providerId="ADAL" clId="{475E8F3F-FF1C-4FBE-A51D-F100B35E9484}" dt="2022-07-19T11:06:19.401" v="1114" actId="2696"/>
        <pc:sldMkLst>
          <pc:docMk/>
          <pc:sldMk cId="3740020646" sldId="1465"/>
        </pc:sldMkLst>
      </pc:sldChg>
      <pc:sldChg chg="del">
        <pc:chgData name="Kelly Stokes" userId="3e5c5154-569e-4d81-aa91-4f91841cdfa9" providerId="ADAL" clId="{475E8F3F-FF1C-4FBE-A51D-F100B35E9484}" dt="2022-07-19T11:06:19.401" v="1114" actId="2696"/>
        <pc:sldMkLst>
          <pc:docMk/>
          <pc:sldMk cId="1779071524" sldId="1466"/>
        </pc:sldMkLst>
      </pc:sldChg>
      <pc:sldChg chg="del">
        <pc:chgData name="Kelly Stokes" userId="3e5c5154-569e-4d81-aa91-4f91841cdfa9" providerId="ADAL" clId="{475E8F3F-FF1C-4FBE-A51D-F100B35E9484}" dt="2022-07-19T12:06:45.271" v="1128" actId="2696"/>
        <pc:sldMkLst>
          <pc:docMk/>
          <pc:sldMk cId="2512235482" sldId="1468"/>
        </pc:sldMkLst>
      </pc:sldChg>
      <pc:sldChg chg="del">
        <pc:chgData name="Kelly Stokes" userId="3e5c5154-569e-4d81-aa91-4f91841cdfa9" providerId="ADAL" clId="{475E8F3F-FF1C-4FBE-A51D-F100B35E9484}" dt="2022-07-19T12:06:45.271" v="1128" actId="2696"/>
        <pc:sldMkLst>
          <pc:docMk/>
          <pc:sldMk cId="2213409228" sldId="1469"/>
        </pc:sldMkLst>
      </pc:sldChg>
      <pc:sldChg chg="del">
        <pc:chgData name="Kelly Stokes" userId="3e5c5154-569e-4d81-aa91-4f91841cdfa9" providerId="ADAL" clId="{475E8F3F-FF1C-4FBE-A51D-F100B35E9484}" dt="2022-07-19T12:06:45.271" v="1128" actId="2696"/>
        <pc:sldMkLst>
          <pc:docMk/>
          <pc:sldMk cId="2887072859" sldId="1471"/>
        </pc:sldMkLst>
      </pc:sldChg>
      <pc:sldChg chg="del">
        <pc:chgData name="Kelly Stokes" userId="3e5c5154-569e-4d81-aa91-4f91841cdfa9" providerId="ADAL" clId="{475E8F3F-FF1C-4FBE-A51D-F100B35E9484}" dt="2022-07-19T12:06:45.271" v="1128" actId="2696"/>
        <pc:sldMkLst>
          <pc:docMk/>
          <pc:sldMk cId="163869634" sldId="1472"/>
        </pc:sldMkLst>
      </pc:sldChg>
      <pc:sldChg chg="del">
        <pc:chgData name="Kelly Stokes" userId="3e5c5154-569e-4d81-aa91-4f91841cdfa9" providerId="ADAL" clId="{475E8F3F-FF1C-4FBE-A51D-F100B35E9484}" dt="2022-07-19T12:06:45.271" v="1128" actId="2696"/>
        <pc:sldMkLst>
          <pc:docMk/>
          <pc:sldMk cId="2501184117" sldId="1473"/>
        </pc:sldMkLst>
      </pc:sldChg>
      <pc:sldChg chg="del">
        <pc:chgData name="Kelly Stokes" userId="3e5c5154-569e-4d81-aa91-4f91841cdfa9" providerId="ADAL" clId="{475E8F3F-FF1C-4FBE-A51D-F100B35E9484}" dt="2022-07-19T12:06:45.271" v="1128" actId="2696"/>
        <pc:sldMkLst>
          <pc:docMk/>
          <pc:sldMk cId="1289564500" sldId="1474"/>
        </pc:sldMkLst>
      </pc:sldChg>
      <pc:sldChg chg="del">
        <pc:chgData name="Kelly Stokes" userId="3e5c5154-569e-4d81-aa91-4f91841cdfa9" providerId="ADAL" clId="{475E8F3F-FF1C-4FBE-A51D-F100B35E9484}" dt="2022-07-19T12:06:45.271" v="1128" actId="2696"/>
        <pc:sldMkLst>
          <pc:docMk/>
          <pc:sldMk cId="2511557878" sldId="1475"/>
        </pc:sldMkLst>
      </pc:sldChg>
      <pc:sldChg chg="del">
        <pc:chgData name="Kelly Stokes" userId="3e5c5154-569e-4d81-aa91-4f91841cdfa9" providerId="ADAL" clId="{475E8F3F-FF1C-4FBE-A51D-F100B35E9484}" dt="2022-07-19T12:06:45.271" v="1128" actId="2696"/>
        <pc:sldMkLst>
          <pc:docMk/>
          <pc:sldMk cId="3094461829" sldId="1476"/>
        </pc:sldMkLst>
      </pc:sldChg>
      <pc:sldChg chg="del">
        <pc:chgData name="Kelly Stokes" userId="3e5c5154-569e-4d81-aa91-4f91841cdfa9" providerId="ADAL" clId="{475E8F3F-FF1C-4FBE-A51D-F100B35E9484}" dt="2022-07-19T12:06:45.271" v="1128" actId="2696"/>
        <pc:sldMkLst>
          <pc:docMk/>
          <pc:sldMk cId="248310814" sldId="1477"/>
        </pc:sldMkLst>
      </pc:sldChg>
      <pc:sldChg chg="del">
        <pc:chgData name="Kelly Stokes" userId="3e5c5154-569e-4d81-aa91-4f91841cdfa9" providerId="ADAL" clId="{475E8F3F-FF1C-4FBE-A51D-F100B35E9484}" dt="2022-07-19T12:06:45.271" v="1128" actId="2696"/>
        <pc:sldMkLst>
          <pc:docMk/>
          <pc:sldMk cId="3229138749" sldId="1478"/>
        </pc:sldMkLst>
      </pc:sldChg>
      <pc:sldChg chg="del">
        <pc:chgData name="Kelly Stokes" userId="3e5c5154-569e-4d81-aa91-4f91841cdfa9" providerId="ADAL" clId="{475E8F3F-FF1C-4FBE-A51D-F100B35E9484}" dt="2022-07-19T12:06:45.271" v="1128" actId="2696"/>
        <pc:sldMkLst>
          <pc:docMk/>
          <pc:sldMk cId="2161790703" sldId="1479"/>
        </pc:sldMkLst>
      </pc:sldChg>
      <pc:sldChg chg="del">
        <pc:chgData name="Kelly Stokes" userId="3e5c5154-569e-4d81-aa91-4f91841cdfa9" providerId="ADAL" clId="{475E8F3F-FF1C-4FBE-A51D-F100B35E9484}" dt="2022-07-19T12:06:45.271" v="1128" actId="2696"/>
        <pc:sldMkLst>
          <pc:docMk/>
          <pc:sldMk cId="326795775" sldId="1480"/>
        </pc:sldMkLst>
      </pc:sldChg>
      <pc:sldChg chg="del">
        <pc:chgData name="Kelly Stokes" userId="3e5c5154-569e-4d81-aa91-4f91841cdfa9" providerId="ADAL" clId="{475E8F3F-FF1C-4FBE-A51D-F100B35E9484}" dt="2022-07-19T12:06:45.271" v="1128" actId="2696"/>
        <pc:sldMkLst>
          <pc:docMk/>
          <pc:sldMk cId="3757890741" sldId="1481"/>
        </pc:sldMkLst>
      </pc:sldChg>
      <pc:sldChg chg="del">
        <pc:chgData name="Kelly Stokes" userId="3e5c5154-569e-4d81-aa91-4f91841cdfa9" providerId="ADAL" clId="{475E8F3F-FF1C-4FBE-A51D-F100B35E9484}" dt="2022-07-19T12:06:45.271" v="1128" actId="2696"/>
        <pc:sldMkLst>
          <pc:docMk/>
          <pc:sldMk cId="2152577649" sldId="1482"/>
        </pc:sldMkLst>
      </pc:sldChg>
      <pc:sldChg chg="del">
        <pc:chgData name="Kelly Stokes" userId="3e5c5154-569e-4d81-aa91-4f91841cdfa9" providerId="ADAL" clId="{475E8F3F-FF1C-4FBE-A51D-F100B35E9484}" dt="2022-07-19T12:06:45.271" v="1128" actId="2696"/>
        <pc:sldMkLst>
          <pc:docMk/>
          <pc:sldMk cId="589830298" sldId="1483"/>
        </pc:sldMkLst>
      </pc:sldChg>
      <pc:sldChg chg="del">
        <pc:chgData name="Kelly Stokes" userId="3e5c5154-569e-4d81-aa91-4f91841cdfa9" providerId="ADAL" clId="{475E8F3F-FF1C-4FBE-A51D-F100B35E9484}" dt="2022-07-19T12:06:45.271" v="1128" actId="2696"/>
        <pc:sldMkLst>
          <pc:docMk/>
          <pc:sldMk cId="995492893" sldId="1484"/>
        </pc:sldMkLst>
      </pc:sldChg>
      <pc:sldChg chg="del">
        <pc:chgData name="Kelly Stokes" userId="3e5c5154-569e-4d81-aa91-4f91841cdfa9" providerId="ADAL" clId="{475E8F3F-FF1C-4FBE-A51D-F100B35E9484}" dt="2022-07-19T12:06:45.271" v="1128" actId="2696"/>
        <pc:sldMkLst>
          <pc:docMk/>
          <pc:sldMk cId="2646564352" sldId="1486"/>
        </pc:sldMkLst>
      </pc:sldChg>
      <pc:sldChg chg="del">
        <pc:chgData name="Kelly Stokes" userId="3e5c5154-569e-4d81-aa91-4f91841cdfa9" providerId="ADAL" clId="{475E8F3F-FF1C-4FBE-A51D-F100B35E9484}" dt="2022-07-19T12:06:45.271" v="1128" actId="2696"/>
        <pc:sldMkLst>
          <pc:docMk/>
          <pc:sldMk cId="3996064121" sldId="1487"/>
        </pc:sldMkLst>
      </pc:sldChg>
      <pc:sldChg chg="del">
        <pc:chgData name="Kelly Stokes" userId="3e5c5154-569e-4d81-aa91-4f91841cdfa9" providerId="ADAL" clId="{475E8F3F-FF1C-4FBE-A51D-F100B35E9484}" dt="2022-07-19T12:06:45.271" v="1128" actId="2696"/>
        <pc:sldMkLst>
          <pc:docMk/>
          <pc:sldMk cId="2427706606" sldId="1489"/>
        </pc:sldMkLst>
      </pc:sldChg>
      <pc:sldChg chg="del">
        <pc:chgData name="Kelly Stokes" userId="3e5c5154-569e-4d81-aa91-4f91841cdfa9" providerId="ADAL" clId="{475E8F3F-FF1C-4FBE-A51D-F100B35E9484}" dt="2022-07-19T12:06:45.271" v="1128" actId="2696"/>
        <pc:sldMkLst>
          <pc:docMk/>
          <pc:sldMk cId="2690847007" sldId="1490"/>
        </pc:sldMkLst>
      </pc:sldChg>
      <pc:sldChg chg="del">
        <pc:chgData name="Kelly Stokes" userId="3e5c5154-569e-4d81-aa91-4f91841cdfa9" providerId="ADAL" clId="{475E8F3F-FF1C-4FBE-A51D-F100B35E9484}" dt="2022-07-19T12:06:45.271" v="1128" actId="2696"/>
        <pc:sldMkLst>
          <pc:docMk/>
          <pc:sldMk cId="880834400" sldId="1492"/>
        </pc:sldMkLst>
      </pc:sldChg>
      <pc:sldChg chg="del">
        <pc:chgData name="Kelly Stokes" userId="3e5c5154-569e-4d81-aa91-4f91841cdfa9" providerId="ADAL" clId="{475E8F3F-FF1C-4FBE-A51D-F100B35E9484}" dt="2022-07-19T12:06:45.271" v="1128" actId="2696"/>
        <pc:sldMkLst>
          <pc:docMk/>
          <pc:sldMk cId="1705994239" sldId="1493"/>
        </pc:sldMkLst>
      </pc:sldChg>
      <pc:sldChg chg="del">
        <pc:chgData name="Kelly Stokes" userId="3e5c5154-569e-4d81-aa91-4f91841cdfa9" providerId="ADAL" clId="{475E8F3F-FF1C-4FBE-A51D-F100B35E9484}" dt="2022-07-19T12:06:45.271" v="1128" actId="2696"/>
        <pc:sldMkLst>
          <pc:docMk/>
          <pc:sldMk cId="1650825560" sldId="1494"/>
        </pc:sldMkLst>
      </pc:sldChg>
      <pc:sldChg chg="del">
        <pc:chgData name="Kelly Stokes" userId="3e5c5154-569e-4d81-aa91-4f91841cdfa9" providerId="ADAL" clId="{475E8F3F-FF1C-4FBE-A51D-F100B35E9484}" dt="2022-07-19T12:06:45.271" v="1128" actId="2696"/>
        <pc:sldMkLst>
          <pc:docMk/>
          <pc:sldMk cId="3444873234" sldId="1495"/>
        </pc:sldMkLst>
      </pc:sldChg>
      <pc:sldChg chg="del">
        <pc:chgData name="Kelly Stokes" userId="3e5c5154-569e-4d81-aa91-4f91841cdfa9" providerId="ADAL" clId="{475E8F3F-FF1C-4FBE-A51D-F100B35E9484}" dt="2022-07-19T12:06:45.271" v="1128" actId="2696"/>
        <pc:sldMkLst>
          <pc:docMk/>
          <pc:sldMk cId="1255328392" sldId="1496"/>
        </pc:sldMkLst>
      </pc:sldChg>
      <pc:sldChg chg="del">
        <pc:chgData name="Kelly Stokes" userId="3e5c5154-569e-4d81-aa91-4f91841cdfa9" providerId="ADAL" clId="{475E8F3F-FF1C-4FBE-A51D-F100B35E9484}" dt="2022-07-19T12:06:45.271" v="1128" actId="2696"/>
        <pc:sldMkLst>
          <pc:docMk/>
          <pc:sldMk cId="1488178569" sldId="1497"/>
        </pc:sldMkLst>
      </pc:sldChg>
      <pc:sldChg chg="del">
        <pc:chgData name="Kelly Stokes" userId="3e5c5154-569e-4d81-aa91-4f91841cdfa9" providerId="ADAL" clId="{475E8F3F-FF1C-4FBE-A51D-F100B35E9484}" dt="2022-07-19T12:06:45.271" v="1128" actId="2696"/>
        <pc:sldMkLst>
          <pc:docMk/>
          <pc:sldMk cId="3607234021" sldId="1498"/>
        </pc:sldMkLst>
      </pc:sldChg>
      <pc:sldChg chg="del">
        <pc:chgData name="Kelly Stokes" userId="3e5c5154-569e-4d81-aa91-4f91841cdfa9" providerId="ADAL" clId="{475E8F3F-FF1C-4FBE-A51D-F100B35E9484}" dt="2022-07-19T12:06:45.271" v="1128" actId="2696"/>
        <pc:sldMkLst>
          <pc:docMk/>
          <pc:sldMk cId="1186094319" sldId="1499"/>
        </pc:sldMkLst>
      </pc:sldChg>
      <pc:sldChg chg="del">
        <pc:chgData name="Kelly Stokes" userId="3e5c5154-569e-4d81-aa91-4f91841cdfa9" providerId="ADAL" clId="{475E8F3F-FF1C-4FBE-A51D-F100B35E9484}" dt="2022-07-19T12:06:45.271" v="1128" actId="2696"/>
        <pc:sldMkLst>
          <pc:docMk/>
          <pc:sldMk cId="1195642158" sldId="1500"/>
        </pc:sldMkLst>
      </pc:sldChg>
      <pc:sldChg chg="del">
        <pc:chgData name="Kelly Stokes" userId="3e5c5154-569e-4d81-aa91-4f91841cdfa9" providerId="ADAL" clId="{475E8F3F-FF1C-4FBE-A51D-F100B35E9484}" dt="2022-07-19T12:06:45.271" v="1128" actId="2696"/>
        <pc:sldMkLst>
          <pc:docMk/>
          <pc:sldMk cId="1283809110" sldId="1501"/>
        </pc:sldMkLst>
      </pc:sldChg>
      <pc:sldChg chg="del">
        <pc:chgData name="Kelly Stokes" userId="3e5c5154-569e-4d81-aa91-4f91841cdfa9" providerId="ADAL" clId="{475E8F3F-FF1C-4FBE-A51D-F100B35E9484}" dt="2022-07-19T12:06:45.271" v="1128" actId="2696"/>
        <pc:sldMkLst>
          <pc:docMk/>
          <pc:sldMk cId="577346633" sldId="1502"/>
        </pc:sldMkLst>
      </pc:sldChg>
      <pc:sldChg chg="del">
        <pc:chgData name="Kelly Stokes" userId="3e5c5154-569e-4d81-aa91-4f91841cdfa9" providerId="ADAL" clId="{475E8F3F-FF1C-4FBE-A51D-F100B35E9484}" dt="2022-07-19T12:06:45.271" v="1128" actId="2696"/>
        <pc:sldMkLst>
          <pc:docMk/>
          <pc:sldMk cId="3514239076" sldId="1503"/>
        </pc:sldMkLst>
      </pc:sldChg>
      <pc:sldChg chg="del">
        <pc:chgData name="Kelly Stokes" userId="3e5c5154-569e-4d81-aa91-4f91841cdfa9" providerId="ADAL" clId="{475E8F3F-FF1C-4FBE-A51D-F100B35E9484}" dt="2022-07-19T12:06:45.271" v="1128" actId="2696"/>
        <pc:sldMkLst>
          <pc:docMk/>
          <pc:sldMk cId="1849750781" sldId="1504"/>
        </pc:sldMkLst>
      </pc:sldChg>
      <pc:sldChg chg="del">
        <pc:chgData name="Kelly Stokes" userId="3e5c5154-569e-4d81-aa91-4f91841cdfa9" providerId="ADAL" clId="{475E8F3F-FF1C-4FBE-A51D-F100B35E9484}" dt="2022-07-19T12:06:45.271" v="1128" actId="2696"/>
        <pc:sldMkLst>
          <pc:docMk/>
          <pc:sldMk cId="1596170008" sldId="1505"/>
        </pc:sldMkLst>
      </pc:sldChg>
      <pc:sldChg chg="del">
        <pc:chgData name="Kelly Stokes" userId="3e5c5154-569e-4d81-aa91-4f91841cdfa9" providerId="ADAL" clId="{475E8F3F-FF1C-4FBE-A51D-F100B35E9484}" dt="2022-07-19T12:06:45.271" v="1128" actId="2696"/>
        <pc:sldMkLst>
          <pc:docMk/>
          <pc:sldMk cId="3505227475" sldId="1506"/>
        </pc:sldMkLst>
      </pc:sldChg>
      <pc:sldChg chg="del">
        <pc:chgData name="Kelly Stokes" userId="3e5c5154-569e-4d81-aa91-4f91841cdfa9" providerId="ADAL" clId="{475E8F3F-FF1C-4FBE-A51D-F100B35E9484}" dt="2022-07-19T12:06:45.271" v="1128" actId="2696"/>
        <pc:sldMkLst>
          <pc:docMk/>
          <pc:sldMk cId="3784578342" sldId="1507"/>
        </pc:sldMkLst>
      </pc:sldChg>
      <pc:sldChg chg="del">
        <pc:chgData name="Kelly Stokes" userId="3e5c5154-569e-4d81-aa91-4f91841cdfa9" providerId="ADAL" clId="{475E8F3F-FF1C-4FBE-A51D-F100B35E9484}" dt="2022-07-19T12:06:45.271" v="1128" actId="2696"/>
        <pc:sldMkLst>
          <pc:docMk/>
          <pc:sldMk cId="85865208" sldId="1508"/>
        </pc:sldMkLst>
      </pc:sldChg>
      <pc:sldChg chg="del">
        <pc:chgData name="Kelly Stokes" userId="3e5c5154-569e-4d81-aa91-4f91841cdfa9" providerId="ADAL" clId="{475E8F3F-FF1C-4FBE-A51D-F100B35E9484}" dt="2022-07-19T12:06:45.271" v="1128" actId="2696"/>
        <pc:sldMkLst>
          <pc:docMk/>
          <pc:sldMk cId="509082339" sldId="1509"/>
        </pc:sldMkLst>
      </pc:sldChg>
      <pc:sldChg chg="del">
        <pc:chgData name="Kelly Stokes" userId="3e5c5154-569e-4d81-aa91-4f91841cdfa9" providerId="ADAL" clId="{475E8F3F-FF1C-4FBE-A51D-F100B35E9484}" dt="2022-07-19T12:06:45.271" v="1128" actId="2696"/>
        <pc:sldMkLst>
          <pc:docMk/>
          <pc:sldMk cId="2137971318" sldId="1510"/>
        </pc:sldMkLst>
      </pc:sldChg>
      <pc:sldChg chg="del">
        <pc:chgData name="Kelly Stokes" userId="3e5c5154-569e-4d81-aa91-4f91841cdfa9" providerId="ADAL" clId="{475E8F3F-FF1C-4FBE-A51D-F100B35E9484}" dt="2022-07-19T12:06:45.271" v="1128" actId="2696"/>
        <pc:sldMkLst>
          <pc:docMk/>
          <pc:sldMk cId="2643791906" sldId="1511"/>
        </pc:sldMkLst>
      </pc:sldChg>
      <pc:sldChg chg="del">
        <pc:chgData name="Kelly Stokes" userId="3e5c5154-569e-4d81-aa91-4f91841cdfa9" providerId="ADAL" clId="{475E8F3F-FF1C-4FBE-A51D-F100B35E9484}" dt="2022-07-19T12:06:45.271" v="1128" actId="2696"/>
        <pc:sldMkLst>
          <pc:docMk/>
          <pc:sldMk cId="2142406773" sldId="1514"/>
        </pc:sldMkLst>
      </pc:sldChg>
      <pc:sldChg chg="del">
        <pc:chgData name="Kelly Stokes" userId="3e5c5154-569e-4d81-aa91-4f91841cdfa9" providerId="ADAL" clId="{475E8F3F-FF1C-4FBE-A51D-F100B35E9484}" dt="2022-07-19T12:06:45.271" v="1128" actId="2696"/>
        <pc:sldMkLst>
          <pc:docMk/>
          <pc:sldMk cId="4082366517" sldId="1517"/>
        </pc:sldMkLst>
      </pc:sldChg>
      <pc:sldChg chg="del">
        <pc:chgData name="Kelly Stokes" userId="3e5c5154-569e-4d81-aa91-4f91841cdfa9" providerId="ADAL" clId="{475E8F3F-FF1C-4FBE-A51D-F100B35E9484}" dt="2022-07-19T12:06:45.271" v="1128" actId="2696"/>
        <pc:sldMkLst>
          <pc:docMk/>
          <pc:sldMk cId="2063085222" sldId="1520"/>
        </pc:sldMkLst>
      </pc:sldChg>
      <pc:sldChg chg="del">
        <pc:chgData name="Kelly Stokes" userId="3e5c5154-569e-4d81-aa91-4f91841cdfa9" providerId="ADAL" clId="{475E8F3F-FF1C-4FBE-A51D-F100B35E9484}" dt="2022-07-19T12:06:45.271" v="1128" actId="2696"/>
        <pc:sldMkLst>
          <pc:docMk/>
          <pc:sldMk cId="3611504793" sldId="1521"/>
        </pc:sldMkLst>
      </pc:sldChg>
      <pc:sldChg chg="del">
        <pc:chgData name="Kelly Stokes" userId="3e5c5154-569e-4d81-aa91-4f91841cdfa9" providerId="ADAL" clId="{475E8F3F-FF1C-4FBE-A51D-F100B35E9484}" dt="2022-07-19T12:06:45.271" v="1128" actId="2696"/>
        <pc:sldMkLst>
          <pc:docMk/>
          <pc:sldMk cId="1111157228" sldId="1522"/>
        </pc:sldMkLst>
      </pc:sldChg>
      <pc:sldChg chg="del">
        <pc:chgData name="Kelly Stokes" userId="3e5c5154-569e-4d81-aa91-4f91841cdfa9" providerId="ADAL" clId="{475E8F3F-FF1C-4FBE-A51D-F100B35E9484}" dt="2022-07-19T12:06:45.271" v="1128" actId="2696"/>
        <pc:sldMkLst>
          <pc:docMk/>
          <pc:sldMk cId="1137974167" sldId="1523"/>
        </pc:sldMkLst>
      </pc:sldChg>
      <pc:sldChg chg="del">
        <pc:chgData name="Kelly Stokes" userId="3e5c5154-569e-4d81-aa91-4f91841cdfa9" providerId="ADAL" clId="{475E8F3F-FF1C-4FBE-A51D-F100B35E9484}" dt="2022-07-19T12:06:45.271" v="1128" actId="2696"/>
        <pc:sldMkLst>
          <pc:docMk/>
          <pc:sldMk cId="1642475652" sldId="1524"/>
        </pc:sldMkLst>
      </pc:sldChg>
      <pc:sldChg chg="del">
        <pc:chgData name="Kelly Stokes" userId="3e5c5154-569e-4d81-aa91-4f91841cdfa9" providerId="ADAL" clId="{475E8F3F-FF1C-4FBE-A51D-F100B35E9484}" dt="2022-07-19T12:06:45.271" v="1128" actId="2696"/>
        <pc:sldMkLst>
          <pc:docMk/>
          <pc:sldMk cId="1358854662" sldId="1525"/>
        </pc:sldMkLst>
      </pc:sldChg>
      <pc:sldChg chg="del">
        <pc:chgData name="Kelly Stokes" userId="3e5c5154-569e-4d81-aa91-4f91841cdfa9" providerId="ADAL" clId="{475E8F3F-FF1C-4FBE-A51D-F100B35E9484}" dt="2022-07-19T12:06:45.271" v="1128" actId="2696"/>
        <pc:sldMkLst>
          <pc:docMk/>
          <pc:sldMk cId="2614787145" sldId="1526"/>
        </pc:sldMkLst>
      </pc:sldChg>
      <pc:sldChg chg="del">
        <pc:chgData name="Kelly Stokes" userId="3e5c5154-569e-4d81-aa91-4f91841cdfa9" providerId="ADAL" clId="{475E8F3F-FF1C-4FBE-A51D-F100B35E9484}" dt="2022-07-19T12:06:45.271" v="1128" actId="2696"/>
        <pc:sldMkLst>
          <pc:docMk/>
          <pc:sldMk cId="1168556345" sldId="1527"/>
        </pc:sldMkLst>
      </pc:sldChg>
      <pc:sldChg chg="del">
        <pc:chgData name="Kelly Stokes" userId="3e5c5154-569e-4d81-aa91-4f91841cdfa9" providerId="ADAL" clId="{475E8F3F-FF1C-4FBE-A51D-F100B35E9484}" dt="2022-07-19T12:06:45.271" v="1128" actId="2696"/>
        <pc:sldMkLst>
          <pc:docMk/>
          <pc:sldMk cId="3422984713" sldId="1528"/>
        </pc:sldMkLst>
      </pc:sldChg>
      <pc:sldChg chg="del">
        <pc:chgData name="Kelly Stokes" userId="3e5c5154-569e-4d81-aa91-4f91841cdfa9" providerId="ADAL" clId="{475E8F3F-FF1C-4FBE-A51D-F100B35E9484}" dt="2022-07-19T12:06:45.271" v="1128" actId="2696"/>
        <pc:sldMkLst>
          <pc:docMk/>
          <pc:sldMk cId="2461773173" sldId="1529"/>
        </pc:sldMkLst>
      </pc:sldChg>
      <pc:sldChg chg="del">
        <pc:chgData name="Kelly Stokes" userId="3e5c5154-569e-4d81-aa91-4f91841cdfa9" providerId="ADAL" clId="{475E8F3F-FF1C-4FBE-A51D-F100B35E9484}" dt="2022-07-19T12:06:45.271" v="1128" actId="2696"/>
        <pc:sldMkLst>
          <pc:docMk/>
          <pc:sldMk cId="2629386115" sldId="1530"/>
        </pc:sldMkLst>
      </pc:sldChg>
      <pc:sldChg chg="del">
        <pc:chgData name="Kelly Stokes" userId="3e5c5154-569e-4d81-aa91-4f91841cdfa9" providerId="ADAL" clId="{475E8F3F-FF1C-4FBE-A51D-F100B35E9484}" dt="2022-07-19T12:06:45.271" v="1128" actId="2696"/>
        <pc:sldMkLst>
          <pc:docMk/>
          <pc:sldMk cId="1848087813" sldId="1531"/>
        </pc:sldMkLst>
      </pc:sldChg>
      <pc:sldChg chg="del">
        <pc:chgData name="Kelly Stokes" userId="3e5c5154-569e-4d81-aa91-4f91841cdfa9" providerId="ADAL" clId="{475E8F3F-FF1C-4FBE-A51D-F100B35E9484}" dt="2022-07-19T12:06:45.271" v="1128" actId="2696"/>
        <pc:sldMkLst>
          <pc:docMk/>
          <pc:sldMk cId="254530394" sldId="1532"/>
        </pc:sldMkLst>
      </pc:sldChg>
      <pc:sldChg chg="del">
        <pc:chgData name="Kelly Stokes" userId="3e5c5154-569e-4d81-aa91-4f91841cdfa9" providerId="ADAL" clId="{475E8F3F-FF1C-4FBE-A51D-F100B35E9484}" dt="2022-07-19T12:06:45.271" v="1128" actId="2696"/>
        <pc:sldMkLst>
          <pc:docMk/>
          <pc:sldMk cId="3077248907" sldId="1533"/>
        </pc:sldMkLst>
      </pc:sldChg>
      <pc:sldChg chg="del">
        <pc:chgData name="Kelly Stokes" userId="3e5c5154-569e-4d81-aa91-4f91841cdfa9" providerId="ADAL" clId="{475E8F3F-FF1C-4FBE-A51D-F100B35E9484}" dt="2022-07-19T12:06:45.271" v="1128" actId="2696"/>
        <pc:sldMkLst>
          <pc:docMk/>
          <pc:sldMk cId="4179731379" sldId="1534"/>
        </pc:sldMkLst>
      </pc:sldChg>
      <pc:sldChg chg="del">
        <pc:chgData name="Kelly Stokes" userId="3e5c5154-569e-4d81-aa91-4f91841cdfa9" providerId="ADAL" clId="{475E8F3F-FF1C-4FBE-A51D-F100B35E9484}" dt="2022-07-19T12:06:45.271" v="1128" actId="2696"/>
        <pc:sldMkLst>
          <pc:docMk/>
          <pc:sldMk cId="3502114692" sldId="1535"/>
        </pc:sldMkLst>
      </pc:sldChg>
      <pc:sldChg chg="del">
        <pc:chgData name="Kelly Stokes" userId="3e5c5154-569e-4d81-aa91-4f91841cdfa9" providerId="ADAL" clId="{475E8F3F-FF1C-4FBE-A51D-F100B35E9484}" dt="2022-07-19T12:06:45.271" v="1128" actId="2696"/>
        <pc:sldMkLst>
          <pc:docMk/>
          <pc:sldMk cId="2019723286" sldId="1536"/>
        </pc:sldMkLst>
      </pc:sldChg>
      <pc:sldChg chg="del">
        <pc:chgData name="Kelly Stokes" userId="3e5c5154-569e-4d81-aa91-4f91841cdfa9" providerId="ADAL" clId="{475E8F3F-FF1C-4FBE-A51D-F100B35E9484}" dt="2022-07-19T12:06:45.271" v="1128" actId="2696"/>
        <pc:sldMkLst>
          <pc:docMk/>
          <pc:sldMk cId="3066687181" sldId="1537"/>
        </pc:sldMkLst>
      </pc:sldChg>
      <pc:sldChg chg="del">
        <pc:chgData name="Kelly Stokes" userId="3e5c5154-569e-4d81-aa91-4f91841cdfa9" providerId="ADAL" clId="{475E8F3F-FF1C-4FBE-A51D-F100B35E9484}" dt="2022-07-19T12:06:45.271" v="1128" actId="2696"/>
        <pc:sldMkLst>
          <pc:docMk/>
          <pc:sldMk cId="1174010466" sldId="1538"/>
        </pc:sldMkLst>
      </pc:sldChg>
      <pc:sldChg chg="del">
        <pc:chgData name="Kelly Stokes" userId="3e5c5154-569e-4d81-aa91-4f91841cdfa9" providerId="ADAL" clId="{475E8F3F-FF1C-4FBE-A51D-F100B35E9484}" dt="2022-07-19T12:06:45.271" v="1128" actId="2696"/>
        <pc:sldMkLst>
          <pc:docMk/>
          <pc:sldMk cId="4253569734" sldId="1539"/>
        </pc:sldMkLst>
      </pc:sldChg>
      <pc:sldChg chg="del">
        <pc:chgData name="Kelly Stokes" userId="3e5c5154-569e-4d81-aa91-4f91841cdfa9" providerId="ADAL" clId="{475E8F3F-FF1C-4FBE-A51D-F100B35E9484}" dt="2022-07-19T12:06:45.271" v="1128" actId="2696"/>
        <pc:sldMkLst>
          <pc:docMk/>
          <pc:sldMk cId="1567171255" sldId="1540"/>
        </pc:sldMkLst>
      </pc:sldChg>
      <pc:sldChg chg="del">
        <pc:chgData name="Kelly Stokes" userId="3e5c5154-569e-4d81-aa91-4f91841cdfa9" providerId="ADAL" clId="{475E8F3F-FF1C-4FBE-A51D-F100B35E9484}" dt="2022-07-19T12:06:45.271" v="1128" actId="2696"/>
        <pc:sldMkLst>
          <pc:docMk/>
          <pc:sldMk cId="1157819426" sldId="1541"/>
        </pc:sldMkLst>
      </pc:sldChg>
      <pc:sldChg chg="del">
        <pc:chgData name="Kelly Stokes" userId="3e5c5154-569e-4d81-aa91-4f91841cdfa9" providerId="ADAL" clId="{475E8F3F-FF1C-4FBE-A51D-F100B35E9484}" dt="2022-07-19T12:06:45.271" v="1128" actId="2696"/>
        <pc:sldMkLst>
          <pc:docMk/>
          <pc:sldMk cId="1100799427" sldId="1542"/>
        </pc:sldMkLst>
      </pc:sldChg>
      <pc:sldChg chg="del">
        <pc:chgData name="Kelly Stokes" userId="3e5c5154-569e-4d81-aa91-4f91841cdfa9" providerId="ADAL" clId="{475E8F3F-FF1C-4FBE-A51D-F100B35E9484}" dt="2022-07-19T12:06:45.271" v="1128" actId="2696"/>
        <pc:sldMkLst>
          <pc:docMk/>
          <pc:sldMk cId="2522613294" sldId="1543"/>
        </pc:sldMkLst>
      </pc:sldChg>
      <pc:sldChg chg="del">
        <pc:chgData name="Kelly Stokes" userId="3e5c5154-569e-4d81-aa91-4f91841cdfa9" providerId="ADAL" clId="{475E8F3F-FF1C-4FBE-A51D-F100B35E9484}" dt="2022-07-19T12:06:45.271" v="1128" actId="2696"/>
        <pc:sldMkLst>
          <pc:docMk/>
          <pc:sldMk cId="509725115" sldId="1544"/>
        </pc:sldMkLst>
      </pc:sldChg>
      <pc:sldChg chg="del">
        <pc:chgData name="Kelly Stokes" userId="3e5c5154-569e-4d81-aa91-4f91841cdfa9" providerId="ADAL" clId="{475E8F3F-FF1C-4FBE-A51D-F100B35E9484}" dt="2022-07-19T12:06:45.271" v="1128" actId="2696"/>
        <pc:sldMkLst>
          <pc:docMk/>
          <pc:sldMk cId="132329338" sldId="1545"/>
        </pc:sldMkLst>
      </pc:sldChg>
      <pc:sldChg chg="del">
        <pc:chgData name="Kelly Stokes" userId="3e5c5154-569e-4d81-aa91-4f91841cdfa9" providerId="ADAL" clId="{475E8F3F-FF1C-4FBE-A51D-F100B35E9484}" dt="2022-07-19T12:06:45.271" v="1128" actId="2696"/>
        <pc:sldMkLst>
          <pc:docMk/>
          <pc:sldMk cId="1731957524" sldId="1546"/>
        </pc:sldMkLst>
      </pc:sldChg>
      <pc:sldChg chg="del">
        <pc:chgData name="Kelly Stokes" userId="3e5c5154-569e-4d81-aa91-4f91841cdfa9" providerId="ADAL" clId="{475E8F3F-FF1C-4FBE-A51D-F100B35E9484}" dt="2022-07-19T12:06:45.271" v="1128" actId="2696"/>
        <pc:sldMkLst>
          <pc:docMk/>
          <pc:sldMk cId="2611381659" sldId="1547"/>
        </pc:sldMkLst>
      </pc:sldChg>
      <pc:sldChg chg="del">
        <pc:chgData name="Kelly Stokes" userId="3e5c5154-569e-4d81-aa91-4f91841cdfa9" providerId="ADAL" clId="{475E8F3F-FF1C-4FBE-A51D-F100B35E9484}" dt="2022-07-19T12:06:45.271" v="1128" actId="2696"/>
        <pc:sldMkLst>
          <pc:docMk/>
          <pc:sldMk cId="1132045198" sldId="1548"/>
        </pc:sldMkLst>
      </pc:sldChg>
      <pc:sldChg chg="del">
        <pc:chgData name="Kelly Stokes" userId="3e5c5154-569e-4d81-aa91-4f91841cdfa9" providerId="ADAL" clId="{475E8F3F-FF1C-4FBE-A51D-F100B35E9484}" dt="2022-07-19T12:06:45.271" v="1128" actId="2696"/>
        <pc:sldMkLst>
          <pc:docMk/>
          <pc:sldMk cId="2907176629" sldId="1549"/>
        </pc:sldMkLst>
      </pc:sldChg>
      <pc:sldChg chg="del">
        <pc:chgData name="Kelly Stokes" userId="3e5c5154-569e-4d81-aa91-4f91841cdfa9" providerId="ADAL" clId="{475E8F3F-FF1C-4FBE-A51D-F100B35E9484}" dt="2022-07-19T12:06:45.271" v="1128" actId="2696"/>
        <pc:sldMkLst>
          <pc:docMk/>
          <pc:sldMk cId="1825288225" sldId="1550"/>
        </pc:sldMkLst>
      </pc:sldChg>
      <pc:sldChg chg="del">
        <pc:chgData name="Kelly Stokes" userId="3e5c5154-569e-4d81-aa91-4f91841cdfa9" providerId="ADAL" clId="{475E8F3F-FF1C-4FBE-A51D-F100B35E9484}" dt="2022-07-19T12:06:45.271" v="1128" actId="2696"/>
        <pc:sldMkLst>
          <pc:docMk/>
          <pc:sldMk cId="3295665416" sldId="1551"/>
        </pc:sldMkLst>
      </pc:sldChg>
      <pc:sldChg chg="del">
        <pc:chgData name="Kelly Stokes" userId="3e5c5154-569e-4d81-aa91-4f91841cdfa9" providerId="ADAL" clId="{475E8F3F-FF1C-4FBE-A51D-F100B35E9484}" dt="2022-07-19T12:06:45.271" v="1128" actId="2696"/>
        <pc:sldMkLst>
          <pc:docMk/>
          <pc:sldMk cId="1880213284" sldId="1552"/>
        </pc:sldMkLst>
      </pc:sldChg>
      <pc:sldChg chg="del">
        <pc:chgData name="Kelly Stokes" userId="3e5c5154-569e-4d81-aa91-4f91841cdfa9" providerId="ADAL" clId="{475E8F3F-FF1C-4FBE-A51D-F100B35E9484}" dt="2022-07-19T12:06:45.271" v="1128" actId="2696"/>
        <pc:sldMkLst>
          <pc:docMk/>
          <pc:sldMk cId="1604679134" sldId="1553"/>
        </pc:sldMkLst>
      </pc:sldChg>
      <pc:sldChg chg="del">
        <pc:chgData name="Kelly Stokes" userId="3e5c5154-569e-4d81-aa91-4f91841cdfa9" providerId="ADAL" clId="{475E8F3F-FF1C-4FBE-A51D-F100B35E9484}" dt="2022-07-19T12:06:45.271" v="1128" actId="2696"/>
        <pc:sldMkLst>
          <pc:docMk/>
          <pc:sldMk cId="2168020596" sldId="1554"/>
        </pc:sldMkLst>
      </pc:sldChg>
      <pc:sldChg chg="del">
        <pc:chgData name="Kelly Stokes" userId="3e5c5154-569e-4d81-aa91-4f91841cdfa9" providerId="ADAL" clId="{475E8F3F-FF1C-4FBE-A51D-F100B35E9484}" dt="2022-07-19T12:06:45.271" v="1128" actId="2696"/>
        <pc:sldMkLst>
          <pc:docMk/>
          <pc:sldMk cId="3167403732" sldId="1555"/>
        </pc:sldMkLst>
      </pc:sldChg>
      <pc:sldChg chg="del">
        <pc:chgData name="Kelly Stokes" userId="3e5c5154-569e-4d81-aa91-4f91841cdfa9" providerId="ADAL" clId="{475E8F3F-FF1C-4FBE-A51D-F100B35E9484}" dt="2022-07-19T12:06:45.271" v="1128" actId="2696"/>
        <pc:sldMkLst>
          <pc:docMk/>
          <pc:sldMk cId="2288580603" sldId="1556"/>
        </pc:sldMkLst>
      </pc:sldChg>
      <pc:sldChg chg="del">
        <pc:chgData name="Kelly Stokes" userId="3e5c5154-569e-4d81-aa91-4f91841cdfa9" providerId="ADAL" clId="{475E8F3F-FF1C-4FBE-A51D-F100B35E9484}" dt="2022-07-19T12:06:45.271" v="1128" actId="2696"/>
        <pc:sldMkLst>
          <pc:docMk/>
          <pc:sldMk cId="776067997" sldId="1558"/>
        </pc:sldMkLst>
      </pc:sldChg>
      <pc:sldChg chg="del">
        <pc:chgData name="Kelly Stokes" userId="3e5c5154-569e-4d81-aa91-4f91841cdfa9" providerId="ADAL" clId="{475E8F3F-FF1C-4FBE-A51D-F100B35E9484}" dt="2022-07-19T12:06:45.271" v="1128" actId="2696"/>
        <pc:sldMkLst>
          <pc:docMk/>
          <pc:sldMk cId="616251194" sldId="1559"/>
        </pc:sldMkLst>
      </pc:sldChg>
      <pc:sldChg chg="del">
        <pc:chgData name="Kelly Stokes" userId="3e5c5154-569e-4d81-aa91-4f91841cdfa9" providerId="ADAL" clId="{475E8F3F-FF1C-4FBE-A51D-F100B35E9484}" dt="2022-07-19T12:06:45.271" v="1128" actId="2696"/>
        <pc:sldMkLst>
          <pc:docMk/>
          <pc:sldMk cId="3595093560" sldId="1560"/>
        </pc:sldMkLst>
      </pc:sldChg>
      <pc:sldChg chg="del">
        <pc:chgData name="Kelly Stokes" userId="3e5c5154-569e-4d81-aa91-4f91841cdfa9" providerId="ADAL" clId="{475E8F3F-FF1C-4FBE-A51D-F100B35E9484}" dt="2022-07-19T12:06:45.271" v="1128" actId="2696"/>
        <pc:sldMkLst>
          <pc:docMk/>
          <pc:sldMk cId="1193417948" sldId="1561"/>
        </pc:sldMkLst>
      </pc:sldChg>
      <pc:sldChg chg="del">
        <pc:chgData name="Kelly Stokes" userId="3e5c5154-569e-4d81-aa91-4f91841cdfa9" providerId="ADAL" clId="{475E8F3F-FF1C-4FBE-A51D-F100B35E9484}" dt="2022-07-19T12:06:45.271" v="1128" actId="2696"/>
        <pc:sldMkLst>
          <pc:docMk/>
          <pc:sldMk cId="2176016690" sldId="1562"/>
        </pc:sldMkLst>
      </pc:sldChg>
      <pc:sldChg chg="del">
        <pc:chgData name="Kelly Stokes" userId="3e5c5154-569e-4d81-aa91-4f91841cdfa9" providerId="ADAL" clId="{475E8F3F-FF1C-4FBE-A51D-F100B35E9484}" dt="2022-07-19T12:06:45.271" v="1128" actId="2696"/>
        <pc:sldMkLst>
          <pc:docMk/>
          <pc:sldMk cId="3434167320" sldId="1563"/>
        </pc:sldMkLst>
      </pc:sldChg>
      <pc:sldChg chg="del">
        <pc:chgData name="Kelly Stokes" userId="3e5c5154-569e-4d81-aa91-4f91841cdfa9" providerId="ADAL" clId="{475E8F3F-FF1C-4FBE-A51D-F100B35E9484}" dt="2022-07-19T12:06:45.271" v="1128" actId="2696"/>
        <pc:sldMkLst>
          <pc:docMk/>
          <pc:sldMk cId="3039344971" sldId="1564"/>
        </pc:sldMkLst>
      </pc:sldChg>
      <pc:sldChg chg="del">
        <pc:chgData name="Kelly Stokes" userId="3e5c5154-569e-4d81-aa91-4f91841cdfa9" providerId="ADAL" clId="{475E8F3F-FF1C-4FBE-A51D-F100B35E9484}" dt="2022-07-19T12:06:45.271" v="1128" actId="2696"/>
        <pc:sldMkLst>
          <pc:docMk/>
          <pc:sldMk cId="1170206890" sldId="1565"/>
        </pc:sldMkLst>
      </pc:sldChg>
      <pc:sldChg chg="del">
        <pc:chgData name="Kelly Stokes" userId="3e5c5154-569e-4d81-aa91-4f91841cdfa9" providerId="ADAL" clId="{475E8F3F-FF1C-4FBE-A51D-F100B35E9484}" dt="2022-07-19T12:06:45.271" v="1128" actId="2696"/>
        <pc:sldMkLst>
          <pc:docMk/>
          <pc:sldMk cId="4023812910" sldId="1566"/>
        </pc:sldMkLst>
      </pc:sldChg>
      <pc:sldChg chg="del">
        <pc:chgData name="Kelly Stokes" userId="3e5c5154-569e-4d81-aa91-4f91841cdfa9" providerId="ADAL" clId="{475E8F3F-FF1C-4FBE-A51D-F100B35E9484}" dt="2022-07-19T12:06:45.271" v="1128" actId="2696"/>
        <pc:sldMkLst>
          <pc:docMk/>
          <pc:sldMk cId="2814840525" sldId="1567"/>
        </pc:sldMkLst>
      </pc:sldChg>
      <pc:sldChg chg="del">
        <pc:chgData name="Kelly Stokes" userId="3e5c5154-569e-4d81-aa91-4f91841cdfa9" providerId="ADAL" clId="{475E8F3F-FF1C-4FBE-A51D-F100B35E9484}" dt="2022-07-19T12:06:45.271" v="1128" actId="2696"/>
        <pc:sldMkLst>
          <pc:docMk/>
          <pc:sldMk cId="1239519741" sldId="1568"/>
        </pc:sldMkLst>
      </pc:sldChg>
      <pc:sldChg chg="del">
        <pc:chgData name="Kelly Stokes" userId="3e5c5154-569e-4d81-aa91-4f91841cdfa9" providerId="ADAL" clId="{475E8F3F-FF1C-4FBE-A51D-F100B35E9484}" dt="2022-07-19T12:06:45.271" v="1128" actId="2696"/>
        <pc:sldMkLst>
          <pc:docMk/>
          <pc:sldMk cId="1361140986" sldId="1569"/>
        </pc:sldMkLst>
      </pc:sldChg>
      <pc:sldChg chg="del">
        <pc:chgData name="Kelly Stokes" userId="3e5c5154-569e-4d81-aa91-4f91841cdfa9" providerId="ADAL" clId="{475E8F3F-FF1C-4FBE-A51D-F100B35E9484}" dt="2022-07-19T12:06:45.271" v="1128" actId="2696"/>
        <pc:sldMkLst>
          <pc:docMk/>
          <pc:sldMk cId="2597649009" sldId="1570"/>
        </pc:sldMkLst>
      </pc:sldChg>
      <pc:sldChg chg="del">
        <pc:chgData name="Kelly Stokes" userId="3e5c5154-569e-4d81-aa91-4f91841cdfa9" providerId="ADAL" clId="{475E8F3F-FF1C-4FBE-A51D-F100B35E9484}" dt="2022-07-19T12:06:45.271" v="1128" actId="2696"/>
        <pc:sldMkLst>
          <pc:docMk/>
          <pc:sldMk cId="4100205292" sldId="1571"/>
        </pc:sldMkLst>
      </pc:sldChg>
      <pc:sldChg chg="del">
        <pc:chgData name="Kelly Stokes" userId="3e5c5154-569e-4d81-aa91-4f91841cdfa9" providerId="ADAL" clId="{475E8F3F-FF1C-4FBE-A51D-F100B35E9484}" dt="2022-07-19T12:06:45.271" v="1128" actId="2696"/>
        <pc:sldMkLst>
          <pc:docMk/>
          <pc:sldMk cId="1537393393" sldId="1572"/>
        </pc:sldMkLst>
      </pc:sldChg>
      <pc:sldChg chg="del">
        <pc:chgData name="Kelly Stokes" userId="3e5c5154-569e-4d81-aa91-4f91841cdfa9" providerId="ADAL" clId="{475E8F3F-FF1C-4FBE-A51D-F100B35E9484}" dt="2022-07-19T12:06:45.271" v="1128" actId="2696"/>
        <pc:sldMkLst>
          <pc:docMk/>
          <pc:sldMk cId="23902740" sldId="1574"/>
        </pc:sldMkLst>
      </pc:sldChg>
      <pc:sldChg chg="del">
        <pc:chgData name="Kelly Stokes" userId="3e5c5154-569e-4d81-aa91-4f91841cdfa9" providerId="ADAL" clId="{475E8F3F-FF1C-4FBE-A51D-F100B35E9484}" dt="2022-07-19T12:06:45.271" v="1128" actId="2696"/>
        <pc:sldMkLst>
          <pc:docMk/>
          <pc:sldMk cId="4182369640" sldId="1575"/>
        </pc:sldMkLst>
      </pc:sldChg>
      <pc:sldChg chg="del">
        <pc:chgData name="Kelly Stokes" userId="3e5c5154-569e-4d81-aa91-4f91841cdfa9" providerId="ADAL" clId="{475E8F3F-FF1C-4FBE-A51D-F100B35E9484}" dt="2022-07-19T12:06:45.271" v="1128" actId="2696"/>
        <pc:sldMkLst>
          <pc:docMk/>
          <pc:sldMk cId="3564325265" sldId="1577"/>
        </pc:sldMkLst>
      </pc:sldChg>
      <pc:sldChg chg="del">
        <pc:chgData name="Kelly Stokes" userId="3e5c5154-569e-4d81-aa91-4f91841cdfa9" providerId="ADAL" clId="{475E8F3F-FF1C-4FBE-A51D-F100B35E9484}" dt="2022-07-19T12:06:45.271" v="1128" actId="2696"/>
        <pc:sldMkLst>
          <pc:docMk/>
          <pc:sldMk cId="2033409167" sldId="1578"/>
        </pc:sldMkLst>
      </pc:sldChg>
      <pc:sldChg chg="del">
        <pc:chgData name="Kelly Stokes" userId="3e5c5154-569e-4d81-aa91-4f91841cdfa9" providerId="ADAL" clId="{475E8F3F-FF1C-4FBE-A51D-F100B35E9484}" dt="2022-07-19T12:06:45.271" v="1128" actId="2696"/>
        <pc:sldMkLst>
          <pc:docMk/>
          <pc:sldMk cId="3658318490" sldId="1580"/>
        </pc:sldMkLst>
      </pc:sldChg>
      <pc:sldChg chg="del">
        <pc:chgData name="Kelly Stokes" userId="3e5c5154-569e-4d81-aa91-4f91841cdfa9" providerId="ADAL" clId="{475E8F3F-FF1C-4FBE-A51D-F100B35E9484}" dt="2022-07-19T12:06:45.271" v="1128" actId="2696"/>
        <pc:sldMkLst>
          <pc:docMk/>
          <pc:sldMk cId="3092823386" sldId="1583"/>
        </pc:sldMkLst>
      </pc:sldChg>
      <pc:sldChg chg="del">
        <pc:chgData name="Kelly Stokes" userId="3e5c5154-569e-4d81-aa91-4f91841cdfa9" providerId="ADAL" clId="{475E8F3F-FF1C-4FBE-A51D-F100B35E9484}" dt="2022-07-19T12:06:45.271" v="1128" actId="2696"/>
        <pc:sldMkLst>
          <pc:docMk/>
          <pc:sldMk cId="3942596788" sldId="1586"/>
        </pc:sldMkLst>
      </pc:sldChg>
      <pc:sldChg chg="del">
        <pc:chgData name="Kelly Stokes" userId="3e5c5154-569e-4d81-aa91-4f91841cdfa9" providerId="ADAL" clId="{475E8F3F-FF1C-4FBE-A51D-F100B35E9484}" dt="2022-07-19T12:06:45.271" v="1128" actId="2696"/>
        <pc:sldMkLst>
          <pc:docMk/>
          <pc:sldMk cId="1954589997" sldId="1589"/>
        </pc:sldMkLst>
      </pc:sldChg>
      <pc:sldChg chg="del">
        <pc:chgData name="Kelly Stokes" userId="3e5c5154-569e-4d81-aa91-4f91841cdfa9" providerId="ADAL" clId="{475E8F3F-FF1C-4FBE-A51D-F100B35E9484}" dt="2022-07-19T12:06:45.271" v="1128" actId="2696"/>
        <pc:sldMkLst>
          <pc:docMk/>
          <pc:sldMk cId="3407173146" sldId="1590"/>
        </pc:sldMkLst>
      </pc:sldChg>
      <pc:sldChg chg="del">
        <pc:chgData name="Kelly Stokes" userId="3e5c5154-569e-4d81-aa91-4f91841cdfa9" providerId="ADAL" clId="{475E8F3F-FF1C-4FBE-A51D-F100B35E9484}" dt="2022-07-19T12:06:45.271" v="1128" actId="2696"/>
        <pc:sldMkLst>
          <pc:docMk/>
          <pc:sldMk cId="915546445" sldId="1591"/>
        </pc:sldMkLst>
      </pc:sldChg>
      <pc:sldChg chg="del">
        <pc:chgData name="Kelly Stokes" userId="3e5c5154-569e-4d81-aa91-4f91841cdfa9" providerId="ADAL" clId="{475E8F3F-FF1C-4FBE-A51D-F100B35E9484}" dt="2022-07-19T12:06:45.271" v="1128" actId="2696"/>
        <pc:sldMkLst>
          <pc:docMk/>
          <pc:sldMk cId="2799992825" sldId="1592"/>
        </pc:sldMkLst>
      </pc:sldChg>
      <pc:sldChg chg="del">
        <pc:chgData name="Kelly Stokes" userId="3e5c5154-569e-4d81-aa91-4f91841cdfa9" providerId="ADAL" clId="{475E8F3F-FF1C-4FBE-A51D-F100B35E9484}" dt="2022-07-19T12:06:45.271" v="1128" actId="2696"/>
        <pc:sldMkLst>
          <pc:docMk/>
          <pc:sldMk cId="3403535731" sldId="1593"/>
        </pc:sldMkLst>
      </pc:sldChg>
      <pc:sldChg chg="del">
        <pc:chgData name="Kelly Stokes" userId="3e5c5154-569e-4d81-aa91-4f91841cdfa9" providerId="ADAL" clId="{475E8F3F-FF1C-4FBE-A51D-F100B35E9484}" dt="2022-07-19T12:06:45.271" v="1128" actId="2696"/>
        <pc:sldMkLst>
          <pc:docMk/>
          <pc:sldMk cId="2980739798" sldId="1594"/>
        </pc:sldMkLst>
      </pc:sldChg>
      <pc:sldChg chg="del">
        <pc:chgData name="Kelly Stokes" userId="3e5c5154-569e-4d81-aa91-4f91841cdfa9" providerId="ADAL" clId="{475E8F3F-FF1C-4FBE-A51D-F100B35E9484}" dt="2022-07-19T12:06:45.271" v="1128" actId="2696"/>
        <pc:sldMkLst>
          <pc:docMk/>
          <pc:sldMk cId="1359101009" sldId="1595"/>
        </pc:sldMkLst>
      </pc:sldChg>
      <pc:sldChg chg="del">
        <pc:chgData name="Kelly Stokes" userId="3e5c5154-569e-4d81-aa91-4f91841cdfa9" providerId="ADAL" clId="{475E8F3F-FF1C-4FBE-A51D-F100B35E9484}" dt="2022-07-19T12:06:45.271" v="1128" actId="2696"/>
        <pc:sldMkLst>
          <pc:docMk/>
          <pc:sldMk cId="906160185" sldId="1596"/>
        </pc:sldMkLst>
      </pc:sldChg>
      <pc:sldChg chg="del">
        <pc:chgData name="Kelly Stokes" userId="3e5c5154-569e-4d81-aa91-4f91841cdfa9" providerId="ADAL" clId="{475E8F3F-FF1C-4FBE-A51D-F100B35E9484}" dt="2022-07-19T12:06:45.271" v="1128" actId="2696"/>
        <pc:sldMkLst>
          <pc:docMk/>
          <pc:sldMk cId="3275891413" sldId="1597"/>
        </pc:sldMkLst>
      </pc:sldChg>
      <pc:sldChg chg="del">
        <pc:chgData name="Kelly Stokes" userId="3e5c5154-569e-4d81-aa91-4f91841cdfa9" providerId="ADAL" clId="{475E8F3F-FF1C-4FBE-A51D-F100B35E9484}" dt="2022-07-19T12:06:45.271" v="1128" actId="2696"/>
        <pc:sldMkLst>
          <pc:docMk/>
          <pc:sldMk cId="126191181" sldId="1598"/>
        </pc:sldMkLst>
      </pc:sldChg>
      <pc:sldChg chg="del">
        <pc:chgData name="Kelly Stokes" userId="3e5c5154-569e-4d81-aa91-4f91841cdfa9" providerId="ADAL" clId="{475E8F3F-FF1C-4FBE-A51D-F100B35E9484}" dt="2022-07-19T12:06:45.271" v="1128" actId="2696"/>
        <pc:sldMkLst>
          <pc:docMk/>
          <pc:sldMk cId="883097005" sldId="1599"/>
        </pc:sldMkLst>
      </pc:sldChg>
      <pc:sldChg chg="del">
        <pc:chgData name="Kelly Stokes" userId="3e5c5154-569e-4d81-aa91-4f91841cdfa9" providerId="ADAL" clId="{475E8F3F-FF1C-4FBE-A51D-F100B35E9484}" dt="2022-07-19T12:06:45.271" v="1128" actId="2696"/>
        <pc:sldMkLst>
          <pc:docMk/>
          <pc:sldMk cId="4141110828" sldId="1600"/>
        </pc:sldMkLst>
      </pc:sldChg>
      <pc:sldChg chg="del">
        <pc:chgData name="Kelly Stokes" userId="3e5c5154-569e-4d81-aa91-4f91841cdfa9" providerId="ADAL" clId="{475E8F3F-FF1C-4FBE-A51D-F100B35E9484}" dt="2022-07-19T12:06:45.271" v="1128" actId="2696"/>
        <pc:sldMkLst>
          <pc:docMk/>
          <pc:sldMk cId="1736592208" sldId="1601"/>
        </pc:sldMkLst>
      </pc:sldChg>
      <pc:sldChg chg="del">
        <pc:chgData name="Kelly Stokes" userId="3e5c5154-569e-4d81-aa91-4f91841cdfa9" providerId="ADAL" clId="{475E8F3F-FF1C-4FBE-A51D-F100B35E9484}" dt="2022-07-19T12:06:45.271" v="1128" actId="2696"/>
        <pc:sldMkLst>
          <pc:docMk/>
          <pc:sldMk cId="1753090272" sldId="1602"/>
        </pc:sldMkLst>
      </pc:sldChg>
      <pc:sldChg chg="del">
        <pc:chgData name="Kelly Stokes" userId="3e5c5154-569e-4d81-aa91-4f91841cdfa9" providerId="ADAL" clId="{475E8F3F-FF1C-4FBE-A51D-F100B35E9484}" dt="2022-07-19T12:06:45.271" v="1128" actId="2696"/>
        <pc:sldMkLst>
          <pc:docMk/>
          <pc:sldMk cId="805398354" sldId="1603"/>
        </pc:sldMkLst>
      </pc:sldChg>
      <pc:sldChg chg="del">
        <pc:chgData name="Kelly Stokes" userId="3e5c5154-569e-4d81-aa91-4f91841cdfa9" providerId="ADAL" clId="{475E8F3F-FF1C-4FBE-A51D-F100B35E9484}" dt="2022-07-19T12:06:45.271" v="1128" actId="2696"/>
        <pc:sldMkLst>
          <pc:docMk/>
          <pc:sldMk cId="4206480389" sldId="1604"/>
        </pc:sldMkLst>
      </pc:sldChg>
      <pc:sldChg chg="del">
        <pc:chgData name="Kelly Stokes" userId="3e5c5154-569e-4d81-aa91-4f91841cdfa9" providerId="ADAL" clId="{475E8F3F-FF1C-4FBE-A51D-F100B35E9484}" dt="2022-07-19T12:06:45.271" v="1128" actId="2696"/>
        <pc:sldMkLst>
          <pc:docMk/>
          <pc:sldMk cId="396554962" sldId="1605"/>
        </pc:sldMkLst>
      </pc:sldChg>
      <pc:sldChg chg="del">
        <pc:chgData name="Kelly Stokes" userId="3e5c5154-569e-4d81-aa91-4f91841cdfa9" providerId="ADAL" clId="{475E8F3F-FF1C-4FBE-A51D-F100B35E9484}" dt="2022-07-19T12:06:45.271" v="1128" actId="2696"/>
        <pc:sldMkLst>
          <pc:docMk/>
          <pc:sldMk cId="2808426449" sldId="1606"/>
        </pc:sldMkLst>
      </pc:sldChg>
      <pc:sldChg chg="del">
        <pc:chgData name="Kelly Stokes" userId="3e5c5154-569e-4d81-aa91-4f91841cdfa9" providerId="ADAL" clId="{475E8F3F-FF1C-4FBE-A51D-F100B35E9484}" dt="2022-07-19T12:06:45.271" v="1128" actId="2696"/>
        <pc:sldMkLst>
          <pc:docMk/>
          <pc:sldMk cId="184590458" sldId="1607"/>
        </pc:sldMkLst>
      </pc:sldChg>
      <pc:sldChg chg="del">
        <pc:chgData name="Kelly Stokes" userId="3e5c5154-569e-4d81-aa91-4f91841cdfa9" providerId="ADAL" clId="{475E8F3F-FF1C-4FBE-A51D-F100B35E9484}" dt="2022-07-19T12:06:45.271" v="1128" actId="2696"/>
        <pc:sldMkLst>
          <pc:docMk/>
          <pc:sldMk cId="2149349239" sldId="1609"/>
        </pc:sldMkLst>
      </pc:sldChg>
      <pc:sldChg chg="del">
        <pc:chgData name="Kelly Stokes" userId="3e5c5154-569e-4d81-aa91-4f91841cdfa9" providerId="ADAL" clId="{475E8F3F-FF1C-4FBE-A51D-F100B35E9484}" dt="2022-07-19T12:06:45.271" v="1128" actId="2696"/>
        <pc:sldMkLst>
          <pc:docMk/>
          <pc:sldMk cId="2653519916" sldId="1610"/>
        </pc:sldMkLst>
      </pc:sldChg>
      <pc:sldChg chg="del">
        <pc:chgData name="Kelly Stokes" userId="3e5c5154-569e-4d81-aa91-4f91841cdfa9" providerId="ADAL" clId="{475E8F3F-FF1C-4FBE-A51D-F100B35E9484}" dt="2022-07-19T12:06:45.271" v="1128" actId="2696"/>
        <pc:sldMkLst>
          <pc:docMk/>
          <pc:sldMk cId="2354599351" sldId="1611"/>
        </pc:sldMkLst>
      </pc:sldChg>
      <pc:sldChg chg="del">
        <pc:chgData name="Kelly Stokes" userId="3e5c5154-569e-4d81-aa91-4f91841cdfa9" providerId="ADAL" clId="{475E8F3F-FF1C-4FBE-A51D-F100B35E9484}" dt="2022-07-19T12:06:45.271" v="1128" actId="2696"/>
        <pc:sldMkLst>
          <pc:docMk/>
          <pc:sldMk cId="583891042" sldId="1612"/>
        </pc:sldMkLst>
      </pc:sldChg>
      <pc:sldChg chg="del">
        <pc:chgData name="Kelly Stokes" userId="3e5c5154-569e-4d81-aa91-4f91841cdfa9" providerId="ADAL" clId="{475E8F3F-FF1C-4FBE-A51D-F100B35E9484}" dt="2022-07-19T12:06:45.271" v="1128" actId="2696"/>
        <pc:sldMkLst>
          <pc:docMk/>
          <pc:sldMk cId="3716379586" sldId="1613"/>
        </pc:sldMkLst>
      </pc:sldChg>
      <pc:sldChg chg="del">
        <pc:chgData name="Kelly Stokes" userId="3e5c5154-569e-4d81-aa91-4f91841cdfa9" providerId="ADAL" clId="{475E8F3F-FF1C-4FBE-A51D-F100B35E9484}" dt="2022-07-19T12:06:45.271" v="1128" actId="2696"/>
        <pc:sldMkLst>
          <pc:docMk/>
          <pc:sldMk cId="1365426176" sldId="1614"/>
        </pc:sldMkLst>
      </pc:sldChg>
      <pc:sldChg chg="del">
        <pc:chgData name="Kelly Stokes" userId="3e5c5154-569e-4d81-aa91-4f91841cdfa9" providerId="ADAL" clId="{475E8F3F-FF1C-4FBE-A51D-F100B35E9484}" dt="2022-07-19T12:06:45.271" v="1128" actId="2696"/>
        <pc:sldMkLst>
          <pc:docMk/>
          <pc:sldMk cId="1387604631" sldId="1615"/>
        </pc:sldMkLst>
      </pc:sldChg>
      <pc:sldChg chg="del">
        <pc:chgData name="Kelly Stokes" userId="3e5c5154-569e-4d81-aa91-4f91841cdfa9" providerId="ADAL" clId="{475E8F3F-FF1C-4FBE-A51D-F100B35E9484}" dt="2022-07-19T12:06:45.271" v="1128" actId="2696"/>
        <pc:sldMkLst>
          <pc:docMk/>
          <pc:sldMk cId="244290923" sldId="1616"/>
        </pc:sldMkLst>
      </pc:sldChg>
      <pc:sldChg chg="del">
        <pc:chgData name="Kelly Stokes" userId="3e5c5154-569e-4d81-aa91-4f91841cdfa9" providerId="ADAL" clId="{475E8F3F-FF1C-4FBE-A51D-F100B35E9484}" dt="2022-07-19T12:06:45.271" v="1128" actId="2696"/>
        <pc:sldMkLst>
          <pc:docMk/>
          <pc:sldMk cId="119236149" sldId="1617"/>
        </pc:sldMkLst>
      </pc:sldChg>
      <pc:sldChg chg="del">
        <pc:chgData name="Kelly Stokes" userId="3e5c5154-569e-4d81-aa91-4f91841cdfa9" providerId="ADAL" clId="{475E8F3F-FF1C-4FBE-A51D-F100B35E9484}" dt="2022-07-19T12:06:45.271" v="1128" actId="2696"/>
        <pc:sldMkLst>
          <pc:docMk/>
          <pc:sldMk cId="36435586" sldId="1618"/>
        </pc:sldMkLst>
      </pc:sldChg>
      <pc:sldChg chg="del">
        <pc:chgData name="Kelly Stokes" userId="3e5c5154-569e-4d81-aa91-4f91841cdfa9" providerId="ADAL" clId="{475E8F3F-FF1C-4FBE-A51D-F100B35E9484}" dt="2022-07-19T12:06:45.271" v="1128" actId="2696"/>
        <pc:sldMkLst>
          <pc:docMk/>
          <pc:sldMk cId="1064467293" sldId="1619"/>
        </pc:sldMkLst>
      </pc:sldChg>
      <pc:sldChg chg="del">
        <pc:chgData name="Kelly Stokes" userId="3e5c5154-569e-4d81-aa91-4f91841cdfa9" providerId="ADAL" clId="{475E8F3F-FF1C-4FBE-A51D-F100B35E9484}" dt="2022-07-19T12:06:45.271" v="1128" actId="2696"/>
        <pc:sldMkLst>
          <pc:docMk/>
          <pc:sldMk cId="1324908225" sldId="1620"/>
        </pc:sldMkLst>
      </pc:sldChg>
      <pc:sldChg chg="del">
        <pc:chgData name="Kelly Stokes" userId="3e5c5154-569e-4d81-aa91-4f91841cdfa9" providerId="ADAL" clId="{475E8F3F-FF1C-4FBE-A51D-F100B35E9484}" dt="2022-07-19T12:06:45.271" v="1128" actId="2696"/>
        <pc:sldMkLst>
          <pc:docMk/>
          <pc:sldMk cId="391127345" sldId="1621"/>
        </pc:sldMkLst>
      </pc:sldChg>
      <pc:sldChg chg="del">
        <pc:chgData name="Kelly Stokes" userId="3e5c5154-569e-4d81-aa91-4f91841cdfa9" providerId="ADAL" clId="{475E8F3F-FF1C-4FBE-A51D-F100B35E9484}" dt="2022-07-19T12:06:45.271" v="1128" actId="2696"/>
        <pc:sldMkLst>
          <pc:docMk/>
          <pc:sldMk cId="1205725580" sldId="1622"/>
        </pc:sldMkLst>
      </pc:sldChg>
      <pc:sldChg chg="del">
        <pc:chgData name="Kelly Stokes" userId="3e5c5154-569e-4d81-aa91-4f91841cdfa9" providerId="ADAL" clId="{475E8F3F-FF1C-4FBE-A51D-F100B35E9484}" dt="2022-07-19T12:06:45.271" v="1128" actId="2696"/>
        <pc:sldMkLst>
          <pc:docMk/>
          <pc:sldMk cId="2579568004" sldId="1623"/>
        </pc:sldMkLst>
      </pc:sldChg>
      <pc:sldChg chg="del">
        <pc:chgData name="Kelly Stokes" userId="3e5c5154-569e-4d81-aa91-4f91841cdfa9" providerId="ADAL" clId="{475E8F3F-FF1C-4FBE-A51D-F100B35E9484}" dt="2022-07-19T12:06:45.271" v="1128" actId="2696"/>
        <pc:sldMkLst>
          <pc:docMk/>
          <pc:sldMk cId="3503871878" sldId="1624"/>
        </pc:sldMkLst>
      </pc:sldChg>
      <pc:sldChg chg="del">
        <pc:chgData name="Kelly Stokes" userId="3e5c5154-569e-4d81-aa91-4f91841cdfa9" providerId="ADAL" clId="{475E8F3F-FF1C-4FBE-A51D-F100B35E9484}" dt="2022-07-19T12:06:45.271" v="1128" actId="2696"/>
        <pc:sldMkLst>
          <pc:docMk/>
          <pc:sldMk cId="2915018273" sldId="1625"/>
        </pc:sldMkLst>
      </pc:sldChg>
      <pc:sldChg chg="del">
        <pc:chgData name="Kelly Stokes" userId="3e5c5154-569e-4d81-aa91-4f91841cdfa9" providerId="ADAL" clId="{475E8F3F-FF1C-4FBE-A51D-F100B35E9484}" dt="2022-07-19T12:06:45.271" v="1128" actId="2696"/>
        <pc:sldMkLst>
          <pc:docMk/>
          <pc:sldMk cId="894617517" sldId="1626"/>
        </pc:sldMkLst>
      </pc:sldChg>
      <pc:sldChg chg="del">
        <pc:chgData name="Kelly Stokes" userId="3e5c5154-569e-4d81-aa91-4f91841cdfa9" providerId="ADAL" clId="{475E8F3F-FF1C-4FBE-A51D-F100B35E9484}" dt="2022-07-19T12:06:45.271" v="1128" actId="2696"/>
        <pc:sldMkLst>
          <pc:docMk/>
          <pc:sldMk cId="3324864056" sldId="1627"/>
        </pc:sldMkLst>
      </pc:sldChg>
      <pc:sldChg chg="del">
        <pc:chgData name="Kelly Stokes" userId="3e5c5154-569e-4d81-aa91-4f91841cdfa9" providerId="ADAL" clId="{475E8F3F-FF1C-4FBE-A51D-F100B35E9484}" dt="2022-07-19T12:06:45.271" v="1128" actId="2696"/>
        <pc:sldMkLst>
          <pc:docMk/>
          <pc:sldMk cId="3198285105" sldId="1628"/>
        </pc:sldMkLst>
      </pc:sldChg>
      <pc:sldChg chg="del">
        <pc:chgData name="Kelly Stokes" userId="3e5c5154-569e-4d81-aa91-4f91841cdfa9" providerId="ADAL" clId="{475E8F3F-FF1C-4FBE-A51D-F100B35E9484}" dt="2022-07-19T12:06:45.271" v="1128" actId="2696"/>
        <pc:sldMkLst>
          <pc:docMk/>
          <pc:sldMk cId="1307253585" sldId="1629"/>
        </pc:sldMkLst>
      </pc:sldChg>
      <pc:sldChg chg="del">
        <pc:chgData name="Kelly Stokes" userId="3e5c5154-569e-4d81-aa91-4f91841cdfa9" providerId="ADAL" clId="{475E8F3F-FF1C-4FBE-A51D-F100B35E9484}" dt="2022-07-19T12:06:45.271" v="1128" actId="2696"/>
        <pc:sldMkLst>
          <pc:docMk/>
          <pc:sldMk cId="1250615547" sldId="1630"/>
        </pc:sldMkLst>
      </pc:sldChg>
      <pc:sldChg chg="del">
        <pc:chgData name="Kelly Stokes" userId="3e5c5154-569e-4d81-aa91-4f91841cdfa9" providerId="ADAL" clId="{475E8F3F-FF1C-4FBE-A51D-F100B35E9484}" dt="2022-07-19T12:06:45.271" v="1128" actId="2696"/>
        <pc:sldMkLst>
          <pc:docMk/>
          <pc:sldMk cId="2966820635" sldId="1631"/>
        </pc:sldMkLst>
      </pc:sldChg>
      <pc:sldChg chg="del">
        <pc:chgData name="Kelly Stokes" userId="3e5c5154-569e-4d81-aa91-4f91841cdfa9" providerId="ADAL" clId="{475E8F3F-FF1C-4FBE-A51D-F100B35E9484}" dt="2022-07-19T12:06:45.271" v="1128" actId="2696"/>
        <pc:sldMkLst>
          <pc:docMk/>
          <pc:sldMk cId="1472220992" sldId="1632"/>
        </pc:sldMkLst>
      </pc:sldChg>
      <pc:sldChg chg="del">
        <pc:chgData name="Kelly Stokes" userId="3e5c5154-569e-4d81-aa91-4f91841cdfa9" providerId="ADAL" clId="{475E8F3F-FF1C-4FBE-A51D-F100B35E9484}" dt="2022-07-19T12:06:45.271" v="1128" actId="2696"/>
        <pc:sldMkLst>
          <pc:docMk/>
          <pc:sldMk cId="10589303" sldId="1633"/>
        </pc:sldMkLst>
      </pc:sldChg>
      <pc:sldChg chg="del">
        <pc:chgData name="Kelly Stokes" userId="3e5c5154-569e-4d81-aa91-4f91841cdfa9" providerId="ADAL" clId="{475E8F3F-FF1C-4FBE-A51D-F100B35E9484}" dt="2022-07-19T12:06:45.271" v="1128" actId="2696"/>
        <pc:sldMkLst>
          <pc:docMk/>
          <pc:sldMk cId="3433308625" sldId="1634"/>
        </pc:sldMkLst>
      </pc:sldChg>
      <pc:sldChg chg="del">
        <pc:chgData name="Kelly Stokes" userId="3e5c5154-569e-4d81-aa91-4f91841cdfa9" providerId="ADAL" clId="{475E8F3F-FF1C-4FBE-A51D-F100B35E9484}" dt="2022-07-19T12:06:45.271" v="1128" actId="2696"/>
        <pc:sldMkLst>
          <pc:docMk/>
          <pc:sldMk cId="2497882534" sldId="1635"/>
        </pc:sldMkLst>
      </pc:sldChg>
      <pc:sldChg chg="del">
        <pc:chgData name="Kelly Stokes" userId="3e5c5154-569e-4d81-aa91-4f91841cdfa9" providerId="ADAL" clId="{475E8F3F-FF1C-4FBE-A51D-F100B35E9484}" dt="2022-07-19T12:06:45.271" v="1128" actId="2696"/>
        <pc:sldMkLst>
          <pc:docMk/>
          <pc:sldMk cId="3696791377" sldId="1636"/>
        </pc:sldMkLst>
      </pc:sldChg>
      <pc:sldChg chg="del">
        <pc:chgData name="Kelly Stokes" userId="3e5c5154-569e-4d81-aa91-4f91841cdfa9" providerId="ADAL" clId="{475E8F3F-FF1C-4FBE-A51D-F100B35E9484}" dt="2022-07-19T12:06:45.271" v="1128" actId="2696"/>
        <pc:sldMkLst>
          <pc:docMk/>
          <pc:sldMk cId="422503535" sldId="1637"/>
        </pc:sldMkLst>
      </pc:sldChg>
      <pc:sldChg chg="del">
        <pc:chgData name="Kelly Stokes" userId="3e5c5154-569e-4d81-aa91-4f91841cdfa9" providerId="ADAL" clId="{475E8F3F-FF1C-4FBE-A51D-F100B35E9484}" dt="2022-07-19T12:06:45.271" v="1128" actId="2696"/>
        <pc:sldMkLst>
          <pc:docMk/>
          <pc:sldMk cId="1134453615" sldId="1638"/>
        </pc:sldMkLst>
      </pc:sldChg>
      <pc:sldChg chg="del">
        <pc:chgData name="Kelly Stokes" userId="3e5c5154-569e-4d81-aa91-4f91841cdfa9" providerId="ADAL" clId="{475E8F3F-FF1C-4FBE-A51D-F100B35E9484}" dt="2022-07-19T12:06:45.271" v="1128" actId="2696"/>
        <pc:sldMkLst>
          <pc:docMk/>
          <pc:sldMk cId="2313214961" sldId="1639"/>
        </pc:sldMkLst>
      </pc:sldChg>
      <pc:sldChg chg="del">
        <pc:chgData name="Kelly Stokes" userId="3e5c5154-569e-4d81-aa91-4f91841cdfa9" providerId="ADAL" clId="{475E8F3F-FF1C-4FBE-A51D-F100B35E9484}" dt="2022-07-19T12:06:45.271" v="1128" actId="2696"/>
        <pc:sldMkLst>
          <pc:docMk/>
          <pc:sldMk cId="3687528149" sldId="1640"/>
        </pc:sldMkLst>
      </pc:sldChg>
      <pc:sldChg chg="del">
        <pc:chgData name="Kelly Stokes" userId="3e5c5154-569e-4d81-aa91-4f91841cdfa9" providerId="ADAL" clId="{475E8F3F-FF1C-4FBE-A51D-F100B35E9484}" dt="2022-07-19T12:06:45.271" v="1128" actId="2696"/>
        <pc:sldMkLst>
          <pc:docMk/>
          <pc:sldMk cId="4150291208" sldId="1641"/>
        </pc:sldMkLst>
      </pc:sldChg>
      <pc:sldChg chg="del">
        <pc:chgData name="Kelly Stokes" userId="3e5c5154-569e-4d81-aa91-4f91841cdfa9" providerId="ADAL" clId="{475E8F3F-FF1C-4FBE-A51D-F100B35E9484}" dt="2022-07-19T12:06:45.271" v="1128" actId="2696"/>
        <pc:sldMkLst>
          <pc:docMk/>
          <pc:sldMk cId="1081891653" sldId="1643"/>
        </pc:sldMkLst>
      </pc:sldChg>
      <pc:sldChg chg="del">
        <pc:chgData name="Kelly Stokes" userId="3e5c5154-569e-4d81-aa91-4f91841cdfa9" providerId="ADAL" clId="{475E8F3F-FF1C-4FBE-A51D-F100B35E9484}" dt="2022-07-19T12:06:45.271" v="1128" actId="2696"/>
        <pc:sldMkLst>
          <pc:docMk/>
          <pc:sldMk cId="1241297801" sldId="1644"/>
        </pc:sldMkLst>
      </pc:sldChg>
      <pc:sldChg chg="del">
        <pc:chgData name="Kelly Stokes" userId="3e5c5154-569e-4d81-aa91-4f91841cdfa9" providerId="ADAL" clId="{475E8F3F-FF1C-4FBE-A51D-F100B35E9484}" dt="2022-07-19T12:06:45.271" v="1128" actId="2696"/>
        <pc:sldMkLst>
          <pc:docMk/>
          <pc:sldMk cId="4219600375" sldId="1646"/>
        </pc:sldMkLst>
      </pc:sldChg>
      <pc:sldChg chg="del">
        <pc:chgData name="Kelly Stokes" userId="3e5c5154-569e-4d81-aa91-4f91841cdfa9" providerId="ADAL" clId="{475E8F3F-FF1C-4FBE-A51D-F100B35E9484}" dt="2022-07-19T12:06:45.271" v="1128" actId="2696"/>
        <pc:sldMkLst>
          <pc:docMk/>
          <pc:sldMk cId="1278559350" sldId="1647"/>
        </pc:sldMkLst>
      </pc:sldChg>
      <pc:sldChg chg="del">
        <pc:chgData name="Kelly Stokes" userId="3e5c5154-569e-4d81-aa91-4f91841cdfa9" providerId="ADAL" clId="{475E8F3F-FF1C-4FBE-A51D-F100B35E9484}" dt="2022-07-19T12:06:45.271" v="1128" actId="2696"/>
        <pc:sldMkLst>
          <pc:docMk/>
          <pc:sldMk cId="234264732" sldId="1649"/>
        </pc:sldMkLst>
      </pc:sldChg>
      <pc:sldChg chg="del">
        <pc:chgData name="Kelly Stokes" userId="3e5c5154-569e-4d81-aa91-4f91841cdfa9" providerId="ADAL" clId="{475E8F3F-FF1C-4FBE-A51D-F100B35E9484}" dt="2022-07-19T12:06:45.271" v="1128" actId="2696"/>
        <pc:sldMkLst>
          <pc:docMk/>
          <pc:sldMk cId="1145718240" sldId="1652"/>
        </pc:sldMkLst>
      </pc:sldChg>
      <pc:sldChg chg="del">
        <pc:chgData name="Kelly Stokes" userId="3e5c5154-569e-4d81-aa91-4f91841cdfa9" providerId="ADAL" clId="{475E8F3F-FF1C-4FBE-A51D-F100B35E9484}" dt="2022-07-19T12:06:45.271" v="1128" actId="2696"/>
        <pc:sldMkLst>
          <pc:docMk/>
          <pc:sldMk cId="3837609383" sldId="1655"/>
        </pc:sldMkLst>
      </pc:sldChg>
      <pc:sldChg chg="del">
        <pc:chgData name="Kelly Stokes" userId="3e5c5154-569e-4d81-aa91-4f91841cdfa9" providerId="ADAL" clId="{475E8F3F-FF1C-4FBE-A51D-F100B35E9484}" dt="2022-07-19T12:06:45.271" v="1128" actId="2696"/>
        <pc:sldMkLst>
          <pc:docMk/>
          <pc:sldMk cId="259681642" sldId="1658"/>
        </pc:sldMkLst>
      </pc:sldChg>
      <pc:sldChg chg="del">
        <pc:chgData name="Kelly Stokes" userId="3e5c5154-569e-4d81-aa91-4f91841cdfa9" providerId="ADAL" clId="{475E8F3F-FF1C-4FBE-A51D-F100B35E9484}" dt="2022-07-19T12:06:45.271" v="1128" actId="2696"/>
        <pc:sldMkLst>
          <pc:docMk/>
          <pc:sldMk cId="4057119294" sldId="1659"/>
        </pc:sldMkLst>
      </pc:sldChg>
      <pc:sldChg chg="del">
        <pc:chgData name="Kelly Stokes" userId="3e5c5154-569e-4d81-aa91-4f91841cdfa9" providerId="ADAL" clId="{475E8F3F-FF1C-4FBE-A51D-F100B35E9484}" dt="2022-07-19T12:06:45.271" v="1128" actId="2696"/>
        <pc:sldMkLst>
          <pc:docMk/>
          <pc:sldMk cId="1930421488" sldId="1660"/>
        </pc:sldMkLst>
      </pc:sldChg>
      <pc:sldChg chg="del">
        <pc:chgData name="Kelly Stokes" userId="3e5c5154-569e-4d81-aa91-4f91841cdfa9" providerId="ADAL" clId="{475E8F3F-FF1C-4FBE-A51D-F100B35E9484}" dt="2022-07-19T12:06:45.271" v="1128" actId="2696"/>
        <pc:sldMkLst>
          <pc:docMk/>
          <pc:sldMk cId="1604164396" sldId="1661"/>
        </pc:sldMkLst>
      </pc:sldChg>
      <pc:sldChg chg="del">
        <pc:chgData name="Kelly Stokes" userId="3e5c5154-569e-4d81-aa91-4f91841cdfa9" providerId="ADAL" clId="{475E8F3F-FF1C-4FBE-A51D-F100B35E9484}" dt="2022-07-19T12:06:45.271" v="1128" actId="2696"/>
        <pc:sldMkLst>
          <pc:docMk/>
          <pc:sldMk cId="1052866381" sldId="1662"/>
        </pc:sldMkLst>
      </pc:sldChg>
      <pc:sldChg chg="del">
        <pc:chgData name="Kelly Stokes" userId="3e5c5154-569e-4d81-aa91-4f91841cdfa9" providerId="ADAL" clId="{475E8F3F-FF1C-4FBE-A51D-F100B35E9484}" dt="2022-07-19T12:06:45.271" v="1128" actId="2696"/>
        <pc:sldMkLst>
          <pc:docMk/>
          <pc:sldMk cId="3353562282" sldId="1663"/>
        </pc:sldMkLst>
      </pc:sldChg>
      <pc:sldChg chg="del">
        <pc:chgData name="Kelly Stokes" userId="3e5c5154-569e-4d81-aa91-4f91841cdfa9" providerId="ADAL" clId="{475E8F3F-FF1C-4FBE-A51D-F100B35E9484}" dt="2022-07-19T12:06:45.271" v="1128" actId="2696"/>
        <pc:sldMkLst>
          <pc:docMk/>
          <pc:sldMk cId="1452628658" sldId="1664"/>
        </pc:sldMkLst>
      </pc:sldChg>
      <pc:sldChg chg="del">
        <pc:chgData name="Kelly Stokes" userId="3e5c5154-569e-4d81-aa91-4f91841cdfa9" providerId="ADAL" clId="{475E8F3F-FF1C-4FBE-A51D-F100B35E9484}" dt="2022-07-19T12:06:45.271" v="1128" actId="2696"/>
        <pc:sldMkLst>
          <pc:docMk/>
          <pc:sldMk cId="503287085" sldId="1665"/>
        </pc:sldMkLst>
      </pc:sldChg>
      <pc:sldChg chg="del">
        <pc:chgData name="Kelly Stokes" userId="3e5c5154-569e-4d81-aa91-4f91841cdfa9" providerId="ADAL" clId="{475E8F3F-FF1C-4FBE-A51D-F100B35E9484}" dt="2022-07-19T12:06:45.271" v="1128" actId="2696"/>
        <pc:sldMkLst>
          <pc:docMk/>
          <pc:sldMk cId="1801740093" sldId="1666"/>
        </pc:sldMkLst>
      </pc:sldChg>
      <pc:sldChg chg="del">
        <pc:chgData name="Kelly Stokes" userId="3e5c5154-569e-4d81-aa91-4f91841cdfa9" providerId="ADAL" clId="{475E8F3F-FF1C-4FBE-A51D-F100B35E9484}" dt="2022-07-19T12:06:45.271" v="1128" actId="2696"/>
        <pc:sldMkLst>
          <pc:docMk/>
          <pc:sldMk cId="4088295662" sldId="1667"/>
        </pc:sldMkLst>
      </pc:sldChg>
      <pc:sldChg chg="del">
        <pc:chgData name="Kelly Stokes" userId="3e5c5154-569e-4d81-aa91-4f91841cdfa9" providerId="ADAL" clId="{475E8F3F-FF1C-4FBE-A51D-F100B35E9484}" dt="2022-07-19T12:06:45.271" v="1128" actId="2696"/>
        <pc:sldMkLst>
          <pc:docMk/>
          <pc:sldMk cId="208337265" sldId="1668"/>
        </pc:sldMkLst>
      </pc:sldChg>
      <pc:sldChg chg="del">
        <pc:chgData name="Kelly Stokes" userId="3e5c5154-569e-4d81-aa91-4f91841cdfa9" providerId="ADAL" clId="{475E8F3F-FF1C-4FBE-A51D-F100B35E9484}" dt="2022-07-19T12:06:45.271" v="1128" actId="2696"/>
        <pc:sldMkLst>
          <pc:docMk/>
          <pc:sldMk cId="2368225098" sldId="1669"/>
        </pc:sldMkLst>
      </pc:sldChg>
      <pc:sldChg chg="del">
        <pc:chgData name="Kelly Stokes" userId="3e5c5154-569e-4d81-aa91-4f91841cdfa9" providerId="ADAL" clId="{475E8F3F-FF1C-4FBE-A51D-F100B35E9484}" dt="2022-07-19T12:06:45.271" v="1128" actId="2696"/>
        <pc:sldMkLst>
          <pc:docMk/>
          <pc:sldMk cId="3703789351" sldId="1670"/>
        </pc:sldMkLst>
      </pc:sldChg>
      <pc:sldChg chg="del">
        <pc:chgData name="Kelly Stokes" userId="3e5c5154-569e-4d81-aa91-4f91841cdfa9" providerId="ADAL" clId="{475E8F3F-FF1C-4FBE-A51D-F100B35E9484}" dt="2022-07-19T12:06:45.271" v="1128" actId="2696"/>
        <pc:sldMkLst>
          <pc:docMk/>
          <pc:sldMk cId="1965053861" sldId="1671"/>
        </pc:sldMkLst>
      </pc:sldChg>
      <pc:sldChg chg="del">
        <pc:chgData name="Kelly Stokes" userId="3e5c5154-569e-4d81-aa91-4f91841cdfa9" providerId="ADAL" clId="{475E8F3F-FF1C-4FBE-A51D-F100B35E9484}" dt="2022-07-19T12:06:45.271" v="1128" actId="2696"/>
        <pc:sldMkLst>
          <pc:docMk/>
          <pc:sldMk cId="2988389216" sldId="1672"/>
        </pc:sldMkLst>
      </pc:sldChg>
      <pc:sldChg chg="del">
        <pc:chgData name="Kelly Stokes" userId="3e5c5154-569e-4d81-aa91-4f91841cdfa9" providerId="ADAL" clId="{475E8F3F-FF1C-4FBE-A51D-F100B35E9484}" dt="2022-07-19T12:06:45.271" v="1128" actId="2696"/>
        <pc:sldMkLst>
          <pc:docMk/>
          <pc:sldMk cId="3582659249" sldId="1673"/>
        </pc:sldMkLst>
      </pc:sldChg>
      <pc:sldChg chg="del">
        <pc:chgData name="Kelly Stokes" userId="3e5c5154-569e-4d81-aa91-4f91841cdfa9" providerId="ADAL" clId="{475E8F3F-FF1C-4FBE-A51D-F100B35E9484}" dt="2022-07-19T12:06:45.271" v="1128" actId="2696"/>
        <pc:sldMkLst>
          <pc:docMk/>
          <pc:sldMk cId="4097319057" sldId="1674"/>
        </pc:sldMkLst>
      </pc:sldChg>
      <pc:sldChg chg="del">
        <pc:chgData name="Kelly Stokes" userId="3e5c5154-569e-4d81-aa91-4f91841cdfa9" providerId="ADAL" clId="{475E8F3F-FF1C-4FBE-A51D-F100B35E9484}" dt="2022-07-19T12:06:45.271" v="1128" actId="2696"/>
        <pc:sldMkLst>
          <pc:docMk/>
          <pc:sldMk cId="2973062110" sldId="1675"/>
        </pc:sldMkLst>
      </pc:sldChg>
      <pc:sldChg chg="del">
        <pc:chgData name="Kelly Stokes" userId="3e5c5154-569e-4d81-aa91-4f91841cdfa9" providerId="ADAL" clId="{475E8F3F-FF1C-4FBE-A51D-F100B35E9484}" dt="2022-07-19T12:06:45.271" v="1128" actId="2696"/>
        <pc:sldMkLst>
          <pc:docMk/>
          <pc:sldMk cId="111801918" sldId="1676"/>
        </pc:sldMkLst>
      </pc:sldChg>
      <pc:sldChg chg="del">
        <pc:chgData name="Kelly Stokes" userId="3e5c5154-569e-4d81-aa91-4f91841cdfa9" providerId="ADAL" clId="{475E8F3F-FF1C-4FBE-A51D-F100B35E9484}" dt="2022-07-19T12:06:45.271" v="1128" actId="2696"/>
        <pc:sldMkLst>
          <pc:docMk/>
          <pc:sldMk cId="2264778986" sldId="1677"/>
        </pc:sldMkLst>
      </pc:sldChg>
      <pc:sldChg chg="del">
        <pc:chgData name="Kelly Stokes" userId="3e5c5154-569e-4d81-aa91-4f91841cdfa9" providerId="ADAL" clId="{475E8F3F-FF1C-4FBE-A51D-F100B35E9484}" dt="2022-07-19T12:06:45.271" v="1128" actId="2696"/>
        <pc:sldMkLst>
          <pc:docMk/>
          <pc:sldMk cId="1023191034" sldId="1678"/>
        </pc:sldMkLst>
      </pc:sldChg>
      <pc:sldChg chg="del">
        <pc:chgData name="Kelly Stokes" userId="3e5c5154-569e-4d81-aa91-4f91841cdfa9" providerId="ADAL" clId="{475E8F3F-FF1C-4FBE-A51D-F100B35E9484}" dt="2022-07-19T12:06:45.271" v="1128" actId="2696"/>
        <pc:sldMkLst>
          <pc:docMk/>
          <pc:sldMk cId="2010220998" sldId="1679"/>
        </pc:sldMkLst>
      </pc:sldChg>
      <pc:sldChg chg="del">
        <pc:chgData name="Kelly Stokes" userId="3e5c5154-569e-4d81-aa91-4f91841cdfa9" providerId="ADAL" clId="{475E8F3F-FF1C-4FBE-A51D-F100B35E9484}" dt="2022-07-19T12:06:45.271" v="1128" actId="2696"/>
        <pc:sldMkLst>
          <pc:docMk/>
          <pc:sldMk cId="1941470623" sldId="1680"/>
        </pc:sldMkLst>
      </pc:sldChg>
      <pc:sldChg chg="del">
        <pc:chgData name="Kelly Stokes" userId="3e5c5154-569e-4d81-aa91-4f91841cdfa9" providerId="ADAL" clId="{475E8F3F-FF1C-4FBE-A51D-F100B35E9484}" dt="2022-07-19T12:06:45.271" v="1128" actId="2696"/>
        <pc:sldMkLst>
          <pc:docMk/>
          <pc:sldMk cId="578045001" sldId="1681"/>
        </pc:sldMkLst>
      </pc:sldChg>
      <pc:sldChg chg="del">
        <pc:chgData name="Kelly Stokes" userId="3e5c5154-569e-4d81-aa91-4f91841cdfa9" providerId="ADAL" clId="{475E8F3F-FF1C-4FBE-A51D-F100B35E9484}" dt="2022-07-19T12:06:45.271" v="1128" actId="2696"/>
        <pc:sldMkLst>
          <pc:docMk/>
          <pc:sldMk cId="3677827864" sldId="1682"/>
        </pc:sldMkLst>
      </pc:sldChg>
      <pc:sldChg chg="del">
        <pc:chgData name="Kelly Stokes" userId="3e5c5154-569e-4d81-aa91-4f91841cdfa9" providerId="ADAL" clId="{475E8F3F-FF1C-4FBE-A51D-F100B35E9484}" dt="2022-07-19T12:06:45.271" v="1128" actId="2696"/>
        <pc:sldMkLst>
          <pc:docMk/>
          <pc:sldMk cId="2211521625" sldId="1683"/>
        </pc:sldMkLst>
      </pc:sldChg>
      <pc:sldChg chg="del">
        <pc:chgData name="Kelly Stokes" userId="3e5c5154-569e-4d81-aa91-4f91841cdfa9" providerId="ADAL" clId="{475E8F3F-FF1C-4FBE-A51D-F100B35E9484}" dt="2022-07-19T12:06:45.271" v="1128" actId="2696"/>
        <pc:sldMkLst>
          <pc:docMk/>
          <pc:sldMk cId="648719728" sldId="1684"/>
        </pc:sldMkLst>
      </pc:sldChg>
      <pc:sldChg chg="del">
        <pc:chgData name="Kelly Stokes" userId="3e5c5154-569e-4d81-aa91-4f91841cdfa9" providerId="ADAL" clId="{475E8F3F-FF1C-4FBE-A51D-F100B35E9484}" dt="2022-07-19T12:06:45.271" v="1128" actId="2696"/>
        <pc:sldMkLst>
          <pc:docMk/>
          <pc:sldMk cId="1790660205" sldId="1685"/>
        </pc:sldMkLst>
      </pc:sldChg>
      <pc:sldChg chg="del">
        <pc:chgData name="Kelly Stokes" userId="3e5c5154-569e-4d81-aa91-4f91841cdfa9" providerId="ADAL" clId="{475E8F3F-FF1C-4FBE-A51D-F100B35E9484}" dt="2022-07-19T12:06:45.271" v="1128" actId="2696"/>
        <pc:sldMkLst>
          <pc:docMk/>
          <pc:sldMk cId="1615152325" sldId="1686"/>
        </pc:sldMkLst>
      </pc:sldChg>
      <pc:sldChg chg="del">
        <pc:chgData name="Kelly Stokes" userId="3e5c5154-569e-4d81-aa91-4f91841cdfa9" providerId="ADAL" clId="{475E8F3F-FF1C-4FBE-A51D-F100B35E9484}" dt="2022-07-19T12:46:40.723" v="2917" actId="2696"/>
        <pc:sldMkLst>
          <pc:docMk/>
          <pc:sldMk cId="4158673314" sldId="1687"/>
        </pc:sldMkLst>
      </pc:sldChg>
      <pc:sldChg chg="addSp delSp modSp">
        <pc:chgData name="Kelly Stokes" userId="3e5c5154-569e-4d81-aa91-4f91841cdfa9" providerId="ADAL" clId="{475E8F3F-FF1C-4FBE-A51D-F100B35E9484}" dt="2022-07-19T10:43:43.187" v="14" actId="14100"/>
        <pc:sldMkLst>
          <pc:docMk/>
          <pc:sldMk cId="3089124999" sldId="1688"/>
        </pc:sldMkLst>
        <pc:picChg chg="add mod">
          <ac:chgData name="Kelly Stokes" userId="3e5c5154-569e-4d81-aa91-4f91841cdfa9" providerId="ADAL" clId="{475E8F3F-FF1C-4FBE-A51D-F100B35E9484}" dt="2022-07-19T10:43:43.187" v="14" actId="14100"/>
          <ac:picMkLst>
            <pc:docMk/>
            <pc:sldMk cId="3089124999" sldId="1688"/>
            <ac:picMk id="2" creationId="{CD151471-6932-CB63-1C99-C73C213C8795}"/>
          </ac:picMkLst>
        </pc:picChg>
        <pc:picChg chg="del">
          <ac:chgData name="Kelly Stokes" userId="3e5c5154-569e-4d81-aa91-4f91841cdfa9" providerId="ADAL" clId="{475E8F3F-FF1C-4FBE-A51D-F100B35E9484}" dt="2022-07-19T10:43:18.923" v="9" actId="478"/>
          <ac:picMkLst>
            <pc:docMk/>
            <pc:sldMk cId="3089124999" sldId="1688"/>
            <ac:picMk id="1026" creationId="{2B67C541-84D1-AD05-A72B-41A6DA384516}"/>
          </ac:picMkLst>
        </pc:picChg>
      </pc:sldChg>
      <pc:sldChg chg="del">
        <pc:chgData name="Kelly Stokes" userId="3e5c5154-569e-4d81-aa91-4f91841cdfa9" providerId="ADAL" clId="{475E8F3F-FF1C-4FBE-A51D-F100B35E9484}" dt="2022-07-19T12:06:45.271" v="1128" actId="2696"/>
        <pc:sldMkLst>
          <pc:docMk/>
          <pc:sldMk cId="944845364" sldId="1689"/>
        </pc:sldMkLst>
      </pc:sldChg>
      <pc:sldChg chg="del">
        <pc:chgData name="Kelly Stokes" userId="3e5c5154-569e-4d81-aa91-4f91841cdfa9" providerId="ADAL" clId="{475E8F3F-FF1C-4FBE-A51D-F100B35E9484}" dt="2022-07-19T12:06:45.271" v="1128" actId="2696"/>
        <pc:sldMkLst>
          <pc:docMk/>
          <pc:sldMk cId="3413605950" sldId="1690"/>
        </pc:sldMkLst>
      </pc:sldChg>
      <pc:sldChg chg="del">
        <pc:chgData name="Kelly Stokes" userId="3e5c5154-569e-4d81-aa91-4f91841cdfa9" providerId="ADAL" clId="{475E8F3F-FF1C-4FBE-A51D-F100B35E9484}" dt="2022-07-19T12:06:45.271" v="1128" actId="2696"/>
        <pc:sldMkLst>
          <pc:docMk/>
          <pc:sldMk cId="2154148141" sldId="1691"/>
        </pc:sldMkLst>
      </pc:sldChg>
      <pc:sldChg chg="del">
        <pc:chgData name="Kelly Stokes" userId="3e5c5154-569e-4d81-aa91-4f91841cdfa9" providerId="ADAL" clId="{475E8F3F-FF1C-4FBE-A51D-F100B35E9484}" dt="2022-07-19T12:06:45.271" v="1128" actId="2696"/>
        <pc:sldMkLst>
          <pc:docMk/>
          <pc:sldMk cId="1929602673" sldId="1692"/>
        </pc:sldMkLst>
      </pc:sldChg>
      <pc:sldChg chg="del">
        <pc:chgData name="Kelly Stokes" userId="3e5c5154-569e-4d81-aa91-4f91841cdfa9" providerId="ADAL" clId="{475E8F3F-FF1C-4FBE-A51D-F100B35E9484}" dt="2022-07-19T12:06:45.271" v="1128" actId="2696"/>
        <pc:sldMkLst>
          <pc:docMk/>
          <pc:sldMk cId="3525226362" sldId="1693"/>
        </pc:sldMkLst>
      </pc:sldChg>
      <pc:sldChg chg="del">
        <pc:chgData name="Kelly Stokes" userId="3e5c5154-569e-4d81-aa91-4f91841cdfa9" providerId="ADAL" clId="{475E8F3F-FF1C-4FBE-A51D-F100B35E9484}" dt="2022-07-19T12:06:45.271" v="1128" actId="2696"/>
        <pc:sldMkLst>
          <pc:docMk/>
          <pc:sldMk cId="3435553480" sldId="1694"/>
        </pc:sldMkLst>
      </pc:sldChg>
      <pc:sldChg chg="del">
        <pc:chgData name="Kelly Stokes" userId="3e5c5154-569e-4d81-aa91-4f91841cdfa9" providerId="ADAL" clId="{475E8F3F-FF1C-4FBE-A51D-F100B35E9484}" dt="2022-07-19T12:06:45.271" v="1128" actId="2696"/>
        <pc:sldMkLst>
          <pc:docMk/>
          <pc:sldMk cId="4007792107" sldId="1695"/>
        </pc:sldMkLst>
      </pc:sldChg>
      <pc:sldChg chg="del">
        <pc:chgData name="Kelly Stokes" userId="3e5c5154-569e-4d81-aa91-4f91841cdfa9" providerId="ADAL" clId="{475E8F3F-FF1C-4FBE-A51D-F100B35E9484}" dt="2022-07-19T12:06:45.271" v="1128" actId="2696"/>
        <pc:sldMkLst>
          <pc:docMk/>
          <pc:sldMk cId="1959726472" sldId="1696"/>
        </pc:sldMkLst>
      </pc:sldChg>
      <pc:sldChg chg="del">
        <pc:chgData name="Kelly Stokes" userId="3e5c5154-569e-4d81-aa91-4f91841cdfa9" providerId="ADAL" clId="{475E8F3F-FF1C-4FBE-A51D-F100B35E9484}" dt="2022-07-19T12:06:45.271" v="1128" actId="2696"/>
        <pc:sldMkLst>
          <pc:docMk/>
          <pc:sldMk cId="3906922467" sldId="1697"/>
        </pc:sldMkLst>
      </pc:sldChg>
      <pc:sldChg chg="del">
        <pc:chgData name="Kelly Stokes" userId="3e5c5154-569e-4d81-aa91-4f91841cdfa9" providerId="ADAL" clId="{475E8F3F-FF1C-4FBE-A51D-F100B35E9484}" dt="2022-07-19T12:06:45.271" v="1128" actId="2696"/>
        <pc:sldMkLst>
          <pc:docMk/>
          <pc:sldMk cId="1723839414" sldId="1698"/>
        </pc:sldMkLst>
      </pc:sldChg>
      <pc:sldChg chg="del">
        <pc:chgData name="Kelly Stokes" userId="3e5c5154-569e-4d81-aa91-4f91841cdfa9" providerId="ADAL" clId="{475E8F3F-FF1C-4FBE-A51D-F100B35E9484}" dt="2022-07-19T12:06:45.271" v="1128" actId="2696"/>
        <pc:sldMkLst>
          <pc:docMk/>
          <pc:sldMk cId="3701863757" sldId="1699"/>
        </pc:sldMkLst>
      </pc:sldChg>
      <pc:sldChg chg="del">
        <pc:chgData name="Kelly Stokes" userId="3e5c5154-569e-4d81-aa91-4f91841cdfa9" providerId="ADAL" clId="{475E8F3F-FF1C-4FBE-A51D-F100B35E9484}" dt="2022-07-19T12:06:45.271" v="1128" actId="2696"/>
        <pc:sldMkLst>
          <pc:docMk/>
          <pc:sldMk cId="1096492820" sldId="1700"/>
        </pc:sldMkLst>
      </pc:sldChg>
      <pc:sldChg chg="del">
        <pc:chgData name="Kelly Stokes" userId="3e5c5154-569e-4d81-aa91-4f91841cdfa9" providerId="ADAL" clId="{475E8F3F-FF1C-4FBE-A51D-F100B35E9484}" dt="2022-07-19T12:06:45.271" v="1128" actId="2696"/>
        <pc:sldMkLst>
          <pc:docMk/>
          <pc:sldMk cId="3345446006" sldId="1701"/>
        </pc:sldMkLst>
      </pc:sldChg>
      <pc:sldChg chg="del">
        <pc:chgData name="Kelly Stokes" userId="3e5c5154-569e-4d81-aa91-4f91841cdfa9" providerId="ADAL" clId="{475E8F3F-FF1C-4FBE-A51D-F100B35E9484}" dt="2022-07-19T12:06:45.271" v="1128" actId="2696"/>
        <pc:sldMkLst>
          <pc:docMk/>
          <pc:sldMk cId="2746640779" sldId="1702"/>
        </pc:sldMkLst>
      </pc:sldChg>
      <pc:sldChg chg="del">
        <pc:chgData name="Kelly Stokes" userId="3e5c5154-569e-4d81-aa91-4f91841cdfa9" providerId="ADAL" clId="{475E8F3F-FF1C-4FBE-A51D-F100B35E9484}" dt="2022-07-19T12:06:45.271" v="1128" actId="2696"/>
        <pc:sldMkLst>
          <pc:docMk/>
          <pc:sldMk cId="1576449481" sldId="1703"/>
        </pc:sldMkLst>
      </pc:sldChg>
      <pc:sldChg chg="del">
        <pc:chgData name="Kelly Stokes" userId="3e5c5154-569e-4d81-aa91-4f91841cdfa9" providerId="ADAL" clId="{475E8F3F-FF1C-4FBE-A51D-F100B35E9484}" dt="2022-07-19T12:06:45.271" v="1128" actId="2696"/>
        <pc:sldMkLst>
          <pc:docMk/>
          <pc:sldMk cId="3241338525" sldId="1704"/>
        </pc:sldMkLst>
      </pc:sldChg>
      <pc:sldChg chg="del">
        <pc:chgData name="Kelly Stokes" userId="3e5c5154-569e-4d81-aa91-4f91841cdfa9" providerId="ADAL" clId="{475E8F3F-FF1C-4FBE-A51D-F100B35E9484}" dt="2022-07-19T12:06:45.271" v="1128" actId="2696"/>
        <pc:sldMkLst>
          <pc:docMk/>
          <pc:sldMk cId="180750373" sldId="1705"/>
        </pc:sldMkLst>
      </pc:sldChg>
      <pc:sldChg chg="del">
        <pc:chgData name="Kelly Stokes" userId="3e5c5154-569e-4d81-aa91-4f91841cdfa9" providerId="ADAL" clId="{475E8F3F-FF1C-4FBE-A51D-F100B35E9484}" dt="2022-07-19T12:06:45.271" v="1128" actId="2696"/>
        <pc:sldMkLst>
          <pc:docMk/>
          <pc:sldMk cId="3529679487" sldId="1706"/>
        </pc:sldMkLst>
      </pc:sldChg>
      <pc:sldChg chg="del">
        <pc:chgData name="Kelly Stokes" userId="3e5c5154-569e-4d81-aa91-4f91841cdfa9" providerId="ADAL" clId="{475E8F3F-FF1C-4FBE-A51D-F100B35E9484}" dt="2022-07-19T12:06:45.271" v="1128" actId="2696"/>
        <pc:sldMkLst>
          <pc:docMk/>
          <pc:sldMk cId="64817640" sldId="1707"/>
        </pc:sldMkLst>
      </pc:sldChg>
      <pc:sldChg chg="modSp del mod">
        <pc:chgData name="Kelly Stokes" userId="3e5c5154-569e-4d81-aa91-4f91841cdfa9" providerId="ADAL" clId="{475E8F3F-FF1C-4FBE-A51D-F100B35E9484}" dt="2022-07-19T12:58:19.079" v="3361" actId="2696"/>
        <pc:sldMkLst>
          <pc:docMk/>
          <pc:sldMk cId="3527470759" sldId="1708"/>
        </pc:sldMkLst>
        <pc:spChg chg="mod">
          <ac:chgData name="Kelly Stokes" userId="3e5c5154-569e-4d81-aa91-4f91841cdfa9" providerId="ADAL" clId="{475E8F3F-FF1C-4FBE-A51D-F100B35E9484}" dt="2022-07-19T12:58:15.977" v="3360" actId="20577"/>
          <ac:spMkLst>
            <pc:docMk/>
            <pc:sldMk cId="3527470759" sldId="1708"/>
            <ac:spMk id="2" creationId="{02FB8773-AD3E-2543-510F-CEE32E75C793}"/>
          </ac:spMkLst>
        </pc:spChg>
      </pc:sldChg>
      <pc:sldChg chg="del">
        <pc:chgData name="Kelly Stokes" userId="3e5c5154-569e-4d81-aa91-4f91841cdfa9" providerId="ADAL" clId="{475E8F3F-FF1C-4FBE-A51D-F100B35E9484}" dt="2022-07-19T12:59:41.742" v="3404" actId="2696"/>
        <pc:sldMkLst>
          <pc:docMk/>
          <pc:sldMk cId="1180932871" sldId="1709"/>
        </pc:sldMkLst>
      </pc:sldChg>
      <pc:sldChg chg="del">
        <pc:chgData name="Kelly Stokes" userId="3e5c5154-569e-4d81-aa91-4f91841cdfa9" providerId="ADAL" clId="{475E8F3F-FF1C-4FBE-A51D-F100B35E9484}" dt="2022-07-19T11:06:40.488" v="1116" actId="2696"/>
        <pc:sldMkLst>
          <pc:docMk/>
          <pc:sldMk cId="2233649532" sldId="1710"/>
        </pc:sldMkLst>
      </pc:sldChg>
      <pc:sldChg chg="modSp add mod">
        <pc:chgData name="Kelly Stokes" userId="3e5c5154-569e-4d81-aa91-4f91841cdfa9" providerId="ADAL" clId="{475E8F3F-FF1C-4FBE-A51D-F100B35E9484}" dt="2022-07-19T10:45:44.420" v="93" actId="20577"/>
        <pc:sldMkLst>
          <pc:docMk/>
          <pc:sldMk cId="1084803964" sldId="1711"/>
        </pc:sldMkLst>
        <pc:spChg chg="mod">
          <ac:chgData name="Kelly Stokes" userId="3e5c5154-569e-4d81-aa91-4f91841cdfa9" providerId="ADAL" clId="{475E8F3F-FF1C-4FBE-A51D-F100B35E9484}" dt="2022-07-19T10:45:44.420" v="93" actId="20577"/>
          <ac:spMkLst>
            <pc:docMk/>
            <pc:sldMk cId="1084803964" sldId="1711"/>
            <ac:spMk id="2" creationId="{52DA34BA-82FC-47C5-BCE1-BB65E08B92A1}"/>
          </ac:spMkLst>
        </pc:spChg>
      </pc:sldChg>
      <pc:sldChg chg="modSp add mod">
        <pc:chgData name="Kelly Stokes" userId="3e5c5154-569e-4d81-aa91-4f91841cdfa9" providerId="ADAL" clId="{475E8F3F-FF1C-4FBE-A51D-F100B35E9484}" dt="2022-07-19T10:47:06.002" v="165" actId="20577"/>
        <pc:sldMkLst>
          <pc:docMk/>
          <pc:sldMk cId="3438403828" sldId="1712"/>
        </pc:sldMkLst>
        <pc:spChg chg="mod">
          <ac:chgData name="Kelly Stokes" userId="3e5c5154-569e-4d81-aa91-4f91841cdfa9" providerId="ADAL" clId="{475E8F3F-FF1C-4FBE-A51D-F100B35E9484}" dt="2022-07-19T10:47:06.002" v="165" actId="20577"/>
          <ac:spMkLst>
            <pc:docMk/>
            <pc:sldMk cId="3438403828" sldId="1712"/>
            <ac:spMk id="2" creationId="{52DA34BA-82FC-47C5-BCE1-BB65E08B92A1}"/>
          </ac:spMkLst>
        </pc:spChg>
      </pc:sldChg>
      <pc:sldChg chg="addSp modSp add mod">
        <pc:chgData name="Kelly Stokes" userId="3e5c5154-569e-4d81-aa91-4f91841cdfa9" providerId="ADAL" clId="{475E8F3F-FF1C-4FBE-A51D-F100B35E9484}" dt="2022-07-19T10:51:29.236" v="346" actId="20577"/>
        <pc:sldMkLst>
          <pc:docMk/>
          <pc:sldMk cId="3032954438" sldId="1713"/>
        </pc:sldMkLst>
        <pc:spChg chg="mod">
          <ac:chgData name="Kelly Stokes" userId="3e5c5154-569e-4d81-aa91-4f91841cdfa9" providerId="ADAL" clId="{475E8F3F-FF1C-4FBE-A51D-F100B35E9484}" dt="2022-07-19T10:51:29.236" v="346" actId="20577"/>
          <ac:spMkLst>
            <pc:docMk/>
            <pc:sldMk cId="3032954438" sldId="1713"/>
            <ac:spMk id="2" creationId="{52DA34BA-82FC-47C5-BCE1-BB65E08B92A1}"/>
          </ac:spMkLst>
        </pc:spChg>
        <pc:spChg chg="add mod">
          <ac:chgData name="Kelly Stokes" userId="3e5c5154-569e-4d81-aa91-4f91841cdfa9" providerId="ADAL" clId="{475E8F3F-FF1C-4FBE-A51D-F100B35E9484}" dt="2022-07-19T10:48:37.962" v="304" actId="1076"/>
          <ac:spMkLst>
            <pc:docMk/>
            <pc:sldMk cId="3032954438" sldId="1713"/>
            <ac:spMk id="3" creationId="{F6A3C300-64C9-C9B8-10B3-528B7C857D9B}"/>
          </ac:spMkLst>
        </pc:spChg>
      </pc:sldChg>
      <pc:sldChg chg="addSp modSp add mod">
        <pc:chgData name="Kelly Stokes" userId="3e5c5154-569e-4d81-aa91-4f91841cdfa9" providerId="ADAL" clId="{475E8F3F-FF1C-4FBE-A51D-F100B35E9484}" dt="2022-07-19T10:51:24.046" v="343" actId="20577"/>
        <pc:sldMkLst>
          <pc:docMk/>
          <pc:sldMk cId="3487386233" sldId="1714"/>
        </pc:sldMkLst>
        <pc:spChg chg="mod">
          <ac:chgData name="Kelly Stokes" userId="3e5c5154-569e-4d81-aa91-4f91841cdfa9" providerId="ADAL" clId="{475E8F3F-FF1C-4FBE-A51D-F100B35E9484}" dt="2022-07-19T10:51:24.046" v="343" actId="20577"/>
          <ac:spMkLst>
            <pc:docMk/>
            <pc:sldMk cId="3487386233" sldId="1714"/>
            <ac:spMk id="2" creationId="{52DA34BA-82FC-47C5-BCE1-BB65E08B92A1}"/>
          </ac:spMkLst>
        </pc:spChg>
        <pc:picChg chg="add mod">
          <ac:chgData name="Kelly Stokes" userId="3e5c5154-569e-4d81-aa91-4f91841cdfa9" providerId="ADAL" clId="{475E8F3F-FF1C-4FBE-A51D-F100B35E9484}" dt="2022-07-19T10:49:30.741" v="309" actId="1076"/>
          <ac:picMkLst>
            <pc:docMk/>
            <pc:sldMk cId="3487386233" sldId="1714"/>
            <ac:picMk id="4098" creationId="{50A8DCDB-FBE8-922D-4DE1-EE8429432E3C}"/>
          </ac:picMkLst>
        </pc:picChg>
      </pc:sldChg>
      <pc:sldChg chg="modSp add mod">
        <pc:chgData name="Kelly Stokes" userId="3e5c5154-569e-4d81-aa91-4f91841cdfa9" providerId="ADAL" clId="{475E8F3F-FF1C-4FBE-A51D-F100B35E9484}" dt="2022-07-19T10:51:17.964" v="340" actId="20577"/>
        <pc:sldMkLst>
          <pc:docMk/>
          <pc:sldMk cId="2650428040" sldId="1715"/>
        </pc:sldMkLst>
        <pc:spChg chg="mod">
          <ac:chgData name="Kelly Stokes" userId="3e5c5154-569e-4d81-aa91-4f91841cdfa9" providerId="ADAL" clId="{475E8F3F-FF1C-4FBE-A51D-F100B35E9484}" dt="2022-07-19T10:51:17.964" v="340" actId="20577"/>
          <ac:spMkLst>
            <pc:docMk/>
            <pc:sldMk cId="2650428040" sldId="1715"/>
            <ac:spMk id="2" creationId="{52DA34BA-82FC-47C5-BCE1-BB65E08B92A1}"/>
          </ac:spMkLst>
        </pc:spChg>
      </pc:sldChg>
      <pc:sldChg chg="modSp add mod replId">
        <pc:chgData name="Kelly Stokes" userId="3e5c5154-569e-4d81-aa91-4f91841cdfa9" providerId="ADAL" clId="{475E8F3F-FF1C-4FBE-A51D-F100B35E9484}" dt="2022-07-19T10:51:11.198" v="337" actId="20577"/>
        <pc:sldMkLst>
          <pc:docMk/>
          <pc:sldMk cId="1301209792" sldId="1716"/>
        </pc:sldMkLst>
        <pc:spChg chg="mod">
          <ac:chgData name="Kelly Stokes" userId="3e5c5154-569e-4d81-aa91-4f91841cdfa9" providerId="ADAL" clId="{475E8F3F-FF1C-4FBE-A51D-F100B35E9484}" dt="2022-07-19T10:51:11.198" v="337" actId="20577"/>
          <ac:spMkLst>
            <pc:docMk/>
            <pc:sldMk cId="1301209792" sldId="1716"/>
            <ac:spMk id="2" creationId="{52DA34BA-82FC-47C5-BCE1-BB65E08B92A1}"/>
          </ac:spMkLst>
        </pc:spChg>
        <pc:spChg chg="mod">
          <ac:chgData name="Kelly Stokes" userId="3e5c5154-569e-4d81-aa91-4f91841cdfa9" providerId="ADAL" clId="{475E8F3F-FF1C-4FBE-A51D-F100B35E9484}" dt="2022-07-19T10:50:21.039" v="326" actId="1076"/>
          <ac:spMkLst>
            <pc:docMk/>
            <pc:sldMk cId="1301209792" sldId="1716"/>
            <ac:spMk id="3" creationId="{F6A3C300-64C9-C9B8-10B3-528B7C857D9B}"/>
          </ac:spMkLst>
        </pc:spChg>
      </pc:sldChg>
      <pc:sldChg chg="add del replId">
        <pc:chgData name="Kelly Stokes" userId="3e5c5154-569e-4d81-aa91-4f91841cdfa9" providerId="ADAL" clId="{475E8F3F-FF1C-4FBE-A51D-F100B35E9484}" dt="2022-07-19T10:50:27.839" v="328" actId="2696"/>
        <pc:sldMkLst>
          <pc:docMk/>
          <pc:sldMk cId="1132536254" sldId="1717"/>
        </pc:sldMkLst>
      </pc:sldChg>
      <pc:sldChg chg="add del">
        <pc:chgData name="Kelly Stokes" userId="3e5c5154-569e-4d81-aa91-4f91841cdfa9" providerId="ADAL" clId="{475E8F3F-FF1C-4FBE-A51D-F100B35E9484}" dt="2022-07-19T10:50:03.987" v="313" actId="2696"/>
        <pc:sldMkLst>
          <pc:docMk/>
          <pc:sldMk cId="178999978" sldId="1718"/>
        </pc:sldMkLst>
      </pc:sldChg>
      <pc:sldChg chg="addSp modSp add mod">
        <pc:chgData name="Kelly Stokes" userId="3e5c5154-569e-4d81-aa91-4f91841cdfa9" providerId="ADAL" clId="{475E8F3F-FF1C-4FBE-A51D-F100B35E9484}" dt="2022-07-19T10:51:06.026" v="334" actId="20577"/>
        <pc:sldMkLst>
          <pc:docMk/>
          <pc:sldMk cId="3388652737" sldId="1718"/>
        </pc:sldMkLst>
        <pc:spChg chg="mod">
          <ac:chgData name="Kelly Stokes" userId="3e5c5154-569e-4d81-aa91-4f91841cdfa9" providerId="ADAL" clId="{475E8F3F-FF1C-4FBE-A51D-F100B35E9484}" dt="2022-07-19T10:51:06.026" v="334" actId="20577"/>
          <ac:spMkLst>
            <pc:docMk/>
            <pc:sldMk cId="3388652737" sldId="1718"/>
            <ac:spMk id="2" creationId="{52DA34BA-82FC-47C5-BCE1-BB65E08B92A1}"/>
          </ac:spMkLst>
        </pc:spChg>
        <pc:picChg chg="add mod">
          <ac:chgData name="Kelly Stokes" userId="3e5c5154-569e-4d81-aa91-4f91841cdfa9" providerId="ADAL" clId="{475E8F3F-FF1C-4FBE-A51D-F100B35E9484}" dt="2022-07-19T10:50:55.082" v="331" actId="732"/>
          <ac:picMkLst>
            <pc:docMk/>
            <pc:sldMk cId="3388652737" sldId="1718"/>
            <ac:picMk id="5122" creationId="{C155CA69-D9E9-56F8-F9B5-D2799D3E23B1}"/>
          </ac:picMkLst>
        </pc:picChg>
      </pc:sldChg>
      <pc:sldChg chg="modSp add mod">
        <pc:chgData name="Kelly Stokes" userId="3e5c5154-569e-4d81-aa91-4f91841cdfa9" providerId="ADAL" clId="{475E8F3F-FF1C-4FBE-A51D-F100B35E9484}" dt="2022-07-19T10:53:23.979" v="497" actId="1076"/>
        <pc:sldMkLst>
          <pc:docMk/>
          <pc:sldMk cId="2234367098" sldId="1719"/>
        </pc:sldMkLst>
        <pc:spChg chg="mod">
          <ac:chgData name="Kelly Stokes" userId="3e5c5154-569e-4d81-aa91-4f91841cdfa9" providerId="ADAL" clId="{475E8F3F-FF1C-4FBE-A51D-F100B35E9484}" dt="2022-07-19T10:53:23.979" v="497" actId="1076"/>
          <ac:spMkLst>
            <pc:docMk/>
            <pc:sldMk cId="2234367098" sldId="1719"/>
            <ac:spMk id="2" creationId="{52DA34BA-82FC-47C5-BCE1-BB65E08B92A1}"/>
          </ac:spMkLst>
        </pc:spChg>
      </pc:sldChg>
      <pc:sldChg chg="add del replId">
        <pc:chgData name="Kelly Stokes" userId="3e5c5154-569e-4d81-aa91-4f91841cdfa9" providerId="ADAL" clId="{475E8F3F-FF1C-4FBE-A51D-F100B35E9484}" dt="2022-07-19T10:50:03.987" v="313" actId="2696"/>
        <pc:sldMkLst>
          <pc:docMk/>
          <pc:sldMk cId="3296525351" sldId="1719"/>
        </pc:sldMkLst>
      </pc:sldChg>
      <pc:sldChg chg="modSp mod">
        <pc:chgData name="Kelly Stokes" userId="3e5c5154-569e-4d81-aa91-4f91841cdfa9" providerId="ADAL" clId="{475E8F3F-FF1C-4FBE-A51D-F100B35E9484}" dt="2022-07-19T10:54:45.032" v="523" actId="20577"/>
        <pc:sldMkLst>
          <pc:docMk/>
          <pc:sldMk cId="2639816831" sldId="1720"/>
        </pc:sldMkLst>
        <pc:spChg chg="mod">
          <ac:chgData name="Kelly Stokes" userId="3e5c5154-569e-4d81-aa91-4f91841cdfa9" providerId="ADAL" clId="{475E8F3F-FF1C-4FBE-A51D-F100B35E9484}" dt="2022-07-19T10:54:45.032" v="523" actId="20577"/>
          <ac:spMkLst>
            <pc:docMk/>
            <pc:sldMk cId="2639816831" sldId="1720"/>
            <ac:spMk id="2" creationId="{52DA34BA-82FC-47C5-BCE1-BB65E08B92A1}"/>
          </ac:spMkLst>
        </pc:spChg>
      </pc:sldChg>
      <pc:sldChg chg="add del replId">
        <pc:chgData name="Kelly Stokes" userId="3e5c5154-569e-4d81-aa91-4f91841cdfa9" providerId="ADAL" clId="{475E8F3F-FF1C-4FBE-A51D-F100B35E9484}" dt="2022-07-19T10:50:03.987" v="313" actId="2696"/>
        <pc:sldMkLst>
          <pc:docMk/>
          <pc:sldMk cId="4055895593" sldId="1720"/>
        </pc:sldMkLst>
      </pc:sldChg>
      <pc:sldChg chg="modSp mod">
        <pc:chgData name="Kelly Stokes" userId="3e5c5154-569e-4d81-aa91-4f91841cdfa9" providerId="ADAL" clId="{475E8F3F-FF1C-4FBE-A51D-F100B35E9484}" dt="2022-07-19T10:54:52.885" v="531" actId="1076"/>
        <pc:sldMkLst>
          <pc:docMk/>
          <pc:sldMk cId="1568769060" sldId="1721"/>
        </pc:sldMkLst>
        <pc:spChg chg="mod">
          <ac:chgData name="Kelly Stokes" userId="3e5c5154-569e-4d81-aa91-4f91841cdfa9" providerId="ADAL" clId="{475E8F3F-FF1C-4FBE-A51D-F100B35E9484}" dt="2022-07-19T10:54:49.537" v="530" actId="20577"/>
          <ac:spMkLst>
            <pc:docMk/>
            <pc:sldMk cId="1568769060" sldId="1721"/>
            <ac:spMk id="2" creationId="{52DA34BA-82FC-47C5-BCE1-BB65E08B92A1}"/>
          </ac:spMkLst>
        </pc:spChg>
        <pc:spChg chg="mod">
          <ac:chgData name="Kelly Stokes" userId="3e5c5154-569e-4d81-aa91-4f91841cdfa9" providerId="ADAL" clId="{475E8F3F-FF1C-4FBE-A51D-F100B35E9484}" dt="2022-07-19T10:54:52.885" v="531" actId="1076"/>
          <ac:spMkLst>
            <pc:docMk/>
            <pc:sldMk cId="1568769060" sldId="1721"/>
            <ac:spMk id="3" creationId="{CADDE2D9-BBEE-4B60-9EA8-8BE166E5866C}"/>
          </ac:spMkLst>
        </pc:spChg>
      </pc:sldChg>
      <pc:sldChg chg="modSp mod">
        <pc:chgData name="Kelly Stokes" userId="3e5c5154-569e-4d81-aa91-4f91841cdfa9" providerId="ADAL" clId="{475E8F3F-FF1C-4FBE-A51D-F100B35E9484}" dt="2022-07-19T11:00:02.991" v="721" actId="20577"/>
        <pc:sldMkLst>
          <pc:docMk/>
          <pc:sldMk cId="393771535" sldId="1722"/>
        </pc:sldMkLst>
        <pc:spChg chg="mod">
          <ac:chgData name="Kelly Stokes" userId="3e5c5154-569e-4d81-aa91-4f91841cdfa9" providerId="ADAL" clId="{475E8F3F-FF1C-4FBE-A51D-F100B35E9484}" dt="2022-07-19T11:00:02.991" v="721" actId="20577"/>
          <ac:spMkLst>
            <pc:docMk/>
            <pc:sldMk cId="393771535" sldId="1722"/>
            <ac:spMk id="2" creationId="{52DA34BA-82FC-47C5-BCE1-BB65E08B92A1}"/>
          </ac:spMkLst>
        </pc:spChg>
      </pc:sldChg>
      <pc:sldChg chg="modSp mod">
        <pc:chgData name="Kelly Stokes" userId="3e5c5154-569e-4d81-aa91-4f91841cdfa9" providerId="ADAL" clId="{475E8F3F-FF1C-4FBE-A51D-F100B35E9484}" dt="2022-07-19T11:00:07.571" v="728" actId="20577"/>
        <pc:sldMkLst>
          <pc:docMk/>
          <pc:sldMk cId="3785407199" sldId="1723"/>
        </pc:sldMkLst>
        <pc:spChg chg="mod">
          <ac:chgData name="Kelly Stokes" userId="3e5c5154-569e-4d81-aa91-4f91841cdfa9" providerId="ADAL" clId="{475E8F3F-FF1C-4FBE-A51D-F100B35E9484}" dt="2022-07-19T11:00:07.571" v="728" actId="20577"/>
          <ac:spMkLst>
            <pc:docMk/>
            <pc:sldMk cId="3785407199" sldId="1723"/>
            <ac:spMk id="2" creationId="{52DA34BA-82FC-47C5-BCE1-BB65E08B92A1}"/>
          </ac:spMkLst>
        </pc:spChg>
      </pc:sldChg>
      <pc:sldChg chg="modSp mod">
        <pc:chgData name="Kelly Stokes" userId="3e5c5154-569e-4d81-aa91-4f91841cdfa9" providerId="ADAL" clId="{475E8F3F-FF1C-4FBE-A51D-F100B35E9484}" dt="2022-07-19T10:57:30.653" v="624" actId="20577"/>
        <pc:sldMkLst>
          <pc:docMk/>
          <pc:sldMk cId="3913687195" sldId="1724"/>
        </pc:sldMkLst>
        <pc:spChg chg="mod">
          <ac:chgData name="Kelly Stokes" userId="3e5c5154-569e-4d81-aa91-4f91841cdfa9" providerId="ADAL" clId="{475E8F3F-FF1C-4FBE-A51D-F100B35E9484}" dt="2022-07-19T10:57:30.653" v="624" actId="20577"/>
          <ac:spMkLst>
            <pc:docMk/>
            <pc:sldMk cId="3913687195" sldId="1724"/>
            <ac:spMk id="2" creationId="{52DA34BA-82FC-47C5-BCE1-BB65E08B92A1}"/>
          </ac:spMkLst>
        </pc:spChg>
      </pc:sldChg>
      <pc:sldChg chg="addSp delSp modSp mod">
        <pc:chgData name="Kelly Stokes" userId="3e5c5154-569e-4d81-aa91-4f91841cdfa9" providerId="ADAL" clId="{475E8F3F-FF1C-4FBE-A51D-F100B35E9484}" dt="2022-07-19T10:58:37.521" v="650" actId="1076"/>
        <pc:sldMkLst>
          <pc:docMk/>
          <pc:sldMk cId="2399519937" sldId="1725"/>
        </pc:sldMkLst>
        <pc:spChg chg="mod">
          <ac:chgData name="Kelly Stokes" userId="3e5c5154-569e-4d81-aa91-4f91841cdfa9" providerId="ADAL" clId="{475E8F3F-FF1C-4FBE-A51D-F100B35E9484}" dt="2022-07-19T10:57:57.785" v="647" actId="20577"/>
          <ac:spMkLst>
            <pc:docMk/>
            <pc:sldMk cId="2399519937" sldId="1725"/>
            <ac:spMk id="2" creationId="{52DA34BA-82FC-47C5-BCE1-BB65E08B92A1}"/>
          </ac:spMkLst>
        </pc:spChg>
        <pc:picChg chg="del">
          <ac:chgData name="Kelly Stokes" userId="3e5c5154-569e-4d81-aa91-4f91841cdfa9" providerId="ADAL" clId="{475E8F3F-FF1C-4FBE-A51D-F100B35E9484}" dt="2022-07-19T10:58:35.567" v="648" actId="478"/>
          <ac:picMkLst>
            <pc:docMk/>
            <pc:sldMk cId="2399519937" sldId="1725"/>
            <ac:picMk id="6146" creationId="{38A935EE-355E-485F-3FB5-1382448D6482}"/>
          </ac:picMkLst>
        </pc:picChg>
        <pc:picChg chg="add mod">
          <ac:chgData name="Kelly Stokes" userId="3e5c5154-569e-4d81-aa91-4f91841cdfa9" providerId="ADAL" clId="{475E8F3F-FF1C-4FBE-A51D-F100B35E9484}" dt="2022-07-19T10:58:37.521" v="650" actId="1076"/>
          <ac:picMkLst>
            <pc:docMk/>
            <pc:sldMk cId="2399519937" sldId="1725"/>
            <ac:picMk id="9218" creationId="{2C0BB048-8EEB-F7C9-344C-C0ACFB7567D7}"/>
          </ac:picMkLst>
        </pc:picChg>
      </pc:sldChg>
      <pc:sldChg chg="addSp delSp modSp mod">
        <pc:chgData name="Kelly Stokes" userId="3e5c5154-569e-4d81-aa91-4f91841cdfa9" providerId="ADAL" clId="{475E8F3F-FF1C-4FBE-A51D-F100B35E9484}" dt="2022-07-19T10:59:20.044" v="706" actId="20577"/>
        <pc:sldMkLst>
          <pc:docMk/>
          <pc:sldMk cId="2297904851" sldId="1726"/>
        </pc:sldMkLst>
        <pc:spChg chg="mod">
          <ac:chgData name="Kelly Stokes" userId="3e5c5154-569e-4d81-aa91-4f91841cdfa9" providerId="ADAL" clId="{475E8F3F-FF1C-4FBE-A51D-F100B35E9484}" dt="2022-07-19T10:59:20.044" v="706" actId="20577"/>
          <ac:spMkLst>
            <pc:docMk/>
            <pc:sldMk cId="2297904851" sldId="1726"/>
            <ac:spMk id="2" creationId="{52DA34BA-82FC-47C5-BCE1-BB65E08B92A1}"/>
          </ac:spMkLst>
        </pc:spChg>
        <pc:picChg chg="del">
          <ac:chgData name="Kelly Stokes" userId="3e5c5154-569e-4d81-aa91-4f91841cdfa9" providerId="ADAL" clId="{475E8F3F-FF1C-4FBE-A51D-F100B35E9484}" dt="2022-07-19T10:58:39.393" v="651" actId="478"/>
          <ac:picMkLst>
            <pc:docMk/>
            <pc:sldMk cId="2297904851" sldId="1726"/>
            <ac:picMk id="3" creationId="{29C856B9-6556-81DF-70FA-FFD5935B6A13}"/>
          </ac:picMkLst>
        </pc:picChg>
        <pc:picChg chg="add mod">
          <ac:chgData name="Kelly Stokes" userId="3e5c5154-569e-4d81-aa91-4f91841cdfa9" providerId="ADAL" clId="{475E8F3F-FF1C-4FBE-A51D-F100B35E9484}" dt="2022-07-19T10:58:41.670" v="653" actId="1076"/>
          <ac:picMkLst>
            <pc:docMk/>
            <pc:sldMk cId="2297904851" sldId="1726"/>
            <ac:picMk id="8194" creationId="{804F947E-997E-48F9-6AD4-9C78D7ED12F2}"/>
          </ac:picMkLst>
        </pc:picChg>
      </pc:sldChg>
      <pc:sldChg chg="modSp mod">
        <pc:chgData name="Kelly Stokes" userId="3e5c5154-569e-4d81-aa91-4f91841cdfa9" providerId="ADAL" clId="{475E8F3F-FF1C-4FBE-A51D-F100B35E9484}" dt="2022-07-19T10:59:53.425" v="714" actId="20577"/>
        <pc:sldMkLst>
          <pc:docMk/>
          <pc:sldMk cId="3964153740" sldId="1727"/>
        </pc:sldMkLst>
        <pc:spChg chg="mod">
          <ac:chgData name="Kelly Stokes" userId="3e5c5154-569e-4d81-aa91-4f91841cdfa9" providerId="ADAL" clId="{475E8F3F-FF1C-4FBE-A51D-F100B35E9484}" dt="2022-07-19T10:59:53.425" v="714" actId="20577"/>
          <ac:spMkLst>
            <pc:docMk/>
            <pc:sldMk cId="3964153740" sldId="1727"/>
            <ac:spMk id="2" creationId="{52DA34BA-82FC-47C5-BCE1-BB65E08B92A1}"/>
          </ac:spMkLst>
        </pc:spChg>
      </pc:sldChg>
      <pc:sldChg chg="addSp delSp modSp mod">
        <pc:chgData name="Kelly Stokes" userId="3e5c5154-569e-4d81-aa91-4f91841cdfa9" providerId="ADAL" clId="{475E8F3F-FF1C-4FBE-A51D-F100B35E9484}" dt="2022-07-19T11:00:47.659" v="755" actId="1076"/>
        <pc:sldMkLst>
          <pc:docMk/>
          <pc:sldMk cId="2117511170" sldId="1728"/>
        </pc:sldMkLst>
        <pc:spChg chg="mod">
          <ac:chgData name="Kelly Stokes" userId="3e5c5154-569e-4d81-aa91-4f91841cdfa9" providerId="ADAL" clId="{475E8F3F-FF1C-4FBE-A51D-F100B35E9484}" dt="2022-07-19T11:00:25.474" v="752" actId="20577"/>
          <ac:spMkLst>
            <pc:docMk/>
            <pc:sldMk cId="2117511170" sldId="1728"/>
            <ac:spMk id="2" creationId="{52DA34BA-82FC-47C5-BCE1-BB65E08B92A1}"/>
          </ac:spMkLst>
        </pc:spChg>
        <pc:picChg chg="del">
          <ac:chgData name="Kelly Stokes" userId="3e5c5154-569e-4d81-aa91-4f91841cdfa9" providerId="ADAL" clId="{475E8F3F-FF1C-4FBE-A51D-F100B35E9484}" dt="2022-07-19T11:00:27.110" v="753" actId="478"/>
          <ac:picMkLst>
            <pc:docMk/>
            <pc:sldMk cId="2117511170" sldId="1728"/>
            <ac:picMk id="9218" creationId="{2C0BB048-8EEB-F7C9-344C-C0ACFB7567D7}"/>
          </ac:picMkLst>
        </pc:picChg>
        <pc:picChg chg="add mod">
          <ac:chgData name="Kelly Stokes" userId="3e5c5154-569e-4d81-aa91-4f91841cdfa9" providerId="ADAL" clId="{475E8F3F-FF1C-4FBE-A51D-F100B35E9484}" dt="2022-07-19T11:00:47.659" v="755" actId="1076"/>
          <ac:picMkLst>
            <pc:docMk/>
            <pc:sldMk cId="2117511170" sldId="1728"/>
            <ac:picMk id="11266" creationId="{626DF2EB-81F1-58CA-B030-69B5CBBD3B08}"/>
          </ac:picMkLst>
        </pc:picChg>
      </pc:sldChg>
      <pc:sldChg chg="addSp delSp modSp mod">
        <pc:chgData name="Kelly Stokes" userId="3e5c5154-569e-4d81-aa91-4f91841cdfa9" providerId="ADAL" clId="{475E8F3F-FF1C-4FBE-A51D-F100B35E9484}" dt="2022-07-19T11:01:37.421" v="801" actId="20577"/>
        <pc:sldMkLst>
          <pc:docMk/>
          <pc:sldMk cId="3281945755" sldId="1729"/>
        </pc:sldMkLst>
        <pc:spChg chg="mod">
          <ac:chgData name="Kelly Stokes" userId="3e5c5154-569e-4d81-aa91-4f91841cdfa9" providerId="ADAL" clId="{475E8F3F-FF1C-4FBE-A51D-F100B35E9484}" dt="2022-07-19T11:01:37.421" v="801" actId="20577"/>
          <ac:spMkLst>
            <pc:docMk/>
            <pc:sldMk cId="3281945755" sldId="1729"/>
            <ac:spMk id="2" creationId="{52DA34BA-82FC-47C5-BCE1-BB65E08B92A1}"/>
          </ac:spMkLst>
        </pc:spChg>
        <pc:picChg chg="del">
          <ac:chgData name="Kelly Stokes" userId="3e5c5154-569e-4d81-aa91-4f91841cdfa9" providerId="ADAL" clId="{475E8F3F-FF1C-4FBE-A51D-F100B35E9484}" dt="2022-07-19T11:00:51.120" v="756" actId="478"/>
          <ac:picMkLst>
            <pc:docMk/>
            <pc:sldMk cId="3281945755" sldId="1729"/>
            <ac:picMk id="8194" creationId="{804F947E-997E-48F9-6AD4-9C78D7ED12F2}"/>
          </ac:picMkLst>
        </pc:picChg>
        <pc:picChg chg="add mod">
          <ac:chgData name="Kelly Stokes" userId="3e5c5154-569e-4d81-aa91-4f91841cdfa9" providerId="ADAL" clId="{475E8F3F-FF1C-4FBE-A51D-F100B35E9484}" dt="2022-07-19T11:00:53.513" v="758" actId="1076"/>
          <ac:picMkLst>
            <pc:docMk/>
            <pc:sldMk cId="3281945755" sldId="1729"/>
            <ac:picMk id="10242" creationId="{9420BD10-CEAC-4E7D-A40A-89CCF66784C0}"/>
          </ac:picMkLst>
        </pc:picChg>
      </pc:sldChg>
      <pc:sldChg chg="add">
        <pc:chgData name="Kelly Stokes" userId="3e5c5154-569e-4d81-aa91-4f91841cdfa9" providerId="ADAL" clId="{475E8F3F-FF1C-4FBE-A51D-F100B35E9484}" dt="2022-07-19T11:01:54.360" v="852" actId="2890"/>
        <pc:sldMkLst>
          <pc:docMk/>
          <pc:sldMk cId="72145147" sldId="1730"/>
        </pc:sldMkLst>
      </pc:sldChg>
      <pc:sldChg chg="modSp add mod">
        <pc:chgData name="Kelly Stokes" userId="3e5c5154-569e-4d81-aa91-4f91841cdfa9" providerId="ADAL" clId="{475E8F3F-FF1C-4FBE-A51D-F100B35E9484}" dt="2022-07-19T11:02:03.561" v="861" actId="20577"/>
        <pc:sldMkLst>
          <pc:docMk/>
          <pc:sldMk cId="2784915877" sldId="1731"/>
        </pc:sldMkLst>
        <pc:spChg chg="mod">
          <ac:chgData name="Kelly Stokes" userId="3e5c5154-569e-4d81-aa91-4f91841cdfa9" providerId="ADAL" clId="{475E8F3F-FF1C-4FBE-A51D-F100B35E9484}" dt="2022-07-19T11:02:03.561" v="861" actId="20577"/>
          <ac:spMkLst>
            <pc:docMk/>
            <pc:sldMk cId="2784915877" sldId="1731"/>
            <ac:spMk id="2" creationId="{52DA34BA-82FC-47C5-BCE1-BB65E08B92A1}"/>
          </ac:spMkLst>
        </pc:spChg>
      </pc:sldChg>
      <pc:sldChg chg="add">
        <pc:chgData name="Kelly Stokes" userId="3e5c5154-569e-4d81-aa91-4f91841cdfa9" providerId="ADAL" clId="{475E8F3F-FF1C-4FBE-A51D-F100B35E9484}" dt="2022-07-19T11:02:31.241" v="909" actId="2890"/>
        <pc:sldMkLst>
          <pc:docMk/>
          <pc:sldMk cId="911605953" sldId="1732"/>
        </pc:sldMkLst>
      </pc:sldChg>
      <pc:sldChg chg="modSp add mod">
        <pc:chgData name="Kelly Stokes" userId="3e5c5154-569e-4d81-aa91-4f91841cdfa9" providerId="ADAL" clId="{475E8F3F-FF1C-4FBE-A51D-F100B35E9484}" dt="2022-07-19T11:02:40.156" v="919" actId="20577"/>
        <pc:sldMkLst>
          <pc:docMk/>
          <pc:sldMk cId="2853695707" sldId="1733"/>
        </pc:sldMkLst>
        <pc:spChg chg="mod">
          <ac:chgData name="Kelly Stokes" userId="3e5c5154-569e-4d81-aa91-4f91841cdfa9" providerId="ADAL" clId="{475E8F3F-FF1C-4FBE-A51D-F100B35E9484}" dt="2022-07-19T11:02:40.156" v="919" actId="20577"/>
          <ac:spMkLst>
            <pc:docMk/>
            <pc:sldMk cId="2853695707" sldId="1733"/>
            <ac:spMk id="2" creationId="{52DA34BA-82FC-47C5-BCE1-BB65E08B92A1}"/>
          </ac:spMkLst>
        </pc:spChg>
      </pc:sldChg>
      <pc:sldChg chg="add">
        <pc:chgData name="Kelly Stokes" userId="3e5c5154-569e-4d81-aa91-4f91841cdfa9" providerId="ADAL" clId="{475E8F3F-FF1C-4FBE-A51D-F100B35E9484}" dt="2022-07-19T11:03:10.181" v="971" actId="2890"/>
        <pc:sldMkLst>
          <pc:docMk/>
          <pc:sldMk cId="2523702346" sldId="1734"/>
        </pc:sldMkLst>
      </pc:sldChg>
      <pc:sldChg chg="modSp add mod">
        <pc:chgData name="Kelly Stokes" userId="3e5c5154-569e-4d81-aa91-4f91841cdfa9" providerId="ADAL" clId="{475E8F3F-FF1C-4FBE-A51D-F100B35E9484}" dt="2022-07-19T11:03:17.877" v="981" actId="20577"/>
        <pc:sldMkLst>
          <pc:docMk/>
          <pc:sldMk cId="2504731283" sldId="1735"/>
        </pc:sldMkLst>
        <pc:spChg chg="mod">
          <ac:chgData name="Kelly Stokes" userId="3e5c5154-569e-4d81-aa91-4f91841cdfa9" providerId="ADAL" clId="{475E8F3F-FF1C-4FBE-A51D-F100B35E9484}" dt="2022-07-19T11:03:17.877" v="981" actId="20577"/>
          <ac:spMkLst>
            <pc:docMk/>
            <pc:sldMk cId="2504731283" sldId="1735"/>
            <ac:spMk id="2" creationId="{52DA34BA-82FC-47C5-BCE1-BB65E08B92A1}"/>
          </ac:spMkLst>
        </pc:spChg>
      </pc:sldChg>
      <pc:sldChg chg="addSp modSp add">
        <pc:chgData name="Kelly Stokes" userId="3e5c5154-569e-4d81-aa91-4f91841cdfa9" providerId="ADAL" clId="{475E8F3F-FF1C-4FBE-A51D-F100B35E9484}" dt="2022-07-19T11:04:12.886" v="1036" actId="1076"/>
        <pc:sldMkLst>
          <pc:docMk/>
          <pc:sldMk cId="2066207434" sldId="1736"/>
        </pc:sldMkLst>
        <pc:picChg chg="add mod">
          <ac:chgData name="Kelly Stokes" userId="3e5c5154-569e-4d81-aa91-4f91841cdfa9" providerId="ADAL" clId="{475E8F3F-FF1C-4FBE-A51D-F100B35E9484}" dt="2022-07-19T11:04:12.886" v="1036" actId="1076"/>
          <ac:picMkLst>
            <pc:docMk/>
            <pc:sldMk cId="2066207434" sldId="1736"/>
            <ac:picMk id="12290" creationId="{184C0B3F-794E-6B95-0AB7-81AA1845F078}"/>
          </ac:picMkLst>
        </pc:picChg>
      </pc:sldChg>
      <pc:sldChg chg="delSp modSp add mod">
        <pc:chgData name="Kelly Stokes" userId="3e5c5154-569e-4d81-aa91-4f91841cdfa9" providerId="ADAL" clId="{475E8F3F-FF1C-4FBE-A51D-F100B35E9484}" dt="2022-07-19T11:04:32.622" v="1045" actId="20577"/>
        <pc:sldMkLst>
          <pc:docMk/>
          <pc:sldMk cId="2498117799" sldId="1737"/>
        </pc:sldMkLst>
        <pc:spChg chg="mod">
          <ac:chgData name="Kelly Stokes" userId="3e5c5154-569e-4d81-aa91-4f91841cdfa9" providerId="ADAL" clId="{475E8F3F-FF1C-4FBE-A51D-F100B35E9484}" dt="2022-07-19T11:04:32.622" v="1045" actId="20577"/>
          <ac:spMkLst>
            <pc:docMk/>
            <pc:sldMk cId="2498117799" sldId="1737"/>
            <ac:spMk id="2" creationId="{52DA34BA-82FC-47C5-BCE1-BB65E08B92A1}"/>
          </ac:spMkLst>
        </pc:spChg>
        <pc:picChg chg="del">
          <ac:chgData name="Kelly Stokes" userId="3e5c5154-569e-4d81-aa91-4f91841cdfa9" providerId="ADAL" clId="{475E8F3F-FF1C-4FBE-A51D-F100B35E9484}" dt="2022-07-19T11:04:23.827" v="1039" actId="478"/>
          <ac:picMkLst>
            <pc:docMk/>
            <pc:sldMk cId="2498117799" sldId="1737"/>
            <ac:picMk id="12290" creationId="{184C0B3F-794E-6B95-0AB7-81AA1845F078}"/>
          </ac:picMkLst>
        </pc:picChg>
      </pc:sldChg>
      <pc:sldChg chg="add">
        <pc:chgData name="Kelly Stokes" userId="3e5c5154-569e-4d81-aa91-4f91841cdfa9" providerId="ADAL" clId="{475E8F3F-FF1C-4FBE-A51D-F100B35E9484}" dt="2022-07-19T11:04:26.750" v="1040" actId="2890"/>
        <pc:sldMkLst>
          <pc:docMk/>
          <pc:sldMk cId="2594734278" sldId="1738"/>
        </pc:sldMkLst>
      </pc:sldChg>
      <pc:sldChg chg="add ord">
        <pc:chgData name="Kelly Stokes" userId="3e5c5154-569e-4d81-aa91-4f91841cdfa9" providerId="ADAL" clId="{475E8F3F-FF1C-4FBE-A51D-F100B35E9484}" dt="2022-07-19T11:04:38.215" v="1047"/>
        <pc:sldMkLst>
          <pc:docMk/>
          <pc:sldMk cId="2731876307" sldId="1739"/>
        </pc:sldMkLst>
      </pc:sldChg>
      <pc:sldChg chg="addSp modSp add">
        <pc:chgData name="Kelly Stokes" userId="3e5c5154-569e-4d81-aa91-4f91841cdfa9" providerId="ADAL" clId="{475E8F3F-FF1C-4FBE-A51D-F100B35E9484}" dt="2022-07-19T11:05:43.636" v="1103" actId="1076"/>
        <pc:sldMkLst>
          <pc:docMk/>
          <pc:sldMk cId="3390062374" sldId="1740"/>
        </pc:sldMkLst>
        <pc:picChg chg="add mod">
          <ac:chgData name="Kelly Stokes" userId="3e5c5154-569e-4d81-aa91-4f91841cdfa9" providerId="ADAL" clId="{475E8F3F-FF1C-4FBE-A51D-F100B35E9484}" dt="2022-07-19T11:05:43.636" v="1103" actId="1076"/>
          <ac:picMkLst>
            <pc:docMk/>
            <pc:sldMk cId="3390062374" sldId="1740"/>
            <ac:picMk id="13314" creationId="{DF8C712F-EE37-8A66-BE98-9DB9EC0A7FBF}"/>
          </ac:picMkLst>
        </pc:picChg>
      </pc:sldChg>
      <pc:sldChg chg="delSp modSp add mod">
        <pc:chgData name="Kelly Stokes" userId="3e5c5154-569e-4d81-aa91-4f91841cdfa9" providerId="ADAL" clId="{475E8F3F-FF1C-4FBE-A51D-F100B35E9484}" dt="2022-07-19T11:05:54.540" v="1106" actId="20577"/>
        <pc:sldMkLst>
          <pc:docMk/>
          <pc:sldMk cId="1478945065" sldId="1741"/>
        </pc:sldMkLst>
        <pc:spChg chg="mod">
          <ac:chgData name="Kelly Stokes" userId="3e5c5154-569e-4d81-aa91-4f91841cdfa9" providerId="ADAL" clId="{475E8F3F-FF1C-4FBE-A51D-F100B35E9484}" dt="2022-07-19T11:05:54.540" v="1106" actId="20577"/>
          <ac:spMkLst>
            <pc:docMk/>
            <pc:sldMk cId="1478945065" sldId="1741"/>
            <ac:spMk id="2" creationId="{52DA34BA-82FC-47C5-BCE1-BB65E08B92A1}"/>
          </ac:spMkLst>
        </pc:spChg>
        <pc:picChg chg="del">
          <ac:chgData name="Kelly Stokes" userId="3e5c5154-569e-4d81-aa91-4f91841cdfa9" providerId="ADAL" clId="{475E8F3F-FF1C-4FBE-A51D-F100B35E9484}" dt="2022-07-19T11:05:51.736" v="1105" actId="478"/>
          <ac:picMkLst>
            <pc:docMk/>
            <pc:sldMk cId="1478945065" sldId="1741"/>
            <ac:picMk id="13314" creationId="{DF8C712F-EE37-8A66-BE98-9DB9EC0A7FBF}"/>
          </ac:picMkLst>
        </pc:picChg>
      </pc:sldChg>
      <pc:sldChg chg="add">
        <pc:chgData name="Kelly Stokes" userId="3e5c5154-569e-4d81-aa91-4f91841cdfa9" providerId="ADAL" clId="{475E8F3F-FF1C-4FBE-A51D-F100B35E9484}" dt="2022-07-19T11:05:59.353" v="1107" actId="2890"/>
        <pc:sldMkLst>
          <pc:docMk/>
          <pc:sldMk cId="3304845381" sldId="1742"/>
        </pc:sldMkLst>
      </pc:sldChg>
      <pc:sldChg chg="modSp add mod">
        <pc:chgData name="Kelly Stokes" userId="3e5c5154-569e-4d81-aa91-4f91841cdfa9" providerId="ADAL" clId="{475E8F3F-FF1C-4FBE-A51D-F100B35E9484}" dt="2022-07-19T11:06:06.844" v="1113" actId="20577"/>
        <pc:sldMkLst>
          <pc:docMk/>
          <pc:sldMk cId="2093793913" sldId="1743"/>
        </pc:sldMkLst>
        <pc:spChg chg="mod">
          <ac:chgData name="Kelly Stokes" userId="3e5c5154-569e-4d81-aa91-4f91841cdfa9" providerId="ADAL" clId="{475E8F3F-FF1C-4FBE-A51D-F100B35E9484}" dt="2022-07-19T11:06:06.844" v="1113" actId="20577"/>
          <ac:spMkLst>
            <pc:docMk/>
            <pc:sldMk cId="2093793913" sldId="1743"/>
            <ac:spMk id="2" creationId="{52DA34BA-82FC-47C5-BCE1-BB65E08B92A1}"/>
          </ac:spMkLst>
        </pc:spChg>
      </pc:sldChg>
      <pc:sldChg chg="modSp add mod">
        <pc:chgData name="Kelly Stokes" userId="3e5c5154-569e-4d81-aa91-4f91841cdfa9" providerId="ADAL" clId="{475E8F3F-FF1C-4FBE-A51D-F100B35E9484}" dt="2022-07-19T11:07:23.814" v="1123" actId="13926"/>
        <pc:sldMkLst>
          <pc:docMk/>
          <pc:sldMk cId="1901584948" sldId="1744"/>
        </pc:sldMkLst>
        <pc:spChg chg="mod">
          <ac:chgData name="Kelly Stokes" userId="3e5c5154-569e-4d81-aa91-4f91841cdfa9" providerId="ADAL" clId="{475E8F3F-FF1C-4FBE-A51D-F100B35E9484}" dt="2022-07-19T11:07:23.814" v="1123" actId="13926"/>
          <ac:spMkLst>
            <pc:docMk/>
            <pc:sldMk cId="1901584948" sldId="1744"/>
            <ac:spMk id="2" creationId="{52DA34BA-82FC-47C5-BCE1-BB65E08B92A1}"/>
          </ac:spMkLst>
        </pc:spChg>
      </pc:sldChg>
      <pc:sldChg chg="modSp add mod">
        <pc:chgData name="Kelly Stokes" userId="3e5c5154-569e-4d81-aa91-4f91841cdfa9" providerId="ADAL" clId="{475E8F3F-FF1C-4FBE-A51D-F100B35E9484}" dt="2022-07-19T12:07:19.598" v="1147" actId="20577"/>
        <pc:sldMkLst>
          <pc:docMk/>
          <pc:sldMk cId="1237073684" sldId="1745"/>
        </pc:sldMkLst>
        <pc:spChg chg="mod">
          <ac:chgData name="Kelly Stokes" userId="3e5c5154-569e-4d81-aa91-4f91841cdfa9" providerId="ADAL" clId="{475E8F3F-FF1C-4FBE-A51D-F100B35E9484}" dt="2022-07-19T12:07:19.598" v="1147" actId="20577"/>
          <ac:spMkLst>
            <pc:docMk/>
            <pc:sldMk cId="1237073684" sldId="1745"/>
            <ac:spMk id="2" creationId="{02FB8773-AD3E-2543-510F-CEE32E75C793}"/>
          </ac:spMkLst>
        </pc:spChg>
      </pc:sldChg>
      <pc:sldChg chg="modSp add mod">
        <pc:chgData name="Kelly Stokes" userId="3e5c5154-569e-4d81-aa91-4f91841cdfa9" providerId="ADAL" clId="{475E8F3F-FF1C-4FBE-A51D-F100B35E9484}" dt="2022-07-19T12:07:12.106" v="1138" actId="20577"/>
        <pc:sldMkLst>
          <pc:docMk/>
          <pc:sldMk cId="4255884688" sldId="1746"/>
        </pc:sldMkLst>
        <pc:spChg chg="mod">
          <ac:chgData name="Kelly Stokes" userId="3e5c5154-569e-4d81-aa91-4f91841cdfa9" providerId="ADAL" clId="{475E8F3F-FF1C-4FBE-A51D-F100B35E9484}" dt="2022-07-19T12:07:12.106" v="1138" actId="20577"/>
          <ac:spMkLst>
            <pc:docMk/>
            <pc:sldMk cId="4255884688" sldId="1746"/>
            <ac:spMk id="2" creationId="{02FB8773-AD3E-2543-510F-CEE32E75C793}"/>
          </ac:spMkLst>
        </pc:spChg>
      </pc:sldChg>
      <pc:sldChg chg="modSp mod">
        <pc:chgData name="Kelly Stokes" userId="3e5c5154-569e-4d81-aa91-4f91841cdfa9" providerId="ADAL" clId="{475E8F3F-FF1C-4FBE-A51D-F100B35E9484}" dt="2022-07-19T12:08:33.004" v="1156" actId="20577"/>
        <pc:sldMkLst>
          <pc:docMk/>
          <pc:sldMk cId="1554725814" sldId="1760"/>
        </pc:sldMkLst>
        <pc:spChg chg="mod">
          <ac:chgData name="Kelly Stokes" userId="3e5c5154-569e-4d81-aa91-4f91841cdfa9" providerId="ADAL" clId="{475E8F3F-FF1C-4FBE-A51D-F100B35E9484}" dt="2022-07-19T12:08:33.004" v="1156" actId="20577"/>
          <ac:spMkLst>
            <pc:docMk/>
            <pc:sldMk cId="1554725814" sldId="1760"/>
            <ac:spMk id="2" creationId="{52DA34BA-82FC-47C5-BCE1-BB65E08B92A1}"/>
          </ac:spMkLst>
        </pc:spChg>
      </pc:sldChg>
      <pc:sldChg chg="modSp mod">
        <pc:chgData name="Kelly Stokes" userId="3e5c5154-569e-4d81-aa91-4f91841cdfa9" providerId="ADAL" clId="{475E8F3F-FF1C-4FBE-A51D-F100B35E9484}" dt="2022-07-19T12:08:44.187" v="1164" actId="1076"/>
        <pc:sldMkLst>
          <pc:docMk/>
          <pc:sldMk cId="991403900" sldId="1761"/>
        </pc:sldMkLst>
        <pc:spChg chg="mod">
          <ac:chgData name="Kelly Stokes" userId="3e5c5154-569e-4d81-aa91-4f91841cdfa9" providerId="ADAL" clId="{475E8F3F-FF1C-4FBE-A51D-F100B35E9484}" dt="2022-07-19T12:08:39.242" v="1163" actId="20577"/>
          <ac:spMkLst>
            <pc:docMk/>
            <pc:sldMk cId="991403900" sldId="1761"/>
            <ac:spMk id="2" creationId="{52DA34BA-82FC-47C5-BCE1-BB65E08B92A1}"/>
          </ac:spMkLst>
        </pc:spChg>
        <pc:spChg chg="mod">
          <ac:chgData name="Kelly Stokes" userId="3e5c5154-569e-4d81-aa91-4f91841cdfa9" providerId="ADAL" clId="{475E8F3F-FF1C-4FBE-A51D-F100B35E9484}" dt="2022-07-19T12:08:44.187" v="1164" actId="1076"/>
          <ac:spMkLst>
            <pc:docMk/>
            <pc:sldMk cId="991403900" sldId="1761"/>
            <ac:spMk id="3" creationId="{F6A3C300-64C9-C9B8-10B3-528B7C857D9B}"/>
          </ac:spMkLst>
        </pc:spChg>
      </pc:sldChg>
      <pc:sldChg chg="del">
        <pc:chgData name="Kelly Stokes" userId="3e5c5154-569e-4d81-aa91-4f91841cdfa9" providerId="ADAL" clId="{475E8F3F-FF1C-4FBE-A51D-F100B35E9484}" dt="2022-07-19T12:08:50.283" v="1166" actId="2696"/>
        <pc:sldMkLst>
          <pc:docMk/>
          <pc:sldMk cId="2125625903" sldId="1762"/>
        </pc:sldMkLst>
      </pc:sldChg>
      <pc:sldChg chg="modSp mod">
        <pc:chgData name="Kelly Stokes" userId="3e5c5154-569e-4d81-aa91-4f91841cdfa9" providerId="ADAL" clId="{475E8F3F-FF1C-4FBE-A51D-F100B35E9484}" dt="2022-07-19T12:09:26.290" v="1173" actId="20577"/>
        <pc:sldMkLst>
          <pc:docMk/>
          <pc:sldMk cId="1790558470" sldId="1763"/>
        </pc:sldMkLst>
        <pc:spChg chg="mod">
          <ac:chgData name="Kelly Stokes" userId="3e5c5154-569e-4d81-aa91-4f91841cdfa9" providerId="ADAL" clId="{475E8F3F-FF1C-4FBE-A51D-F100B35E9484}" dt="2022-07-19T12:09:26.290" v="1173" actId="20577"/>
          <ac:spMkLst>
            <pc:docMk/>
            <pc:sldMk cId="1790558470" sldId="1763"/>
            <ac:spMk id="2" creationId="{52DA34BA-82FC-47C5-BCE1-BB65E08B92A1}"/>
          </ac:spMkLst>
        </pc:spChg>
      </pc:sldChg>
      <pc:sldChg chg="modSp mod">
        <pc:chgData name="Kelly Stokes" userId="3e5c5154-569e-4d81-aa91-4f91841cdfa9" providerId="ADAL" clId="{475E8F3F-FF1C-4FBE-A51D-F100B35E9484}" dt="2022-07-19T12:09:34.770" v="1178" actId="1076"/>
        <pc:sldMkLst>
          <pc:docMk/>
          <pc:sldMk cId="53915376" sldId="1764"/>
        </pc:sldMkLst>
        <pc:spChg chg="mod">
          <ac:chgData name="Kelly Stokes" userId="3e5c5154-569e-4d81-aa91-4f91841cdfa9" providerId="ADAL" clId="{475E8F3F-FF1C-4FBE-A51D-F100B35E9484}" dt="2022-07-19T12:09:30.014" v="1177" actId="20577"/>
          <ac:spMkLst>
            <pc:docMk/>
            <pc:sldMk cId="53915376" sldId="1764"/>
            <ac:spMk id="2" creationId="{52DA34BA-82FC-47C5-BCE1-BB65E08B92A1}"/>
          </ac:spMkLst>
        </pc:spChg>
        <pc:spChg chg="mod">
          <ac:chgData name="Kelly Stokes" userId="3e5c5154-569e-4d81-aa91-4f91841cdfa9" providerId="ADAL" clId="{475E8F3F-FF1C-4FBE-A51D-F100B35E9484}" dt="2022-07-19T12:09:34.770" v="1178" actId="1076"/>
          <ac:spMkLst>
            <pc:docMk/>
            <pc:sldMk cId="53915376" sldId="1764"/>
            <ac:spMk id="3" creationId="{F6A3C300-64C9-C9B8-10B3-528B7C857D9B}"/>
          </ac:spMkLst>
        </pc:spChg>
      </pc:sldChg>
      <pc:sldChg chg="del">
        <pc:chgData name="Kelly Stokes" userId="3e5c5154-569e-4d81-aa91-4f91841cdfa9" providerId="ADAL" clId="{475E8F3F-FF1C-4FBE-A51D-F100B35E9484}" dt="2022-07-19T12:09:38.149" v="1179" actId="2696"/>
        <pc:sldMkLst>
          <pc:docMk/>
          <pc:sldMk cId="4237362721" sldId="1765"/>
        </pc:sldMkLst>
      </pc:sldChg>
      <pc:sldChg chg="modSp mod">
        <pc:chgData name="Kelly Stokes" userId="3e5c5154-569e-4d81-aa91-4f91841cdfa9" providerId="ADAL" clId="{475E8F3F-FF1C-4FBE-A51D-F100B35E9484}" dt="2022-07-19T12:10:41.190" v="1194" actId="20577"/>
        <pc:sldMkLst>
          <pc:docMk/>
          <pc:sldMk cId="3628426190" sldId="1771"/>
        </pc:sldMkLst>
        <pc:spChg chg="mod">
          <ac:chgData name="Kelly Stokes" userId="3e5c5154-569e-4d81-aa91-4f91841cdfa9" providerId="ADAL" clId="{475E8F3F-FF1C-4FBE-A51D-F100B35E9484}" dt="2022-07-19T12:10:41.190" v="1194" actId="20577"/>
          <ac:spMkLst>
            <pc:docMk/>
            <pc:sldMk cId="3628426190" sldId="1771"/>
            <ac:spMk id="2" creationId="{52DA34BA-82FC-47C5-BCE1-BB65E08B92A1}"/>
          </ac:spMkLst>
        </pc:spChg>
      </pc:sldChg>
      <pc:sldChg chg="modSp mod">
        <pc:chgData name="Kelly Stokes" userId="3e5c5154-569e-4d81-aa91-4f91841cdfa9" providerId="ADAL" clId="{475E8F3F-FF1C-4FBE-A51D-F100B35E9484}" dt="2022-07-19T12:10:50.854" v="1206" actId="1076"/>
        <pc:sldMkLst>
          <pc:docMk/>
          <pc:sldMk cId="1688315946" sldId="1772"/>
        </pc:sldMkLst>
        <pc:spChg chg="mod">
          <ac:chgData name="Kelly Stokes" userId="3e5c5154-569e-4d81-aa91-4f91841cdfa9" providerId="ADAL" clId="{475E8F3F-FF1C-4FBE-A51D-F100B35E9484}" dt="2022-07-19T12:10:46.229" v="1205" actId="20577"/>
          <ac:spMkLst>
            <pc:docMk/>
            <pc:sldMk cId="1688315946" sldId="1772"/>
            <ac:spMk id="2" creationId="{52DA34BA-82FC-47C5-BCE1-BB65E08B92A1}"/>
          </ac:spMkLst>
        </pc:spChg>
        <pc:spChg chg="mod">
          <ac:chgData name="Kelly Stokes" userId="3e5c5154-569e-4d81-aa91-4f91841cdfa9" providerId="ADAL" clId="{475E8F3F-FF1C-4FBE-A51D-F100B35E9484}" dt="2022-07-19T12:10:50.854" v="1206" actId="1076"/>
          <ac:spMkLst>
            <pc:docMk/>
            <pc:sldMk cId="1688315946" sldId="1772"/>
            <ac:spMk id="3" creationId="{CADDE2D9-BBEE-4B60-9EA8-8BE166E5866C}"/>
          </ac:spMkLst>
        </pc:spChg>
      </pc:sldChg>
      <pc:sldChg chg="modSp mod">
        <pc:chgData name="Kelly Stokes" userId="3e5c5154-569e-4d81-aa91-4f91841cdfa9" providerId="ADAL" clId="{475E8F3F-FF1C-4FBE-A51D-F100B35E9484}" dt="2022-07-19T12:10:58.692" v="1217" actId="20577"/>
        <pc:sldMkLst>
          <pc:docMk/>
          <pc:sldMk cId="2926567325" sldId="1773"/>
        </pc:sldMkLst>
        <pc:spChg chg="mod">
          <ac:chgData name="Kelly Stokes" userId="3e5c5154-569e-4d81-aa91-4f91841cdfa9" providerId="ADAL" clId="{475E8F3F-FF1C-4FBE-A51D-F100B35E9484}" dt="2022-07-19T12:10:58.692" v="1217" actId="20577"/>
          <ac:spMkLst>
            <pc:docMk/>
            <pc:sldMk cId="2926567325" sldId="1773"/>
            <ac:spMk id="2" creationId="{52DA34BA-82FC-47C5-BCE1-BB65E08B92A1}"/>
          </ac:spMkLst>
        </pc:spChg>
      </pc:sldChg>
      <pc:sldChg chg="modSp mod">
        <pc:chgData name="Kelly Stokes" userId="3e5c5154-569e-4d81-aa91-4f91841cdfa9" providerId="ADAL" clId="{475E8F3F-FF1C-4FBE-A51D-F100B35E9484}" dt="2022-07-19T12:11:08.949" v="1229" actId="1076"/>
        <pc:sldMkLst>
          <pc:docMk/>
          <pc:sldMk cId="2654468753" sldId="1774"/>
        </pc:sldMkLst>
        <pc:spChg chg="mod">
          <ac:chgData name="Kelly Stokes" userId="3e5c5154-569e-4d81-aa91-4f91841cdfa9" providerId="ADAL" clId="{475E8F3F-FF1C-4FBE-A51D-F100B35E9484}" dt="2022-07-19T12:11:04.099" v="1228" actId="20577"/>
          <ac:spMkLst>
            <pc:docMk/>
            <pc:sldMk cId="2654468753" sldId="1774"/>
            <ac:spMk id="2" creationId="{52DA34BA-82FC-47C5-BCE1-BB65E08B92A1}"/>
          </ac:spMkLst>
        </pc:spChg>
        <pc:spChg chg="mod">
          <ac:chgData name="Kelly Stokes" userId="3e5c5154-569e-4d81-aa91-4f91841cdfa9" providerId="ADAL" clId="{475E8F3F-FF1C-4FBE-A51D-F100B35E9484}" dt="2022-07-19T12:11:08.949" v="1229" actId="1076"/>
          <ac:spMkLst>
            <pc:docMk/>
            <pc:sldMk cId="2654468753" sldId="1774"/>
            <ac:spMk id="3" creationId="{CADDE2D9-BBEE-4B60-9EA8-8BE166E5866C}"/>
          </ac:spMkLst>
        </pc:spChg>
      </pc:sldChg>
      <pc:sldChg chg="modSp mod">
        <pc:chgData name="Kelly Stokes" userId="3e5c5154-569e-4d81-aa91-4f91841cdfa9" providerId="ADAL" clId="{475E8F3F-FF1C-4FBE-A51D-F100B35E9484}" dt="2022-07-19T12:11:14.748" v="1236" actId="20577"/>
        <pc:sldMkLst>
          <pc:docMk/>
          <pc:sldMk cId="3982747860" sldId="1775"/>
        </pc:sldMkLst>
        <pc:spChg chg="mod">
          <ac:chgData name="Kelly Stokes" userId="3e5c5154-569e-4d81-aa91-4f91841cdfa9" providerId="ADAL" clId="{475E8F3F-FF1C-4FBE-A51D-F100B35E9484}" dt="2022-07-19T12:11:14.748" v="1236" actId="20577"/>
          <ac:spMkLst>
            <pc:docMk/>
            <pc:sldMk cId="3982747860" sldId="1775"/>
            <ac:spMk id="2" creationId="{52DA34BA-82FC-47C5-BCE1-BB65E08B92A1}"/>
          </ac:spMkLst>
        </pc:spChg>
      </pc:sldChg>
      <pc:sldChg chg="modSp mod">
        <pc:chgData name="Kelly Stokes" userId="3e5c5154-569e-4d81-aa91-4f91841cdfa9" providerId="ADAL" clId="{475E8F3F-FF1C-4FBE-A51D-F100B35E9484}" dt="2022-07-19T12:11:19.030" v="1243" actId="20577"/>
        <pc:sldMkLst>
          <pc:docMk/>
          <pc:sldMk cId="2395116719" sldId="1776"/>
        </pc:sldMkLst>
        <pc:spChg chg="mod">
          <ac:chgData name="Kelly Stokes" userId="3e5c5154-569e-4d81-aa91-4f91841cdfa9" providerId="ADAL" clId="{475E8F3F-FF1C-4FBE-A51D-F100B35E9484}" dt="2022-07-19T12:11:19.030" v="1243" actId="20577"/>
          <ac:spMkLst>
            <pc:docMk/>
            <pc:sldMk cId="2395116719" sldId="1776"/>
            <ac:spMk id="2" creationId="{52DA34BA-82FC-47C5-BCE1-BB65E08B92A1}"/>
          </ac:spMkLst>
        </pc:spChg>
      </pc:sldChg>
      <pc:sldChg chg="modSp mod">
        <pc:chgData name="Kelly Stokes" userId="3e5c5154-569e-4d81-aa91-4f91841cdfa9" providerId="ADAL" clId="{475E8F3F-FF1C-4FBE-A51D-F100B35E9484}" dt="2022-07-19T12:11:25.905" v="1254" actId="20577"/>
        <pc:sldMkLst>
          <pc:docMk/>
          <pc:sldMk cId="2867825190" sldId="1777"/>
        </pc:sldMkLst>
        <pc:spChg chg="mod">
          <ac:chgData name="Kelly Stokes" userId="3e5c5154-569e-4d81-aa91-4f91841cdfa9" providerId="ADAL" clId="{475E8F3F-FF1C-4FBE-A51D-F100B35E9484}" dt="2022-07-19T12:11:25.905" v="1254" actId="20577"/>
          <ac:spMkLst>
            <pc:docMk/>
            <pc:sldMk cId="2867825190" sldId="1777"/>
            <ac:spMk id="2" creationId="{52DA34BA-82FC-47C5-BCE1-BB65E08B92A1}"/>
          </ac:spMkLst>
        </pc:spChg>
      </pc:sldChg>
      <pc:sldChg chg="addSp delSp modSp mod">
        <pc:chgData name="Kelly Stokes" userId="3e5c5154-569e-4d81-aa91-4f91841cdfa9" providerId="ADAL" clId="{475E8F3F-FF1C-4FBE-A51D-F100B35E9484}" dt="2022-07-19T12:11:58.099" v="1290" actId="1076"/>
        <pc:sldMkLst>
          <pc:docMk/>
          <pc:sldMk cId="1804288574" sldId="1778"/>
        </pc:sldMkLst>
        <pc:spChg chg="mod">
          <ac:chgData name="Kelly Stokes" userId="3e5c5154-569e-4d81-aa91-4f91841cdfa9" providerId="ADAL" clId="{475E8F3F-FF1C-4FBE-A51D-F100B35E9484}" dt="2022-07-19T12:11:36.836" v="1287" actId="20577"/>
          <ac:spMkLst>
            <pc:docMk/>
            <pc:sldMk cId="1804288574" sldId="1778"/>
            <ac:spMk id="2" creationId="{52DA34BA-82FC-47C5-BCE1-BB65E08B92A1}"/>
          </ac:spMkLst>
        </pc:spChg>
        <pc:picChg chg="del">
          <ac:chgData name="Kelly Stokes" userId="3e5c5154-569e-4d81-aa91-4f91841cdfa9" providerId="ADAL" clId="{475E8F3F-FF1C-4FBE-A51D-F100B35E9484}" dt="2022-07-19T12:11:39.062" v="1288" actId="478"/>
          <ac:picMkLst>
            <pc:docMk/>
            <pc:sldMk cId="1804288574" sldId="1778"/>
            <ac:picMk id="6146" creationId="{38A935EE-355E-485F-3FB5-1382448D6482}"/>
          </ac:picMkLst>
        </pc:picChg>
        <pc:picChg chg="add mod">
          <ac:chgData name="Kelly Stokes" userId="3e5c5154-569e-4d81-aa91-4f91841cdfa9" providerId="ADAL" clId="{475E8F3F-FF1C-4FBE-A51D-F100B35E9484}" dt="2022-07-19T12:11:58.099" v="1290" actId="1076"/>
          <ac:picMkLst>
            <pc:docMk/>
            <pc:sldMk cId="1804288574" sldId="1778"/>
            <ac:picMk id="49154" creationId="{5DF77E76-3614-31F1-D87B-2A4FC756B1F7}"/>
          </ac:picMkLst>
        </pc:picChg>
      </pc:sldChg>
      <pc:sldChg chg="addSp delSp modSp mod">
        <pc:chgData name="Kelly Stokes" userId="3e5c5154-569e-4d81-aa91-4f91841cdfa9" providerId="ADAL" clId="{475E8F3F-FF1C-4FBE-A51D-F100B35E9484}" dt="2022-07-19T12:13:17.359" v="1338" actId="20577"/>
        <pc:sldMkLst>
          <pc:docMk/>
          <pc:sldMk cId="1571968506" sldId="1779"/>
        </pc:sldMkLst>
        <pc:spChg chg="mod">
          <ac:chgData name="Kelly Stokes" userId="3e5c5154-569e-4d81-aa91-4f91841cdfa9" providerId="ADAL" clId="{475E8F3F-FF1C-4FBE-A51D-F100B35E9484}" dt="2022-07-19T12:13:17.359" v="1338" actId="20577"/>
          <ac:spMkLst>
            <pc:docMk/>
            <pc:sldMk cId="1571968506" sldId="1779"/>
            <ac:spMk id="2" creationId="{52DA34BA-82FC-47C5-BCE1-BB65E08B92A1}"/>
          </ac:spMkLst>
        </pc:spChg>
        <pc:picChg chg="del">
          <ac:chgData name="Kelly Stokes" userId="3e5c5154-569e-4d81-aa91-4f91841cdfa9" providerId="ADAL" clId="{475E8F3F-FF1C-4FBE-A51D-F100B35E9484}" dt="2022-07-19T12:12:03.257" v="1291" actId="478"/>
          <ac:picMkLst>
            <pc:docMk/>
            <pc:sldMk cId="1571968506" sldId="1779"/>
            <ac:picMk id="3" creationId="{29C856B9-6556-81DF-70FA-FFD5935B6A13}"/>
          </ac:picMkLst>
        </pc:picChg>
        <pc:picChg chg="add mod">
          <ac:chgData name="Kelly Stokes" userId="3e5c5154-569e-4d81-aa91-4f91841cdfa9" providerId="ADAL" clId="{475E8F3F-FF1C-4FBE-A51D-F100B35E9484}" dt="2022-07-19T12:12:06.684" v="1293" actId="1076"/>
          <ac:picMkLst>
            <pc:docMk/>
            <pc:sldMk cId="1571968506" sldId="1779"/>
            <ac:picMk id="48130" creationId="{D9133CA0-8078-1BDC-E675-F844EB37E7A3}"/>
          </ac:picMkLst>
        </pc:picChg>
      </pc:sldChg>
      <pc:sldChg chg="modSp mod">
        <pc:chgData name="Kelly Stokes" userId="3e5c5154-569e-4d81-aa91-4f91841cdfa9" providerId="ADAL" clId="{475E8F3F-FF1C-4FBE-A51D-F100B35E9484}" dt="2022-07-19T12:13:27.868" v="1347" actId="20577"/>
        <pc:sldMkLst>
          <pc:docMk/>
          <pc:sldMk cId="2247231018" sldId="1780"/>
        </pc:sldMkLst>
        <pc:spChg chg="mod">
          <ac:chgData name="Kelly Stokes" userId="3e5c5154-569e-4d81-aa91-4f91841cdfa9" providerId="ADAL" clId="{475E8F3F-FF1C-4FBE-A51D-F100B35E9484}" dt="2022-07-19T12:13:27.868" v="1347" actId="20577"/>
          <ac:spMkLst>
            <pc:docMk/>
            <pc:sldMk cId="2247231018" sldId="1780"/>
            <ac:spMk id="2" creationId="{52DA34BA-82FC-47C5-BCE1-BB65E08B92A1}"/>
          </ac:spMkLst>
        </pc:spChg>
      </pc:sldChg>
      <pc:sldChg chg="addSp delSp modSp mod">
        <pc:chgData name="Kelly Stokes" userId="3e5c5154-569e-4d81-aa91-4f91841cdfa9" providerId="ADAL" clId="{475E8F3F-FF1C-4FBE-A51D-F100B35E9484}" dt="2022-07-19T12:13:59.920" v="1387" actId="1076"/>
        <pc:sldMkLst>
          <pc:docMk/>
          <pc:sldMk cId="1670124902" sldId="1781"/>
        </pc:sldMkLst>
        <pc:spChg chg="mod">
          <ac:chgData name="Kelly Stokes" userId="3e5c5154-569e-4d81-aa91-4f91841cdfa9" providerId="ADAL" clId="{475E8F3F-FF1C-4FBE-A51D-F100B35E9484}" dt="2022-07-19T12:13:40.615" v="1384" actId="20577"/>
          <ac:spMkLst>
            <pc:docMk/>
            <pc:sldMk cId="1670124902" sldId="1781"/>
            <ac:spMk id="2" creationId="{52DA34BA-82FC-47C5-BCE1-BB65E08B92A1}"/>
          </ac:spMkLst>
        </pc:spChg>
        <pc:picChg chg="del">
          <ac:chgData name="Kelly Stokes" userId="3e5c5154-569e-4d81-aa91-4f91841cdfa9" providerId="ADAL" clId="{475E8F3F-FF1C-4FBE-A51D-F100B35E9484}" dt="2022-07-19T12:13:42.136" v="1385" actId="478"/>
          <ac:picMkLst>
            <pc:docMk/>
            <pc:sldMk cId="1670124902" sldId="1781"/>
            <ac:picMk id="9218" creationId="{2C0BB048-8EEB-F7C9-344C-C0ACFB7567D7}"/>
          </ac:picMkLst>
        </pc:picChg>
        <pc:picChg chg="add mod">
          <ac:chgData name="Kelly Stokes" userId="3e5c5154-569e-4d81-aa91-4f91841cdfa9" providerId="ADAL" clId="{475E8F3F-FF1C-4FBE-A51D-F100B35E9484}" dt="2022-07-19T12:13:59.920" v="1387" actId="1076"/>
          <ac:picMkLst>
            <pc:docMk/>
            <pc:sldMk cId="1670124902" sldId="1781"/>
            <ac:picMk id="47106" creationId="{B504B4F4-1583-3DEA-9B2D-132F46484C36}"/>
          </ac:picMkLst>
        </pc:picChg>
      </pc:sldChg>
      <pc:sldChg chg="addSp delSp modSp mod">
        <pc:chgData name="Kelly Stokes" userId="3e5c5154-569e-4d81-aa91-4f91841cdfa9" providerId="ADAL" clId="{475E8F3F-FF1C-4FBE-A51D-F100B35E9484}" dt="2022-07-19T12:14:45.809" v="1425" actId="20577"/>
        <pc:sldMkLst>
          <pc:docMk/>
          <pc:sldMk cId="111194465" sldId="1782"/>
        </pc:sldMkLst>
        <pc:spChg chg="mod">
          <ac:chgData name="Kelly Stokes" userId="3e5c5154-569e-4d81-aa91-4f91841cdfa9" providerId="ADAL" clId="{475E8F3F-FF1C-4FBE-A51D-F100B35E9484}" dt="2022-07-19T12:14:45.809" v="1425" actId="20577"/>
          <ac:spMkLst>
            <pc:docMk/>
            <pc:sldMk cId="111194465" sldId="1782"/>
            <ac:spMk id="2" creationId="{52DA34BA-82FC-47C5-BCE1-BB65E08B92A1}"/>
          </ac:spMkLst>
        </pc:spChg>
        <pc:picChg chg="del">
          <ac:chgData name="Kelly Stokes" userId="3e5c5154-569e-4d81-aa91-4f91841cdfa9" providerId="ADAL" clId="{475E8F3F-FF1C-4FBE-A51D-F100B35E9484}" dt="2022-07-19T12:14:03.796" v="1388" actId="478"/>
          <ac:picMkLst>
            <pc:docMk/>
            <pc:sldMk cId="111194465" sldId="1782"/>
            <ac:picMk id="8194" creationId="{804F947E-997E-48F9-6AD4-9C78D7ED12F2}"/>
          </ac:picMkLst>
        </pc:picChg>
        <pc:picChg chg="add mod">
          <ac:chgData name="Kelly Stokes" userId="3e5c5154-569e-4d81-aa91-4f91841cdfa9" providerId="ADAL" clId="{475E8F3F-FF1C-4FBE-A51D-F100B35E9484}" dt="2022-07-19T12:14:06.207" v="1390" actId="1076"/>
          <ac:picMkLst>
            <pc:docMk/>
            <pc:sldMk cId="111194465" sldId="1782"/>
            <ac:picMk id="46082" creationId="{DBA65B78-9DBC-FCC8-BF01-A10D74E4C607}"/>
          </ac:picMkLst>
        </pc:picChg>
      </pc:sldChg>
      <pc:sldChg chg="modSp mod">
        <pc:chgData name="Kelly Stokes" userId="3e5c5154-569e-4d81-aa91-4f91841cdfa9" providerId="ADAL" clId="{475E8F3F-FF1C-4FBE-A51D-F100B35E9484}" dt="2022-07-19T12:14:54.488" v="1428" actId="20577"/>
        <pc:sldMkLst>
          <pc:docMk/>
          <pc:sldMk cId="4164235744" sldId="1783"/>
        </pc:sldMkLst>
        <pc:spChg chg="mod">
          <ac:chgData name="Kelly Stokes" userId="3e5c5154-569e-4d81-aa91-4f91841cdfa9" providerId="ADAL" clId="{475E8F3F-FF1C-4FBE-A51D-F100B35E9484}" dt="2022-07-19T12:14:54.488" v="1428" actId="20577"/>
          <ac:spMkLst>
            <pc:docMk/>
            <pc:sldMk cId="4164235744" sldId="1783"/>
            <ac:spMk id="2" creationId="{52DA34BA-82FC-47C5-BCE1-BB65E08B92A1}"/>
          </ac:spMkLst>
        </pc:spChg>
      </pc:sldChg>
      <pc:sldChg chg="addSp delSp modSp mod">
        <pc:chgData name="Kelly Stokes" userId="3e5c5154-569e-4d81-aa91-4f91841cdfa9" providerId="ADAL" clId="{475E8F3F-FF1C-4FBE-A51D-F100B35E9484}" dt="2022-07-19T12:15:23.049" v="1454" actId="1076"/>
        <pc:sldMkLst>
          <pc:docMk/>
          <pc:sldMk cId="4157347733" sldId="1784"/>
        </pc:sldMkLst>
        <pc:spChg chg="mod">
          <ac:chgData name="Kelly Stokes" userId="3e5c5154-569e-4d81-aa91-4f91841cdfa9" providerId="ADAL" clId="{475E8F3F-FF1C-4FBE-A51D-F100B35E9484}" dt="2022-07-19T12:15:04.721" v="1451" actId="20577"/>
          <ac:spMkLst>
            <pc:docMk/>
            <pc:sldMk cId="4157347733" sldId="1784"/>
            <ac:spMk id="2" creationId="{52DA34BA-82FC-47C5-BCE1-BB65E08B92A1}"/>
          </ac:spMkLst>
        </pc:spChg>
        <pc:picChg chg="del">
          <ac:chgData name="Kelly Stokes" userId="3e5c5154-569e-4d81-aa91-4f91841cdfa9" providerId="ADAL" clId="{475E8F3F-FF1C-4FBE-A51D-F100B35E9484}" dt="2022-07-19T12:15:06.974" v="1452" actId="478"/>
          <ac:picMkLst>
            <pc:docMk/>
            <pc:sldMk cId="4157347733" sldId="1784"/>
            <ac:picMk id="11266" creationId="{626DF2EB-81F1-58CA-B030-69B5CBBD3B08}"/>
          </ac:picMkLst>
        </pc:picChg>
        <pc:picChg chg="add mod">
          <ac:chgData name="Kelly Stokes" userId="3e5c5154-569e-4d81-aa91-4f91841cdfa9" providerId="ADAL" clId="{475E8F3F-FF1C-4FBE-A51D-F100B35E9484}" dt="2022-07-19T12:15:23.049" v="1454" actId="1076"/>
          <ac:picMkLst>
            <pc:docMk/>
            <pc:sldMk cId="4157347733" sldId="1784"/>
            <ac:picMk id="45058" creationId="{6B3A6BDC-4834-4941-40C9-776C299AB169}"/>
          </ac:picMkLst>
        </pc:picChg>
      </pc:sldChg>
      <pc:sldChg chg="addSp delSp modSp mod">
        <pc:chgData name="Kelly Stokes" userId="3e5c5154-569e-4d81-aa91-4f91841cdfa9" providerId="ADAL" clId="{475E8F3F-FF1C-4FBE-A51D-F100B35E9484}" dt="2022-07-19T12:16:12.466" v="1501" actId="20577"/>
        <pc:sldMkLst>
          <pc:docMk/>
          <pc:sldMk cId="1490051899" sldId="1785"/>
        </pc:sldMkLst>
        <pc:spChg chg="mod">
          <ac:chgData name="Kelly Stokes" userId="3e5c5154-569e-4d81-aa91-4f91841cdfa9" providerId="ADAL" clId="{475E8F3F-FF1C-4FBE-A51D-F100B35E9484}" dt="2022-07-19T12:16:12.466" v="1501" actId="20577"/>
          <ac:spMkLst>
            <pc:docMk/>
            <pc:sldMk cId="1490051899" sldId="1785"/>
            <ac:spMk id="2" creationId="{52DA34BA-82FC-47C5-BCE1-BB65E08B92A1}"/>
          </ac:spMkLst>
        </pc:spChg>
        <pc:picChg chg="del">
          <ac:chgData name="Kelly Stokes" userId="3e5c5154-569e-4d81-aa91-4f91841cdfa9" providerId="ADAL" clId="{475E8F3F-FF1C-4FBE-A51D-F100B35E9484}" dt="2022-07-19T12:15:25.028" v="1455" actId="478"/>
          <ac:picMkLst>
            <pc:docMk/>
            <pc:sldMk cId="1490051899" sldId="1785"/>
            <ac:picMk id="10242" creationId="{9420BD10-CEAC-4E7D-A40A-89CCF66784C0}"/>
          </ac:picMkLst>
        </pc:picChg>
        <pc:picChg chg="add mod">
          <ac:chgData name="Kelly Stokes" userId="3e5c5154-569e-4d81-aa91-4f91841cdfa9" providerId="ADAL" clId="{475E8F3F-FF1C-4FBE-A51D-F100B35E9484}" dt="2022-07-19T12:15:27.046" v="1457" actId="1076"/>
          <ac:picMkLst>
            <pc:docMk/>
            <pc:sldMk cId="1490051899" sldId="1785"/>
            <ac:picMk id="44034" creationId="{43008862-C29A-E72C-8F15-756D8C242EF5}"/>
          </ac:picMkLst>
        </pc:picChg>
      </pc:sldChg>
      <pc:sldChg chg="modSp mod">
        <pc:chgData name="Kelly Stokes" userId="3e5c5154-569e-4d81-aa91-4f91841cdfa9" providerId="ADAL" clId="{475E8F3F-FF1C-4FBE-A51D-F100B35E9484}" dt="2022-07-19T12:16:45.003" v="1587" actId="20577"/>
        <pc:sldMkLst>
          <pc:docMk/>
          <pc:sldMk cId="3541460056" sldId="1786"/>
        </pc:sldMkLst>
        <pc:spChg chg="mod">
          <ac:chgData name="Kelly Stokes" userId="3e5c5154-569e-4d81-aa91-4f91841cdfa9" providerId="ADAL" clId="{475E8F3F-FF1C-4FBE-A51D-F100B35E9484}" dt="2022-07-19T12:16:45.003" v="1587" actId="20577"/>
          <ac:spMkLst>
            <pc:docMk/>
            <pc:sldMk cId="3541460056" sldId="1786"/>
            <ac:spMk id="2" creationId="{52DA34BA-82FC-47C5-BCE1-BB65E08B92A1}"/>
          </ac:spMkLst>
        </pc:spChg>
      </pc:sldChg>
      <pc:sldChg chg="del">
        <pc:chgData name="Kelly Stokes" userId="3e5c5154-569e-4d81-aa91-4f91841cdfa9" providerId="ADAL" clId="{475E8F3F-FF1C-4FBE-A51D-F100B35E9484}" dt="2022-07-19T12:17:06.392" v="1604" actId="2696"/>
        <pc:sldMkLst>
          <pc:docMk/>
          <pc:sldMk cId="3683279123" sldId="1787"/>
        </pc:sldMkLst>
      </pc:sldChg>
      <pc:sldChg chg="del">
        <pc:chgData name="Kelly Stokes" userId="3e5c5154-569e-4d81-aa91-4f91841cdfa9" providerId="ADAL" clId="{475E8F3F-FF1C-4FBE-A51D-F100B35E9484}" dt="2022-07-19T12:17:08.478" v="1605" actId="2696"/>
        <pc:sldMkLst>
          <pc:docMk/>
          <pc:sldMk cId="2872151658" sldId="1788"/>
        </pc:sldMkLst>
      </pc:sldChg>
      <pc:sldChg chg="modSp mod">
        <pc:chgData name="Kelly Stokes" userId="3e5c5154-569e-4d81-aa91-4f91841cdfa9" providerId="ADAL" clId="{475E8F3F-FF1C-4FBE-A51D-F100B35E9484}" dt="2022-07-19T12:17:23.648" v="1656" actId="20577"/>
        <pc:sldMkLst>
          <pc:docMk/>
          <pc:sldMk cId="1056582298" sldId="1789"/>
        </pc:sldMkLst>
        <pc:spChg chg="mod">
          <ac:chgData name="Kelly Stokes" userId="3e5c5154-569e-4d81-aa91-4f91841cdfa9" providerId="ADAL" clId="{475E8F3F-FF1C-4FBE-A51D-F100B35E9484}" dt="2022-07-19T12:17:23.648" v="1656" actId="20577"/>
          <ac:spMkLst>
            <pc:docMk/>
            <pc:sldMk cId="1056582298" sldId="1789"/>
            <ac:spMk id="2" creationId="{52DA34BA-82FC-47C5-BCE1-BB65E08B92A1}"/>
          </ac:spMkLst>
        </pc:spChg>
      </pc:sldChg>
      <pc:sldChg chg="del">
        <pc:chgData name="Kelly Stokes" userId="3e5c5154-569e-4d81-aa91-4f91841cdfa9" providerId="ADAL" clId="{475E8F3F-FF1C-4FBE-A51D-F100B35E9484}" dt="2022-07-19T12:17:40.547" v="1671" actId="2696"/>
        <pc:sldMkLst>
          <pc:docMk/>
          <pc:sldMk cId="3374074822" sldId="1790"/>
        </pc:sldMkLst>
      </pc:sldChg>
      <pc:sldChg chg="del">
        <pc:chgData name="Kelly Stokes" userId="3e5c5154-569e-4d81-aa91-4f91841cdfa9" providerId="ADAL" clId="{475E8F3F-FF1C-4FBE-A51D-F100B35E9484}" dt="2022-07-19T12:17:42.740" v="1672" actId="2696"/>
        <pc:sldMkLst>
          <pc:docMk/>
          <pc:sldMk cId="269575321" sldId="1791"/>
        </pc:sldMkLst>
      </pc:sldChg>
      <pc:sldChg chg="modSp mod">
        <pc:chgData name="Kelly Stokes" userId="3e5c5154-569e-4d81-aa91-4f91841cdfa9" providerId="ADAL" clId="{475E8F3F-FF1C-4FBE-A51D-F100B35E9484}" dt="2022-07-19T12:17:55.463" v="1722" actId="20577"/>
        <pc:sldMkLst>
          <pc:docMk/>
          <pc:sldMk cId="2763153777" sldId="1792"/>
        </pc:sldMkLst>
        <pc:spChg chg="mod">
          <ac:chgData name="Kelly Stokes" userId="3e5c5154-569e-4d81-aa91-4f91841cdfa9" providerId="ADAL" clId="{475E8F3F-FF1C-4FBE-A51D-F100B35E9484}" dt="2022-07-19T12:17:55.463" v="1722" actId="20577"/>
          <ac:spMkLst>
            <pc:docMk/>
            <pc:sldMk cId="2763153777" sldId="1792"/>
            <ac:spMk id="2" creationId="{52DA34BA-82FC-47C5-BCE1-BB65E08B92A1}"/>
          </ac:spMkLst>
        </pc:spChg>
      </pc:sldChg>
      <pc:sldChg chg="del">
        <pc:chgData name="Kelly Stokes" userId="3e5c5154-569e-4d81-aa91-4f91841cdfa9" providerId="ADAL" clId="{475E8F3F-FF1C-4FBE-A51D-F100B35E9484}" dt="2022-07-19T12:18:10.231" v="1735" actId="2696"/>
        <pc:sldMkLst>
          <pc:docMk/>
          <pc:sldMk cId="2597999282" sldId="1793"/>
        </pc:sldMkLst>
      </pc:sldChg>
      <pc:sldChg chg="del">
        <pc:chgData name="Kelly Stokes" userId="3e5c5154-569e-4d81-aa91-4f91841cdfa9" providerId="ADAL" clId="{475E8F3F-FF1C-4FBE-A51D-F100B35E9484}" dt="2022-07-19T12:18:12.377" v="1736" actId="2696"/>
        <pc:sldMkLst>
          <pc:docMk/>
          <pc:sldMk cId="3212871075" sldId="1794"/>
        </pc:sldMkLst>
      </pc:sldChg>
      <pc:sldChg chg="modNotesTx">
        <pc:chgData name="Kelly Stokes" userId="3e5c5154-569e-4d81-aa91-4f91841cdfa9" providerId="ADAL" clId="{475E8F3F-FF1C-4FBE-A51D-F100B35E9484}" dt="2022-07-19T12:18:33.336" v="1737"/>
        <pc:sldMkLst>
          <pc:docMk/>
          <pc:sldMk cId="3123157184" sldId="1812"/>
        </pc:sldMkLst>
      </pc:sldChg>
      <pc:sldChg chg="modSp mod">
        <pc:chgData name="Kelly Stokes" userId="3e5c5154-569e-4d81-aa91-4f91841cdfa9" providerId="ADAL" clId="{475E8F3F-FF1C-4FBE-A51D-F100B35E9484}" dt="2022-07-19T12:18:36.430" v="1738"/>
        <pc:sldMkLst>
          <pc:docMk/>
          <pc:sldMk cId="3645843380" sldId="1813"/>
        </pc:sldMkLst>
        <pc:spChg chg="mod">
          <ac:chgData name="Kelly Stokes" userId="3e5c5154-569e-4d81-aa91-4f91841cdfa9" providerId="ADAL" clId="{475E8F3F-FF1C-4FBE-A51D-F100B35E9484}" dt="2022-07-19T12:18:36.430" v="1738"/>
          <ac:spMkLst>
            <pc:docMk/>
            <pc:sldMk cId="3645843380" sldId="1813"/>
            <ac:spMk id="2" creationId="{77E26784-A357-92CE-B6B1-8F248D3D6650}"/>
          </ac:spMkLst>
        </pc:spChg>
      </pc:sldChg>
      <pc:sldChg chg="modSp mod">
        <pc:chgData name="Kelly Stokes" userId="3e5c5154-569e-4d81-aa91-4f91841cdfa9" providerId="ADAL" clId="{475E8F3F-FF1C-4FBE-A51D-F100B35E9484}" dt="2022-07-19T12:19:12.523" v="1771" actId="20577"/>
        <pc:sldMkLst>
          <pc:docMk/>
          <pc:sldMk cId="1099192344" sldId="1827"/>
        </pc:sldMkLst>
        <pc:spChg chg="mod">
          <ac:chgData name="Kelly Stokes" userId="3e5c5154-569e-4d81-aa91-4f91841cdfa9" providerId="ADAL" clId="{475E8F3F-FF1C-4FBE-A51D-F100B35E9484}" dt="2022-07-19T12:19:12.523" v="1771" actId="20577"/>
          <ac:spMkLst>
            <pc:docMk/>
            <pc:sldMk cId="1099192344" sldId="1827"/>
            <ac:spMk id="2" creationId="{52DA34BA-82FC-47C5-BCE1-BB65E08B92A1}"/>
          </ac:spMkLst>
        </pc:spChg>
      </pc:sldChg>
      <pc:sldChg chg="modSp mod">
        <pc:chgData name="Kelly Stokes" userId="3e5c5154-569e-4d81-aa91-4f91841cdfa9" providerId="ADAL" clId="{475E8F3F-FF1C-4FBE-A51D-F100B35E9484}" dt="2022-07-19T12:19:29.458" v="1797" actId="1076"/>
        <pc:sldMkLst>
          <pc:docMk/>
          <pc:sldMk cId="2665142914" sldId="1828"/>
        </pc:sldMkLst>
        <pc:spChg chg="mod">
          <ac:chgData name="Kelly Stokes" userId="3e5c5154-569e-4d81-aa91-4f91841cdfa9" providerId="ADAL" clId="{475E8F3F-FF1C-4FBE-A51D-F100B35E9484}" dt="2022-07-19T12:19:23.304" v="1796" actId="20577"/>
          <ac:spMkLst>
            <pc:docMk/>
            <pc:sldMk cId="2665142914" sldId="1828"/>
            <ac:spMk id="2" creationId="{52DA34BA-82FC-47C5-BCE1-BB65E08B92A1}"/>
          </ac:spMkLst>
        </pc:spChg>
        <pc:spChg chg="mod">
          <ac:chgData name="Kelly Stokes" userId="3e5c5154-569e-4d81-aa91-4f91841cdfa9" providerId="ADAL" clId="{475E8F3F-FF1C-4FBE-A51D-F100B35E9484}" dt="2022-07-19T12:19:29.458" v="1797" actId="1076"/>
          <ac:spMkLst>
            <pc:docMk/>
            <pc:sldMk cId="2665142914" sldId="1828"/>
            <ac:spMk id="3" creationId="{F6A3C300-64C9-C9B8-10B3-528B7C857D9B}"/>
          </ac:spMkLst>
        </pc:spChg>
      </pc:sldChg>
      <pc:sldChg chg="del">
        <pc:chgData name="Kelly Stokes" userId="3e5c5154-569e-4d81-aa91-4f91841cdfa9" providerId="ADAL" clId="{475E8F3F-FF1C-4FBE-A51D-F100B35E9484}" dt="2022-07-19T12:19:46.391" v="1799" actId="2696"/>
        <pc:sldMkLst>
          <pc:docMk/>
          <pc:sldMk cId="223862576" sldId="1829"/>
        </pc:sldMkLst>
      </pc:sldChg>
      <pc:sldChg chg="modSp mod">
        <pc:chgData name="Kelly Stokes" userId="3e5c5154-569e-4d81-aa91-4f91841cdfa9" providerId="ADAL" clId="{475E8F3F-FF1C-4FBE-A51D-F100B35E9484}" dt="2022-07-19T12:20:15.599" v="1813" actId="20577"/>
        <pc:sldMkLst>
          <pc:docMk/>
          <pc:sldMk cId="3122559992" sldId="1830"/>
        </pc:sldMkLst>
        <pc:spChg chg="mod">
          <ac:chgData name="Kelly Stokes" userId="3e5c5154-569e-4d81-aa91-4f91841cdfa9" providerId="ADAL" clId="{475E8F3F-FF1C-4FBE-A51D-F100B35E9484}" dt="2022-07-19T12:20:15.599" v="1813" actId="20577"/>
          <ac:spMkLst>
            <pc:docMk/>
            <pc:sldMk cId="3122559992" sldId="1830"/>
            <ac:spMk id="2" creationId="{52DA34BA-82FC-47C5-BCE1-BB65E08B92A1}"/>
          </ac:spMkLst>
        </pc:spChg>
      </pc:sldChg>
      <pc:sldChg chg="modSp mod">
        <pc:chgData name="Kelly Stokes" userId="3e5c5154-569e-4d81-aa91-4f91841cdfa9" providerId="ADAL" clId="{475E8F3F-FF1C-4FBE-A51D-F100B35E9484}" dt="2022-07-19T12:20:21.771" v="1826" actId="20577"/>
        <pc:sldMkLst>
          <pc:docMk/>
          <pc:sldMk cId="2455797313" sldId="1831"/>
        </pc:sldMkLst>
        <pc:spChg chg="mod">
          <ac:chgData name="Kelly Stokes" userId="3e5c5154-569e-4d81-aa91-4f91841cdfa9" providerId="ADAL" clId="{475E8F3F-FF1C-4FBE-A51D-F100B35E9484}" dt="2022-07-19T12:20:21.771" v="1826" actId="20577"/>
          <ac:spMkLst>
            <pc:docMk/>
            <pc:sldMk cId="2455797313" sldId="1831"/>
            <ac:spMk id="2" creationId="{52DA34BA-82FC-47C5-BCE1-BB65E08B92A1}"/>
          </ac:spMkLst>
        </pc:spChg>
      </pc:sldChg>
      <pc:sldChg chg="del">
        <pc:chgData name="Kelly Stokes" userId="3e5c5154-569e-4d81-aa91-4f91841cdfa9" providerId="ADAL" clId="{475E8F3F-FF1C-4FBE-A51D-F100B35E9484}" dt="2022-07-19T12:20:30.245" v="1828" actId="2696"/>
        <pc:sldMkLst>
          <pc:docMk/>
          <pc:sldMk cId="487561160" sldId="1832"/>
        </pc:sldMkLst>
      </pc:sldChg>
      <pc:sldChg chg="modSp mod">
        <pc:chgData name="Kelly Stokes" userId="3e5c5154-569e-4d81-aa91-4f91841cdfa9" providerId="ADAL" clId="{475E8F3F-FF1C-4FBE-A51D-F100B35E9484}" dt="2022-07-19T12:20:57.048" v="1835" actId="20577"/>
        <pc:sldMkLst>
          <pc:docMk/>
          <pc:sldMk cId="201067228" sldId="1834"/>
        </pc:sldMkLst>
        <pc:spChg chg="mod">
          <ac:chgData name="Kelly Stokes" userId="3e5c5154-569e-4d81-aa91-4f91841cdfa9" providerId="ADAL" clId="{475E8F3F-FF1C-4FBE-A51D-F100B35E9484}" dt="2022-07-19T12:20:57.048" v="1835" actId="20577"/>
          <ac:spMkLst>
            <pc:docMk/>
            <pc:sldMk cId="201067228" sldId="1834"/>
            <ac:spMk id="2" creationId="{52DA34BA-82FC-47C5-BCE1-BB65E08B92A1}"/>
          </ac:spMkLst>
        </pc:spChg>
      </pc:sldChg>
      <pc:sldChg chg="modSp mod">
        <pc:chgData name="Kelly Stokes" userId="3e5c5154-569e-4d81-aa91-4f91841cdfa9" providerId="ADAL" clId="{475E8F3F-FF1C-4FBE-A51D-F100B35E9484}" dt="2022-07-19T12:21:01.434" v="1840" actId="20577"/>
        <pc:sldMkLst>
          <pc:docMk/>
          <pc:sldMk cId="1581509272" sldId="1835"/>
        </pc:sldMkLst>
        <pc:spChg chg="mod">
          <ac:chgData name="Kelly Stokes" userId="3e5c5154-569e-4d81-aa91-4f91841cdfa9" providerId="ADAL" clId="{475E8F3F-FF1C-4FBE-A51D-F100B35E9484}" dt="2022-07-19T12:21:01.434" v="1840" actId="20577"/>
          <ac:spMkLst>
            <pc:docMk/>
            <pc:sldMk cId="1581509272" sldId="1835"/>
            <ac:spMk id="2" creationId="{52DA34BA-82FC-47C5-BCE1-BB65E08B92A1}"/>
          </ac:spMkLst>
        </pc:spChg>
      </pc:sldChg>
      <pc:sldChg chg="modSp mod">
        <pc:chgData name="Kelly Stokes" userId="3e5c5154-569e-4d81-aa91-4f91841cdfa9" providerId="ADAL" clId="{475E8F3F-FF1C-4FBE-A51D-F100B35E9484}" dt="2022-07-19T12:21:22.788" v="1858" actId="6549"/>
        <pc:sldMkLst>
          <pc:docMk/>
          <pc:sldMk cId="1206990495" sldId="1836"/>
        </pc:sldMkLst>
        <pc:spChg chg="mod">
          <ac:chgData name="Kelly Stokes" userId="3e5c5154-569e-4d81-aa91-4f91841cdfa9" providerId="ADAL" clId="{475E8F3F-FF1C-4FBE-A51D-F100B35E9484}" dt="2022-07-19T12:21:22.788" v="1858" actId="6549"/>
          <ac:spMkLst>
            <pc:docMk/>
            <pc:sldMk cId="1206990495" sldId="1836"/>
            <ac:spMk id="2" creationId="{52DA34BA-82FC-47C5-BCE1-BB65E08B92A1}"/>
          </ac:spMkLst>
        </pc:spChg>
      </pc:sldChg>
      <pc:sldChg chg="modSp mod">
        <pc:chgData name="Kelly Stokes" userId="3e5c5154-569e-4d81-aa91-4f91841cdfa9" providerId="ADAL" clId="{475E8F3F-FF1C-4FBE-A51D-F100B35E9484}" dt="2022-07-19T12:21:43.014" v="1892" actId="20577"/>
        <pc:sldMkLst>
          <pc:docMk/>
          <pc:sldMk cId="1033722494" sldId="1837"/>
        </pc:sldMkLst>
        <pc:spChg chg="mod">
          <ac:chgData name="Kelly Stokes" userId="3e5c5154-569e-4d81-aa91-4f91841cdfa9" providerId="ADAL" clId="{475E8F3F-FF1C-4FBE-A51D-F100B35E9484}" dt="2022-07-19T12:21:43.014" v="1892" actId="20577"/>
          <ac:spMkLst>
            <pc:docMk/>
            <pc:sldMk cId="1033722494" sldId="1837"/>
            <ac:spMk id="2" creationId="{52DA34BA-82FC-47C5-BCE1-BB65E08B92A1}"/>
          </ac:spMkLst>
        </pc:spChg>
      </pc:sldChg>
      <pc:sldChg chg="modSp mod">
        <pc:chgData name="Kelly Stokes" userId="3e5c5154-569e-4d81-aa91-4f91841cdfa9" providerId="ADAL" clId="{475E8F3F-FF1C-4FBE-A51D-F100B35E9484}" dt="2022-07-19T12:21:51.420" v="1900" actId="20577"/>
        <pc:sldMkLst>
          <pc:docMk/>
          <pc:sldMk cId="179162433" sldId="1838"/>
        </pc:sldMkLst>
        <pc:spChg chg="mod">
          <ac:chgData name="Kelly Stokes" userId="3e5c5154-569e-4d81-aa91-4f91841cdfa9" providerId="ADAL" clId="{475E8F3F-FF1C-4FBE-A51D-F100B35E9484}" dt="2022-07-19T12:21:51.420" v="1900" actId="20577"/>
          <ac:spMkLst>
            <pc:docMk/>
            <pc:sldMk cId="179162433" sldId="1838"/>
            <ac:spMk id="2" creationId="{52DA34BA-82FC-47C5-BCE1-BB65E08B92A1}"/>
          </ac:spMkLst>
        </pc:spChg>
      </pc:sldChg>
      <pc:sldChg chg="modSp mod">
        <pc:chgData name="Kelly Stokes" userId="3e5c5154-569e-4d81-aa91-4f91841cdfa9" providerId="ADAL" clId="{475E8F3F-FF1C-4FBE-A51D-F100B35E9484}" dt="2022-07-19T12:21:59.183" v="1909" actId="1076"/>
        <pc:sldMkLst>
          <pc:docMk/>
          <pc:sldMk cId="1914494557" sldId="1839"/>
        </pc:sldMkLst>
        <pc:spChg chg="mod">
          <ac:chgData name="Kelly Stokes" userId="3e5c5154-569e-4d81-aa91-4f91841cdfa9" providerId="ADAL" clId="{475E8F3F-FF1C-4FBE-A51D-F100B35E9484}" dt="2022-07-19T12:21:56.397" v="1908" actId="20577"/>
          <ac:spMkLst>
            <pc:docMk/>
            <pc:sldMk cId="1914494557" sldId="1839"/>
            <ac:spMk id="2" creationId="{52DA34BA-82FC-47C5-BCE1-BB65E08B92A1}"/>
          </ac:spMkLst>
        </pc:spChg>
        <pc:spChg chg="mod">
          <ac:chgData name="Kelly Stokes" userId="3e5c5154-569e-4d81-aa91-4f91841cdfa9" providerId="ADAL" clId="{475E8F3F-FF1C-4FBE-A51D-F100B35E9484}" dt="2022-07-19T12:21:59.183" v="1909" actId="1076"/>
          <ac:spMkLst>
            <pc:docMk/>
            <pc:sldMk cId="1914494557" sldId="1839"/>
            <ac:spMk id="3" creationId="{CADDE2D9-BBEE-4B60-9EA8-8BE166E5866C}"/>
          </ac:spMkLst>
        </pc:spChg>
      </pc:sldChg>
      <pc:sldChg chg="modSp mod">
        <pc:chgData name="Kelly Stokes" userId="3e5c5154-569e-4d81-aa91-4f91841cdfa9" providerId="ADAL" clId="{475E8F3F-FF1C-4FBE-A51D-F100B35E9484}" dt="2022-07-19T12:22:06.433" v="1923" actId="20577"/>
        <pc:sldMkLst>
          <pc:docMk/>
          <pc:sldMk cId="2013436278" sldId="1840"/>
        </pc:sldMkLst>
        <pc:spChg chg="mod">
          <ac:chgData name="Kelly Stokes" userId="3e5c5154-569e-4d81-aa91-4f91841cdfa9" providerId="ADAL" clId="{475E8F3F-FF1C-4FBE-A51D-F100B35E9484}" dt="2022-07-19T12:22:06.433" v="1923" actId="20577"/>
          <ac:spMkLst>
            <pc:docMk/>
            <pc:sldMk cId="2013436278" sldId="1840"/>
            <ac:spMk id="2" creationId="{52DA34BA-82FC-47C5-BCE1-BB65E08B92A1}"/>
          </ac:spMkLst>
        </pc:spChg>
      </pc:sldChg>
      <pc:sldChg chg="modSp mod">
        <pc:chgData name="Kelly Stokes" userId="3e5c5154-569e-4d81-aa91-4f91841cdfa9" providerId="ADAL" clId="{475E8F3F-FF1C-4FBE-A51D-F100B35E9484}" dt="2022-07-19T12:22:17.591" v="1936" actId="1076"/>
        <pc:sldMkLst>
          <pc:docMk/>
          <pc:sldMk cId="127665615" sldId="1841"/>
        </pc:sldMkLst>
        <pc:spChg chg="mod">
          <ac:chgData name="Kelly Stokes" userId="3e5c5154-569e-4d81-aa91-4f91841cdfa9" providerId="ADAL" clId="{475E8F3F-FF1C-4FBE-A51D-F100B35E9484}" dt="2022-07-19T12:22:11.842" v="1935" actId="20577"/>
          <ac:spMkLst>
            <pc:docMk/>
            <pc:sldMk cId="127665615" sldId="1841"/>
            <ac:spMk id="2" creationId="{52DA34BA-82FC-47C5-BCE1-BB65E08B92A1}"/>
          </ac:spMkLst>
        </pc:spChg>
        <pc:spChg chg="mod">
          <ac:chgData name="Kelly Stokes" userId="3e5c5154-569e-4d81-aa91-4f91841cdfa9" providerId="ADAL" clId="{475E8F3F-FF1C-4FBE-A51D-F100B35E9484}" dt="2022-07-19T12:22:17.591" v="1936" actId="1076"/>
          <ac:spMkLst>
            <pc:docMk/>
            <pc:sldMk cId="127665615" sldId="1841"/>
            <ac:spMk id="3" creationId="{CADDE2D9-BBEE-4B60-9EA8-8BE166E5866C}"/>
          </ac:spMkLst>
        </pc:spChg>
      </pc:sldChg>
      <pc:sldChg chg="modSp mod">
        <pc:chgData name="Kelly Stokes" userId="3e5c5154-569e-4d81-aa91-4f91841cdfa9" providerId="ADAL" clId="{475E8F3F-FF1C-4FBE-A51D-F100B35E9484}" dt="2022-07-19T12:22:24.155" v="1948" actId="20577"/>
        <pc:sldMkLst>
          <pc:docMk/>
          <pc:sldMk cId="3250245278" sldId="1842"/>
        </pc:sldMkLst>
        <pc:spChg chg="mod">
          <ac:chgData name="Kelly Stokes" userId="3e5c5154-569e-4d81-aa91-4f91841cdfa9" providerId="ADAL" clId="{475E8F3F-FF1C-4FBE-A51D-F100B35E9484}" dt="2022-07-19T12:22:24.155" v="1948" actId="20577"/>
          <ac:spMkLst>
            <pc:docMk/>
            <pc:sldMk cId="3250245278" sldId="1842"/>
            <ac:spMk id="2" creationId="{52DA34BA-82FC-47C5-BCE1-BB65E08B92A1}"/>
          </ac:spMkLst>
        </pc:spChg>
      </pc:sldChg>
      <pc:sldChg chg="modSp mod">
        <pc:chgData name="Kelly Stokes" userId="3e5c5154-569e-4d81-aa91-4f91841cdfa9" providerId="ADAL" clId="{475E8F3F-FF1C-4FBE-A51D-F100B35E9484}" dt="2022-07-19T12:22:34.187" v="1961" actId="1076"/>
        <pc:sldMkLst>
          <pc:docMk/>
          <pc:sldMk cId="998959184" sldId="1843"/>
        </pc:sldMkLst>
        <pc:spChg chg="mod">
          <ac:chgData name="Kelly Stokes" userId="3e5c5154-569e-4d81-aa91-4f91841cdfa9" providerId="ADAL" clId="{475E8F3F-FF1C-4FBE-A51D-F100B35E9484}" dt="2022-07-19T12:22:29.460" v="1960" actId="20577"/>
          <ac:spMkLst>
            <pc:docMk/>
            <pc:sldMk cId="998959184" sldId="1843"/>
            <ac:spMk id="2" creationId="{52DA34BA-82FC-47C5-BCE1-BB65E08B92A1}"/>
          </ac:spMkLst>
        </pc:spChg>
        <pc:spChg chg="mod">
          <ac:chgData name="Kelly Stokes" userId="3e5c5154-569e-4d81-aa91-4f91841cdfa9" providerId="ADAL" clId="{475E8F3F-FF1C-4FBE-A51D-F100B35E9484}" dt="2022-07-19T12:22:34.187" v="1961" actId="1076"/>
          <ac:spMkLst>
            <pc:docMk/>
            <pc:sldMk cId="998959184" sldId="1843"/>
            <ac:spMk id="3" creationId="{CADDE2D9-BBEE-4B60-9EA8-8BE166E5866C}"/>
          </ac:spMkLst>
        </pc:spChg>
      </pc:sldChg>
      <pc:sldChg chg="modSp mod">
        <pc:chgData name="Kelly Stokes" userId="3e5c5154-569e-4d81-aa91-4f91841cdfa9" providerId="ADAL" clId="{475E8F3F-FF1C-4FBE-A51D-F100B35E9484}" dt="2022-07-19T12:22:39.967" v="1969" actId="20577"/>
        <pc:sldMkLst>
          <pc:docMk/>
          <pc:sldMk cId="3364003655" sldId="1844"/>
        </pc:sldMkLst>
        <pc:spChg chg="mod">
          <ac:chgData name="Kelly Stokes" userId="3e5c5154-569e-4d81-aa91-4f91841cdfa9" providerId="ADAL" clId="{475E8F3F-FF1C-4FBE-A51D-F100B35E9484}" dt="2022-07-19T12:22:39.967" v="1969" actId="20577"/>
          <ac:spMkLst>
            <pc:docMk/>
            <pc:sldMk cId="3364003655" sldId="1844"/>
            <ac:spMk id="2" creationId="{52DA34BA-82FC-47C5-BCE1-BB65E08B92A1}"/>
          </ac:spMkLst>
        </pc:spChg>
      </pc:sldChg>
      <pc:sldChg chg="addSp delSp modSp mod">
        <pc:chgData name="Kelly Stokes" userId="3e5c5154-569e-4d81-aa91-4f91841cdfa9" providerId="ADAL" clId="{475E8F3F-FF1C-4FBE-A51D-F100B35E9484}" dt="2022-07-19T12:23:18.805" v="1996" actId="1076"/>
        <pc:sldMkLst>
          <pc:docMk/>
          <pc:sldMk cId="255247378" sldId="1845"/>
        </pc:sldMkLst>
        <pc:spChg chg="mod">
          <ac:chgData name="Kelly Stokes" userId="3e5c5154-569e-4d81-aa91-4f91841cdfa9" providerId="ADAL" clId="{475E8F3F-FF1C-4FBE-A51D-F100B35E9484}" dt="2022-07-19T12:22:54.902" v="1993" actId="20577"/>
          <ac:spMkLst>
            <pc:docMk/>
            <pc:sldMk cId="255247378" sldId="1845"/>
            <ac:spMk id="2" creationId="{52DA34BA-82FC-47C5-BCE1-BB65E08B92A1}"/>
          </ac:spMkLst>
        </pc:spChg>
        <pc:picChg chg="del">
          <ac:chgData name="Kelly Stokes" userId="3e5c5154-569e-4d81-aa91-4f91841cdfa9" providerId="ADAL" clId="{475E8F3F-FF1C-4FBE-A51D-F100B35E9484}" dt="2022-07-19T12:22:56.432" v="1994" actId="478"/>
          <ac:picMkLst>
            <pc:docMk/>
            <pc:sldMk cId="255247378" sldId="1845"/>
            <ac:picMk id="6146" creationId="{38A935EE-355E-485F-3FB5-1382448D6482}"/>
          </ac:picMkLst>
        </pc:picChg>
        <pc:picChg chg="add mod">
          <ac:chgData name="Kelly Stokes" userId="3e5c5154-569e-4d81-aa91-4f91841cdfa9" providerId="ADAL" clId="{475E8F3F-FF1C-4FBE-A51D-F100B35E9484}" dt="2022-07-19T12:23:18.805" v="1996" actId="1076"/>
          <ac:picMkLst>
            <pc:docMk/>
            <pc:sldMk cId="255247378" sldId="1845"/>
            <ac:picMk id="35842" creationId="{2812212E-DBDA-89DE-ECF5-6A304E7F1812}"/>
          </ac:picMkLst>
        </pc:picChg>
      </pc:sldChg>
      <pc:sldChg chg="addSp delSp modSp mod">
        <pc:chgData name="Kelly Stokes" userId="3e5c5154-569e-4d81-aa91-4f91841cdfa9" providerId="ADAL" clId="{475E8F3F-FF1C-4FBE-A51D-F100B35E9484}" dt="2022-07-19T12:24:07.130" v="2037" actId="20577"/>
        <pc:sldMkLst>
          <pc:docMk/>
          <pc:sldMk cId="2533554953" sldId="1846"/>
        </pc:sldMkLst>
        <pc:spChg chg="mod">
          <ac:chgData name="Kelly Stokes" userId="3e5c5154-569e-4d81-aa91-4f91841cdfa9" providerId="ADAL" clId="{475E8F3F-FF1C-4FBE-A51D-F100B35E9484}" dt="2022-07-19T12:24:07.130" v="2037" actId="20577"/>
          <ac:spMkLst>
            <pc:docMk/>
            <pc:sldMk cId="2533554953" sldId="1846"/>
            <ac:spMk id="2" creationId="{52DA34BA-82FC-47C5-BCE1-BB65E08B92A1}"/>
          </ac:spMkLst>
        </pc:spChg>
        <pc:picChg chg="del">
          <ac:chgData name="Kelly Stokes" userId="3e5c5154-569e-4d81-aa91-4f91841cdfa9" providerId="ADAL" clId="{475E8F3F-FF1C-4FBE-A51D-F100B35E9484}" dt="2022-07-19T12:23:20.652" v="1997" actId="478"/>
          <ac:picMkLst>
            <pc:docMk/>
            <pc:sldMk cId="2533554953" sldId="1846"/>
            <ac:picMk id="3" creationId="{29C856B9-6556-81DF-70FA-FFD5935B6A13}"/>
          </ac:picMkLst>
        </pc:picChg>
        <pc:picChg chg="add mod">
          <ac:chgData name="Kelly Stokes" userId="3e5c5154-569e-4d81-aa91-4f91841cdfa9" providerId="ADAL" clId="{475E8F3F-FF1C-4FBE-A51D-F100B35E9484}" dt="2022-07-19T12:23:22.892" v="1999" actId="1076"/>
          <ac:picMkLst>
            <pc:docMk/>
            <pc:sldMk cId="2533554953" sldId="1846"/>
            <ac:picMk id="34818" creationId="{7F5D0185-94B8-00A7-5D09-6692D8D9ACBB}"/>
          </ac:picMkLst>
        </pc:picChg>
      </pc:sldChg>
      <pc:sldChg chg="del">
        <pc:chgData name="Kelly Stokes" userId="3e5c5154-569e-4d81-aa91-4f91841cdfa9" providerId="ADAL" clId="{475E8F3F-FF1C-4FBE-A51D-F100B35E9484}" dt="2022-07-19T12:24:20.370" v="2038" actId="2696"/>
        <pc:sldMkLst>
          <pc:docMk/>
          <pc:sldMk cId="3304289578" sldId="1847"/>
        </pc:sldMkLst>
      </pc:sldChg>
      <pc:sldChg chg="del">
        <pc:chgData name="Kelly Stokes" userId="3e5c5154-569e-4d81-aa91-4f91841cdfa9" providerId="ADAL" clId="{475E8F3F-FF1C-4FBE-A51D-F100B35E9484}" dt="2022-07-19T12:24:20.370" v="2038" actId="2696"/>
        <pc:sldMkLst>
          <pc:docMk/>
          <pc:sldMk cId="2159744137" sldId="1848"/>
        </pc:sldMkLst>
      </pc:sldChg>
      <pc:sldChg chg="del">
        <pc:chgData name="Kelly Stokes" userId="3e5c5154-569e-4d81-aa91-4f91841cdfa9" providerId="ADAL" clId="{475E8F3F-FF1C-4FBE-A51D-F100B35E9484}" dt="2022-07-19T12:24:20.370" v="2038" actId="2696"/>
        <pc:sldMkLst>
          <pc:docMk/>
          <pc:sldMk cId="2264361774" sldId="1849"/>
        </pc:sldMkLst>
      </pc:sldChg>
      <pc:sldChg chg="del">
        <pc:chgData name="Kelly Stokes" userId="3e5c5154-569e-4d81-aa91-4f91841cdfa9" providerId="ADAL" clId="{475E8F3F-FF1C-4FBE-A51D-F100B35E9484}" dt="2022-07-19T12:24:20.370" v="2038" actId="2696"/>
        <pc:sldMkLst>
          <pc:docMk/>
          <pc:sldMk cId="1721561309" sldId="1850"/>
        </pc:sldMkLst>
      </pc:sldChg>
      <pc:sldChg chg="del">
        <pc:chgData name="Kelly Stokes" userId="3e5c5154-569e-4d81-aa91-4f91841cdfa9" providerId="ADAL" clId="{475E8F3F-FF1C-4FBE-A51D-F100B35E9484}" dt="2022-07-19T12:24:20.370" v="2038" actId="2696"/>
        <pc:sldMkLst>
          <pc:docMk/>
          <pc:sldMk cId="1726171295" sldId="1851"/>
        </pc:sldMkLst>
      </pc:sldChg>
      <pc:sldChg chg="del">
        <pc:chgData name="Kelly Stokes" userId="3e5c5154-569e-4d81-aa91-4f91841cdfa9" providerId="ADAL" clId="{475E8F3F-FF1C-4FBE-A51D-F100B35E9484}" dt="2022-07-19T12:24:20.370" v="2038" actId="2696"/>
        <pc:sldMkLst>
          <pc:docMk/>
          <pc:sldMk cId="3004167704" sldId="1852"/>
        </pc:sldMkLst>
      </pc:sldChg>
      <pc:sldChg chg="modSp mod">
        <pc:chgData name="Kelly Stokes" userId="3e5c5154-569e-4d81-aa91-4f91841cdfa9" providerId="ADAL" clId="{475E8F3F-FF1C-4FBE-A51D-F100B35E9484}" dt="2022-07-19T12:29:17.662" v="2292" actId="20577"/>
        <pc:sldMkLst>
          <pc:docMk/>
          <pc:sldMk cId="1009516370" sldId="1853"/>
        </pc:sldMkLst>
        <pc:spChg chg="mod">
          <ac:chgData name="Kelly Stokes" userId="3e5c5154-569e-4d81-aa91-4f91841cdfa9" providerId="ADAL" clId="{475E8F3F-FF1C-4FBE-A51D-F100B35E9484}" dt="2022-07-19T12:29:17.662" v="2292" actId="20577"/>
          <ac:spMkLst>
            <pc:docMk/>
            <pc:sldMk cId="1009516370" sldId="1853"/>
            <ac:spMk id="2" creationId="{52DA34BA-82FC-47C5-BCE1-BB65E08B92A1}"/>
          </ac:spMkLst>
        </pc:spChg>
      </pc:sldChg>
      <pc:sldChg chg="del">
        <pc:chgData name="Kelly Stokes" userId="3e5c5154-569e-4d81-aa91-4f91841cdfa9" providerId="ADAL" clId="{475E8F3F-FF1C-4FBE-A51D-F100B35E9484}" dt="2022-07-19T12:29:31.861" v="2304" actId="2696"/>
        <pc:sldMkLst>
          <pc:docMk/>
          <pc:sldMk cId="3042976628" sldId="1854"/>
        </pc:sldMkLst>
      </pc:sldChg>
      <pc:sldChg chg="del">
        <pc:chgData name="Kelly Stokes" userId="3e5c5154-569e-4d81-aa91-4f91841cdfa9" providerId="ADAL" clId="{475E8F3F-FF1C-4FBE-A51D-F100B35E9484}" dt="2022-07-19T12:29:34.161" v="2305" actId="2696"/>
        <pc:sldMkLst>
          <pc:docMk/>
          <pc:sldMk cId="1805942840" sldId="1855"/>
        </pc:sldMkLst>
      </pc:sldChg>
      <pc:sldChg chg="modSp mod">
        <pc:chgData name="Kelly Stokes" userId="3e5c5154-569e-4d81-aa91-4f91841cdfa9" providerId="ADAL" clId="{475E8F3F-FF1C-4FBE-A51D-F100B35E9484}" dt="2022-07-19T12:29:52.681" v="2334" actId="20577"/>
        <pc:sldMkLst>
          <pc:docMk/>
          <pc:sldMk cId="545117563" sldId="1856"/>
        </pc:sldMkLst>
        <pc:spChg chg="mod">
          <ac:chgData name="Kelly Stokes" userId="3e5c5154-569e-4d81-aa91-4f91841cdfa9" providerId="ADAL" clId="{475E8F3F-FF1C-4FBE-A51D-F100B35E9484}" dt="2022-07-19T12:29:52.681" v="2334" actId="20577"/>
          <ac:spMkLst>
            <pc:docMk/>
            <pc:sldMk cId="545117563" sldId="1856"/>
            <ac:spMk id="2" creationId="{52DA34BA-82FC-47C5-BCE1-BB65E08B92A1}"/>
          </ac:spMkLst>
        </pc:spChg>
      </pc:sldChg>
      <pc:sldChg chg="del">
        <pc:chgData name="Kelly Stokes" userId="3e5c5154-569e-4d81-aa91-4f91841cdfa9" providerId="ADAL" clId="{475E8F3F-FF1C-4FBE-A51D-F100B35E9484}" dt="2022-07-19T12:30:07.819" v="2349" actId="2696"/>
        <pc:sldMkLst>
          <pc:docMk/>
          <pc:sldMk cId="39005029" sldId="1857"/>
        </pc:sldMkLst>
      </pc:sldChg>
      <pc:sldChg chg="del">
        <pc:chgData name="Kelly Stokes" userId="3e5c5154-569e-4d81-aa91-4f91841cdfa9" providerId="ADAL" clId="{475E8F3F-FF1C-4FBE-A51D-F100B35E9484}" dt="2022-07-19T12:30:10.343" v="2350" actId="2696"/>
        <pc:sldMkLst>
          <pc:docMk/>
          <pc:sldMk cId="269810244" sldId="1858"/>
        </pc:sldMkLst>
      </pc:sldChg>
      <pc:sldChg chg="modSp mod">
        <pc:chgData name="Kelly Stokes" userId="3e5c5154-569e-4d81-aa91-4f91841cdfa9" providerId="ADAL" clId="{475E8F3F-FF1C-4FBE-A51D-F100B35E9484}" dt="2022-07-19T12:30:20.354" v="2387" actId="20577"/>
        <pc:sldMkLst>
          <pc:docMk/>
          <pc:sldMk cId="570139194" sldId="1859"/>
        </pc:sldMkLst>
        <pc:spChg chg="mod">
          <ac:chgData name="Kelly Stokes" userId="3e5c5154-569e-4d81-aa91-4f91841cdfa9" providerId="ADAL" clId="{475E8F3F-FF1C-4FBE-A51D-F100B35E9484}" dt="2022-07-19T12:30:20.354" v="2387" actId="20577"/>
          <ac:spMkLst>
            <pc:docMk/>
            <pc:sldMk cId="570139194" sldId="1859"/>
            <ac:spMk id="2" creationId="{52DA34BA-82FC-47C5-BCE1-BB65E08B92A1}"/>
          </ac:spMkLst>
        </pc:spChg>
      </pc:sldChg>
      <pc:sldChg chg="del">
        <pc:chgData name="Kelly Stokes" userId="3e5c5154-569e-4d81-aa91-4f91841cdfa9" providerId="ADAL" clId="{475E8F3F-FF1C-4FBE-A51D-F100B35E9484}" dt="2022-07-19T12:30:36.383" v="2404" actId="2696"/>
        <pc:sldMkLst>
          <pc:docMk/>
          <pc:sldMk cId="3388588607" sldId="1860"/>
        </pc:sldMkLst>
      </pc:sldChg>
      <pc:sldChg chg="del">
        <pc:chgData name="Kelly Stokes" userId="3e5c5154-569e-4d81-aa91-4f91841cdfa9" providerId="ADAL" clId="{475E8F3F-FF1C-4FBE-A51D-F100B35E9484}" dt="2022-07-19T12:30:38.818" v="2405" actId="2696"/>
        <pc:sldMkLst>
          <pc:docMk/>
          <pc:sldMk cId="1611297488" sldId="1861"/>
        </pc:sldMkLst>
      </pc:sldChg>
      <pc:sldChg chg="modNotesTx">
        <pc:chgData name="Kelly Stokes" userId="3e5c5154-569e-4d81-aa91-4f91841cdfa9" providerId="ADAL" clId="{475E8F3F-FF1C-4FBE-A51D-F100B35E9484}" dt="2022-07-19T12:31:03.487" v="2406"/>
        <pc:sldMkLst>
          <pc:docMk/>
          <pc:sldMk cId="1968665320" sldId="1879"/>
        </pc:sldMkLst>
      </pc:sldChg>
      <pc:sldChg chg="modSp mod">
        <pc:chgData name="Kelly Stokes" userId="3e5c5154-569e-4d81-aa91-4f91841cdfa9" providerId="ADAL" clId="{475E8F3F-FF1C-4FBE-A51D-F100B35E9484}" dt="2022-07-19T12:31:08.184" v="2408" actId="27636"/>
        <pc:sldMkLst>
          <pc:docMk/>
          <pc:sldMk cId="1496162178" sldId="1880"/>
        </pc:sldMkLst>
        <pc:spChg chg="mod">
          <ac:chgData name="Kelly Stokes" userId="3e5c5154-569e-4d81-aa91-4f91841cdfa9" providerId="ADAL" clId="{475E8F3F-FF1C-4FBE-A51D-F100B35E9484}" dt="2022-07-19T12:31:08.184" v="2408" actId="27636"/>
          <ac:spMkLst>
            <pc:docMk/>
            <pc:sldMk cId="1496162178" sldId="1880"/>
            <ac:spMk id="2" creationId="{77E26784-A357-92CE-B6B1-8F248D3D6650}"/>
          </ac:spMkLst>
        </pc:spChg>
      </pc:sldChg>
      <pc:sldChg chg="modSp mod">
        <pc:chgData name="Kelly Stokes" userId="3e5c5154-569e-4d81-aa91-4f91841cdfa9" providerId="ADAL" clId="{475E8F3F-FF1C-4FBE-A51D-F100B35E9484}" dt="2022-07-19T12:31:31.218" v="2427" actId="20577"/>
        <pc:sldMkLst>
          <pc:docMk/>
          <pc:sldMk cId="1409448649" sldId="1894"/>
        </pc:sldMkLst>
        <pc:spChg chg="mod">
          <ac:chgData name="Kelly Stokes" userId="3e5c5154-569e-4d81-aa91-4f91841cdfa9" providerId="ADAL" clId="{475E8F3F-FF1C-4FBE-A51D-F100B35E9484}" dt="2022-07-19T12:31:31.218" v="2427" actId="20577"/>
          <ac:spMkLst>
            <pc:docMk/>
            <pc:sldMk cId="1409448649" sldId="1894"/>
            <ac:spMk id="2" creationId="{52DA34BA-82FC-47C5-BCE1-BB65E08B92A1}"/>
          </ac:spMkLst>
        </pc:spChg>
      </pc:sldChg>
      <pc:sldChg chg="modSp mod">
        <pc:chgData name="Kelly Stokes" userId="3e5c5154-569e-4d81-aa91-4f91841cdfa9" providerId="ADAL" clId="{475E8F3F-FF1C-4FBE-A51D-F100B35E9484}" dt="2022-07-19T12:31:42.097" v="2442" actId="1076"/>
        <pc:sldMkLst>
          <pc:docMk/>
          <pc:sldMk cId="2282904128" sldId="1895"/>
        </pc:sldMkLst>
        <pc:spChg chg="mod">
          <ac:chgData name="Kelly Stokes" userId="3e5c5154-569e-4d81-aa91-4f91841cdfa9" providerId="ADAL" clId="{475E8F3F-FF1C-4FBE-A51D-F100B35E9484}" dt="2022-07-19T12:31:38.358" v="2441" actId="20577"/>
          <ac:spMkLst>
            <pc:docMk/>
            <pc:sldMk cId="2282904128" sldId="1895"/>
            <ac:spMk id="2" creationId="{52DA34BA-82FC-47C5-BCE1-BB65E08B92A1}"/>
          </ac:spMkLst>
        </pc:spChg>
        <pc:spChg chg="mod">
          <ac:chgData name="Kelly Stokes" userId="3e5c5154-569e-4d81-aa91-4f91841cdfa9" providerId="ADAL" clId="{475E8F3F-FF1C-4FBE-A51D-F100B35E9484}" dt="2022-07-19T12:31:42.097" v="2442" actId="1076"/>
          <ac:spMkLst>
            <pc:docMk/>
            <pc:sldMk cId="2282904128" sldId="1895"/>
            <ac:spMk id="3" creationId="{F6A3C300-64C9-C9B8-10B3-528B7C857D9B}"/>
          </ac:spMkLst>
        </pc:spChg>
      </pc:sldChg>
      <pc:sldChg chg="modSp del mod">
        <pc:chgData name="Kelly Stokes" userId="3e5c5154-569e-4d81-aa91-4f91841cdfa9" providerId="ADAL" clId="{475E8F3F-FF1C-4FBE-A51D-F100B35E9484}" dt="2022-07-19T12:31:51.514" v="2449" actId="2696"/>
        <pc:sldMkLst>
          <pc:docMk/>
          <pc:sldMk cId="3555641405" sldId="1896"/>
        </pc:sldMkLst>
        <pc:spChg chg="mod">
          <ac:chgData name="Kelly Stokes" userId="3e5c5154-569e-4d81-aa91-4f91841cdfa9" providerId="ADAL" clId="{475E8F3F-FF1C-4FBE-A51D-F100B35E9484}" dt="2022-07-19T12:31:48.460" v="2448" actId="20577"/>
          <ac:spMkLst>
            <pc:docMk/>
            <pc:sldMk cId="3555641405" sldId="1896"/>
            <ac:spMk id="2" creationId="{52DA34BA-82FC-47C5-BCE1-BB65E08B92A1}"/>
          </ac:spMkLst>
        </pc:spChg>
      </pc:sldChg>
      <pc:sldChg chg="modSp mod">
        <pc:chgData name="Kelly Stokes" userId="3e5c5154-569e-4d81-aa91-4f91841cdfa9" providerId="ADAL" clId="{475E8F3F-FF1C-4FBE-A51D-F100B35E9484}" dt="2022-07-19T12:32:49.390" v="2466" actId="20577"/>
        <pc:sldMkLst>
          <pc:docMk/>
          <pc:sldMk cId="4109887837" sldId="1897"/>
        </pc:sldMkLst>
        <pc:spChg chg="mod">
          <ac:chgData name="Kelly Stokes" userId="3e5c5154-569e-4d81-aa91-4f91841cdfa9" providerId="ADAL" clId="{475E8F3F-FF1C-4FBE-A51D-F100B35E9484}" dt="2022-07-19T12:32:49.390" v="2466" actId="20577"/>
          <ac:spMkLst>
            <pc:docMk/>
            <pc:sldMk cId="4109887837" sldId="1897"/>
            <ac:spMk id="2" creationId="{52DA34BA-82FC-47C5-BCE1-BB65E08B92A1}"/>
          </ac:spMkLst>
        </pc:spChg>
      </pc:sldChg>
      <pc:sldChg chg="addSp delSp modSp mod">
        <pc:chgData name="Kelly Stokes" userId="3e5c5154-569e-4d81-aa91-4f91841cdfa9" providerId="ADAL" clId="{475E8F3F-FF1C-4FBE-A51D-F100B35E9484}" dt="2022-07-19T12:33:06.317" v="2482" actId="478"/>
        <pc:sldMkLst>
          <pc:docMk/>
          <pc:sldMk cId="3705306272" sldId="1898"/>
        </pc:sldMkLst>
        <pc:spChg chg="mod">
          <ac:chgData name="Kelly Stokes" userId="3e5c5154-569e-4d81-aa91-4f91841cdfa9" providerId="ADAL" clId="{475E8F3F-FF1C-4FBE-A51D-F100B35E9484}" dt="2022-07-19T12:32:55.997" v="2478" actId="20577"/>
          <ac:spMkLst>
            <pc:docMk/>
            <pc:sldMk cId="3705306272" sldId="1898"/>
            <ac:spMk id="2" creationId="{52DA34BA-82FC-47C5-BCE1-BB65E08B92A1}"/>
          </ac:spMkLst>
        </pc:spChg>
        <pc:spChg chg="mod">
          <ac:chgData name="Kelly Stokes" userId="3e5c5154-569e-4d81-aa91-4f91841cdfa9" providerId="ADAL" clId="{475E8F3F-FF1C-4FBE-A51D-F100B35E9484}" dt="2022-07-19T12:32:59.282" v="2479" actId="1076"/>
          <ac:spMkLst>
            <pc:docMk/>
            <pc:sldMk cId="3705306272" sldId="1898"/>
            <ac:spMk id="3" creationId="{F6A3C300-64C9-C9B8-10B3-528B7C857D9B}"/>
          </ac:spMkLst>
        </pc:spChg>
        <pc:picChg chg="add del mod">
          <ac:chgData name="Kelly Stokes" userId="3e5c5154-569e-4d81-aa91-4f91841cdfa9" providerId="ADAL" clId="{475E8F3F-FF1C-4FBE-A51D-F100B35E9484}" dt="2022-07-19T12:33:06.317" v="2482" actId="478"/>
          <ac:picMkLst>
            <pc:docMk/>
            <pc:sldMk cId="3705306272" sldId="1898"/>
            <ac:picMk id="62466" creationId="{31804299-96F4-DF2D-4342-A458A61A19EF}"/>
          </ac:picMkLst>
        </pc:picChg>
      </pc:sldChg>
      <pc:sldChg chg="del">
        <pc:chgData name="Kelly Stokes" userId="3e5c5154-569e-4d81-aa91-4f91841cdfa9" providerId="ADAL" clId="{475E8F3F-FF1C-4FBE-A51D-F100B35E9484}" dt="2022-07-19T12:33:02.500" v="2480" actId="2696"/>
        <pc:sldMkLst>
          <pc:docMk/>
          <pc:sldMk cId="2580260097" sldId="1899"/>
        </pc:sldMkLst>
      </pc:sldChg>
      <pc:sldChg chg="del">
        <pc:chgData name="Kelly Stokes" userId="3e5c5154-569e-4d81-aa91-4f91841cdfa9" providerId="ADAL" clId="{475E8F3F-FF1C-4FBE-A51D-F100B35E9484}" dt="2022-07-19T12:33:24.111" v="2483" actId="2696"/>
        <pc:sldMkLst>
          <pc:docMk/>
          <pc:sldMk cId="402630797" sldId="1901"/>
        </pc:sldMkLst>
      </pc:sldChg>
      <pc:sldChg chg="del">
        <pc:chgData name="Kelly Stokes" userId="3e5c5154-569e-4d81-aa91-4f91841cdfa9" providerId="ADAL" clId="{475E8F3F-FF1C-4FBE-A51D-F100B35E9484}" dt="2022-07-19T12:33:24.111" v="2483" actId="2696"/>
        <pc:sldMkLst>
          <pc:docMk/>
          <pc:sldMk cId="1997847510" sldId="1902"/>
        </pc:sldMkLst>
      </pc:sldChg>
      <pc:sldChg chg="del">
        <pc:chgData name="Kelly Stokes" userId="3e5c5154-569e-4d81-aa91-4f91841cdfa9" providerId="ADAL" clId="{475E8F3F-FF1C-4FBE-A51D-F100B35E9484}" dt="2022-07-19T12:33:24.111" v="2483" actId="2696"/>
        <pc:sldMkLst>
          <pc:docMk/>
          <pc:sldMk cId="3680780758" sldId="1903"/>
        </pc:sldMkLst>
      </pc:sldChg>
      <pc:sldChg chg="del">
        <pc:chgData name="Kelly Stokes" userId="3e5c5154-569e-4d81-aa91-4f91841cdfa9" providerId="ADAL" clId="{475E8F3F-FF1C-4FBE-A51D-F100B35E9484}" dt="2022-07-19T12:33:24.111" v="2483" actId="2696"/>
        <pc:sldMkLst>
          <pc:docMk/>
          <pc:sldMk cId="1256729594" sldId="1904"/>
        </pc:sldMkLst>
      </pc:sldChg>
      <pc:sldChg chg="del">
        <pc:chgData name="Kelly Stokes" userId="3e5c5154-569e-4d81-aa91-4f91841cdfa9" providerId="ADAL" clId="{475E8F3F-FF1C-4FBE-A51D-F100B35E9484}" dt="2022-07-19T12:33:24.111" v="2483" actId="2696"/>
        <pc:sldMkLst>
          <pc:docMk/>
          <pc:sldMk cId="4142046" sldId="1905"/>
        </pc:sldMkLst>
      </pc:sldChg>
      <pc:sldChg chg="del">
        <pc:chgData name="Kelly Stokes" userId="3e5c5154-569e-4d81-aa91-4f91841cdfa9" providerId="ADAL" clId="{475E8F3F-FF1C-4FBE-A51D-F100B35E9484}" dt="2022-07-19T12:33:24.111" v="2483" actId="2696"/>
        <pc:sldMkLst>
          <pc:docMk/>
          <pc:sldMk cId="3466661957" sldId="1906"/>
        </pc:sldMkLst>
      </pc:sldChg>
      <pc:sldChg chg="del">
        <pc:chgData name="Kelly Stokes" userId="3e5c5154-569e-4d81-aa91-4f91841cdfa9" providerId="ADAL" clId="{475E8F3F-FF1C-4FBE-A51D-F100B35E9484}" dt="2022-07-19T12:33:24.111" v="2483" actId="2696"/>
        <pc:sldMkLst>
          <pc:docMk/>
          <pc:sldMk cId="3110040242" sldId="1907"/>
        </pc:sldMkLst>
      </pc:sldChg>
      <pc:sldChg chg="del">
        <pc:chgData name="Kelly Stokes" userId="3e5c5154-569e-4d81-aa91-4f91841cdfa9" providerId="ADAL" clId="{475E8F3F-FF1C-4FBE-A51D-F100B35E9484}" dt="2022-07-19T12:33:24.111" v="2483" actId="2696"/>
        <pc:sldMkLst>
          <pc:docMk/>
          <pc:sldMk cId="3676881321" sldId="1908"/>
        </pc:sldMkLst>
      </pc:sldChg>
      <pc:sldChg chg="del">
        <pc:chgData name="Kelly Stokes" userId="3e5c5154-569e-4d81-aa91-4f91841cdfa9" providerId="ADAL" clId="{475E8F3F-FF1C-4FBE-A51D-F100B35E9484}" dt="2022-07-19T12:33:24.111" v="2483" actId="2696"/>
        <pc:sldMkLst>
          <pc:docMk/>
          <pc:sldMk cId="2894654596" sldId="1909"/>
        </pc:sldMkLst>
      </pc:sldChg>
      <pc:sldChg chg="del">
        <pc:chgData name="Kelly Stokes" userId="3e5c5154-569e-4d81-aa91-4f91841cdfa9" providerId="ADAL" clId="{475E8F3F-FF1C-4FBE-A51D-F100B35E9484}" dt="2022-07-19T12:33:24.111" v="2483" actId="2696"/>
        <pc:sldMkLst>
          <pc:docMk/>
          <pc:sldMk cId="1808156282" sldId="1910"/>
        </pc:sldMkLst>
      </pc:sldChg>
      <pc:sldChg chg="del">
        <pc:chgData name="Kelly Stokes" userId="3e5c5154-569e-4d81-aa91-4f91841cdfa9" providerId="ADAL" clId="{475E8F3F-FF1C-4FBE-A51D-F100B35E9484}" dt="2022-07-19T12:33:24.111" v="2483" actId="2696"/>
        <pc:sldMkLst>
          <pc:docMk/>
          <pc:sldMk cId="987283678" sldId="1911"/>
        </pc:sldMkLst>
      </pc:sldChg>
      <pc:sldChg chg="del">
        <pc:chgData name="Kelly Stokes" userId="3e5c5154-569e-4d81-aa91-4f91841cdfa9" providerId="ADAL" clId="{475E8F3F-FF1C-4FBE-A51D-F100B35E9484}" dt="2022-07-19T12:33:24.111" v="2483" actId="2696"/>
        <pc:sldMkLst>
          <pc:docMk/>
          <pc:sldMk cId="1843131880" sldId="1912"/>
        </pc:sldMkLst>
      </pc:sldChg>
      <pc:sldChg chg="del">
        <pc:chgData name="Kelly Stokes" userId="3e5c5154-569e-4d81-aa91-4f91841cdfa9" providerId="ADAL" clId="{475E8F3F-FF1C-4FBE-A51D-F100B35E9484}" dt="2022-07-19T12:33:24.111" v="2483" actId="2696"/>
        <pc:sldMkLst>
          <pc:docMk/>
          <pc:sldMk cId="1992897764" sldId="1913"/>
        </pc:sldMkLst>
      </pc:sldChg>
      <pc:sldChg chg="del">
        <pc:chgData name="Kelly Stokes" userId="3e5c5154-569e-4d81-aa91-4f91841cdfa9" providerId="ADAL" clId="{475E8F3F-FF1C-4FBE-A51D-F100B35E9484}" dt="2022-07-19T12:33:24.111" v="2483" actId="2696"/>
        <pc:sldMkLst>
          <pc:docMk/>
          <pc:sldMk cId="1375354983" sldId="1914"/>
        </pc:sldMkLst>
      </pc:sldChg>
      <pc:sldChg chg="del">
        <pc:chgData name="Kelly Stokes" userId="3e5c5154-569e-4d81-aa91-4f91841cdfa9" providerId="ADAL" clId="{475E8F3F-FF1C-4FBE-A51D-F100B35E9484}" dt="2022-07-19T12:33:24.111" v="2483" actId="2696"/>
        <pc:sldMkLst>
          <pc:docMk/>
          <pc:sldMk cId="1775936292" sldId="1915"/>
        </pc:sldMkLst>
      </pc:sldChg>
      <pc:sldChg chg="del">
        <pc:chgData name="Kelly Stokes" userId="3e5c5154-569e-4d81-aa91-4f91841cdfa9" providerId="ADAL" clId="{475E8F3F-FF1C-4FBE-A51D-F100B35E9484}" dt="2022-07-19T12:33:24.111" v="2483" actId="2696"/>
        <pc:sldMkLst>
          <pc:docMk/>
          <pc:sldMk cId="433955370" sldId="1916"/>
        </pc:sldMkLst>
      </pc:sldChg>
      <pc:sldChg chg="del">
        <pc:chgData name="Kelly Stokes" userId="3e5c5154-569e-4d81-aa91-4f91841cdfa9" providerId="ADAL" clId="{475E8F3F-FF1C-4FBE-A51D-F100B35E9484}" dt="2022-07-19T12:33:24.111" v="2483" actId="2696"/>
        <pc:sldMkLst>
          <pc:docMk/>
          <pc:sldMk cId="4046762987" sldId="1917"/>
        </pc:sldMkLst>
      </pc:sldChg>
      <pc:sldChg chg="del">
        <pc:chgData name="Kelly Stokes" userId="3e5c5154-569e-4d81-aa91-4f91841cdfa9" providerId="ADAL" clId="{475E8F3F-FF1C-4FBE-A51D-F100B35E9484}" dt="2022-07-19T12:33:24.111" v="2483" actId="2696"/>
        <pc:sldMkLst>
          <pc:docMk/>
          <pc:sldMk cId="1406688118" sldId="1918"/>
        </pc:sldMkLst>
      </pc:sldChg>
      <pc:sldChg chg="del">
        <pc:chgData name="Kelly Stokes" userId="3e5c5154-569e-4d81-aa91-4f91841cdfa9" providerId="ADAL" clId="{475E8F3F-FF1C-4FBE-A51D-F100B35E9484}" dt="2022-07-19T12:33:24.111" v="2483" actId="2696"/>
        <pc:sldMkLst>
          <pc:docMk/>
          <pc:sldMk cId="1085528829" sldId="1919"/>
        </pc:sldMkLst>
      </pc:sldChg>
      <pc:sldChg chg="del">
        <pc:chgData name="Kelly Stokes" userId="3e5c5154-569e-4d81-aa91-4f91841cdfa9" providerId="ADAL" clId="{475E8F3F-FF1C-4FBE-A51D-F100B35E9484}" dt="2022-07-19T12:33:24.111" v="2483" actId="2696"/>
        <pc:sldMkLst>
          <pc:docMk/>
          <pc:sldMk cId="2542253180" sldId="1920"/>
        </pc:sldMkLst>
      </pc:sldChg>
      <pc:sldChg chg="del">
        <pc:chgData name="Kelly Stokes" userId="3e5c5154-569e-4d81-aa91-4f91841cdfa9" providerId="ADAL" clId="{475E8F3F-FF1C-4FBE-A51D-F100B35E9484}" dt="2022-07-19T12:33:24.111" v="2483" actId="2696"/>
        <pc:sldMkLst>
          <pc:docMk/>
          <pc:sldMk cId="2329426647" sldId="1921"/>
        </pc:sldMkLst>
      </pc:sldChg>
      <pc:sldChg chg="del">
        <pc:chgData name="Kelly Stokes" userId="3e5c5154-569e-4d81-aa91-4f91841cdfa9" providerId="ADAL" clId="{475E8F3F-FF1C-4FBE-A51D-F100B35E9484}" dt="2022-07-19T12:33:24.111" v="2483" actId="2696"/>
        <pc:sldMkLst>
          <pc:docMk/>
          <pc:sldMk cId="152741220" sldId="1922"/>
        </pc:sldMkLst>
      </pc:sldChg>
      <pc:sldChg chg="del">
        <pc:chgData name="Kelly Stokes" userId="3e5c5154-569e-4d81-aa91-4f91841cdfa9" providerId="ADAL" clId="{475E8F3F-FF1C-4FBE-A51D-F100B35E9484}" dt="2022-07-19T12:33:24.111" v="2483" actId="2696"/>
        <pc:sldMkLst>
          <pc:docMk/>
          <pc:sldMk cId="860720457" sldId="1923"/>
        </pc:sldMkLst>
      </pc:sldChg>
      <pc:sldChg chg="del">
        <pc:chgData name="Kelly Stokes" userId="3e5c5154-569e-4d81-aa91-4f91841cdfa9" providerId="ADAL" clId="{475E8F3F-FF1C-4FBE-A51D-F100B35E9484}" dt="2022-07-19T12:33:24.111" v="2483" actId="2696"/>
        <pc:sldMkLst>
          <pc:docMk/>
          <pc:sldMk cId="271410802" sldId="1924"/>
        </pc:sldMkLst>
      </pc:sldChg>
      <pc:sldChg chg="del">
        <pc:chgData name="Kelly Stokes" userId="3e5c5154-569e-4d81-aa91-4f91841cdfa9" providerId="ADAL" clId="{475E8F3F-FF1C-4FBE-A51D-F100B35E9484}" dt="2022-07-19T12:33:24.111" v="2483" actId="2696"/>
        <pc:sldMkLst>
          <pc:docMk/>
          <pc:sldMk cId="3583286692" sldId="1925"/>
        </pc:sldMkLst>
      </pc:sldChg>
      <pc:sldChg chg="del">
        <pc:chgData name="Kelly Stokes" userId="3e5c5154-569e-4d81-aa91-4f91841cdfa9" providerId="ADAL" clId="{475E8F3F-FF1C-4FBE-A51D-F100B35E9484}" dt="2022-07-19T12:33:24.111" v="2483" actId="2696"/>
        <pc:sldMkLst>
          <pc:docMk/>
          <pc:sldMk cId="536932847" sldId="1926"/>
        </pc:sldMkLst>
      </pc:sldChg>
      <pc:sldChg chg="del">
        <pc:chgData name="Kelly Stokes" userId="3e5c5154-569e-4d81-aa91-4f91841cdfa9" providerId="ADAL" clId="{475E8F3F-FF1C-4FBE-A51D-F100B35E9484}" dt="2022-07-19T12:33:24.111" v="2483" actId="2696"/>
        <pc:sldMkLst>
          <pc:docMk/>
          <pc:sldMk cId="1898629775" sldId="1927"/>
        </pc:sldMkLst>
      </pc:sldChg>
      <pc:sldChg chg="del">
        <pc:chgData name="Kelly Stokes" userId="3e5c5154-569e-4d81-aa91-4f91841cdfa9" providerId="ADAL" clId="{475E8F3F-FF1C-4FBE-A51D-F100B35E9484}" dt="2022-07-19T12:33:24.111" v="2483" actId="2696"/>
        <pc:sldMkLst>
          <pc:docMk/>
          <pc:sldMk cId="2450211390" sldId="1928"/>
        </pc:sldMkLst>
      </pc:sldChg>
      <pc:sldChg chg="modNotesTx">
        <pc:chgData name="Kelly Stokes" userId="3e5c5154-569e-4d81-aa91-4f91841cdfa9" providerId="ADAL" clId="{475E8F3F-FF1C-4FBE-A51D-F100B35E9484}" dt="2022-07-19T12:41:34.147" v="2914"/>
        <pc:sldMkLst>
          <pc:docMk/>
          <pc:sldMk cId="2320053703" sldId="1946"/>
        </pc:sldMkLst>
      </pc:sldChg>
      <pc:sldChg chg="modSp mod">
        <pc:chgData name="Kelly Stokes" userId="3e5c5154-569e-4d81-aa91-4f91841cdfa9" providerId="ADAL" clId="{475E8F3F-FF1C-4FBE-A51D-F100B35E9484}" dt="2022-07-19T12:41:37.432" v="2916" actId="27636"/>
        <pc:sldMkLst>
          <pc:docMk/>
          <pc:sldMk cId="1675159280" sldId="1947"/>
        </pc:sldMkLst>
        <pc:spChg chg="mod">
          <ac:chgData name="Kelly Stokes" userId="3e5c5154-569e-4d81-aa91-4f91841cdfa9" providerId="ADAL" clId="{475E8F3F-FF1C-4FBE-A51D-F100B35E9484}" dt="2022-07-19T12:41:37.432" v="2916" actId="27636"/>
          <ac:spMkLst>
            <pc:docMk/>
            <pc:sldMk cId="1675159280" sldId="1947"/>
            <ac:spMk id="2" creationId="{77E26784-A357-92CE-B6B1-8F248D3D6650}"/>
          </ac:spMkLst>
        </pc:spChg>
      </pc:sldChg>
      <pc:sldChg chg="addSp modSp add">
        <pc:chgData name="Kelly Stokes" userId="3e5c5154-569e-4d81-aa91-4f91841cdfa9" providerId="ADAL" clId="{475E8F3F-FF1C-4FBE-A51D-F100B35E9484}" dt="2022-07-19T12:09:18.105" v="1169" actId="732"/>
        <pc:sldMkLst>
          <pc:docMk/>
          <pc:sldMk cId="642717933" sldId="1948"/>
        </pc:sldMkLst>
        <pc:picChg chg="add mod">
          <ac:chgData name="Kelly Stokes" userId="3e5c5154-569e-4d81-aa91-4f91841cdfa9" providerId="ADAL" clId="{475E8F3F-FF1C-4FBE-A51D-F100B35E9484}" dt="2022-07-19T12:09:18.105" v="1169" actId="732"/>
          <ac:picMkLst>
            <pc:docMk/>
            <pc:sldMk cId="642717933" sldId="1948"/>
            <ac:picMk id="14338" creationId="{1235B2A1-E162-383E-9D6D-D334F0915EA3}"/>
          </ac:picMkLst>
        </pc:picChg>
      </pc:sldChg>
      <pc:sldChg chg="addSp modSp add">
        <pc:chgData name="Kelly Stokes" userId="3e5c5154-569e-4d81-aa91-4f91841cdfa9" providerId="ADAL" clId="{475E8F3F-FF1C-4FBE-A51D-F100B35E9484}" dt="2022-07-19T12:10:23.434" v="1183" actId="732"/>
        <pc:sldMkLst>
          <pc:docMk/>
          <pc:sldMk cId="4288038013" sldId="1949"/>
        </pc:sldMkLst>
        <pc:picChg chg="add mod">
          <ac:chgData name="Kelly Stokes" userId="3e5c5154-569e-4d81-aa91-4f91841cdfa9" providerId="ADAL" clId="{475E8F3F-FF1C-4FBE-A51D-F100B35E9484}" dt="2022-07-19T12:10:23.434" v="1183" actId="732"/>
          <ac:picMkLst>
            <pc:docMk/>
            <pc:sldMk cId="4288038013" sldId="1949"/>
            <ac:picMk id="55298" creationId="{CD4C3BB7-F421-47DB-7B63-77F449A00A71}"/>
          </ac:picMkLst>
        </pc:picChg>
      </pc:sldChg>
      <pc:sldChg chg="add">
        <pc:chgData name="Kelly Stokes" userId="3e5c5154-569e-4d81-aa91-4f91841cdfa9" providerId="ADAL" clId="{475E8F3F-FF1C-4FBE-A51D-F100B35E9484}" dt="2022-07-19T12:16:50.295" v="1588" actId="2890"/>
        <pc:sldMkLst>
          <pc:docMk/>
          <pc:sldMk cId="3348830447" sldId="1950"/>
        </pc:sldMkLst>
      </pc:sldChg>
      <pc:sldChg chg="modSp add mod">
        <pc:chgData name="Kelly Stokes" userId="3e5c5154-569e-4d81-aa91-4f91841cdfa9" providerId="ADAL" clId="{475E8F3F-FF1C-4FBE-A51D-F100B35E9484}" dt="2022-07-19T12:17:01.786" v="1603" actId="14100"/>
        <pc:sldMkLst>
          <pc:docMk/>
          <pc:sldMk cId="1735673962" sldId="1951"/>
        </pc:sldMkLst>
        <pc:spChg chg="mod">
          <ac:chgData name="Kelly Stokes" userId="3e5c5154-569e-4d81-aa91-4f91841cdfa9" providerId="ADAL" clId="{475E8F3F-FF1C-4FBE-A51D-F100B35E9484}" dt="2022-07-19T12:17:01.786" v="1603" actId="14100"/>
          <ac:spMkLst>
            <pc:docMk/>
            <pc:sldMk cId="1735673962" sldId="1951"/>
            <ac:spMk id="2" creationId="{52DA34BA-82FC-47C5-BCE1-BB65E08B92A1}"/>
          </ac:spMkLst>
        </pc:spChg>
      </pc:sldChg>
      <pc:sldChg chg="add">
        <pc:chgData name="Kelly Stokes" userId="3e5c5154-569e-4d81-aa91-4f91841cdfa9" providerId="ADAL" clId="{475E8F3F-FF1C-4FBE-A51D-F100B35E9484}" dt="2022-07-19T12:17:26.283" v="1657" actId="2890"/>
        <pc:sldMkLst>
          <pc:docMk/>
          <pc:sldMk cId="2236548704" sldId="1952"/>
        </pc:sldMkLst>
      </pc:sldChg>
      <pc:sldChg chg="modSp add mod">
        <pc:chgData name="Kelly Stokes" userId="3e5c5154-569e-4d81-aa91-4f91841cdfa9" providerId="ADAL" clId="{475E8F3F-FF1C-4FBE-A51D-F100B35E9484}" dt="2022-07-19T12:17:35.937" v="1670" actId="20577"/>
        <pc:sldMkLst>
          <pc:docMk/>
          <pc:sldMk cId="3382377439" sldId="1953"/>
        </pc:sldMkLst>
        <pc:spChg chg="mod">
          <ac:chgData name="Kelly Stokes" userId="3e5c5154-569e-4d81-aa91-4f91841cdfa9" providerId="ADAL" clId="{475E8F3F-FF1C-4FBE-A51D-F100B35E9484}" dt="2022-07-19T12:17:35.937" v="1670" actId="20577"/>
          <ac:spMkLst>
            <pc:docMk/>
            <pc:sldMk cId="3382377439" sldId="1953"/>
            <ac:spMk id="2" creationId="{52DA34BA-82FC-47C5-BCE1-BB65E08B92A1}"/>
          </ac:spMkLst>
        </pc:spChg>
      </pc:sldChg>
      <pc:sldChg chg="add">
        <pc:chgData name="Kelly Stokes" userId="3e5c5154-569e-4d81-aa91-4f91841cdfa9" providerId="ADAL" clId="{475E8F3F-FF1C-4FBE-A51D-F100B35E9484}" dt="2022-07-19T12:17:58.071" v="1723" actId="2890"/>
        <pc:sldMkLst>
          <pc:docMk/>
          <pc:sldMk cId="2955168284" sldId="1954"/>
        </pc:sldMkLst>
      </pc:sldChg>
      <pc:sldChg chg="modSp add mod">
        <pc:chgData name="Kelly Stokes" userId="3e5c5154-569e-4d81-aa91-4f91841cdfa9" providerId="ADAL" clId="{475E8F3F-FF1C-4FBE-A51D-F100B35E9484}" dt="2022-07-19T12:18:06.420" v="1734" actId="20577"/>
        <pc:sldMkLst>
          <pc:docMk/>
          <pc:sldMk cId="1904252919" sldId="1955"/>
        </pc:sldMkLst>
        <pc:spChg chg="mod">
          <ac:chgData name="Kelly Stokes" userId="3e5c5154-569e-4d81-aa91-4f91841cdfa9" providerId="ADAL" clId="{475E8F3F-FF1C-4FBE-A51D-F100B35E9484}" dt="2022-07-19T12:18:06.420" v="1734" actId="20577"/>
          <ac:spMkLst>
            <pc:docMk/>
            <pc:sldMk cId="1904252919" sldId="1955"/>
            <ac:spMk id="2" creationId="{52DA34BA-82FC-47C5-BCE1-BB65E08B92A1}"/>
          </ac:spMkLst>
        </pc:spChg>
      </pc:sldChg>
      <pc:sldChg chg="addSp modSp add">
        <pc:chgData name="Kelly Stokes" userId="3e5c5154-569e-4d81-aa91-4f91841cdfa9" providerId="ADAL" clId="{475E8F3F-FF1C-4FBE-A51D-F100B35E9484}" dt="2022-07-19T12:20:06.774" v="1801" actId="1076"/>
        <pc:sldMkLst>
          <pc:docMk/>
          <pc:sldMk cId="3615201916" sldId="1956"/>
        </pc:sldMkLst>
        <pc:picChg chg="add mod">
          <ac:chgData name="Kelly Stokes" userId="3e5c5154-569e-4d81-aa91-4f91841cdfa9" providerId="ADAL" clId="{475E8F3F-FF1C-4FBE-A51D-F100B35E9484}" dt="2022-07-19T12:20:06.774" v="1801" actId="1076"/>
          <ac:picMkLst>
            <pc:docMk/>
            <pc:sldMk cId="3615201916" sldId="1956"/>
            <ac:picMk id="56322" creationId="{05F76EFF-0631-1AE7-DF92-666479FCAC7F}"/>
          </ac:picMkLst>
        </pc:picChg>
      </pc:sldChg>
      <pc:sldChg chg="addSp modSp add">
        <pc:chgData name="Kelly Stokes" userId="3e5c5154-569e-4d81-aa91-4f91841cdfa9" providerId="ADAL" clId="{475E8F3F-FF1C-4FBE-A51D-F100B35E9484}" dt="2022-07-19T12:20:47.499" v="1830" actId="1076"/>
        <pc:sldMkLst>
          <pc:docMk/>
          <pc:sldMk cId="973782073" sldId="1957"/>
        </pc:sldMkLst>
        <pc:picChg chg="add mod">
          <ac:chgData name="Kelly Stokes" userId="3e5c5154-569e-4d81-aa91-4f91841cdfa9" providerId="ADAL" clId="{475E8F3F-FF1C-4FBE-A51D-F100B35E9484}" dt="2022-07-19T12:20:47.499" v="1830" actId="1076"/>
          <ac:picMkLst>
            <pc:docMk/>
            <pc:sldMk cId="973782073" sldId="1957"/>
            <ac:picMk id="57346" creationId="{C7FEED26-B7BE-FFA5-8AFF-29C5EA6CB4EF}"/>
          </ac:picMkLst>
        </pc:picChg>
      </pc:sldChg>
      <pc:sldChg chg="modSp mod">
        <pc:chgData name="Kelly Stokes" userId="3e5c5154-569e-4d81-aa91-4f91841cdfa9" providerId="ADAL" clId="{475E8F3F-FF1C-4FBE-A51D-F100B35E9484}" dt="2022-07-19T12:24:33.220" v="2048" actId="20577"/>
        <pc:sldMkLst>
          <pc:docMk/>
          <pc:sldMk cId="2218580051" sldId="1958"/>
        </pc:sldMkLst>
        <pc:spChg chg="mod">
          <ac:chgData name="Kelly Stokes" userId="3e5c5154-569e-4d81-aa91-4f91841cdfa9" providerId="ADAL" clId="{475E8F3F-FF1C-4FBE-A51D-F100B35E9484}" dt="2022-07-19T12:24:33.220" v="2048" actId="20577"/>
          <ac:spMkLst>
            <pc:docMk/>
            <pc:sldMk cId="2218580051" sldId="1958"/>
            <ac:spMk id="2" creationId="{52DA34BA-82FC-47C5-BCE1-BB65E08B92A1}"/>
          </ac:spMkLst>
        </pc:spChg>
      </pc:sldChg>
      <pc:sldChg chg="addSp delSp modSp mod">
        <pc:chgData name="Kelly Stokes" userId="3e5c5154-569e-4d81-aa91-4f91841cdfa9" providerId="ADAL" clId="{475E8F3F-FF1C-4FBE-A51D-F100B35E9484}" dt="2022-07-19T12:25:16.185" v="2088" actId="732"/>
        <pc:sldMkLst>
          <pc:docMk/>
          <pc:sldMk cId="175742501" sldId="1959"/>
        </pc:sldMkLst>
        <pc:spChg chg="mod">
          <ac:chgData name="Kelly Stokes" userId="3e5c5154-569e-4d81-aa91-4f91841cdfa9" providerId="ADAL" clId="{475E8F3F-FF1C-4FBE-A51D-F100B35E9484}" dt="2022-07-19T12:24:45.575" v="2084" actId="20577"/>
          <ac:spMkLst>
            <pc:docMk/>
            <pc:sldMk cId="175742501" sldId="1959"/>
            <ac:spMk id="2" creationId="{52DA34BA-82FC-47C5-BCE1-BB65E08B92A1}"/>
          </ac:spMkLst>
        </pc:spChg>
        <pc:picChg chg="del">
          <ac:chgData name="Kelly Stokes" userId="3e5c5154-569e-4d81-aa91-4f91841cdfa9" providerId="ADAL" clId="{475E8F3F-FF1C-4FBE-A51D-F100B35E9484}" dt="2022-07-19T12:24:47.459" v="2085" actId="478"/>
          <ac:picMkLst>
            <pc:docMk/>
            <pc:sldMk cId="175742501" sldId="1959"/>
            <ac:picMk id="35842" creationId="{2812212E-DBDA-89DE-ECF5-6A304E7F1812}"/>
          </ac:picMkLst>
        </pc:picChg>
        <pc:picChg chg="add mod">
          <ac:chgData name="Kelly Stokes" userId="3e5c5154-569e-4d81-aa91-4f91841cdfa9" providerId="ADAL" clId="{475E8F3F-FF1C-4FBE-A51D-F100B35E9484}" dt="2022-07-19T12:25:16.185" v="2088" actId="732"/>
          <ac:picMkLst>
            <pc:docMk/>
            <pc:sldMk cId="175742501" sldId="1959"/>
            <ac:picMk id="59394" creationId="{8B69D688-489D-024B-4276-023925DD80A2}"/>
          </ac:picMkLst>
        </pc:picChg>
      </pc:sldChg>
      <pc:sldChg chg="addSp delSp modSp mod">
        <pc:chgData name="Kelly Stokes" userId="3e5c5154-569e-4d81-aa91-4f91841cdfa9" providerId="ADAL" clId="{475E8F3F-FF1C-4FBE-A51D-F100B35E9484}" dt="2022-07-19T12:25:57.094" v="2138" actId="20577"/>
        <pc:sldMkLst>
          <pc:docMk/>
          <pc:sldMk cId="1589305092" sldId="1960"/>
        </pc:sldMkLst>
        <pc:spChg chg="mod">
          <ac:chgData name="Kelly Stokes" userId="3e5c5154-569e-4d81-aa91-4f91841cdfa9" providerId="ADAL" clId="{475E8F3F-FF1C-4FBE-A51D-F100B35E9484}" dt="2022-07-19T12:25:57.094" v="2138" actId="20577"/>
          <ac:spMkLst>
            <pc:docMk/>
            <pc:sldMk cId="1589305092" sldId="1960"/>
            <ac:spMk id="2" creationId="{52DA34BA-82FC-47C5-BCE1-BB65E08B92A1}"/>
          </ac:spMkLst>
        </pc:spChg>
        <pc:picChg chg="add mod">
          <ac:chgData name="Kelly Stokes" userId="3e5c5154-569e-4d81-aa91-4f91841cdfa9" providerId="ADAL" clId="{475E8F3F-FF1C-4FBE-A51D-F100B35E9484}" dt="2022-07-19T12:25:21.109" v="2090"/>
          <ac:picMkLst>
            <pc:docMk/>
            <pc:sldMk cId="1589305092" sldId="1960"/>
            <ac:picMk id="4" creationId="{317A057D-F103-85DF-9DA4-1E5E7DCBD75F}"/>
          </ac:picMkLst>
        </pc:picChg>
        <pc:picChg chg="del">
          <ac:chgData name="Kelly Stokes" userId="3e5c5154-569e-4d81-aa91-4f91841cdfa9" providerId="ADAL" clId="{475E8F3F-FF1C-4FBE-A51D-F100B35E9484}" dt="2022-07-19T12:25:20.766" v="2089" actId="478"/>
          <ac:picMkLst>
            <pc:docMk/>
            <pc:sldMk cId="1589305092" sldId="1960"/>
            <ac:picMk id="34818" creationId="{7F5D0185-94B8-00A7-5D09-6692D8D9ACBB}"/>
          </ac:picMkLst>
        </pc:picChg>
      </pc:sldChg>
      <pc:sldChg chg="modSp mod">
        <pc:chgData name="Kelly Stokes" userId="3e5c5154-569e-4d81-aa91-4f91841cdfa9" providerId="ADAL" clId="{475E8F3F-FF1C-4FBE-A51D-F100B35E9484}" dt="2022-07-19T12:26:13.939" v="2152" actId="20577"/>
        <pc:sldMkLst>
          <pc:docMk/>
          <pc:sldMk cId="1187669423" sldId="1961"/>
        </pc:sldMkLst>
        <pc:spChg chg="mod">
          <ac:chgData name="Kelly Stokes" userId="3e5c5154-569e-4d81-aa91-4f91841cdfa9" providerId="ADAL" clId="{475E8F3F-FF1C-4FBE-A51D-F100B35E9484}" dt="2022-07-19T12:26:13.939" v="2152" actId="20577"/>
          <ac:spMkLst>
            <pc:docMk/>
            <pc:sldMk cId="1187669423" sldId="1961"/>
            <ac:spMk id="2" creationId="{52DA34BA-82FC-47C5-BCE1-BB65E08B92A1}"/>
          </ac:spMkLst>
        </pc:spChg>
      </pc:sldChg>
      <pc:sldChg chg="addSp delSp modSp mod">
        <pc:chgData name="Kelly Stokes" userId="3e5c5154-569e-4d81-aa91-4f91841cdfa9" providerId="ADAL" clId="{475E8F3F-FF1C-4FBE-A51D-F100B35E9484}" dt="2022-07-19T12:27:37.403" v="2184" actId="732"/>
        <pc:sldMkLst>
          <pc:docMk/>
          <pc:sldMk cId="2616267356" sldId="1962"/>
        </pc:sldMkLst>
        <pc:spChg chg="mod">
          <ac:chgData name="Kelly Stokes" userId="3e5c5154-569e-4d81-aa91-4f91841cdfa9" providerId="ADAL" clId="{475E8F3F-FF1C-4FBE-A51D-F100B35E9484}" dt="2022-07-19T12:26:36.885" v="2179" actId="20577"/>
          <ac:spMkLst>
            <pc:docMk/>
            <pc:sldMk cId="2616267356" sldId="1962"/>
            <ac:spMk id="2" creationId="{52DA34BA-82FC-47C5-BCE1-BB65E08B92A1}"/>
          </ac:spMkLst>
        </pc:spChg>
        <pc:picChg chg="del">
          <ac:chgData name="Kelly Stokes" userId="3e5c5154-569e-4d81-aa91-4f91841cdfa9" providerId="ADAL" clId="{475E8F3F-FF1C-4FBE-A51D-F100B35E9484}" dt="2022-07-19T12:26:38.740" v="2180" actId="478"/>
          <ac:picMkLst>
            <pc:docMk/>
            <pc:sldMk cId="2616267356" sldId="1962"/>
            <ac:picMk id="59394" creationId="{8B69D688-489D-024B-4276-023925DD80A2}"/>
          </ac:picMkLst>
        </pc:picChg>
        <pc:picChg chg="add mod">
          <ac:chgData name="Kelly Stokes" userId="3e5c5154-569e-4d81-aa91-4f91841cdfa9" providerId="ADAL" clId="{475E8F3F-FF1C-4FBE-A51D-F100B35E9484}" dt="2022-07-19T12:27:37.403" v="2184" actId="732"/>
          <ac:picMkLst>
            <pc:docMk/>
            <pc:sldMk cId="2616267356" sldId="1962"/>
            <ac:picMk id="61442" creationId="{3EB3D429-2E48-1F44-75F1-473DB84B5316}"/>
          </ac:picMkLst>
        </pc:picChg>
      </pc:sldChg>
      <pc:sldChg chg="addSp delSp modSp mod">
        <pc:chgData name="Kelly Stokes" userId="3e5c5154-569e-4d81-aa91-4f91841cdfa9" providerId="ADAL" clId="{475E8F3F-FF1C-4FBE-A51D-F100B35E9484}" dt="2022-07-19T12:29:04.186" v="2256" actId="20577"/>
        <pc:sldMkLst>
          <pc:docMk/>
          <pc:sldMk cId="3313806665" sldId="1963"/>
        </pc:sldMkLst>
        <pc:spChg chg="mod">
          <ac:chgData name="Kelly Stokes" userId="3e5c5154-569e-4d81-aa91-4f91841cdfa9" providerId="ADAL" clId="{475E8F3F-FF1C-4FBE-A51D-F100B35E9484}" dt="2022-07-19T12:29:04.186" v="2256" actId="20577"/>
          <ac:spMkLst>
            <pc:docMk/>
            <pc:sldMk cId="3313806665" sldId="1963"/>
            <ac:spMk id="2" creationId="{52DA34BA-82FC-47C5-BCE1-BB65E08B92A1}"/>
          </ac:spMkLst>
        </pc:spChg>
        <pc:picChg chg="del">
          <ac:chgData name="Kelly Stokes" userId="3e5c5154-569e-4d81-aa91-4f91841cdfa9" providerId="ADAL" clId="{475E8F3F-FF1C-4FBE-A51D-F100B35E9484}" dt="2022-07-19T12:27:42.693" v="2185" actId="478"/>
          <ac:picMkLst>
            <pc:docMk/>
            <pc:sldMk cId="3313806665" sldId="1963"/>
            <ac:picMk id="4" creationId="{317A057D-F103-85DF-9DA4-1E5E7DCBD75F}"/>
          </ac:picMkLst>
        </pc:picChg>
        <pc:picChg chg="add mod">
          <ac:chgData name="Kelly Stokes" userId="3e5c5154-569e-4d81-aa91-4f91841cdfa9" providerId="ADAL" clId="{475E8F3F-FF1C-4FBE-A51D-F100B35E9484}" dt="2022-07-19T12:27:43.061" v="2186"/>
          <ac:picMkLst>
            <pc:docMk/>
            <pc:sldMk cId="3313806665" sldId="1963"/>
            <ac:picMk id="5" creationId="{6AC93599-DCC7-5EB5-696A-937E6AD66902}"/>
          </ac:picMkLst>
        </pc:picChg>
      </pc:sldChg>
      <pc:sldChg chg="add">
        <pc:chgData name="Kelly Stokes" userId="3e5c5154-569e-4d81-aa91-4f91841cdfa9" providerId="ADAL" clId="{475E8F3F-FF1C-4FBE-A51D-F100B35E9484}" dt="2022-07-19T12:29:21.277" v="2293" actId="2890"/>
        <pc:sldMkLst>
          <pc:docMk/>
          <pc:sldMk cId="4042901697" sldId="1964"/>
        </pc:sldMkLst>
      </pc:sldChg>
      <pc:sldChg chg="modSp add mod">
        <pc:chgData name="Kelly Stokes" userId="3e5c5154-569e-4d81-aa91-4f91841cdfa9" providerId="ADAL" clId="{475E8F3F-FF1C-4FBE-A51D-F100B35E9484}" dt="2022-07-19T12:29:27.867" v="2303" actId="20577"/>
        <pc:sldMkLst>
          <pc:docMk/>
          <pc:sldMk cId="3987086938" sldId="1965"/>
        </pc:sldMkLst>
        <pc:spChg chg="mod">
          <ac:chgData name="Kelly Stokes" userId="3e5c5154-569e-4d81-aa91-4f91841cdfa9" providerId="ADAL" clId="{475E8F3F-FF1C-4FBE-A51D-F100B35E9484}" dt="2022-07-19T12:29:27.867" v="2303" actId="20577"/>
          <ac:spMkLst>
            <pc:docMk/>
            <pc:sldMk cId="3987086938" sldId="1965"/>
            <ac:spMk id="2" creationId="{52DA34BA-82FC-47C5-BCE1-BB65E08B92A1}"/>
          </ac:spMkLst>
        </pc:spChg>
      </pc:sldChg>
      <pc:sldChg chg="add">
        <pc:chgData name="Kelly Stokes" userId="3e5c5154-569e-4d81-aa91-4f91841cdfa9" providerId="ADAL" clId="{475E8F3F-FF1C-4FBE-A51D-F100B35E9484}" dt="2022-07-19T12:29:55.466" v="2335" actId="2890"/>
        <pc:sldMkLst>
          <pc:docMk/>
          <pc:sldMk cId="1641521660" sldId="1966"/>
        </pc:sldMkLst>
      </pc:sldChg>
      <pc:sldChg chg="modSp add mod">
        <pc:chgData name="Kelly Stokes" userId="3e5c5154-569e-4d81-aa91-4f91841cdfa9" providerId="ADAL" clId="{475E8F3F-FF1C-4FBE-A51D-F100B35E9484}" dt="2022-07-19T12:30:03.874" v="2348" actId="20577"/>
        <pc:sldMkLst>
          <pc:docMk/>
          <pc:sldMk cId="403423176" sldId="1967"/>
        </pc:sldMkLst>
        <pc:spChg chg="mod">
          <ac:chgData name="Kelly Stokes" userId="3e5c5154-569e-4d81-aa91-4f91841cdfa9" providerId="ADAL" clId="{475E8F3F-FF1C-4FBE-A51D-F100B35E9484}" dt="2022-07-19T12:30:03.874" v="2348" actId="20577"/>
          <ac:spMkLst>
            <pc:docMk/>
            <pc:sldMk cId="403423176" sldId="1967"/>
            <ac:spMk id="2" creationId="{52DA34BA-82FC-47C5-BCE1-BB65E08B92A1}"/>
          </ac:spMkLst>
        </pc:spChg>
      </pc:sldChg>
      <pc:sldChg chg="modSp add mod">
        <pc:chgData name="Kelly Stokes" userId="3e5c5154-569e-4d81-aa91-4f91841cdfa9" providerId="ADAL" clId="{475E8F3F-FF1C-4FBE-A51D-F100B35E9484}" dt="2022-07-19T12:30:31.694" v="2403" actId="20577"/>
        <pc:sldMkLst>
          <pc:docMk/>
          <pc:sldMk cId="2483628002" sldId="1968"/>
        </pc:sldMkLst>
        <pc:spChg chg="mod">
          <ac:chgData name="Kelly Stokes" userId="3e5c5154-569e-4d81-aa91-4f91841cdfa9" providerId="ADAL" clId="{475E8F3F-FF1C-4FBE-A51D-F100B35E9484}" dt="2022-07-19T12:30:31.694" v="2403" actId="20577"/>
          <ac:spMkLst>
            <pc:docMk/>
            <pc:sldMk cId="2483628002" sldId="1968"/>
            <ac:spMk id="2" creationId="{52DA34BA-82FC-47C5-BCE1-BB65E08B92A1}"/>
          </ac:spMkLst>
        </pc:spChg>
      </pc:sldChg>
      <pc:sldChg chg="add">
        <pc:chgData name="Kelly Stokes" userId="3e5c5154-569e-4d81-aa91-4f91841cdfa9" providerId="ADAL" clId="{475E8F3F-FF1C-4FBE-A51D-F100B35E9484}" dt="2022-07-19T12:30:25.377" v="2389" actId="2890"/>
        <pc:sldMkLst>
          <pc:docMk/>
          <pc:sldMk cId="266433626" sldId="1969"/>
        </pc:sldMkLst>
      </pc:sldChg>
      <pc:sldChg chg="addSp modSp add">
        <pc:chgData name="Kelly Stokes" userId="3e5c5154-569e-4d81-aa91-4f91841cdfa9" providerId="ADAL" clId="{475E8F3F-FF1C-4FBE-A51D-F100B35E9484}" dt="2022-07-19T12:32:42.257" v="2454" actId="1076"/>
        <pc:sldMkLst>
          <pc:docMk/>
          <pc:sldMk cId="273856845" sldId="1970"/>
        </pc:sldMkLst>
        <pc:picChg chg="add mod">
          <ac:chgData name="Kelly Stokes" userId="3e5c5154-569e-4d81-aa91-4f91841cdfa9" providerId="ADAL" clId="{475E8F3F-FF1C-4FBE-A51D-F100B35E9484}" dt="2022-07-19T12:32:42.257" v="2454" actId="1076"/>
          <ac:picMkLst>
            <pc:docMk/>
            <pc:sldMk cId="273856845" sldId="1970"/>
            <ac:picMk id="63490" creationId="{47280F4D-854D-CB65-F106-A78024FB9C63}"/>
          </ac:picMkLst>
        </pc:picChg>
      </pc:sldChg>
      <pc:sldChg chg="add">
        <pc:chgData name="Kelly Stokes" userId="3e5c5154-569e-4d81-aa91-4f91841cdfa9" providerId="ADAL" clId="{475E8F3F-FF1C-4FBE-A51D-F100B35E9484}" dt="2022-07-19T12:33:04.733" v="2481" actId="2890"/>
        <pc:sldMkLst>
          <pc:docMk/>
          <pc:sldMk cId="3388368313" sldId="1971"/>
        </pc:sldMkLst>
      </pc:sldChg>
      <pc:sldChg chg="modSp mod">
        <pc:chgData name="Kelly Stokes" userId="3e5c5154-569e-4d81-aa91-4f91841cdfa9" providerId="ADAL" clId="{475E8F3F-FF1C-4FBE-A51D-F100B35E9484}" dt="2022-07-19T12:34:12.512" v="2490" actId="20577"/>
        <pc:sldMkLst>
          <pc:docMk/>
          <pc:sldMk cId="1374162476" sldId="1976"/>
        </pc:sldMkLst>
        <pc:spChg chg="mod">
          <ac:chgData name="Kelly Stokes" userId="3e5c5154-569e-4d81-aa91-4f91841cdfa9" providerId="ADAL" clId="{475E8F3F-FF1C-4FBE-A51D-F100B35E9484}" dt="2022-07-19T12:34:12.512" v="2490" actId="20577"/>
          <ac:spMkLst>
            <pc:docMk/>
            <pc:sldMk cId="1374162476" sldId="1976"/>
            <ac:spMk id="2" creationId="{52DA34BA-82FC-47C5-BCE1-BB65E08B92A1}"/>
          </ac:spMkLst>
        </pc:spChg>
      </pc:sldChg>
      <pc:sldChg chg="modSp mod">
        <pc:chgData name="Kelly Stokes" userId="3e5c5154-569e-4d81-aa91-4f91841cdfa9" providerId="ADAL" clId="{475E8F3F-FF1C-4FBE-A51D-F100B35E9484}" dt="2022-07-19T12:34:19.995" v="2500" actId="1076"/>
        <pc:sldMkLst>
          <pc:docMk/>
          <pc:sldMk cId="3560013462" sldId="1977"/>
        </pc:sldMkLst>
        <pc:spChg chg="mod">
          <ac:chgData name="Kelly Stokes" userId="3e5c5154-569e-4d81-aa91-4f91841cdfa9" providerId="ADAL" clId="{475E8F3F-FF1C-4FBE-A51D-F100B35E9484}" dt="2022-07-19T12:34:17.602" v="2499" actId="20577"/>
          <ac:spMkLst>
            <pc:docMk/>
            <pc:sldMk cId="3560013462" sldId="1977"/>
            <ac:spMk id="2" creationId="{52DA34BA-82FC-47C5-BCE1-BB65E08B92A1}"/>
          </ac:spMkLst>
        </pc:spChg>
        <pc:spChg chg="mod">
          <ac:chgData name="Kelly Stokes" userId="3e5c5154-569e-4d81-aa91-4f91841cdfa9" providerId="ADAL" clId="{475E8F3F-FF1C-4FBE-A51D-F100B35E9484}" dt="2022-07-19T12:34:19.995" v="2500" actId="1076"/>
          <ac:spMkLst>
            <pc:docMk/>
            <pc:sldMk cId="3560013462" sldId="1977"/>
            <ac:spMk id="3" creationId="{CADDE2D9-BBEE-4B60-9EA8-8BE166E5866C}"/>
          </ac:spMkLst>
        </pc:spChg>
      </pc:sldChg>
      <pc:sldChg chg="modSp mod">
        <pc:chgData name="Kelly Stokes" userId="3e5c5154-569e-4d81-aa91-4f91841cdfa9" providerId="ADAL" clId="{475E8F3F-FF1C-4FBE-A51D-F100B35E9484}" dt="2022-07-19T12:34:27.052" v="2503" actId="20577"/>
        <pc:sldMkLst>
          <pc:docMk/>
          <pc:sldMk cId="1751287933" sldId="1978"/>
        </pc:sldMkLst>
        <pc:spChg chg="mod">
          <ac:chgData name="Kelly Stokes" userId="3e5c5154-569e-4d81-aa91-4f91841cdfa9" providerId="ADAL" clId="{475E8F3F-FF1C-4FBE-A51D-F100B35E9484}" dt="2022-07-19T12:34:27.052" v="2503" actId="20577"/>
          <ac:spMkLst>
            <pc:docMk/>
            <pc:sldMk cId="1751287933" sldId="1978"/>
            <ac:spMk id="2" creationId="{52DA34BA-82FC-47C5-BCE1-BB65E08B92A1}"/>
          </ac:spMkLst>
        </pc:spChg>
      </pc:sldChg>
      <pc:sldChg chg="modSp mod">
        <pc:chgData name="Kelly Stokes" userId="3e5c5154-569e-4d81-aa91-4f91841cdfa9" providerId="ADAL" clId="{475E8F3F-FF1C-4FBE-A51D-F100B35E9484}" dt="2022-07-19T12:34:37.727" v="2507" actId="1076"/>
        <pc:sldMkLst>
          <pc:docMk/>
          <pc:sldMk cId="3024716569" sldId="1979"/>
        </pc:sldMkLst>
        <pc:spChg chg="mod">
          <ac:chgData name="Kelly Stokes" userId="3e5c5154-569e-4d81-aa91-4f91841cdfa9" providerId="ADAL" clId="{475E8F3F-FF1C-4FBE-A51D-F100B35E9484}" dt="2022-07-19T12:34:33.946" v="2506" actId="20577"/>
          <ac:spMkLst>
            <pc:docMk/>
            <pc:sldMk cId="3024716569" sldId="1979"/>
            <ac:spMk id="2" creationId="{52DA34BA-82FC-47C5-BCE1-BB65E08B92A1}"/>
          </ac:spMkLst>
        </pc:spChg>
        <pc:spChg chg="mod">
          <ac:chgData name="Kelly Stokes" userId="3e5c5154-569e-4d81-aa91-4f91841cdfa9" providerId="ADAL" clId="{475E8F3F-FF1C-4FBE-A51D-F100B35E9484}" dt="2022-07-19T12:34:37.727" v="2507" actId="1076"/>
          <ac:spMkLst>
            <pc:docMk/>
            <pc:sldMk cId="3024716569" sldId="1979"/>
            <ac:spMk id="3" creationId="{CADDE2D9-BBEE-4B60-9EA8-8BE166E5866C}"/>
          </ac:spMkLst>
        </pc:spChg>
      </pc:sldChg>
      <pc:sldChg chg="modSp mod">
        <pc:chgData name="Kelly Stokes" userId="3e5c5154-569e-4d81-aa91-4f91841cdfa9" providerId="ADAL" clId="{475E8F3F-FF1C-4FBE-A51D-F100B35E9484}" dt="2022-07-19T12:34:45.332" v="2513" actId="20577"/>
        <pc:sldMkLst>
          <pc:docMk/>
          <pc:sldMk cId="3197244572" sldId="1980"/>
        </pc:sldMkLst>
        <pc:spChg chg="mod">
          <ac:chgData name="Kelly Stokes" userId="3e5c5154-569e-4d81-aa91-4f91841cdfa9" providerId="ADAL" clId="{475E8F3F-FF1C-4FBE-A51D-F100B35E9484}" dt="2022-07-19T12:34:45.332" v="2513" actId="20577"/>
          <ac:spMkLst>
            <pc:docMk/>
            <pc:sldMk cId="3197244572" sldId="1980"/>
            <ac:spMk id="2" creationId="{52DA34BA-82FC-47C5-BCE1-BB65E08B92A1}"/>
          </ac:spMkLst>
        </pc:spChg>
      </pc:sldChg>
      <pc:sldChg chg="modSp mod">
        <pc:chgData name="Kelly Stokes" userId="3e5c5154-569e-4d81-aa91-4f91841cdfa9" providerId="ADAL" clId="{475E8F3F-FF1C-4FBE-A51D-F100B35E9484}" dt="2022-07-19T12:34:56.857" v="2532" actId="1076"/>
        <pc:sldMkLst>
          <pc:docMk/>
          <pc:sldMk cId="3710952509" sldId="1981"/>
        </pc:sldMkLst>
        <pc:spChg chg="mod">
          <ac:chgData name="Kelly Stokes" userId="3e5c5154-569e-4d81-aa91-4f91841cdfa9" providerId="ADAL" clId="{475E8F3F-FF1C-4FBE-A51D-F100B35E9484}" dt="2022-07-19T12:34:53.293" v="2531" actId="20577"/>
          <ac:spMkLst>
            <pc:docMk/>
            <pc:sldMk cId="3710952509" sldId="1981"/>
            <ac:spMk id="2" creationId="{52DA34BA-82FC-47C5-BCE1-BB65E08B92A1}"/>
          </ac:spMkLst>
        </pc:spChg>
        <pc:spChg chg="mod">
          <ac:chgData name="Kelly Stokes" userId="3e5c5154-569e-4d81-aa91-4f91841cdfa9" providerId="ADAL" clId="{475E8F3F-FF1C-4FBE-A51D-F100B35E9484}" dt="2022-07-19T12:34:56.857" v="2532" actId="1076"/>
          <ac:spMkLst>
            <pc:docMk/>
            <pc:sldMk cId="3710952509" sldId="1981"/>
            <ac:spMk id="3" creationId="{CADDE2D9-BBEE-4B60-9EA8-8BE166E5866C}"/>
          </ac:spMkLst>
        </pc:spChg>
      </pc:sldChg>
      <pc:sldChg chg="modSp mod">
        <pc:chgData name="Kelly Stokes" userId="3e5c5154-569e-4d81-aa91-4f91841cdfa9" providerId="ADAL" clId="{475E8F3F-FF1C-4FBE-A51D-F100B35E9484}" dt="2022-07-19T12:35:02.838" v="2541" actId="20577"/>
        <pc:sldMkLst>
          <pc:docMk/>
          <pc:sldMk cId="2435622812" sldId="1982"/>
        </pc:sldMkLst>
        <pc:spChg chg="mod">
          <ac:chgData name="Kelly Stokes" userId="3e5c5154-569e-4d81-aa91-4f91841cdfa9" providerId="ADAL" clId="{475E8F3F-FF1C-4FBE-A51D-F100B35E9484}" dt="2022-07-19T12:35:02.838" v="2541" actId="20577"/>
          <ac:spMkLst>
            <pc:docMk/>
            <pc:sldMk cId="2435622812" sldId="1982"/>
            <ac:spMk id="2" creationId="{52DA34BA-82FC-47C5-BCE1-BB65E08B92A1}"/>
          </ac:spMkLst>
        </pc:spChg>
      </pc:sldChg>
      <pc:sldChg chg="addSp delSp modSp mod">
        <pc:chgData name="Kelly Stokes" userId="3e5c5154-569e-4d81-aa91-4f91841cdfa9" providerId="ADAL" clId="{475E8F3F-FF1C-4FBE-A51D-F100B35E9484}" dt="2022-07-19T12:35:36.968" v="2565" actId="1076"/>
        <pc:sldMkLst>
          <pc:docMk/>
          <pc:sldMk cId="3777080987" sldId="1983"/>
        </pc:sldMkLst>
        <pc:spChg chg="mod">
          <ac:chgData name="Kelly Stokes" userId="3e5c5154-569e-4d81-aa91-4f91841cdfa9" providerId="ADAL" clId="{475E8F3F-FF1C-4FBE-A51D-F100B35E9484}" dt="2022-07-19T12:35:12.876" v="2562" actId="20577"/>
          <ac:spMkLst>
            <pc:docMk/>
            <pc:sldMk cId="3777080987" sldId="1983"/>
            <ac:spMk id="2" creationId="{52DA34BA-82FC-47C5-BCE1-BB65E08B92A1}"/>
          </ac:spMkLst>
        </pc:spChg>
        <pc:picChg chg="del">
          <ac:chgData name="Kelly Stokes" userId="3e5c5154-569e-4d81-aa91-4f91841cdfa9" providerId="ADAL" clId="{475E8F3F-FF1C-4FBE-A51D-F100B35E9484}" dt="2022-07-19T12:35:14.626" v="2563" actId="478"/>
          <ac:picMkLst>
            <pc:docMk/>
            <pc:sldMk cId="3777080987" sldId="1983"/>
            <ac:picMk id="35842" creationId="{2812212E-DBDA-89DE-ECF5-6A304E7F1812}"/>
          </ac:picMkLst>
        </pc:picChg>
        <pc:picChg chg="add mod">
          <ac:chgData name="Kelly Stokes" userId="3e5c5154-569e-4d81-aa91-4f91841cdfa9" providerId="ADAL" clId="{475E8F3F-FF1C-4FBE-A51D-F100B35E9484}" dt="2022-07-19T12:35:36.968" v="2565" actId="1076"/>
          <ac:picMkLst>
            <pc:docMk/>
            <pc:sldMk cId="3777080987" sldId="1983"/>
            <ac:picMk id="69634" creationId="{8CBAE5E8-7B6C-3E59-5061-69E3A094D1B6}"/>
          </ac:picMkLst>
        </pc:picChg>
      </pc:sldChg>
      <pc:sldChg chg="addSp delSp modSp mod">
        <pc:chgData name="Kelly Stokes" userId="3e5c5154-569e-4d81-aa91-4f91841cdfa9" providerId="ADAL" clId="{475E8F3F-FF1C-4FBE-A51D-F100B35E9484}" dt="2022-07-19T12:36:12.783" v="2597" actId="20577"/>
        <pc:sldMkLst>
          <pc:docMk/>
          <pc:sldMk cId="1196130403" sldId="1984"/>
        </pc:sldMkLst>
        <pc:spChg chg="mod">
          <ac:chgData name="Kelly Stokes" userId="3e5c5154-569e-4d81-aa91-4f91841cdfa9" providerId="ADAL" clId="{475E8F3F-FF1C-4FBE-A51D-F100B35E9484}" dt="2022-07-19T12:36:12.783" v="2597" actId="20577"/>
          <ac:spMkLst>
            <pc:docMk/>
            <pc:sldMk cId="1196130403" sldId="1984"/>
            <ac:spMk id="2" creationId="{52DA34BA-82FC-47C5-BCE1-BB65E08B92A1}"/>
          </ac:spMkLst>
        </pc:spChg>
        <pc:picChg chg="del">
          <ac:chgData name="Kelly Stokes" userId="3e5c5154-569e-4d81-aa91-4f91841cdfa9" providerId="ADAL" clId="{475E8F3F-FF1C-4FBE-A51D-F100B35E9484}" dt="2022-07-19T12:35:39.244" v="2566" actId="478"/>
          <ac:picMkLst>
            <pc:docMk/>
            <pc:sldMk cId="1196130403" sldId="1984"/>
            <ac:picMk id="34818" creationId="{7F5D0185-94B8-00A7-5D09-6692D8D9ACBB}"/>
          </ac:picMkLst>
        </pc:picChg>
        <pc:picChg chg="add mod">
          <ac:chgData name="Kelly Stokes" userId="3e5c5154-569e-4d81-aa91-4f91841cdfa9" providerId="ADAL" clId="{475E8F3F-FF1C-4FBE-A51D-F100B35E9484}" dt="2022-07-19T12:35:41.363" v="2568" actId="1076"/>
          <ac:picMkLst>
            <pc:docMk/>
            <pc:sldMk cId="1196130403" sldId="1984"/>
            <ac:picMk id="68610" creationId="{EBB8B281-508B-AB14-AA2E-F52BB2A7B719}"/>
          </ac:picMkLst>
        </pc:picChg>
      </pc:sldChg>
      <pc:sldChg chg="modSp mod">
        <pc:chgData name="Kelly Stokes" userId="3e5c5154-569e-4d81-aa91-4f91841cdfa9" providerId="ADAL" clId="{475E8F3F-FF1C-4FBE-A51D-F100B35E9484}" dt="2022-07-19T12:36:18.921" v="2607" actId="20577"/>
        <pc:sldMkLst>
          <pc:docMk/>
          <pc:sldMk cId="3301740843" sldId="1985"/>
        </pc:sldMkLst>
        <pc:spChg chg="mod">
          <ac:chgData name="Kelly Stokes" userId="3e5c5154-569e-4d81-aa91-4f91841cdfa9" providerId="ADAL" clId="{475E8F3F-FF1C-4FBE-A51D-F100B35E9484}" dt="2022-07-19T12:36:18.921" v="2607" actId="20577"/>
          <ac:spMkLst>
            <pc:docMk/>
            <pc:sldMk cId="3301740843" sldId="1985"/>
            <ac:spMk id="2" creationId="{52DA34BA-82FC-47C5-BCE1-BB65E08B92A1}"/>
          </ac:spMkLst>
        </pc:spChg>
      </pc:sldChg>
      <pc:sldChg chg="addSp delSp modSp mod">
        <pc:chgData name="Kelly Stokes" userId="3e5c5154-569e-4d81-aa91-4f91841cdfa9" providerId="ADAL" clId="{475E8F3F-FF1C-4FBE-A51D-F100B35E9484}" dt="2022-07-19T12:37:16.980" v="2640" actId="1076"/>
        <pc:sldMkLst>
          <pc:docMk/>
          <pc:sldMk cId="2272720319" sldId="1986"/>
        </pc:sldMkLst>
        <pc:spChg chg="mod">
          <ac:chgData name="Kelly Stokes" userId="3e5c5154-569e-4d81-aa91-4f91841cdfa9" providerId="ADAL" clId="{475E8F3F-FF1C-4FBE-A51D-F100B35E9484}" dt="2022-07-19T12:36:31.589" v="2637" actId="20577"/>
          <ac:spMkLst>
            <pc:docMk/>
            <pc:sldMk cId="2272720319" sldId="1986"/>
            <ac:spMk id="2" creationId="{52DA34BA-82FC-47C5-BCE1-BB65E08B92A1}"/>
          </ac:spMkLst>
        </pc:spChg>
        <pc:picChg chg="del">
          <ac:chgData name="Kelly Stokes" userId="3e5c5154-569e-4d81-aa91-4f91841cdfa9" providerId="ADAL" clId="{475E8F3F-FF1C-4FBE-A51D-F100B35E9484}" dt="2022-07-19T12:36:32.931" v="2638" actId="478"/>
          <ac:picMkLst>
            <pc:docMk/>
            <pc:sldMk cId="2272720319" sldId="1986"/>
            <ac:picMk id="59394" creationId="{8B69D688-489D-024B-4276-023925DD80A2}"/>
          </ac:picMkLst>
        </pc:picChg>
        <pc:picChg chg="add mod">
          <ac:chgData name="Kelly Stokes" userId="3e5c5154-569e-4d81-aa91-4f91841cdfa9" providerId="ADAL" clId="{475E8F3F-FF1C-4FBE-A51D-F100B35E9484}" dt="2022-07-19T12:37:16.980" v="2640" actId="1076"/>
          <ac:picMkLst>
            <pc:docMk/>
            <pc:sldMk cId="2272720319" sldId="1986"/>
            <ac:picMk id="67586" creationId="{01CF0149-492E-27F9-D475-26A6299B4FA6}"/>
          </ac:picMkLst>
        </pc:picChg>
      </pc:sldChg>
      <pc:sldChg chg="addSp delSp modSp mod">
        <pc:chgData name="Kelly Stokes" userId="3e5c5154-569e-4d81-aa91-4f91841cdfa9" providerId="ADAL" clId="{475E8F3F-FF1C-4FBE-A51D-F100B35E9484}" dt="2022-07-19T12:37:57.773" v="2679" actId="20577"/>
        <pc:sldMkLst>
          <pc:docMk/>
          <pc:sldMk cId="3942706028" sldId="1987"/>
        </pc:sldMkLst>
        <pc:spChg chg="mod">
          <ac:chgData name="Kelly Stokes" userId="3e5c5154-569e-4d81-aa91-4f91841cdfa9" providerId="ADAL" clId="{475E8F3F-FF1C-4FBE-A51D-F100B35E9484}" dt="2022-07-19T12:37:57.773" v="2679" actId="20577"/>
          <ac:spMkLst>
            <pc:docMk/>
            <pc:sldMk cId="3942706028" sldId="1987"/>
            <ac:spMk id="2" creationId="{52DA34BA-82FC-47C5-BCE1-BB65E08B92A1}"/>
          </ac:spMkLst>
        </pc:spChg>
        <pc:picChg chg="del">
          <ac:chgData name="Kelly Stokes" userId="3e5c5154-569e-4d81-aa91-4f91841cdfa9" providerId="ADAL" clId="{475E8F3F-FF1C-4FBE-A51D-F100B35E9484}" dt="2022-07-19T12:37:19.274" v="2641" actId="478"/>
          <ac:picMkLst>
            <pc:docMk/>
            <pc:sldMk cId="3942706028" sldId="1987"/>
            <ac:picMk id="4" creationId="{317A057D-F103-85DF-9DA4-1E5E7DCBD75F}"/>
          </ac:picMkLst>
        </pc:picChg>
        <pc:picChg chg="add mod">
          <ac:chgData name="Kelly Stokes" userId="3e5c5154-569e-4d81-aa91-4f91841cdfa9" providerId="ADAL" clId="{475E8F3F-FF1C-4FBE-A51D-F100B35E9484}" dt="2022-07-19T12:37:21.673" v="2643" actId="1076"/>
          <ac:picMkLst>
            <pc:docMk/>
            <pc:sldMk cId="3942706028" sldId="1987"/>
            <ac:picMk id="66562" creationId="{142684A6-6574-91D8-F88C-68A943FC81F1}"/>
          </ac:picMkLst>
        </pc:picChg>
      </pc:sldChg>
      <pc:sldChg chg="modSp mod">
        <pc:chgData name="Kelly Stokes" userId="3e5c5154-569e-4d81-aa91-4f91841cdfa9" providerId="ADAL" clId="{475E8F3F-FF1C-4FBE-A51D-F100B35E9484}" dt="2022-07-19T12:38:07.817" v="2690" actId="20577"/>
        <pc:sldMkLst>
          <pc:docMk/>
          <pc:sldMk cId="3199695635" sldId="1988"/>
        </pc:sldMkLst>
        <pc:spChg chg="mod">
          <ac:chgData name="Kelly Stokes" userId="3e5c5154-569e-4d81-aa91-4f91841cdfa9" providerId="ADAL" clId="{475E8F3F-FF1C-4FBE-A51D-F100B35E9484}" dt="2022-07-19T12:38:07.817" v="2690" actId="20577"/>
          <ac:spMkLst>
            <pc:docMk/>
            <pc:sldMk cId="3199695635" sldId="1988"/>
            <ac:spMk id="2" creationId="{52DA34BA-82FC-47C5-BCE1-BB65E08B92A1}"/>
          </ac:spMkLst>
        </pc:spChg>
      </pc:sldChg>
      <pc:sldChg chg="addSp delSp modSp mod">
        <pc:chgData name="Kelly Stokes" userId="3e5c5154-569e-4d81-aa91-4f91841cdfa9" providerId="ADAL" clId="{475E8F3F-FF1C-4FBE-A51D-F100B35E9484}" dt="2022-07-19T12:38:48.902" v="2729"/>
        <pc:sldMkLst>
          <pc:docMk/>
          <pc:sldMk cId="1865707068" sldId="1989"/>
        </pc:sldMkLst>
        <pc:spChg chg="mod">
          <ac:chgData name="Kelly Stokes" userId="3e5c5154-569e-4d81-aa91-4f91841cdfa9" providerId="ADAL" clId="{475E8F3F-FF1C-4FBE-A51D-F100B35E9484}" dt="2022-07-19T12:38:19.050" v="2723" actId="20577"/>
          <ac:spMkLst>
            <pc:docMk/>
            <pc:sldMk cId="1865707068" sldId="1989"/>
            <ac:spMk id="2" creationId="{52DA34BA-82FC-47C5-BCE1-BB65E08B92A1}"/>
          </ac:spMkLst>
        </pc:spChg>
        <pc:picChg chg="add mod">
          <ac:chgData name="Kelly Stokes" userId="3e5c5154-569e-4d81-aa91-4f91841cdfa9" providerId="ADAL" clId="{475E8F3F-FF1C-4FBE-A51D-F100B35E9484}" dt="2022-07-19T12:38:48.902" v="2729"/>
          <ac:picMkLst>
            <pc:docMk/>
            <pc:sldMk cId="1865707068" sldId="1989"/>
            <ac:picMk id="5" creationId="{8BA1C212-2843-6573-B96E-F63174945F59}"/>
          </ac:picMkLst>
        </pc:picChg>
        <pc:picChg chg="del">
          <ac:chgData name="Kelly Stokes" userId="3e5c5154-569e-4d81-aa91-4f91841cdfa9" providerId="ADAL" clId="{475E8F3F-FF1C-4FBE-A51D-F100B35E9484}" dt="2022-07-19T12:38:20.828" v="2724" actId="478"/>
          <ac:picMkLst>
            <pc:docMk/>
            <pc:sldMk cId="1865707068" sldId="1989"/>
            <ac:picMk id="61442" creationId="{3EB3D429-2E48-1F44-75F1-473DB84B5316}"/>
          </ac:picMkLst>
        </pc:picChg>
        <pc:picChg chg="add del mod">
          <ac:chgData name="Kelly Stokes" userId="3e5c5154-569e-4d81-aa91-4f91841cdfa9" providerId="ADAL" clId="{475E8F3F-FF1C-4FBE-A51D-F100B35E9484}" dt="2022-07-19T12:38:48.440" v="2728" actId="478"/>
          <ac:picMkLst>
            <pc:docMk/>
            <pc:sldMk cId="1865707068" sldId="1989"/>
            <ac:picMk id="65538" creationId="{656053C2-1E7D-DFC2-AB2F-B2F44AEBB736}"/>
          </ac:picMkLst>
        </pc:picChg>
      </pc:sldChg>
      <pc:sldChg chg="addSp delSp modSp mod">
        <pc:chgData name="Kelly Stokes" userId="3e5c5154-569e-4d81-aa91-4f91841cdfa9" providerId="ADAL" clId="{475E8F3F-FF1C-4FBE-A51D-F100B35E9484}" dt="2022-07-19T12:39:42.066" v="2762" actId="20577"/>
        <pc:sldMkLst>
          <pc:docMk/>
          <pc:sldMk cId="1478983204" sldId="1990"/>
        </pc:sldMkLst>
        <pc:spChg chg="mod">
          <ac:chgData name="Kelly Stokes" userId="3e5c5154-569e-4d81-aa91-4f91841cdfa9" providerId="ADAL" clId="{475E8F3F-FF1C-4FBE-A51D-F100B35E9484}" dt="2022-07-19T12:39:42.066" v="2762" actId="20577"/>
          <ac:spMkLst>
            <pc:docMk/>
            <pc:sldMk cId="1478983204" sldId="1990"/>
            <ac:spMk id="2" creationId="{52DA34BA-82FC-47C5-BCE1-BB65E08B92A1}"/>
          </ac:spMkLst>
        </pc:spChg>
        <pc:picChg chg="add mod">
          <ac:chgData name="Kelly Stokes" userId="3e5c5154-569e-4d81-aa91-4f91841cdfa9" providerId="ADAL" clId="{475E8F3F-FF1C-4FBE-A51D-F100B35E9484}" dt="2022-07-19T12:39:02.591" v="2731"/>
          <ac:picMkLst>
            <pc:docMk/>
            <pc:sldMk cId="1478983204" sldId="1990"/>
            <ac:picMk id="4" creationId="{37744F22-8778-9AD6-9C83-F9F57009526D}"/>
          </ac:picMkLst>
        </pc:picChg>
        <pc:picChg chg="del">
          <ac:chgData name="Kelly Stokes" userId="3e5c5154-569e-4d81-aa91-4f91841cdfa9" providerId="ADAL" clId="{475E8F3F-FF1C-4FBE-A51D-F100B35E9484}" dt="2022-07-19T12:38:56.662" v="2730" actId="478"/>
          <ac:picMkLst>
            <pc:docMk/>
            <pc:sldMk cId="1478983204" sldId="1990"/>
            <ac:picMk id="5" creationId="{6AC93599-DCC7-5EB5-696A-937E6AD66902}"/>
          </ac:picMkLst>
        </pc:picChg>
      </pc:sldChg>
      <pc:sldChg chg="modSp mod">
        <pc:chgData name="Kelly Stokes" userId="3e5c5154-569e-4d81-aa91-4f91841cdfa9" providerId="ADAL" clId="{475E8F3F-FF1C-4FBE-A51D-F100B35E9484}" dt="2022-07-19T12:39:57.862" v="2805" actId="20577"/>
        <pc:sldMkLst>
          <pc:docMk/>
          <pc:sldMk cId="61354021" sldId="1991"/>
        </pc:sldMkLst>
        <pc:spChg chg="mod">
          <ac:chgData name="Kelly Stokes" userId="3e5c5154-569e-4d81-aa91-4f91841cdfa9" providerId="ADAL" clId="{475E8F3F-FF1C-4FBE-A51D-F100B35E9484}" dt="2022-07-19T12:39:57.862" v="2805" actId="20577"/>
          <ac:spMkLst>
            <pc:docMk/>
            <pc:sldMk cId="61354021" sldId="1991"/>
            <ac:spMk id="2" creationId="{52DA34BA-82FC-47C5-BCE1-BB65E08B92A1}"/>
          </ac:spMkLst>
        </pc:spChg>
      </pc:sldChg>
      <pc:sldChg chg="del">
        <pc:chgData name="Kelly Stokes" userId="3e5c5154-569e-4d81-aa91-4f91841cdfa9" providerId="ADAL" clId="{475E8F3F-FF1C-4FBE-A51D-F100B35E9484}" dt="2022-07-19T12:40:11.539" v="2817" actId="2696"/>
        <pc:sldMkLst>
          <pc:docMk/>
          <pc:sldMk cId="3142734785" sldId="1992"/>
        </pc:sldMkLst>
      </pc:sldChg>
      <pc:sldChg chg="del">
        <pc:chgData name="Kelly Stokes" userId="3e5c5154-569e-4d81-aa91-4f91841cdfa9" providerId="ADAL" clId="{475E8F3F-FF1C-4FBE-A51D-F100B35E9484}" dt="2022-07-19T12:40:13.955" v="2818" actId="2696"/>
        <pc:sldMkLst>
          <pc:docMk/>
          <pc:sldMk cId="2987349806" sldId="1993"/>
        </pc:sldMkLst>
      </pc:sldChg>
      <pc:sldChg chg="modSp mod">
        <pc:chgData name="Kelly Stokes" userId="3e5c5154-569e-4d81-aa91-4f91841cdfa9" providerId="ADAL" clId="{475E8F3F-FF1C-4FBE-A51D-F100B35E9484}" dt="2022-07-19T12:40:25.675" v="2862" actId="20577"/>
        <pc:sldMkLst>
          <pc:docMk/>
          <pc:sldMk cId="2927169073" sldId="1994"/>
        </pc:sldMkLst>
        <pc:spChg chg="mod">
          <ac:chgData name="Kelly Stokes" userId="3e5c5154-569e-4d81-aa91-4f91841cdfa9" providerId="ADAL" clId="{475E8F3F-FF1C-4FBE-A51D-F100B35E9484}" dt="2022-07-19T12:40:25.675" v="2862" actId="20577"/>
          <ac:spMkLst>
            <pc:docMk/>
            <pc:sldMk cId="2927169073" sldId="1994"/>
            <ac:spMk id="2" creationId="{52DA34BA-82FC-47C5-BCE1-BB65E08B92A1}"/>
          </ac:spMkLst>
        </pc:spChg>
      </pc:sldChg>
      <pc:sldChg chg="del">
        <pc:chgData name="Kelly Stokes" userId="3e5c5154-569e-4d81-aa91-4f91841cdfa9" providerId="ADAL" clId="{475E8F3F-FF1C-4FBE-A51D-F100B35E9484}" dt="2022-07-19T12:40:41.769" v="2873" actId="2696"/>
        <pc:sldMkLst>
          <pc:docMk/>
          <pc:sldMk cId="1450931561" sldId="1995"/>
        </pc:sldMkLst>
      </pc:sldChg>
      <pc:sldChg chg="del">
        <pc:chgData name="Kelly Stokes" userId="3e5c5154-569e-4d81-aa91-4f91841cdfa9" providerId="ADAL" clId="{475E8F3F-FF1C-4FBE-A51D-F100B35E9484}" dt="2022-07-19T12:40:44.487" v="2874" actId="2696"/>
        <pc:sldMkLst>
          <pc:docMk/>
          <pc:sldMk cId="3457137802" sldId="1996"/>
        </pc:sldMkLst>
      </pc:sldChg>
      <pc:sldChg chg="modSp mod">
        <pc:chgData name="Kelly Stokes" userId="3e5c5154-569e-4d81-aa91-4f91841cdfa9" providerId="ADAL" clId="{475E8F3F-FF1C-4FBE-A51D-F100B35E9484}" dt="2022-07-19T12:40:56.250" v="2900" actId="20577"/>
        <pc:sldMkLst>
          <pc:docMk/>
          <pc:sldMk cId="1430176654" sldId="1997"/>
        </pc:sldMkLst>
        <pc:spChg chg="mod">
          <ac:chgData name="Kelly Stokes" userId="3e5c5154-569e-4d81-aa91-4f91841cdfa9" providerId="ADAL" clId="{475E8F3F-FF1C-4FBE-A51D-F100B35E9484}" dt="2022-07-19T12:40:56.250" v="2900" actId="20577"/>
          <ac:spMkLst>
            <pc:docMk/>
            <pc:sldMk cId="1430176654" sldId="1997"/>
            <ac:spMk id="2" creationId="{52DA34BA-82FC-47C5-BCE1-BB65E08B92A1}"/>
          </ac:spMkLst>
        </pc:spChg>
      </pc:sldChg>
      <pc:sldChg chg="del">
        <pc:chgData name="Kelly Stokes" userId="3e5c5154-569e-4d81-aa91-4f91841cdfa9" providerId="ADAL" clId="{475E8F3F-FF1C-4FBE-A51D-F100B35E9484}" dt="2022-07-19T12:41:12.350" v="2912" actId="2696"/>
        <pc:sldMkLst>
          <pc:docMk/>
          <pc:sldMk cId="707751072" sldId="1998"/>
        </pc:sldMkLst>
      </pc:sldChg>
      <pc:sldChg chg="del">
        <pc:chgData name="Kelly Stokes" userId="3e5c5154-569e-4d81-aa91-4f91841cdfa9" providerId="ADAL" clId="{475E8F3F-FF1C-4FBE-A51D-F100B35E9484}" dt="2022-07-19T12:41:14.723" v="2913" actId="2696"/>
        <pc:sldMkLst>
          <pc:docMk/>
          <pc:sldMk cId="1747873025" sldId="1999"/>
        </pc:sldMkLst>
      </pc:sldChg>
      <pc:sldChg chg="add">
        <pc:chgData name="Kelly Stokes" userId="3e5c5154-569e-4d81-aa91-4f91841cdfa9" providerId="ADAL" clId="{475E8F3F-FF1C-4FBE-A51D-F100B35E9484}" dt="2022-07-19T12:40:00.951" v="2806" actId="2890"/>
        <pc:sldMkLst>
          <pc:docMk/>
          <pc:sldMk cId="4290856859" sldId="2000"/>
        </pc:sldMkLst>
      </pc:sldChg>
      <pc:sldChg chg="modSp add mod">
        <pc:chgData name="Kelly Stokes" userId="3e5c5154-569e-4d81-aa91-4f91841cdfa9" providerId="ADAL" clId="{475E8F3F-FF1C-4FBE-A51D-F100B35E9484}" dt="2022-07-19T12:40:07.773" v="2816" actId="20577"/>
        <pc:sldMkLst>
          <pc:docMk/>
          <pc:sldMk cId="3518186847" sldId="2001"/>
        </pc:sldMkLst>
        <pc:spChg chg="mod">
          <ac:chgData name="Kelly Stokes" userId="3e5c5154-569e-4d81-aa91-4f91841cdfa9" providerId="ADAL" clId="{475E8F3F-FF1C-4FBE-A51D-F100B35E9484}" dt="2022-07-19T12:40:07.773" v="2816" actId="20577"/>
          <ac:spMkLst>
            <pc:docMk/>
            <pc:sldMk cId="3518186847" sldId="2001"/>
            <ac:spMk id="2" creationId="{52DA34BA-82FC-47C5-BCE1-BB65E08B92A1}"/>
          </ac:spMkLst>
        </pc:spChg>
      </pc:sldChg>
      <pc:sldChg chg="add">
        <pc:chgData name="Kelly Stokes" userId="3e5c5154-569e-4d81-aa91-4f91841cdfa9" providerId="ADAL" clId="{475E8F3F-FF1C-4FBE-A51D-F100B35E9484}" dt="2022-07-19T12:40:28.650" v="2863" actId="2890"/>
        <pc:sldMkLst>
          <pc:docMk/>
          <pc:sldMk cId="1750860694" sldId="2002"/>
        </pc:sldMkLst>
      </pc:sldChg>
      <pc:sldChg chg="modSp add mod">
        <pc:chgData name="Kelly Stokes" userId="3e5c5154-569e-4d81-aa91-4f91841cdfa9" providerId="ADAL" clId="{475E8F3F-FF1C-4FBE-A51D-F100B35E9484}" dt="2022-07-19T12:40:37.708" v="2872" actId="20577"/>
        <pc:sldMkLst>
          <pc:docMk/>
          <pc:sldMk cId="463932542" sldId="2003"/>
        </pc:sldMkLst>
        <pc:spChg chg="mod">
          <ac:chgData name="Kelly Stokes" userId="3e5c5154-569e-4d81-aa91-4f91841cdfa9" providerId="ADAL" clId="{475E8F3F-FF1C-4FBE-A51D-F100B35E9484}" dt="2022-07-19T12:40:37.708" v="2872" actId="20577"/>
          <ac:spMkLst>
            <pc:docMk/>
            <pc:sldMk cId="463932542" sldId="2003"/>
            <ac:spMk id="2" creationId="{52DA34BA-82FC-47C5-BCE1-BB65E08B92A1}"/>
          </ac:spMkLst>
        </pc:spChg>
      </pc:sldChg>
      <pc:sldChg chg="add">
        <pc:chgData name="Kelly Stokes" userId="3e5c5154-569e-4d81-aa91-4f91841cdfa9" providerId="ADAL" clId="{475E8F3F-FF1C-4FBE-A51D-F100B35E9484}" dt="2022-07-19T12:40:59.136" v="2901" actId="2890"/>
        <pc:sldMkLst>
          <pc:docMk/>
          <pc:sldMk cId="1978845303" sldId="2004"/>
        </pc:sldMkLst>
      </pc:sldChg>
      <pc:sldChg chg="modSp add mod">
        <pc:chgData name="Kelly Stokes" userId="3e5c5154-569e-4d81-aa91-4f91841cdfa9" providerId="ADAL" clId="{475E8F3F-FF1C-4FBE-A51D-F100B35E9484}" dt="2022-07-19T12:41:07.845" v="2911" actId="20577"/>
        <pc:sldMkLst>
          <pc:docMk/>
          <pc:sldMk cId="963981529" sldId="2005"/>
        </pc:sldMkLst>
        <pc:spChg chg="mod">
          <ac:chgData name="Kelly Stokes" userId="3e5c5154-569e-4d81-aa91-4f91841cdfa9" providerId="ADAL" clId="{475E8F3F-FF1C-4FBE-A51D-F100B35E9484}" dt="2022-07-19T12:41:07.845" v="2911" actId="20577"/>
          <ac:spMkLst>
            <pc:docMk/>
            <pc:sldMk cId="963981529" sldId="2005"/>
            <ac:spMk id="2" creationId="{52DA34BA-82FC-47C5-BCE1-BB65E08B92A1}"/>
          </ac:spMkLst>
        </pc:spChg>
      </pc:sldChg>
      <pc:sldChg chg="modSp add mod">
        <pc:chgData name="Kelly Stokes" userId="3e5c5154-569e-4d81-aa91-4f91841cdfa9" providerId="ADAL" clId="{475E8F3F-FF1C-4FBE-A51D-F100B35E9484}" dt="2022-07-19T13:00:20.185" v="3419" actId="20577"/>
        <pc:sldMkLst>
          <pc:docMk/>
          <pc:sldMk cId="196874459" sldId="2007"/>
        </pc:sldMkLst>
        <pc:spChg chg="mod">
          <ac:chgData name="Kelly Stokes" userId="3e5c5154-569e-4d81-aa91-4f91841cdfa9" providerId="ADAL" clId="{475E8F3F-FF1C-4FBE-A51D-F100B35E9484}" dt="2022-07-19T13:00:20.185" v="3419" actId="20577"/>
          <ac:spMkLst>
            <pc:docMk/>
            <pc:sldMk cId="196874459" sldId="2007"/>
            <ac:spMk id="3" creationId="{E500F0D3-C8EE-77CA-D8A5-2252D46724AA}"/>
          </ac:spMkLst>
        </pc:spChg>
      </pc:sldChg>
      <pc:sldChg chg="modSp add mod">
        <pc:chgData name="Kelly Stokes" userId="3e5c5154-569e-4d81-aa91-4f91841cdfa9" providerId="ADAL" clId="{475E8F3F-FF1C-4FBE-A51D-F100B35E9484}" dt="2022-07-19T13:00:35.543" v="3421" actId="13926"/>
        <pc:sldMkLst>
          <pc:docMk/>
          <pc:sldMk cId="1703318680" sldId="2008"/>
        </pc:sldMkLst>
        <pc:spChg chg="mod">
          <ac:chgData name="Kelly Stokes" userId="3e5c5154-569e-4d81-aa91-4f91841cdfa9" providerId="ADAL" clId="{475E8F3F-FF1C-4FBE-A51D-F100B35E9484}" dt="2022-07-19T13:00:35.543" v="3421" actId="13926"/>
          <ac:spMkLst>
            <pc:docMk/>
            <pc:sldMk cId="1703318680" sldId="2008"/>
            <ac:spMk id="3" creationId="{E500F0D3-C8EE-77CA-D8A5-2252D46724AA}"/>
          </ac:spMkLst>
        </pc:spChg>
      </pc:sldChg>
      <pc:sldChg chg="modSp add mod">
        <pc:chgData name="Kelly Stokes" userId="3e5c5154-569e-4d81-aa91-4f91841cdfa9" providerId="ADAL" clId="{475E8F3F-FF1C-4FBE-A51D-F100B35E9484}" dt="2022-07-19T13:07:16.732" v="3636" actId="20577"/>
        <pc:sldMkLst>
          <pc:docMk/>
          <pc:sldMk cId="3446887980" sldId="2009"/>
        </pc:sldMkLst>
        <pc:spChg chg="mod">
          <ac:chgData name="Kelly Stokes" userId="3e5c5154-569e-4d81-aa91-4f91841cdfa9" providerId="ADAL" clId="{475E8F3F-FF1C-4FBE-A51D-F100B35E9484}" dt="2022-07-19T13:07:16.732" v="3636" actId="20577"/>
          <ac:spMkLst>
            <pc:docMk/>
            <pc:sldMk cId="3446887980" sldId="2009"/>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19/07/2022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17772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a:t>
            </a:fld>
            <a:endParaRPr lang="en-GB"/>
          </a:p>
        </p:txBody>
      </p:sp>
    </p:spTree>
    <p:extLst>
      <p:ext uri="{BB962C8B-B14F-4D97-AF65-F5344CB8AC3E}">
        <p14:creationId xmlns:p14="http://schemas.microsoft.com/office/powerpoint/2010/main" val="375578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Climate change has often been blamed for natural disasters.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68</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148932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287579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80283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1144629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3911200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243491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393058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222633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840102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intermediate effect is flooding that can sweep away homes, hospitals and schools.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136</a:t>
            </a:fld>
            <a:endParaRPr lang="en-GB"/>
          </a:p>
        </p:txBody>
      </p:sp>
    </p:spTree>
    <p:extLst>
      <p:ext uri="{BB962C8B-B14F-4D97-AF65-F5344CB8AC3E}">
        <p14:creationId xmlns:p14="http://schemas.microsoft.com/office/powerpoint/2010/main" val="26017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138</a:t>
            </a:fld>
            <a:endParaRPr lang="en-GB"/>
          </a:p>
        </p:txBody>
      </p:sp>
    </p:spTree>
    <p:extLst>
      <p:ext uri="{BB962C8B-B14F-4D97-AF65-F5344CB8AC3E}">
        <p14:creationId xmlns:p14="http://schemas.microsoft.com/office/powerpoint/2010/main" val="81151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199223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1507525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992473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1812021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145</a:t>
            </a:fld>
            <a:endParaRPr lang="en-GB"/>
          </a:p>
        </p:txBody>
      </p:sp>
    </p:spTree>
    <p:extLst>
      <p:ext uri="{BB962C8B-B14F-4D97-AF65-F5344CB8AC3E}">
        <p14:creationId xmlns:p14="http://schemas.microsoft.com/office/powerpoint/2010/main" val="268786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163984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637782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a:p>
        </p:txBody>
      </p:sp>
    </p:spTree>
    <p:extLst>
      <p:ext uri="{BB962C8B-B14F-4D97-AF65-F5344CB8AC3E}">
        <p14:creationId xmlns:p14="http://schemas.microsoft.com/office/powerpoint/2010/main" val="2022683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295103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International aid supports in different countries to help build homes after a disaster has hit.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579808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2967089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335384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1702447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1135155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160376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772843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3535292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2428728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3599741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4002790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People are becoming supercharged to  help each other after a natural disaster has hit.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272</a:t>
            </a:fld>
            <a:endParaRPr lang="en-GB"/>
          </a:p>
        </p:txBody>
      </p:sp>
    </p:spTree>
    <p:extLst>
      <p:ext uri="{BB962C8B-B14F-4D97-AF65-F5344CB8AC3E}">
        <p14:creationId xmlns:p14="http://schemas.microsoft.com/office/powerpoint/2010/main" val="316943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274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277</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278</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Child’s school’s busy early often build supernatural superfast international interact</a:t>
            </a:r>
          </a:p>
        </p:txBody>
      </p:sp>
      <p:sp>
        <p:nvSpPr>
          <p:cNvPr id="4" name="Slide Number Placeholder 3"/>
          <p:cNvSpPr>
            <a:spLocks noGrp="1"/>
          </p:cNvSpPr>
          <p:nvPr>
            <p:ph type="sldNum" sz="quarter" idx="5"/>
          </p:nvPr>
        </p:nvSpPr>
        <p:spPr/>
        <p:txBody>
          <a:bodyPr/>
          <a:lstStyle/>
          <a:p>
            <a:fld id="{A370640F-E73A-4148-92BA-D1C70A966614}" type="slidenum">
              <a:rPr lang="en-GB" smtClean="0"/>
              <a:t>304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307</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308</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309</a:t>
            </a:fld>
            <a:endParaRPr lang="en-GB"/>
          </a:p>
        </p:txBody>
      </p:sp>
    </p:spTree>
    <p:extLst>
      <p:ext uri="{BB962C8B-B14F-4D97-AF65-F5344CB8AC3E}">
        <p14:creationId xmlns:p14="http://schemas.microsoft.com/office/powerpoint/2010/main" val="2227460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310</a:t>
            </a:fld>
            <a:endParaRPr lang="en-GB"/>
          </a:p>
        </p:txBody>
      </p:sp>
    </p:spTree>
    <p:extLst>
      <p:ext uri="{BB962C8B-B14F-4D97-AF65-F5344CB8AC3E}">
        <p14:creationId xmlns:p14="http://schemas.microsoft.com/office/powerpoint/2010/main" val="2829058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2531784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316</a:t>
            </a:fld>
            <a:endParaRPr lang="en-GB"/>
          </a:p>
        </p:txBody>
      </p:sp>
    </p:spTree>
    <p:extLst>
      <p:ext uri="{BB962C8B-B14F-4D97-AF65-F5344CB8AC3E}">
        <p14:creationId xmlns:p14="http://schemas.microsoft.com/office/powerpoint/2010/main" val="20448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hyperlink" Target="https://www.etymonline.com/word/early#etymonline_v_936"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etymonline.com/word/-ly?ref=etymonline_crossreference#etymonline_v_32027" TargetMode="External"/><Relationship Id="rId4" Type="http://schemas.openxmlformats.org/officeDocument/2006/relationships/hyperlink" Target="https://www.etymonline.com/word/ere?ref=etymonline_crossreference" TargetMode="Externa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build</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547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116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international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678251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international</a:t>
            </a:r>
            <a:br>
              <a:rPr lang="en-GB" dirty="0">
                <a:latin typeface="Twinkl Cursive Looped" panose="02000000000000000000" pitchFamily="2" charset="0"/>
              </a:rPr>
            </a:br>
            <a:r>
              <a:rPr lang="en-GB" dirty="0">
                <a:latin typeface="Twinkl Cursive Looped" panose="02000000000000000000" pitchFamily="2" charset="0"/>
              </a:rPr>
              <a:t>inter + national = international</a:t>
            </a:r>
            <a:endParaRPr lang="en-GB" i="1" dirty="0">
              <a:latin typeface="Twinkl Cursive Looped" panose="02000000000000000000" pitchFamily="2" charset="0"/>
            </a:endParaRPr>
          </a:p>
        </p:txBody>
      </p:sp>
      <p:pic>
        <p:nvPicPr>
          <p:cNvPr id="49154" name="Picture 2" descr="Free International Cliparts, Download Free International Cliparts png  images, Free ClipArts on Clipart Library">
            <a:extLst>
              <a:ext uri="{FF2B5EF4-FFF2-40B4-BE49-F238E27FC236}">
                <a16:creationId xmlns:a16="http://schemas.microsoft.com/office/drawing/2014/main" id="{5DF77E76-3614-31F1-D87B-2A4FC756B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10" y="440871"/>
            <a:ext cx="33337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885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international</a:t>
            </a:r>
            <a:br>
              <a:rPr lang="en-GB" dirty="0">
                <a:latin typeface="Twinkl Cursive Looped" panose="02000000000000000000" pitchFamily="2" charset="0"/>
              </a:rPr>
            </a:br>
            <a:r>
              <a:rPr lang="en-GB" dirty="0">
                <a:latin typeface="Twinkl Cursive Looped" panose="02000000000000000000" pitchFamily="2" charset="0"/>
              </a:rPr>
              <a:t>inter + national = international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between nations / countries</a:t>
            </a:r>
            <a:endParaRPr lang="en-GB" i="1" dirty="0">
              <a:latin typeface="Twinkl Cursive Looped" panose="02000000000000000000" pitchFamily="2" charset="0"/>
            </a:endParaRPr>
          </a:p>
        </p:txBody>
      </p:sp>
      <p:pic>
        <p:nvPicPr>
          <p:cNvPr id="48130" name="Picture 2" descr="Free International Cliparts, Download Free International Cliparts png  images, Free ClipArts on Clipart Library">
            <a:extLst>
              <a:ext uri="{FF2B5EF4-FFF2-40B4-BE49-F238E27FC236}">
                <a16:creationId xmlns:a16="http://schemas.microsoft.com/office/drawing/2014/main" id="{D9133CA0-8078-1BDC-E675-F844EB37E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39" y="522514"/>
            <a:ext cx="33337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685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intermediate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472310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intermediate</a:t>
            </a:r>
            <a:br>
              <a:rPr lang="en-GB" dirty="0">
                <a:latin typeface="Twinkl Cursive Looped" panose="02000000000000000000" pitchFamily="2" charset="0"/>
              </a:rPr>
            </a:br>
            <a:r>
              <a:rPr lang="en-GB" dirty="0">
                <a:latin typeface="Twinkl Cursive Looped" panose="02000000000000000000" pitchFamily="2" charset="0"/>
              </a:rPr>
              <a:t>inter + mediate = intermediate</a:t>
            </a:r>
            <a:endParaRPr lang="en-GB" i="1" dirty="0">
              <a:latin typeface="Twinkl Cursive Looped" panose="02000000000000000000" pitchFamily="2" charset="0"/>
            </a:endParaRPr>
          </a:p>
        </p:txBody>
      </p:sp>
      <p:pic>
        <p:nvPicPr>
          <p:cNvPr id="47106" name="Picture 2" descr="✓ intermediate free vector eps, cdr, ai, svg vector illustration graphic art">
            <a:extLst>
              <a:ext uri="{FF2B5EF4-FFF2-40B4-BE49-F238E27FC236}">
                <a16:creationId xmlns:a16="http://schemas.microsoft.com/office/drawing/2014/main" id="{B504B4F4-1583-3DEA-9B2D-132F46484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56" y="525235"/>
            <a:ext cx="25431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24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intermediate</a:t>
            </a:r>
            <a:br>
              <a:rPr lang="en-GB" dirty="0">
                <a:latin typeface="Twinkl Cursive Looped" panose="02000000000000000000" pitchFamily="2" charset="0"/>
              </a:rPr>
            </a:br>
            <a:r>
              <a:rPr lang="en-GB" dirty="0">
                <a:latin typeface="Twinkl Cursive Looped" panose="02000000000000000000" pitchFamily="2" charset="0"/>
              </a:rPr>
              <a:t>inter + mediate = intermediate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coming between two things</a:t>
            </a:r>
            <a:endParaRPr lang="en-GB" i="1" dirty="0">
              <a:latin typeface="Twinkl Cursive Looped" panose="02000000000000000000" pitchFamily="2" charset="0"/>
            </a:endParaRPr>
          </a:p>
        </p:txBody>
      </p:sp>
      <p:pic>
        <p:nvPicPr>
          <p:cNvPr id="46082" name="Picture 2" descr="✓ intermediate free vector eps, cdr, ai, svg vector illustration graphic art">
            <a:extLst>
              <a:ext uri="{FF2B5EF4-FFF2-40B4-BE49-F238E27FC236}">
                <a16:creationId xmlns:a16="http://schemas.microsoft.com/office/drawing/2014/main" id="{DBA65B78-9DBC-FCC8-BF01-A10D74E4C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70" y="250165"/>
            <a:ext cx="25431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944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642357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internet</a:t>
            </a:r>
            <a:br>
              <a:rPr lang="en-GB" dirty="0">
                <a:latin typeface="Twinkl Cursive Looped" panose="02000000000000000000" pitchFamily="2" charset="0"/>
              </a:rPr>
            </a:br>
            <a:r>
              <a:rPr lang="en-GB" dirty="0">
                <a:latin typeface="Twinkl Cursive Looped" panose="02000000000000000000" pitchFamily="2" charset="0"/>
              </a:rPr>
              <a:t>inter + net = internet</a:t>
            </a:r>
            <a:endParaRPr lang="en-GB" i="1" dirty="0">
              <a:latin typeface="Twinkl Cursive Looped" panose="02000000000000000000" pitchFamily="2" charset="0"/>
            </a:endParaRPr>
          </a:p>
        </p:txBody>
      </p:sp>
      <p:pic>
        <p:nvPicPr>
          <p:cNvPr id="45058" name="Picture 2" descr="Free Internet Cliparts, Download Free Internet Cliparts png images, Free  ClipArts on Clipart Library">
            <a:extLst>
              <a:ext uri="{FF2B5EF4-FFF2-40B4-BE49-F238E27FC236}">
                <a16:creationId xmlns:a16="http://schemas.microsoft.com/office/drawing/2014/main" id="{6B3A6BDC-4834-4941-40C9-776C299AB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24" y="408214"/>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477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internet</a:t>
            </a:r>
            <a:br>
              <a:rPr lang="en-GB" dirty="0">
                <a:latin typeface="Twinkl Cursive Looped" panose="02000000000000000000" pitchFamily="2" charset="0"/>
              </a:rPr>
            </a:br>
            <a:r>
              <a:rPr lang="en-GB" dirty="0">
                <a:latin typeface="Twinkl Cursive Looped" panose="02000000000000000000" pitchFamily="2" charset="0"/>
              </a:rPr>
              <a:t>inter + net = internet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communication between people and places</a:t>
            </a:r>
            <a:endParaRPr lang="en-GB" i="1" dirty="0">
              <a:latin typeface="Twinkl Cursive Looped" panose="02000000000000000000" pitchFamily="2" charset="0"/>
            </a:endParaRPr>
          </a:p>
        </p:txBody>
      </p:sp>
      <p:pic>
        <p:nvPicPr>
          <p:cNvPr id="44034" name="Picture 2" descr="Free Internet Cliparts, Download Free Internet Cliparts png images, Free  ClipArts on Clipart Library">
            <a:extLst>
              <a:ext uri="{FF2B5EF4-FFF2-40B4-BE49-F238E27FC236}">
                <a16:creationId xmlns:a16="http://schemas.microsoft.com/office/drawing/2014/main" id="{43008862-C29A-E72C-8F15-756D8C242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1" y="555172"/>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make something</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International passengers must have their passports checked.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414600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59229" y="3080825"/>
            <a:ext cx="10988221"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_____________ passengers must have their passports checked.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356739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International passengers must have their passports checked.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488304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piano playing is of an intermediate level.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65822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piano playing is of an ____________ level.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823774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piano playing is of an intermediate level.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365487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Children must stay safe when using the 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31537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Children must stay safe when using the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042529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Children must stay safe when using the 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51682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0011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Together, we can build great things.</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038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93282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57769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pic>
        <p:nvPicPr>
          <p:cNvPr id="12290" name="Picture 2" descr="Busy Stock Illustrations – 57,710 Busy Stock Illustrations, Vectors &amp;  Clipart - Dreamstime">
            <a:extLst>
              <a:ext uri="{FF2B5EF4-FFF2-40B4-BE49-F238E27FC236}">
                <a16:creationId xmlns:a16="http://schemas.microsoft.com/office/drawing/2014/main" id="{184C0B3F-794E-6B95-0AB7-81AA1845F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3" y="1367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455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014742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____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5891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417193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789381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1269094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pic>
        <p:nvPicPr>
          <p:cNvPr id="13314" name="Picture 2" descr="Early Morning Stock Illustrations – 6,301 Early Morning Stock  Illustrations, Vectors &amp; Clipart - Dreamstime">
            <a:extLst>
              <a:ext uri="{FF2B5EF4-FFF2-40B4-BE49-F238E27FC236}">
                <a16:creationId xmlns:a16="http://schemas.microsoft.com/office/drawing/2014/main" id="{DF8C712F-EE37-8A66-BE98-9DB9EC0A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17" y="34153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428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12497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Possessive apostrophe</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_____ for Christmas.</a:t>
            </a:r>
            <a:endParaRPr lang="en-GB" i="1" dirty="0"/>
          </a:p>
        </p:txBody>
      </p:sp>
    </p:spTree>
    <p:extLst>
      <p:ext uri="{BB962C8B-B14F-4D97-AF65-F5344CB8AC3E}">
        <p14:creationId xmlns:p14="http://schemas.microsoft.com/office/powerpoint/2010/main" val="1919661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2534813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802918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70861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a:t>
            </a:r>
          </a:p>
        </p:txBody>
      </p:sp>
    </p:spTree>
    <p:extLst>
      <p:ext uri="{BB962C8B-B14F-4D97-AF65-F5344CB8AC3E}">
        <p14:creationId xmlns:p14="http://schemas.microsoft.com/office/powerpoint/2010/main" val="165866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often</a:t>
            </a:r>
            <a:r>
              <a:rPr lang="en-GB" sz="4000" dirty="0">
                <a:solidFill>
                  <a:srgbClr val="000000"/>
                </a:solidFill>
                <a:effectLst/>
                <a:latin typeface="Twinkl Cursive Looped" panose="02000000000000000000" pitchFamily="2" charset="0"/>
                <a:ea typeface="Times New Roman" panose="02020603050405020304" pitchFamily="18" charset="0"/>
              </a:rPr>
              <a:t> been blamed for natural disasters.  Rising sea levels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interfere</a:t>
            </a:r>
            <a:r>
              <a:rPr lang="en-GB" sz="4000" dirty="0">
                <a:solidFill>
                  <a:srgbClr val="000000"/>
                </a:solidFill>
                <a:effectLst/>
                <a:latin typeface="Twinkl Cursive Looped" panose="02000000000000000000" pitchFamily="2" charset="0"/>
                <a:ea typeface="Times New Roman" panose="02020603050405020304" pitchFamily="18" charset="0"/>
              </a:rPr>
              <a:t> with children’s lives.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intermediate</a:t>
            </a:r>
            <a:r>
              <a:rPr lang="en-GB" sz="4000" dirty="0">
                <a:solidFill>
                  <a:srgbClr val="000000"/>
                </a:solidFill>
                <a:effectLst/>
                <a:latin typeface="Twinkl Cursive Looped" panose="02000000000000000000" pitchFamily="2" charset="0"/>
                <a:ea typeface="Times New Roman" panose="02020603050405020304" pitchFamily="18" charset="0"/>
              </a:rPr>
              <a:t> effect is flooding that can sweep away homes, hospitals and schools.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International</a:t>
            </a:r>
            <a:r>
              <a:rPr lang="en-GB" sz="4000" dirty="0">
                <a:solidFill>
                  <a:srgbClr val="000000"/>
                </a:solidFill>
                <a:effectLst/>
                <a:latin typeface="Twinkl Cursive Looped" panose="02000000000000000000" pitchFamily="2" charset="0"/>
                <a:ea typeface="Times New Roman" panose="02020603050405020304" pitchFamily="18" charset="0"/>
              </a:rPr>
              <a:t> aid supports in different countries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build</a:t>
            </a:r>
            <a:r>
              <a:rPr lang="en-GB" sz="4000" dirty="0">
                <a:solidFill>
                  <a:srgbClr val="000000"/>
                </a:solidFill>
                <a:effectLst/>
                <a:latin typeface="Twinkl Cursive Looped" panose="02000000000000000000" pitchFamily="2" charset="0"/>
                <a:ea typeface="Times New Roman" panose="02020603050405020304" pitchFamily="18" charset="0"/>
              </a:rPr>
              <a:t> homes after a disaster has hit.  People are becoming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supercharged</a:t>
            </a:r>
            <a:r>
              <a:rPr lang="en-GB" sz="4000" dirty="0">
                <a:solidFill>
                  <a:srgbClr val="000000"/>
                </a:solidFill>
                <a:effectLst/>
                <a:latin typeface="Twinkl Cursive Looped" panose="02000000000000000000" pitchFamily="2" charset="0"/>
                <a:ea typeface="Times New Roman" panose="02020603050405020304" pitchFamily="18" charset="0"/>
              </a:rPr>
              <a:t> to  help each other after a natural disaster has hit.</a:t>
            </a:r>
          </a:p>
        </p:txBody>
      </p:sp>
    </p:spTree>
    <p:extLst>
      <p:ext uri="{BB962C8B-B14F-4D97-AF65-F5344CB8AC3E}">
        <p14:creationId xmlns:p14="http://schemas.microsoft.com/office/powerpoint/2010/main" val="10896738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231571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intermediate effect is flooding that can sweep away homes, hospitals and schools.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6458433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42558846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151471-6932-CB63-1C99-C73C213C8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5082"/>
          <a:stretch/>
        </p:blipFill>
        <p:spPr bwMode="auto">
          <a:xfrm>
            <a:off x="375556" y="97971"/>
            <a:ext cx="11234057" cy="67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9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  ’s</a:t>
            </a:r>
          </a:p>
        </p:txBody>
      </p:sp>
    </p:spTree>
    <p:extLst>
      <p:ext uri="{BB962C8B-B14F-4D97-AF65-F5344CB8AC3E}">
        <p14:creationId xmlns:p14="http://schemas.microsoft.com/office/powerpoint/2010/main" val="15405512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2812374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683785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often</a:t>
            </a:r>
          </a:p>
        </p:txBody>
      </p:sp>
    </p:spTree>
    <p:extLst>
      <p:ext uri="{BB962C8B-B14F-4D97-AF65-F5344CB8AC3E}">
        <p14:creationId xmlns:p14="http://schemas.microsoft.com/office/powerpoint/2010/main" val="10799457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r>
              <a:rPr lang="en-GB" dirty="0">
                <a:latin typeface="Twinkl Cursive Looped" panose="02000000000000000000" pitchFamily="2" charset="0"/>
              </a:rPr>
              <a:t>(adverb)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frequency / many times</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707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eat fruit often.</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030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4226316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build</a:t>
            </a:r>
          </a:p>
        </p:txBody>
      </p:sp>
    </p:spTree>
    <p:extLst>
      <p:ext uri="{BB962C8B-B14F-4D97-AF65-F5344CB8AC3E}">
        <p14:creationId xmlns:p14="http://schemas.microsoft.com/office/powerpoint/2010/main" val="16831576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make something</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348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Together, we can build great things.</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866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Possessive apostrophe</a:t>
            </a:r>
          </a:p>
        </p:txBody>
      </p:sp>
    </p:spTree>
    <p:extLst>
      <p:ext uri="{BB962C8B-B14F-4D97-AF65-F5344CB8AC3E}">
        <p14:creationId xmlns:p14="http://schemas.microsoft.com/office/powerpoint/2010/main" val="66113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2868553"/>
            <a:ext cx="10515600" cy="1481650"/>
          </a:xfrm>
        </p:spPr>
        <p:txBody>
          <a:bodyPr>
            <a:normAutofit fontScale="90000"/>
          </a:bodyPr>
          <a:lstStyle/>
          <a:p>
            <a:pPr algn="ctr"/>
            <a:r>
              <a:rPr lang="en-GB" dirty="0">
                <a:latin typeface="Twinkl Cursive Looped" panose="02000000000000000000" pitchFamily="2" charset="0"/>
              </a:rPr>
              <a:t>Possessive apostrophe </a:t>
            </a:r>
            <a:br>
              <a:rPr lang="en-GB" dirty="0">
                <a:latin typeface="Twinkl Cursive Looped" panose="02000000000000000000" pitchFamily="2" charset="0"/>
              </a:rPr>
            </a:br>
            <a:r>
              <a:rPr lang="en-GB" dirty="0">
                <a:latin typeface="Twinkl Cursive Looped" panose="02000000000000000000" pitchFamily="2" charset="0"/>
              </a:rPr>
              <a:t>Shows something belonging to someone.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  ’s</a:t>
            </a:r>
          </a:p>
        </p:txBody>
      </p:sp>
    </p:spTree>
    <p:extLst>
      <p:ext uri="{BB962C8B-B14F-4D97-AF65-F5344CB8AC3E}">
        <p14:creationId xmlns:p14="http://schemas.microsoft.com/office/powerpoint/2010/main" val="34568262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2868553"/>
            <a:ext cx="10515600" cy="1481650"/>
          </a:xfrm>
        </p:spPr>
        <p:txBody>
          <a:bodyPr>
            <a:normAutofit fontScale="90000"/>
          </a:bodyPr>
          <a:lstStyle/>
          <a:p>
            <a:pPr algn="ctr"/>
            <a:r>
              <a:rPr lang="en-GB" dirty="0">
                <a:latin typeface="Twinkl Cursive Looped" panose="02000000000000000000" pitchFamily="2" charset="0"/>
              </a:rPr>
              <a:t>Possessive apostrophe </a:t>
            </a:r>
            <a:br>
              <a:rPr lang="en-GB" dirty="0">
                <a:latin typeface="Twinkl Cursive Looped" panose="02000000000000000000" pitchFamily="2" charset="0"/>
              </a:rPr>
            </a:br>
            <a:r>
              <a:rPr lang="en-GB" dirty="0">
                <a:latin typeface="Twinkl Cursive Looped" panose="02000000000000000000" pitchFamily="2" charset="0"/>
              </a:rPr>
              <a:t>Shows something belonging to someone.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718721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school’s </a:t>
            </a:r>
            <a:r>
              <a:rPr lang="en-GB" dirty="0" err="1">
                <a:latin typeface="Twinkl Cursive Looped" panose="02000000000000000000" pitchFamily="2" charset="0"/>
              </a:rPr>
              <a:t>plaground</a:t>
            </a:r>
            <a:endParaRPr lang="en-GB" dirty="0">
              <a:latin typeface="Twinkl Cursive Looped" panose="02000000000000000000" pitchFamily="2" charset="0"/>
            </a:endParaRPr>
          </a:p>
        </p:txBody>
      </p:sp>
    </p:spTree>
    <p:extLst>
      <p:ext uri="{BB962C8B-B14F-4D97-AF65-F5344CB8AC3E}">
        <p14:creationId xmlns:p14="http://schemas.microsoft.com/office/powerpoint/2010/main" val="10991923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school’s playground.</a:t>
            </a:r>
          </a:p>
        </p:txBody>
      </p:sp>
      <p:sp>
        <p:nvSpPr>
          <p:cNvPr id="3" name="Rectangle 2">
            <a:extLst>
              <a:ext uri="{FF2B5EF4-FFF2-40B4-BE49-F238E27FC236}">
                <a16:creationId xmlns:a16="http://schemas.microsoft.com/office/drawing/2014/main" id="{F6A3C300-64C9-C9B8-10B3-528B7C857D9B}"/>
              </a:ext>
            </a:extLst>
          </p:cNvPr>
          <p:cNvSpPr/>
          <p:nvPr/>
        </p:nvSpPr>
        <p:spPr>
          <a:xfrm>
            <a:off x="5339442"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51429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school’s playground.</a:t>
            </a:r>
          </a:p>
        </p:txBody>
      </p:sp>
      <p:sp>
        <p:nvSpPr>
          <p:cNvPr id="3" name="Rectangle 2">
            <a:extLst>
              <a:ext uri="{FF2B5EF4-FFF2-40B4-BE49-F238E27FC236}">
                <a16:creationId xmlns:a16="http://schemas.microsoft.com/office/drawing/2014/main" id="{F6A3C300-64C9-C9B8-10B3-528B7C857D9B}"/>
              </a:ext>
            </a:extLst>
          </p:cNvPr>
          <p:cNvSpPr/>
          <p:nvPr/>
        </p:nvSpPr>
        <p:spPr>
          <a:xfrm>
            <a:off x="5339442"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322" name="Picture 2" descr="School Playground Stock Illustrations – 14,887 School Playground Stock  Illustrations, Vectors &amp; Clipart - Dreamstime">
            <a:extLst>
              <a:ext uri="{FF2B5EF4-FFF2-40B4-BE49-F238E27FC236}">
                <a16:creationId xmlns:a16="http://schemas.microsoft.com/office/drawing/2014/main" id="{05F76EFF-0631-1AE7-DF92-666479FCA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49" y="508228"/>
            <a:ext cx="28098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019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dog’s bone.</a:t>
            </a:r>
          </a:p>
        </p:txBody>
      </p:sp>
    </p:spTree>
    <p:extLst>
      <p:ext uri="{BB962C8B-B14F-4D97-AF65-F5344CB8AC3E}">
        <p14:creationId xmlns:p14="http://schemas.microsoft.com/office/powerpoint/2010/main" val="31225599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dog’s bone</a:t>
            </a:r>
          </a:p>
        </p:txBody>
      </p:sp>
      <p:sp>
        <p:nvSpPr>
          <p:cNvPr id="3" name="Rectangle 2">
            <a:extLst>
              <a:ext uri="{FF2B5EF4-FFF2-40B4-BE49-F238E27FC236}">
                <a16:creationId xmlns:a16="http://schemas.microsoft.com/office/drawing/2014/main" id="{F6A3C300-64C9-C9B8-10B3-528B7C857D9B}"/>
              </a:ext>
            </a:extLst>
          </p:cNvPr>
          <p:cNvSpPr/>
          <p:nvPr/>
        </p:nvSpPr>
        <p:spPr>
          <a:xfrm>
            <a:off x="6096000"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57973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dog’s bone</a:t>
            </a:r>
          </a:p>
        </p:txBody>
      </p:sp>
      <p:sp>
        <p:nvSpPr>
          <p:cNvPr id="3" name="Rectangle 2">
            <a:extLst>
              <a:ext uri="{FF2B5EF4-FFF2-40B4-BE49-F238E27FC236}">
                <a16:creationId xmlns:a16="http://schemas.microsoft.com/office/drawing/2014/main" id="{F6A3C300-64C9-C9B8-10B3-528B7C857D9B}"/>
              </a:ext>
            </a:extLst>
          </p:cNvPr>
          <p:cNvSpPr/>
          <p:nvPr/>
        </p:nvSpPr>
        <p:spPr>
          <a:xfrm>
            <a:off x="6096000"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346" name="Picture 2" descr="Bones Clipart Dog Logo - Dog Bone Logo Png, Transparent Png , Transparent  Png Image - PNGitem">
            <a:extLst>
              <a:ext uri="{FF2B5EF4-FFF2-40B4-BE49-F238E27FC236}">
                <a16:creationId xmlns:a16="http://schemas.microsoft.com/office/drawing/2014/main" id="{C7FEED26-B7BE-FFA5-8AFF-29C5EA6CB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54" y="607560"/>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820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61117260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super-</a:t>
            </a:r>
          </a:p>
        </p:txBody>
      </p:sp>
    </p:spTree>
    <p:extLst>
      <p:ext uri="{BB962C8B-B14F-4D97-AF65-F5344CB8AC3E}">
        <p14:creationId xmlns:p14="http://schemas.microsoft.com/office/powerpoint/2010/main" val="20106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girl’s shoes</a:t>
            </a:r>
          </a:p>
        </p:txBody>
      </p:sp>
    </p:spTree>
    <p:extLst>
      <p:ext uri="{BB962C8B-B14F-4D97-AF65-F5344CB8AC3E}">
        <p14:creationId xmlns:p14="http://schemas.microsoft.com/office/powerpoint/2010/main" val="33755460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super-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5815092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super-  </a:t>
            </a:r>
            <a:br>
              <a:rPr lang="en-GB" dirty="0">
                <a:latin typeface="Twinkl Cursive Looped" panose="02000000000000000000" pitchFamily="2" charset="0"/>
              </a:rPr>
            </a:br>
            <a:r>
              <a:rPr lang="en-GB" dirty="0">
                <a:latin typeface="Twinkl Cursive Looped" panose="02000000000000000000" pitchFamily="2" charset="0"/>
              </a:rPr>
              <a:t>meaning above / best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69904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4" y="4011554"/>
            <a:ext cx="10515600" cy="1481650"/>
          </a:xfrm>
        </p:spPr>
        <p:txBody>
          <a:bodyPr>
            <a:normAutofit fontScale="90000"/>
          </a:bodyPr>
          <a:lstStyle/>
          <a:p>
            <a:pPr algn="ctr"/>
            <a:r>
              <a:rPr lang="en-GB" u="sng" dirty="0">
                <a:latin typeface="Twinkl Cursive Looped" panose="02000000000000000000" pitchFamily="2" charset="0"/>
              </a:rPr>
              <a:t>super-  </a:t>
            </a:r>
            <a:br>
              <a:rPr lang="en-GB" dirty="0">
                <a:latin typeface="Twinkl Cursive Looped" panose="02000000000000000000" pitchFamily="2" charset="0"/>
              </a:rPr>
            </a:br>
            <a:r>
              <a:rPr lang="en-GB" dirty="0">
                <a:latin typeface="Twinkl Cursive Looped" panose="02000000000000000000" pitchFamily="2" charset="0"/>
              </a:rPr>
              <a:t>meaning above / best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super- can just be added to a root word.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337224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91624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4404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44945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supercharged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134362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supercharged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885294"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6656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502452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032252" y="3821650"/>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895918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400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girl’s shoes</a:t>
            </a:r>
          </a:p>
        </p:txBody>
      </p:sp>
      <p:sp>
        <p:nvSpPr>
          <p:cNvPr id="3" name="Rectangle 2">
            <a:extLst>
              <a:ext uri="{FF2B5EF4-FFF2-40B4-BE49-F238E27FC236}">
                <a16:creationId xmlns:a16="http://schemas.microsoft.com/office/drawing/2014/main" id="{F6A3C300-64C9-C9B8-10B3-528B7C857D9B}"/>
              </a:ext>
            </a:extLst>
          </p:cNvPr>
          <p:cNvSpPr/>
          <p:nvPr/>
        </p:nvSpPr>
        <p:spPr>
          <a:xfrm>
            <a:off x="5943599" y="3673929"/>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95443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superman</a:t>
            </a:r>
            <a:br>
              <a:rPr lang="en-GB" dirty="0">
                <a:latin typeface="Twinkl Cursive Looped" panose="02000000000000000000" pitchFamily="2" charset="0"/>
              </a:rPr>
            </a:br>
            <a:r>
              <a:rPr lang="en-GB" dirty="0">
                <a:latin typeface="Twinkl Cursive Looped" panose="02000000000000000000" pitchFamily="2" charset="0"/>
              </a:rPr>
              <a:t>super + man = superman</a:t>
            </a:r>
            <a:endParaRPr lang="en-GB" i="1" dirty="0">
              <a:latin typeface="Twinkl Cursive Looped" panose="02000000000000000000" pitchFamily="2" charset="0"/>
            </a:endParaRPr>
          </a:p>
        </p:txBody>
      </p:sp>
      <p:pic>
        <p:nvPicPr>
          <p:cNvPr id="35842" name="Picture 2" descr="Free Superman Cliparts, Download Free Superman Cliparts png images, Free  ClipArts on Clipart Library">
            <a:extLst>
              <a:ext uri="{FF2B5EF4-FFF2-40B4-BE49-F238E27FC236}">
                <a16:creationId xmlns:a16="http://schemas.microsoft.com/office/drawing/2014/main" id="{2812212E-DBDA-89DE-ECF5-6A304E7F1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1" y="615724"/>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73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superman</a:t>
            </a:r>
            <a:br>
              <a:rPr lang="en-GB" dirty="0">
                <a:latin typeface="Twinkl Cursive Looped" panose="02000000000000000000" pitchFamily="2" charset="0"/>
              </a:rPr>
            </a:br>
            <a:r>
              <a:rPr lang="en-GB" dirty="0">
                <a:latin typeface="Twinkl Cursive Looped" panose="02000000000000000000" pitchFamily="2" charset="0"/>
              </a:rPr>
              <a:t>super + man = superman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character with great strength</a:t>
            </a:r>
            <a:endParaRPr lang="en-GB" i="1" dirty="0">
              <a:latin typeface="Twinkl Cursive Looped" panose="02000000000000000000" pitchFamily="2" charset="0"/>
            </a:endParaRPr>
          </a:p>
        </p:txBody>
      </p:sp>
      <p:pic>
        <p:nvPicPr>
          <p:cNvPr id="34818" name="Picture 2" descr="Free Superman Cliparts, Download Free Superman Cliparts png images, Free  ClipArts on Clipart Library">
            <a:extLst>
              <a:ext uri="{FF2B5EF4-FFF2-40B4-BE49-F238E27FC236}">
                <a16:creationId xmlns:a16="http://schemas.microsoft.com/office/drawing/2014/main" id="{7F5D0185-94B8-00A7-5D09-6692D8D9A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09" y="436109"/>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549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supercharged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185800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supercharged</a:t>
            </a:r>
            <a:br>
              <a:rPr lang="en-GB" dirty="0">
                <a:latin typeface="Twinkl Cursive Looped" panose="02000000000000000000" pitchFamily="2" charset="0"/>
              </a:rPr>
            </a:br>
            <a:r>
              <a:rPr lang="en-GB" dirty="0">
                <a:latin typeface="Twinkl Cursive Looped" panose="02000000000000000000" pitchFamily="2" charset="0"/>
              </a:rPr>
              <a:t>super + charged = supercharged</a:t>
            </a:r>
            <a:endParaRPr lang="en-GB" i="1" dirty="0">
              <a:latin typeface="Twinkl Cursive Looped" panose="02000000000000000000" pitchFamily="2" charset="0"/>
            </a:endParaRPr>
          </a:p>
        </p:txBody>
      </p:sp>
      <p:pic>
        <p:nvPicPr>
          <p:cNvPr id="59394" name="Picture 2" descr="Muscle car look with supercharged engine Vector Image">
            <a:extLst>
              <a:ext uri="{FF2B5EF4-FFF2-40B4-BE49-F238E27FC236}">
                <a16:creationId xmlns:a16="http://schemas.microsoft.com/office/drawing/2014/main" id="{8B69D688-489D-024B-4276-023925DD8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770"/>
          <a:stretch/>
        </p:blipFill>
        <p:spPr bwMode="auto">
          <a:xfrm>
            <a:off x="297996" y="559254"/>
            <a:ext cx="2419350" cy="164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250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supercharged</a:t>
            </a:r>
            <a:br>
              <a:rPr lang="en-GB" dirty="0">
                <a:latin typeface="Twinkl Cursive Looped" panose="02000000000000000000" pitchFamily="2" charset="0"/>
              </a:rPr>
            </a:br>
            <a:r>
              <a:rPr lang="en-GB" dirty="0">
                <a:latin typeface="Twinkl Cursive Looped" panose="02000000000000000000" pitchFamily="2" charset="0"/>
              </a:rPr>
              <a:t>super + charged = supercharged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extremely powerful or fast</a:t>
            </a:r>
            <a:endParaRPr lang="en-GB" i="1" dirty="0">
              <a:latin typeface="Twinkl Cursive Looped" panose="02000000000000000000" pitchFamily="2" charset="0"/>
            </a:endParaRPr>
          </a:p>
        </p:txBody>
      </p:sp>
      <p:pic>
        <p:nvPicPr>
          <p:cNvPr id="4" name="Picture 2" descr="Muscle car look with supercharged engine Vector Image">
            <a:extLst>
              <a:ext uri="{FF2B5EF4-FFF2-40B4-BE49-F238E27FC236}">
                <a16:creationId xmlns:a16="http://schemas.microsoft.com/office/drawing/2014/main" id="{317A057D-F103-85DF-9DA4-1E5E7DCBD7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770"/>
          <a:stretch/>
        </p:blipFill>
        <p:spPr bwMode="auto">
          <a:xfrm>
            <a:off x="297996" y="559254"/>
            <a:ext cx="2419350" cy="164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050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8766942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supernatural</a:t>
            </a:r>
            <a:br>
              <a:rPr lang="en-GB" dirty="0">
                <a:latin typeface="Twinkl Cursive Looped" panose="02000000000000000000" pitchFamily="2" charset="0"/>
              </a:rPr>
            </a:br>
            <a:r>
              <a:rPr lang="en-GB" dirty="0">
                <a:latin typeface="Twinkl Cursive Looped" panose="02000000000000000000" pitchFamily="2" charset="0"/>
              </a:rPr>
              <a:t>super + natural = supernatural</a:t>
            </a:r>
            <a:endParaRPr lang="en-GB" i="1" dirty="0">
              <a:latin typeface="Twinkl Cursive Looped" panose="02000000000000000000" pitchFamily="2" charset="0"/>
            </a:endParaRPr>
          </a:p>
        </p:txBody>
      </p:sp>
      <p:pic>
        <p:nvPicPr>
          <p:cNvPr id="61442" name="Picture 2" descr="Supernatural beings hi-res stock photography and images - Alamy">
            <a:extLst>
              <a:ext uri="{FF2B5EF4-FFF2-40B4-BE49-F238E27FC236}">
                <a16:creationId xmlns:a16="http://schemas.microsoft.com/office/drawing/2014/main" id="{3EB3D429-2E48-1F44-75F1-473DB84B5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44"/>
          <a:stretch/>
        </p:blipFill>
        <p:spPr bwMode="auto">
          <a:xfrm>
            <a:off x="296635" y="327253"/>
            <a:ext cx="1866900" cy="22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6735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supernatural</a:t>
            </a:r>
            <a:br>
              <a:rPr lang="en-GB" dirty="0">
                <a:latin typeface="Twinkl Cursive Looped" panose="02000000000000000000" pitchFamily="2" charset="0"/>
              </a:rPr>
            </a:br>
            <a:r>
              <a:rPr lang="en-GB" dirty="0">
                <a:latin typeface="Twinkl Cursive Looped" panose="02000000000000000000" pitchFamily="2" charset="0"/>
              </a:rPr>
              <a:t>super + natural = supernatural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being not explained by the laws of nature</a:t>
            </a:r>
            <a:endParaRPr lang="en-GB" i="1" dirty="0">
              <a:latin typeface="Twinkl Cursive Looped" panose="02000000000000000000" pitchFamily="2" charset="0"/>
            </a:endParaRPr>
          </a:p>
        </p:txBody>
      </p:sp>
      <p:pic>
        <p:nvPicPr>
          <p:cNvPr id="5" name="Picture 2" descr="Supernatural beings hi-res stock photography and images - Alamy">
            <a:extLst>
              <a:ext uri="{FF2B5EF4-FFF2-40B4-BE49-F238E27FC236}">
                <a16:creationId xmlns:a16="http://schemas.microsoft.com/office/drawing/2014/main" id="{6AC93599-DCC7-5EB5-696A-937E6AD66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44"/>
          <a:stretch/>
        </p:blipFill>
        <p:spPr bwMode="auto">
          <a:xfrm>
            <a:off x="296635" y="327253"/>
            <a:ext cx="1866900" cy="22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066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Superman can fly around the world.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095163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_________ can fly around the world.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8708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girl’s shoes</a:t>
            </a:r>
          </a:p>
        </p:txBody>
      </p:sp>
      <p:sp>
        <p:nvSpPr>
          <p:cNvPr id="3" name="Rectangle 2">
            <a:extLst>
              <a:ext uri="{FF2B5EF4-FFF2-40B4-BE49-F238E27FC236}">
                <a16:creationId xmlns:a16="http://schemas.microsoft.com/office/drawing/2014/main" id="{F6A3C300-64C9-C9B8-10B3-528B7C857D9B}"/>
              </a:ext>
            </a:extLst>
          </p:cNvPr>
          <p:cNvSpPr/>
          <p:nvPr/>
        </p:nvSpPr>
        <p:spPr>
          <a:xfrm>
            <a:off x="5943599" y="3673929"/>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llustration Of Girl With Shoes Royalty Free SVG, Cliparts, Vectors, And  Stock Illustration. Image 13524543.">
            <a:extLst>
              <a:ext uri="{FF2B5EF4-FFF2-40B4-BE49-F238E27FC236}">
                <a16:creationId xmlns:a16="http://schemas.microsoft.com/office/drawing/2014/main" id="{50A8DCDB-FBE8-922D-4DE1-EE8429432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52" y="422503"/>
            <a:ext cx="183832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8623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Superman can fly around the world.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429016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jet was supercharged.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511756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jet was ____________.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34231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jet was supercharged.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4152166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Ghosts are said to be 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701391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Ghosts are said to be ____________.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36280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Ghosts are said to be 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4336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433913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962132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183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man’s shoes</a:t>
            </a:r>
          </a:p>
        </p:txBody>
      </p:sp>
    </p:spTree>
    <p:extLst>
      <p:ext uri="{BB962C8B-B14F-4D97-AF65-F5344CB8AC3E}">
        <p14:creationId xmlns:p14="http://schemas.microsoft.com/office/powerpoint/2010/main" val="265042804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pic>
        <p:nvPicPr>
          <p:cNvPr id="12290" name="Picture 2" descr="Busy Stock Illustrations – 57,710 Busy Stock Illustrations, Vectors &amp;  Clipart - Dreamstime">
            <a:extLst>
              <a:ext uri="{FF2B5EF4-FFF2-40B4-BE49-F238E27FC236}">
                <a16:creationId xmlns:a16="http://schemas.microsoft.com/office/drawing/2014/main" id="{184C0B3F-794E-6B95-0AB7-81AA1845F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3" y="1367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035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611938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____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259699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427220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34389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8344067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pic>
        <p:nvPicPr>
          <p:cNvPr id="13314" name="Picture 2" descr="Early Morning Stock Illustrations – 6,301 Early Morning Stock  Illustrations, Vectors &amp; Clipart - Dreamstime">
            <a:extLst>
              <a:ext uri="{FF2B5EF4-FFF2-40B4-BE49-F238E27FC236}">
                <a16:creationId xmlns:a16="http://schemas.microsoft.com/office/drawing/2014/main" id="{DF8C712F-EE37-8A66-BE98-9DB9EC0A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17" y="34153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8288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20761487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_____ for Christmas.</a:t>
            </a:r>
            <a:endParaRPr lang="en-GB" i="1" dirty="0"/>
          </a:p>
        </p:txBody>
      </p:sp>
    </p:spTree>
    <p:extLst>
      <p:ext uri="{BB962C8B-B14F-4D97-AF65-F5344CB8AC3E}">
        <p14:creationId xmlns:p14="http://schemas.microsoft.com/office/powerpoint/2010/main" val="272990455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155977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man’s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096000"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120979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6274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556564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a:t>
            </a:r>
          </a:p>
        </p:txBody>
      </p:sp>
    </p:spTree>
    <p:extLst>
      <p:ext uri="{BB962C8B-B14F-4D97-AF65-F5344CB8AC3E}">
        <p14:creationId xmlns:p14="http://schemas.microsoft.com/office/powerpoint/2010/main" val="36385187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often</a:t>
            </a:r>
            <a:r>
              <a:rPr lang="en-GB" sz="4000" dirty="0">
                <a:solidFill>
                  <a:srgbClr val="000000"/>
                </a:solidFill>
                <a:effectLst/>
                <a:latin typeface="Twinkl Cursive Looped" panose="02000000000000000000" pitchFamily="2" charset="0"/>
                <a:ea typeface="Times New Roman" panose="02020603050405020304" pitchFamily="18" charset="0"/>
              </a:rPr>
              <a:t> been blamed for natural disasters.  Rising sea levels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interfere</a:t>
            </a:r>
            <a:r>
              <a:rPr lang="en-GB" sz="4000" dirty="0">
                <a:solidFill>
                  <a:srgbClr val="000000"/>
                </a:solidFill>
                <a:effectLst/>
                <a:latin typeface="Twinkl Cursive Looped" panose="02000000000000000000" pitchFamily="2" charset="0"/>
                <a:ea typeface="Times New Roman" panose="02020603050405020304" pitchFamily="18" charset="0"/>
              </a:rPr>
              <a:t> with children’s lives.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intermediate</a:t>
            </a:r>
            <a:r>
              <a:rPr lang="en-GB" sz="4000" dirty="0">
                <a:solidFill>
                  <a:srgbClr val="000000"/>
                </a:solidFill>
                <a:effectLst/>
                <a:latin typeface="Twinkl Cursive Looped" panose="02000000000000000000" pitchFamily="2" charset="0"/>
                <a:ea typeface="Times New Roman" panose="02020603050405020304" pitchFamily="18" charset="0"/>
              </a:rPr>
              <a:t> effect is flooding that can sweep away homes, hospitals and schools.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International</a:t>
            </a:r>
            <a:r>
              <a:rPr lang="en-GB" sz="4000" dirty="0">
                <a:solidFill>
                  <a:srgbClr val="000000"/>
                </a:solidFill>
                <a:effectLst/>
                <a:latin typeface="Twinkl Cursive Looped" panose="02000000000000000000" pitchFamily="2" charset="0"/>
                <a:ea typeface="Times New Roman" panose="02020603050405020304" pitchFamily="18" charset="0"/>
              </a:rPr>
              <a:t> aid supports in different countries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build</a:t>
            </a:r>
            <a:r>
              <a:rPr lang="en-GB" sz="4000" dirty="0">
                <a:solidFill>
                  <a:srgbClr val="000000"/>
                </a:solidFill>
                <a:effectLst/>
                <a:latin typeface="Twinkl Cursive Looped" panose="02000000000000000000" pitchFamily="2" charset="0"/>
                <a:ea typeface="Times New Roman" panose="02020603050405020304" pitchFamily="18" charset="0"/>
              </a:rPr>
              <a:t> homes after a disaster has hit.  People are becoming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supercharged</a:t>
            </a:r>
            <a:r>
              <a:rPr lang="en-GB" sz="4000" dirty="0">
                <a:solidFill>
                  <a:srgbClr val="000000"/>
                </a:solidFill>
                <a:effectLst/>
                <a:latin typeface="Twinkl Cursive Looped" panose="02000000000000000000" pitchFamily="2" charset="0"/>
                <a:ea typeface="Times New Roman" panose="02020603050405020304" pitchFamily="18" charset="0"/>
              </a:rPr>
              <a:t> to  help each other after a natural disaster has hit.</a:t>
            </a:r>
          </a:p>
        </p:txBody>
      </p:sp>
    </p:spTree>
    <p:extLst>
      <p:ext uri="{BB962C8B-B14F-4D97-AF65-F5344CB8AC3E}">
        <p14:creationId xmlns:p14="http://schemas.microsoft.com/office/powerpoint/2010/main" val="21944029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86653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International aid supports in different countries to help build homes after a disaster has hit.</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4961621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12370736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151471-6932-CB63-1C99-C73C213C8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5082"/>
          <a:stretch/>
        </p:blipFill>
        <p:spPr bwMode="auto">
          <a:xfrm>
            <a:off x="375556" y="97971"/>
            <a:ext cx="11234057" cy="67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95614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5016789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8780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man’s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096000"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Free Man Shoe Clipart in AI, SVG, EPS or PSD">
            <a:extLst>
              <a:ext uri="{FF2B5EF4-FFF2-40B4-BE49-F238E27FC236}">
                <a16:creationId xmlns:a16="http://schemas.microsoft.com/office/drawing/2014/main" id="{C155CA69-D9E9-56F8-F9B5-D2799D3E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423"/>
          <a:stretch/>
        </p:blipFill>
        <p:spPr bwMode="auto">
          <a:xfrm>
            <a:off x="497342" y="455839"/>
            <a:ext cx="2085975" cy="169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273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often</a:t>
            </a:r>
          </a:p>
        </p:txBody>
      </p:sp>
    </p:spTree>
    <p:extLst>
      <p:ext uri="{BB962C8B-B14F-4D97-AF65-F5344CB8AC3E}">
        <p14:creationId xmlns:p14="http://schemas.microsoft.com/office/powerpoint/2010/main" val="77935001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r>
              <a:rPr lang="en-GB" dirty="0">
                <a:latin typeface="Twinkl Cursive Looped" panose="02000000000000000000" pitchFamily="2" charset="0"/>
              </a:rPr>
              <a:t>(adverb)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frequency / many times</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3873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eat fruit often.</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505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0742054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build</a:t>
            </a:r>
          </a:p>
        </p:txBody>
      </p:sp>
    </p:spTree>
    <p:extLst>
      <p:ext uri="{BB962C8B-B14F-4D97-AF65-F5344CB8AC3E}">
        <p14:creationId xmlns:p14="http://schemas.microsoft.com/office/powerpoint/2010/main" val="3297502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make something</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736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Together, we can build great things.</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4315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Possessive apostrophe</a:t>
            </a:r>
          </a:p>
        </p:txBody>
      </p:sp>
    </p:spTree>
    <p:extLst>
      <p:ext uri="{BB962C8B-B14F-4D97-AF65-F5344CB8AC3E}">
        <p14:creationId xmlns:p14="http://schemas.microsoft.com/office/powerpoint/2010/main" val="10971761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  ’s</a:t>
            </a:r>
          </a:p>
        </p:txBody>
      </p:sp>
    </p:spTree>
    <p:extLst>
      <p:ext uri="{BB962C8B-B14F-4D97-AF65-F5344CB8AC3E}">
        <p14:creationId xmlns:p14="http://schemas.microsoft.com/office/powerpoint/2010/main" val="331705351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2868553"/>
            <a:ext cx="10515600" cy="1481650"/>
          </a:xfrm>
        </p:spPr>
        <p:txBody>
          <a:bodyPr>
            <a:normAutofit fontScale="90000"/>
          </a:bodyPr>
          <a:lstStyle/>
          <a:p>
            <a:pPr algn="ctr"/>
            <a:r>
              <a:rPr lang="en-GB" dirty="0">
                <a:latin typeface="Twinkl Cursive Looped" panose="02000000000000000000" pitchFamily="2" charset="0"/>
              </a:rPr>
              <a:t>Possessive apostrophe </a:t>
            </a:r>
            <a:br>
              <a:rPr lang="en-GB" dirty="0">
                <a:latin typeface="Twinkl Cursive Looped" panose="02000000000000000000" pitchFamily="2" charset="0"/>
              </a:rPr>
            </a:br>
            <a:r>
              <a:rPr lang="en-GB" dirty="0">
                <a:latin typeface="Twinkl Cursive Looped" panose="02000000000000000000" pitchFamily="2" charset="0"/>
              </a:rPr>
              <a:t>Shows something belonging to someone.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3256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teacher’s pen</a:t>
            </a:r>
          </a:p>
        </p:txBody>
      </p:sp>
    </p:spTree>
    <p:extLst>
      <p:ext uri="{BB962C8B-B14F-4D97-AF65-F5344CB8AC3E}">
        <p14:creationId xmlns:p14="http://schemas.microsoft.com/office/powerpoint/2010/main" val="140944864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teacher’s pen</a:t>
            </a:r>
          </a:p>
        </p:txBody>
      </p:sp>
      <p:sp>
        <p:nvSpPr>
          <p:cNvPr id="3" name="Rectangle 2">
            <a:extLst>
              <a:ext uri="{FF2B5EF4-FFF2-40B4-BE49-F238E27FC236}">
                <a16:creationId xmlns:a16="http://schemas.microsoft.com/office/drawing/2014/main" id="{F6A3C300-64C9-C9B8-10B3-528B7C857D9B}"/>
              </a:ext>
            </a:extLst>
          </p:cNvPr>
          <p:cNvSpPr/>
          <p:nvPr/>
        </p:nvSpPr>
        <p:spPr>
          <a:xfrm>
            <a:off x="6955971"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290412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teacher’s pen</a:t>
            </a:r>
          </a:p>
        </p:txBody>
      </p:sp>
      <p:sp>
        <p:nvSpPr>
          <p:cNvPr id="3" name="Rectangle 2">
            <a:extLst>
              <a:ext uri="{FF2B5EF4-FFF2-40B4-BE49-F238E27FC236}">
                <a16:creationId xmlns:a16="http://schemas.microsoft.com/office/drawing/2014/main" id="{F6A3C300-64C9-C9B8-10B3-528B7C857D9B}"/>
              </a:ext>
            </a:extLst>
          </p:cNvPr>
          <p:cNvSpPr/>
          <p:nvPr/>
        </p:nvSpPr>
        <p:spPr>
          <a:xfrm>
            <a:off x="6955971"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490" name="Picture 2" descr="Premium Vector | Teacher pointing with pen, holding book, cute cartoon  education drawing">
            <a:extLst>
              <a:ext uri="{FF2B5EF4-FFF2-40B4-BE49-F238E27FC236}">
                <a16:creationId xmlns:a16="http://schemas.microsoft.com/office/drawing/2014/main" id="{47280F4D-854D-CB65-F106-A78024FB9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24" y="47965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68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boy’s pen</a:t>
            </a:r>
          </a:p>
        </p:txBody>
      </p:sp>
    </p:spTree>
    <p:extLst>
      <p:ext uri="{BB962C8B-B14F-4D97-AF65-F5344CB8AC3E}">
        <p14:creationId xmlns:p14="http://schemas.microsoft.com/office/powerpoint/2010/main" val="410988783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boy’s pen</a:t>
            </a:r>
          </a:p>
        </p:txBody>
      </p:sp>
      <p:sp>
        <p:nvSpPr>
          <p:cNvPr id="3" name="Rectangle 2">
            <a:extLst>
              <a:ext uri="{FF2B5EF4-FFF2-40B4-BE49-F238E27FC236}">
                <a16:creationId xmlns:a16="http://schemas.microsoft.com/office/drawing/2014/main" id="{F6A3C300-64C9-C9B8-10B3-528B7C857D9B}"/>
              </a:ext>
            </a:extLst>
          </p:cNvPr>
          <p:cNvSpPr/>
          <p:nvPr/>
        </p:nvSpPr>
        <p:spPr>
          <a:xfrm>
            <a:off x="6389914" y="3641272"/>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530627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boy’s pen</a:t>
            </a:r>
          </a:p>
        </p:txBody>
      </p:sp>
      <p:sp>
        <p:nvSpPr>
          <p:cNvPr id="3" name="Rectangle 2">
            <a:extLst>
              <a:ext uri="{FF2B5EF4-FFF2-40B4-BE49-F238E27FC236}">
                <a16:creationId xmlns:a16="http://schemas.microsoft.com/office/drawing/2014/main" id="{F6A3C300-64C9-C9B8-10B3-528B7C857D9B}"/>
              </a:ext>
            </a:extLst>
          </p:cNvPr>
          <p:cNvSpPr/>
          <p:nvPr/>
        </p:nvSpPr>
        <p:spPr>
          <a:xfrm>
            <a:off x="6389914" y="3641272"/>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466" name="Picture 2" descr="Young Black Teacher Male with Big Pen Character Stock Vector - Illustration  of manager, professions: 145132911">
            <a:extLst>
              <a:ext uri="{FF2B5EF4-FFF2-40B4-BE49-F238E27FC236}">
                <a16:creationId xmlns:a16="http://schemas.microsoft.com/office/drawing/2014/main" id="{31804299-96F4-DF2D-4342-A458A61A1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5" y="5123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6831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94877064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super-</a:t>
            </a:r>
          </a:p>
        </p:txBody>
      </p:sp>
    </p:spTree>
    <p:extLst>
      <p:ext uri="{BB962C8B-B14F-4D97-AF65-F5344CB8AC3E}">
        <p14:creationId xmlns:p14="http://schemas.microsoft.com/office/powerpoint/2010/main" val="92695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super-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44399946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super-  </a:t>
            </a:r>
            <a:br>
              <a:rPr lang="en-GB" dirty="0">
                <a:latin typeface="Twinkl Cursive Looped" panose="02000000000000000000" pitchFamily="2" charset="0"/>
              </a:rPr>
            </a:br>
            <a:r>
              <a:rPr lang="en-GB" dirty="0">
                <a:latin typeface="Twinkl Cursive Looped" panose="02000000000000000000" pitchFamily="2" charset="0"/>
              </a:rPr>
              <a:t>meaning above / best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8112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inter-</a:t>
            </a:r>
          </a:p>
        </p:txBody>
      </p:sp>
    </p:spTree>
    <p:extLst>
      <p:ext uri="{BB962C8B-B14F-4D97-AF65-F5344CB8AC3E}">
        <p14:creationId xmlns:p14="http://schemas.microsoft.com/office/powerpoint/2010/main" val="337575136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4" y="4011554"/>
            <a:ext cx="10515600" cy="1481650"/>
          </a:xfrm>
        </p:spPr>
        <p:txBody>
          <a:bodyPr>
            <a:normAutofit fontScale="90000"/>
          </a:bodyPr>
          <a:lstStyle/>
          <a:p>
            <a:pPr algn="ctr"/>
            <a:r>
              <a:rPr lang="en-GB" u="sng" dirty="0">
                <a:latin typeface="Twinkl Cursive Looped" panose="02000000000000000000" pitchFamily="2" charset="0"/>
              </a:rPr>
              <a:t>super-  </a:t>
            </a:r>
            <a:br>
              <a:rPr lang="en-GB" dirty="0">
                <a:latin typeface="Twinkl Cursive Looped" panose="02000000000000000000" pitchFamily="2" charset="0"/>
              </a:rPr>
            </a:br>
            <a:r>
              <a:rPr lang="en-GB" dirty="0">
                <a:latin typeface="Twinkl Cursive Looped" panose="02000000000000000000" pitchFamily="2" charset="0"/>
              </a:rPr>
              <a:t>meaning above / best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super- can just be added to a root word.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1789310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416247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superfast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38437"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001346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128793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636408" y="3806086"/>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471656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supercool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972445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supercool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38437" y="3806086"/>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95250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3562281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superfast</a:t>
            </a:r>
            <a:br>
              <a:rPr lang="en-GB" dirty="0">
                <a:latin typeface="Twinkl Cursive Looped" panose="02000000000000000000" pitchFamily="2" charset="0"/>
              </a:rPr>
            </a:br>
            <a:r>
              <a:rPr lang="en-GB" dirty="0">
                <a:latin typeface="Twinkl Cursive Looped" panose="02000000000000000000" pitchFamily="2" charset="0"/>
              </a:rPr>
              <a:t>super + fast = superfast</a:t>
            </a:r>
            <a:endParaRPr lang="en-GB" i="1" dirty="0">
              <a:latin typeface="Twinkl Cursive Looped" panose="02000000000000000000" pitchFamily="2" charset="0"/>
            </a:endParaRPr>
          </a:p>
        </p:txBody>
      </p:sp>
      <p:pic>
        <p:nvPicPr>
          <p:cNvPr id="69634" name="Picture 2" descr="Free Cliparts Fast Runner, Download Free Cliparts Fast Runner png images,  Free ClipArts on Clipart Library">
            <a:extLst>
              <a:ext uri="{FF2B5EF4-FFF2-40B4-BE49-F238E27FC236}">
                <a16:creationId xmlns:a16="http://schemas.microsoft.com/office/drawing/2014/main" id="{8CBAE5E8-7B6C-3E59-5061-69E3A094D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36814"/>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8098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superfast</a:t>
            </a:r>
            <a:br>
              <a:rPr lang="en-GB" dirty="0">
                <a:latin typeface="Twinkl Cursive Looped" panose="02000000000000000000" pitchFamily="2" charset="0"/>
              </a:rPr>
            </a:br>
            <a:r>
              <a:rPr lang="en-GB" dirty="0">
                <a:latin typeface="Twinkl Cursive Looped" panose="02000000000000000000" pitchFamily="2" charset="0"/>
              </a:rPr>
              <a:t>super + fast = superfast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extremely quick</a:t>
            </a:r>
            <a:endParaRPr lang="en-GB" i="1" dirty="0">
              <a:latin typeface="Twinkl Cursive Looped" panose="02000000000000000000" pitchFamily="2" charset="0"/>
            </a:endParaRPr>
          </a:p>
        </p:txBody>
      </p:sp>
      <p:pic>
        <p:nvPicPr>
          <p:cNvPr id="68610" name="Picture 2" descr="Free Cliparts Fast Runner, Download Free Cliparts Fast Runner png images,  Free ClipArts on Clipart Library">
            <a:extLst>
              <a:ext uri="{FF2B5EF4-FFF2-40B4-BE49-F238E27FC236}">
                <a16:creationId xmlns:a16="http://schemas.microsoft.com/office/drawing/2014/main" id="{EBB8B281-508B-AB14-AA2E-F52BB2A7B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68" y="555171"/>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30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inter-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174084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superfan</a:t>
            </a:r>
            <a:br>
              <a:rPr lang="en-GB" dirty="0">
                <a:latin typeface="Twinkl Cursive Looped" panose="02000000000000000000" pitchFamily="2" charset="0"/>
              </a:rPr>
            </a:br>
            <a:r>
              <a:rPr lang="en-GB" dirty="0">
                <a:latin typeface="Twinkl Cursive Looped" panose="02000000000000000000" pitchFamily="2" charset="0"/>
              </a:rPr>
              <a:t>super + fan = superfan</a:t>
            </a:r>
            <a:endParaRPr lang="en-GB" i="1" dirty="0">
              <a:latin typeface="Twinkl Cursive Looped" panose="02000000000000000000" pitchFamily="2" charset="0"/>
            </a:endParaRPr>
          </a:p>
        </p:txBody>
      </p:sp>
      <p:pic>
        <p:nvPicPr>
          <p:cNvPr id="67586" name="Picture 2" descr="430 Super Fan Illustrations &amp; Clip Art - iStock">
            <a:extLst>
              <a:ext uri="{FF2B5EF4-FFF2-40B4-BE49-F238E27FC236}">
                <a16:creationId xmlns:a16="http://schemas.microsoft.com/office/drawing/2014/main" id="{01CF0149-492E-27F9-D475-26A6299B4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27" y="2714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2031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superfan</a:t>
            </a:r>
            <a:br>
              <a:rPr lang="en-GB" dirty="0">
                <a:latin typeface="Twinkl Cursive Looped" panose="02000000000000000000" pitchFamily="2" charset="0"/>
              </a:rPr>
            </a:br>
            <a:r>
              <a:rPr lang="en-GB" dirty="0">
                <a:latin typeface="Twinkl Cursive Looped" panose="02000000000000000000" pitchFamily="2" charset="0"/>
              </a:rPr>
              <a:t>super + fan = superfan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person who likes something </a:t>
            </a:r>
            <a:r>
              <a:rPr lang="en-GB" dirty="0" err="1">
                <a:latin typeface="Twinkl Cursive Looped" panose="02000000000000000000" pitchFamily="2" charset="0"/>
              </a:rPr>
              <a:t>alot</a:t>
            </a:r>
            <a:endParaRPr lang="en-GB" i="1" dirty="0">
              <a:latin typeface="Twinkl Cursive Looped" panose="02000000000000000000" pitchFamily="2" charset="0"/>
            </a:endParaRPr>
          </a:p>
        </p:txBody>
      </p:sp>
      <p:pic>
        <p:nvPicPr>
          <p:cNvPr id="66562" name="Picture 2" descr="430 Super Fan Illustrations &amp; Clip Art - iStock">
            <a:extLst>
              <a:ext uri="{FF2B5EF4-FFF2-40B4-BE49-F238E27FC236}">
                <a16:creationId xmlns:a16="http://schemas.microsoft.com/office/drawing/2014/main" id="{142684A6-6574-91D8-F88C-68A943FC8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70" y="18485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0602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supercool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9969563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supercool</a:t>
            </a:r>
            <a:br>
              <a:rPr lang="en-GB" dirty="0">
                <a:latin typeface="Twinkl Cursive Looped" panose="02000000000000000000" pitchFamily="2" charset="0"/>
              </a:rPr>
            </a:br>
            <a:r>
              <a:rPr lang="en-GB" dirty="0">
                <a:latin typeface="Twinkl Cursive Looped" panose="02000000000000000000" pitchFamily="2" charset="0"/>
              </a:rPr>
              <a:t>super + cool = supercool</a:t>
            </a:r>
            <a:endParaRPr lang="en-GB" i="1" dirty="0">
              <a:latin typeface="Twinkl Cursive Looped" panose="02000000000000000000" pitchFamily="2" charset="0"/>
            </a:endParaRPr>
          </a:p>
        </p:txBody>
      </p:sp>
      <p:pic>
        <p:nvPicPr>
          <p:cNvPr id="5" name="Picture 2" descr="Super cool ice cubes whit mascot on above Vector Image">
            <a:extLst>
              <a:ext uri="{FF2B5EF4-FFF2-40B4-BE49-F238E27FC236}">
                <a16:creationId xmlns:a16="http://schemas.microsoft.com/office/drawing/2014/main" id="{8BA1C212-2843-6573-B96E-F63174945F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42"/>
          <a:stretch/>
        </p:blipFill>
        <p:spPr bwMode="auto">
          <a:xfrm>
            <a:off x="560614" y="441553"/>
            <a:ext cx="2057400" cy="19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0706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supercool</a:t>
            </a:r>
            <a:br>
              <a:rPr lang="en-GB" dirty="0">
                <a:latin typeface="Twinkl Cursive Looped" panose="02000000000000000000" pitchFamily="2" charset="0"/>
              </a:rPr>
            </a:br>
            <a:r>
              <a:rPr lang="en-GB" dirty="0">
                <a:latin typeface="Twinkl Cursive Looped" panose="02000000000000000000" pitchFamily="2" charset="0"/>
              </a:rPr>
              <a:t>super + cool = supercool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extremely cold</a:t>
            </a:r>
            <a:endParaRPr lang="en-GB" i="1" dirty="0">
              <a:latin typeface="Twinkl Cursive Looped" panose="02000000000000000000" pitchFamily="2" charset="0"/>
            </a:endParaRPr>
          </a:p>
        </p:txBody>
      </p:sp>
      <p:pic>
        <p:nvPicPr>
          <p:cNvPr id="4" name="Picture 2" descr="Super cool ice cubes whit mascot on above Vector Image">
            <a:extLst>
              <a:ext uri="{FF2B5EF4-FFF2-40B4-BE49-F238E27FC236}">
                <a16:creationId xmlns:a16="http://schemas.microsoft.com/office/drawing/2014/main" id="{37744F22-8778-9AD6-9C83-F9F5700952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42"/>
          <a:stretch/>
        </p:blipFill>
        <p:spPr bwMode="auto">
          <a:xfrm>
            <a:off x="560614" y="441553"/>
            <a:ext cx="2057400" cy="19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8320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broadband connection was superfast.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13540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broadband connection was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81868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broadband connection was superfast.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9085685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band was happy to have a superfan.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2716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inter-  </a:t>
            </a:r>
            <a:br>
              <a:rPr lang="en-GB" dirty="0">
                <a:latin typeface="Twinkl Cursive Looped" panose="02000000000000000000" pitchFamily="2" charset="0"/>
              </a:rPr>
            </a:br>
            <a:r>
              <a:rPr lang="en-GB" dirty="0">
                <a:latin typeface="Twinkl Cursive Looped" panose="02000000000000000000" pitchFamily="2" charset="0"/>
              </a:rPr>
              <a:t>meaning between or among.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band was happy to have a ________.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6393254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band was happy to have a superfan.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8606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liquid was supercool.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3017665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liquid was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6398152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liquid was supercool.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788453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5006416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8738341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0363976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pic>
        <p:nvPicPr>
          <p:cNvPr id="12290" name="Picture 2" descr="Busy Stock Illustrations – 57,710 Busy Stock Illustrations, Vectors &amp;  Clipart - Dreamstime">
            <a:extLst>
              <a:ext uri="{FF2B5EF4-FFF2-40B4-BE49-F238E27FC236}">
                <a16:creationId xmlns:a16="http://schemas.microsoft.com/office/drawing/2014/main" id="{184C0B3F-794E-6B95-0AB7-81AA1845F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3" y="1367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0909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0754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4" y="4011554"/>
            <a:ext cx="10515600" cy="1481650"/>
          </a:xfrm>
        </p:spPr>
        <p:txBody>
          <a:bodyPr>
            <a:normAutofit fontScale="90000"/>
          </a:bodyPr>
          <a:lstStyle/>
          <a:p>
            <a:pPr algn="ctr"/>
            <a:r>
              <a:rPr lang="en-GB" u="sng" dirty="0">
                <a:latin typeface="Twinkl Cursive Looped" panose="02000000000000000000" pitchFamily="2" charset="0"/>
              </a:rPr>
              <a:t>inter-  </a:t>
            </a:r>
            <a:br>
              <a:rPr lang="en-GB" dirty="0">
                <a:latin typeface="Twinkl Cursive Looped" panose="02000000000000000000" pitchFamily="2" charset="0"/>
              </a:rPr>
            </a:br>
            <a:r>
              <a:rPr lang="en-GB" dirty="0">
                <a:latin typeface="Twinkl Cursive Looped" panose="02000000000000000000" pitchFamily="2" charset="0"/>
              </a:rPr>
              <a:t>meaning between or among.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inter can just be added to a root word.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3436709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____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7302618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4518113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7119270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286822873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pic>
        <p:nvPicPr>
          <p:cNvPr id="13314" name="Picture 2" descr="Early Morning Stock Illustrations – 6,301 Early Morning Stock  Illustrations, Vectors &amp; Clipart - Dreamstime">
            <a:extLst>
              <a:ext uri="{FF2B5EF4-FFF2-40B4-BE49-F238E27FC236}">
                <a16:creationId xmlns:a16="http://schemas.microsoft.com/office/drawing/2014/main" id="{DF8C712F-EE37-8A66-BE98-9DB9EC0A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17" y="34153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0866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137658232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_____ for Christmas.</a:t>
            </a:r>
            <a:endParaRPr lang="en-GB" i="1" dirty="0"/>
          </a:p>
        </p:txBody>
      </p:sp>
    </p:spTree>
    <p:extLst>
      <p:ext uri="{BB962C8B-B14F-4D97-AF65-F5344CB8AC3E}">
        <p14:creationId xmlns:p14="http://schemas.microsoft.com/office/powerpoint/2010/main" val="37869057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96711354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5057260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268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interact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a:t>
            </a:r>
          </a:p>
        </p:txBody>
      </p:sp>
    </p:spTree>
    <p:extLst>
      <p:ext uri="{BB962C8B-B14F-4D97-AF65-F5344CB8AC3E}">
        <p14:creationId xmlns:p14="http://schemas.microsoft.com/office/powerpoint/2010/main" val="382065519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often</a:t>
            </a:r>
            <a:r>
              <a:rPr lang="en-GB" sz="4000" dirty="0">
                <a:solidFill>
                  <a:srgbClr val="000000"/>
                </a:solidFill>
                <a:effectLst/>
                <a:latin typeface="Twinkl Cursive Looped" panose="02000000000000000000" pitchFamily="2" charset="0"/>
                <a:ea typeface="Times New Roman" panose="02020603050405020304" pitchFamily="18" charset="0"/>
              </a:rPr>
              <a:t> been blamed for natural disasters.  Rising sea levels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interfere</a:t>
            </a:r>
            <a:r>
              <a:rPr lang="en-GB" sz="4000" dirty="0">
                <a:solidFill>
                  <a:srgbClr val="000000"/>
                </a:solidFill>
                <a:effectLst/>
                <a:latin typeface="Twinkl Cursive Looped" panose="02000000000000000000" pitchFamily="2" charset="0"/>
                <a:ea typeface="Times New Roman" panose="02020603050405020304" pitchFamily="18" charset="0"/>
              </a:rPr>
              <a:t> with children’s lives.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intermediate</a:t>
            </a:r>
            <a:r>
              <a:rPr lang="en-GB" sz="4000" dirty="0">
                <a:solidFill>
                  <a:srgbClr val="000000"/>
                </a:solidFill>
                <a:effectLst/>
                <a:latin typeface="Twinkl Cursive Looped" panose="02000000000000000000" pitchFamily="2" charset="0"/>
                <a:ea typeface="Times New Roman" panose="02020603050405020304" pitchFamily="18" charset="0"/>
              </a:rPr>
              <a:t> effect is flooding that can sweep away homes, hospitals and schools.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International</a:t>
            </a:r>
            <a:r>
              <a:rPr lang="en-GB" sz="4000" dirty="0">
                <a:solidFill>
                  <a:srgbClr val="000000"/>
                </a:solidFill>
                <a:effectLst/>
                <a:latin typeface="Twinkl Cursive Looped" panose="02000000000000000000" pitchFamily="2" charset="0"/>
                <a:ea typeface="Times New Roman" panose="02020603050405020304" pitchFamily="18" charset="0"/>
              </a:rPr>
              <a:t> aid supports in different countries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build</a:t>
            </a:r>
            <a:r>
              <a:rPr lang="en-GB" sz="4000" dirty="0">
                <a:solidFill>
                  <a:srgbClr val="000000"/>
                </a:solidFill>
                <a:effectLst/>
                <a:latin typeface="Twinkl Cursive Looped" panose="02000000000000000000" pitchFamily="2" charset="0"/>
                <a:ea typeface="Times New Roman" panose="02020603050405020304" pitchFamily="18" charset="0"/>
              </a:rPr>
              <a:t> homes after a disaster has hit.  People are becoming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supercharged</a:t>
            </a:r>
            <a:r>
              <a:rPr lang="en-GB" sz="4000" dirty="0">
                <a:solidFill>
                  <a:srgbClr val="000000"/>
                </a:solidFill>
                <a:effectLst/>
                <a:latin typeface="Twinkl Cursive Looped" panose="02000000000000000000" pitchFamily="2" charset="0"/>
                <a:ea typeface="Times New Roman" panose="02020603050405020304" pitchFamily="18" charset="0"/>
              </a:rPr>
              <a:t> to  help each other after a natural disaster has hit.</a:t>
            </a:r>
          </a:p>
        </p:txBody>
      </p:sp>
    </p:spTree>
    <p:extLst>
      <p:ext uri="{BB962C8B-B14F-4D97-AF65-F5344CB8AC3E}">
        <p14:creationId xmlns:p14="http://schemas.microsoft.com/office/powerpoint/2010/main" val="30581458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2005370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People are becoming supercharged to  help each other after a natural disaster has hit.</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67515928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151471-6932-CB63-1C99-C73C213C8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5082"/>
          <a:stretch/>
        </p:blipFill>
        <p:spPr bwMode="auto">
          <a:xfrm>
            <a:off x="375556" y="97971"/>
            <a:ext cx="11234057" cy="67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3600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often</a:t>
            </a:r>
          </a:p>
        </p:txBody>
      </p:sp>
    </p:spTree>
    <p:extLst>
      <p:ext uri="{BB962C8B-B14F-4D97-AF65-F5344CB8AC3E}">
        <p14:creationId xmlns:p14="http://schemas.microsoft.com/office/powerpoint/2010/main" val="386686443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build</a:t>
            </a:r>
          </a:p>
        </p:txBody>
      </p:sp>
    </p:spTree>
    <p:extLst>
      <p:ext uri="{BB962C8B-B14F-4D97-AF65-F5344CB8AC3E}">
        <p14:creationId xmlns:p14="http://schemas.microsoft.com/office/powerpoint/2010/main" val="322118707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interact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547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girl’s</a:t>
            </a:r>
          </a:p>
        </p:txBody>
      </p:sp>
    </p:spTree>
    <p:extLst>
      <p:ext uri="{BB962C8B-B14F-4D97-AF65-F5344CB8AC3E}">
        <p14:creationId xmlns:p14="http://schemas.microsoft.com/office/powerpoint/2010/main" val="291688408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man’s</a:t>
            </a:r>
          </a:p>
        </p:txBody>
      </p:sp>
    </p:spTree>
    <p:extLst>
      <p:ext uri="{BB962C8B-B14F-4D97-AF65-F5344CB8AC3E}">
        <p14:creationId xmlns:p14="http://schemas.microsoft.com/office/powerpoint/2010/main" val="161217968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child’s</a:t>
            </a:r>
          </a:p>
        </p:txBody>
      </p:sp>
    </p:spTree>
    <p:extLst>
      <p:ext uri="{BB962C8B-B14F-4D97-AF65-F5344CB8AC3E}">
        <p14:creationId xmlns:p14="http://schemas.microsoft.com/office/powerpoint/2010/main" val="421385825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woman’s</a:t>
            </a:r>
          </a:p>
        </p:txBody>
      </p:sp>
    </p:spTree>
    <p:extLst>
      <p:ext uri="{BB962C8B-B14F-4D97-AF65-F5344CB8AC3E}">
        <p14:creationId xmlns:p14="http://schemas.microsoft.com/office/powerpoint/2010/main" val="411866983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school’s</a:t>
            </a:r>
          </a:p>
        </p:txBody>
      </p:sp>
    </p:spTree>
    <p:extLst>
      <p:ext uri="{BB962C8B-B14F-4D97-AF65-F5344CB8AC3E}">
        <p14:creationId xmlns:p14="http://schemas.microsoft.com/office/powerpoint/2010/main" val="224218389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dog’s</a:t>
            </a:r>
          </a:p>
        </p:txBody>
      </p:sp>
    </p:spTree>
    <p:extLst>
      <p:ext uri="{BB962C8B-B14F-4D97-AF65-F5344CB8AC3E}">
        <p14:creationId xmlns:p14="http://schemas.microsoft.com/office/powerpoint/2010/main" val="68097805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teacher’s</a:t>
            </a:r>
          </a:p>
        </p:txBody>
      </p:sp>
    </p:spTree>
    <p:extLst>
      <p:ext uri="{BB962C8B-B14F-4D97-AF65-F5344CB8AC3E}">
        <p14:creationId xmlns:p14="http://schemas.microsoft.com/office/powerpoint/2010/main" val="406454785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boy’s</a:t>
            </a:r>
          </a:p>
        </p:txBody>
      </p:sp>
    </p:spTree>
    <p:extLst>
      <p:ext uri="{BB962C8B-B14F-4D97-AF65-F5344CB8AC3E}">
        <p14:creationId xmlns:p14="http://schemas.microsoft.com/office/powerpoint/2010/main" val="60600709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interact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3981683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intercity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international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intermediate</a:t>
            </a:r>
          </a:p>
        </p:txBody>
      </p:sp>
    </p:spTree>
    <p:extLst>
      <p:ext uri="{BB962C8B-B14F-4D97-AF65-F5344CB8AC3E}">
        <p14:creationId xmlns:p14="http://schemas.microsoft.com/office/powerpoint/2010/main" val="80578285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supercharged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p>
        </p:txBody>
      </p:sp>
    </p:spTree>
    <p:extLst>
      <p:ext uri="{BB962C8B-B14F-4D97-AF65-F5344CB8AC3E}">
        <p14:creationId xmlns:p14="http://schemas.microsoft.com/office/powerpoint/2010/main" val="367034957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superfan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151471-6932-CB63-1C99-C73C213C8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5082"/>
          <a:stretch/>
        </p:blipFill>
        <p:spPr bwMode="auto">
          <a:xfrm>
            <a:off x="375556" y="97971"/>
            <a:ext cx="11234057" cy="67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4404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876906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supercool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busy</a:t>
            </a:r>
          </a:p>
        </p:txBody>
      </p:sp>
    </p:spTree>
    <p:extLst>
      <p:ext uri="{BB962C8B-B14F-4D97-AF65-F5344CB8AC3E}">
        <p14:creationId xmlns:p14="http://schemas.microsoft.com/office/powerpoint/2010/main" val="233540981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early</a:t>
            </a:r>
          </a:p>
        </p:txBody>
      </p:sp>
    </p:spTree>
    <p:extLst>
      <p:ext uri="{BB962C8B-B14F-4D97-AF65-F5344CB8AC3E}">
        <p14:creationId xmlns:p14="http://schemas.microsoft.com/office/powerpoint/2010/main" val="284481366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child’s school’s busy early often build supernatural superfast international interact</a:t>
            </a:r>
          </a:p>
        </p:txBody>
      </p:sp>
    </p:spTree>
    <p:extLst>
      <p:ext uri="{BB962C8B-B14F-4D97-AF65-F5344CB8AC3E}">
        <p14:creationId xmlns:p14="http://schemas.microsoft.com/office/powerpoint/2010/main" val="388699187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12272" y="2274838"/>
            <a:ext cx="11593286" cy="1938992"/>
          </a:xfrm>
          <a:prstGeom prst="rect">
            <a:avLst/>
          </a:prstGeom>
          <a:noFill/>
        </p:spPr>
        <p:txBody>
          <a:bodyPr wrap="square" rtlCol="0">
            <a:spAutoFit/>
          </a:bodyPr>
          <a:lstStyle/>
          <a:p>
            <a:r>
              <a:rPr lang="en-GB" sz="4800" dirty="0">
                <a:latin typeface="Twinkl Cursive Looped" panose="02000000000000000000" pitchFamily="2" charset="0"/>
              </a:rPr>
              <a:t>The busy shop opened early at Christmas.</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endParaRPr lang="en-GB" sz="4400" dirty="0">
              <a:solidFill>
                <a:srgbClr val="FF000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2431435"/>
          </a:xfrm>
          <a:prstGeom prst="rect">
            <a:avLst/>
          </a:prstGeom>
          <a:noFill/>
        </p:spPr>
        <p:txBody>
          <a:bodyPr wrap="square" rtlCol="0">
            <a:spAutoFit/>
          </a:bodyPr>
          <a:lstStyle/>
          <a:p>
            <a:r>
              <a:rPr lang="en-GB" sz="4800" dirty="0">
                <a:latin typeface="Twinkl Cursive Looped" panose="02000000000000000000" pitchFamily="2" charset="0"/>
              </a:rPr>
              <a:t>The busy shop opened early at Christmas.</a:t>
            </a:r>
          </a:p>
          <a:p>
            <a:r>
              <a:rPr lang="en-GB" sz="3200" dirty="0">
                <a:solidFill>
                  <a:schemeClr val="bg1">
                    <a:lumMod val="65000"/>
                  </a:schemeClr>
                </a:solidFill>
                <a:latin typeface="Twinkl Cursive Looped" panose="02000000000000000000" pitchFamily="2" charset="0"/>
              </a:rPr>
              <a:t>determiner </a:t>
            </a:r>
            <a:r>
              <a:rPr lang="en-GB" sz="3200" dirty="0">
                <a:solidFill>
                  <a:schemeClr val="accent2"/>
                </a:solidFill>
                <a:latin typeface="Twinkl Cursive Looped" panose="02000000000000000000" pitchFamily="2" charset="0"/>
              </a:rPr>
              <a:t>adjective</a:t>
            </a:r>
            <a:r>
              <a:rPr lang="en-GB" sz="3200" dirty="0">
                <a:solidFill>
                  <a:schemeClr val="bg1">
                    <a:lumMod val="65000"/>
                  </a:schemeClr>
                </a:solidFill>
                <a:latin typeface="Twinkl Cursive Looped" panose="02000000000000000000" pitchFamily="2" charset="0"/>
              </a:rPr>
              <a:t> </a:t>
            </a:r>
            <a:r>
              <a:rPr lang="en-GB" sz="3200" dirty="0">
                <a:solidFill>
                  <a:srgbClr val="FF0000"/>
                </a:solidFill>
                <a:latin typeface="Twinkl Cursive Looped" panose="02000000000000000000" pitchFamily="2" charset="0"/>
              </a:rPr>
              <a:t>noun</a:t>
            </a:r>
            <a:r>
              <a:rPr lang="en-GB" sz="3200" dirty="0">
                <a:latin typeface="Twinkl Cursive Looped" panose="02000000000000000000" pitchFamily="2" charset="0"/>
              </a:rPr>
              <a:t> </a:t>
            </a:r>
            <a:r>
              <a:rPr lang="en-GB" sz="3200" dirty="0">
                <a:solidFill>
                  <a:srgbClr val="0070C0"/>
                </a:solidFill>
                <a:latin typeface="Twinkl Cursive Looped" panose="02000000000000000000" pitchFamily="2" charset="0"/>
              </a:rPr>
              <a:t>verb</a:t>
            </a:r>
            <a:r>
              <a:rPr lang="en-GB" sz="3200" dirty="0">
                <a:latin typeface="Twinkl Cursive Looped" panose="02000000000000000000" pitchFamily="2" charset="0"/>
              </a:rPr>
              <a:t> </a:t>
            </a:r>
            <a:r>
              <a:rPr lang="en-GB" sz="3200" dirty="0">
                <a:solidFill>
                  <a:srgbClr val="7030A0"/>
                </a:solidFill>
                <a:latin typeface="Twinkl Cursive Looped" panose="02000000000000000000" pitchFamily="2" charset="0"/>
              </a:rPr>
              <a:t>adverb </a:t>
            </a:r>
            <a:r>
              <a:rPr lang="en-GB" sz="3200" dirty="0">
                <a:solidFill>
                  <a:schemeClr val="accent1">
                    <a:lumMod val="40000"/>
                    <a:lumOff val="60000"/>
                  </a:schemeClr>
                </a:solidFill>
                <a:latin typeface="Twinkl Cursive Looped" panose="02000000000000000000" pitchFamily="2" charset="0"/>
              </a:rPr>
              <a:t>preposition</a:t>
            </a:r>
            <a:r>
              <a:rPr lang="en-GB" sz="3200" dirty="0">
                <a:solidFill>
                  <a:srgbClr val="7030A0"/>
                </a:solidFill>
                <a:latin typeface="Twinkl Cursive Looped" panose="02000000000000000000" pitchFamily="2" charset="0"/>
              </a:rPr>
              <a:t> </a:t>
            </a:r>
            <a:r>
              <a:rPr lang="en-GB" sz="3200" dirty="0">
                <a:solidFill>
                  <a:srgbClr val="FF0000"/>
                </a:solidFill>
                <a:latin typeface="Twinkl Cursive Looped" panose="02000000000000000000" pitchFamily="2" charset="0"/>
              </a:rPr>
              <a:t>noun</a:t>
            </a:r>
            <a:endParaRPr lang="en-GB" sz="20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07391606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endParaRPr lang="en-GB" sz="4400" dirty="0">
              <a:solidFill>
                <a:srgbClr val="FF000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2431435"/>
          </a:xfrm>
          <a:prstGeom prst="rect">
            <a:avLst/>
          </a:prstGeom>
          <a:noFill/>
        </p:spPr>
        <p:txBody>
          <a:bodyPr wrap="square" rtlCol="0">
            <a:spAutoFit/>
          </a:bodyPr>
          <a:lstStyle/>
          <a:p>
            <a:r>
              <a:rPr lang="en-GB" sz="4800" dirty="0">
                <a:latin typeface="Twinkl Cursive Looped" panose="02000000000000000000" pitchFamily="2" charset="0"/>
              </a:rPr>
              <a:t>The </a:t>
            </a:r>
            <a:r>
              <a:rPr lang="en-GB" sz="4800" dirty="0">
                <a:highlight>
                  <a:srgbClr val="FFFF00"/>
                </a:highlight>
                <a:latin typeface="Twinkl Cursive Looped" panose="02000000000000000000" pitchFamily="2" charset="0"/>
              </a:rPr>
              <a:t>busy</a:t>
            </a:r>
            <a:r>
              <a:rPr lang="en-GB" sz="4800" dirty="0">
                <a:latin typeface="Twinkl Cursive Looped" panose="02000000000000000000" pitchFamily="2" charset="0"/>
              </a:rPr>
              <a:t> shop opened early at Christmas.</a:t>
            </a:r>
          </a:p>
          <a:p>
            <a:r>
              <a:rPr lang="en-GB" sz="3200" dirty="0">
                <a:solidFill>
                  <a:schemeClr val="bg1">
                    <a:lumMod val="65000"/>
                  </a:schemeClr>
                </a:solidFill>
                <a:latin typeface="Twinkl Cursive Looped" panose="02000000000000000000" pitchFamily="2" charset="0"/>
              </a:rPr>
              <a:t>determiner </a:t>
            </a:r>
            <a:r>
              <a:rPr lang="en-GB" sz="3200" dirty="0">
                <a:solidFill>
                  <a:schemeClr val="accent2"/>
                </a:solidFill>
                <a:highlight>
                  <a:srgbClr val="FFFF00"/>
                </a:highlight>
                <a:latin typeface="Twinkl Cursive Looped" panose="02000000000000000000" pitchFamily="2" charset="0"/>
              </a:rPr>
              <a:t>adjective</a:t>
            </a:r>
            <a:r>
              <a:rPr lang="en-GB" sz="3200" dirty="0">
                <a:solidFill>
                  <a:schemeClr val="bg1">
                    <a:lumMod val="65000"/>
                  </a:schemeClr>
                </a:solidFill>
                <a:latin typeface="Twinkl Cursive Looped" panose="02000000000000000000" pitchFamily="2" charset="0"/>
              </a:rPr>
              <a:t> </a:t>
            </a:r>
            <a:r>
              <a:rPr lang="en-GB" sz="3200" dirty="0">
                <a:solidFill>
                  <a:srgbClr val="FF0000"/>
                </a:solidFill>
                <a:latin typeface="Twinkl Cursive Looped" panose="02000000000000000000" pitchFamily="2" charset="0"/>
              </a:rPr>
              <a:t>noun</a:t>
            </a:r>
            <a:r>
              <a:rPr lang="en-GB" sz="3200" dirty="0">
                <a:latin typeface="Twinkl Cursive Looped" panose="02000000000000000000" pitchFamily="2" charset="0"/>
              </a:rPr>
              <a:t> </a:t>
            </a:r>
            <a:r>
              <a:rPr lang="en-GB" sz="3200" dirty="0">
                <a:solidFill>
                  <a:srgbClr val="0070C0"/>
                </a:solidFill>
                <a:latin typeface="Twinkl Cursive Looped" panose="02000000000000000000" pitchFamily="2" charset="0"/>
              </a:rPr>
              <a:t>verb</a:t>
            </a:r>
            <a:r>
              <a:rPr lang="en-GB" sz="3200" dirty="0">
                <a:latin typeface="Twinkl Cursive Looped" panose="02000000000000000000" pitchFamily="2" charset="0"/>
              </a:rPr>
              <a:t> </a:t>
            </a:r>
            <a:r>
              <a:rPr lang="en-GB" sz="3200" dirty="0">
                <a:solidFill>
                  <a:srgbClr val="7030A0"/>
                </a:solidFill>
                <a:latin typeface="Twinkl Cursive Looped" panose="02000000000000000000" pitchFamily="2" charset="0"/>
              </a:rPr>
              <a:t>adverb </a:t>
            </a:r>
            <a:r>
              <a:rPr lang="en-GB" sz="3200" dirty="0">
                <a:solidFill>
                  <a:schemeClr val="accent1">
                    <a:lumMod val="40000"/>
                    <a:lumOff val="60000"/>
                  </a:schemeClr>
                </a:solidFill>
                <a:latin typeface="Twinkl Cursive Looped" panose="02000000000000000000" pitchFamily="2" charset="0"/>
              </a:rPr>
              <a:t>preposition</a:t>
            </a:r>
            <a:r>
              <a:rPr lang="en-GB" sz="3200" dirty="0">
                <a:solidFill>
                  <a:srgbClr val="7030A0"/>
                </a:solidFill>
                <a:latin typeface="Twinkl Cursive Looped" panose="02000000000000000000" pitchFamily="2" charset="0"/>
              </a:rPr>
              <a:t> </a:t>
            </a:r>
            <a:r>
              <a:rPr lang="en-GB" sz="3200" dirty="0">
                <a:solidFill>
                  <a:srgbClr val="FF0000"/>
                </a:solidFill>
                <a:latin typeface="Twinkl Cursive Looped" panose="02000000000000000000" pitchFamily="2" charset="0"/>
              </a:rPr>
              <a:t>noun</a:t>
            </a:r>
            <a:endParaRPr lang="en-GB" sz="20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9687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intercity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377153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endParaRPr lang="en-GB" sz="4400" dirty="0">
              <a:solidFill>
                <a:srgbClr val="FF000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2431435"/>
          </a:xfrm>
          <a:prstGeom prst="rect">
            <a:avLst/>
          </a:prstGeom>
          <a:noFill/>
        </p:spPr>
        <p:txBody>
          <a:bodyPr wrap="square" rtlCol="0">
            <a:spAutoFit/>
          </a:bodyPr>
          <a:lstStyle/>
          <a:p>
            <a:r>
              <a:rPr lang="en-GB" sz="4800" dirty="0">
                <a:latin typeface="Twinkl Cursive Looped" panose="02000000000000000000" pitchFamily="2" charset="0"/>
              </a:rPr>
              <a:t>The busy shop opened </a:t>
            </a:r>
            <a:r>
              <a:rPr lang="en-GB" sz="4800" dirty="0">
                <a:highlight>
                  <a:srgbClr val="FFFF00"/>
                </a:highlight>
                <a:latin typeface="Twinkl Cursive Looped" panose="02000000000000000000" pitchFamily="2" charset="0"/>
              </a:rPr>
              <a:t>early</a:t>
            </a:r>
            <a:r>
              <a:rPr lang="en-GB" sz="4800" dirty="0">
                <a:latin typeface="Twinkl Cursive Looped" panose="02000000000000000000" pitchFamily="2" charset="0"/>
              </a:rPr>
              <a:t> at Christmas.</a:t>
            </a:r>
          </a:p>
          <a:p>
            <a:r>
              <a:rPr lang="en-GB" sz="3200" dirty="0">
                <a:solidFill>
                  <a:schemeClr val="bg1">
                    <a:lumMod val="65000"/>
                  </a:schemeClr>
                </a:solidFill>
                <a:latin typeface="Twinkl Cursive Looped" panose="02000000000000000000" pitchFamily="2" charset="0"/>
              </a:rPr>
              <a:t>determiner </a:t>
            </a:r>
            <a:r>
              <a:rPr lang="en-GB" sz="3200" dirty="0">
                <a:solidFill>
                  <a:schemeClr val="accent2"/>
                </a:solidFill>
                <a:latin typeface="Twinkl Cursive Looped" panose="02000000000000000000" pitchFamily="2" charset="0"/>
              </a:rPr>
              <a:t>adjective</a:t>
            </a:r>
            <a:r>
              <a:rPr lang="en-GB" sz="3200" dirty="0">
                <a:solidFill>
                  <a:schemeClr val="bg1">
                    <a:lumMod val="65000"/>
                  </a:schemeClr>
                </a:solidFill>
                <a:latin typeface="Twinkl Cursive Looped" panose="02000000000000000000" pitchFamily="2" charset="0"/>
              </a:rPr>
              <a:t> </a:t>
            </a:r>
            <a:r>
              <a:rPr lang="en-GB" sz="3200" dirty="0">
                <a:solidFill>
                  <a:srgbClr val="FF0000"/>
                </a:solidFill>
                <a:latin typeface="Twinkl Cursive Looped" panose="02000000000000000000" pitchFamily="2" charset="0"/>
              </a:rPr>
              <a:t>noun</a:t>
            </a:r>
            <a:r>
              <a:rPr lang="en-GB" sz="3200" dirty="0">
                <a:latin typeface="Twinkl Cursive Looped" panose="02000000000000000000" pitchFamily="2" charset="0"/>
              </a:rPr>
              <a:t> </a:t>
            </a:r>
            <a:r>
              <a:rPr lang="en-GB" sz="3200" dirty="0">
                <a:solidFill>
                  <a:srgbClr val="0070C0"/>
                </a:solidFill>
                <a:latin typeface="Twinkl Cursive Looped" panose="02000000000000000000" pitchFamily="2" charset="0"/>
              </a:rPr>
              <a:t>verb</a:t>
            </a:r>
            <a:r>
              <a:rPr lang="en-GB" sz="3200" dirty="0">
                <a:latin typeface="Twinkl Cursive Looped" panose="02000000000000000000" pitchFamily="2" charset="0"/>
              </a:rPr>
              <a:t> </a:t>
            </a:r>
            <a:r>
              <a:rPr lang="en-GB" sz="3200" dirty="0">
                <a:solidFill>
                  <a:srgbClr val="7030A0"/>
                </a:solidFill>
                <a:highlight>
                  <a:srgbClr val="FFFF00"/>
                </a:highlight>
                <a:latin typeface="Twinkl Cursive Looped" panose="02000000000000000000" pitchFamily="2" charset="0"/>
              </a:rPr>
              <a:t>adverb</a:t>
            </a:r>
            <a:r>
              <a:rPr lang="en-GB" sz="3200" dirty="0">
                <a:solidFill>
                  <a:srgbClr val="7030A0"/>
                </a:solidFill>
                <a:latin typeface="Twinkl Cursive Looped" panose="02000000000000000000" pitchFamily="2" charset="0"/>
              </a:rPr>
              <a:t> </a:t>
            </a:r>
            <a:r>
              <a:rPr lang="en-GB" sz="3200" dirty="0">
                <a:solidFill>
                  <a:schemeClr val="accent1">
                    <a:lumMod val="40000"/>
                    <a:lumOff val="60000"/>
                  </a:schemeClr>
                </a:solidFill>
                <a:latin typeface="Twinkl Cursive Looped" panose="02000000000000000000" pitchFamily="2" charset="0"/>
              </a:rPr>
              <a:t>preposition</a:t>
            </a:r>
            <a:r>
              <a:rPr lang="en-GB" sz="3200" dirty="0">
                <a:solidFill>
                  <a:srgbClr val="7030A0"/>
                </a:solidFill>
                <a:latin typeface="Twinkl Cursive Looped" panose="02000000000000000000" pitchFamily="2" charset="0"/>
              </a:rPr>
              <a:t> </a:t>
            </a:r>
            <a:r>
              <a:rPr lang="en-GB" sz="3200" dirty="0">
                <a:solidFill>
                  <a:srgbClr val="FF0000"/>
                </a:solidFill>
                <a:latin typeface="Twinkl Cursive Looped" panose="02000000000000000000" pitchFamily="2" charset="0"/>
              </a:rPr>
              <a:t>noun</a:t>
            </a:r>
            <a:endParaRPr lang="en-GB" sz="20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70331868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968552"/>
            <a:ext cx="11740242" cy="2031325"/>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busy (adj.)</a:t>
            </a:r>
          </a:p>
          <a:p>
            <a:r>
              <a:rPr lang="en-GB" sz="1800" dirty="0">
                <a:effectLst/>
                <a:latin typeface="Calibri" panose="020F0502020204030204" pitchFamily="34" charset="0"/>
                <a:ea typeface="Calibri" panose="020F0502020204030204" pitchFamily="34" charset="0"/>
              </a:rPr>
              <a:t>Old English </a:t>
            </a:r>
            <a:r>
              <a:rPr lang="en-GB" sz="1800" dirty="0" err="1">
                <a:effectLst/>
                <a:latin typeface="Calibri" panose="020F0502020204030204" pitchFamily="34" charset="0"/>
                <a:ea typeface="Calibri" panose="020F0502020204030204" pitchFamily="34" charset="0"/>
              </a:rPr>
              <a:t>bisig</a:t>
            </a:r>
            <a:r>
              <a:rPr lang="en-GB" sz="1800" dirty="0">
                <a:effectLst/>
                <a:latin typeface="Calibri" panose="020F0502020204030204" pitchFamily="34" charset="0"/>
                <a:ea typeface="Calibri" panose="020F0502020204030204" pitchFamily="34" charset="0"/>
              </a:rPr>
              <a:t> "careful, anxious," later "continually employed or occupied, in constant or energetic action" cognate with Old Dutch </a:t>
            </a:r>
            <a:r>
              <a:rPr lang="en-GB" sz="1800" dirty="0" err="1">
                <a:effectLst/>
                <a:latin typeface="Calibri" panose="020F0502020204030204" pitchFamily="34" charset="0"/>
                <a:ea typeface="Calibri" panose="020F0502020204030204" pitchFamily="34" charset="0"/>
              </a:rPr>
              <a:t>bezich</a:t>
            </a:r>
            <a:r>
              <a:rPr lang="en-GB" sz="1800" dirty="0">
                <a:effectLst/>
                <a:latin typeface="Calibri" panose="020F0502020204030204" pitchFamily="34" charset="0"/>
                <a:ea typeface="Calibri" panose="020F0502020204030204" pitchFamily="34" charset="0"/>
              </a:rPr>
              <a:t>, Low German </a:t>
            </a:r>
            <a:r>
              <a:rPr lang="en-GB" sz="1800" dirty="0" err="1">
                <a:effectLst/>
                <a:latin typeface="Calibri" panose="020F0502020204030204" pitchFamily="34" charset="0"/>
                <a:ea typeface="Calibri" panose="020F0502020204030204" pitchFamily="34" charset="0"/>
              </a:rPr>
              <a:t>besig</a:t>
            </a:r>
            <a:r>
              <a:rPr lang="en-GB" sz="1800" dirty="0">
                <a:effectLst/>
                <a:latin typeface="Calibri" panose="020F0502020204030204" pitchFamily="34" charset="0"/>
                <a:ea typeface="Calibri" panose="020F0502020204030204" pitchFamily="34" charset="0"/>
              </a:rPr>
              <a:t>, but having no known connection with any other Germanic or Indo-European language. Still pronounced as in Middle English, but for some unclear reason the spelling shifted to -u- in 15c.</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The notion of "anxiousness" has drained from the word since Middle English. Often in a bad sense in early Modern English, "prying, meddlesome, active in that which does not concern one" (preserved in busybody)</a:t>
            </a:r>
          </a:p>
        </p:txBody>
      </p:sp>
      <p:pic>
        <p:nvPicPr>
          <p:cNvPr id="4" name="Picture 3">
            <a:extLst>
              <a:ext uri="{FF2B5EF4-FFF2-40B4-BE49-F238E27FC236}">
                <a16:creationId xmlns:a16="http://schemas.microsoft.com/office/drawing/2014/main" id="{585EE5BA-D70F-B7F6-6A99-A9F34C43B0B0}"/>
              </a:ext>
            </a:extLst>
          </p:cNvPr>
          <p:cNvPicPr>
            <a:picLocks noChangeAspect="1"/>
          </p:cNvPicPr>
          <p:nvPr/>
        </p:nvPicPr>
        <p:blipFill rotWithShape="1">
          <a:blip r:embed="rId3"/>
          <a:srcRect l="11384" t="50000" r="46697" b="20366"/>
          <a:stretch/>
        </p:blipFill>
        <p:spPr>
          <a:xfrm>
            <a:off x="1387928" y="3429000"/>
            <a:ext cx="8670472" cy="3446114"/>
          </a:xfrm>
          <a:prstGeom prst="rect">
            <a:avLst/>
          </a:prstGeom>
        </p:spPr>
      </p:pic>
    </p:spTree>
    <p:extLst>
      <p:ext uri="{BB962C8B-B14F-4D97-AF65-F5344CB8AC3E}">
        <p14:creationId xmlns:p14="http://schemas.microsoft.com/office/powerpoint/2010/main" val="255817248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92995"/>
            <a:ext cx="11740242" cy="738664"/>
          </a:xfrm>
          <a:prstGeom prst="rect">
            <a:avLst/>
          </a:prstGeom>
          <a:noFill/>
        </p:spPr>
        <p:txBody>
          <a:bodyPr wrap="square" rtlCol="0">
            <a:spAutoFit/>
          </a:bodyPr>
          <a:lstStyle/>
          <a:p>
            <a:pPr algn="l"/>
            <a:r>
              <a:rPr lang="en-GB" sz="1400" b="1" i="0" dirty="0">
                <a:solidFill>
                  <a:srgbClr val="83001D"/>
                </a:solidFill>
                <a:effectLst/>
                <a:latin typeface="Georgia" panose="02040502050405020303" pitchFamily="18" charset="0"/>
                <a:hlinkClick r:id="rId3" tooltip="Origin and meaning of early"/>
              </a:rPr>
              <a:t>early (adv.)</a:t>
            </a:r>
            <a:endParaRPr lang="en-GB" sz="1400" b="0" i="0" dirty="0">
              <a:effectLst/>
              <a:latin typeface="Georgia" panose="02040502050405020303" pitchFamily="18" charset="0"/>
            </a:endParaRPr>
          </a:p>
          <a:p>
            <a:pPr algn="l"/>
            <a:r>
              <a:rPr lang="en-GB" sz="1400" b="0" i="0" dirty="0">
                <a:effectLst/>
                <a:latin typeface="Georgia" panose="02040502050405020303" pitchFamily="18" charset="0"/>
              </a:rPr>
              <a:t>Old English </a:t>
            </a:r>
            <a:r>
              <a:rPr lang="en-GB" sz="1400" b="0" i="1" dirty="0" err="1">
                <a:effectLst/>
                <a:latin typeface="Georgia" panose="02040502050405020303" pitchFamily="18" charset="0"/>
              </a:rPr>
              <a:t>ærlice</a:t>
            </a:r>
            <a:r>
              <a:rPr lang="en-GB" sz="1400" b="0" i="0" dirty="0">
                <a:effectLst/>
                <a:latin typeface="Georgia" panose="02040502050405020303" pitchFamily="18" charset="0"/>
              </a:rPr>
              <a:t> "early, near the initial point of some reckoning in time," from </a:t>
            </a:r>
            <a:r>
              <a:rPr lang="en-GB" sz="1400" b="0" i="1" dirty="0" err="1">
                <a:effectLst/>
                <a:latin typeface="Georgia" panose="02040502050405020303" pitchFamily="18" charset="0"/>
              </a:rPr>
              <a:t>ær</a:t>
            </a:r>
            <a:r>
              <a:rPr lang="en-GB" sz="1400" b="0" i="0" dirty="0">
                <a:effectLst/>
                <a:latin typeface="Georgia" panose="02040502050405020303" pitchFamily="18" charset="0"/>
              </a:rPr>
              <a:t> "soon, ere" (see </a:t>
            </a:r>
            <a:r>
              <a:rPr lang="en-GB" sz="1400" b="1" i="0" dirty="0">
                <a:solidFill>
                  <a:srgbClr val="83001D"/>
                </a:solidFill>
                <a:effectLst/>
                <a:latin typeface="Georgia" panose="02040502050405020303" pitchFamily="18" charset="0"/>
                <a:hlinkClick r:id="rId4" tooltip="Etymology, meaning and definition of ere "/>
              </a:rPr>
              <a:t>ere</a:t>
            </a:r>
            <a:r>
              <a:rPr lang="en-GB" sz="1400" b="0" i="0" dirty="0">
                <a:effectLst/>
                <a:latin typeface="Georgia" panose="02040502050405020303" pitchFamily="18" charset="0"/>
              </a:rPr>
              <a:t>) + </a:t>
            </a:r>
            <a:r>
              <a:rPr lang="en-GB" sz="1400" b="0" i="1" dirty="0">
                <a:effectLst/>
                <a:latin typeface="Georgia" panose="02040502050405020303" pitchFamily="18" charset="0"/>
              </a:rPr>
              <a:t>-lice</a:t>
            </a:r>
            <a:r>
              <a:rPr lang="en-GB" sz="1400" b="0" i="0" dirty="0">
                <a:effectLst/>
                <a:latin typeface="Georgia" panose="02040502050405020303" pitchFamily="18" charset="0"/>
              </a:rPr>
              <a:t>, adverbial suffix (see </a:t>
            </a:r>
            <a:r>
              <a:rPr lang="en-GB" sz="1400" b="1" i="0" dirty="0">
                <a:solidFill>
                  <a:srgbClr val="83001D"/>
                </a:solidFill>
                <a:effectLst/>
                <a:latin typeface="Georgia" panose="02040502050405020303" pitchFamily="18" charset="0"/>
                <a:hlinkClick r:id="rId5" tooltip="Etymology, meaning and definition of -ly "/>
              </a:rPr>
              <a:t>-</a:t>
            </a:r>
            <a:r>
              <a:rPr lang="en-GB" sz="1400" b="1" i="0" dirty="0" err="1">
                <a:solidFill>
                  <a:srgbClr val="83001D"/>
                </a:solidFill>
                <a:effectLst/>
                <a:latin typeface="Georgia" panose="02040502050405020303" pitchFamily="18" charset="0"/>
                <a:hlinkClick r:id="rId5" tooltip="Etymology, meaning and definition of -ly "/>
              </a:rPr>
              <a:t>ly</a:t>
            </a:r>
            <a:r>
              <a:rPr lang="en-GB" sz="1400" b="0" i="0" dirty="0">
                <a:effectLst/>
                <a:latin typeface="Georgia" panose="02040502050405020303" pitchFamily="18" charset="0"/>
              </a:rPr>
              <a:t> (2)). Compare Old Norse </a:t>
            </a:r>
            <a:r>
              <a:rPr lang="en-GB" sz="1400" b="0" i="1" dirty="0" err="1">
                <a:effectLst/>
                <a:latin typeface="Georgia" panose="02040502050405020303" pitchFamily="18" charset="0"/>
              </a:rPr>
              <a:t>arliga</a:t>
            </a:r>
            <a:r>
              <a:rPr lang="en-GB" sz="1400" b="0" i="0" dirty="0">
                <a:effectLst/>
                <a:latin typeface="Georgia" panose="02040502050405020303" pitchFamily="18" charset="0"/>
              </a:rPr>
              <a:t> "early." The adjective is Old English </a:t>
            </a:r>
            <a:r>
              <a:rPr lang="en-GB" sz="1400" b="0" i="1" dirty="0" err="1">
                <a:effectLst/>
                <a:latin typeface="Georgia" panose="02040502050405020303" pitchFamily="18" charset="0"/>
              </a:rPr>
              <a:t>ærlic</a:t>
            </a:r>
            <a:r>
              <a:rPr lang="en-GB" sz="1400" b="0" i="0" dirty="0">
                <a:effectLst/>
                <a:latin typeface="Georgia" panose="02040502050405020303" pitchFamily="18" charset="0"/>
              </a:rPr>
              <a:t>. The </a:t>
            </a:r>
            <a:r>
              <a:rPr lang="en-GB" sz="1400" b="0" i="1" dirty="0">
                <a:effectLst/>
                <a:latin typeface="Georgia" panose="02040502050405020303" pitchFamily="18" charset="0"/>
              </a:rPr>
              <a:t>early bird</a:t>
            </a:r>
            <a:r>
              <a:rPr lang="en-GB" sz="1400" b="0" i="0" dirty="0">
                <a:effectLst/>
                <a:latin typeface="Georgia" panose="02040502050405020303" pitchFamily="18" charset="0"/>
              </a:rPr>
              <a:t> of the proverb is from 1670s. Related: </a:t>
            </a:r>
            <a:r>
              <a:rPr lang="en-GB" sz="1400" b="0" i="1" dirty="0">
                <a:effectLst/>
                <a:latin typeface="Georgia" panose="02040502050405020303" pitchFamily="18" charset="0"/>
              </a:rPr>
              <a:t>Earlier</a:t>
            </a:r>
            <a:r>
              <a:rPr lang="en-GB" sz="1400" b="0" i="0" dirty="0">
                <a:effectLst/>
                <a:latin typeface="Georgia" panose="02040502050405020303" pitchFamily="18" charset="0"/>
              </a:rPr>
              <a:t>; </a:t>
            </a:r>
            <a:r>
              <a:rPr lang="en-GB" sz="1400" b="0" i="1" dirty="0">
                <a:effectLst/>
                <a:latin typeface="Georgia" panose="02040502050405020303" pitchFamily="18" charset="0"/>
              </a:rPr>
              <a:t>earliest</a:t>
            </a:r>
            <a:r>
              <a:rPr lang="en-GB" sz="1400" b="0" i="0" dirty="0">
                <a:effectLst/>
                <a:latin typeface="Georgia" panose="02040502050405020303" pitchFamily="18" charset="0"/>
              </a:rPr>
              <a:t>.</a:t>
            </a:r>
          </a:p>
        </p:txBody>
      </p:sp>
      <p:pic>
        <p:nvPicPr>
          <p:cNvPr id="4" name="Picture 3">
            <a:extLst>
              <a:ext uri="{FF2B5EF4-FFF2-40B4-BE49-F238E27FC236}">
                <a16:creationId xmlns:a16="http://schemas.microsoft.com/office/drawing/2014/main" id="{2448D8D1-0D2D-260F-6CC6-730470F39255}"/>
              </a:ext>
            </a:extLst>
          </p:cNvPr>
          <p:cNvPicPr>
            <a:picLocks noChangeAspect="1"/>
          </p:cNvPicPr>
          <p:nvPr/>
        </p:nvPicPr>
        <p:blipFill rotWithShape="1">
          <a:blip r:embed="rId6"/>
          <a:srcRect l="11919" t="31181" r="36920" b="32373"/>
          <a:stretch/>
        </p:blipFill>
        <p:spPr>
          <a:xfrm>
            <a:off x="1681843" y="2179864"/>
            <a:ext cx="9013371" cy="3610066"/>
          </a:xfrm>
          <a:prstGeom prst="rect">
            <a:avLst/>
          </a:prstGeom>
        </p:spPr>
      </p:pic>
    </p:spTree>
    <p:extLst>
      <p:ext uri="{BB962C8B-B14F-4D97-AF65-F5344CB8AC3E}">
        <p14:creationId xmlns:p14="http://schemas.microsoft.com/office/powerpoint/2010/main" val="81221495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016758"/>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How many synonyms can you find for busy?</a:t>
            </a:r>
          </a:p>
          <a:p>
            <a:r>
              <a:rPr lang="en-GB" sz="3200" i="1" dirty="0">
                <a:latin typeface="Twinkl Cursive Looped" panose="02000000000000000000" pitchFamily="2" charset="0"/>
              </a:rPr>
              <a:t>You can look at busy being ‘active’ or ‘decorated excessively’</a:t>
            </a:r>
          </a:p>
        </p:txBody>
      </p:sp>
    </p:spTree>
    <p:extLst>
      <p:ext uri="{BB962C8B-B14F-4D97-AF65-F5344CB8AC3E}">
        <p14:creationId xmlns:p14="http://schemas.microsoft.com/office/powerpoint/2010/main" val="402739095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72610"/>
            <a:ext cx="11740242" cy="5078313"/>
          </a:xfrm>
          <a:prstGeom prst="rect">
            <a:avLst/>
          </a:prstGeom>
          <a:noFill/>
        </p:spPr>
        <p:txBody>
          <a:bodyPr wrap="square" rtlCol="0">
            <a:spAutoFit/>
          </a:bodyPr>
          <a:lstStyle/>
          <a:p>
            <a:r>
              <a:rPr lang="en-GB" sz="7200" dirty="0">
                <a:latin typeface="Twinkl Cursive Looped" panose="02000000000000000000" pitchFamily="2" charset="0"/>
              </a:rPr>
              <a:t>Synonyms for busy </a:t>
            </a:r>
            <a:r>
              <a:rPr lang="en-GB" sz="3600" dirty="0">
                <a:latin typeface="Twinkl Cursive Looped" panose="02000000000000000000" pitchFamily="2" charset="0"/>
              </a:rPr>
              <a:t>(active)…</a:t>
            </a:r>
            <a:endParaRPr lang="en-GB" sz="7200" dirty="0">
              <a:latin typeface="Twinkl Cursive Looped" panose="02000000000000000000" pitchFamily="2" charset="0"/>
            </a:endParaRPr>
          </a:p>
          <a:p>
            <a:pPr algn="l"/>
            <a:r>
              <a:rPr lang="en-GB" sz="3600" dirty="0">
                <a:solidFill>
                  <a:srgbClr val="202124"/>
                </a:solidFill>
                <a:latin typeface="Twinkl Cursive Looped" panose="02000000000000000000" pitchFamily="2" charset="0"/>
              </a:rPr>
              <a:t>* o</a:t>
            </a:r>
            <a:r>
              <a:rPr lang="en-GB" sz="3600" b="0" i="0" dirty="0">
                <a:solidFill>
                  <a:srgbClr val="202124"/>
                </a:solidFill>
                <a:effectLst/>
                <a:latin typeface="Twinkl Cursive Looped" panose="02000000000000000000" pitchFamily="2" charset="0"/>
              </a:rPr>
              <a:t>ccupied (in) · engaged in · involved in · employed in · working at · labouring at · toiling at · slaving at · hard at work (on) · wrapped up (in/with) · rushed off one's feet (with) · hard-pressed · time-poor · at work (on) · on the job · absorbed in · engrossed in · immersed in · preoccupied with · active (in) · lively · industrious · bustling · energetic · tireless · have one's hands full</a:t>
            </a:r>
            <a:endParaRPr lang="en-GB" sz="36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495025"/>
            <a:ext cx="11740242" cy="5447645"/>
          </a:xfrm>
          <a:prstGeom prst="rect">
            <a:avLst/>
          </a:prstGeom>
          <a:noFill/>
        </p:spPr>
        <p:txBody>
          <a:bodyPr wrap="square" rtlCol="0">
            <a:spAutoFit/>
          </a:bodyPr>
          <a:lstStyle/>
          <a:p>
            <a:r>
              <a:rPr lang="en-GB" sz="7200" dirty="0">
                <a:latin typeface="Twinkl Cursive Looped" panose="02000000000000000000" pitchFamily="2" charset="0"/>
              </a:rPr>
              <a:t>Synonyms for busy </a:t>
            </a:r>
          </a:p>
          <a:p>
            <a:r>
              <a:rPr lang="en-GB" sz="3600" dirty="0">
                <a:latin typeface="Twinkl Cursive Looped" panose="02000000000000000000" pitchFamily="2" charset="0"/>
              </a:rPr>
              <a:t>(excessively decorated)…</a:t>
            </a:r>
          </a:p>
          <a:p>
            <a:r>
              <a:rPr lang="en-GB" sz="4000" dirty="0">
                <a:latin typeface="Twinkl Cursive Looped" panose="02000000000000000000" pitchFamily="2" charset="0"/>
              </a:rPr>
              <a:t>excessively ornate · over-ornate · over-elaborate · over-embellished · overdecorated · overblown · overripe · overwrought · exaggerated · overdone · florid · fussy · cluttered · contrived · overworked · over-detailed · strained · laboured · baroque · rococo</a:t>
            </a:r>
          </a:p>
        </p:txBody>
      </p:sp>
    </p:spTree>
    <p:extLst>
      <p:ext uri="{BB962C8B-B14F-4D97-AF65-F5344CB8AC3E}">
        <p14:creationId xmlns:p14="http://schemas.microsoft.com/office/powerpoint/2010/main" val="3446887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intercity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547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5407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interact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917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interact</a:t>
            </a:r>
            <a:br>
              <a:rPr lang="en-GB" dirty="0">
                <a:latin typeface="Twinkl Cursive Looped" panose="02000000000000000000" pitchFamily="2" charset="0"/>
              </a:rPr>
            </a:br>
            <a:r>
              <a:rPr lang="en-GB" dirty="0">
                <a:latin typeface="Twinkl Cursive Looped" panose="02000000000000000000" pitchFamily="2" charset="0"/>
              </a:rPr>
              <a:t>inter + act = interact</a:t>
            </a:r>
            <a:endParaRPr lang="en-GB" i="1" dirty="0">
              <a:latin typeface="Twinkl Cursive Looped" panose="02000000000000000000" pitchFamily="2" charset="0"/>
            </a:endParaRPr>
          </a:p>
        </p:txBody>
      </p:sp>
      <p:pic>
        <p:nvPicPr>
          <p:cNvPr id="6146" name="Picture 2" descr="Free Interacting Cliparts, Download Free Interacting Cliparts png images,  Free ClipArts on Clipart Library">
            <a:extLst>
              <a:ext uri="{FF2B5EF4-FFF2-40B4-BE49-F238E27FC236}">
                <a16:creationId xmlns:a16="http://schemas.microsoft.com/office/drawing/2014/main" id="{38A935EE-355E-485F-3FB5-1382448D6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67" y="434067"/>
            <a:ext cx="2677204" cy="191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9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interact</a:t>
            </a:r>
            <a:br>
              <a:rPr lang="en-GB" dirty="0">
                <a:latin typeface="Twinkl Cursive Looped" panose="02000000000000000000" pitchFamily="2" charset="0"/>
              </a:rPr>
            </a:br>
            <a:r>
              <a:rPr lang="en-GB" dirty="0">
                <a:latin typeface="Twinkl Cursive Looped" panose="02000000000000000000" pitchFamily="2" charset="0"/>
              </a:rPr>
              <a:t>inter + act = interact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talk to each other</a:t>
            </a:r>
            <a:endParaRPr lang="en-GB" i="1" dirty="0">
              <a:latin typeface="Twinkl Cursive Looped" panose="02000000000000000000" pitchFamily="2" charset="0"/>
            </a:endParaRPr>
          </a:p>
        </p:txBody>
      </p:sp>
      <p:pic>
        <p:nvPicPr>
          <p:cNvPr id="3" name="Picture 2" descr="Free Interacting Cliparts, Download Free Interacting Cliparts png images,  Free ClipArts on Clipart Library">
            <a:extLst>
              <a:ext uri="{FF2B5EF4-FFF2-40B4-BE49-F238E27FC236}">
                <a16:creationId xmlns:a16="http://schemas.microsoft.com/office/drawing/2014/main" id="{29C856B9-6556-81DF-70FA-FFD5935B6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53" y="515711"/>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58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13687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interfere</a:t>
            </a:r>
            <a:br>
              <a:rPr lang="en-GB" dirty="0">
                <a:latin typeface="Twinkl Cursive Looped" panose="02000000000000000000" pitchFamily="2" charset="0"/>
              </a:rPr>
            </a:br>
            <a:r>
              <a:rPr lang="en-GB" dirty="0">
                <a:latin typeface="Twinkl Cursive Looped" panose="02000000000000000000" pitchFamily="2" charset="0"/>
              </a:rPr>
              <a:t>inter + fere = interfere</a:t>
            </a:r>
            <a:endParaRPr lang="en-GB" i="1" dirty="0">
              <a:latin typeface="Twinkl Cursive Looped" panose="02000000000000000000" pitchFamily="2" charset="0"/>
            </a:endParaRPr>
          </a:p>
        </p:txBody>
      </p:sp>
      <p:pic>
        <p:nvPicPr>
          <p:cNvPr id="9218" name="Picture 2" descr="77 Interfere Illustrations &amp; Clip Art - iStock">
            <a:extLst>
              <a:ext uri="{FF2B5EF4-FFF2-40B4-BE49-F238E27FC236}">
                <a16:creationId xmlns:a16="http://schemas.microsoft.com/office/drawing/2014/main" id="{2C0BB048-8EEB-F7C9-344C-C0ACFB756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09" y="2837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519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interfere</a:t>
            </a:r>
            <a:br>
              <a:rPr lang="en-GB" dirty="0">
                <a:latin typeface="Twinkl Cursive Looped" panose="02000000000000000000" pitchFamily="2" charset="0"/>
              </a:rPr>
            </a:br>
            <a:r>
              <a:rPr lang="en-GB" dirty="0">
                <a:latin typeface="Twinkl Cursive Looped" panose="02000000000000000000" pitchFamily="2" charset="0"/>
              </a:rPr>
              <a:t>inter + fere = interfere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get involved in something without being a part of it</a:t>
            </a:r>
            <a:endParaRPr lang="en-GB" i="1" dirty="0">
              <a:latin typeface="Twinkl Cursive Looped" panose="02000000000000000000" pitchFamily="2" charset="0"/>
            </a:endParaRPr>
          </a:p>
        </p:txBody>
      </p:sp>
      <p:pic>
        <p:nvPicPr>
          <p:cNvPr id="8194" name="Picture 2" descr="77 Interfere Illustrations &amp; Clip Art - iStock">
            <a:extLst>
              <a:ext uri="{FF2B5EF4-FFF2-40B4-BE49-F238E27FC236}">
                <a16:creationId xmlns:a16="http://schemas.microsoft.com/office/drawing/2014/main" id="{804F947E-997E-48F9-6AD4-9C78D7ED1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81" y="6102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04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intercity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415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intercity</a:t>
            </a:r>
            <a:br>
              <a:rPr lang="en-GB" dirty="0">
                <a:latin typeface="Twinkl Cursive Looped" panose="02000000000000000000" pitchFamily="2" charset="0"/>
              </a:rPr>
            </a:br>
            <a:r>
              <a:rPr lang="en-GB" dirty="0">
                <a:latin typeface="Twinkl Cursive Looped" panose="02000000000000000000" pitchFamily="2" charset="0"/>
              </a:rPr>
              <a:t>inter + city = intercity</a:t>
            </a:r>
            <a:endParaRPr lang="en-GB" i="1" dirty="0">
              <a:latin typeface="Twinkl Cursive Looped" panose="02000000000000000000" pitchFamily="2" charset="0"/>
            </a:endParaRPr>
          </a:p>
        </p:txBody>
      </p:sp>
      <p:pic>
        <p:nvPicPr>
          <p:cNvPr id="11266" name="Picture 2">
            <a:extLst>
              <a:ext uri="{FF2B5EF4-FFF2-40B4-BE49-F238E27FC236}">
                <a16:creationId xmlns:a16="http://schemas.microsoft.com/office/drawing/2014/main" id="{626DF2EB-81F1-58CA-B030-69B5CBBD3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82" y="570820"/>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11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intercity</a:t>
            </a:r>
            <a:br>
              <a:rPr lang="en-GB" dirty="0">
                <a:latin typeface="Twinkl Cursive Looped" panose="02000000000000000000" pitchFamily="2" charset="0"/>
              </a:rPr>
            </a:br>
            <a:r>
              <a:rPr lang="en-GB" dirty="0">
                <a:latin typeface="Twinkl Cursive Looped" panose="02000000000000000000" pitchFamily="2" charset="0"/>
              </a:rPr>
              <a:t>inter + city = intercity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travelling between cities</a:t>
            </a:r>
            <a:endParaRPr lang="en-GB" i="1" dirty="0">
              <a:latin typeface="Twinkl Cursive Looped" panose="02000000000000000000" pitchFamily="2" charset="0"/>
            </a:endParaRPr>
          </a:p>
        </p:txBody>
      </p:sp>
      <p:pic>
        <p:nvPicPr>
          <p:cNvPr id="10242" name="Picture 2">
            <a:extLst>
              <a:ext uri="{FF2B5EF4-FFF2-40B4-BE49-F238E27FC236}">
                <a16:creationId xmlns:a16="http://schemas.microsoft.com/office/drawing/2014/main" id="{9420BD10-CEAC-4E7D-A40A-89CCF6678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96" y="423863"/>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45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children like to interact with the school dog.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5548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children like to ________ with the school dog.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4915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children like to interact with the school dog.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2145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interfere with these results.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_________ with these results.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53695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interfere with these results.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11605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intercity train joined London to Norwich.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4096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_________ train joined London to Norwich.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0473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intercity train joined London to Norwich.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23702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pic>
        <p:nvPicPr>
          <p:cNvPr id="12290" name="Picture 2" descr="Busy Stock Illustrations – 57,710 Busy Stock Illustrations, Vectors &amp;  Clipart - Dreamstime">
            <a:extLst>
              <a:ext uri="{FF2B5EF4-FFF2-40B4-BE49-F238E27FC236}">
                <a16:creationId xmlns:a16="http://schemas.microsoft.com/office/drawing/2014/main" id="{184C0B3F-794E-6B95-0AB7-81AA1845F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3" y="1367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07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31876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____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9811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9473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often</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pic>
        <p:nvPicPr>
          <p:cNvPr id="13314" name="Picture 2" descr="Early Morning Stock Illustrations – 6,301 Early Morning Stock  Illustrations, Vectors &amp; Clipart - Dreamstime">
            <a:extLst>
              <a:ext uri="{FF2B5EF4-FFF2-40B4-BE49-F238E27FC236}">
                <a16:creationId xmlns:a16="http://schemas.microsoft.com/office/drawing/2014/main" id="{DF8C712F-EE37-8A66-BE98-9DB9EC0A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17" y="34153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62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1478945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_____ for Christmas.</a:t>
            </a:r>
            <a:endParaRPr lang="en-GB" i="1" dirty="0"/>
          </a:p>
        </p:txBody>
      </p:sp>
    </p:spTree>
    <p:extLst>
      <p:ext uri="{BB962C8B-B14F-4D97-AF65-F5344CB8AC3E}">
        <p14:creationId xmlns:p14="http://schemas.microsoft.com/office/powerpoint/2010/main" val="2093793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304845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a:t>
            </a:r>
          </a:p>
        </p:txBody>
      </p:sp>
    </p:spTree>
    <p:extLst>
      <p:ext uri="{BB962C8B-B14F-4D97-AF65-F5344CB8AC3E}">
        <p14:creationId xmlns:p14="http://schemas.microsoft.com/office/powerpoint/2010/main" val="2433500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Climate change has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often</a:t>
            </a:r>
            <a:r>
              <a:rPr lang="en-GB" sz="4000" dirty="0">
                <a:solidFill>
                  <a:srgbClr val="000000"/>
                </a:solidFill>
                <a:effectLst/>
                <a:latin typeface="Twinkl Cursive Looped" panose="02000000000000000000" pitchFamily="2" charset="0"/>
                <a:ea typeface="Times New Roman" panose="02020603050405020304" pitchFamily="18" charset="0"/>
              </a:rPr>
              <a:t> been blamed for natural disasters.  Rising sea levels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interfere</a:t>
            </a:r>
            <a:r>
              <a:rPr lang="en-GB" sz="4000" dirty="0">
                <a:solidFill>
                  <a:srgbClr val="000000"/>
                </a:solidFill>
                <a:effectLst/>
                <a:latin typeface="Twinkl Cursive Looped" panose="02000000000000000000" pitchFamily="2" charset="0"/>
                <a:ea typeface="Times New Roman" panose="02020603050405020304" pitchFamily="18" charset="0"/>
              </a:rPr>
              <a:t> with children’s lives.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intermediate</a:t>
            </a:r>
            <a:r>
              <a:rPr lang="en-GB" sz="4000" dirty="0">
                <a:solidFill>
                  <a:srgbClr val="000000"/>
                </a:solidFill>
                <a:effectLst/>
                <a:latin typeface="Twinkl Cursive Looped" panose="02000000000000000000" pitchFamily="2" charset="0"/>
                <a:ea typeface="Times New Roman" panose="02020603050405020304" pitchFamily="18" charset="0"/>
              </a:rPr>
              <a:t> effect is flooding that can sweep away homes, hospitals and schools.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International</a:t>
            </a:r>
            <a:r>
              <a:rPr lang="en-GB" sz="4000" dirty="0">
                <a:solidFill>
                  <a:srgbClr val="000000"/>
                </a:solidFill>
                <a:effectLst/>
                <a:latin typeface="Twinkl Cursive Looped" panose="02000000000000000000" pitchFamily="2" charset="0"/>
                <a:ea typeface="Times New Roman" panose="02020603050405020304" pitchFamily="18" charset="0"/>
              </a:rPr>
              <a:t> aid supports in different countries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build</a:t>
            </a:r>
            <a:r>
              <a:rPr lang="en-GB" sz="4000" dirty="0">
                <a:solidFill>
                  <a:srgbClr val="000000"/>
                </a:solidFill>
                <a:effectLst/>
                <a:latin typeface="Twinkl Cursive Looped" panose="02000000000000000000" pitchFamily="2" charset="0"/>
                <a:ea typeface="Times New Roman" panose="02020603050405020304" pitchFamily="18" charset="0"/>
              </a:rPr>
              <a:t> homes after a disaster has hit.  People are becoming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supercharged</a:t>
            </a:r>
            <a:r>
              <a:rPr lang="en-GB" sz="4000" dirty="0">
                <a:solidFill>
                  <a:srgbClr val="000000"/>
                </a:solidFill>
                <a:effectLst/>
                <a:latin typeface="Twinkl Cursive Looped" panose="02000000000000000000" pitchFamily="2" charset="0"/>
                <a:ea typeface="Times New Roman" panose="02020603050405020304" pitchFamily="18" charset="0"/>
              </a:rPr>
              <a:t> to  help each other after a natural disaster has hit.</a:t>
            </a:r>
          </a:p>
        </p:txBody>
      </p:sp>
    </p:spTree>
    <p:extLst>
      <p:ext uri="{BB962C8B-B14F-4D97-AF65-F5344CB8AC3E}">
        <p14:creationId xmlns:p14="http://schemas.microsoft.com/office/powerpoint/2010/main" val="1901584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Climate change has often been blamed for natural disasters.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r>
              <a:rPr lang="en-GB" dirty="0">
                <a:latin typeface="Twinkl Cursive Looped" panose="02000000000000000000" pitchFamily="2" charset="0"/>
              </a:rPr>
              <a:t>(adverb)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frequency / many times</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151471-6932-CB63-1C99-C73C213C8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5082"/>
          <a:stretch/>
        </p:blipFill>
        <p:spPr bwMode="auto">
          <a:xfrm>
            <a:off x="375556" y="97971"/>
            <a:ext cx="11234057" cy="67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967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495343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79692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often</a:t>
            </a:r>
          </a:p>
        </p:txBody>
      </p:sp>
    </p:spTree>
    <p:extLst>
      <p:ext uri="{BB962C8B-B14F-4D97-AF65-F5344CB8AC3E}">
        <p14:creationId xmlns:p14="http://schemas.microsoft.com/office/powerpoint/2010/main" val="1593350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r>
              <a:rPr lang="en-GB" dirty="0">
                <a:latin typeface="Twinkl Cursive Looped" panose="02000000000000000000" pitchFamily="2" charset="0"/>
              </a:rPr>
              <a:t>(adverb)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frequency / many times</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138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eat fruit often.</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27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498346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build</a:t>
            </a:r>
          </a:p>
        </p:txBody>
      </p:sp>
    </p:spTree>
    <p:extLst>
      <p:ext uri="{BB962C8B-B14F-4D97-AF65-F5344CB8AC3E}">
        <p14:creationId xmlns:p14="http://schemas.microsoft.com/office/powerpoint/2010/main" val="3937579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make something</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6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eat fruit often.</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03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Together, we can build great things.</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925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Possessive apostrophe</a:t>
            </a:r>
          </a:p>
        </p:txBody>
      </p:sp>
    </p:spTree>
    <p:extLst>
      <p:ext uri="{BB962C8B-B14F-4D97-AF65-F5344CB8AC3E}">
        <p14:creationId xmlns:p14="http://schemas.microsoft.com/office/powerpoint/2010/main" val="5016038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  ’s</a:t>
            </a:r>
          </a:p>
        </p:txBody>
      </p:sp>
    </p:spTree>
    <p:extLst>
      <p:ext uri="{BB962C8B-B14F-4D97-AF65-F5344CB8AC3E}">
        <p14:creationId xmlns:p14="http://schemas.microsoft.com/office/powerpoint/2010/main" val="1535308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2868553"/>
            <a:ext cx="10515600" cy="1481650"/>
          </a:xfrm>
        </p:spPr>
        <p:txBody>
          <a:bodyPr>
            <a:normAutofit fontScale="90000"/>
          </a:bodyPr>
          <a:lstStyle/>
          <a:p>
            <a:pPr algn="ctr"/>
            <a:r>
              <a:rPr lang="en-GB" dirty="0">
                <a:latin typeface="Twinkl Cursive Looped" panose="02000000000000000000" pitchFamily="2" charset="0"/>
              </a:rPr>
              <a:t>Possessive apostrophe </a:t>
            </a:r>
            <a:br>
              <a:rPr lang="en-GB" dirty="0">
                <a:latin typeface="Twinkl Cursive Looped" panose="02000000000000000000" pitchFamily="2" charset="0"/>
              </a:rPr>
            </a:br>
            <a:r>
              <a:rPr lang="en-GB" dirty="0">
                <a:latin typeface="Twinkl Cursive Looped" panose="02000000000000000000" pitchFamily="2" charset="0"/>
              </a:rPr>
              <a:t>Shows something belonging to someone.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5624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child’s shoes</a:t>
            </a:r>
          </a:p>
        </p:txBody>
      </p:sp>
    </p:spTree>
    <p:extLst>
      <p:ext uri="{BB962C8B-B14F-4D97-AF65-F5344CB8AC3E}">
        <p14:creationId xmlns:p14="http://schemas.microsoft.com/office/powerpoint/2010/main" val="1554725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child’s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237513"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1403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child’s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237513"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38" name="Picture 2" descr="2,597 Kids shoes clipart Images, Stock Photos &amp; Vectors | Shutterstock">
            <a:extLst>
              <a:ext uri="{FF2B5EF4-FFF2-40B4-BE49-F238E27FC236}">
                <a16:creationId xmlns:a16="http://schemas.microsoft.com/office/drawing/2014/main" id="{1235B2A1-E162-383E-9D6D-D334F0915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05"/>
          <a:stretch/>
        </p:blipFill>
        <p:spPr bwMode="auto">
          <a:xfrm>
            <a:off x="399371" y="613851"/>
            <a:ext cx="1857375" cy="230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17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woman’s shoes</a:t>
            </a:r>
          </a:p>
        </p:txBody>
      </p:sp>
    </p:spTree>
    <p:extLst>
      <p:ext uri="{BB962C8B-B14F-4D97-AF65-F5344CB8AC3E}">
        <p14:creationId xmlns:p14="http://schemas.microsoft.com/office/powerpoint/2010/main" val="1790558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woman’s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683828"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9153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woman’s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683828"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298" name="Picture 2" descr="Jogging/running shoes, sneakers. Illustration with slim female legs in pink  running shoes. jogging shoes drawing in comics | CanStock">
            <a:extLst>
              <a:ext uri="{FF2B5EF4-FFF2-40B4-BE49-F238E27FC236}">
                <a16:creationId xmlns:a16="http://schemas.microsoft.com/office/drawing/2014/main" id="{CD4C3BB7-F421-47DB-7B63-77F449A00A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394607" y="427946"/>
            <a:ext cx="2095500" cy="205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3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3747938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inter-</a:t>
            </a:r>
          </a:p>
        </p:txBody>
      </p:sp>
    </p:spTree>
    <p:extLst>
      <p:ext uri="{BB962C8B-B14F-4D97-AF65-F5344CB8AC3E}">
        <p14:creationId xmlns:p14="http://schemas.microsoft.com/office/powerpoint/2010/main" val="3224336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inter-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8488497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inter-  </a:t>
            </a:r>
            <a:br>
              <a:rPr lang="en-GB" dirty="0">
                <a:latin typeface="Twinkl Cursive Looped" panose="02000000000000000000" pitchFamily="2" charset="0"/>
              </a:rPr>
            </a:br>
            <a:r>
              <a:rPr lang="en-GB" dirty="0">
                <a:latin typeface="Twinkl Cursive Looped" panose="02000000000000000000" pitchFamily="2" charset="0"/>
              </a:rPr>
              <a:t>meaning between or among.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63850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4" y="4011554"/>
            <a:ext cx="10515600" cy="1481650"/>
          </a:xfrm>
        </p:spPr>
        <p:txBody>
          <a:bodyPr>
            <a:normAutofit fontScale="90000"/>
          </a:bodyPr>
          <a:lstStyle/>
          <a:p>
            <a:pPr algn="ctr"/>
            <a:r>
              <a:rPr lang="en-GB" u="sng" dirty="0">
                <a:latin typeface="Twinkl Cursive Looped" panose="02000000000000000000" pitchFamily="2" charset="0"/>
              </a:rPr>
              <a:t>inter-  </a:t>
            </a:r>
            <a:br>
              <a:rPr lang="en-GB" dirty="0">
                <a:latin typeface="Twinkl Cursive Looped" panose="02000000000000000000" pitchFamily="2" charset="0"/>
              </a:rPr>
            </a:br>
            <a:r>
              <a:rPr lang="en-GB" dirty="0">
                <a:latin typeface="Twinkl Cursive Looped" panose="02000000000000000000" pitchFamily="2" charset="0"/>
              </a:rPr>
              <a:t>meaning between or among.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inter can just be added to a root word.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931827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international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284261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international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705680" y="3674694"/>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3159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intermediate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265673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intermediate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738338" y="3658365"/>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4468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8274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8439</TotalTime>
  <Words>3628</Words>
  <Application>Microsoft Office PowerPoint</Application>
  <PresentationFormat>Widescreen</PresentationFormat>
  <Paragraphs>490</Paragraphs>
  <Slides>316</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316</vt:i4>
      </vt:variant>
    </vt:vector>
  </HeadingPairs>
  <TitlesOfParts>
    <vt:vector size="322" baseType="lpstr">
      <vt:lpstr>Arial</vt:lpstr>
      <vt:lpstr>Calibri</vt:lpstr>
      <vt:lpstr>Calibri Light</vt:lpstr>
      <vt:lpstr>Georgia</vt:lpstr>
      <vt:lpstr>Twinkl Cursive Looped</vt:lpstr>
      <vt:lpstr>Office Theme</vt:lpstr>
      <vt:lpstr>Spelling Y3</vt:lpstr>
      <vt:lpstr>PowerPoint Presentation</vt:lpstr>
      <vt:lpstr>PowerPoint Presentation</vt:lpstr>
      <vt:lpstr>Let’s Revisit and Review…</vt:lpstr>
      <vt:lpstr>Do you remember this challenge word?</vt:lpstr>
      <vt:lpstr>often</vt:lpstr>
      <vt:lpstr>often (adverb)   Definition – frequency / many times</vt:lpstr>
      <vt:lpstr>often  I eat fruit often.</vt:lpstr>
      <vt:lpstr>Do you remember this challenge word?</vt:lpstr>
      <vt:lpstr>build</vt:lpstr>
      <vt:lpstr>build (verb)  Definition – make something</vt:lpstr>
      <vt:lpstr>build   Together, we can build great things.</vt:lpstr>
      <vt:lpstr>Possessive apostrophe</vt:lpstr>
      <vt:lpstr>-  ’s</vt:lpstr>
      <vt:lpstr>Possessive apostrophe  Shows something belonging to someone.</vt:lpstr>
      <vt:lpstr>the girl’s shoes</vt:lpstr>
      <vt:lpstr>the girl’s shoes</vt:lpstr>
      <vt:lpstr>the girl’s shoes</vt:lpstr>
      <vt:lpstr>the man’s shoes</vt:lpstr>
      <vt:lpstr>the man’s shoes</vt:lpstr>
      <vt:lpstr>the man’s shoes</vt:lpstr>
      <vt:lpstr>Let’s Teach and Practise</vt:lpstr>
      <vt:lpstr>The prefix     inter-</vt:lpstr>
      <vt:lpstr>inter-</vt:lpstr>
      <vt:lpstr>inter-   meaning between or among.</vt:lpstr>
      <vt:lpstr>inter-   meaning between or among.  The prefix inter can just be added to a root word. </vt:lpstr>
      <vt:lpstr>interact</vt:lpstr>
      <vt:lpstr>interact</vt:lpstr>
      <vt:lpstr>interfere</vt:lpstr>
      <vt:lpstr>interfere</vt:lpstr>
      <vt:lpstr>intercity</vt:lpstr>
      <vt:lpstr>intercity</vt:lpstr>
      <vt:lpstr>interact</vt:lpstr>
      <vt:lpstr>interact inter + act = interact</vt:lpstr>
      <vt:lpstr>interact inter + act = interact  (verb) Definition – talk to each other</vt:lpstr>
      <vt:lpstr>interfere</vt:lpstr>
      <vt:lpstr>interfere inter + fere = interfere</vt:lpstr>
      <vt:lpstr>interfere inter + fere = interfere  (verb) Definition – get involved in something without being a part of it</vt:lpstr>
      <vt:lpstr>intercity</vt:lpstr>
      <vt:lpstr>intercity inter + city = intercity</vt:lpstr>
      <vt:lpstr>intercity inter + city = intercity  (adjective) Definition – travelling between cities</vt:lpstr>
      <vt:lpstr> The children like to interact with the school dog.</vt:lpstr>
      <vt:lpstr> The children like to ________ with the school dog.</vt:lpstr>
      <vt:lpstr> The children like to interact with the school dog.</vt:lpstr>
      <vt:lpstr>Please do not interfere with these results.</vt:lpstr>
      <vt:lpstr>Please do not _________ with these results.</vt:lpstr>
      <vt:lpstr>Please do not interfere with these results.</vt:lpstr>
      <vt:lpstr>The intercity train joined London to Norwich.</vt:lpstr>
      <vt:lpstr>The _________ train joined London to Norwich.</vt:lpstr>
      <vt:lpstr>The intercity train joined London to Norwich.</vt:lpstr>
      <vt:lpstr>New CHALLENGE words.</vt:lpstr>
      <vt:lpstr>busy</vt:lpstr>
      <vt:lpstr>busy  The busy shop opened early for Christmas.</vt:lpstr>
      <vt:lpstr>busy  The busy shop opened early for Christmas.</vt:lpstr>
      <vt:lpstr>  The busy shop opened early for Christmas.</vt:lpstr>
      <vt:lpstr>  The ____ shop opened early for Christmas.</vt:lpstr>
      <vt:lpstr>  The busy shop opened early for Christmas.</vt:lpstr>
      <vt:lpstr>early</vt:lpstr>
      <vt:lpstr>early The busy shop opened early for Christmas.</vt:lpstr>
      <vt:lpstr>early The busy shop opened early for Christmas.</vt:lpstr>
      <vt:lpstr> The busy shop opened early for Christmas.</vt:lpstr>
      <vt:lpstr> The busy shop opened _____ for Christmas.</vt:lpstr>
      <vt:lpstr> The busy shop opened early for Christmas.</vt:lpstr>
      <vt:lpstr>Let’s Practise and Apply.</vt:lpstr>
      <vt:lpstr>Can you spot the spelling rule words and the challenge words?</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Write this sentence as I dictate it to you.</vt:lpstr>
      <vt:lpstr>Climate change has often been blamed for natural disasters.</vt:lpstr>
      <vt:lpstr>PowerPoint Presentation</vt:lpstr>
      <vt:lpstr>PowerPoint Presentation</vt:lpstr>
      <vt:lpstr>Let’s Revisit and Review…</vt:lpstr>
      <vt:lpstr>Do you remember this challenge word?</vt:lpstr>
      <vt:lpstr>often</vt:lpstr>
      <vt:lpstr>often (adverb)   Definition – frequency / many times</vt:lpstr>
      <vt:lpstr>often  I eat fruit often.</vt:lpstr>
      <vt:lpstr>Do you remember this challenge word?</vt:lpstr>
      <vt:lpstr>build</vt:lpstr>
      <vt:lpstr>build (verb)  Definition – make something</vt:lpstr>
      <vt:lpstr>build   Together, we can build great things.</vt:lpstr>
      <vt:lpstr>Possessive apostrophe</vt:lpstr>
      <vt:lpstr>-  ’s</vt:lpstr>
      <vt:lpstr>Possessive apostrophe  Shows something belonging to someone.</vt:lpstr>
      <vt:lpstr>the child’s shoes</vt:lpstr>
      <vt:lpstr>the child’s shoes</vt:lpstr>
      <vt:lpstr>the child’s shoes</vt:lpstr>
      <vt:lpstr>the woman’s shoes</vt:lpstr>
      <vt:lpstr>the woman’s shoes</vt:lpstr>
      <vt:lpstr>the woman’s shoes</vt:lpstr>
      <vt:lpstr>Let’s Teach and Practise</vt:lpstr>
      <vt:lpstr>The prefix     inter-</vt:lpstr>
      <vt:lpstr>inter-</vt:lpstr>
      <vt:lpstr>inter-   meaning between or among.</vt:lpstr>
      <vt:lpstr>inter-   meaning between or among.  The prefix inter can just be added to a root word. </vt:lpstr>
      <vt:lpstr>international</vt:lpstr>
      <vt:lpstr>international</vt:lpstr>
      <vt:lpstr>intermediate</vt:lpstr>
      <vt:lpstr>intermediate</vt:lpstr>
      <vt:lpstr>internet</vt:lpstr>
      <vt:lpstr>internet</vt:lpstr>
      <vt:lpstr>international</vt:lpstr>
      <vt:lpstr>international inter + national = international</vt:lpstr>
      <vt:lpstr>international inter + national = international  (adjective) Definition – between nations / countries</vt:lpstr>
      <vt:lpstr>intermediate</vt:lpstr>
      <vt:lpstr>intermediate inter + mediate = intermediate</vt:lpstr>
      <vt:lpstr>intermediate inter + mediate = intermediate  (adjective) Definition – coming between two things</vt:lpstr>
      <vt:lpstr>internet</vt:lpstr>
      <vt:lpstr>internet inter + net = internet</vt:lpstr>
      <vt:lpstr>internet inter + net = internet  (noun) Definition – communication between people and places</vt:lpstr>
      <vt:lpstr> International passengers must have their passports checked.</vt:lpstr>
      <vt:lpstr> _____________ passengers must have their passports checked.</vt:lpstr>
      <vt:lpstr> International passengers must have their passports checked.</vt:lpstr>
      <vt:lpstr>My piano playing is of an intermediate level.</vt:lpstr>
      <vt:lpstr>My piano playing is of an ____________ level.</vt:lpstr>
      <vt:lpstr>My piano playing is of an intermediate level.</vt:lpstr>
      <vt:lpstr>Children must stay safe when using the internet.</vt:lpstr>
      <vt:lpstr>Children must stay safe when using the ________.</vt:lpstr>
      <vt:lpstr>Children must stay safe when using the internet.</vt:lpstr>
      <vt:lpstr>New CHALLENGE words.</vt:lpstr>
      <vt:lpstr>busy</vt:lpstr>
      <vt:lpstr>busy  The busy shop opened early for Christmas.</vt:lpstr>
      <vt:lpstr>busy  The busy shop opened early for Christmas.</vt:lpstr>
      <vt:lpstr>  The busy shop opened early for Christmas.</vt:lpstr>
      <vt:lpstr>  The ____ shop opened early for Christmas.</vt:lpstr>
      <vt:lpstr>  The busy shop opened early for Christmas.</vt:lpstr>
      <vt:lpstr>early</vt:lpstr>
      <vt:lpstr>early The busy shop opened early for Christmas.</vt:lpstr>
      <vt:lpstr>early The busy shop opened early for Christmas.</vt:lpstr>
      <vt:lpstr> The busy shop opened early for Christmas.</vt:lpstr>
      <vt:lpstr> The busy shop opened _____ for Christmas.</vt:lpstr>
      <vt:lpstr> The busy shop opened early for Christmas.</vt:lpstr>
      <vt:lpstr>Let’s Practise and Apply.</vt:lpstr>
      <vt:lpstr>Can you spot the spelling rule words and the challenge words?</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Write this sentence as I dictate it to you.</vt:lpstr>
      <vt:lpstr>The intermediate effect is flooding that can sweep away homes, hospitals and schools.</vt:lpstr>
      <vt:lpstr>PowerPoint Presentation</vt:lpstr>
      <vt:lpstr>PowerPoint Presentation</vt:lpstr>
      <vt:lpstr>Let’s Revisit and Review…</vt:lpstr>
      <vt:lpstr>Do you remember this challenge word?</vt:lpstr>
      <vt:lpstr>often</vt:lpstr>
      <vt:lpstr>often (adverb)   Definition – frequency / many times</vt:lpstr>
      <vt:lpstr>often  I eat fruit often.</vt:lpstr>
      <vt:lpstr>Do you remember this challenge word?</vt:lpstr>
      <vt:lpstr>build</vt:lpstr>
      <vt:lpstr>build (verb)  Definition – make something</vt:lpstr>
      <vt:lpstr>build   Together, we can build great things.</vt:lpstr>
      <vt:lpstr>Possessive apostrophe</vt:lpstr>
      <vt:lpstr>-  ’s</vt:lpstr>
      <vt:lpstr>Possessive apostrophe  Shows something belonging to someone.</vt:lpstr>
      <vt:lpstr>the school’s plaground</vt:lpstr>
      <vt:lpstr>the school’s playground.</vt:lpstr>
      <vt:lpstr>the school’s playground.</vt:lpstr>
      <vt:lpstr>the dog’s bone.</vt:lpstr>
      <vt:lpstr>the dog’s bone</vt:lpstr>
      <vt:lpstr>the dog’s bone</vt:lpstr>
      <vt:lpstr>Let’s Teach and Practise</vt:lpstr>
      <vt:lpstr>The prefix     super-</vt:lpstr>
      <vt:lpstr>super-</vt:lpstr>
      <vt:lpstr>super-   meaning above / best</vt:lpstr>
      <vt:lpstr>super-   meaning above / best  The prefix super- can just be added to a root word. </vt:lpstr>
      <vt:lpstr>superman</vt:lpstr>
      <vt:lpstr>superman</vt:lpstr>
      <vt:lpstr>supercharged</vt:lpstr>
      <vt:lpstr>supercharged</vt:lpstr>
      <vt:lpstr>supernatural</vt:lpstr>
      <vt:lpstr>supernatural</vt:lpstr>
      <vt:lpstr>superman</vt:lpstr>
      <vt:lpstr>superman super + man = superman</vt:lpstr>
      <vt:lpstr>superman super + man = superman  (noun) Definition – a character with great strength</vt:lpstr>
      <vt:lpstr>supercharged</vt:lpstr>
      <vt:lpstr>supercharged super + charged = supercharged</vt:lpstr>
      <vt:lpstr>supercharged super + charged = supercharged  (adjective) Definition – extremely powerful or fast</vt:lpstr>
      <vt:lpstr>supernatural</vt:lpstr>
      <vt:lpstr>supernatural super + natural = supernatural</vt:lpstr>
      <vt:lpstr>supernatural super + natural = supernatural  (noun) Definition – being not explained by the laws of nature</vt:lpstr>
      <vt:lpstr> Superman can fly around the world.</vt:lpstr>
      <vt:lpstr> _________ can fly around the world.</vt:lpstr>
      <vt:lpstr> Superman can fly around the world.</vt:lpstr>
      <vt:lpstr>The jet was supercharged. </vt:lpstr>
      <vt:lpstr>The jet was ____________. </vt:lpstr>
      <vt:lpstr>The jet was supercharged. </vt:lpstr>
      <vt:lpstr>Ghosts are said to be supernatural.</vt:lpstr>
      <vt:lpstr>Ghosts are said to be ____________.</vt:lpstr>
      <vt:lpstr>Ghosts are said to be supernatural.</vt:lpstr>
      <vt:lpstr>New CHALLENGE words.</vt:lpstr>
      <vt:lpstr>busy</vt:lpstr>
      <vt:lpstr>busy  The busy shop opened early for Christmas.</vt:lpstr>
      <vt:lpstr>busy  The busy shop opened early for Christmas.</vt:lpstr>
      <vt:lpstr>  The busy shop opened early for Christmas.</vt:lpstr>
      <vt:lpstr>  The ____ shop opened early for Christmas.</vt:lpstr>
      <vt:lpstr>  The busy shop opened early for Christmas.</vt:lpstr>
      <vt:lpstr>early</vt:lpstr>
      <vt:lpstr>early The busy shop opened early for Christmas.</vt:lpstr>
      <vt:lpstr>early The busy shop opened early for Christmas.</vt:lpstr>
      <vt:lpstr> The busy shop opened early for Christmas.</vt:lpstr>
      <vt:lpstr> The busy shop opened _____ for Christmas.</vt:lpstr>
      <vt:lpstr> The busy shop opened early for Christmas.</vt:lpstr>
      <vt:lpstr>Let’s Practise and Apply.</vt:lpstr>
      <vt:lpstr>Can you spot the spelling rule words and the challenge words?</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Write this sentence as I dictate it to you.</vt:lpstr>
      <vt:lpstr>International aid supports in different countries to help build homes after a disaster has hit.</vt:lpstr>
      <vt:lpstr>PowerPoint Presentation</vt:lpstr>
      <vt:lpstr>PowerPoint Presentation</vt:lpstr>
      <vt:lpstr>Let’s Revisit and Review…</vt:lpstr>
      <vt:lpstr>Do you remember this challenge word?</vt:lpstr>
      <vt:lpstr>often</vt:lpstr>
      <vt:lpstr>often (adverb)   Definition – frequency / many times</vt:lpstr>
      <vt:lpstr>often  I eat fruit often.</vt:lpstr>
      <vt:lpstr>Do you remember this challenge word?</vt:lpstr>
      <vt:lpstr>build</vt:lpstr>
      <vt:lpstr>build (verb)  Definition – make something</vt:lpstr>
      <vt:lpstr>build   Together, we can build great things.</vt:lpstr>
      <vt:lpstr>Possessive apostrophe</vt:lpstr>
      <vt:lpstr>-  ’s</vt:lpstr>
      <vt:lpstr>Possessive apostrophe  Shows something belonging to someone.</vt:lpstr>
      <vt:lpstr>the teacher’s pen</vt:lpstr>
      <vt:lpstr>the teacher’s pen</vt:lpstr>
      <vt:lpstr>the teacher’s pen</vt:lpstr>
      <vt:lpstr>the boy’s pen</vt:lpstr>
      <vt:lpstr>the boy’s pen</vt:lpstr>
      <vt:lpstr>the boy’s pen</vt:lpstr>
      <vt:lpstr>Let’s Teach and Practise</vt:lpstr>
      <vt:lpstr>The prefix     super-</vt:lpstr>
      <vt:lpstr>super-</vt:lpstr>
      <vt:lpstr>super-   meaning above / best</vt:lpstr>
      <vt:lpstr>super-   meaning above / best  The prefix super- can just be added to a root word. </vt:lpstr>
      <vt:lpstr>superfast</vt:lpstr>
      <vt:lpstr>superfast</vt:lpstr>
      <vt:lpstr>superfan</vt:lpstr>
      <vt:lpstr>superfan</vt:lpstr>
      <vt:lpstr>supercool</vt:lpstr>
      <vt:lpstr>supercool</vt:lpstr>
      <vt:lpstr>superfast</vt:lpstr>
      <vt:lpstr>superfast super + fast = superfast</vt:lpstr>
      <vt:lpstr>superfast super + fast = superfast  (adjective) Definition – extremely quick</vt:lpstr>
      <vt:lpstr>superfan</vt:lpstr>
      <vt:lpstr>superfan super + fan = superfan</vt:lpstr>
      <vt:lpstr>superfan super + fan = superfan  (noun) Definition – person who likes something alot</vt:lpstr>
      <vt:lpstr>supercool</vt:lpstr>
      <vt:lpstr>supercool super + cool = supercool</vt:lpstr>
      <vt:lpstr>supercool super + cool = supercool  (noun) Definition – extremely cold</vt:lpstr>
      <vt:lpstr> The broadband connection was superfast.</vt:lpstr>
      <vt:lpstr> The broadband connection was _________.</vt:lpstr>
      <vt:lpstr> The broadband connection was superfast.</vt:lpstr>
      <vt:lpstr>The band was happy to have a superfan. </vt:lpstr>
      <vt:lpstr>The band was happy to have a ________. </vt:lpstr>
      <vt:lpstr>The band was happy to have a superfan. </vt:lpstr>
      <vt:lpstr>The liquid was supercool.</vt:lpstr>
      <vt:lpstr>The liquid was _________.</vt:lpstr>
      <vt:lpstr>The liquid was supercool.</vt:lpstr>
      <vt:lpstr>New CHALLENGE words.</vt:lpstr>
      <vt:lpstr>busy</vt:lpstr>
      <vt:lpstr>busy  The busy shop opened early for Christmas.</vt:lpstr>
      <vt:lpstr>busy  The busy shop opened early for Christmas.</vt:lpstr>
      <vt:lpstr>  The busy shop opened early for Christmas.</vt:lpstr>
      <vt:lpstr>  The ____ shop opened early for Christmas.</vt:lpstr>
      <vt:lpstr>  The busy shop opened early for Christmas.</vt:lpstr>
      <vt:lpstr>early</vt:lpstr>
      <vt:lpstr>early The busy shop opened early for Christmas.</vt:lpstr>
      <vt:lpstr>early The busy shop opened early for Christmas.</vt:lpstr>
      <vt:lpstr> The busy shop opened early for Christmas.</vt:lpstr>
      <vt:lpstr> The busy shop opened _____ for Christmas.</vt:lpstr>
      <vt:lpstr> The busy shop opened early for Christmas.</vt:lpstr>
      <vt:lpstr>Let’s Practise and Apply.</vt:lpstr>
      <vt:lpstr>Can you spot the spelling rule words and the challenge words?</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Climate change has often been blamed for natural disasters.  Rising sea levels interfere with children’s lives.  The intermediate effect is flooding that can sweep away homes, hospitals and schools.   International aid supports in different countries to help build homes after a disaster has hit.  People are becoming supercharged to  help each other after a natural disaster has hit.</vt:lpstr>
      <vt:lpstr>Write this sentence as I dictate it to you.</vt:lpstr>
      <vt:lpstr>People are becoming supercharged to  help each other after a natural disaster has hit.</vt:lpstr>
      <vt:lpstr>PowerPoint Presentation</vt:lpstr>
      <vt:lpstr>PowerPoint Presentation</vt:lpstr>
      <vt:lpstr>Old challenge words…</vt:lpstr>
      <vt:lpstr>often</vt:lpstr>
      <vt:lpstr>build</vt:lpstr>
      <vt:lpstr>Old spelling rule words…</vt:lpstr>
      <vt:lpstr>girl’s</vt:lpstr>
      <vt:lpstr>man’s</vt:lpstr>
      <vt:lpstr>child’s</vt:lpstr>
      <vt:lpstr>woman’s</vt:lpstr>
      <vt:lpstr>school’s</vt:lpstr>
      <vt:lpstr>dog’s</vt:lpstr>
      <vt:lpstr>teacher’s</vt:lpstr>
      <vt:lpstr>boy’s</vt:lpstr>
      <vt:lpstr>New spelling rule words…</vt:lpstr>
      <vt:lpstr>interact</vt:lpstr>
      <vt:lpstr>interfere</vt:lpstr>
      <vt:lpstr>intercity</vt:lpstr>
      <vt:lpstr>international</vt:lpstr>
      <vt:lpstr>intermediate</vt:lpstr>
      <vt:lpstr>internet</vt:lpstr>
      <vt:lpstr>superman</vt:lpstr>
      <vt:lpstr>supercharged</vt:lpstr>
      <vt:lpstr>supernatural</vt:lpstr>
      <vt:lpstr>superfast</vt:lpstr>
      <vt:lpstr>superfan</vt:lpstr>
      <vt:lpstr>supercool</vt:lpstr>
      <vt:lpstr>New challenge words…</vt:lpstr>
      <vt:lpstr>busy</vt:lpstr>
      <vt:lpstr>early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cp:revision>
  <cp:lastPrinted>2022-05-27T07:40:55Z</cp:lastPrinted>
  <dcterms:created xsi:type="dcterms:W3CDTF">2022-03-23T13:56:57Z</dcterms:created>
  <dcterms:modified xsi:type="dcterms:W3CDTF">2022-07-19T13:07:20Z</dcterms:modified>
</cp:coreProperties>
</file>