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2"/>
  </p:notesMasterIdLst>
  <p:sldIdLst>
    <p:sldId id="256" r:id="rId2"/>
    <p:sldId id="322" r:id="rId3"/>
    <p:sldId id="1688" r:id="rId4"/>
    <p:sldId id="258" r:id="rId5"/>
    <p:sldId id="333" r:id="rId6"/>
    <p:sldId id="334" r:id="rId7"/>
    <p:sldId id="336" r:id="rId8"/>
    <p:sldId id="2024" r:id="rId9"/>
    <p:sldId id="2025" r:id="rId10"/>
    <p:sldId id="337" r:id="rId11"/>
    <p:sldId id="338" r:id="rId12"/>
    <p:sldId id="339" r:id="rId13"/>
    <p:sldId id="2026" r:id="rId14"/>
    <p:sldId id="2027" r:id="rId15"/>
    <p:sldId id="259" r:id="rId16"/>
    <p:sldId id="1711" r:id="rId17"/>
    <p:sldId id="260" r:id="rId18"/>
    <p:sldId id="262" r:id="rId19"/>
    <p:sldId id="278" r:id="rId20"/>
    <p:sldId id="2028" r:id="rId21"/>
    <p:sldId id="263" r:id="rId22"/>
    <p:sldId id="279" r:id="rId23"/>
    <p:sldId id="2029" r:id="rId24"/>
    <p:sldId id="267" r:id="rId25"/>
    <p:sldId id="605" r:id="rId26"/>
    <p:sldId id="606" r:id="rId27"/>
    <p:sldId id="607" r:id="rId28"/>
    <p:sldId id="2030" r:id="rId29"/>
    <p:sldId id="272" r:id="rId30"/>
    <p:sldId id="282" r:id="rId31"/>
    <p:sldId id="2031" r:id="rId32"/>
    <p:sldId id="2032" r:id="rId33"/>
    <p:sldId id="2033" r:id="rId34"/>
    <p:sldId id="2034" r:id="rId35"/>
    <p:sldId id="274" r:id="rId36"/>
    <p:sldId id="1168" r:id="rId37"/>
    <p:sldId id="1721" r:id="rId38"/>
    <p:sldId id="2041" r:id="rId39"/>
    <p:sldId id="2035" r:id="rId40"/>
    <p:sldId id="2036" r:id="rId41"/>
    <p:sldId id="2037" r:id="rId42"/>
    <p:sldId id="2038" r:id="rId43"/>
    <p:sldId id="2039" r:id="rId44"/>
    <p:sldId id="2040" r:id="rId45"/>
    <p:sldId id="2042" r:id="rId46"/>
    <p:sldId id="614" r:id="rId47"/>
    <p:sldId id="2044" r:id="rId48"/>
    <p:sldId id="2043" r:id="rId49"/>
    <p:sldId id="1729" r:id="rId50"/>
    <p:sldId id="2046" r:id="rId51"/>
    <p:sldId id="2045" r:id="rId52"/>
    <p:sldId id="1728" r:id="rId53"/>
    <p:sldId id="2048" r:id="rId54"/>
    <p:sldId id="2047" r:id="rId55"/>
    <p:sldId id="303" r:id="rId56"/>
    <p:sldId id="306" r:id="rId57"/>
    <p:sldId id="307" r:id="rId58"/>
    <p:sldId id="2049" r:id="rId59"/>
    <p:sldId id="2050" r:id="rId60"/>
    <p:sldId id="2052" r:id="rId61"/>
    <p:sldId id="2051" r:id="rId62"/>
    <p:sldId id="309" r:id="rId63"/>
    <p:sldId id="310" r:id="rId64"/>
    <p:sldId id="2053" r:id="rId65"/>
    <p:sldId id="2054" r:id="rId66"/>
    <p:sldId id="2056" r:id="rId67"/>
    <p:sldId id="2055" r:id="rId68"/>
    <p:sldId id="304" r:id="rId69"/>
    <p:sldId id="318" r:id="rId70"/>
    <p:sldId id="316" r:id="rId71"/>
    <p:sldId id="2057" r:id="rId72"/>
    <p:sldId id="2058" r:id="rId73"/>
    <p:sldId id="331" r:id="rId74"/>
    <p:sldId id="332" r:id="rId75"/>
    <p:sldId id="323" r:id="rId76"/>
    <p:sldId id="2061" r:id="rId77"/>
    <p:sldId id="2062" r:id="rId78"/>
    <p:sldId id="2063" r:id="rId79"/>
    <p:sldId id="2064" r:id="rId80"/>
    <p:sldId id="2065" r:id="rId81"/>
    <p:sldId id="2066" r:id="rId82"/>
    <p:sldId id="2067" r:id="rId83"/>
    <p:sldId id="2068" r:id="rId84"/>
    <p:sldId id="2069" r:id="rId85"/>
    <p:sldId id="2070" r:id="rId86"/>
    <p:sldId id="2071" r:id="rId87"/>
    <p:sldId id="2072" r:id="rId88"/>
    <p:sldId id="2073" r:id="rId89"/>
    <p:sldId id="2074" r:id="rId90"/>
    <p:sldId id="2075" r:id="rId91"/>
    <p:sldId id="2076" r:id="rId92"/>
    <p:sldId id="2077" r:id="rId93"/>
    <p:sldId id="2277" r:id="rId94"/>
    <p:sldId id="2079" r:id="rId95"/>
    <p:sldId id="2080" r:id="rId96"/>
    <p:sldId id="2278" r:id="rId97"/>
    <p:sldId id="2082" r:id="rId98"/>
    <p:sldId id="2083" r:id="rId99"/>
    <p:sldId id="2084" r:id="rId100"/>
    <p:sldId id="2085" r:id="rId101"/>
    <p:sldId id="2086" r:id="rId102"/>
    <p:sldId id="2087" r:id="rId103"/>
    <p:sldId id="2088" r:id="rId104"/>
    <p:sldId id="2089" r:id="rId105"/>
    <p:sldId id="2090" r:id="rId106"/>
    <p:sldId id="2091" r:id="rId107"/>
    <p:sldId id="2092" r:id="rId108"/>
    <p:sldId id="2093" r:id="rId109"/>
    <p:sldId id="2094" r:id="rId110"/>
    <p:sldId id="2095" r:id="rId111"/>
    <p:sldId id="2097" r:id="rId112"/>
    <p:sldId id="2098" r:id="rId113"/>
    <p:sldId id="2099" r:id="rId114"/>
    <p:sldId id="2100" r:id="rId115"/>
    <p:sldId id="2101" r:id="rId116"/>
    <p:sldId id="2102" r:id="rId117"/>
    <p:sldId id="2104" r:id="rId118"/>
    <p:sldId id="2280" r:id="rId119"/>
    <p:sldId id="2279" r:id="rId120"/>
    <p:sldId id="2107" r:id="rId121"/>
    <p:sldId id="2282" r:id="rId122"/>
    <p:sldId id="2281" r:id="rId123"/>
    <p:sldId id="2110" r:id="rId124"/>
    <p:sldId id="2284" r:id="rId125"/>
    <p:sldId id="2283" r:id="rId126"/>
    <p:sldId id="2113" r:id="rId127"/>
    <p:sldId id="2114" r:id="rId128"/>
    <p:sldId id="2115" r:id="rId129"/>
    <p:sldId id="2116" r:id="rId130"/>
    <p:sldId id="2117" r:id="rId131"/>
    <p:sldId id="2118" r:id="rId132"/>
    <p:sldId id="2119" r:id="rId133"/>
    <p:sldId id="2120" r:id="rId134"/>
    <p:sldId id="2121" r:id="rId135"/>
    <p:sldId id="2122" r:id="rId136"/>
    <p:sldId id="2123" r:id="rId137"/>
    <p:sldId id="2124" r:id="rId138"/>
    <p:sldId id="2125" r:id="rId139"/>
    <p:sldId id="2126" r:id="rId140"/>
    <p:sldId id="2127" r:id="rId141"/>
    <p:sldId id="2128" r:id="rId142"/>
    <p:sldId id="2129" r:id="rId143"/>
    <p:sldId id="2130" r:id="rId144"/>
    <p:sldId id="2131" r:id="rId145"/>
    <p:sldId id="2132" r:id="rId146"/>
    <p:sldId id="2059" r:id="rId147"/>
    <p:sldId id="2133" r:id="rId148"/>
    <p:sldId id="2134" r:id="rId149"/>
    <p:sldId id="2135" r:id="rId150"/>
    <p:sldId id="2136" r:id="rId151"/>
    <p:sldId id="2137" r:id="rId152"/>
    <p:sldId id="2138" r:id="rId153"/>
    <p:sldId id="2139" r:id="rId154"/>
    <p:sldId id="2140" r:id="rId155"/>
    <p:sldId id="2141" r:id="rId156"/>
    <p:sldId id="2142" r:id="rId157"/>
    <p:sldId id="2143" r:id="rId158"/>
    <p:sldId id="2144" r:id="rId159"/>
    <p:sldId id="2145" r:id="rId160"/>
    <p:sldId id="2146" r:id="rId161"/>
    <p:sldId id="2147" r:id="rId162"/>
    <p:sldId id="2148" r:id="rId163"/>
    <p:sldId id="2149" r:id="rId164"/>
    <p:sldId id="2285" r:id="rId165"/>
    <p:sldId id="2286" r:id="rId166"/>
    <p:sldId id="2287" r:id="rId167"/>
    <p:sldId id="2289" r:id="rId168"/>
    <p:sldId id="2154" r:id="rId169"/>
    <p:sldId id="2155" r:id="rId170"/>
    <p:sldId id="2156" r:id="rId171"/>
    <p:sldId id="2157" r:id="rId172"/>
    <p:sldId id="2158" r:id="rId173"/>
    <p:sldId id="2159" r:id="rId174"/>
    <p:sldId id="2160" r:id="rId175"/>
    <p:sldId id="2161" r:id="rId176"/>
    <p:sldId id="2162" r:id="rId177"/>
    <p:sldId id="2163" r:id="rId178"/>
    <p:sldId id="2164" r:id="rId179"/>
    <p:sldId id="2165" r:id="rId180"/>
    <p:sldId id="2166" r:id="rId181"/>
    <p:sldId id="2167" r:id="rId182"/>
    <p:sldId id="2290" r:id="rId183"/>
    <p:sldId id="2291" r:id="rId184"/>
    <p:sldId id="2292" r:id="rId185"/>
    <p:sldId id="2293" r:id="rId186"/>
    <p:sldId id="2294" r:id="rId187"/>
    <p:sldId id="2295" r:id="rId188"/>
    <p:sldId id="2176" r:id="rId189"/>
    <p:sldId id="2297" r:id="rId190"/>
    <p:sldId id="2296" r:id="rId191"/>
    <p:sldId id="2177" r:id="rId192"/>
    <p:sldId id="2299" r:id="rId193"/>
    <p:sldId id="2298" r:id="rId194"/>
    <p:sldId id="2178" r:id="rId195"/>
    <p:sldId id="2301" r:id="rId196"/>
    <p:sldId id="2300" r:id="rId197"/>
    <p:sldId id="2185" r:id="rId198"/>
    <p:sldId id="2186" r:id="rId199"/>
    <p:sldId id="2187" r:id="rId200"/>
    <p:sldId id="2188" r:id="rId201"/>
    <p:sldId id="2189" r:id="rId202"/>
    <p:sldId id="2190" r:id="rId203"/>
    <p:sldId id="2191" r:id="rId204"/>
    <p:sldId id="2192" r:id="rId205"/>
    <p:sldId id="2193" r:id="rId206"/>
    <p:sldId id="2194" r:id="rId207"/>
    <p:sldId id="2195" r:id="rId208"/>
    <p:sldId id="2196" r:id="rId209"/>
    <p:sldId id="2197" r:id="rId210"/>
    <p:sldId id="2198" r:id="rId211"/>
    <p:sldId id="2199" r:id="rId212"/>
    <p:sldId id="2200" r:id="rId213"/>
    <p:sldId id="2201" r:id="rId214"/>
    <p:sldId id="2202" r:id="rId215"/>
    <p:sldId id="2203" r:id="rId216"/>
    <p:sldId id="2204" r:id="rId217"/>
    <p:sldId id="2060" r:id="rId218"/>
    <p:sldId id="2205" r:id="rId219"/>
    <p:sldId id="2206" r:id="rId220"/>
    <p:sldId id="2207" r:id="rId221"/>
    <p:sldId id="2208" r:id="rId222"/>
    <p:sldId id="2209" r:id="rId223"/>
    <p:sldId id="2210" r:id="rId224"/>
    <p:sldId id="2211" r:id="rId225"/>
    <p:sldId id="2212" r:id="rId226"/>
    <p:sldId id="2213" r:id="rId227"/>
    <p:sldId id="2214" r:id="rId228"/>
    <p:sldId id="2215" r:id="rId229"/>
    <p:sldId id="2216" r:id="rId230"/>
    <p:sldId id="2217" r:id="rId231"/>
    <p:sldId id="2218" r:id="rId232"/>
    <p:sldId id="2219" r:id="rId233"/>
    <p:sldId id="2220" r:id="rId234"/>
    <p:sldId id="2221" r:id="rId235"/>
    <p:sldId id="2302" r:id="rId236"/>
    <p:sldId id="2223" r:id="rId237"/>
    <p:sldId id="2224" r:id="rId238"/>
    <p:sldId id="2303" r:id="rId239"/>
    <p:sldId id="2226" r:id="rId240"/>
    <p:sldId id="2304" r:id="rId241"/>
    <p:sldId id="2305" r:id="rId242"/>
    <p:sldId id="2306" r:id="rId243"/>
    <p:sldId id="2307" r:id="rId244"/>
    <p:sldId id="2308" r:id="rId245"/>
    <p:sldId id="2309" r:id="rId246"/>
    <p:sldId id="2310" r:id="rId247"/>
    <p:sldId id="2311" r:id="rId248"/>
    <p:sldId id="2312" r:id="rId249"/>
    <p:sldId id="2313" r:id="rId250"/>
    <p:sldId id="2314" r:id="rId251"/>
    <p:sldId id="2315" r:id="rId252"/>
    <p:sldId id="2331" r:id="rId253"/>
    <p:sldId id="2316" r:id="rId254"/>
    <p:sldId id="2317" r:id="rId255"/>
    <p:sldId id="2318" r:id="rId256"/>
    <p:sldId id="2319" r:id="rId257"/>
    <p:sldId id="2320" r:id="rId258"/>
    <p:sldId id="2321" r:id="rId259"/>
    <p:sldId id="2322" r:id="rId260"/>
    <p:sldId id="2333" r:id="rId261"/>
    <p:sldId id="2332" r:id="rId262"/>
    <p:sldId id="2325" r:id="rId263"/>
    <p:sldId id="2335" r:id="rId264"/>
    <p:sldId id="2334" r:id="rId265"/>
    <p:sldId id="2328" r:id="rId266"/>
    <p:sldId id="2337" r:id="rId267"/>
    <p:sldId id="2336" r:id="rId268"/>
    <p:sldId id="2257" r:id="rId269"/>
    <p:sldId id="2258" r:id="rId270"/>
    <p:sldId id="2259" r:id="rId271"/>
    <p:sldId id="2260" r:id="rId272"/>
    <p:sldId id="2261" r:id="rId273"/>
    <p:sldId id="2262" r:id="rId274"/>
    <p:sldId id="2263" r:id="rId275"/>
    <p:sldId id="2264" r:id="rId276"/>
    <p:sldId id="2265" r:id="rId277"/>
    <p:sldId id="2266" r:id="rId278"/>
    <p:sldId id="2267" r:id="rId279"/>
    <p:sldId id="2268" r:id="rId280"/>
    <p:sldId id="2269" r:id="rId281"/>
    <p:sldId id="2270" r:id="rId282"/>
    <p:sldId id="2271" r:id="rId283"/>
    <p:sldId id="2272" r:id="rId284"/>
    <p:sldId id="2273" r:id="rId285"/>
    <p:sldId id="2274" r:id="rId286"/>
    <p:sldId id="2275" r:id="rId287"/>
    <p:sldId id="2276" r:id="rId288"/>
    <p:sldId id="328" r:id="rId289"/>
    <p:sldId id="2338" r:id="rId290"/>
    <p:sldId id="595" r:id="rId291"/>
    <p:sldId id="551" r:id="rId292"/>
    <p:sldId id="552" r:id="rId293"/>
    <p:sldId id="596" r:id="rId294"/>
    <p:sldId id="553" r:id="rId295"/>
    <p:sldId id="554" r:id="rId296"/>
    <p:sldId id="555" r:id="rId297"/>
    <p:sldId id="556" r:id="rId298"/>
    <p:sldId id="562" r:id="rId299"/>
    <p:sldId id="563" r:id="rId300"/>
    <p:sldId id="564" r:id="rId301"/>
    <p:sldId id="565" r:id="rId302"/>
    <p:sldId id="594" r:id="rId303"/>
    <p:sldId id="557" r:id="rId304"/>
    <p:sldId id="558" r:id="rId305"/>
    <p:sldId id="559" r:id="rId306"/>
    <p:sldId id="566" r:id="rId307"/>
    <p:sldId id="567" r:id="rId308"/>
    <p:sldId id="568" r:id="rId309"/>
    <p:sldId id="573" r:id="rId310"/>
    <p:sldId id="574" r:id="rId311"/>
    <p:sldId id="575" r:id="rId312"/>
    <p:sldId id="580" r:id="rId313"/>
    <p:sldId id="581" r:id="rId314"/>
    <p:sldId id="582" r:id="rId315"/>
    <p:sldId id="560" r:id="rId316"/>
    <p:sldId id="593" r:id="rId317"/>
    <p:sldId id="561" r:id="rId318"/>
    <p:sldId id="550" r:id="rId319"/>
    <p:sldId id="597" r:id="rId320"/>
    <p:sldId id="583" r:id="rId321"/>
    <p:sldId id="584" r:id="rId322"/>
    <p:sldId id="2339" r:id="rId323"/>
    <p:sldId id="2340" r:id="rId324"/>
    <p:sldId id="2341" r:id="rId325"/>
    <p:sldId id="2342" r:id="rId326"/>
    <p:sldId id="2343" r:id="rId327"/>
    <p:sldId id="2344" r:id="rId328"/>
    <p:sldId id="2345" r:id="rId329"/>
    <p:sldId id="2346" r:id="rId330"/>
    <p:sldId id="2349" r:id="rId331"/>
  </p:sldIdLst>
  <p:sldSz cx="12192000" cy="6858000"/>
  <p:notesSz cx="6742113"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A33388-281E-441A-8523-036AB9C94E7C}" v="138" dt="2022-07-19T14:31:58.7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81447" autoAdjust="0"/>
  </p:normalViewPr>
  <p:slideViewPr>
    <p:cSldViewPr snapToGrid="0">
      <p:cViewPr varScale="1">
        <p:scale>
          <a:sx n="59" d="100"/>
          <a:sy n="59" d="100"/>
        </p:scale>
        <p:origin x="116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theme" Target="theme/theme1.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microsoft.com/office/2016/11/relationships/changesInfo" Target="changesInfos/changesInfo1.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microsoft.com/office/2015/10/relationships/revisionInfo" Target="revisionInfo.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notesMaster" Target="notesMasters/notesMaster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presProps" Target="presProps.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viewProps" Target="viewProps.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tableStyles" Target="tableStyles.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Stokes" userId="3e5c5154-569e-4d81-aa91-4f91841cdfa9" providerId="ADAL" clId="{EEA33388-281E-441A-8523-036AB9C94E7C}"/>
    <pc:docChg chg="undo custSel addSld delSld modSld">
      <pc:chgData name="Kelly Stokes" userId="3e5c5154-569e-4d81-aa91-4f91841cdfa9" providerId="ADAL" clId="{EEA33388-281E-441A-8523-036AB9C94E7C}" dt="2022-07-19T14:32:56.063" v="3995" actId="2696"/>
      <pc:docMkLst>
        <pc:docMk/>
      </pc:docMkLst>
      <pc:sldChg chg="modSp mod modNotesTx">
        <pc:chgData name="Kelly Stokes" userId="3e5c5154-569e-4d81-aa91-4f91841cdfa9" providerId="ADAL" clId="{EEA33388-281E-441A-8523-036AB9C94E7C}" dt="2022-07-19T13:09:24.521" v="2" actId="20577"/>
        <pc:sldMkLst>
          <pc:docMk/>
          <pc:sldMk cId="3945579917" sldId="256"/>
        </pc:sldMkLst>
        <pc:spChg chg="mod">
          <ac:chgData name="Kelly Stokes" userId="3e5c5154-569e-4d81-aa91-4f91841cdfa9" providerId="ADAL" clId="{EEA33388-281E-441A-8523-036AB9C94E7C}" dt="2022-07-19T13:09:20.351" v="1" actId="20577"/>
          <ac:spMkLst>
            <pc:docMk/>
            <pc:sldMk cId="3945579917" sldId="256"/>
            <ac:spMk id="3" creationId="{9B667196-C5B4-45FC-B5E8-3B190D7A595C}"/>
          </ac:spMkLst>
        </pc:spChg>
      </pc:sldChg>
      <pc:sldChg chg="modSp mod">
        <pc:chgData name="Kelly Stokes" userId="3e5c5154-569e-4d81-aa91-4f91841cdfa9" providerId="ADAL" clId="{EEA33388-281E-441A-8523-036AB9C94E7C}" dt="2022-07-19T13:15:04.384" v="196" actId="20577"/>
        <pc:sldMkLst>
          <pc:docMk/>
          <pc:sldMk cId="4130972434" sldId="259"/>
        </pc:sldMkLst>
        <pc:spChg chg="mod">
          <ac:chgData name="Kelly Stokes" userId="3e5c5154-569e-4d81-aa91-4f91841cdfa9" providerId="ADAL" clId="{EEA33388-281E-441A-8523-036AB9C94E7C}" dt="2022-07-19T13:15:04.384" v="196" actId="20577"/>
          <ac:spMkLst>
            <pc:docMk/>
            <pc:sldMk cId="4130972434" sldId="259"/>
            <ac:spMk id="2" creationId="{52DA34BA-82FC-47C5-BCE1-BB65E08B92A1}"/>
          </ac:spMkLst>
        </pc:spChg>
      </pc:sldChg>
      <pc:sldChg chg="modSp mod">
        <pc:chgData name="Kelly Stokes" userId="3e5c5154-569e-4d81-aa91-4f91841cdfa9" providerId="ADAL" clId="{EEA33388-281E-441A-8523-036AB9C94E7C}" dt="2022-07-19T13:16:04.499" v="218" actId="20577"/>
        <pc:sldMkLst>
          <pc:docMk/>
          <pc:sldMk cId="1540551246" sldId="260"/>
        </pc:sldMkLst>
        <pc:spChg chg="mod">
          <ac:chgData name="Kelly Stokes" userId="3e5c5154-569e-4d81-aa91-4f91841cdfa9" providerId="ADAL" clId="{EEA33388-281E-441A-8523-036AB9C94E7C}" dt="2022-07-19T13:16:04.499" v="218" actId="20577"/>
          <ac:spMkLst>
            <pc:docMk/>
            <pc:sldMk cId="1540551246" sldId="260"/>
            <ac:spMk id="2" creationId="{52DA34BA-82FC-47C5-BCE1-BB65E08B92A1}"/>
          </ac:spMkLst>
        </pc:spChg>
      </pc:sldChg>
      <pc:sldChg chg="modSp del mod">
        <pc:chgData name="Kelly Stokes" userId="3e5c5154-569e-4d81-aa91-4f91841cdfa9" providerId="ADAL" clId="{EEA33388-281E-441A-8523-036AB9C94E7C}" dt="2022-07-19T13:16:16" v="221" actId="2696"/>
        <pc:sldMkLst>
          <pc:docMk/>
          <pc:sldMk cId="3963545113" sldId="261"/>
        </pc:sldMkLst>
        <pc:spChg chg="mod">
          <ac:chgData name="Kelly Stokes" userId="3e5c5154-569e-4d81-aa91-4f91841cdfa9" providerId="ADAL" clId="{EEA33388-281E-441A-8523-036AB9C94E7C}" dt="2022-07-19T13:16:12.743" v="220" actId="27636"/>
          <ac:spMkLst>
            <pc:docMk/>
            <pc:sldMk cId="3963545113" sldId="261"/>
            <ac:spMk id="2" creationId="{52DA34BA-82FC-47C5-BCE1-BB65E08B92A1}"/>
          </ac:spMkLst>
        </pc:spChg>
      </pc:sldChg>
      <pc:sldChg chg="modSp mod">
        <pc:chgData name="Kelly Stokes" userId="3e5c5154-569e-4d81-aa91-4f91841cdfa9" providerId="ADAL" clId="{EEA33388-281E-441A-8523-036AB9C94E7C}" dt="2022-07-19T13:16:19.718" v="225" actId="20577"/>
        <pc:sldMkLst>
          <pc:docMk/>
          <pc:sldMk cId="3375546017" sldId="262"/>
        </pc:sldMkLst>
        <pc:spChg chg="mod">
          <ac:chgData name="Kelly Stokes" userId="3e5c5154-569e-4d81-aa91-4f91841cdfa9" providerId="ADAL" clId="{EEA33388-281E-441A-8523-036AB9C94E7C}" dt="2022-07-19T13:16:19.718" v="225" actId="20577"/>
          <ac:spMkLst>
            <pc:docMk/>
            <pc:sldMk cId="3375546017" sldId="262"/>
            <ac:spMk id="2" creationId="{52DA34BA-82FC-47C5-BCE1-BB65E08B92A1}"/>
          </ac:spMkLst>
        </pc:spChg>
      </pc:sldChg>
      <pc:sldChg chg="modSp mod">
        <pc:chgData name="Kelly Stokes" userId="3e5c5154-569e-4d81-aa91-4f91841cdfa9" providerId="ADAL" clId="{EEA33388-281E-441A-8523-036AB9C94E7C}" dt="2022-07-19T13:17:04.090" v="240" actId="20577"/>
        <pc:sldMkLst>
          <pc:docMk/>
          <pc:sldMk cId="1960023406" sldId="263"/>
        </pc:sldMkLst>
        <pc:spChg chg="mod">
          <ac:chgData name="Kelly Stokes" userId="3e5c5154-569e-4d81-aa91-4f91841cdfa9" providerId="ADAL" clId="{EEA33388-281E-441A-8523-036AB9C94E7C}" dt="2022-07-19T13:17:04.090" v="240" actId="20577"/>
          <ac:spMkLst>
            <pc:docMk/>
            <pc:sldMk cId="1960023406" sldId="263"/>
            <ac:spMk id="2" creationId="{52DA34BA-82FC-47C5-BCE1-BB65E08B92A1}"/>
          </ac:spMkLst>
        </pc:spChg>
      </pc:sldChg>
      <pc:sldChg chg="del">
        <pc:chgData name="Kelly Stokes" userId="3e5c5154-569e-4d81-aa91-4f91841cdfa9" providerId="ADAL" clId="{EEA33388-281E-441A-8523-036AB9C94E7C}" dt="2022-07-19T13:17:58.395" v="253" actId="2696"/>
        <pc:sldMkLst>
          <pc:docMk/>
          <pc:sldMk cId="2117913674" sldId="264"/>
        </pc:sldMkLst>
      </pc:sldChg>
      <pc:sldChg chg="modSp mod">
        <pc:chgData name="Kelly Stokes" userId="3e5c5154-569e-4d81-aa91-4f91841cdfa9" providerId="ADAL" clId="{EEA33388-281E-441A-8523-036AB9C94E7C}" dt="2022-07-19T13:19:26.257" v="426" actId="20577"/>
        <pc:sldMkLst>
          <pc:docMk/>
          <pc:sldMk cId="2556728928" sldId="272"/>
        </pc:sldMkLst>
        <pc:spChg chg="mod">
          <ac:chgData name="Kelly Stokes" userId="3e5c5154-569e-4d81-aa91-4f91841cdfa9" providerId="ADAL" clId="{EEA33388-281E-441A-8523-036AB9C94E7C}" dt="2022-07-19T13:19:26.257" v="426" actId="20577"/>
          <ac:spMkLst>
            <pc:docMk/>
            <pc:sldMk cId="2556728928" sldId="272"/>
            <ac:spMk id="2" creationId="{52DA34BA-82FC-47C5-BCE1-BB65E08B92A1}"/>
          </ac:spMkLst>
        </pc:spChg>
      </pc:sldChg>
      <pc:sldChg chg="modSp mod">
        <pc:chgData name="Kelly Stokes" userId="3e5c5154-569e-4d81-aa91-4f91841cdfa9" providerId="ADAL" clId="{EEA33388-281E-441A-8523-036AB9C94E7C}" dt="2022-07-19T13:20:42.968" v="498" actId="20577"/>
        <pc:sldMkLst>
          <pc:docMk/>
          <pc:sldMk cId="937917672" sldId="274"/>
        </pc:sldMkLst>
        <pc:spChg chg="mod">
          <ac:chgData name="Kelly Stokes" userId="3e5c5154-569e-4d81-aa91-4f91841cdfa9" providerId="ADAL" clId="{EEA33388-281E-441A-8523-036AB9C94E7C}" dt="2022-07-19T13:20:42.968" v="498" actId="20577"/>
          <ac:spMkLst>
            <pc:docMk/>
            <pc:sldMk cId="937917672" sldId="274"/>
            <ac:spMk id="2" creationId="{52DA34BA-82FC-47C5-BCE1-BB65E08B92A1}"/>
          </ac:spMkLst>
        </pc:spChg>
      </pc:sldChg>
      <pc:sldChg chg="modSp mod">
        <pc:chgData name="Kelly Stokes" userId="3e5c5154-569e-4d81-aa91-4f91841cdfa9" providerId="ADAL" clId="{EEA33388-281E-441A-8523-036AB9C94E7C}" dt="2022-07-19T13:16:35.173" v="232" actId="14100"/>
        <pc:sldMkLst>
          <pc:docMk/>
          <pc:sldMk cId="602354299" sldId="278"/>
        </pc:sldMkLst>
        <pc:spChg chg="mod">
          <ac:chgData name="Kelly Stokes" userId="3e5c5154-569e-4d81-aa91-4f91841cdfa9" providerId="ADAL" clId="{EEA33388-281E-441A-8523-036AB9C94E7C}" dt="2022-07-19T13:16:23.705" v="229" actId="20577"/>
          <ac:spMkLst>
            <pc:docMk/>
            <pc:sldMk cId="602354299" sldId="278"/>
            <ac:spMk id="2" creationId="{52DA34BA-82FC-47C5-BCE1-BB65E08B92A1}"/>
          </ac:spMkLst>
        </pc:spChg>
        <pc:spChg chg="mod">
          <ac:chgData name="Kelly Stokes" userId="3e5c5154-569e-4d81-aa91-4f91841cdfa9" providerId="ADAL" clId="{EEA33388-281E-441A-8523-036AB9C94E7C}" dt="2022-07-19T13:16:35.173" v="232" actId="14100"/>
          <ac:spMkLst>
            <pc:docMk/>
            <pc:sldMk cId="602354299" sldId="278"/>
            <ac:spMk id="3" creationId="{13BB5EC0-7A96-4D29-A835-6FAE896C31A4}"/>
          </ac:spMkLst>
        </pc:spChg>
      </pc:sldChg>
      <pc:sldChg chg="modSp mod">
        <pc:chgData name="Kelly Stokes" userId="3e5c5154-569e-4d81-aa91-4f91841cdfa9" providerId="ADAL" clId="{EEA33388-281E-441A-8523-036AB9C94E7C}" dt="2022-07-19T13:17:19.064" v="248" actId="14100"/>
        <pc:sldMkLst>
          <pc:docMk/>
          <pc:sldMk cId="1359830562" sldId="279"/>
        </pc:sldMkLst>
        <pc:spChg chg="mod">
          <ac:chgData name="Kelly Stokes" userId="3e5c5154-569e-4d81-aa91-4f91841cdfa9" providerId="ADAL" clId="{EEA33388-281E-441A-8523-036AB9C94E7C}" dt="2022-07-19T13:17:10.013" v="244" actId="20577"/>
          <ac:spMkLst>
            <pc:docMk/>
            <pc:sldMk cId="1359830562" sldId="279"/>
            <ac:spMk id="2" creationId="{52DA34BA-82FC-47C5-BCE1-BB65E08B92A1}"/>
          </ac:spMkLst>
        </pc:spChg>
        <pc:spChg chg="mod">
          <ac:chgData name="Kelly Stokes" userId="3e5c5154-569e-4d81-aa91-4f91841cdfa9" providerId="ADAL" clId="{EEA33388-281E-441A-8523-036AB9C94E7C}" dt="2022-07-19T13:17:19.064" v="248" actId="14100"/>
          <ac:spMkLst>
            <pc:docMk/>
            <pc:sldMk cId="1359830562" sldId="279"/>
            <ac:spMk id="3" creationId="{0366E0B6-702E-4814-82C6-08CA2D13F3C9}"/>
          </ac:spMkLst>
        </pc:spChg>
      </pc:sldChg>
      <pc:sldChg chg="del">
        <pc:chgData name="Kelly Stokes" userId="3e5c5154-569e-4d81-aa91-4f91841cdfa9" providerId="ADAL" clId="{EEA33388-281E-441A-8523-036AB9C94E7C}" dt="2022-07-19T13:17:58.395" v="253" actId="2696"/>
        <pc:sldMkLst>
          <pc:docMk/>
          <pc:sldMk cId="558073140" sldId="280"/>
        </pc:sldMkLst>
      </pc:sldChg>
      <pc:sldChg chg="modSp mod">
        <pc:chgData name="Kelly Stokes" userId="3e5c5154-569e-4d81-aa91-4f91841cdfa9" providerId="ADAL" clId="{EEA33388-281E-441A-8523-036AB9C94E7C}" dt="2022-07-19T13:19:38.029" v="439" actId="14100"/>
        <pc:sldMkLst>
          <pc:docMk/>
          <pc:sldMk cId="1811321050" sldId="282"/>
        </pc:sldMkLst>
        <pc:spChg chg="mod">
          <ac:chgData name="Kelly Stokes" userId="3e5c5154-569e-4d81-aa91-4f91841cdfa9" providerId="ADAL" clId="{EEA33388-281E-441A-8523-036AB9C94E7C}" dt="2022-07-19T13:19:32.088" v="437" actId="20577"/>
          <ac:spMkLst>
            <pc:docMk/>
            <pc:sldMk cId="1811321050" sldId="282"/>
            <ac:spMk id="2" creationId="{52DA34BA-82FC-47C5-BCE1-BB65E08B92A1}"/>
          </ac:spMkLst>
        </pc:spChg>
        <pc:spChg chg="mod">
          <ac:chgData name="Kelly Stokes" userId="3e5c5154-569e-4d81-aa91-4f91841cdfa9" providerId="ADAL" clId="{EEA33388-281E-441A-8523-036AB9C94E7C}" dt="2022-07-19T13:19:38.029" v="439" actId="14100"/>
          <ac:spMkLst>
            <pc:docMk/>
            <pc:sldMk cId="1811321050" sldId="282"/>
            <ac:spMk id="3" creationId="{CADDE2D9-BBEE-4B60-9EA8-8BE166E5866C}"/>
          </ac:spMkLst>
        </pc:spChg>
      </pc:sldChg>
      <pc:sldChg chg="del">
        <pc:chgData name="Kelly Stokes" userId="3e5c5154-569e-4d81-aa91-4f91841cdfa9" providerId="ADAL" clId="{EEA33388-281E-441A-8523-036AB9C94E7C}" dt="2022-07-19T13:29:10.833" v="903" actId="2696"/>
        <pc:sldMkLst>
          <pc:docMk/>
          <pc:sldMk cId="547390631" sldId="300"/>
        </pc:sldMkLst>
      </pc:sldChg>
      <pc:sldChg chg="modSp mod">
        <pc:chgData name="Kelly Stokes" userId="3e5c5154-569e-4d81-aa91-4f91841cdfa9" providerId="ADAL" clId="{EEA33388-281E-441A-8523-036AB9C94E7C}" dt="2022-07-19T13:29:17.103" v="908" actId="20577"/>
        <pc:sldMkLst>
          <pc:docMk/>
          <pc:sldMk cId="1389999566" sldId="306"/>
        </pc:sldMkLst>
        <pc:spChg chg="mod">
          <ac:chgData name="Kelly Stokes" userId="3e5c5154-569e-4d81-aa91-4f91841cdfa9" providerId="ADAL" clId="{EEA33388-281E-441A-8523-036AB9C94E7C}" dt="2022-07-19T13:29:17.103" v="908" actId="20577"/>
          <ac:spMkLst>
            <pc:docMk/>
            <pc:sldMk cId="1389999566" sldId="306"/>
            <ac:spMk id="2" creationId="{52DA34BA-82FC-47C5-BCE1-BB65E08B92A1}"/>
          </ac:spMkLst>
        </pc:spChg>
      </pc:sldChg>
      <pc:sldChg chg="modSp mod">
        <pc:chgData name="Kelly Stokes" userId="3e5c5154-569e-4d81-aa91-4f91841cdfa9" providerId="ADAL" clId="{EEA33388-281E-441A-8523-036AB9C94E7C}" dt="2022-07-19T13:29:39.270" v="946" actId="20577"/>
        <pc:sldMkLst>
          <pc:docMk/>
          <pc:sldMk cId="1965264669" sldId="307"/>
        </pc:sldMkLst>
        <pc:spChg chg="mod">
          <ac:chgData name="Kelly Stokes" userId="3e5c5154-569e-4d81-aa91-4f91841cdfa9" providerId="ADAL" clId="{EEA33388-281E-441A-8523-036AB9C94E7C}" dt="2022-07-19T13:29:39.270" v="946" actId="20577"/>
          <ac:spMkLst>
            <pc:docMk/>
            <pc:sldMk cId="1965264669" sldId="307"/>
            <ac:spMk id="2" creationId="{52DA34BA-82FC-47C5-BCE1-BB65E08B92A1}"/>
          </ac:spMkLst>
        </pc:spChg>
      </pc:sldChg>
      <pc:sldChg chg="modSp mod">
        <pc:chgData name="Kelly Stokes" userId="3e5c5154-569e-4d81-aa91-4f91841cdfa9" providerId="ADAL" clId="{EEA33388-281E-441A-8523-036AB9C94E7C}" dt="2022-07-19T13:31:13.700" v="973" actId="20577"/>
        <pc:sldMkLst>
          <pc:docMk/>
          <pc:sldMk cId="2558544395" sldId="309"/>
        </pc:sldMkLst>
        <pc:spChg chg="mod">
          <ac:chgData name="Kelly Stokes" userId="3e5c5154-569e-4d81-aa91-4f91841cdfa9" providerId="ADAL" clId="{EEA33388-281E-441A-8523-036AB9C94E7C}" dt="2022-07-19T13:31:13.700" v="973" actId="20577"/>
          <ac:spMkLst>
            <pc:docMk/>
            <pc:sldMk cId="2558544395" sldId="309"/>
            <ac:spMk id="2" creationId="{52DA34BA-82FC-47C5-BCE1-BB65E08B92A1}"/>
          </ac:spMkLst>
        </pc:spChg>
      </pc:sldChg>
      <pc:sldChg chg="addSp delSp modSp mod">
        <pc:chgData name="Kelly Stokes" userId="3e5c5154-569e-4d81-aa91-4f91841cdfa9" providerId="ADAL" clId="{EEA33388-281E-441A-8523-036AB9C94E7C}" dt="2022-07-19T13:32:03.649" v="1026" actId="478"/>
        <pc:sldMkLst>
          <pc:docMk/>
          <pc:sldMk cId="3014948232" sldId="310"/>
        </pc:sldMkLst>
        <pc:spChg chg="mod">
          <ac:chgData name="Kelly Stokes" userId="3e5c5154-569e-4d81-aa91-4f91841cdfa9" providerId="ADAL" clId="{EEA33388-281E-441A-8523-036AB9C94E7C}" dt="2022-07-19T13:31:38.728" v="1022" actId="20577"/>
          <ac:spMkLst>
            <pc:docMk/>
            <pc:sldMk cId="3014948232" sldId="310"/>
            <ac:spMk id="2" creationId="{52DA34BA-82FC-47C5-BCE1-BB65E08B92A1}"/>
          </ac:spMkLst>
        </pc:spChg>
        <pc:picChg chg="add del mod">
          <ac:chgData name="Kelly Stokes" userId="3e5c5154-569e-4d81-aa91-4f91841cdfa9" providerId="ADAL" clId="{EEA33388-281E-441A-8523-036AB9C94E7C}" dt="2022-07-19T13:32:03.649" v="1026" actId="478"/>
          <ac:picMkLst>
            <pc:docMk/>
            <pc:sldMk cId="3014948232" sldId="310"/>
            <ac:picMk id="14338" creationId="{8C5ECEB0-1B24-138F-299D-1D69E109155A}"/>
          </ac:picMkLst>
        </pc:picChg>
      </pc:sldChg>
      <pc:sldChg chg="del">
        <pc:chgData name="Kelly Stokes" userId="3e5c5154-569e-4d81-aa91-4f91841cdfa9" providerId="ADAL" clId="{EEA33388-281E-441A-8523-036AB9C94E7C}" dt="2022-07-19T13:32:09.317" v="1028" actId="2696"/>
        <pc:sldMkLst>
          <pc:docMk/>
          <pc:sldMk cId="1682815594" sldId="314"/>
        </pc:sldMkLst>
      </pc:sldChg>
      <pc:sldChg chg="modSp mod">
        <pc:chgData name="Kelly Stokes" userId="3e5c5154-569e-4d81-aa91-4f91841cdfa9" providerId="ADAL" clId="{EEA33388-281E-441A-8523-036AB9C94E7C}" dt="2022-07-19T13:32:53.322" v="1044"/>
        <pc:sldMkLst>
          <pc:docMk/>
          <pc:sldMk cId="2433500145" sldId="316"/>
        </pc:sldMkLst>
        <pc:spChg chg="mod">
          <ac:chgData name="Kelly Stokes" userId="3e5c5154-569e-4d81-aa91-4f91841cdfa9" providerId="ADAL" clId="{EEA33388-281E-441A-8523-036AB9C94E7C}" dt="2022-07-19T13:32:53.322" v="1044"/>
          <ac:spMkLst>
            <pc:docMk/>
            <pc:sldMk cId="2433500145" sldId="316"/>
            <ac:spMk id="2" creationId="{52DA34BA-82FC-47C5-BCE1-BB65E08B92A1}"/>
          </ac:spMkLst>
        </pc:spChg>
      </pc:sldChg>
      <pc:sldChg chg="modSp mod">
        <pc:chgData name="Kelly Stokes" userId="3e5c5154-569e-4d81-aa91-4f91841cdfa9" providerId="ADAL" clId="{EEA33388-281E-441A-8523-036AB9C94E7C}" dt="2022-07-19T13:09:28.522" v="4" actId="20577"/>
        <pc:sldMkLst>
          <pc:docMk/>
          <pc:sldMk cId="864376776" sldId="322"/>
        </pc:sldMkLst>
        <pc:spChg chg="mod">
          <ac:chgData name="Kelly Stokes" userId="3e5c5154-569e-4d81-aa91-4f91841cdfa9" providerId="ADAL" clId="{EEA33388-281E-441A-8523-036AB9C94E7C}" dt="2022-07-19T13:09:28.522" v="4" actId="20577"/>
          <ac:spMkLst>
            <pc:docMk/>
            <pc:sldMk cId="864376776" sldId="322"/>
            <ac:spMk id="2" creationId="{02FB8773-AD3E-2543-510F-CEE32E75C793}"/>
          </ac:spMkLst>
        </pc:spChg>
      </pc:sldChg>
      <pc:sldChg chg="modSp mod">
        <pc:chgData name="Kelly Stokes" userId="3e5c5154-569e-4d81-aa91-4f91841cdfa9" providerId="ADAL" clId="{EEA33388-281E-441A-8523-036AB9C94E7C}" dt="2022-07-19T13:36:13.385" v="1153" actId="20577"/>
        <pc:sldMkLst>
          <pc:docMk/>
          <pc:sldMk cId="3634764576" sldId="323"/>
        </pc:sldMkLst>
        <pc:spChg chg="mod">
          <ac:chgData name="Kelly Stokes" userId="3e5c5154-569e-4d81-aa91-4f91841cdfa9" providerId="ADAL" clId="{EEA33388-281E-441A-8523-036AB9C94E7C}" dt="2022-07-19T13:36:13.385" v="1153" actId="20577"/>
          <ac:spMkLst>
            <pc:docMk/>
            <pc:sldMk cId="3634764576" sldId="323"/>
            <ac:spMk id="2" creationId="{02FB8773-AD3E-2543-510F-CEE32E75C793}"/>
          </ac:spMkLst>
        </pc:spChg>
      </pc:sldChg>
      <pc:sldChg chg="modSp mod">
        <pc:chgData name="Kelly Stokes" userId="3e5c5154-569e-4d81-aa91-4f91841cdfa9" providerId="ADAL" clId="{EEA33388-281E-441A-8523-036AB9C94E7C}" dt="2022-07-19T13:36:53.058" v="1177" actId="20577"/>
        <pc:sldMkLst>
          <pc:docMk/>
          <pc:sldMk cId="4214164962" sldId="328"/>
        </pc:sldMkLst>
        <pc:spChg chg="mod">
          <ac:chgData name="Kelly Stokes" userId="3e5c5154-569e-4d81-aa91-4f91841cdfa9" providerId="ADAL" clId="{EEA33388-281E-441A-8523-036AB9C94E7C}" dt="2022-07-19T13:36:53.058" v="1177" actId="20577"/>
          <ac:spMkLst>
            <pc:docMk/>
            <pc:sldMk cId="4214164962" sldId="328"/>
            <ac:spMk id="2" creationId="{02FB8773-AD3E-2543-510F-CEE32E75C793}"/>
          </ac:spMkLst>
        </pc:spChg>
      </pc:sldChg>
      <pc:sldChg chg="modNotesTx">
        <pc:chgData name="Kelly Stokes" userId="3e5c5154-569e-4d81-aa91-4f91841cdfa9" providerId="ADAL" clId="{EEA33388-281E-441A-8523-036AB9C94E7C}" dt="2022-07-19T13:36:06.379" v="1149"/>
        <pc:sldMkLst>
          <pc:docMk/>
          <pc:sldMk cId="2534233594" sldId="331"/>
        </pc:sldMkLst>
      </pc:sldChg>
      <pc:sldChg chg="modSp mod">
        <pc:chgData name="Kelly Stokes" userId="3e5c5154-569e-4d81-aa91-4f91841cdfa9" providerId="ADAL" clId="{EEA33388-281E-441A-8523-036AB9C94E7C}" dt="2022-07-19T13:36:09.990" v="1151" actId="27636"/>
        <pc:sldMkLst>
          <pc:docMk/>
          <pc:sldMk cId="958288502" sldId="332"/>
        </pc:sldMkLst>
        <pc:spChg chg="mod">
          <ac:chgData name="Kelly Stokes" userId="3e5c5154-569e-4d81-aa91-4f91841cdfa9" providerId="ADAL" clId="{EEA33388-281E-441A-8523-036AB9C94E7C}" dt="2022-07-19T13:36:09.990" v="1151" actId="27636"/>
          <ac:spMkLst>
            <pc:docMk/>
            <pc:sldMk cId="958288502" sldId="332"/>
            <ac:spMk id="2" creationId="{77E26784-A357-92CE-B6B1-8F248D3D6650}"/>
          </ac:spMkLst>
        </pc:spChg>
      </pc:sldChg>
      <pc:sldChg chg="modSp mod">
        <pc:chgData name="Kelly Stokes" userId="3e5c5154-569e-4d81-aa91-4f91841cdfa9" providerId="ADAL" clId="{EEA33388-281E-441A-8523-036AB9C94E7C}" dt="2022-07-19T13:10:02.640" v="17" actId="20577"/>
        <pc:sldMkLst>
          <pc:docMk/>
          <pc:sldMk cId="2399081485" sldId="334"/>
        </pc:sldMkLst>
        <pc:spChg chg="mod">
          <ac:chgData name="Kelly Stokes" userId="3e5c5154-569e-4d81-aa91-4f91841cdfa9" providerId="ADAL" clId="{EEA33388-281E-441A-8523-036AB9C94E7C}" dt="2022-07-19T13:10:02.640" v="17" actId="20577"/>
          <ac:spMkLst>
            <pc:docMk/>
            <pc:sldMk cId="2399081485" sldId="334"/>
            <ac:spMk id="2" creationId="{52DA34BA-82FC-47C5-BCE1-BB65E08B92A1}"/>
          </ac:spMkLst>
        </pc:spChg>
      </pc:sldChg>
      <pc:sldChg chg="del">
        <pc:chgData name="Kelly Stokes" userId="3e5c5154-569e-4d81-aa91-4f91841cdfa9" providerId="ADAL" clId="{EEA33388-281E-441A-8523-036AB9C94E7C}" dt="2022-07-19T13:11:35.580" v="43" actId="2696"/>
        <pc:sldMkLst>
          <pc:docMk/>
          <pc:sldMk cId="153914121" sldId="335"/>
        </pc:sldMkLst>
      </pc:sldChg>
      <pc:sldChg chg="addSp delSp modSp mod">
        <pc:chgData name="Kelly Stokes" userId="3e5c5154-569e-4d81-aa91-4f91841cdfa9" providerId="ADAL" clId="{EEA33388-281E-441A-8523-036AB9C94E7C}" dt="2022-07-19T13:11:26.234" v="41" actId="1076"/>
        <pc:sldMkLst>
          <pc:docMk/>
          <pc:sldMk cId="1617130601" sldId="336"/>
        </pc:sldMkLst>
        <pc:spChg chg="mod">
          <ac:chgData name="Kelly Stokes" userId="3e5c5154-569e-4d81-aa91-4f91841cdfa9" providerId="ADAL" clId="{EEA33388-281E-441A-8523-036AB9C94E7C}" dt="2022-07-19T13:10:49.701" v="38" actId="20577"/>
          <ac:spMkLst>
            <pc:docMk/>
            <pc:sldMk cId="1617130601" sldId="336"/>
            <ac:spMk id="2" creationId="{52DA34BA-82FC-47C5-BCE1-BB65E08B92A1}"/>
          </ac:spMkLst>
        </pc:spChg>
        <pc:picChg chg="add mod">
          <ac:chgData name="Kelly Stokes" userId="3e5c5154-569e-4d81-aa91-4f91841cdfa9" providerId="ADAL" clId="{EEA33388-281E-441A-8523-036AB9C94E7C}" dt="2022-07-19T13:11:26.234" v="41" actId="1076"/>
          <ac:picMkLst>
            <pc:docMk/>
            <pc:sldMk cId="1617130601" sldId="336"/>
            <ac:picMk id="3" creationId="{00AB00A6-C512-2973-3E41-090F61CBD4AD}"/>
          </ac:picMkLst>
        </pc:picChg>
        <pc:picChg chg="del">
          <ac:chgData name="Kelly Stokes" userId="3e5c5154-569e-4d81-aa91-4f91841cdfa9" providerId="ADAL" clId="{EEA33388-281E-441A-8523-036AB9C94E7C}" dt="2022-07-19T13:10:51.371" v="39" actId="478"/>
          <ac:picMkLst>
            <pc:docMk/>
            <pc:sldMk cId="1617130601" sldId="336"/>
            <ac:picMk id="2050" creationId="{4A6B1222-B3C6-02E6-AB9C-3C7B6C35C514}"/>
          </ac:picMkLst>
        </pc:picChg>
      </pc:sldChg>
      <pc:sldChg chg="modSp mod">
        <pc:chgData name="Kelly Stokes" userId="3e5c5154-569e-4d81-aa91-4f91841cdfa9" providerId="ADAL" clId="{EEA33388-281E-441A-8523-036AB9C94E7C}" dt="2022-07-19T13:12:06.251" v="102" actId="20577"/>
        <pc:sldMkLst>
          <pc:docMk/>
          <pc:sldMk cId="1406271744" sldId="338"/>
        </pc:sldMkLst>
        <pc:spChg chg="mod">
          <ac:chgData name="Kelly Stokes" userId="3e5c5154-569e-4d81-aa91-4f91841cdfa9" providerId="ADAL" clId="{EEA33388-281E-441A-8523-036AB9C94E7C}" dt="2022-07-19T13:12:06.251" v="102" actId="20577"/>
          <ac:spMkLst>
            <pc:docMk/>
            <pc:sldMk cId="1406271744" sldId="338"/>
            <ac:spMk id="2" creationId="{52DA34BA-82FC-47C5-BCE1-BB65E08B92A1}"/>
          </ac:spMkLst>
        </pc:spChg>
      </pc:sldChg>
      <pc:sldChg chg="addSp delSp modSp mod">
        <pc:chgData name="Kelly Stokes" userId="3e5c5154-569e-4d81-aa91-4f91841cdfa9" providerId="ADAL" clId="{EEA33388-281E-441A-8523-036AB9C94E7C}" dt="2022-07-19T13:14:03.087" v="148" actId="1076"/>
        <pc:sldMkLst>
          <pc:docMk/>
          <pc:sldMk cId="673813282" sldId="339"/>
        </pc:sldMkLst>
        <pc:spChg chg="mod">
          <ac:chgData name="Kelly Stokes" userId="3e5c5154-569e-4d81-aa91-4f91841cdfa9" providerId="ADAL" clId="{EEA33388-281E-441A-8523-036AB9C94E7C}" dt="2022-07-19T13:13:38.499" v="145" actId="20577"/>
          <ac:spMkLst>
            <pc:docMk/>
            <pc:sldMk cId="673813282" sldId="339"/>
            <ac:spMk id="2" creationId="{52DA34BA-82FC-47C5-BCE1-BB65E08B92A1}"/>
          </ac:spMkLst>
        </pc:spChg>
        <pc:picChg chg="add mod">
          <ac:chgData name="Kelly Stokes" userId="3e5c5154-569e-4d81-aa91-4f91841cdfa9" providerId="ADAL" clId="{EEA33388-281E-441A-8523-036AB9C94E7C}" dt="2022-07-19T13:14:03.087" v="148" actId="1076"/>
          <ac:picMkLst>
            <pc:docMk/>
            <pc:sldMk cId="673813282" sldId="339"/>
            <ac:picMk id="3" creationId="{90285754-7D63-8958-005D-D09C63A3C1AC}"/>
          </ac:picMkLst>
        </pc:picChg>
        <pc:picChg chg="del">
          <ac:chgData name="Kelly Stokes" userId="3e5c5154-569e-4d81-aa91-4f91841cdfa9" providerId="ADAL" clId="{EEA33388-281E-441A-8523-036AB9C94E7C}" dt="2022-07-19T13:13:40.216" v="146" actId="478"/>
          <ac:picMkLst>
            <pc:docMk/>
            <pc:sldMk cId="673813282" sldId="339"/>
            <ac:picMk id="3074" creationId="{37159B40-2D22-C09E-B77A-6D657459BA10}"/>
          </ac:picMkLst>
        </pc:picChg>
      </pc:sldChg>
      <pc:sldChg chg="modNotesTx">
        <pc:chgData name="Kelly Stokes" userId="3e5c5154-569e-4d81-aa91-4f91841cdfa9" providerId="ADAL" clId="{EEA33388-281E-441A-8523-036AB9C94E7C}" dt="2022-07-19T14:21:57.427" v="3504" actId="20577"/>
        <pc:sldMkLst>
          <pc:docMk/>
          <pc:sldMk cId="3625788919" sldId="550"/>
        </pc:sldMkLst>
      </pc:sldChg>
      <pc:sldChg chg="modSp mod">
        <pc:chgData name="Kelly Stokes" userId="3e5c5154-569e-4d81-aa91-4f91841cdfa9" providerId="ADAL" clId="{EEA33388-281E-441A-8523-036AB9C94E7C}" dt="2022-07-19T14:18:41.701" v="3228" actId="20577"/>
        <pc:sldMkLst>
          <pc:docMk/>
          <pc:sldMk cId="3866864438" sldId="551"/>
        </pc:sldMkLst>
        <pc:spChg chg="mod">
          <ac:chgData name="Kelly Stokes" userId="3e5c5154-569e-4d81-aa91-4f91841cdfa9" providerId="ADAL" clId="{EEA33388-281E-441A-8523-036AB9C94E7C}" dt="2022-07-19T14:18:41.701" v="3228" actId="20577"/>
          <ac:spMkLst>
            <pc:docMk/>
            <pc:sldMk cId="3866864438" sldId="551"/>
            <ac:spMk id="2" creationId="{52DA34BA-82FC-47C5-BCE1-BB65E08B92A1}"/>
          </ac:spMkLst>
        </pc:spChg>
      </pc:sldChg>
      <pc:sldChg chg="modSp mod">
        <pc:chgData name="Kelly Stokes" userId="3e5c5154-569e-4d81-aa91-4f91841cdfa9" providerId="ADAL" clId="{EEA33388-281E-441A-8523-036AB9C94E7C}" dt="2022-07-19T14:18:45.364" v="3233" actId="20577"/>
        <pc:sldMkLst>
          <pc:docMk/>
          <pc:sldMk cId="3221187074" sldId="552"/>
        </pc:sldMkLst>
        <pc:spChg chg="mod">
          <ac:chgData name="Kelly Stokes" userId="3e5c5154-569e-4d81-aa91-4f91841cdfa9" providerId="ADAL" clId="{EEA33388-281E-441A-8523-036AB9C94E7C}" dt="2022-07-19T14:18:45.364" v="3233" actId="20577"/>
          <ac:spMkLst>
            <pc:docMk/>
            <pc:sldMk cId="3221187074" sldId="552"/>
            <ac:spMk id="2" creationId="{52DA34BA-82FC-47C5-BCE1-BB65E08B92A1}"/>
          </ac:spMkLst>
        </pc:spChg>
      </pc:sldChg>
      <pc:sldChg chg="modSp mod">
        <pc:chgData name="Kelly Stokes" userId="3e5c5154-569e-4d81-aa91-4f91841cdfa9" providerId="ADAL" clId="{EEA33388-281E-441A-8523-036AB9C94E7C}" dt="2022-07-19T14:18:50.067" v="3237" actId="20577"/>
        <pc:sldMkLst>
          <pc:docMk/>
          <pc:sldMk cId="2916884084" sldId="553"/>
        </pc:sldMkLst>
        <pc:spChg chg="mod">
          <ac:chgData name="Kelly Stokes" userId="3e5c5154-569e-4d81-aa91-4f91841cdfa9" providerId="ADAL" clId="{EEA33388-281E-441A-8523-036AB9C94E7C}" dt="2022-07-19T14:18:50.067" v="3237" actId="20577"/>
          <ac:spMkLst>
            <pc:docMk/>
            <pc:sldMk cId="2916884084" sldId="553"/>
            <ac:spMk id="2" creationId="{52DA34BA-82FC-47C5-BCE1-BB65E08B92A1}"/>
          </ac:spMkLst>
        </pc:spChg>
      </pc:sldChg>
      <pc:sldChg chg="modSp mod">
        <pc:chgData name="Kelly Stokes" userId="3e5c5154-569e-4d81-aa91-4f91841cdfa9" providerId="ADAL" clId="{EEA33388-281E-441A-8523-036AB9C94E7C}" dt="2022-07-19T14:18:55.239" v="3241" actId="20577"/>
        <pc:sldMkLst>
          <pc:docMk/>
          <pc:sldMk cId="1612179683" sldId="554"/>
        </pc:sldMkLst>
        <pc:spChg chg="mod">
          <ac:chgData name="Kelly Stokes" userId="3e5c5154-569e-4d81-aa91-4f91841cdfa9" providerId="ADAL" clId="{EEA33388-281E-441A-8523-036AB9C94E7C}" dt="2022-07-19T14:18:55.239" v="3241" actId="20577"/>
          <ac:spMkLst>
            <pc:docMk/>
            <pc:sldMk cId="1612179683" sldId="554"/>
            <ac:spMk id="2" creationId="{52DA34BA-82FC-47C5-BCE1-BB65E08B92A1}"/>
          </ac:spMkLst>
        </pc:spChg>
      </pc:sldChg>
      <pc:sldChg chg="modSp mod">
        <pc:chgData name="Kelly Stokes" userId="3e5c5154-569e-4d81-aa91-4f91841cdfa9" providerId="ADAL" clId="{EEA33388-281E-441A-8523-036AB9C94E7C}" dt="2022-07-19T14:18:59.483" v="3245" actId="20577"/>
        <pc:sldMkLst>
          <pc:docMk/>
          <pc:sldMk cId="4213858259" sldId="555"/>
        </pc:sldMkLst>
        <pc:spChg chg="mod">
          <ac:chgData name="Kelly Stokes" userId="3e5c5154-569e-4d81-aa91-4f91841cdfa9" providerId="ADAL" clId="{EEA33388-281E-441A-8523-036AB9C94E7C}" dt="2022-07-19T14:18:59.483" v="3245" actId="20577"/>
          <ac:spMkLst>
            <pc:docMk/>
            <pc:sldMk cId="4213858259" sldId="555"/>
            <ac:spMk id="2" creationId="{52DA34BA-82FC-47C5-BCE1-BB65E08B92A1}"/>
          </ac:spMkLst>
        </pc:spChg>
      </pc:sldChg>
      <pc:sldChg chg="modSp mod">
        <pc:chgData name="Kelly Stokes" userId="3e5c5154-569e-4d81-aa91-4f91841cdfa9" providerId="ADAL" clId="{EEA33388-281E-441A-8523-036AB9C94E7C}" dt="2022-07-19T14:19:03.800" v="3249" actId="20577"/>
        <pc:sldMkLst>
          <pc:docMk/>
          <pc:sldMk cId="4118669830" sldId="556"/>
        </pc:sldMkLst>
        <pc:spChg chg="mod">
          <ac:chgData name="Kelly Stokes" userId="3e5c5154-569e-4d81-aa91-4f91841cdfa9" providerId="ADAL" clId="{EEA33388-281E-441A-8523-036AB9C94E7C}" dt="2022-07-19T14:19:03.800" v="3249" actId="20577"/>
          <ac:spMkLst>
            <pc:docMk/>
            <pc:sldMk cId="4118669830" sldId="556"/>
            <ac:spMk id="2" creationId="{52DA34BA-82FC-47C5-BCE1-BB65E08B92A1}"/>
          </ac:spMkLst>
        </pc:spChg>
      </pc:sldChg>
      <pc:sldChg chg="modSp mod">
        <pc:chgData name="Kelly Stokes" userId="3e5c5154-569e-4d81-aa91-4f91841cdfa9" providerId="ADAL" clId="{EEA33388-281E-441A-8523-036AB9C94E7C}" dt="2022-07-19T14:19:41.021" v="3274" actId="20577"/>
        <pc:sldMkLst>
          <pc:docMk/>
          <pc:sldMk cId="2648704156" sldId="557"/>
        </pc:sldMkLst>
        <pc:spChg chg="mod">
          <ac:chgData name="Kelly Stokes" userId="3e5c5154-569e-4d81-aa91-4f91841cdfa9" providerId="ADAL" clId="{EEA33388-281E-441A-8523-036AB9C94E7C}" dt="2022-07-19T14:19:41.021" v="3274" actId="20577"/>
          <ac:spMkLst>
            <pc:docMk/>
            <pc:sldMk cId="2648704156" sldId="557"/>
            <ac:spMk id="2" creationId="{52DA34BA-82FC-47C5-BCE1-BB65E08B92A1}"/>
          </ac:spMkLst>
        </pc:spChg>
      </pc:sldChg>
      <pc:sldChg chg="modSp mod">
        <pc:chgData name="Kelly Stokes" userId="3e5c5154-569e-4d81-aa91-4f91841cdfa9" providerId="ADAL" clId="{EEA33388-281E-441A-8523-036AB9C94E7C}" dt="2022-07-19T14:19:48.419" v="3291" actId="20577"/>
        <pc:sldMkLst>
          <pc:docMk/>
          <pc:sldMk cId="1413045715" sldId="558"/>
        </pc:sldMkLst>
        <pc:spChg chg="mod">
          <ac:chgData name="Kelly Stokes" userId="3e5c5154-569e-4d81-aa91-4f91841cdfa9" providerId="ADAL" clId="{EEA33388-281E-441A-8523-036AB9C94E7C}" dt="2022-07-19T14:19:48.419" v="3291" actId="20577"/>
          <ac:spMkLst>
            <pc:docMk/>
            <pc:sldMk cId="1413045715" sldId="558"/>
            <ac:spMk id="2" creationId="{52DA34BA-82FC-47C5-BCE1-BB65E08B92A1}"/>
          </ac:spMkLst>
        </pc:spChg>
      </pc:sldChg>
      <pc:sldChg chg="modSp mod">
        <pc:chgData name="Kelly Stokes" userId="3e5c5154-569e-4d81-aa91-4f91841cdfa9" providerId="ADAL" clId="{EEA33388-281E-441A-8523-036AB9C94E7C}" dt="2022-07-19T14:19:55.804" v="3302" actId="20577"/>
        <pc:sldMkLst>
          <pc:docMk/>
          <pc:sldMk cId="2938272345" sldId="559"/>
        </pc:sldMkLst>
        <pc:spChg chg="mod">
          <ac:chgData name="Kelly Stokes" userId="3e5c5154-569e-4d81-aa91-4f91841cdfa9" providerId="ADAL" clId="{EEA33388-281E-441A-8523-036AB9C94E7C}" dt="2022-07-19T14:19:55.804" v="3302" actId="20577"/>
          <ac:spMkLst>
            <pc:docMk/>
            <pc:sldMk cId="2938272345" sldId="559"/>
            <ac:spMk id="2" creationId="{52DA34BA-82FC-47C5-BCE1-BB65E08B92A1}"/>
          </ac:spMkLst>
        </pc:spChg>
      </pc:sldChg>
      <pc:sldChg chg="modSp mod">
        <pc:chgData name="Kelly Stokes" userId="3e5c5154-569e-4d81-aa91-4f91841cdfa9" providerId="ADAL" clId="{EEA33388-281E-441A-8523-036AB9C94E7C}" dt="2022-07-19T14:21:11.755" v="3404" actId="20577"/>
        <pc:sldMkLst>
          <pc:docMk/>
          <pc:sldMk cId="2844813666" sldId="561"/>
        </pc:sldMkLst>
        <pc:spChg chg="mod">
          <ac:chgData name="Kelly Stokes" userId="3e5c5154-569e-4d81-aa91-4f91841cdfa9" providerId="ADAL" clId="{EEA33388-281E-441A-8523-036AB9C94E7C}" dt="2022-07-19T14:21:11.755" v="3404" actId="20577"/>
          <ac:spMkLst>
            <pc:docMk/>
            <pc:sldMk cId="2844813666" sldId="561"/>
            <ac:spMk id="2" creationId="{52DA34BA-82FC-47C5-BCE1-BB65E08B92A1}"/>
          </ac:spMkLst>
        </pc:spChg>
      </pc:sldChg>
      <pc:sldChg chg="modSp mod">
        <pc:chgData name="Kelly Stokes" userId="3e5c5154-569e-4d81-aa91-4f91841cdfa9" providerId="ADAL" clId="{EEA33388-281E-441A-8523-036AB9C94E7C}" dt="2022-07-19T14:19:10.654" v="3254" actId="20577"/>
        <pc:sldMkLst>
          <pc:docMk/>
          <pc:sldMk cId="2242183891" sldId="562"/>
        </pc:sldMkLst>
        <pc:spChg chg="mod">
          <ac:chgData name="Kelly Stokes" userId="3e5c5154-569e-4d81-aa91-4f91841cdfa9" providerId="ADAL" clId="{EEA33388-281E-441A-8523-036AB9C94E7C}" dt="2022-07-19T14:19:10.654" v="3254" actId="20577"/>
          <ac:spMkLst>
            <pc:docMk/>
            <pc:sldMk cId="2242183891" sldId="562"/>
            <ac:spMk id="2" creationId="{52DA34BA-82FC-47C5-BCE1-BB65E08B92A1}"/>
          </ac:spMkLst>
        </pc:spChg>
      </pc:sldChg>
      <pc:sldChg chg="modSp mod">
        <pc:chgData name="Kelly Stokes" userId="3e5c5154-569e-4d81-aa91-4f91841cdfa9" providerId="ADAL" clId="{EEA33388-281E-441A-8523-036AB9C94E7C}" dt="2022-07-19T14:19:14.772" v="3258" actId="20577"/>
        <pc:sldMkLst>
          <pc:docMk/>
          <pc:sldMk cId="680978058" sldId="563"/>
        </pc:sldMkLst>
        <pc:spChg chg="mod">
          <ac:chgData name="Kelly Stokes" userId="3e5c5154-569e-4d81-aa91-4f91841cdfa9" providerId="ADAL" clId="{EEA33388-281E-441A-8523-036AB9C94E7C}" dt="2022-07-19T14:19:14.772" v="3258" actId="20577"/>
          <ac:spMkLst>
            <pc:docMk/>
            <pc:sldMk cId="680978058" sldId="563"/>
            <ac:spMk id="2" creationId="{52DA34BA-82FC-47C5-BCE1-BB65E08B92A1}"/>
          </ac:spMkLst>
        </pc:spChg>
      </pc:sldChg>
      <pc:sldChg chg="modSp mod">
        <pc:chgData name="Kelly Stokes" userId="3e5c5154-569e-4d81-aa91-4f91841cdfa9" providerId="ADAL" clId="{EEA33388-281E-441A-8523-036AB9C94E7C}" dt="2022-07-19T14:19:19.773" v="3261" actId="20577"/>
        <pc:sldMkLst>
          <pc:docMk/>
          <pc:sldMk cId="4064547850" sldId="564"/>
        </pc:sldMkLst>
        <pc:spChg chg="mod">
          <ac:chgData name="Kelly Stokes" userId="3e5c5154-569e-4d81-aa91-4f91841cdfa9" providerId="ADAL" clId="{EEA33388-281E-441A-8523-036AB9C94E7C}" dt="2022-07-19T14:19:19.773" v="3261" actId="20577"/>
          <ac:spMkLst>
            <pc:docMk/>
            <pc:sldMk cId="4064547850" sldId="564"/>
            <ac:spMk id="2" creationId="{52DA34BA-82FC-47C5-BCE1-BB65E08B92A1}"/>
          </ac:spMkLst>
        </pc:spChg>
      </pc:sldChg>
      <pc:sldChg chg="modSp mod">
        <pc:chgData name="Kelly Stokes" userId="3e5c5154-569e-4d81-aa91-4f91841cdfa9" providerId="ADAL" clId="{EEA33388-281E-441A-8523-036AB9C94E7C}" dt="2022-07-19T14:19:23.587" v="3264" actId="20577"/>
        <pc:sldMkLst>
          <pc:docMk/>
          <pc:sldMk cId="606007093" sldId="565"/>
        </pc:sldMkLst>
        <pc:spChg chg="mod">
          <ac:chgData name="Kelly Stokes" userId="3e5c5154-569e-4d81-aa91-4f91841cdfa9" providerId="ADAL" clId="{EEA33388-281E-441A-8523-036AB9C94E7C}" dt="2022-07-19T14:19:23.587" v="3264" actId="20577"/>
          <ac:spMkLst>
            <pc:docMk/>
            <pc:sldMk cId="606007093" sldId="565"/>
            <ac:spMk id="2" creationId="{52DA34BA-82FC-47C5-BCE1-BB65E08B92A1}"/>
          </ac:spMkLst>
        </pc:spChg>
      </pc:sldChg>
      <pc:sldChg chg="modSp mod">
        <pc:chgData name="Kelly Stokes" userId="3e5c5154-569e-4d81-aa91-4f91841cdfa9" providerId="ADAL" clId="{EEA33388-281E-441A-8523-036AB9C94E7C}" dt="2022-07-19T14:20:02.927" v="3311" actId="20577"/>
        <pc:sldMkLst>
          <pc:docMk/>
          <pc:sldMk cId="2824879269" sldId="566"/>
        </pc:sldMkLst>
        <pc:spChg chg="mod">
          <ac:chgData name="Kelly Stokes" userId="3e5c5154-569e-4d81-aa91-4f91841cdfa9" providerId="ADAL" clId="{EEA33388-281E-441A-8523-036AB9C94E7C}" dt="2022-07-19T14:20:02.927" v="3311" actId="20577"/>
          <ac:spMkLst>
            <pc:docMk/>
            <pc:sldMk cId="2824879269" sldId="566"/>
            <ac:spMk id="2" creationId="{52DA34BA-82FC-47C5-BCE1-BB65E08B92A1}"/>
          </ac:spMkLst>
        </pc:spChg>
      </pc:sldChg>
      <pc:sldChg chg="modSp mod">
        <pc:chgData name="Kelly Stokes" userId="3e5c5154-569e-4d81-aa91-4f91841cdfa9" providerId="ADAL" clId="{EEA33388-281E-441A-8523-036AB9C94E7C}" dt="2022-07-19T14:20:09.924" v="3320" actId="20577"/>
        <pc:sldMkLst>
          <pc:docMk/>
          <pc:sldMk cId="805782854" sldId="567"/>
        </pc:sldMkLst>
        <pc:spChg chg="mod">
          <ac:chgData name="Kelly Stokes" userId="3e5c5154-569e-4d81-aa91-4f91841cdfa9" providerId="ADAL" clId="{EEA33388-281E-441A-8523-036AB9C94E7C}" dt="2022-07-19T14:20:09.924" v="3320" actId="20577"/>
          <ac:spMkLst>
            <pc:docMk/>
            <pc:sldMk cId="805782854" sldId="567"/>
            <ac:spMk id="2" creationId="{52DA34BA-82FC-47C5-BCE1-BB65E08B92A1}"/>
          </ac:spMkLst>
        </pc:spChg>
      </pc:sldChg>
      <pc:sldChg chg="modSp mod">
        <pc:chgData name="Kelly Stokes" userId="3e5c5154-569e-4d81-aa91-4f91841cdfa9" providerId="ADAL" clId="{EEA33388-281E-441A-8523-036AB9C94E7C}" dt="2022-07-19T14:20:16.068" v="3331" actId="20577"/>
        <pc:sldMkLst>
          <pc:docMk/>
          <pc:sldMk cId="2306067830" sldId="568"/>
        </pc:sldMkLst>
        <pc:spChg chg="mod">
          <ac:chgData name="Kelly Stokes" userId="3e5c5154-569e-4d81-aa91-4f91841cdfa9" providerId="ADAL" clId="{EEA33388-281E-441A-8523-036AB9C94E7C}" dt="2022-07-19T14:20:16.068" v="3331" actId="20577"/>
          <ac:spMkLst>
            <pc:docMk/>
            <pc:sldMk cId="2306067830" sldId="568"/>
            <ac:spMk id="2" creationId="{52DA34BA-82FC-47C5-BCE1-BB65E08B92A1}"/>
          </ac:spMkLst>
        </pc:spChg>
      </pc:sldChg>
      <pc:sldChg chg="del">
        <pc:chgData name="Kelly Stokes" userId="3e5c5154-569e-4d81-aa91-4f91841cdfa9" providerId="ADAL" clId="{EEA33388-281E-441A-8523-036AB9C94E7C}" dt="2022-07-19T14:19:31.873" v="3265" actId="2696"/>
        <pc:sldMkLst>
          <pc:docMk/>
          <pc:sldMk cId="3045267707" sldId="569"/>
        </pc:sldMkLst>
      </pc:sldChg>
      <pc:sldChg chg="del">
        <pc:chgData name="Kelly Stokes" userId="3e5c5154-569e-4d81-aa91-4f91841cdfa9" providerId="ADAL" clId="{EEA33388-281E-441A-8523-036AB9C94E7C}" dt="2022-07-19T14:19:31.873" v="3265" actId="2696"/>
        <pc:sldMkLst>
          <pc:docMk/>
          <pc:sldMk cId="3828583464" sldId="570"/>
        </pc:sldMkLst>
      </pc:sldChg>
      <pc:sldChg chg="del">
        <pc:chgData name="Kelly Stokes" userId="3e5c5154-569e-4d81-aa91-4f91841cdfa9" providerId="ADAL" clId="{EEA33388-281E-441A-8523-036AB9C94E7C}" dt="2022-07-19T14:19:31.873" v="3265" actId="2696"/>
        <pc:sldMkLst>
          <pc:docMk/>
          <pc:sldMk cId="2974311952" sldId="571"/>
        </pc:sldMkLst>
      </pc:sldChg>
      <pc:sldChg chg="del">
        <pc:chgData name="Kelly Stokes" userId="3e5c5154-569e-4d81-aa91-4f91841cdfa9" providerId="ADAL" clId="{EEA33388-281E-441A-8523-036AB9C94E7C}" dt="2022-07-19T14:19:31.873" v="3265" actId="2696"/>
        <pc:sldMkLst>
          <pc:docMk/>
          <pc:sldMk cId="3931376148" sldId="572"/>
        </pc:sldMkLst>
      </pc:sldChg>
      <pc:sldChg chg="modSp mod">
        <pc:chgData name="Kelly Stokes" userId="3e5c5154-569e-4d81-aa91-4f91841cdfa9" providerId="ADAL" clId="{EEA33388-281E-441A-8523-036AB9C94E7C}" dt="2022-07-19T14:20:22.194" v="3341" actId="20577"/>
        <pc:sldMkLst>
          <pc:docMk/>
          <pc:sldMk cId="2792669322" sldId="573"/>
        </pc:sldMkLst>
        <pc:spChg chg="mod">
          <ac:chgData name="Kelly Stokes" userId="3e5c5154-569e-4d81-aa91-4f91841cdfa9" providerId="ADAL" clId="{EEA33388-281E-441A-8523-036AB9C94E7C}" dt="2022-07-19T14:20:22.194" v="3341" actId="20577"/>
          <ac:spMkLst>
            <pc:docMk/>
            <pc:sldMk cId="2792669322" sldId="573"/>
            <ac:spMk id="2" creationId="{52DA34BA-82FC-47C5-BCE1-BB65E08B92A1}"/>
          </ac:spMkLst>
        </pc:spChg>
      </pc:sldChg>
      <pc:sldChg chg="modSp mod">
        <pc:chgData name="Kelly Stokes" userId="3e5c5154-569e-4d81-aa91-4f91841cdfa9" providerId="ADAL" clId="{EEA33388-281E-441A-8523-036AB9C94E7C}" dt="2022-07-19T14:20:34.117" v="3354" actId="20577"/>
        <pc:sldMkLst>
          <pc:docMk/>
          <pc:sldMk cId="1378953568" sldId="574"/>
        </pc:sldMkLst>
        <pc:spChg chg="mod">
          <ac:chgData name="Kelly Stokes" userId="3e5c5154-569e-4d81-aa91-4f91841cdfa9" providerId="ADAL" clId="{EEA33388-281E-441A-8523-036AB9C94E7C}" dt="2022-07-19T14:20:34.117" v="3354" actId="20577"/>
          <ac:spMkLst>
            <pc:docMk/>
            <pc:sldMk cId="1378953568" sldId="574"/>
            <ac:spMk id="2" creationId="{52DA34BA-82FC-47C5-BCE1-BB65E08B92A1}"/>
          </ac:spMkLst>
        </pc:spChg>
      </pc:sldChg>
      <pc:sldChg chg="modSp mod">
        <pc:chgData name="Kelly Stokes" userId="3e5c5154-569e-4d81-aa91-4f91841cdfa9" providerId="ADAL" clId="{EEA33388-281E-441A-8523-036AB9C94E7C}" dt="2022-07-19T14:20:41.149" v="3364" actId="20577"/>
        <pc:sldMkLst>
          <pc:docMk/>
          <pc:sldMk cId="3670349578" sldId="575"/>
        </pc:sldMkLst>
        <pc:spChg chg="mod">
          <ac:chgData name="Kelly Stokes" userId="3e5c5154-569e-4d81-aa91-4f91841cdfa9" providerId="ADAL" clId="{EEA33388-281E-441A-8523-036AB9C94E7C}" dt="2022-07-19T14:20:41.149" v="3364" actId="20577"/>
          <ac:spMkLst>
            <pc:docMk/>
            <pc:sldMk cId="3670349578" sldId="575"/>
            <ac:spMk id="2" creationId="{52DA34BA-82FC-47C5-BCE1-BB65E08B92A1}"/>
          </ac:spMkLst>
        </pc:spChg>
      </pc:sldChg>
      <pc:sldChg chg="modSp mod">
        <pc:chgData name="Kelly Stokes" userId="3e5c5154-569e-4d81-aa91-4f91841cdfa9" providerId="ADAL" clId="{EEA33388-281E-441A-8523-036AB9C94E7C}" dt="2022-07-19T14:20:47.589" v="3372" actId="20577"/>
        <pc:sldMkLst>
          <pc:docMk/>
          <pc:sldMk cId="1304861550" sldId="580"/>
        </pc:sldMkLst>
        <pc:spChg chg="mod">
          <ac:chgData name="Kelly Stokes" userId="3e5c5154-569e-4d81-aa91-4f91841cdfa9" providerId="ADAL" clId="{EEA33388-281E-441A-8523-036AB9C94E7C}" dt="2022-07-19T14:20:47.589" v="3372" actId="20577"/>
          <ac:spMkLst>
            <pc:docMk/>
            <pc:sldMk cId="1304861550" sldId="580"/>
            <ac:spMk id="2" creationId="{52DA34BA-82FC-47C5-BCE1-BB65E08B92A1}"/>
          </ac:spMkLst>
        </pc:spChg>
      </pc:sldChg>
      <pc:sldChg chg="modSp mod">
        <pc:chgData name="Kelly Stokes" userId="3e5c5154-569e-4d81-aa91-4f91841cdfa9" providerId="ADAL" clId="{EEA33388-281E-441A-8523-036AB9C94E7C}" dt="2022-07-19T14:20:54.466" v="3382" actId="20577"/>
        <pc:sldMkLst>
          <pc:docMk/>
          <pc:sldMk cId="3759821407" sldId="581"/>
        </pc:sldMkLst>
        <pc:spChg chg="mod">
          <ac:chgData name="Kelly Stokes" userId="3e5c5154-569e-4d81-aa91-4f91841cdfa9" providerId="ADAL" clId="{EEA33388-281E-441A-8523-036AB9C94E7C}" dt="2022-07-19T14:20:54.466" v="3382" actId="20577"/>
          <ac:spMkLst>
            <pc:docMk/>
            <pc:sldMk cId="3759821407" sldId="581"/>
            <ac:spMk id="2" creationId="{52DA34BA-82FC-47C5-BCE1-BB65E08B92A1}"/>
          </ac:spMkLst>
        </pc:spChg>
      </pc:sldChg>
      <pc:sldChg chg="modSp mod">
        <pc:chgData name="Kelly Stokes" userId="3e5c5154-569e-4d81-aa91-4f91841cdfa9" providerId="ADAL" clId="{EEA33388-281E-441A-8523-036AB9C94E7C}" dt="2022-07-19T14:21:00.630" v="3393" actId="20577"/>
        <pc:sldMkLst>
          <pc:docMk/>
          <pc:sldMk cId="3893025048" sldId="582"/>
        </pc:sldMkLst>
        <pc:spChg chg="mod">
          <ac:chgData name="Kelly Stokes" userId="3e5c5154-569e-4d81-aa91-4f91841cdfa9" providerId="ADAL" clId="{EEA33388-281E-441A-8523-036AB9C94E7C}" dt="2022-07-19T14:21:00.630" v="3393" actId="20577"/>
          <ac:spMkLst>
            <pc:docMk/>
            <pc:sldMk cId="3893025048" sldId="582"/>
            <ac:spMk id="2" creationId="{52DA34BA-82FC-47C5-BCE1-BB65E08B92A1}"/>
          </ac:spMkLst>
        </pc:spChg>
      </pc:sldChg>
      <pc:sldChg chg="modSp mod">
        <pc:chgData name="Kelly Stokes" userId="3e5c5154-569e-4d81-aa91-4f91841cdfa9" providerId="ADAL" clId="{EEA33388-281E-441A-8523-036AB9C94E7C}" dt="2022-07-19T14:22:49.996" v="3512" actId="20577"/>
        <pc:sldMkLst>
          <pc:docMk/>
          <pc:sldMk cId="1301617929" sldId="583"/>
        </pc:sldMkLst>
        <pc:spChg chg="mod">
          <ac:chgData name="Kelly Stokes" userId="3e5c5154-569e-4d81-aa91-4f91841cdfa9" providerId="ADAL" clId="{EEA33388-281E-441A-8523-036AB9C94E7C}" dt="2022-07-19T14:22:49.996" v="3512" actId="20577"/>
          <ac:spMkLst>
            <pc:docMk/>
            <pc:sldMk cId="1301617929" sldId="583"/>
            <ac:spMk id="2" creationId="{02FB8773-AD3E-2543-510F-CEE32E75C793}"/>
          </ac:spMkLst>
        </pc:spChg>
      </pc:sldChg>
      <pc:sldChg chg="modSp mod">
        <pc:chgData name="Kelly Stokes" userId="3e5c5154-569e-4d81-aa91-4f91841cdfa9" providerId="ADAL" clId="{EEA33388-281E-441A-8523-036AB9C94E7C}" dt="2022-07-19T14:23:00.790" v="3526" actId="122"/>
        <pc:sldMkLst>
          <pc:docMk/>
          <pc:sldMk cId="694825332" sldId="584"/>
        </pc:sldMkLst>
        <pc:spChg chg="mod">
          <ac:chgData name="Kelly Stokes" userId="3e5c5154-569e-4d81-aa91-4f91841cdfa9" providerId="ADAL" clId="{EEA33388-281E-441A-8523-036AB9C94E7C}" dt="2022-07-19T14:23:00.790" v="3526" actId="122"/>
          <ac:spMkLst>
            <pc:docMk/>
            <pc:sldMk cId="694825332" sldId="584"/>
            <ac:spMk id="2" creationId="{02FB8773-AD3E-2543-510F-CEE32E75C793}"/>
          </ac:spMkLst>
        </pc:spChg>
      </pc:sldChg>
      <pc:sldChg chg="del">
        <pc:chgData name="Kelly Stokes" userId="3e5c5154-569e-4d81-aa91-4f91841cdfa9" providerId="ADAL" clId="{EEA33388-281E-441A-8523-036AB9C94E7C}" dt="2022-07-19T14:28:15.472" v="3834" actId="2696"/>
        <pc:sldMkLst>
          <pc:docMk/>
          <pc:sldMk cId="1181201419" sldId="586"/>
        </pc:sldMkLst>
      </pc:sldChg>
      <pc:sldChg chg="del">
        <pc:chgData name="Kelly Stokes" userId="3e5c5154-569e-4d81-aa91-4f91841cdfa9" providerId="ADAL" clId="{EEA33388-281E-441A-8523-036AB9C94E7C}" dt="2022-07-19T14:28:15.472" v="3834" actId="2696"/>
        <pc:sldMkLst>
          <pc:docMk/>
          <pc:sldMk cId="2468947006" sldId="587"/>
        </pc:sldMkLst>
      </pc:sldChg>
      <pc:sldChg chg="del">
        <pc:chgData name="Kelly Stokes" userId="3e5c5154-569e-4d81-aa91-4f91841cdfa9" providerId="ADAL" clId="{EEA33388-281E-441A-8523-036AB9C94E7C}" dt="2022-07-19T14:28:28.039" v="3835" actId="2696"/>
        <pc:sldMkLst>
          <pc:docMk/>
          <pc:sldMk cId="2837496174" sldId="590"/>
        </pc:sldMkLst>
      </pc:sldChg>
      <pc:sldChg chg="del">
        <pc:chgData name="Kelly Stokes" userId="3e5c5154-569e-4d81-aa91-4f91841cdfa9" providerId="ADAL" clId="{EEA33388-281E-441A-8523-036AB9C94E7C}" dt="2022-07-19T14:28:28.039" v="3835" actId="2696"/>
        <pc:sldMkLst>
          <pc:docMk/>
          <pc:sldMk cId="2558172481" sldId="591"/>
        </pc:sldMkLst>
      </pc:sldChg>
      <pc:sldChg chg="del">
        <pc:chgData name="Kelly Stokes" userId="3e5c5154-569e-4d81-aa91-4f91841cdfa9" providerId="ADAL" clId="{EEA33388-281E-441A-8523-036AB9C94E7C}" dt="2022-07-19T14:28:28.039" v="3835" actId="2696"/>
        <pc:sldMkLst>
          <pc:docMk/>
          <pc:sldMk cId="812214958" sldId="592"/>
        </pc:sldMkLst>
      </pc:sldChg>
      <pc:sldChg chg="modSp mod">
        <pc:chgData name="Kelly Stokes" userId="3e5c5154-569e-4d81-aa91-4f91841cdfa9" providerId="ADAL" clId="{EEA33388-281E-441A-8523-036AB9C94E7C}" dt="2022-07-19T14:21:07.640" v="3398" actId="20577"/>
        <pc:sldMkLst>
          <pc:docMk/>
          <pc:sldMk cId="2335409816" sldId="593"/>
        </pc:sldMkLst>
        <pc:spChg chg="mod">
          <ac:chgData name="Kelly Stokes" userId="3e5c5154-569e-4d81-aa91-4f91841cdfa9" providerId="ADAL" clId="{EEA33388-281E-441A-8523-036AB9C94E7C}" dt="2022-07-19T14:21:07.640" v="3398" actId="20577"/>
          <ac:spMkLst>
            <pc:docMk/>
            <pc:sldMk cId="2335409816" sldId="593"/>
            <ac:spMk id="2" creationId="{52DA34BA-82FC-47C5-BCE1-BB65E08B92A1}"/>
          </ac:spMkLst>
        </pc:spChg>
      </pc:sldChg>
      <pc:sldChg chg="modSp mod">
        <pc:chgData name="Kelly Stokes" userId="3e5c5154-569e-4d81-aa91-4f91841cdfa9" providerId="ADAL" clId="{EEA33388-281E-441A-8523-036AB9C94E7C}" dt="2022-07-19T14:22:09.716" v="3507" actId="20577"/>
        <pc:sldMkLst>
          <pc:docMk/>
          <pc:sldMk cId="3886991875" sldId="597"/>
        </pc:sldMkLst>
        <pc:spChg chg="mod">
          <ac:chgData name="Kelly Stokes" userId="3e5c5154-569e-4d81-aa91-4f91841cdfa9" providerId="ADAL" clId="{EEA33388-281E-441A-8523-036AB9C94E7C}" dt="2022-07-19T14:22:09.716" v="3507" actId="20577"/>
          <ac:spMkLst>
            <pc:docMk/>
            <pc:sldMk cId="3886991875" sldId="597"/>
            <ac:spMk id="2" creationId="{02FB8773-AD3E-2543-510F-CEE32E75C793}"/>
          </ac:spMkLst>
        </pc:spChg>
      </pc:sldChg>
      <pc:sldChg chg="del">
        <pc:chgData name="Kelly Stokes" userId="3e5c5154-569e-4d81-aa91-4f91841cdfa9" providerId="ADAL" clId="{EEA33388-281E-441A-8523-036AB9C94E7C}" dt="2022-07-19T14:28:28.039" v="3835" actId="2696"/>
        <pc:sldMkLst>
          <pc:docMk/>
          <pc:sldMk cId="4027390957" sldId="598"/>
        </pc:sldMkLst>
      </pc:sldChg>
      <pc:sldChg chg="del">
        <pc:chgData name="Kelly Stokes" userId="3e5c5154-569e-4d81-aa91-4f91841cdfa9" providerId="ADAL" clId="{EEA33388-281E-441A-8523-036AB9C94E7C}" dt="2022-07-19T14:28:28.039" v="3835" actId="2696"/>
        <pc:sldMkLst>
          <pc:docMk/>
          <pc:sldMk cId="1758391887" sldId="602"/>
        </pc:sldMkLst>
      </pc:sldChg>
      <pc:sldChg chg="modSp mod">
        <pc:chgData name="Kelly Stokes" userId="3e5c5154-569e-4d81-aa91-4f91841cdfa9" providerId="ADAL" clId="{EEA33388-281E-441A-8523-036AB9C94E7C}" dt="2022-07-19T13:18:09.459" v="271" actId="20577"/>
        <pc:sldMkLst>
          <pc:docMk/>
          <pc:sldMk cId="3375751367" sldId="605"/>
        </pc:sldMkLst>
        <pc:spChg chg="mod">
          <ac:chgData name="Kelly Stokes" userId="3e5c5154-569e-4d81-aa91-4f91841cdfa9" providerId="ADAL" clId="{EEA33388-281E-441A-8523-036AB9C94E7C}" dt="2022-07-19T13:18:09.459" v="271" actId="20577"/>
          <ac:spMkLst>
            <pc:docMk/>
            <pc:sldMk cId="3375751367" sldId="605"/>
            <ac:spMk id="2" creationId="{52DA34BA-82FC-47C5-BCE1-BB65E08B92A1}"/>
          </ac:spMkLst>
        </pc:spChg>
      </pc:sldChg>
      <pc:sldChg chg="modSp mod">
        <pc:chgData name="Kelly Stokes" userId="3e5c5154-569e-4d81-aa91-4f91841cdfa9" providerId="ADAL" clId="{EEA33388-281E-441A-8523-036AB9C94E7C}" dt="2022-07-19T13:18:17.514" v="282" actId="20577"/>
        <pc:sldMkLst>
          <pc:docMk/>
          <pc:sldMk cId="2638338362" sldId="606"/>
        </pc:sldMkLst>
        <pc:spChg chg="mod">
          <ac:chgData name="Kelly Stokes" userId="3e5c5154-569e-4d81-aa91-4f91841cdfa9" providerId="ADAL" clId="{EEA33388-281E-441A-8523-036AB9C94E7C}" dt="2022-07-19T13:18:17.514" v="282" actId="20577"/>
          <ac:spMkLst>
            <pc:docMk/>
            <pc:sldMk cId="2638338362" sldId="606"/>
            <ac:spMk id="2" creationId="{52DA34BA-82FC-47C5-BCE1-BB65E08B92A1}"/>
          </ac:spMkLst>
        </pc:spChg>
      </pc:sldChg>
      <pc:sldChg chg="modSp mod">
        <pc:chgData name="Kelly Stokes" userId="3e5c5154-569e-4d81-aa91-4f91841cdfa9" providerId="ADAL" clId="{EEA33388-281E-441A-8523-036AB9C94E7C}" dt="2022-07-19T13:18:36.174" v="311" actId="20577"/>
        <pc:sldMkLst>
          <pc:docMk/>
          <pc:sldMk cId="2083956769" sldId="607"/>
        </pc:sldMkLst>
        <pc:spChg chg="mod">
          <ac:chgData name="Kelly Stokes" userId="3e5c5154-569e-4d81-aa91-4f91841cdfa9" providerId="ADAL" clId="{EEA33388-281E-441A-8523-036AB9C94E7C}" dt="2022-07-19T13:18:36.174" v="311" actId="20577"/>
          <ac:spMkLst>
            <pc:docMk/>
            <pc:sldMk cId="2083956769" sldId="607"/>
            <ac:spMk id="2" creationId="{52DA34BA-82FC-47C5-BCE1-BB65E08B92A1}"/>
          </ac:spMkLst>
        </pc:spChg>
      </pc:sldChg>
      <pc:sldChg chg="modSp mod">
        <pc:chgData name="Kelly Stokes" userId="3e5c5154-569e-4d81-aa91-4f91841cdfa9" providerId="ADAL" clId="{EEA33388-281E-441A-8523-036AB9C94E7C}" dt="2022-07-19T13:27:33.073" v="788" actId="20577"/>
        <pc:sldMkLst>
          <pc:docMk/>
          <pc:sldMk cId="2025548147" sldId="614"/>
        </pc:sldMkLst>
        <pc:spChg chg="mod">
          <ac:chgData name="Kelly Stokes" userId="3e5c5154-569e-4d81-aa91-4f91841cdfa9" providerId="ADAL" clId="{EEA33388-281E-441A-8523-036AB9C94E7C}" dt="2022-07-19T13:27:33.073" v="788" actId="20577"/>
          <ac:spMkLst>
            <pc:docMk/>
            <pc:sldMk cId="2025548147" sldId="614"/>
            <ac:spMk id="2" creationId="{52DA34BA-82FC-47C5-BCE1-BB65E08B92A1}"/>
          </ac:spMkLst>
        </pc:spChg>
      </pc:sldChg>
      <pc:sldChg chg="del">
        <pc:chgData name="Kelly Stokes" userId="3e5c5154-569e-4d81-aa91-4f91841cdfa9" providerId="ADAL" clId="{EEA33388-281E-441A-8523-036AB9C94E7C}" dt="2022-07-19T14:28:15.472" v="3834" actId="2696"/>
        <pc:sldMkLst>
          <pc:docMk/>
          <pc:sldMk cId="2073916068" sldId="1161"/>
        </pc:sldMkLst>
      </pc:sldChg>
      <pc:sldChg chg="addSp modSp mod">
        <pc:chgData name="Kelly Stokes" userId="3e5c5154-569e-4d81-aa91-4f91841cdfa9" providerId="ADAL" clId="{EEA33388-281E-441A-8523-036AB9C94E7C}" dt="2022-07-19T13:21:22.006" v="556" actId="1076"/>
        <pc:sldMkLst>
          <pc:docMk/>
          <pc:sldMk cId="2113091321" sldId="1168"/>
        </pc:sldMkLst>
        <pc:spChg chg="mod">
          <ac:chgData name="Kelly Stokes" userId="3e5c5154-569e-4d81-aa91-4f91841cdfa9" providerId="ADAL" clId="{EEA33388-281E-441A-8523-036AB9C94E7C}" dt="2022-07-19T13:20:59.992" v="554" actId="20577"/>
          <ac:spMkLst>
            <pc:docMk/>
            <pc:sldMk cId="2113091321" sldId="1168"/>
            <ac:spMk id="2" creationId="{52DA34BA-82FC-47C5-BCE1-BB65E08B92A1}"/>
          </ac:spMkLst>
        </pc:spChg>
        <pc:picChg chg="add mod">
          <ac:chgData name="Kelly Stokes" userId="3e5c5154-569e-4d81-aa91-4f91841cdfa9" providerId="ADAL" clId="{EEA33388-281E-441A-8523-036AB9C94E7C}" dt="2022-07-19T13:21:22.006" v="556" actId="1076"/>
          <ac:picMkLst>
            <pc:docMk/>
            <pc:sldMk cId="2113091321" sldId="1168"/>
            <ac:picMk id="6146" creationId="{FA933CF7-72EA-AD48-C5FB-DDB265AAD2FE}"/>
          </ac:picMkLst>
        </pc:picChg>
      </pc:sldChg>
      <pc:sldChg chg="del">
        <pc:chgData name="Kelly Stokes" userId="3e5c5154-569e-4d81-aa91-4f91841cdfa9" providerId="ADAL" clId="{EEA33388-281E-441A-8523-036AB9C94E7C}" dt="2022-07-19T13:29:10.833" v="903" actId="2696"/>
        <pc:sldMkLst>
          <pc:docMk/>
          <pc:sldMk cId="2184096790" sldId="1182"/>
        </pc:sldMkLst>
      </pc:sldChg>
      <pc:sldChg chg="addSp modSp del">
        <pc:chgData name="Kelly Stokes" userId="3e5c5154-569e-4d81-aa91-4f91841cdfa9" providerId="ADAL" clId="{EEA33388-281E-441A-8523-036AB9C94E7C}" dt="2022-07-19T13:30:19.318" v="954" actId="2696"/>
        <pc:sldMkLst>
          <pc:docMk/>
          <pc:sldMk cId="2639327026" sldId="1186"/>
        </pc:sldMkLst>
        <pc:picChg chg="add mod">
          <ac:chgData name="Kelly Stokes" userId="3e5c5154-569e-4d81-aa91-4f91841cdfa9" providerId="ADAL" clId="{EEA33388-281E-441A-8523-036AB9C94E7C}" dt="2022-07-19T13:30:00.825" v="950" actId="1076"/>
          <ac:picMkLst>
            <pc:docMk/>
            <pc:sldMk cId="2639327026" sldId="1186"/>
            <ac:picMk id="12290" creationId="{FE80E905-98C3-DFD8-AC93-D80F6B951905}"/>
          </ac:picMkLst>
        </pc:picChg>
      </pc:sldChg>
      <pc:sldChg chg="del">
        <pc:chgData name="Kelly Stokes" userId="3e5c5154-569e-4d81-aa91-4f91841cdfa9" providerId="ADAL" clId="{EEA33388-281E-441A-8523-036AB9C94E7C}" dt="2022-07-19T14:28:28.039" v="3835" actId="2696"/>
        <pc:sldMkLst>
          <pc:docMk/>
          <pc:sldMk cId="4049918119" sldId="1447"/>
        </pc:sldMkLst>
      </pc:sldChg>
      <pc:sldChg chg="del">
        <pc:chgData name="Kelly Stokes" userId="3e5c5154-569e-4d81-aa91-4f91841cdfa9" providerId="ADAL" clId="{EEA33388-281E-441A-8523-036AB9C94E7C}" dt="2022-07-19T13:14:11.677" v="150" actId="2696"/>
        <pc:sldMkLst>
          <pc:docMk/>
          <pc:sldMk cId="3215557879" sldId="1448"/>
        </pc:sldMkLst>
      </pc:sldChg>
      <pc:sldChg chg="addSp delSp modSp">
        <pc:chgData name="Kelly Stokes" userId="3e5c5154-569e-4d81-aa91-4f91841cdfa9" providerId="ADAL" clId="{EEA33388-281E-441A-8523-036AB9C94E7C}" dt="2022-07-19T13:09:46.819" v="11" actId="14100"/>
        <pc:sldMkLst>
          <pc:docMk/>
          <pc:sldMk cId="3089124999" sldId="1688"/>
        </pc:sldMkLst>
        <pc:picChg chg="add mod">
          <ac:chgData name="Kelly Stokes" userId="3e5c5154-569e-4d81-aa91-4f91841cdfa9" providerId="ADAL" clId="{EEA33388-281E-441A-8523-036AB9C94E7C}" dt="2022-07-19T13:09:46.819" v="11" actId="14100"/>
          <ac:picMkLst>
            <pc:docMk/>
            <pc:sldMk cId="3089124999" sldId="1688"/>
            <ac:picMk id="2" creationId="{40AA551B-41D8-00B7-6800-917EBA168A11}"/>
          </ac:picMkLst>
        </pc:picChg>
        <pc:picChg chg="del mod">
          <ac:chgData name="Kelly Stokes" userId="3e5c5154-569e-4d81-aa91-4f91841cdfa9" providerId="ADAL" clId="{EEA33388-281E-441A-8523-036AB9C94E7C}" dt="2022-07-19T13:09:31.922" v="6" actId="478"/>
          <ac:picMkLst>
            <pc:docMk/>
            <pc:sldMk cId="3089124999" sldId="1688"/>
            <ac:picMk id="1026" creationId="{2B67C541-84D1-AD05-A72B-41A6DA384516}"/>
          </ac:picMkLst>
        </pc:picChg>
      </pc:sldChg>
      <pc:sldChg chg="del">
        <pc:chgData name="Kelly Stokes" userId="3e5c5154-569e-4d81-aa91-4f91841cdfa9" providerId="ADAL" clId="{EEA33388-281E-441A-8523-036AB9C94E7C}" dt="2022-07-19T13:32:59.318" v="1045" actId="2696"/>
        <pc:sldMkLst>
          <pc:docMk/>
          <pc:sldMk cId="2233649532" sldId="1710"/>
        </pc:sldMkLst>
      </pc:sldChg>
      <pc:sldChg chg="modSp mod">
        <pc:chgData name="Kelly Stokes" userId="3e5c5154-569e-4d81-aa91-4f91841cdfa9" providerId="ADAL" clId="{EEA33388-281E-441A-8523-036AB9C94E7C}" dt="2022-07-19T13:15:53.207" v="216" actId="20577"/>
        <pc:sldMkLst>
          <pc:docMk/>
          <pc:sldMk cId="3966294306" sldId="1711"/>
        </pc:sldMkLst>
        <pc:spChg chg="mod">
          <ac:chgData name="Kelly Stokes" userId="3e5c5154-569e-4d81-aa91-4f91841cdfa9" providerId="ADAL" clId="{EEA33388-281E-441A-8523-036AB9C94E7C}" dt="2022-07-19T13:15:53.207" v="216" actId="20577"/>
          <ac:spMkLst>
            <pc:docMk/>
            <pc:sldMk cId="3966294306" sldId="1711"/>
            <ac:spMk id="2" creationId="{52DA34BA-82FC-47C5-BCE1-BB65E08B92A1}"/>
          </ac:spMkLst>
        </pc:spChg>
      </pc:sldChg>
      <pc:sldChg chg="del">
        <pc:chgData name="Kelly Stokes" userId="3e5c5154-569e-4d81-aa91-4f91841cdfa9" providerId="ADAL" clId="{EEA33388-281E-441A-8523-036AB9C94E7C}" dt="2022-07-19T13:16:44.459" v="234" actId="2696"/>
        <pc:sldMkLst>
          <pc:docMk/>
          <pc:sldMk cId="1244818622" sldId="1712"/>
        </pc:sldMkLst>
      </pc:sldChg>
      <pc:sldChg chg="del">
        <pc:chgData name="Kelly Stokes" userId="3e5c5154-569e-4d81-aa91-4f91841cdfa9" providerId="ADAL" clId="{EEA33388-281E-441A-8523-036AB9C94E7C}" dt="2022-07-19T13:17:22.773" v="249" actId="2696"/>
        <pc:sldMkLst>
          <pc:docMk/>
          <pc:sldMk cId="3389825731" sldId="1713"/>
        </pc:sldMkLst>
      </pc:sldChg>
      <pc:sldChg chg="del">
        <pc:chgData name="Kelly Stokes" userId="3e5c5154-569e-4d81-aa91-4f91841cdfa9" providerId="ADAL" clId="{EEA33388-281E-441A-8523-036AB9C94E7C}" dt="2022-07-19T13:17:58.395" v="253" actId="2696"/>
        <pc:sldMkLst>
          <pc:docMk/>
          <pc:sldMk cId="706804825" sldId="1714"/>
        </pc:sldMkLst>
      </pc:sldChg>
      <pc:sldChg chg="del">
        <pc:chgData name="Kelly Stokes" userId="3e5c5154-569e-4d81-aa91-4f91841cdfa9" providerId="ADAL" clId="{EEA33388-281E-441A-8523-036AB9C94E7C}" dt="2022-07-19T13:19:15.376" v="416" actId="2696"/>
        <pc:sldMkLst>
          <pc:docMk/>
          <pc:sldMk cId="486558683" sldId="1715"/>
        </pc:sldMkLst>
      </pc:sldChg>
      <pc:sldChg chg="del">
        <pc:chgData name="Kelly Stokes" userId="3e5c5154-569e-4d81-aa91-4f91841cdfa9" providerId="ADAL" clId="{EEA33388-281E-441A-8523-036AB9C94E7C}" dt="2022-07-19T13:19:17.492" v="417" actId="2696"/>
        <pc:sldMkLst>
          <pc:docMk/>
          <pc:sldMk cId="2289933765" sldId="1716"/>
        </pc:sldMkLst>
      </pc:sldChg>
      <pc:sldChg chg="del">
        <pc:chgData name="Kelly Stokes" userId="3e5c5154-569e-4d81-aa91-4f91841cdfa9" providerId="ADAL" clId="{EEA33388-281E-441A-8523-036AB9C94E7C}" dt="2022-07-19T13:19:46.707" v="440" actId="2696"/>
        <pc:sldMkLst>
          <pc:docMk/>
          <pc:sldMk cId="3110202909" sldId="1717"/>
        </pc:sldMkLst>
      </pc:sldChg>
      <pc:sldChg chg="del">
        <pc:chgData name="Kelly Stokes" userId="3e5c5154-569e-4d81-aa91-4f91841cdfa9" providerId="ADAL" clId="{EEA33388-281E-441A-8523-036AB9C94E7C}" dt="2022-07-19T13:19:46.707" v="440" actId="2696"/>
        <pc:sldMkLst>
          <pc:docMk/>
          <pc:sldMk cId="2454568102" sldId="1718"/>
        </pc:sldMkLst>
      </pc:sldChg>
      <pc:sldChg chg="del">
        <pc:chgData name="Kelly Stokes" userId="3e5c5154-569e-4d81-aa91-4f91841cdfa9" providerId="ADAL" clId="{EEA33388-281E-441A-8523-036AB9C94E7C}" dt="2022-07-19T13:19:46.707" v="440" actId="2696"/>
        <pc:sldMkLst>
          <pc:docMk/>
          <pc:sldMk cId="1934643330" sldId="1719"/>
        </pc:sldMkLst>
      </pc:sldChg>
      <pc:sldChg chg="del">
        <pc:chgData name="Kelly Stokes" userId="3e5c5154-569e-4d81-aa91-4f91841cdfa9" providerId="ADAL" clId="{EEA33388-281E-441A-8523-036AB9C94E7C}" dt="2022-07-19T13:19:46.707" v="440" actId="2696"/>
        <pc:sldMkLst>
          <pc:docMk/>
          <pc:sldMk cId="1489819871" sldId="1720"/>
        </pc:sldMkLst>
      </pc:sldChg>
      <pc:sldChg chg="addSp delSp modSp mod">
        <pc:chgData name="Kelly Stokes" userId="3e5c5154-569e-4d81-aa91-4f91841cdfa9" providerId="ADAL" clId="{EEA33388-281E-441A-8523-036AB9C94E7C}" dt="2022-07-19T13:22:15.830" v="601" actId="20577"/>
        <pc:sldMkLst>
          <pc:docMk/>
          <pc:sldMk cId="907773537" sldId="1721"/>
        </pc:sldMkLst>
        <pc:spChg chg="mod">
          <ac:chgData name="Kelly Stokes" userId="3e5c5154-569e-4d81-aa91-4f91841cdfa9" providerId="ADAL" clId="{EEA33388-281E-441A-8523-036AB9C94E7C}" dt="2022-07-19T13:22:15.830" v="601" actId="20577"/>
          <ac:spMkLst>
            <pc:docMk/>
            <pc:sldMk cId="907773537" sldId="1721"/>
            <ac:spMk id="2" creationId="{52DA34BA-82FC-47C5-BCE1-BB65E08B92A1}"/>
          </ac:spMkLst>
        </pc:spChg>
        <pc:picChg chg="add mod">
          <ac:chgData name="Kelly Stokes" userId="3e5c5154-569e-4d81-aa91-4f91841cdfa9" providerId="ADAL" clId="{EEA33388-281E-441A-8523-036AB9C94E7C}" dt="2022-07-19T13:21:29.004" v="559" actId="1076"/>
          <ac:picMkLst>
            <pc:docMk/>
            <pc:sldMk cId="907773537" sldId="1721"/>
            <ac:picMk id="7170" creationId="{7654A6FE-1D20-F053-AB78-EC9D679CE312}"/>
          </ac:picMkLst>
        </pc:picChg>
        <pc:picChg chg="del">
          <ac:chgData name="Kelly Stokes" userId="3e5c5154-569e-4d81-aa91-4f91841cdfa9" providerId="ADAL" clId="{EEA33388-281E-441A-8523-036AB9C94E7C}" dt="2022-07-19T13:21:26.472" v="557" actId="478"/>
          <ac:picMkLst>
            <pc:docMk/>
            <pc:sldMk cId="907773537" sldId="1721"/>
            <ac:picMk id="9218" creationId="{8E248801-78AD-1E4E-882E-5E31B12E91E3}"/>
          </ac:picMkLst>
        </pc:picChg>
      </pc:sldChg>
      <pc:sldChg chg="del">
        <pc:chgData name="Kelly Stokes" userId="3e5c5154-569e-4d81-aa91-4f91841cdfa9" providerId="ADAL" clId="{EEA33388-281E-441A-8523-036AB9C94E7C}" dt="2022-07-19T13:22:25.245" v="602" actId="2696"/>
        <pc:sldMkLst>
          <pc:docMk/>
          <pc:sldMk cId="2383318658" sldId="1722"/>
        </pc:sldMkLst>
      </pc:sldChg>
      <pc:sldChg chg="del">
        <pc:chgData name="Kelly Stokes" userId="3e5c5154-569e-4d81-aa91-4f91841cdfa9" providerId="ADAL" clId="{EEA33388-281E-441A-8523-036AB9C94E7C}" dt="2022-07-19T13:22:25.245" v="602" actId="2696"/>
        <pc:sldMkLst>
          <pc:docMk/>
          <pc:sldMk cId="792389335" sldId="1723"/>
        </pc:sldMkLst>
      </pc:sldChg>
      <pc:sldChg chg="del">
        <pc:chgData name="Kelly Stokes" userId="3e5c5154-569e-4d81-aa91-4f91841cdfa9" providerId="ADAL" clId="{EEA33388-281E-441A-8523-036AB9C94E7C}" dt="2022-07-19T13:22:25.245" v="602" actId="2696"/>
        <pc:sldMkLst>
          <pc:docMk/>
          <pc:sldMk cId="2966209061" sldId="1724"/>
        </pc:sldMkLst>
      </pc:sldChg>
      <pc:sldChg chg="del">
        <pc:chgData name="Kelly Stokes" userId="3e5c5154-569e-4d81-aa91-4f91841cdfa9" providerId="ADAL" clId="{EEA33388-281E-441A-8523-036AB9C94E7C}" dt="2022-07-19T13:22:25.245" v="602" actId="2696"/>
        <pc:sldMkLst>
          <pc:docMk/>
          <pc:sldMk cId="1852529353" sldId="1725"/>
        </pc:sldMkLst>
      </pc:sldChg>
      <pc:sldChg chg="del">
        <pc:chgData name="Kelly Stokes" userId="3e5c5154-569e-4d81-aa91-4f91841cdfa9" providerId="ADAL" clId="{EEA33388-281E-441A-8523-036AB9C94E7C}" dt="2022-07-19T13:22:25.245" v="602" actId="2696"/>
        <pc:sldMkLst>
          <pc:docMk/>
          <pc:sldMk cId="3270036721" sldId="1726"/>
        </pc:sldMkLst>
      </pc:sldChg>
      <pc:sldChg chg="del">
        <pc:chgData name="Kelly Stokes" userId="3e5c5154-569e-4d81-aa91-4f91841cdfa9" providerId="ADAL" clId="{EEA33388-281E-441A-8523-036AB9C94E7C}" dt="2022-07-19T13:22:25.245" v="602" actId="2696"/>
        <pc:sldMkLst>
          <pc:docMk/>
          <pc:sldMk cId="556416439" sldId="1727"/>
        </pc:sldMkLst>
      </pc:sldChg>
      <pc:sldChg chg="modSp mod">
        <pc:chgData name="Kelly Stokes" userId="3e5c5154-569e-4d81-aa91-4f91841cdfa9" providerId="ADAL" clId="{EEA33388-281E-441A-8523-036AB9C94E7C}" dt="2022-07-19T13:28:49.491" v="891" actId="20577"/>
        <pc:sldMkLst>
          <pc:docMk/>
          <pc:sldMk cId="1409613185" sldId="1728"/>
        </pc:sldMkLst>
        <pc:spChg chg="mod">
          <ac:chgData name="Kelly Stokes" userId="3e5c5154-569e-4d81-aa91-4f91841cdfa9" providerId="ADAL" clId="{EEA33388-281E-441A-8523-036AB9C94E7C}" dt="2022-07-19T13:28:49.491" v="891" actId="20577"/>
          <ac:spMkLst>
            <pc:docMk/>
            <pc:sldMk cId="1409613185" sldId="1728"/>
            <ac:spMk id="2" creationId="{52DA34BA-82FC-47C5-BCE1-BB65E08B92A1}"/>
          </ac:spMkLst>
        </pc:spChg>
      </pc:sldChg>
      <pc:sldChg chg="modSp mod">
        <pc:chgData name="Kelly Stokes" userId="3e5c5154-569e-4d81-aa91-4f91841cdfa9" providerId="ADAL" clId="{EEA33388-281E-441A-8523-036AB9C94E7C}" dt="2022-07-19T13:28:04.040" v="841" actId="20577"/>
        <pc:sldMkLst>
          <pc:docMk/>
          <pc:sldMk cId="1350942414" sldId="1729"/>
        </pc:sldMkLst>
        <pc:spChg chg="mod">
          <ac:chgData name="Kelly Stokes" userId="3e5c5154-569e-4d81-aa91-4f91841cdfa9" providerId="ADAL" clId="{EEA33388-281E-441A-8523-036AB9C94E7C}" dt="2022-07-19T13:28:04.040" v="841" actId="20577"/>
          <ac:spMkLst>
            <pc:docMk/>
            <pc:sldMk cId="1350942414" sldId="1729"/>
            <ac:spMk id="2" creationId="{52DA34BA-82FC-47C5-BCE1-BB65E08B92A1}"/>
          </ac:spMkLst>
        </pc:spChg>
      </pc:sldChg>
      <pc:sldChg chg="del">
        <pc:chgData name="Kelly Stokes" userId="3e5c5154-569e-4d81-aa91-4f91841cdfa9" providerId="ADAL" clId="{EEA33388-281E-441A-8523-036AB9C94E7C}" dt="2022-07-19T13:29:10.833" v="903" actId="2696"/>
        <pc:sldMkLst>
          <pc:docMk/>
          <pc:sldMk cId="1520574256" sldId="1730"/>
        </pc:sldMkLst>
      </pc:sldChg>
      <pc:sldChg chg="del">
        <pc:chgData name="Kelly Stokes" userId="3e5c5154-569e-4d81-aa91-4f91841cdfa9" providerId="ADAL" clId="{EEA33388-281E-441A-8523-036AB9C94E7C}" dt="2022-07-19T13:29:10.833" v="903" actId="2696"/>
        <pc:sldMkLst>
          <pc:docMk/>
          <pc:sldMk cId="2561223791" sldId="1731"/>
        </pc:sldMkLst>
      </pc:sldChg>
      <pc:sldChg chg="del">
        <pc:chgData name="Kelly Stokes" userId="3e5c5154-569e-4d81-aa91-4f91841cdfa9" providerId="ADAL" clId="{EEA33388-281E-441A-8523-036AB9C94E7C}" dt="2022-07-19T13:29:10.833" v="903" actId="2696"/>
        <pc:sldMkLst>
          <pc:docMk/>
          <pc:sldMk cId="2990810316" sldId="1732"/>
        </pc:sldMkLst>
      </pc:sldChg>
      <pc:sldChg chg="del">
        <pc:chgData name="Kelly Stokes" userId="3e5c5154-569e-4d81-aa91-4f91841cdfa9" providerId="ADAL" clId="{EEA33388-281E-441A-8523-036AB9C94E7C}" dt="2022-07-19T13:29:10.833" v="903" actId="2696"/>
        <pc:sldMkLst>
          <pc:docMk/>
          <pc:sldMk cId="1137760795" sldId="1733"/>
        </pc:sldMkLst>
      </pc:sldChg>
      <pc:sldChg chg="del">
        <pc:chgData name="Kelly Stokes" userId="3e5c5154-569e-4d81-aa91-4f91841cdfa9" providerId="ADAL" clId="{EEA33388-281E-441A-8523-036AB9C94E7C}" dt="2022-07-19T13:29:47.244" v="948" actId="2696"/>
        <pc:sldMkLst>
          <pc:docMk/>
          <pc:sldMk cId="1822595635" sldId="1734"/>
        </pc:sldMkLst>
      </pc:sldChg>
      <pc:sldChg chg="del">
        <pc:chgData name="Kelly Stokes" userId="3e5c5154-569e-4d81-aa91-4f91841cdfa9" providerId="ADAL" clId="{EEA33388-281E-441A-8523-036AB9C94E7C}" dt="2022-07-19T13:31:10.053" v="967" actId="2696"/>
        <pc:sldMkLst>
          <pc:docMk/>
          <pc:sldMk cId="310875093" sldId="1735"/>
        </pc:sldMkLst>
      </pc:sldChg>
      <pc:sldChg chg="del">
        <pc:chgData name="Kelly Stokes" userId="3e5c5154-569e-4d81-aa91-4f91841cdfa9" providerId="ADAL" clId="{EEA33388-281E-441A-8523-036AB9C94E7C}" dt="2022-07-19T13:31:07.289" v="966" actId="2696"/>
        <pc:sldMkLst>
          <pc:docMk/>
          <pc:sldMk cId="793626366" sldId="1736"/>
        </pc:sldMkLst>
      </pc:sldChg>
      <pc:sldChg chg="del">
        <pc:chgData name="Kelly Stokes" userId="3e5c5154-569e-4d81-aa91-4f91841cdfa9" providerId="ADAL" clId="{EEA33388-281E-441A-8523-036AB9C94E7C}" dt="2022-07-19T13:32:06.857" v="1027" actId="2696"/>
        <pc:sldMkLst>
          <pc:docMk/>
          <pc:sldMk cId="3749832223" sldId="1737"/>
        </pc:sldMkLst>
      </pc:sldChg>
      <pc:sldChg chg="del">
        <pc:chgData name="Kelly Stokes" userId="3e5c5154-569e-4d81-aa91-4f91841cdfa9" providerId="ADAL" clId="{EEA33388-281E-441A-8523-036AB9C94E7C}" dt="2022-07-19T13:32:14.358" v="1030" actId="2696"/>
        <pc:sldMkLst>
          <pc:docMk/>
          <pc:sldMk cId="4040967394" sldId="1738"/>
        </pc:sldMkLst>
      </pc:sldChg>
      <pc:sldChg chg="del">
        <pc:chgData name="Kelly Stokes" userId="3e5c5154-569e-4d81-aa91-4f91841cdfa9" providerId="ADAL" clId="{EEA33388-281E-441A-8523-036AB9C94E7C}" dt="2022-07-19T13:32:11.573" v="1029" actId="2696"/>
        <pc:sldMkLst>
          <pc:docMk/>
          <pc:sldMk cId="1035549659" sldId="1739"/>
        </pc:sldMkLst>
      </pc:sldChg>
      <pc:sldChg chg="del">
        <pc:chgData name="Kelly Stokes" userId="3e5c5154-569e-4d81-aa91-4f91841cdfa9" providerId="ADAL" clId="{EEA33388-281E-441A-8523-036AB9C94E7C}" dt="2022-07-19T13:36:31.168" v="1154" actId="2696"/>
        <pc:sldMkLst>
          <pc:docMk/>
          <pc:sldMk cId="3134332469" sldId="1740"/>
        </pc:sldMkLst>
      </pc:sldChg>
      <pc:sldChg chg="del">
        <pc:chgData name="Kelly Stokes" userId="3e5c5154-569e-4d81-aa91-4f91841cdfa9" providerId="ADAL" clId="{EEA33388-281E-441A-8523-036AB9C94E7C}" dt="2022-07-19T13:36:31.168" v="1154" actId="2696"/>
        <pc:sldMkLst>
          <pc:docMk/>
          <pc:sldMk cId="1644727128" sldId="1741"/>
        </pc:sldMkLst>
      </pc:sldChg>
      <pc:sldChg chg="del">
        <pc:chgData name="Kelly Stokes" userId="3e5c5154-569e-4d81-aa91-4f91841cdfa9" providerId="ADAL" clId="{EEA33388-281E-441A-8523-036AB9C94E7C}" dt="2022-07-19T13:36:31.168" v="1154" actId="2696"/>
        <pc:sldMkLst>
          <pc:docMk/>
          <pc:sldMk cId="1685248834" sldId="1742"/>
        </pc:sldMkLst>
      </pc:sldChg>
      <pc:sldChg chg="del">
        <pc:chgData name="Kelly Stokes" userId="3e5c5154-569e-4d81-aa91-4f91841cdfa9" providerId="ADAL" clId="{EEA33388-281E-441A-8523-036AB9C94E7C}" dt="2022-07-19T13:36:31.168" v="1154" actId="2696"/>
        <pc:sldMkLst>
          <pc:docMk/>
          <pc:sldMk cId="3925477295" sldId="1743"/>
        </pc:sldMkLst>
      </pc:sldChg>
      <pc:sldChg chg="del">
        <pc:chgData name="Kelly Stokes" userId="3e5c5154-569e-4d81-aa91-4f91841cdfa9" providerId="ADAL" clId="{EEA33388-281E-441A-8523-036AB9C94E7C}" dt="2022-07-19T13:36:31.168" v="1154" actId="2696"/>
        <pc:sldMkLst>
          <pc:docMk/>
          <pc:sldMk cId="2182743960" sldId="1744"/>
        </pc:sldMkLst>
      </pc:sldChg>
      <pc:sldChg chg="del">
        <pc:chgData name="Kelly Stokes" userId="3e5c5154-569e-4d81-aa91-4f91841cdfa9" providerId="ADAL" clId="{EEA33388-281E-441A-8523-036AB9C94E7C}" dt="2022-07-19T13:36:31.168" v="1154" actId="2696"/>
        <pc:sldMkLst>
          <pc:docMk/>
          <pc:sldMk cId="4228041518" sldId="1745"/>
        </pc:sldMkLst>
      </pc:sldChg>
      <pc:sldChg chg="del">
        <pc:chgData name="Kelly Stokes" userId="3e5c5154-569e-4d81-aa91-4f91841cdfa9" providerId="ADAL" clId="{EEA33388-281E-441A-8523-036AB9C94E7C}" dt="2022-07-19T13:36:31.168" v="1154" actId="2696"/>
        <pc:sldMkLst>
          <pc:docMk/>
          <pc:sldMk cId="4182403348" sldId="1746"/>
        </pc:sldMkLst>
      </pc:sldChg>
      <pc:sldChg chg="del">
        <pc:chgData name="Kelly Stokes" userId="3e5c5154-569e-4d81-aa91-4f91841cdfa9" providerId="ADAL" clId="{EEA33388-281E-441A-8523-036AB9C94E7C}" dt="2022-07-19T13:36:31.168" v="1154" actId="2696"/>
        <pc:sldMkLst>
          <pc:docMk/>
          <pc:sldMk cId="1351978728" sldId="1747"/>
        </pc:sldMkLst>
      </pc:sldChg>
      <pc:sldChg chg="del">
        <pc:chgData name="Kelly Stokes" userId="3e5c5154-569e-4d81-aa91-4f91841cdfa9" providerId="ADAL" clId="{EEA33388-281E-441A-8523-036AB9C94E7C}" dt="2022-07-19T13:36:31.168" v="1154" actId="2696"/>
        <pc:sldMkLst>
          <pc:docMk/>
          <pc:sldMk cId="2240626324" sldId="1748"/>
        </pc:sldMkLst>
      </pc:sldChg>
      <pc:sldChg chg="del">
        <pc:chgData name="Kelly Stokes" userId="3e5c5154-569e-4d81-aa91-4f91841cdfa9" providerId="ADAL" clId="{EEA33388-281E-441A-8523-036AB9C94E7C}" dt="2022-07-19T13:36:31.168" v="1154" actId="2696"/>
        <pc:sldMkLst>
          <pc:docMk/>
          <pc:sldMk cId="583332844" sldId="1749"/>
        </pc:sldMkLst>
      </pc:sldChg>
      <pc:sldChg chg="del">
        <pc:chgData name="Kelly Stokes" userId="3e5c5154-569e-4d81-aa91-4f91841cdfa9" providerId="ADAL" clId="{EEA33388-281E-441A-8523-036AB9C94E7C}" dt="2022-07-19T13:36:31.168" v="1154" actId="2696"/>
        <pc:sldMkLst>
          <pc:docMk/>
          <pc:sldMk cId="1151544182" sldId="1750"/>
        </pc:sldMkLst>
      </pc:sldChg>
      <pc:sldChg chg="del">
        <pc:chgData name="Kelly Stokes" userId="3e5c5154-569e-4d81-aa91-4f91841cdfa9" providerId="ADAL" clId="{EEA33388-281E-441A-8523-036AB9C94E7C}" dt="2022-07-19T13:36:31.168" v="1154" actId="2696"/>
        <pc:sldMkLst>
          <pc:docMk/>
          <pc:sldMk cId="3338295184" sldId="1751"/>
        </pc:sldMkLst>
      </pc:sldChg>
      <pc:sldChg chg="del">
        <pc:chgData name="Kelly Stokes" userId="3e5c5154-569e-4d81-aa91-4f91841cdfa9" providerId="ADAL" clId="{EEA33388-281E-441A-8523-036AB9C94E7C}" dt="2022-07-19T13:36:31.168" v="1154" actId="2696"/>
        <pc:sldMkLst>
          <pc:docMk/>
          <pc:sldMk cId="2705873079" sldId="1752"/>
        </pc:sldMkLst>
      </pc:sldChg>
      <pc:sldChg chg="del">
        <pc:chgData name="Kelly Stokes" userId="3e5c5154-569e-4d81-aa91-4f91841cdfa9" providerId="ADAL" clId="{EEA33388-281E-441A-8523-036AB9C94E7C}" dt="2022-07-19T13:36:31.168" v="1154" actId="2696"/>
        <pc:sldMkLst>
          <pc:docMk/>
          <pc:sldMk cId="2463427550" sldId="1753"/>
        </pc:sldMkLst>
      </pc:sldChg>
      <pc:sldChg chg="del">
        <pc:chgData name="Kelly Stokes" userId="3e5c5154-569e-4d81-aa91-4f91841cdfa9" providerId="ADAL" clId="{EEA33388-281E-441A-8523-036AB9C94E7C}" dt="2022-07-19T13:36:31.168" v="1154" actId="2696"/>
        <pc:sldMkLst>
          <pc:docMk/>
          <pc:sldMk cId="298021542" sldId="1754"/>
        </pc:sldMkLst>
      </pc:sldChg>
      <pc:sldChg chg="del">
        <pc:chgData name="Kelly Stokes" userId="3e5c5154-569e-4d81-aa91-4f91841cdfa9" providerId="ADAL" clId="{EEA33388-281E-441A-8523-036AB9C94E7C}" dt="2022-07-19T13:36:31.168" v="1154" actId="2696"/>
        <pc:sldMkLst>
          <pc:docMk/>
          <pc:sldMk cId="3449220175" sldId="1755"/>
        </pc:sldMkLst>
      </pc:sldChg>
      <pc:sldChg chg="del">
        <pc:chgData name="Kelly Stokes" userId="3e5c5154-569e-4d81-aa91-4f91841cdfa9" providerId="ADAL" clId="{EEA33388-281E-441A-8523-036AB9C94E7C}" dt="2022-07-19T13:36:31.168" v="1154" actId="2696"/>
        <pc:sldMkLst>
          <pc:docMk/>
          <pc:sldMk cId="2843134935" sldId="1756"/>
        </pc:sldMkLst>
      </pc:sldChg>
      <pc:sldChg chg="del">
        <pc:chgData name="Kelly Stokes" userId="3e5c5154-569e-4d81-aa91-4f91841cdfa9" providerId="ADAL" clId="{EEA33388-281E-441A-8523-036AB9C94E7C}" dt="2022-07-19T13:36:31.168" v="1154" actId="2696"/>
        <pc:sldMkLst>
          <pc:docMk/>
          <pc:sldMk cId="3071288463" sldId="1757"/>
        </pc:sldMkLst>
      </pc:sldChg>
      <pc:sldChg chg="del">
        <pc:chgData name="Kelly Stokes" userId="3e5c5154-569e-4d81-aa91-4f91841cdfa9" providerId="ADAL" clId="{EEA33388-281E-441A-8523-036AB9C94E7C}" dt="2022-07-19T13:36:31.168" v="1154" actId="2696"/>
        <pc:sldMkLst>
          <pc:docMk/>
          <pc:sldMk cId="3236263249" sldId="1758"/>
        </pc:sldMkLst>
      </pc:sldChg>
      <pc:sldChg chg="del">
        <pc:chgData name="Kelly Stokes" userId="3e5c5154-569e-4d81-aa91-4f91841cdfa9" providerId="ADAL" clId="{EEA33388-281E-441A-8523-036AB9C94E7C}" dt="2022-07-19T13:36:31.168" v="1154" actId="2696"/>
        <pc:sldMkLst>
          <pc:docMk/>
          <pc:sldMk cId="3891593882" sldId="1759"/>
        </pc:sldMkLst>
      </pc:sldChg>
      <pc:sldChg chg="del">
        <pc:chgData name="Kelly Stokes" userId="3e5c5154-569e-4d81-aa91-4f91841cdfa9" providerId="ADAL" clId="{EEA33388-281E-441A-8523-036AB9C94E7C}" dt="2022-07-19T13:36:31.168" v="1154" actId="2696"/>
        <pc:sldMkLst>
          <pc:docMk/>
          <pc:sldMk cId="1309235108" sldId="1760"/>
        </pc:sldMkLst>
      </pc:sldChg>
      <pc:sldChg chg="del">
        <pc:chgData name="Kelly Stokes" userId="3e5c5154-569e-4d81-aa91-4f91841cdfa9" providerId="ADAL" clId="{EEA33388-281E-441A-8523-036AB9C94E7C}" dt="2022-07-19T13:36:31.168" v="1154" actId="2696"/>
        <pc:sldMkLst>
          <pc:docMk/>
          <pc:sldMk cId="229885814" sldId="1761"/>
        </pc:sldMkLst>
      </pc:sldChg>
      <pc:sldChg chg="del">
        <pc:chgData name="Kelly Stokes" userId="3e5c5154-569e-4d81-aa91-4f91841cdfa9" providerId="ADAL" clId="{EEA33388-281E-441A-8523-036AB9C94E7C}" dt="2022-07-19T13:36:31.168" v="1154" actId="2696"/>
        <pc:sldMkLst>
          <pc:docMk/>
          <pc:sldMk cId="921687061" sldId="1762"/>
        </pc:sldMkLst>
      </pc:sldChg>
      <pc:sldChg chg="del">
        <pc:chgData name="Kelly Stokes" userId="3e5c5154-569e-4d81-aa91-4f91841cdfa9" providerId="ADAL" clId="{EEA33388-281E-441A-8523-036AB9C94E7C}" dt="2022-07-19T13:36:31.168" v="1154" actId="2696"/>
        <pc:sldMkLst>
          <pc:docMk/>
          <pc:sldMk cId="2357547032" sldId="1763"/>
        </pc:sldMkLst>
      </pc:sldChg>
      <pc:sldChg chg="del">
        <pc:chgData name="Kelly Stokes" userId="3e5c5154-569e-4d81-aa91-4f91841cdfa9" providerId="ADAL" clId="{EEA33388-281E-441A-8523-036AB9C94E7C}" dt="2022-07-19T13:36:31.168" v="1154" actId="2696"/>
        <pc:sldMkLst>
          <pc:docMk/>
          <pc:sldMk cId="1524920902" sldId="1764"/>
        </pc:sldMkLst>
      </pc:sldChg>
      <pc:sldChg chg="del">
        <pc:chgData name="Kelly Stokes" userId="3e5c5154-569e-4d81-aa91-4f91841cdfa9" providerId="ADAL" clId="{EEA33388-281E-441A-8523-036AB9C94E7C}" dt="2022-07-19T13:36:31.168" v="1154" actId="2696"/>
        <pc:sldMkLst>
          <pc:docMk/>
          <pc:sldMk cId="3690812203" sldId="1765"/>
        </pc:sldMkLst>
      </pc:sldChg>
      <pc:sldChg chg="del">
        <pc:chgData name="Kelly Stokes" userId="3e5c5154-569e-4d81-aa91-4f91841cdfa9" providerId="ADAL" clId="{EEA33388-281E-441A-8523-036AB9C94E7C}" dt="2022-07-19T13:36:31.168" v="1154" actId="2696"/>
        <pc:sldMkLst>
          <pc:docMk/>
          <pc:sldMk cId="741547272" sldId="1766"/>
        </pc:sldMkLst>
      </pc:sldChg>
      <pc:sldChg chg="del">
        <pc:chgData name="Kelly Stokes" userId="3e5c5154-569e-4d81-aa91-4f91841cdfa9" providerId="ADAL" clId="{EEA33388-281E-441A-8523-036AB9C94E7C}" dt="2022-07-19T13:36:31.168" v="1154" actId="2696"/>
        <pc:sldMkLst>
          <pc:docMk/>
          <pc:sldMk cId="3563666004" sldId="1767"/>
        </pc:sldMkLst>
      </pc:sldChg>
      <pc:sldChg chg="del">
        <pc:chgData name="Kelly Stokes" userId="3e5c5154-569e-4d81-aa91-4f91841cdfa9" providerId="ADAL" clId="{EEA33388-281E-441A-8523-036AB9C94E7C}" dt="2022-07-19T13:36:31.168" v="1154" actId="2696"/>
        <pc:sldMkLst>
          <pc:docMk/>
          <pc:sldMk cId="1429424561" sldId="1768"/>
        </pc:sldMkLst>
      </pc:sldChg>
      <pc:sldChg chg="del">
        <pc:chgData name="Kelly Stokes" userId="3e5c5154-569e-4d81-aa91-4f91841cdfa9" providerId="ADAL" clId="{EEA33388-281E-441A-8523-036AB9C94E7C}" dt="2022-07-19T13:36:31.168" v="1154" actId="2696"/>
        <pc:sldMkLst>
          <pc:docMk/>
          <pc:sldMk cId="1851022522" sldId="1769"/>
        </pc:sldMkLst>
      </pc:sldChg>
      <pc:sldChg chg="del">
        <pc:chgData name="Kelly Stokes" userId="3e5c5154-569e-4d81-aa91-4f91841cdfa9" providerId="ADAL" clId="{EEA33388-281E-441A-8523-036AB9C94E7C}" dt="2022-07-19T13:36:31.168" v="1154" actId="2696"/>
        <pc:sldMkLst>
          <pc:docMk/>
          <pc:sldMk cId="1611313840" sldId="1770"/>
        </pc:sldMkLst>
      </pc:sldChg>
      <pc:sldChg chg="del">
        <pc:chgData name="Kelly Stokes" userId="3e5c5154-569e-4d81-aa91-4f91841cdfa9" providerId="ADAL" clId="{EEA33388-281E-441A-8523-036AB9C94E7C}" dt="2022-07-19T13:36:31.168" v="1154" actId="2696"/>
        <pc:sldMkLst>
          <pc:docMk/>
          <pc:sldMk cId="201617003" sldId="1771"/>
        </pc:sldMkLst>
      </pc:sldChg>
      <pc:sldChg chg="del">
        <pc:chgData name="Kelly Stokes" userId="3e5c5154-569e-4d81-aa91-4f91841cdfa9" providerId="ADAL" clId="{EEA33388-281E-441A-8523-036AB9C94E7C}" dt="2022-07-19T13:36:31.168" v="1154" actId="2696"/>
        <pc:sldMkLst>
          <pc:docMk/>
          <pc:sldMk cId="462664668" sldId="1772"/>
        </pc:sldMkLst>
      </pc:sldChg>
      <pc:sldChg chg="del">
        <pc:chgData name="Kelly Stokes" userId="3e5c5154-569e-4d81-aa91-4f91841cdfa9" providerId="ADAL" clId="{EEA33388-281E-441A-8523-036AB9C94E7C}" dt="2022-07-19T13:36:31.168" v="1154" actId="2696"/>
        <pc:sldMkLst>
          <pc:docMk/>
          <pc:sldMk cId="2737603839" sldId="1773"/>
        </pc:sldMkLst>
      </pc:sldChg>
      <pc:sldChg chg="del">
        <pc:chgData name="Kelly Stokes" userId="3e5c5154-569e-4d81-aa91-4f91841cdfa9" providerId="ADAL" clId="{EEA33388-281E-441A-8523-036AB9C94E7C}" dt="2022-07-19T13:36:31.168" v="1154" actId="2696"/>
        <pc:sldMkLst>
          <pc:docMk/>
          <pc:sldMk cId="4159368143" sldId="1774"/>
        </pc:sldMkLst>
      </pc:sldChg>
      <pc:sldChg chg="del">
        <pc:chgData name="Kelly Stokes" userId="3e5c5154-569e-4d81-aa91-4f91841cdfa9" providerId="ADAL" clId="{EEA33388-281E-441A-8523-036AB9C94E7C}" dt="2022-07-19T13:36:31.168" v="1154" actId="2696"/>
        <pc:sldMkLst>
          <pc:docMk/>
          <pc:sldMk cId="583036430" sldId="1775"/>
        </pc:sldMkLst>
      </pc:sldChg>
      <pc:sldChg chg="del">
        <pc:chgData name="Kelly Stokes" userId="3e5c5154-569e-4d81-aa91-4f91841cdfa9" providerId="ADAL" clId="{EEA33388-281E-441A-8523-036AB9C94E7C}" dt="2022-07-19T13:36:31.168" v="1154" actId="2696"/>
        <pc:sldMkLst>
          <pc:docMk/>
          <pc:sldMk cId="259083861" sldId="1776"/>
        </pc:sldMkLst>
      </pc:sldChg>
      <pc:sldChg chg="del">
        <pc:chgData name="Kelly Stokes" userId="3e5c5154-569e-4d81-aa91-4f91841cdfa9" providerId="ADAL" clId="{EEA33388-281E-441A-8523-036AB9C94E7C}" dt="2022-07-19T13:36:31.168" v="1154" actId="2696"/>
        <pc:sldMkLst>
          <pc:docMk/>
          <pc:sldMk cId="2384444561" sldId="1777"/>
        </pc:sldMkLst>
      </pc:sldChg>
      <pc:sldChg chg="del">
        <pc:chgData name="Kelly Stokes" userId="3e5c5154-569e-4d81-aa91-4f91841cdfa9" providerId="ADAL" clId="{EEA33388-281E-441A-8523-036AB9C94E7C}" dt="2022-07-19T13:36:31.168" v="1154" actId="2696"/>
        <pc:sldMkLst>
          <pc:docMk/>
          <pc:sldMk cId="3872622868" sldId="1778"/>
        </pc:sldMkLst>
      </pc:sldChg>
      <pc:sldChg chg="del">
        <pc:chgData name="Kelly Stokes" userId="3e5c5154-569e-4d81-aa91-4f91841cdfa9" providerId="ADAL" clId="{EEA33388-281E-441A-8523-036AB9C94E7C}" dt="2022-07-19T13:36:31.168" v="1154" actId="2696"/>
        <pc:sldMkLst>
          <pc:docMk/>
          <pc:sldMk cId="3313906665" sldId="1780"/>
        </pc:sldMkLst>
      </pc:sldChg>
      <pc:sldChg chg="del">
        <pc:chgData name="Kelly Stokes" userId="3e5c5154-569e-4d81-aa91-4f91841cdfa9" providerId="ADAL" clId="{EEA33388-281E-441A-8523-036AB9C94E7C}" dt="2022-07-19T13:36:31.168" v="1154" actId="2696"/>
        <pc:sldMkLst>
          <pc:docMk/>
          <pc:sldMk cId="444854253" sldId="1781"/>
        </pc:sldMkLst>
      </pc:sldChg>
      <pc:sldChg chg="del">
        <pc:chgData name="Kelly Stokes" userId="3e5c5154-569e-4d81-aa91-4f91841cdfa9" providerId="ADAL" clId="{EEA33388-281E-441A-8523-036AB9C94E7C}" dt="2022-07-19T13:36:31.168" v="1154" actId="2696"/>
        <pc:sldMkLst>
          <pc:docMk/>
          <pc:sldMk cId="2403465592" sldId="1783"/>
        </pc:sldMkLst>
      </pc:sldChg>
      <pc:sldChg chg="del">
        <pc:chgData name="Kelly Stokes" userId="3e5c5154-569e-4d81-aa91-4f91841cdfa9" providerId="ADAL" clId="{EEA33388-281E-441A-8523-036AB9C94E7C}" dt="2022-07-19T13:36:31.168" v="1154" actId="2696"/>
        <pc:sldMkLst>
          <pc:docMk/>
          <pc:sldMk cId="1658856807" sldId="1784"/>
        </pc:sldMkLst>
      </pc:sldChg>
      <pc:sldChg chg="del">
        <pc:chgData name="Kelly Stokes" userId="3e5c5154-569e-4d81-aa91-4f91841cdfa9" providerId="ADAL" clId="{EEA33388-281E-441A-8523-036AB9C94E7C}" dt="2022-07-19T13:36:31.168" v="1154" actId="2696"/>
        <pc:sldMkLst>
          <pc:docMk/>
          <pc:sldMk cId="3336242070" sldId="1786"/>
        </pc:sldMkLst>
      </pc:sldChg>
      <pc:sldChg chg="del">
        <pc:chgData name="Kelly Stokes" userId="3e5c5154-569e-4d81-aa91-4f91841cdfa9" providerId="ADAL" clId="{EEA33388-281E-441A-8523-036AB9C94E7C}" dt="2022-07-19T13:36:31.168" v="1154" actId="2696"/>
        <pc:sldMkLst>
          <pc:docMk/>
          <pc:sldMk cId="2904074266" sldId="1789"/>
        </pc:sldMkLst>
      </pc:sldChg>
      <pc:sldChg chg="del">
        <pc:chgData name="Kelly Stokes" userId="3e5c5154-569e-4d81-aa91-4f91841cdfa9" providerId="ADAL" clId="{EEA33388-281E-441A-8523-036AB9C94E7C}" dt="2022-07-19T13:36:31.168" v="1154" actId="2696"/>
        <pc:sldMkLst>
          <pc:docMk/>
          <pc:sldMk cId="1655775851" sldId="1792"/>
        </pc:sldMkLst>
      </pc:sldChg>
      <pc:sldChg chg="del">
        <pc:chgData name="Kelly Stokes" userId="3e5c5154-569e-4d81-aa91-4f91841cdfa9" providerId="ADAL" clId="{EEA33388-281E-441A-8523-036AB9C94E7C}" dt="2022-07-19T13:36:31.168" v="1154" actId="2696"/>
        <pc:sldMkLst>
          <pc:docMk/>
          <pc:sldMk cId="3361513991" sldId="1795"/>
        </pc:sldMkLst>
      </pc:sldChg>
      <pc:sldChg chg="del">
        <pc:chgData name="Kelly Stokes" userId="3e5c5154-569e-4d81-aa91-4f91841cdfa9" providerId="ADAL" clId="{EEA33388-281E-441A-8523-036AB9C94E7C}" dt="2022-07-19T13:36:31.168" v="1154" actId="2696"/>
        <pc:sldMkLst>
          <pc:docMk/>
          <pc:sldMk cId="1776918107" sldId="1796"/>
        </pc:sldMkLst>
      </pc:sldChg>
      <pc:sldChg chg="del">
        <pc:chgData name="Kelly Stokes" userId="3e5c5154-569e-4d81-aa91-4f91841cdfa9" providerId="ADAL" clId="{EEA33388-281E-441A-8523-036AB9C94E7C}" dt="2022-07-19T13:36:31.168" v="1154" actId="2696"/>
        <pc:sldMkLst>
          <pc:docMk/>
          <pc:sldMk cId="188514637" sldId="1797"/>
        </pc:sldMkLst>
      </pc:sldChg>
      <pc:sldChg chg="del">
        <pc:chgData name="Kelly Stokes" userId="3e5c5154-569e-4d81-aa91-4f91841cdfa9" providerId="ADAL" clId="{EEA33388-281E-441A-8523-036AB9C94E7C}" dt="2022-07-19T13:36:31.168" v="1154" actId="2696"/>
        <pc:sldMkLst>
          <pc:docMk/>
          <pc:sldMk cId="4203103769" sldId="1798"/>
        </pc:sldMkLst>
      </pc:sldChg>
      <pc:sldChg chg="del">
        <pc:chgData name="Kelly Stokes" userId="3e5c5154-569e-4d81-aa91-4f91841cdfa9" providerId="ADAL" clId="{EEA33388-281E-441A-8523-036AB9C94E7C}" dt="2022-07-19T13:36:31.168" v="1154" actId="2696"/>
        <pc:sldMkLst>
          <pc:docMk/>
          <pc:sldMk cId="2849728247" sldId="1799"/>
        </pc:sldMkLst>
      </pc:sldChg>
      <pc:sldChg chg="del">
        <pc:chgData name="Kelly Stokes" userId="3e5c5154-569e-4d81-aa91-4f91841cdfa9" providerId="ADAL" clId="{EEA33388-281E-441A-8523-036AB9C94E7C}" dt="2022-07-19T13:36:31.168" v="1154" actId="2696"/>
        <pc:sldMkLst>
          <pc:docMk/>
          <pc:sldMk cId="206545378" sldId="1800"/>
        </pc:sldMkLst>
      </pc:sldChg>
      <pc:sldChg chg="del">
        <pc:chgData name="Kelly Stokes" userId="3e5c5154-569e-4d81-aa91-4f91841cdfa9" providerId="ADAL" clId="{EEA33388-281E-441A-8523-036AB9C94E7C}" dt="2022-07-19T13:36:31.168" v="1154" actId="2696"/>
        <pc:sldMkLst>
          <pc:docMk/>
          <pc:sldMk cId="1888154440" sldId="1801"/>
        </pc:sldMkLst>
      </pc:sldChg>
      <pc:sldChg chg="del">
        <pc:chgData name="Kelly Stokes" userId="3e5c5154-569e-4d81-aa91-4f91841cdfa9" providerId="ADAL" clId="{EEA33388-281E-441A-8523-036AB9C94E7C}" dt="2022-07-19T13:36:31.168" v="1154" actId="2696"/>
        <pc:sldMkLst>
          <pc:docMk/>
          <pc:sldMk cId="3875930504" sldId="1802"/>
        </pc:sldMkLst>
      </pc:sldChg>
      <pc:sldChg chg="del">
        <pc:chgData name="Kelly Stokes" userId="3e5c5154-569e-4d81-aa91-4f91841cdfa9" providerId="ADAL" clId="{EEA33388-281E-441A-8523-036AB9C94E7C}" dt="2022-07-19T13:36:31.168" v="1154" actId="2696"/>
        <pc:sldMkLst>
          <pc:docMk/>
          <pc:sldMk cId="3996240768" sldId="1803"/>
        </pc:sldMkLst>
      </pc:sldChg>
      <pc:sldChg chg="del">
        <pc:chgData name="Kelly Stokes" userId="3e5c5154-569e-4d81-aa91-4f91841cdfa9" providerId="ADAL" clId="{EEA33388-281E-441A-8523-036AB9C94E7C}" dt="2022-07-19T13:36:31.168" v="1154" actId="2696"/>
        <pc:sldMkLst>
          <pc:docMk/>
          <pc:sldMk cId="2125375252" sldId="1804"/>
        </pc:sldMkLst>
      </pc:sldChg>
      <pc:sldChg chg="del">
        <pc:chgData name="Kelly Stokes" userId="3e5c5154-569e-4d81-aa91-4f91841cdfa9" providerId="ADAL" clId="{EEA33388-281E-441A-8523-036AB9C94E7C}" dt="2022-07-19T13:36:31.168" v="1154" actId="2696"/>
        <pc:sldMkLst>
          <pc:docMk/>
          <pc:sldMk cId="2421377973" sldId="1805"/>
        </pc:sldMkLst>
      </pc:sldChg>
      <pc:sldChg chg="del">
        <pc:chgData name="Kelly Stokes" userId="3e5c5154-569e-4d81-aa91-4f91841cdfa9" providerId="ADAL" clId="{EEA33388-281E-441A-8523-036AB9C94E7C}" dt="2022-07-19T13:36:31.168" v="1154" actId="2696"/>
        <pc:sldMkLst>
          <pc:docMk/>
          <pc:sldMk cId="3977996057" sldId="1806"/>
        </pc:sldMkLst>
      </pc:sldChg>
      <pc:sldChg chg="del">
        <pc:chgData name="Kelly Stokes" userId="3e5c5154-569e-4d81-aa91-4f91841cdfa9" providerId="ADAL" clId="{EEA33388-281E-441A-8523-036AB9C94E7C}" dt="2022-07-19T13:36:31.168" v="1154" actId="2696"/>
        <pc:sldMkLst>
          <pc:docMk/>
          <pc:sldMk cId="4038044307" sldId="1807"/>
        </pc:sldMkLst>
      </pc:sldChg>
      <pc:sldChg chg="del">
        <pc:chgData name="Kelly Stokes" userId="3e5c5154-569e-4d81-aa91-4f91841cdfa9" providerId="ADAL" clId="{EEA33388-281E-441A-8523-036AB9C94E7C}" dt="2022-07-19T13:36:31.168" v="1154" actId="2696"/>
        <pc:sldMkLst>
          <pc:docMk/>
          <pc:sldMk cId="1753200188" sldId="1808"/>
        </pc:sldMkLst>
      </pc:sldChg>
      <pc:sldChg chg="del">
        <pc:chgData name="Kelly Stokes" userId="3e5c5154-569e-4d81-aa91-4f91841cdfa9" providerId="ADAL" clId="{EEA33388-281E-441A-8523-036AB9C94E7C}" dt="2022-07-19T13:36:31.168" v="1154" actId="2696"/>
        <pc:sldMkLst>
          <pc:docMk/>
          <pc:sldMk cId="1620559366" sldId="1809"/>
        </pc:sldMkLst>
      </pc:sldChg>
      <pc:sldChg chg="del">
        <pc:chgData name="Kelly Stokes" userId="3e5c5154-569e-4d81-aa91-4f91841cdfa9" providerId="ADAL" clId="{EEA33388-281E-441A-8523-036AB9C94E7C}" dt="2022-07-19T13:36:31.168" v="1154" actId="2696"/>
        <pc:sldMkLst>
          <pc:docMk/>
          <pc:sldMk cId="2863130213" sldId="1810"/>
        </pc:sldMkLst>
      </pc:sldChg>
      <pc:sldChg chg="del">
        <pc:chgData name="Kelly Stokes" userId="3e5c5154-569e-4d81-aa91-4f91841cdfa9" providerId="ADAL" clId="{EEA33388-281E-441A-8523-036AB9C94E7C}" dt="2022-07-19T13:36:31.168" v="1154" actId="2696"/>
        <pc:sldMkLst>
          <pc:docMk/>
          <pc:sldMk cId="4107476146" sldId="1811"/>
        </pc:sldMkLst>
      </pc:sldChg>
      <pc:sldChg chg="del">
        <pc:chgData name="Kelly Stokes" userId="3e5c5154-569e-4d81-aa91-4f91841cdfa9" providerId="ADAL" clId="{EEA33388-281E-441A-8523-036AB9C94E7C}" dt="2022-07-19T13:36:31.168" v="1154" actId="2696"/>
        <pc:sldMkLst>
          <pc:docMk/>
          <pc:sldMk cId="409749089" sldId="1812"/>
        </pc:sldMkLst>
      </pc:sldChg>
      <pc:sldChg chg="del">
        <pc:chgData name="Kelly Stokes" userId="3e5c5154-569e-4d81-aa91-4f91841cdfa9" providerId="ADAL" clId="{EEA33388-281E-441A-8523-036AB9C94E7C}" dt="2022-07-19T13:36:31.168" v="1154" actId="2696"/>
        <pc:sldMkLst>
          <pc:docMk/>
          <pc:sldMk cId="664276907" sldId="1813"/>
        </pc:sldMkLst>
      </pc:sldChg>
      <pc:sldChg chg="del">
        <pc:chgData name="Kelly Stokes" userId="3e5c5154-569e-4d81-aa91-4f91841cdfa9" providerId="ADAL" clId="{EEA33388-281E-441A-8523-036AB9C94E7C}" dt="2022-07-19T13:36:31.168" v="1154" actId="2696"/>
        <pc:sldMkLst>
          <pc:docMk/>
          <pc:sldMk cId="1775712125" sldId="1814"/>
        </pc:sldMkLst>
      </pc:sldChg>
      <pc:sldChg chg="del">
        <pc:chgData name="Kelly Stokes" userId="3e5c5154-569e-4d81-aa91-4f91841cdfa9" providerId="ADAL" clId="{EEA33388-281E-441A-8523-036AB9C94E7C}" dt="2022-07-19T13:36:31.168" v="1154" actId="2696"/>
        <pc:sldMkLst>
          <pc:docMk/>
          <pc:sldMk cId="3430099635" sldId="1815"/>
        </pc:sldMkLst>
      </pc:sldChg>
      <pc:sldChg chg="del">
        <pc:chgData name="Kelly Stokes" userId="3e5c5154-569e-4d81-aa91-4f91841cdfa9" providerId="ADAL" clId="{EEA33388-281E-441A-8523-036AB9C94E7C}" dt="2022-07-19T13:36:31.168" v="1154" actId="2696"/>
        <pc:sldMkLst>
          <pc:docMk/>
          <pc:sldMk cId="4188639863" sldId="1816"/>
        </pc:sldMkLst>
      </pc:sldChg>
      <pc:sldChg chg="del">
        <pc:chgData name="Kelly Stokes" userId="3e5c5154-569e-4d81-aa91-4f91841cdfa9" providerId="ADAL" clId="{EEA33388-281E-441A-8523-036AB9C94E7C}" dt="2022-07-19T13:36:31.168" v="1154" actId="2696"/>
        <pc:sldMkLst>
          <pc:docMk/>
          <pc:sldMk cId="569944268" sldId="1817"/>
        </pc:sldMkLst>
      </pc:sldChg>
      <pc:sldChg chg="del">
        <pc:chgData name="Kelly Stokes" userId="3e5c5154-569e-4d81-aa91-4f91841cdfa9" providerId="ADAL" clId="{EEA33388-281E-441A-8523-036AB9C94E7C}" dt="2022-07-19T13:36:31.168" v="1154" actId="2696"/>
        <pc:sldMkLst>
          <pc:docMk/>
          <pc:sldMk cId="3204246591" sldId="1818"/>
        </pc:sldMkLst>
      </pc:sldChg>
      <pc:sldChg chg="del">
        <pc:chgData name="Kelly Stokes" userId="3e5c5154-569e-4d81-aa91-4f91841cdfa9" providerId="ADAL" clId="{EEA33388-281E-441A-8523-036AB9C94E7C}" dt="2022-07-19T13:36:31.168" v="1154" actId="2696"/>
        <pc:sldMkLst>
          <pc:docMk/>
          <pc:sldMk cId="2027819999" sldId="1819"/>
        </pc:sldMkLst>
      </pc:sldChg>
      <pc:sldChg chg="del">
        <pc:chgData name="Kelly Stokes" userId="3e5c5154-569e-4d81-aa91-4f91841cdfa9" providerId="ADAL" clId="{EEA33388-281E-441A-8523-036AB9C94E7C}" dt="2022-07-19T13:36:31.168" v="1154" actId="2696"/>
        <pc:sldMkLst>
          <pc:docMk/>
          <pc:sldMk cId="2171850417" sldId="1820"/>
        </pc:sldMkLst>
      </pc:sldChg>
      <pc:sldChg chg="del">
        <pc:chgData name="Kelly Stokes" userId="3e5c5154-569e-4d81-aa91-4f91841cdfa9" providerId="ADAL" clId="{EEA33388-281E-441A-8523-036AB9C94E7C}" dt="2022-07-19T13:36:31.168" v="1154" actId="2696"/>
        <pc:sldMkLst>
          <pc:docMk/>
          <pc:sldMk cId="2107153854" sldId="1821"/>
        </pc:sldMkLst>
      </pc:sldChg>
      <pc:sldChg chg="del">
        <pc:chgData name="Kelly Stokes" userId="3e5c5154-569e-4d81-aa91-4f91841cdfa9" providerId="ADAL" clId="{EEA33388-281E-441A-8523-036AB9C94E7C}" dt="2022-07-19T13:36:31.168" v="1154" actId="2696"/>
        <pc:sldMkLst>
          <pc:docMk/>
          <pc:sldMk cId="2004002477" sldId="1822"/>
        </pc:sldMkLst>
      </pc:sldChg>
      <pc:sldChg chg="del">
        <pc:chgData name="Kelly Stokes" userId="3e5c5154-569e-4d81-aa91-4f91841cdfa9" providerId="ADAL" clId="{EEA33388-281E-441A-8523-036AB9C94E7C}" dt="2022-07-19T13:36:31.168" v="1154" actId="2696"/>
        <pc:sldMkLst>
          <pc:docMk/>
          <pc:sldMk cId="1394717925" sldId="1823"/>
        </pc:sldMkLst>
      </pc:sldChg>
      <pc:sldChg chg="del">
        <pc:chgData name="Kelly Stokes" userId="3e5c5154-569e-4d81-aa91-4f91841cdfa9" providerId="ADAL" clId="{EEA33388-281E-441A-8523-036AB9C94E7C}" dt="2022-07-19T13:36:31.168" v="1154" actId="2696"/>
        <pc:sldMkLst>
          <pc:docMk/>
          <pc:sldMk cId="1484564787" sldId="1824"/>
        </pc:sldMkLst>
      </pc:sldChg>
      <pc:sldChg chg="del">
        <pc:chgData name="Kelly Stokes" userId="3e5c5154-569e-4d81-aa91-4f91841cdfa9" providerId="ADAL" clId="{EEA33388-281E-441A-8523-036AB9C94E7C}" dt="2022-07-19T13:36:31.168" v="1154" actId="2696"/>
        <pc:sldMkLst>
          <pc:docMk/>
          <pc:sldMk cId="2978697134" sldId="1825"/>
        </pc:sldMkLst>
      </pc:sldChg>
      <pc:sldChg chg="del">
        <pc:chgData name="Kelly Stokes" userId="3e5c5154-569e-4d81-aa91-4f91841cdfa9" providerId="ADAL" clId="{EEA33388-281E-441A-8523-036AB9C94E7C}" dt="2022-07-19T13:36:31.168" v="1154" actId="2696"/>
        <pc:sldMkLst>
          <pc:docMk/>
          <pc:sldMk cId="2421920062" sldId="1826"/>
        </pc:sldMkLst>
      </pc:sldChg>
      <pc:sldChg chg="del">
        <pc:chgData name="Kelly Stokes" userId="3e5c5154-569e-4d81-aa91-4f91841cdfa9" providerId="ADAL" clId="{EEA33388-281E-441A-8523-036AB9C94E7C}" dt="2022-07-19T13:36:31.168" v="1154" actId="2696"/>
        <pc:sldMkLst>
          <pc:docMk/>
          <pc:sldMk cId="2492857702" sldId="1827"/>
        </pc:sldMkLst>
      </pc:sldChg>
      <pc:sldChg chg="del">
        <pc:chgData name="Kelly Stokes" userId="3e5c5154-569e-4d81-aa91-4f91841cdfa9" providerId="ADAL" clId="{EEA33388-281E-441A-8523-036AB9C94E7C}" dt="2022-07-19T13:36:31.168" v="1154" actId="2696"/>
        <pc:sldMkLst>
          <pc:docMk/>
          <pc:sldMk cId="2604154685" sldId="1828"/>
        </pc:sldMkLst>
      </pc:sldChg>
      <pc:sldChg chg="del">
        <pc:chgData name="Kelly Stokes" userId="3e5c5154-569e-4d81-aa91-4f91841cdfa9" providerId="ADAL" clId="{EEA33388-281E-441A-8523-036AB9C94E7C}" dt="2022-07-19T13:36:31.168" v="1154" actId="2696"/>
        <pc:sldMkLst>
          <pc:docMk/>
          <pc:sldMk cId="3828540958" sldId="1829"/>
        </pc:sldMkLst>
      </pc:sldChg>
      <pc:sldChg chg="del">
        <pc:chgData name="Kelly Stokes" userId="3e5c5154-569e-4d81-aa91-4f91841cdfa9" providerId="ADAL" clId="{EEA33388-281E-441A-8523-036AB9C94E7C}" dt="2022-07-19T13:36:31.168" v="1154" actId="2696"/>
        <pc:sldMkLst>
          <pc:docMk/>
          <pc:sldMk cId="3002648803" sldId="1831"/>
        </pc:sldMkLst>
      </pc:sldChg>
      <pc:sldChg chg="del">
        <pc:chgData name="Kelly Stokes" userId="3e5c5154-569e-4d81-aa91-4f91841cdfa9" providerId="ADAL" clId="{EEA33388-281E-441A-8523-036AB9C94E7C}" dt="2022-07-19T13:36:31.168" v="1154" actId="2696"/>
        <pc:sldMkLst>
          <pc:docMk/>
          <pc:sldMk cId="3337193939" sldId="1832"/>
        </pc:sldMkLst>
      </pc:sldChg>
      <pc:sldChg chg="del">
        <pc:chgData name="Kelly Stokes" userId="3e5c5154-569e-4d81-aa91-4f91841cdfa9" providerId="ADAL" clId="{EEA33388-281E-441A-8523-036AB9C94E7C}" dt="2022-07-19T13:36:31.168" v="1154" actId="2696"/>
        <pc:sldMkLst>
          <pc:docMk/>
          <pc:sldMk cId="1888273650" sldId="1833"/>
        </pc:sldMkLst>
      </pc:sldChg>
      <pc:sldChg chg="del">
        <pc:chgData name="Kelly Stokes" userId="3e5c5154-569e-4d81-aa91-4f91841cdfa9" providerId="ADAL" clId="{EEA33388-281E-441A-8523-036AB9C94E7C}" dt="2022-07-19T13:36:31.168" v="1154" actId="2696"/>
        <pc:sldMkLst>
          <pc:docMk/>
          <pc:sldMk cId="1583696874" sldId="1834"/>
        </pc:sldMkLst>
      </pc:sldChg>
      <pc:sldChg chg="del">
        <pc:chgData name="Kelly Stokes" userId="3e5c5154-569e-4d81-aa91-4f91841cdfa9" providerId="ADAL" clId="{EEA33388-281E-441A-8523-036AB9C94E7C}" dt="2022-07-19T13:36:31.168" v="1154" actId="2696"/>
        <pc:sldMkLst>
          <pc:docMk/>
          <pc:sldMk cId="2626080086" sldId="1835"/>
        </pc:sldMkLst>
      </pc:sldChg>
      <pc:sldChg chg="del">
        <pc:chgData name="Kelly Stokes" userId="3e5c5154-569e-4d81-aa91-4f91841cdfa9" providerId="ADAL" clId="{EEA33388-281E-441A-8523-036AB9C94E7C}" dt="2022-07-19T13:36:31.168" v="1154" actId="2696"/>
        <pc:sldMkLst>
          <pc:docMk/>
          <pc:sldMk cId="624794201" sldId="1836"/>
        </pc:sldMkLst>
      </pc:sldChg>
      <pc:sldChg chg="del">
        <pc:chgData name="Kelly Stokes" userId="3e5c5154-569e-4d81-aa91-4f91841cdfa9" providerId="ADAL" clId="{EEA33388-281E-441A-8523-036AB9C94E7C}" dt="2022-07-19T13:36:31.168" v="1154" actId="2696"/>
        <pc:sldMkLst>
          <pc:docMk/>
          <pc:sldMk cId="39211352" sldId="1837"/>
        </pc:sldMkLst>
      </pc:sldChg>
      <pc:sldChg chg="del">
        <pc:chgData name="Kelly Stokes" userId="3e5c5154-569e-4d81-aa91-4f91841cdfa9" providerId="ADAL" clId="{EEA33388-281E-441A-8523-036AB9C94E7C}" dt="2022-07-19T13:36:31.168" v="1154" actId="2696"/>
        <pc:sldMkLst>
          <pc:docMk/>
          <pc:sldMk cId="3527385788" sldId="1838"/>
        </pc:sldMkLst>
      </pc:sldChg>
      <pc:sldChg chg="del">
        <pc:chgData name="Kelly Stokes" userId="3e5c5154-569e-4d81-aa91-4f91841cdfa9" providerId="ADAL" clId="{EEA33388-281E-441A-8523-036AB9C94E7C}" dt="2022-07-19T13:36:31.168" v="1154" actId="2696"/>
        <pc:sldMkLst>
          <pc:docMk/>
          <pc:sldMk cId="4276948027" sldId="1839"/>
        </pc:sldMkLst>
      </pc:sldChg>
      <pc:sldChg chg="del">
        <pc:chgData name="Kelly Stokes" userId="3e5c5154-569e-4d81-aa91-4f91841cdfa9" providerId="ADAL" clId="{EEA33388-281E-441A-8523-036AB9C94E7C}" dt="2022-07-19T13:36:31.168" v="1154" actId="2696"/>
        <pc:sldMkLst>
          <pc:docMk/>
          <pc:sldMk cId="697011875" sldId="1840"/>
        </pc:sldMkLst>
      </pc:sldChg>
      <pc:sldChg chg="del">
        <pc:chgData name="Kelly Stokes" userId="3e5c5154-569e-4d81-aa91-4f91841cdfa9" providerId="ADAL" clId="{EEA33388-281E-441A-8523-036AB9C94E7C}" dt="2022-07-19T13:36:31.168" v="1154" actId="2696"/>
        <pc:sldMkLst>
          <pc:docMk/>
          <pc:sldMk cId="3287424925" sldId="1841"/>
        </pc:sldMkLst>
      </pc:sldChg>
      <pc:sldChg chg="del">
        <pc:chgData name="Kelly Stokes" userId="3e5c5154-569e-4d81-aa91-4f91841cdfa9" providerId="ADAL" clId="{EEA33388-281E-441A-8523-036AB9C94E7C}" dt="2022-07-19T13:36:31.168" v="1154" actId="2696"/>
        <pc:sldMkLst>
          <pc:docMk/>
          <pc:sldMk cId="2979402749" sldId="1842"/>
        </pc:sldMkLst>
      </pc:sldChg>
      <pc:sldChg chg="del">
        <pc:chgData name="Kelly Stokes" userId="3e5c5154-569e-4d81-aa91-4f91841cdfa9" providerId="ADAL" clId="{EEA33388-281E-441A-8523-036AB9C94E7C}" dt="2022-07-19T13:36:31.168" v="1154" actId="2696"/>
        <pc:sldMkLst>
          <pc:docMk/>
          <pc:sldMk cId="3597643658" sldId="1843"/>
        </pc:sldMkLst>
      </pc:sldChg>
      <pc:sldChg chg="del">
        <pc:chgData name="Kelly Stokes" userId="3e5c5154-569e-4d81-aa91-4f91841cdfa9" providerId="ADAL" clId="{EEA33388-281E-441A-8523-036AB9C94E7C}" dt="2022-07-19T13:36:31.168" v="1154" actId="2696"/>
        <pc:sldMkLst>
          <pc:docMk/>
          <pc:sldMk cId="1748154431" sldId="1849"/>
        </pc:sldMkLst>
      </pc:sldChg>
      <pc:sldChg chg="del">
        <pc:chgData name="Kelly Stokes" userId="3e5c5154-569e-4d81-aa91-4f91841cdfa9" providerId="ADAL" clId="{EEA33388-281E-441A-8523-036AB9C94E7C}" dt="2022-07-19T13:36:31.168" v="1154" actId="2696"/>
        <pc:sldMkLst>
          <pc:docMk/>
          <pc:sldMk cId="1294759885" sldId="1850"/>
        </pc:sldMkLst>
      </pc:sldChg>
      <pc:sldChg chg="del">
        <pc:chgData name="Kelly Stokes" userId="3e5c5154-569e-4d81-aa91-4f91841cdfa9" providerId="ADAL" clId="{EEA33388-281E-441A-8523-036AB9C94E7C}" dt="2022-07-19T13:36:31.168" v="1154" actId="2696"/>
        <pc:sldMkLst>
          <pc:docMk/>
          <pc:sldMk cId="2784302438" sldId="1858"/>
        </pc:sldMkLst>
      </pc:sldChg>
      <pc:sldChg chg="del">
        <pc:chgData name="Kelly Stokes" userId="3e5c5154-569e-4d81-aa91-4f91841cdfa9" providerId="ADAL" clId="{EEA33388-281E-441A-8523-036AB9C94E7C}" dt="2022-07-19T13:36:31.168" v="1154" actId="2696"/>
        <pc:sldMkLst>
          <pc:docMk/>
          <pc:sldMk cId="726356189" sldId="1861"/>
        </pc:sldMkLst>
      </pc:sldChg>
      <pc:sldChg chg="del">
        <pc:chgData name="Kelly Stokes" userId="3e5c5154-569e-4d81-aa91-4f91841cdfa9" providerId="ADAL" clId="{EEA33388-281E-441A-8523-036AB9C94E7C}" dt="2022-07-19T13:36:31.168" v="1154" actId="2696"/>
        <pc:sldMkLst>
          <pc:docMk/>
          <pc:sldMk cId="1360540976" sldId="1864"/>
        </pc:sldMkLst>
      </pc:sldChg>
      <pc:sldChg chg="del">
        <pc:chgData name="Kelly Stokes" userId="3e5c5154-569e-4d81-aa91-4f91841cdfa9" providerId="ADAL" clId="{EEA33388-281E-441A-8523-036AB9C94E7C}" dt="2022-07-19T13:36:31.168" v="1154" actId="2696"/>
        <pc:sldMkLst>
          <pc:docMk/>
          <pc:sldMk cId="4042058729" sldId="1867"/>
        </pc:sldMkLst>
      </pc:sldChg>
      <pc:sldChg chg="del">
        <pc:chgData name="Kelly Stokes" userId="3e5c5154-569e-4d81-aa91-4f91841cdfa9" providerId="ADAL" clId="{EEA33388-281E-441A-8523-036AB9C94E7C}" dt="2022-07-19T13:36:31.168" v="1154" actId="2696"/>
        <pc:sldMkLst>
          <pc:docMk/>
          <pc:sldMk cId="726005154" sldId="1868"/>
        </pc:sldMkLst>
      </pc:sldChg>
      <pc:sldChg chg="del">
        <pc:chgData name="Kelly Stokes" userId="3e5c5154-569e-4d81-aa91-4f91841cdfa9" providerId="ADAL" clId="{EEA33388-281E-441A-8523-036AB9C94E7C}" dt="2022-07-19T13:36:31.168" v="1154" actId="2696"/>
        <pc:sldMkLst>
          <pc:docMk/>
          <pc:sldMk cId="1410857679" sldId="1869"/>
        </pc:sldMkLst>
      </pc:sldChg>
      <pc:sldChg chg="del">
        <pc:chgData name="Kelly Stokes" userId="3e5c5154-569e-4d81-aa91-4f91841cdfa9" providerId="ADAL" clId="{EEA33388-281E-441A-8523-036AB9C94E7C}" dt="2022-07-19T13:36:31.168" v="1154" actId="2696"/>
        <pc:sldMkLst>
          <pc:docMk/>
          <pc:sldMk cId="2340186961" sldId="1870"/>
        </pc:sldMkLst>
      </pc:sldChg>
      <pc:sldChg chg="del">
        <pc:chgData name="Kelly Stokes" userId="3e5c5154-569e-4d81-aa91-4f91841cdfa9" providerId="ADAL" clId="{EEA33388-281E-441A-8523-036AB9C94E7C}" dt="2022-07-19T13:36:31.168" v="1154" actId="2696"/>
        <pc:sldMkLst>
          <pc:docMk/>
          <pc:sldMk cId="3903734732" sldId="1871"/>
        </pc:sldMkLst>
      </pc:sldChg>
      <pc:sldChg chg="del">
        <pc:chgData name="Kelly Stokes" userId="3e5c5154-569e-4d81-aa91-4f91841cdfa9" providerId="ADAL" clId="{EEA33388-281E-441A-8523-036AB9C94E7C}" dt="2022-07-19T13:36:31.168" v="1154" actId="2696"/>
        <pc:sldMkLst>
          <pc:docMk/>
          <pc:sldMk cId="313545880" sldId="1872"/>
        </pc:sldMkLst>
      </pc:sldChg>
      <pc:sldChg chg="del">
        <pc:chgData name="Kelly Stokes" userId="3e5c5154-569e-4d81-aa91-4f91841cdfa9" providerId="ADAL" clId="{EEA33388-281E-441A-8523-036AB9C94E7C}" dt="2022-07-19T13:36:31.168" v="1154" actId="2696"/>
        <pc:sldMkLst>
          <pc:docMk/>
          <pc:sldMk cId="3605110402" sldId="1873"/>
        </pc:sldMkLst>
      </pc:sldChg>
      <pc:sldChg chg="del">
        <pc:chgData name="Kelly Stokes" userId="3e5c5154-569e-4d81-aa91-4f91841cdfa9" providerId="ADAL" clId="{EEA33388-281E-441A-8523-036AB9C94E7C}" dt="2022-07-19T13:36:31.168" v="1154" actId="2696"/>
        <pc:sldMkLst>
          <pc:docMk/>
          <pc:sldMk cId="170859294" sldId="1874"/>
        </pc:sldMkLst>
      </pc:sldChg>
      <pc:sldChg chg="del">
        <pc:chgData name="Kelly Stokes" userId="3e5c5154-569e-4d81-aa91-4f91841cdfa9" providerId="ADAL" clId="{EEA33388-281E-441A-8523-036AB9C94E7C}" dt="2022-07-19T13:36:31.168" v="1154" actId="2696"/>
        <pc:sldMkLst>
          <pc:docMk/>
          <pc:sldMk cId="3302579129" sldId="1875"/>
        </pc:sldMkLst>
      </pc:sldChg>
      <pc:sldChg chg="del">
        <pc:chgData name="Kelly Stokes" userId="3e5c5154-569e-4d81-aa91-4f91841cdfa9" providerId="ADAL" clId="{EEA33388-281E-441A-8523-036AB9C94E7C}" dt="2022-07-19T13:36:31.168" v="1154" actId="2696"/>
        <pc:sldMkLst>
          <pc:docMk/>
          <pc:sldMk cId="3272891742" sldId="1876"/>
        </pc:sldMkLst>
      </pc:sldChg>
      <pc:sldChg chg="del">
        <pc:chgData name="Kelly Stokes" userId="3e5c5154-569e-4d81-aa91-4f91841cdfa9" providerId="ADAL" clId="{EEA33388-281E-441A-8523-036AB9C94E7C}" dt="2022-07-19T13:36:31.168" v="1154" actId="2696"/>
        <pc:sldMkLst>
          <pc:docMk/>
          <pc:sldMk cId="1655191182" sldId="1877"/>
        </pc:sldMkLst>
      </pc:sldChg>
      <pc:sldChg chg="del">
        <pc:chgData name="Kelly Stokes" userId="3e5c5154-569e-4d81-aa91-4f91841cdfa9" providerId="ADAL" clId="{EEA33388-281E-441A-8523-036AB9C94E7C}" dt="2022-07-19T13:36:31.168" v="1154" actId="2696"/>
        <pc:sldMkLst>
          <pc:docMk/>
          <pc:sldMk cId="3900286499" sldId="1878"/>
        </pc:sldMkLst>
      </pc:sldChg>
      <pc:sldChg chg="del">
        <pc:chgData name="Kelly Stokes" userId="3e5c5154-569e-4d81-aa91-4f91841cdfa9" providerId="ADAL" clId="{EEA33388-281E-441A-8523-036AB9C94E7C}" dt="2022-07-19T13:36:31.168" v="1154" actId="2696"/>
        <pc:sldMkLst>
          <pc:docMk/>
          <pc:sldMk cId="295370608" sldId="1879"/>
        </pc:sldMkLst>
      </pc:sldChg>
      <pc:sldChg chg="del">
        <pc:chgData name="Kelly Stokes" userId="3e5c5154-569e-4d81-aa91-4f91841cdfa9" providerId="ADAL" clId="{EEA33388-281E-441A-8523-036AB9C94E7C}" dt="2022-07-19T13:36:31.168" v="1154" actId="2696"/>
        <pc:sldMkLst>
          <pc:docMk/>
          <pc:sldMk cId="2268783374" sldId="1880"/>
        </pc:sldMkLst>
      </pc:sldChg>
      <pc:sldChg chg="del">
        <pc:chgData name="Kelly Stokes" userId="3e5c5154-569e-4d81-aa91-4f91841cdfa9" providerId="ADAL" clId="{EEA33388-281E-441A-8523-036AB9C94E7C}" dt="2022-07-19T13:36:31.168" v="1154" actId="2696"/>
        <pc:sldMkLst>
          <pc:docMk/>
          <pc:sldMk cId="1746031175" sldId="1881"/>
        </pc:sldMkLst>
      </pc:sldChg>
      <pc:sldChg chg="del">
        <pc:chgData name="Kelly Stokes" userId="3e5c5154-569e-4d81-aa91-4f91841cdfa9" providerId="ADAL" clId="{EEA33388-281E-441A-8523-036AB9C94E7C}" dt="2022-07-19T13:36:31.168" v="1154" actId="2696"/>
        <pc:sldMkLst>
          <pc:docMk/>
          <pc:sldMk cId="822490454" sldId="1882"/>
        </pc:sldMkLst>
      </pc:sldChg>
      <pc:sldChg chg="del">
        <pc:chgData name="Kelly Stokes" userId="3e5c5154-569e-4d81-aa91-4f91841cdfa9" providerId="ADAL" clId="{EEA33388-281E-441A-8523-036AB9C94E7C}" dt="2022-07-19T13:36:31.168" v="1154" actId="2696"/>
        <pc:sldMkLst>
          <pc:docMk/>
          <pc:sldMk cId="2104197729" sldId="1883"/>
        </pc:sldMkLst>
      </pc:sldChg>
      <pc:sldChg chg="del">
        <pc:chgData name="Kelly Stokes" userId="3e5c5154-569e-4d81-aa91-4f91841cdfa9" providerId="ADAL" clId="{EEA33388-281E-441A-8523-036AB9C94E7C}" dt="2022-07-19T13:36:31.168" v="1154" actId="2696"/>
        <pc:sldMkLst>
          <pc:docMk/>
          <pc:sldMk cId="4165060505" sldId="1884"/>
        </pc:sldMkLst>
      </pc:sldChg>
      <pc:sldChg chg="del">
        <pc:chgData name="Kelly Stokes" userId="3e5c5154-569e-4d81-aa91-4f91841cdfa9" providerId="ADAL" clId="{EEA33388-281E-441A-8523-036AB9C94E7C}" dt="2022-07-19T13:36:31.168" v="1154" actId="2696"/>
        <pc:sldMkLst>
          <pc:docMk/>
          <pc:sldMk cId="2851126895" sldId="1885"/>
        </pc:sldMkLst>
      </pc:sldChg>
      <pc:sldChg chg="del">
        <pc:chgData name="Kelly Stokes" userId="3e5c5154-569e-4d81-aa91-4f91841cdfa9" providerId="ADAL" clId="{EEA33388-281E-441A-8523-036AB9C94E7C}" dt="2022-07-19T13:36:31.168" v="1154" actId="2696"/>
        <pc:sldMkLst>
          <pc:docMk/>
          <pc:sldMk cId="3599405478" sldId="1886"/>
        </pc:sldMkLst>
      </pc:sldChg>
      <pc:sldChg chg="del">
        <pc:chgData name="Kelly Stokes" userId="3e5c5154-569e-4d81-aa91-4f91841cdfa9" providerId="ADAL" clId="{EEA33388-281E-441A-8523-036AB9C94E7C}" dt="2022-07-19T13:36:31.168" v="1154" actId="2696"/>
        <pc:sldMkLst>
          <pc:docMk/>
          <pc:sldMk cId="1056095904" sldId="1887"/>
        </pc:sldMkLst>
      </pc:sldChg>
      <pc:sldChg chg="del">
        <pc:chgData name="Kelly Stokes" userId="3e5c5154-569e-4d81-aa91-4f91841cdfa9" providerId="ADAL" clId="{EEA33388-281E-441A-8523-036AB9C94E7C}" dt="2022-07-19T13:36:31.168" v="1154" actId="2696"/>
        <pc:sldMkLst>
          <pc:docMk/>
          <pc:sldMk cId="2112139932" sldId="1888"/>
        </pc:sldMkLst>
      </pc:sldChg>
      <pc:sldChg chg="del">
        <pc:chgData name="Kelly Stokes" userId="3e5c5154-569e-4d81-aa91-4f91841cdfa9" providerId="ADAL" clId="{EEA33388-281E-441A-8523-036AB9C94E7C}" dt="2022-07-19T13:36:31.168" v="1154" actId="2696"/>
        <pc:sldMkLst>
          <pc:docMk/>
          <pc:sldMk cId="3494009965" sldId="1889"/>
        </pc:sldMkLst>
      </pc:sldChg>
      <pc:sldChg chg="del">
        <pc:chgData name="Kelly Stokes" userId="3e5c5154-569e-4d81-aa91-4f91841cdfa9" providerId="ADAL" clId="{EEA33388-281E-441A-8523-036AB9C94E7C}" dt="2022-07-19T13:36:31.168" v="1154" actId="2696"/>
        <pc:sldMkLst>
          <pc:docMk/>
          <pc:sldMk cId="4245714184" sldId="1890"/>
        </pc:sldMkLst>
      </pc:sldChg>
      <pc:sldChg chg="del">
        <pc:chgData name="Kelly Stokes" userId="3e5c5154-569e-4d81-aa91-4f91841cdfa9" providerId="ADAL" clId="{EEA33388-281E-441A-8523-036AB9C94E7C}" dt="2022-07-19T13:36:31.168" v="1154" actId="2696"/>
        <pc:sldMkLst>
          <pc:docMk/>
          <pc:sldMk cId="1172186030" sldId="1891"/>
        </pc:sldMkLst>
      </pc:sldChg>
      <pc:sldChg chg="del">
        <pc:chgData name="Kelly Stokes" userId="3e5c5154-569e-4d81-aa91-4f91841cdfa9" providerId="ADAL" clId="{EEA33388-281E-441A-8523-036AB9C94E7C}" dt="2022-07-19T13:36:31.168" v="1154" actId="2696"/>
        <pc:sldMkLst>
          <pc:docMk/>
          <pc:sldMk cId="1134366397" sldId="1892"/>
        </pc:sldMkLst>
      </pc:sldChg>
      <pc:sldChg chg="del">
        <pc:chgData name="Kelly Stokes" userId="3e5c5154-569e-4d81-aa91-4f91841cdfa9" providerId="ADAL" clId="{EEA33388-281E-441A-8523-036AB9C94E7C}" dt="2022-07-19T13:36:31.168" v="1154" actId="2696"/>
        <pc:sldMkLst>
          <pc:docMk/>
          <pc:sldMk cId="38319149" sldId="1893"/>
        </pc:sldMkLst>
      </pc:sldChg>
      <pc:sldChg chg="del">
        <pc:chgData name="Kelly Stokes" userId="3e5c5154-569e-4d81-aa91-4f91841cdfa9" providerId="ADAL" clId="{EEA33388-281E-441A-8523-036AB9C94E7C}" dt="2022-07-19T13:36:31.168" v="1154" actId="2696"/>
        <pc:sldMkLst>
          <pc:docMk/>
          <pc:sldMk cId="597499930" sldId="1894"/>
        </pc:sldMkLst>
      </pc:sldChg>
      <pc:sldChg chg="del">
        <pc:chgData name="Kelly Stokes" userId="3e5c5154-569e-4d81-aa91-4f91841cdfa9" providerId="ADAL" clId="{EEA33388-281E-441A-8523-036AB9C94E7C}" dt="2022-07-19T13:36:31.168" v="1154" actId="2696"/>
        <pc:sldMkLst>
          <pc:docMk/>
          <pc:sldMk cId="465994125" sldId="1895"/>
        </pc:sldMkLst>
      </pc:sldChg>
      <pc:sldChg chg="del">
        <pc:chgData name="Kelly Stokes" userId="3e5c5154-569e-4d81-aa91-4f91841cdfa9" providerId="ADAL" clId="{EEA33388-281E-441A-8523-036AB9C94E7C}" dt="2022-07-19T13:36:31.168" v="1154" actId="2696"/>
        <pc:sldMkLst>
          <pc:docMk/>
          <pc:sldMk cId="1159522005" sldId="1896"/>
        </pc:sldMkLst>
      </pc:sldChg>
      <pc:sldChg chg="del">
        <pc:chgData name="Kelly Stokes" userId="3e5c5154-569e-4d81-aa91-4f91841cdfa9" providerId="ADAL" clId="{EEA33388-281E-441A-8523-036AB9C94E7C}" dt="2022-07-19T13:36:31.168" v="1154" actId="2696"/>
        <pc:sldMkLst>
          <pc:docMk/>
          <pc:sldMk cId="2341513775" sldId="1897"/>
        </pc:sldMkLst>
      </pc:sldChg>
      <pc:sldChg chg="del">
        <pc:chgData name="Kelly Stokes" userId="3e5c5154-569e-4d81-aa91-4f91841cdfa9" providerId="ADAL" clId="{EEA33388-281E-441A-8523-036AB9C94E7C}" dt="2022-07-19T13:36:31.168" v="1154" actId="2696"/>
        <pc:sldMkLst>
          <pc:docMk/>
          <pc:sldMk cId="1519762550" sldId="1898"/>
        </pc:sldMkLst>
      </pc:sldChg>
      <pc:sldChg chg="del">
        <pc:chgData name="Kelly Stokes" userId="3e5c5154-569e-4d81-aa91-4f91841cdfa9" providerId="ADAL" clId="{EEA33388-281E-441A-8523-036AB9C94E7C}" dt="2022-07-19T13:36:31.168" v="1154" actId="2696"/>
        <pc:sldMkLst>
          <pc:docMk/>
          <pc:sldMk cId="745146533" sldId="1899"/>
        </pc:sldMkLst>
      </pc:sldChg>
      <pc:sldChg chg="del">
        <pc:chgData name="Kelly Stokes" userId="3e5c5154-569e-4d81-aa91-4f91841cdfa9" providerId="ADAL" clId="{EEA33388-281E-441A-8523-036AB9C94E7C}" dt="2022-07-19T13:36:31.168" v="1154" actId="2696"/>
        <pc:sldMkLst>
          <pc:docMk/>
          <pc:sldMk cId="1804323200" sldId="1900"/>
        </pc:sldMkLst>
      </pc:sldChg>
      <pc:sldChg chg="del">
        <pc:chgData name="Kelly Stokes" userId="3e5c5154-569e-4d81-aa91-4f91841cdfa9" providerId="ADAL" clId="{EEA33388-281E-441A-8523-036AB9C94E7C}" dt="2022-07-19T13:36:31.168" v="1154" actId="2696"/>
        <pc:sldMkLst>
          <pc:docMk/>
          <pc:sldMk cId="774280538" sldId="1901"/>
        </pc:sldMkLst>
      </pc:sldChg>
      <pc:sldChg chg="del">
        <pc:chgData name="Kelly Stokes" userId="3e5c5154-569e-4d81-aa91-4f91841cdfa9" providerId="ADAL" clId="{EEA33388-281E-441A-8523-036AB9C94E7C}" dt="2022-07-19T13:36:31.168" v="1154" actId="2696"/>
        <pc:sldMkLst>
          <pc:docMk/>
          <pc:sldMk cId="2625548008" sldId="1903"/>
        </pc:sldMkLst>
      </pc:sldChg>
      <pc:sldChg chg="del">
        <pc:chgData name="Kelly Stokes" userId="3e5c5154-569e-4d81-aa91-4f91841cdfa9" providerId="ADAL" clId="{EEA33388-281E-441A-8523-036AB9C94E7C}" dt="2022-07-19T13:36:31.168" v="1154" actId="2696"/>
        <pc:sldMkLst>
          <pc:docMk/>
          <pc:sldMk cId="3104778651" sldId="1904"/>
        </pc:sldMkLst>
      </pc:sldChg>
      <pc:sldChg chg="del">
        <pc:chgData name="Kelly Stokes" userId="3e5c5154-569e-4d81-aa91-4f91841cdfa9" providerId="ADAL" clId="{EEA33388-281E-441A-8523-036AB9C94E7C}" dt="2022-07-19T13:36:31.168" v="1154" actId="2696"/>
        <pc:sldMkLst>
          <pc:docMk/>
          <pc:sldMk cId="3987793078" sldId="1906"/>
        </pc:sldMkLst>
      </pc:sldChg>
      <pc:sldChg chg="del">
        <pc:chgData name="Kelly Stokes" userId="3e5c5154-569e-4d81-aa91-4f91841cdfa9" providerId="ADAL" clId="{EEA33388-281E-441A-8523-036AB9C94E7C}" dt="2022-07-19T13:36:31.168" v="1154" actId="2696"/>
        <pc:sldMkLst>
          <pc:docMk/>
          <pc:sldMk cId="3454860157" sldId="1907"/>
        </pc:sldMkLst>
      </pc:sldChg>
      <pc:sldChg chg="del">
        <pc:chgData name="Kelly Stokes" userId="3e5c5154-569e-4d81-aa91-4f91841cdfa9" providerId="ADAL" clId="{EEA33388-281E-441A-8523-036AB9C94E7C}" dt="2022-07-19T13:36:31.168" v="1154" actId="2696"/>
        <pc:sldMkLst>
          <pc:docMk/>
          <pc:sldMk cId="2622946982" sldId="1909"/>
        </pc:sldMkLst>
      </pc:sldChg>
      <pc:sldChg chg="del">
        <pc:chgData name="Kelly Stokes" userId="3e5c5154-569e-4d81-aa91-4f91841cdfa9" providerId="ADAL" clId="{EEA33388-281E-441A-8523-036AB9C94E7C}" dt="2022-07-19T13:36:31.168" v="1154" actId="2696"/>
        <pc:sldMkLst>
          <pc:docMk/>
          <pc:sldMk cId="1484793620" sldId="1910"/>
        </pc:sldMkLst>
      </pc:sldChg>
      <pc:sldChg chg="del">
        <pc:chgData name="Kelly Stokes" userId="3e5c5154-569e-4d81-aa91-4f91841cdfa9" providerId="ADAL" clId="{EEA33388-281E-441A-8523-036AB9C94E7C}" dt="2022-07-19T13:36:31.168" v="1154" actId="2696"/>
        <pc:sldMkLst>
          <pc:docMk/>
          <pc:sldMk cId="541209586" sldId="1911"/>
        </pc:sldMkLst>
      </pc:sldChg>
      <pc:sldChg chg="del">
        <pc:chgData name="Kelly Stokes" userId="3e5c5154-569e-4d81-aa91-4f91841cdfa9" providerId="ADAL" clId="{EEA33388-281E-441A-8523-036AB9C94E7C}" dt="2022-07-19T13:36:31.168" v="1154" actId="2696"/>
        <pc:sldMkLst>
          <pc:docMk/>
          <pc:sldMk cId="1862567038" sldId="1912"/>
        </pc:sldMkLst>
      </pc:sldChg>
      <pc:sldChg chg="del">
        <pc:chgData name="Kelly Stokes" userId="3e5c5154-569e-4d81-aa91-4f91841cdfa9" providerId="ADAL" clId="{EEA33388-281E-441A-8523-036AB9C94E7C}" dt="2022-07-19T13:36:31.168" v="1154" actId="2696"/>
        <pc:sldMkLst>
          <pc:docMk/>
          <pc:sldMk cId="1293265779" sldId="1913"/>
        </pc:sldMkLst>
      </pc:sldChg>
      <pc:sldChg chg="del">
        <pc:chgData name="Kelly Stokes" userId="3e5c5154-569e-4d81-aa91-4f91841cdfa9" providerId="ADAL" clId="{EEA33388-281E-441A-8523-036AB9C94E7C}" dt="2022-07-19T13:36:31.168" v="1154" actId="2696"/>
        <pc:sldMkLst>
          <pc:docMk/>
          <pc:sldMk cId="4094103575" sldId="1914"/>
        </pc:sldMkLst>
      </pc:sldChg>
      <pc:sldChg chg="del">
        <pc:chgData name="Kelly Stokes" userId="3e5c5154-569e-4d81-aa91-4f91841cdfa9" providerId="ADAL" clId="{EEA33388-281E-441A-8523-036AB9C94E7C}" dt="2022-07-19T13:36:31.168" v="1154" actId="2696"/>
        <pc:sldMkLst>
          <pc:docMk/>
          <pc:sldMk cId="19769603" sldId="1939"/>
        </pc:sldMkLst>
      </pc:sldChg>
      <pc:sldChg chg="del">
        <pc:chgData name="Kelly Stokes" userId="3e5c5154-569e-4d81-aa91-4f91841cdfa9" providerId="ADAL" clId="{EEA33388-281E-441A-8523-036AB9C94E7C}" dt="2022-07-19T13:36:31.168" v="1154" actId="2696"/>
        <pc:sldMkLst>
          <pc:docMk/>
          <pc:sldMk cId="3175781829" sldId="1940"/>
        </pc:sldMkLst>
      </pc:sldChg>
      <pc:sldChg chg="del">
        <pc:chgData name="Kelly Stokes" userId="3e5c5154-569e-4d81-aa91-4f91841cdfa9" providerId="ADAL" clId="{EEA33388-281E-441A-8523-036AB9C94E7C}" dt="2022-07-19T13:36:31.168" v="1154" actId="2696"/>
        <pc:sldMkLst>
          <pc:docMk/>
          <pc:sldMk cId="1162035157" sldId="1941"/>
        </pc:sldMkLst>
      </pc:sldChg>
      <pc:sldChg chg="del">
        <pc:chgData name="Kelly Stokes" userId="3e5c5154-569e-4d81-aa91-4f91841cdfa9" providerId="ADAL" clId="{EEA33388-281E-441A-8523-036AB9C94E7C}" dt="2022-07-19T13:36:31.168" v="1154" actId="2696"/>
        <pc:sldMkLst>
          <pc:docMk/>
          <pc:sldMk cId="3144891143" sldId="1942"/>
        </pc:sldMkLst>
      </pc:sldChg>
      <pc:sldChg chg="del">
        <pc:chgData name="Kelly Stokes" userId="3e5c5154-569e-4d81-aa91-4f91841cdfa9" providerId="ADAL" clId="{EEA33388-281E-441A-8523-036AB9C94E7C}" dt="2022-07-19T13:36:31.168" v="1154" actId="2696"/>
        <pc:sldMkLst>
          <pc:docMk/>
          <pc:sldMk cId="3013047386" sldId="1943"/>
        </pc:sldMkLst>
      </pc:sldChg>
      <pc:sldChg chg="del">
        <pc:chgData name="Kelly Stokes" userId="3e5c5154-569e-4d81-aa91-4f91841cdfa9" providerId="ADAL" clId="{EEA33388-281E-441A-8523-036AB9C94E7C}" dt="2022-07-19T13:36:31.168" v="1154" actId="2696"/>
        <pc:sldMkLst>
          <pc:docMk/>
          <pc:sldMk cId="2261203134" sldId="1944"/>
        </pc:sldMkLst>
      </pc:sldChg>
      <pc:sldChg chg="del">
        <pc:chgData name="Kelly Stokes" userId="3e5c5154-569e-4d81-aa91-4f91841cdfa9" providerId="ADAL" clId="{EEA33388-281E-441A-8523-036AB9C94E7C}" dt="2022-07-19T13:36:31.168" v="1154" actId="2696"/>
        <pc:sldMkLst>
          <pc:docMk/>
          <pc:sldMk cId="4282055634" sldId="1945"/>
        </pc:sldMkLst>
      </pc:sldChg>
      <pc:sldChg chg="del">
        <pc:chgData name="Kelly Stokes" userId="3e5c5154-569e-4d81-aa91-4f91841cdfa9" providerId="ADAL" clId="{EEA33388-281E-441A-8523-036AB9C94E7C}" dt="2022-07-19T13:36:31.168" v="1154" actId="2696"/>
        <pc:sldMkLst>
          <pc:docMk/>
          <pc:sldMk cId="2767780995" sldId="1946"/>
        </pc:sldMkLst>
      </pc:sldChg>
      <pc:sldChg chg="del">
        <pc:chgData name="Kelly Stokes" userId="3e5c5154-569e-4d81-aa91-4f91841cdfa9" providerId="ADAL" clId="{EEA33388-281E-441A-8523-036AB9C94E7C}" dt="2022-07-19T13:36:31.168" v="1154" actId="2696"/>
        <pc:sldMkLst>
          <pc:docMk/>
          <pc:sldMk cId="3239190485" sldId="1947"/>
        </pc:sldMkLst>
      </pc:sldChg>
      <pc:sldChg chg="del">
        <pc:chgData name="Kelly Stokes" userId="3e5c5154-569e-4d81-aa91-4f91841cdfa9" providerId="ADAL" clId="{EEA33388-281E-441A-8523-036AB9C94E7C}" dt="2022-07-19T13:36:31.168" v="1154" actId="2696"/>
        <pc:sldMkLst>
          <pc:docMk/>
          <pc:sldMk cId="2291493099" sldId="1948"/>
        </pc:sldMkLst>
      </pc:sldChg>
      <pc:sldChg chg="del">
        <pc:chgData name="Kelly Stokes" userId="3e5c5154-569e-4d81-aa91-4f91841cdfa9" providerId="ADAL" clId="{EEA33388-281E-441A-8523-036AB9C94E7C}" dt="2022-07-19T13:36:31.168" v="1154" actId="2696"/>
        <pc:sldMkLst>
          <pc:docMk/>
          <pc:sldMk cId="2050059446" sldId="1949"/>
        </pc:sldMkLst>
      </pc:sldChg>
      <pc:sldChg chg="del">
        <pc:chgData name="Kelly Stokes" userId="3e5c5154-569e-4d81-aa91-4f91841cdfa9" providerId="ADAL" clId="{EEA33388-281E-441A-8523-036AB9C94E7C}" dt="2022-07-19T13:36:31.168" v="1154" actId="2696"/>
        <pc:sldMkLst>
          <pc:docMk/>
          <pc:sldMk cId="1713082202" sldId="1950"/>
        </pc:sldMkLst>
      </pc:sldChg>
      <pc:sldChg chg="del">
        <pc:chgData name="Kelly Stokes" userId="3e5c5154-569e-4d81-aa91-4f91841cdfa9" providerId="ADAL" clId="{EEA33388-281E-441A-8523-036AB9C94E7C}" dt="2022-07-19T13:36:31.168" v="1154" actId="2696"/>
        <pc:sldMkLst>
          <pc:docMk/>
          <pc:sldMk cId="3542326659" sldId="1951"/>
        </pc:sldMkLst>
      </pc:sldChg>
      <pc:sldChg chg="del">
        <pc:chgData name="Kelly Stokes" userId="3e5c5154-569e-4d81-aa91-4f91841cdfa9" providerId="ADAL" clId="{EEA33388-281E-441A-8523-036AB9C94E7C}" dt="2022-07-19T13:36:31.168" v="1154" actId="2696"/>
        <pc:sldMkLst>
          <pc:docMk/>
          <pc:sldMk cId="2318575732" sldId="1952"/>
        </pc:sldMkLst>
      </pc:sldChg>
      <pc:sldChg chg="del">
        <pc:chgData name="Kelly Stokes" userId="3e5c5154-569e-4d81-aa91-4f91841cdfa9" providerId="ADAL" clId="{EEA33388-281E-441A-8523-036AB9C94E7C}" dt="2022-07-19T13:36:31.168" v="1154" actId="2696"/>
        <pc:sldMkLst>
          <pc:docMk/>
          <pc:sldMk cId="4242749388" sldId="1953"/>
        </pc:sldMkLst>
      </pc:sldChg>
      <pc:sldChg chg="del">
        <pc:chgData name="Kelly Stokes" userId="3e5c5154-569e-4d81-aa91-4f91841cdfa9" providerId="ADAL" clId="{EEA33388-281E-441A-8523-036AB9C94E7C}" dt="2022-07-19T13:36:31.168" v="1154" actId="2696"/>
        <pc:sldMkLst>
          <pc:docMk/>
          <pc:sldMk cId="1314179775" sldId="1954"/>
        </pc:sldMkLst>
      </pc:sldChg>
      <pc:sldChg chg="del">
        <pc:chgData name="Kelly Stokes" userId="3e5c5154-569e-4d81-aa91-4f91841cdfa9" providerId="ADAL" clId="{EEA33388-281E-441A-8523-036AB9C94E7C}" dt="2022-07-19T13:36:31.168" v="1154" actId="2696"/>
        <pc:sldMkLst>
          <pc:docMk/>
          <pc:sldMk cId="3233871827" sldId="1955"/>
        </pc:sldMkLst>
      </pc:sldChg>
      <pc:sldChg chg="del">
        <pc:chgData name="Kelly Stokes" userId="3e5c5154-569e-4d81-aa91-4f91841cdfa9" providerId="ADAL" clId="{EEA33388-281E-441A-8523-036AB9C94E7C}" dt="2022-07-19T13:36:31.168" v="1154" actId="2696"/>
        <pc:sldMkLst>
          <pc:docMk/>
          <pc:sldMk cId="995556314" sldId="1956"/>
        </pc:sldMkLst>
      </pc:sldChg>
      <pc:sldChg chg="del">
        <pc:chgData name="Kelly Stokes" userId="3e5c5154-569e-4d81-aa91-4f91841cdfa9" providerId="ADAL" clId="{EEA33388-281E-441A-8523-036AB9C94E7C}" dt="2022-07-19T13:36:31.168" v="1154" actId="2696"/>
        <pc:sldMkLst>
          <pc:docMk/>
          <pc:sldMk cId="2429122740" sldId="1957"/>
        </pc:sldMkLst>
      </pc:sldChg>
      <pc:sldChg chg="del">
        <pc:chgData name="Kelly Stokes" userId="3e5c5154-569e-4d81-aa91-4f91841cdfa9" providerId="ADAL" clId="{EEA33388-281E-441A-8523-036AB9C94E7C}" dt="2022-07-19T13:36:31.168" v="1154" actId="2696"/>
        <pc:sldMkLst>
          <pc:docMk/>
          <pc:sldMk cId="4047072334" sldId="1958"/>
        </pc:sldMkLst>
      </pc:sldChg>
      <pc:sldChg chg="del">
        <pc:chgData name="Kelly Stokes" userId="3e5c5154-569e-4d81-aa91-4f91841cdfa9" providerId="ADAL" clId="{EEA33388-281E-441A-8523-036AB9C94E7C}" dt="2022-07-19T13:36:31.168" v="1154" actId="2696"/>
        <pc:sldMkLst>
          <pc:docMk/>
          <pc:sldMk cId="1646740511" sldId="1959"/>
        </pc:sldMkLst>
      </pc:sldChg>
      <pc:sldChg chg="del">
        <pc:chgData name="Kelly Stokes" userId="3e5c5154-569e-4d81-aa91-4f91841cdfa9" providerId="ADAL" clId="{EEA33388-281E-441A-8523-036AB9C94E7C}" dt="2022-07-19T13:36:31.168" v="1154" actId="2696"/>
        <pc:sldMkLst>
          <pc:docMk/>
          <pc:sldMk cId="960750915" sldId="1960"/>
        </pc:sldMkLst>
      </pc:sldChg>
      <pc:sldChg chg="del">
        <pc:chgData name="Kelly Stokes" userId="3e5c5154-569e-4d81-aa91-4f91841cdfa9" providerId="ADAL" clId="{EEA33388-281E-441A-8523-036AB9C94E7C}" dt="2022-07-19T13:36:31.168" v="1154" actId="2696"/>
        <pc:sldMkLst>
          <pc:docMk/>
          <pc:sldMk cId="3046581543" sldId="1961"/>
        </pc:sldMkLst>
      </pc:sldChg>
      <pc:sldChg chg="del">
        <pc:chgData name="Kelly Stokes" userId="3e5c5154-569e-4d81-aa91-4f91841cdfa9" providerId="ADAL" clId="{EEA33388-281E-441A-8523-036AB9C94E7C}" dt="2022-07-19T13:36:31.168" v="1154" actId="2696"/>
        <pc:sldMkLst>
          <pc:docMk/>
          <pc:sldMk cId="3091224566" sldId="1962"/>
        </pc:sldMkLst>
      </pc:sldChg>
      <pc:sldChg chg="del">
        <pc:chgData name="Kelly Stokes" userId="3e5c5154-569e-4d81-aa91-4f91841cdfa9" providerId="ADAL" clId="{EEA33388-281E-441A-8523-036AB9C94E7C}" dt="2022-07-19T13:36:31.168" v="1154" actId="2696"/>
        <pc:sldMkLst>
          <pc:docMk/>
          <pc:sldMk cId="494130246" sldId="1963"/>
        </pc:sldMkLst>
      </pc:sldChg>
      <pc:sldChg chg="del">
        <pc:chgData name="Kelly Stokes" userId="3e5c5154-569e-4d81-aa91-4f91841cdfa9" providerId="ADAL" clId="{EEA33388-281E-441A-8523-036AB9C94E7C}" dt="2022-07-19T13:36:31.168" v="1154" actId="2696"/>
        <pc:sldMkLst>
          <pc:docMk/>
          <pc:sldMk cId="181520340" sldId="1964"/>
        </pc:sldMkLst>
      </pc:sldChg>
      <pc:sldChg chg="del">
        <pc:chgData name="Kelly Stokes" userId="3e5c5154-569e-4d81-aa91-4f91841cdfa9" providerId="ADAL" clId="{EEA33388-281E-441A-8523-036AB9C94E7C}" dt="2022-07-19T13:36:31.168" v="1154" actId="2696"/>
        <pc:sldMkLst>
          <pc:docMk/>
          <pc:sldMk cId="3564711270" sldId="1965"/>
        </pc:sldMkLst>
      </pc:sldChg>
      <pc:sldChg chg="del">
        <pc:chgData name="Kelly Stokes" userId="3e5c5154-569e-4d81-aa91-4f91841cdfa9" providerId="ADAL" clId="{EEA33388-281E-441A-8523-036AB9C94E7C}" dt="2022-07-19T13:36:31.168" v="1154" actId="2696"/>
        <pc:sldMkLst>
          <pc:docMk/>
          <pc:sldMk cId="704264620" sldId="1966"/>
        </pc:sldMkLst>
      </pc:sldChg>
      <pc:sldChg chg="del">
        <pc:chgData name="Kelly Stokes" userId="3e5c5154-569e-4d81-aa91-4f91841cdfa9" providerId="ADAL" clId="{EEA33388-281E-441A-8523-036AB9C94E7C}" dt="2022-07-19T13:36:31.168" v="1154" actId="2696"/>
        <pc:sldMkLst>
          <pc:docMk/>
          <pc:sldMk cId="3253174432" sldId="1967"/>
        </pc:sldMkLst>
      </pc:sldChg>
      <pc:sldChg chg="del">
        <pc:chgData name="Kelly Stokes" userId="3e5c5154-569e-4d81-aa91-4f91841cdfa9" providerId="ADAL" clId="{EEA33388-281E-441A-8523-036AB9C94E7C}" dt="2022-07-19T13:36:31.168" v="1154" actId="2696"/>
        <pc:sldMkLst>
          <pc:docMk/>
          <pc:sldMk cId="3497540664" sldId="1968"/>
        </pc:sldMkLst>
      </pc:sldChg>
      <pc:sldChg chg="del">
        <pc:chgData name="Kelly Stokes" userId="3e5c5154-569e-4d81-aa91-4f91841cdfa9" providerId="ADAL" clId="{EEA33388-281E-441A-8523-036AB9C94E7C}" dt="2022-07-19T13:36:31.168" v="1154" actId="2696"/>
        <pc:sldMkLst>
          <pc:docMk/>
          <pc:sldMk cId="3777514182" sldId="1969"/>
        </pc:sldMkLst>
      </pc:sldChg>
      <pc:sldChg chg="del">
        <pc:chgData name="Kelly Stokes" userId="3e5c5154-569e-4d81-aa91-4f91841cdfa9" providerId="ADAL" clId="{EEA33388-281E-441A-8523-036AB9C94E7C}" dt="2022-07-19T13:36:31.168" v="1154" actId="2696"/>
        <pc:sldMkLst>
          <pc:docMk/>
          <pc:sldMk cId="3990396155" sldId="1970"/>
        </pc:sldMkLst>
      </pc:sldChg>
      <pc:sldChg chg="del">
        <pc:chgData name="Kelly Stokes" userId="3e5c5154-569e-4d81-aa91-4f91841cdfa9" providerId="ADAL" clId="{EEA33388-281E-441A-8523-036AB9C94E7C}" dt="2022-07-19T13:36:31.168" v="1154" actId="2696"/>
        <pc:sldMkLst>
          <pc:docMk/>
          <pc:sldMk cId="3275632600" sldId="1971"/>
        </pc:sldMkLst>
      </pc:sldChg>
      <pc:sldChg chg="del">
        <pc:chgData name="Kelly Stokes" userId="3e5c5154-569e-4d81-aa91-4f91841cdfa9" providerId="ADAL" clId="{EEA33388-281E-441A-8523-036AB9C94E7C}" dt="2022-07-19T13:36:31.168" v="1154" actId="2696"/>
        <pc:sldMkLst>
          <pc:docMk/>
          <pc:sldMk cId="207815192" sldId="1972"/>
        </pc:sldMkLst>
      </pc:sldChg>
      <pc:sldChg chg="del">
        <pc:chgData name="Kelly Stokes" userId="3e5c5154-569e-4d81-aa91-4f91841cdfa9" providerId="ADAL" clId="{EEA33388-281E-441A-8523-036AB9C94E7C}" dt="2022-07-19T13:36:31.168" v="1154" actId="2696"/>
        <pc:sldMkLst>
          <pc:docMk/>
          <pc:sldMk cId="3252796036" sldId="1973"/>
        </pc:sldMkLst>
      </pc:sldChg>
      <pc:sldChg chg="del">
        <pc:chgData name="Kelly Stokes" userId="3e5c5154-569e-4d81-aa91-4f91841cdfa9" providerId="ADAL" clId="{EEA33388-281E-441A-8523-036AB9C94E7C}" dt="2022-07-19T13:36:31.168" v="1154" actId="2696"/>
        <pc:sldMkLst>
          <pc:docMk/>
          <pc:sldMk cId="1812686550" sldId="1974"/>
        </pc:sldMkLst>
      </pc:sldChg>
      <pc:sldChg chg="del">
        <pc:chgData name="Kelly Stokes" userId="3e5c5154-569e-4d81-aa91-4f91841cdfa9" providerId="ADAL" clId="{EEA33388-281E-441A-8523-036AB9C94E7C}" dt="2022-07-19T13:36:31.168" v="1154" actId="2696"/>
        <pc:sldMkLst>
          <pc:docMk/>
          <pc:sldMk cId="2477873742" sldId="1975"/>
        </pc:sldMkLst>
      </pc:sldChg>
      <pc:sldChg chg="del">
        <pc:chgData name="Kelly Stokes" userId="3e5c5154-569e-4d81-aa91-4f91841cdfa9" providerId="ADAL" clId="{EEA33388-281E-441A-8523-036AB9C94E7C}" dt="2022-07-19T13:36:31.168" v="1154" actId="2696"/>
        <pc:sldMkLst>
          <pc:docMk/>
          <pc:sldMk cId="4189732706" sldId="1976"/>
        </pc:sldMkLst>
      </pc:sldChg>
      <pc:sldChg chg="del">
        <pc:chgData name="Kelly Stokes" userId="3e5c5154-569e-4d81-aa91-4f91841cdfa9" providerId="ADAL" clId="{EEA33388-281E-441A-8523-036AB9C94E7C}" dt="2022-07-19T13:36:31.168" v="1154" actId="2696"/>
        <pc:sldMkLst>
          <pc:docMk/>
          <pc:sldMk cId="1832426935" sldId="1977"/>
        </pc:sldMkLst>
      </pc:sldChg>
      <pc:sldChg chg="del">
        <pc:chgData name="Kelly Stokes" userId="3e5c5154-569e-4d81-aa91-4f91841cdfa9" providerId="ADAL" clId="{EEA33388-281E-441A-8523-036AB9C94E7C}" dt="2022-07-19T13:36:31.168" v="1154" actId="2696"/>
        <pc:sldMkLst>
          <pc:docMk/>
          <pc:sldMk cId="1238904895" sldId="1978"/>
        </pc:sldMkLst>
      </pc:sldChg>
      <pc:sldChg chg="del">
        <pc:chgData name="Kelly Stokes" userId="3e5c5154-569e-4d81-aa91-4f91841cdfa9" providerId="ADAL" clId="{EEA33388-281E-441A-8523-036AB9C94E7C}" dt="2022-07-19T13:36:31.168" v="1154" actId="2696"/>
        <pc:sldMkLst>
          <pc:docMk/>
          <pc:sldMk cId="2886858398" sldId="1979"/>
        </pc:sldMkLst>
      </pc:sldChg>
      <pc:sldChg chg="del">
        <pc:chgData name="Kelly Stokes" userId="3e5c5154-569e-4d81-aa91-4f91841cdfa9" providerId="ADAL" clId="{EEA33388-281E-441A-8523-036AB9C94E7C}" dt="2022-07-19T13:36:31.168" v="1154" actId="2696"/>
        <pc:sldMkLst>
          <pc:docMk/>
          <pc:sldMk cId="3059738554" sldId="1980"/>
        </pc:sldMkLst>
      </pc:sldChg>
      <pc:sldChg chg="del">
        <pc:chgData name="Kelly Stokes" userId="3e5c5154-569e-4d81-aa91-4f91841cdfa9" providerId="ADAL" clId="{EEA33388-281E-441A-8523-036AB9C94E7C}" dt="2022-07-19T13:36:31.168" v="1154" actId="2696"/>
        <pc:sldMkLst>
          <pc:docMk/>
          <pc:sldMk cId="3789223481" sldId="1981"/>
        </pc:sldMkLst>
      </pc:sldChg>
      <pc:sldChg chg="del">
        <pc:chgData name="Kelly Stokes" userId="3e5c5154-569e-4d81-aa91-4f91841cdfa9" providerId="ADAL" clId="{EEA33388-281E-441A-8523-036AB9C94E7C}" dt="2022-07-19T13:36:31.168" v="1154" actId="2696"/>
        <pc:sldMkLst>
          <pc:docMk/>
          <pc:sldMk cId="2602173147" sldId="1982"/>
        </pc:sldMkLst>
      </pc:sldChg>
      <pc:sldChg chg="del">
        <pc:chgData name="Kelly Stokes" userId="3e5c5154-569e-4d81-aa91-4f91841cdfa9" providerId="ADAL" clId="{EEA33388-281E-441A-8523-036AB9C94E7C}" dt="2022-07-19T13:36:31.168" v="1154" actId="2696"/>
        <pc:sldMkLst>
          <pc:docMk/>
          <pc:sldMk cId="1278065678" sldId="1983"/>
        </pc:sldMkLst>
      </pc:sldChg>
      <pc:sldChg chg="del">
        <pc:chgData name="Kelly Stokes" userId="3e5c5154-569e-4d81-aa91-4f91841cdfa9" providerId="ADAL" clId="{EEA33388-281E-441A-8523-036AB9C94E7C}" dt="2022-07-19T13:36:31.168" v="1154" actId="2696"/>
        <pc:sldMkLst>
          <pc:docMk/>
          <pc:sldMk cId="1713685335" sldId="1984"/>
        </pc:sldMkLst>
      </pc:sldChg>
      <pc:sldChg chg="del">
        <pc:chgData name="Kelly Stokes" userId="3e5c5154-569e-4d81-aa91-4f91841cdfa9" providerId="ADAL" clId="{EEA33388-281E-441A-8523-036AB9C94E7C}" dt="2022-07-19T13:36:31.168" v="1154" actId="2696"/>
        <pc:sldMkLst>
          <pc:docMk/>
          <pc:sldMk cId="1169370731" sldId="1985"/>
        </pc:sldMkLst>
      </pc:sldChg>
      <pc:sldChg chg="del">
        <pc:chgData name="Kelly Stokes" userId="3e5c5154-569e-4d81-aa91-4f91841cdfa9" providerId="ADAL" clId="{EEA33388-281E-441A-8523-036AB9C94E7C}" dt="2022-07-19T13:36:31.168" v="1154" actId="2696"/>
        <pc:sldMkLst>
          <pc:docMk/>
          <pc:sldMk cId="4277388438" sldId="1986"/>
        </pc:sldMkLst>
      </pc:sldChg>
      <pc:sldChg chg="del">
        <pc:chgData name="Kelly Stokes" userId="3e5c5154-569e-4d81-aa91-4f91841cdfa9" providerId="ADAL" clId="{EEA33388-281E-441A-8523-036AB9C94E7C}" dt="2022-07-19T13:36:31.168" v="1154" actId="2696"/>
        <pc:sldMkLst>
          <pc:docMk/>
          <pc:sldMk cId="2545532263" sldId="1987"/>
        </pc:sldMkLst>
      </pc:sldChg>
      <pc:sldChg chg="del">
        <pc:chgData name="Kelly Stokes" userId="3e5c5154-569e-4d81-aa91-4f91841cdfa9" providerId="ADAL" clId="{EEA33388-281E-441A-8523-036AB9C94E7C}" dt="2022-07-19T13:36:31.168" v="1154" actId="2696"/>
        <pc:sldMkLst>
          <pc:docMk/>
          <pc:sldMk cId="355926528" sldId="1988"/>
        </pc:sldMkLst>
      </pc:sldChg>
      <pc:sldChg chg="del">
        <pc:chgData name="Kelly Stokes" userId="3e5c5154-569e-4d81-aa91-4f91841cdfa9" providerId="ADAL" clId="{EEA33388-281E-441A-8523-036AB9C94E7C}" dt="2022-07-19T13:36:31.168" v="1154" actId="2696"/>
        <pc:sldMkLst>
          <pc:docMk/>
          <pc:sldMk cId="3744023473" sldId="1989"/>
        </pc:sldMkLst>
      </pc:sldChg>
      <pc:sldChg chg="del">
        <pc:chgData name="Kelly Stokes" userId="3e5c5154-569e-4d81-aa91-4f91841cdfa9" providerId="ADAL" clId="{EEA33388-281E-441A-8523-036AB9C94E7C}" dt="2022-07-19T13:36:31.168" v="1154" actId="2696"/>
        <pc:sldMkLst>
          <pc:docMk/>
          <pc:sldMk cId="1032937382" sldId="1990"/>
        </pc:sldMkLst>
      </pc:sldChg>
      <pc:sldChg chg="del">
        <pc:chgData name="Kelly Stokes" userId="3e5c5154-569e-4d81-aa91-4f91841cdfa9" providerId="ADAL" clId="{EEA33388-281E-441A-8523-036AB9C94E7C}" dt="2022-07-19T13:36:31.168" v="1154" actId="2696"/>
        <pc:sldMkLst>
          <pc:docMk/>
          <pc:sldMk cId="2671370629" sldId="1991"/>
        </pc:sldMkLst>
      </pc:sldChg>
      <pc:sldChg chg="del">
        <pc:chgData name="Kelly Stokes" userId="3e5c5154-569e-4d81-aa91-4f91841cdfa9" providerId="ADAL" clId="{EEA33388-281E-441A-8523-036AB9C94E7C}" dt="2022-07-19T13:36:31.168" v="1154" actId="2696"/>
        <pc:sldMkLst>
          <pc:docMk/>
          <pc:sldMk cId="564910970" sldId="1992"/>
        </pc:sldMkLst>
      </pc:sldChg>
      <pc:sldChg chg="del">
        <pc:chgData name="Kelly Stokes" userId="3e5c5154-569e-4d81-aa91-4f91841cdfa9" providerId="ADAL" clId="{EEA33388-281E-441A-8523-036AB9C94E7C}" dt="2022-07-19T13:36:31.168" v="1154" actId="2696"/>
        <pc:sldMkLst>
          <pc:docMk/>
          <pc:sldMk cId="4220387874" sldId="1993"/>
        </pc:sldMkLst>
      </pc:sldChg>
      <pc:sldChg chg="del">
        <pc:chgData name="Kelly Stokes" userId="3e5c5154-569e-4d81-aa91-4f91841cdfa9" providerId="ADAL" clId="{EEA33388-281E-441A-8523-036AB9C94E7C}" dt="2022-07-19T13:36:31.168" v="1154" actId="2696"/>
        <pc:sldMkLst>
          <pc:docMk/>
          <pc:sldMk cId="2545859668" sldId="1995"/>
        </pc:sldMkLst>
      </pc:sldChg>
      <pc:sldChg chg="del">
        <pc:chgData name="Kelly Stokes" userId="3e5c5154-569e-4d81-aa91-4f91841cdfa9" providerId="ADAL" clId="{EEA33388-281E-441A-8523-036AB9C94E7C}" dt="2022-07-19T13:36:31.168" v="1154" actId="2696"/>
        <pc:sldMkLst>
          <pc:docMk/>
          <pc:sldMk cId="3259183638" sldId="1996"/>
        </pc:sldMkLst>
      </pc:sldChg>
      <pc:sldChg chg="del">
        <pc:chgData name="Kelly Stokes" userId="3e5c5154-569e-4d81-aa91-4f91841cdfa9" providerId="ADAL" clId="{EEA33388-281E-441A-8523-036AB9C94E7C}" dt="2022-07-19T13:36:31.168" v="1154" actId="2696"/>
        <pc:sldMkLst>
          <pc:docMk/>
          <pc:sldMk cId="589265608" sldId="1997"/>
        </pc:sldMkLst>
      </pc:sldChg>
      <pc:sldChg chg="del">
        <pc:chgData name="Kelly Stokes" userId="3e5c5154-569e-4d81-aa91-4f91841cdfa9" providerId="ADAL" clId="{EEA33388-281E-441A-8523-036AB9C94E7C}" dt="2022-07-19T13:36:31.168" v="1154" actId="2696"/>
        <pc:sldMkLst>
          <pc:docMk/>
          <pc:sldMk cId="3755326576" sldId="1998"/>
        </pc:sldMkLst>
      </pc:sldChg>
      <pc:sldChg chg="del">
        <pc:chgData name="Kelly Stokes" userId="3e5c5154-569e-4d81-aa91-4f91841cdfa9" providerId="ADAL" clId="{EEA33388-281E-441A-8523-036AB9C94E7C}" dt="2022-07-19T13:36:31.168" v="1154" actId="2696"/>
        <pc:sldMkLst>
          <pc:docMk/>
          <pc:sldMk cId="1981556456" sldId="2000"/>
        </pc:sldMkLst>
      </pc:sldChg>
      <pc:sldChg chg="del">
        <pc:chgData name="Kelly Stokes" userId="3e5c5154-569e-4d81-aa91-4f91841cdfa9" providerId="ADAL" clId="{EEA33388-281E-441A-8523-036AB9C94E7C}" dt="2022-07-19T13:36:31.168" v="1154" actId="2696"/>
        <pc:sldMkLst>
          <pc:docMk/>
          <pc:sldMk cId="3688244847" sldId="2001"/>
        </pc:sldMkLst>
      </pc:sldChg>
      <pc:sldChg chg="del">
        <pc:chgData name="Kelly Stokes" userId="3e5c5154-569e-4d81-aa91-4f91841cdfa9" providerId="ADAL" clId="{EEA33388-281E-441A-8523-036AB9C94E7C}" dt="2022-07-19T13:36:31.168" v="1154" actId="2696"/>
        <pc:sldMkLst>
          <pc:docMk/>
          <pc:sldMk cId="1166744644" sldId="2003"/>
        </pc:sldMkLst>
      </pc:sldChg>
      <pc:sldChg chg="del">
        <pc:chgData name="Kelly Stokes" userId="3e5c5154-569e-4d81-aa91-4f91841cdfa9" providerId="ADAL" clId="{EEA33388-281E-441A-8523-036AB9C94E7C}" dt="2022-07-19T13:36:31.168" v="1154" actId="2696"/>
        <pc:sldMkLst>
          <pc:docMk/>
          <pc:sldMk cId="2676481298" sldId="2006"/>
        </pc:sldMkLst>
      </pc:sldChg>
      <pc:sldChg chg="del">
        <pc:chgData name="Kelly Stokes" userId="3e5c5154-569e-4d81-aa91-4f91841cdfa9" providerId="ADAL" clId="{EEA33388-281E-441A-8523-036AB9C94E7C}" dt="2022-07-19T13:36:31.168" v="1154" actId="2696"/>
        <pc:sldMkLst>
          <pc:docMk/>
          <pc:sldMk cId="191976458" sldId="2012"/>
        </pc:sldMkLst>
      </pc:sldChg>
      <pc:sldChg chg="del">
        <pc:chgData name="Kelly Stokes" userId="3e5c5154-569e-4d81-aa91-4f91841cdfa9" providerId="ADAL" clId="{EEA33388-281E-441A-8523-036AB9C94E7C}" dt="2022-07-19T13:36:31.168" v="1154" actId="2696"/>
        <pc:sldMkLst>
          <pc:docMk/>
          <pc:sldMk cId="4268243976" sldId="2013"/>
        </pc:sldMkLst>
      </pc:sldChg>
      <pc:sldChg chg="del">
        <pc:chgData name="Kelly Stokes" userId="3e5c5154-569e-4d81-aa91-4f91841cdfa9" providerId="ADAL" clId="{EEA33388-281E-441A-8523-036AB9C94E7C}" dt="2022-07-19T13:36:31.168" v="1154" actId="2696"/>
        <pc:sldMkLst>
          <pc:docMk/>
          <pc:sldMk cId="1313228855" sldId="2014"/>
        </pc:sldMkLst>
      </pc:sldChg>
      <pc:sldChg chg="del">
        <pc:chgData name="Kelly Stokes" userId="3e5c5154-569e-4d81-aa91-4f91841cdfa9" providerId="ADAL" clId="{EEA33388-281E-441A-8523-036AB9C94E7C}" dt="2022-07-19T13:36:31.168" v="1154" actId="2696"/>
        <pc:sldMkLst>
          <pc:docMk/>
          <pc:sldMk cId="14899204" sldId="2015"/>
        </pc:sldMkLst>
      </pc:sldChg>
      <pc:sldChg chg="del">
        <pc:chgData name="Kelly Stokes" userId="3e5c5154-569e-4d81-aa91-4f91841cdfa9" providerId="ADAL" clId="{EEA33388-281E-441A-8523-036AB9C94E7C}" dt="2022-07-19T13:36:31.168" v="1154" actId="2696"/>
        <pc:sldMkLst>
          <pc:docMk/>
          <pc:sldMk cId="2509985677" sldId="2016"/>
        </pc:sldMkLst>
      </pc:sldChg>
      <pc:sldChg chg="del">
        <pc:chgData name="Kelly Stokes" userId="3e5c5154-569e-4d81-aa91-4f91841cdfa9" providerId="ADAL" clId="{EEA33388-281E-441A-8523-036AB9C94E7C}" dt="2022-07-19T13:36:31.168" v="1154" actId="2696"/>
        <pc:sldMkLst>
          <pc:docMk/>
          <pc:sldMk cId="2455563777" sldId="2017"/>
        </pc:sldMkLst>
      </pc:sldChg>
      <pc:sldChg chg="del">
        <pc:chgData name="Kelly Stokes" userId="3e5c5154-569e-4d81-aa91-4f91841cdfa9" providerId="ADAL" clId="{EEA33388-281E-441A-8523-036AB9C94E7C}" dt="2022-07-19T13:36:31.168" v="1154" actId="2696"/>
        <pc:sldMkLst>
          <pc:docMk/>
          <pc:sldMk cId="3147278188" sldId="2018"/>
        </pc:sldMkLst>
      </pc:sldChg>
      <pc:sldChg chg="del">
        <pc:chgData name="Kelly Stokes" userId="3e5c5154-569e-4d81-aa91-4f91841cdfa9" providerId="ADAL" clId="{EEA33388-281E-441A-8523-036AB9C94E7C}" dt="2022-07-19T13:36:31.168" v="1154" actId="2696"/>
        <pc:sldMkLst>
          <pc:docMk/>
          <pc:sldMk cId="3259703314" sldId="2019"/>
        </pc:sldMkLst>
      </pc:sldChg>
      <pc:sldChg chg="del">
        <pc:chgData name="Kelly Stokes" userId="3e5c5154-569e-4d81-aa91-4f91841cdfa9" providerId="ADAL" clId="{EEA33388-281E-441A-8523-036AB9C94E7C}" dt="2022-07-19T13:36:31.168" v="1154" actId="2696"/>
        <pc:sldMkLst>
          <pc:docMk/>
          <pc:sldMk cId="1870189906" sldId="2020"/>
        </pc:sldMkLst>
      </pc:sldChg>
      <pc:sldChg chg="del">
        <pc:chgData name="Kelly Stokes" userId="3e5c5154-569e-4d81-aa91-4f91841cdfa9" providerId="ADAL" clId="{EEA33388-281E-441A-8523-036AB9C94E7C}" dt="2022-07-19T13:36:31.168" v="1154" actId="2696"/>
        <pc:sldMkLst>
          <pc:docMk/>
          <pc:sldMk cId="790237387" sldId="2021"/>
        </pc:sldMkLst>
      </pc:sldChg>
      <pc:sldChg chg="del">
        <pc:chgData name="Kelly Stokes" userId="3e5c5154-569e-4d81-aa91-4f91841cdfa9" providerId="ADAL" clId="{EEA33388-281E-441A-8523-036AB9C94E7C}" dt="2022-07-19T14:18:17.279" v="3222" actId="2696"/>
        <pc:sldMkLst>
          <pc:docMk/>
          <pc:sldMk cId="3187698878" sldId="2022"/>
        </pc:sldMkLst>
      </pc:sldChg>
      <pc:sldChg chg="del">
        <pc:chgData name="Kelly Stokes" userId="3e5c5154-569e-4d81-aa91-4f91841cdfa9" providerId="ADAL" clId="{EEA33388-281E-441A-8523-036AB9C94E7C}" dt="2022-07-19T14:28:15.472" v="3834" actId="2696"/>
        <pc:sldMkLst>
          <pc:docMk/>
          <pc:sldMk cId="1495623178" sldId="2023"/>
        </pc:sldMkLst>
      </pc:sldChg>
      <pc:sldChg chg="modSp add mod">
        <pc:chgData name="Kelly Stokes" userId="3e5c5154-569e-4d81-aa91-4f91841cdfa9" providerId="ADAL" clId="{EEA33388-281E-441A-8523-036AB9C94E7C}" dt="2022-07-19T13:11:55.904" v="97" actId="20577"/>
        <pc:sldMkLst>
          <pc:docMk/>
          <pc:sldMk cId="1114624855" sldId="2024"/>
        </pc:sldMkLst>
        <pc:spChg chg="mod">
          <ac:chgData name="Kelly Stokes" userId="3e5c5154-569e-4d81-aa91-4f91841cdfa9" providerId="ADAL" clId="{EEA33388-281E-441A-8523-036AB9C94E7C}" dt="2022-07-19T13:11:55.904" v="97" actId="20577"/>
          <ac:spMkLst>
            <pc:docMk/>
            <pc:sldMk cId="1114624855" sldId="2024"/>
            <ac:spMk id="2" creationId="{52DA34BA-82FC-47C5-BCE1-BB65E08B92A1}"/>
          </ac:spMkLst>
        </pc:spChg>
      </pc:sldChg>
      <pc:sldChg chg="addSp delSp modSp new mod">
        <pc:chgData name="Kelly Stokes" userId="3e5c5154-569e-4d81-aa91-4f91841cdfa9" providerId="ADAL" clId="{EEA33388-281E-441A-8523-036AB9C94E7C}" dt="2022-07-19T13:13:09.121" v="115" actId="478"/>
        <pc:sldMkLst>
          <pc:docMk/>
          <pc:sldMk cId="3209563646" sldId="2025"/>
        </pc:sldMkLst>
        <pc:spChg chg="del">
          <ac:chgData name="Kelly Stokes" userId="3e5c5154-569e-4d81-aa91-4f91841cdfa9" providerId="ADAL" clId="{EEA33388-281E-441A-8523-036AB9C94E7C}" dt="2022-07-19T13:13:09.121" v="115" actId="478"/>
          <ac:spMkLst>
            <pc:docMk/>
            <pc:sldMk cId="3209563646" sldId="2025"/>
            <ac:spMk id="3" creationId="{0FED9297-74A6-B80E-AC2B-80CDE87AEAD8}"/>
          </ac:spMkLst>
        </pc:spChg>
        <pc:picChg chg="add mod modCrop">
          <ac:chgData name="Kelly Stokes" userId="3e5c5154-569e-4d81-aa91-4f91841cdfa9" providerId="ADAL" clId="{EEA33388-281E-441A-8523-036AB9C94E7C}" dt="2022-07-19T13:13:08.066" v="114" actId="1076"/>
          <ac:picMkLst>
            <pc:docMk/>
            <pc:sldMk cId="3209563646" sldId="2025"/>
            <ac:picMk id="5" creationId="{32415183-4AB6-77AB-E443-B8AC2D72DE4E}"/>
          </ac:picMkLst>
        </pc:picChg>
      </pc:sldChg>
      <pc:sldChg chg="modSp add mod">
        <pc:chgData name="Kelly Stokes" userId="3e5c5154-569e-4d81-aa91-4f91841cdfa9" providerId="ADAL" clId="{EEA33388-281E-441A-8523-036AB9C94E7C}" dt="2022-07-19T13:14:25.440" v="187" actId="20577"/>
        <pc:sldMkLst>
          <pc:docMk/>
          <pc:sldMk cId="1506202268" sldId="2026"/>
        </pc:sldMkLst>
        <pc:spChg chg="mod">
          <ac:chgData name="Kelly Stokes" userId="3e5c5154-569e-4d81-aa91-4f91841cdfa9" providerId="ADAL" clId="{EEA33388-281E-441A-8523-036AB9C94E7C}" dt="2022-07-19T13:14:25.440" v="187" actId="20577"/>
          <ac:spMkLst>
            <pc:docMk/>
            <pc:sldMk cId="1506202268" sldId="2026"/>
            <ac:spMk id="2" creationId="{52DA34BA-82FC-47C5-BCE1-BB65E08B92A1}"/>
          </ac:spMkLst>
        </pc:spChg>
      </pc:sldChg>
      <pc:sldChg chg="addSp delSp modSp new mod">
        <pc:chgData name="Kelly Stokes" userId="3e5c5154-569e-4d81-aa91-4f91841cdfa9" providerId="ADAL" clId="{EEA33388-281E-441A-8523-036AB9C94E7C}" dt="2022-07-19T13:14:54.208" v="194" actId="478"/>
        <pc:sldMkLst>
          <pc:docMk/>
          <pc:sldMk cId="1400872903" sldId="2027"/>
        </pc:sldMkLst>
        <pc:spChg chg="del">
          <ac:chgData name="Kelly Stokes" userId="3e5c5154-569e-4d81-aa91-4f91841cdfa9" providerId="ADAL" clId="{EEA33388-281E-441A-8523-036AB9C94E7C}" dt="2022-07-19T13:14:54.208" v="194" actId="478"/>
          <ac:spMkLst>
            <pc:docMk/>
            <pc:sldMk cId="1400872903" sldId="2027"/>
            <ac:spMk id="3" creationId="{43BA44FD-43FC-EE4F-3AAE-C00AA8374963}"/>
          </ac:spMkLst>
        </pc:spChg>
        <pc:picChg chg="add mod modCrop">
          <ac:chgData name="Kelly Stokes" userId="3e5c5154-569e-4d81-aa91-4f91841cdfa9" providerId="ADAL" clId="{EEA33388-281E-441A-8523-036AB9C94E7C}" dt="2022-07-19T13:14:52.300" v="193" actId="14100"/>
          <ac:picMkLst>
            <pc:docMk/>
            <pc:sldMk cId="1400872903" sldId="2027"/>
            <ac:picMk id="5" creationId="{6DCE5B8F-5F93-0AFE-16D8-2D80DD90A062}"/>
          </ac:picMkLst>
        </pc:picChg>
      </pc:sldChg>
      <pc:sldChg chg="addSp modSp add">
        <pc:chgData name="Kelly Stokes" userId="3e5c5154-569e-4d81-aa91-4f91841cdfa9" providerId="ADAL" clId="{EEA33388-281E-441A-8523-036AB9C94E7C}" dt="2022-07-19T13:16:58.671" v="236" actId="1076"/>
        <pc:sldMkLst>
          <pc:docMk/>
          <pc:sldMk cId="800366404" sldId="2028"/>
        </pc:sldMkLst>
        <pc:picChg chg="add mod">
          <ac:chgData name="Kelly Stokes" userId="3e5c5154-569e-4d81-aa91-4f91841cdfa9" providerId="ADAL" clId="{EEA33388-281E-441A-8523-036AB9C94E7C}" dt="2022-07-19T13:16:58.671" v="236" actId="1076"/>
          <ac:picMkLst>
            <pc:docMk/>
            <pc:sldMk cId="800366404" sldId="2028"/>
            <ac:picMk id="4098" creationId="{8020A1AE-9808-6759-4144-D31018BBFB5E}"/>
          </ac:picMkLst>
        </pc:picChg>
      </pc:sldChg>
      <pc:sldChg chg="addSp modSp add">
        <pc:chgData name="Kelly Stokes" userId="3e5c5154-569e-4d81-aa91-4f91841cdfa9" providerId="ADAL" clId="{EEA33388-281E-441A-8523-036AB9C94E7C}" dt="2022-07-19T13:17:40.817" v="252" actId="1076"/>
        <pc:sldMkLst>
          <pc:docMk/>
          <pc:sldMk cId="2795297513" sldId="2029"/>
        </pc:sldMkLst>
        <pc:picChg chg="add mod">
          <ac:chgData name="Kelly Stokes" userId="3e5c5154-569e-4d81-aa91-4f91841cdfa9" providerId="ADAL" clId="{EEA33388-281E-441A-8523-036AB9C94E7C}" dt="2022-07-19T13:17:40.817" v="252" actId="1076"/>
          <ac:picMkLst>
            <pc:docMk/>
            <pc:sldMk cId="2795297513" sldId="2029"/>
            <ac:picMk id="5122" creationId="{18D99B97-4F7A-9A67-9CB7-C76C732A9B32}"/>
          </ac:picMkLst>
        </pc:picChg>
      </pc:sldChg>
      <pc:sldChg chg="modSp add mod">
        <pc:chgData name="Kelly Stokes" userId="3e5c5154-569e-4d81-aa91-4f91841cdfa9" providerId="ADAL" clId="{EEA33388-281E-441A-8523-036AB9C94E7C}" dt="2022-07-19T13:19:11.451" v="415" actId="20577"/>
        <pc:sldMkLst>
          <pc:docMk/>
          <pc:sldMk cId="2589850767" sldId="2030"/>
        </pc:sldMkLst>
        <pc:spChg chg="mod">
          <ac:chgData name="Kelly Stokes" userId="3e5c5154-569e-4d81-aa91-4f91841cdfa9" providerId="ADAL" clId="{EEA33388-281E-441A-8523-036AB9C94E7C}" dt="2022-07-19T13:19:11.451" v="415" actId="20577"/>
          <ac:spMkLst>
            <pc:docMk/>
            <pc:sldMk cId="2589850767" sldId="2030"/>
            <ac:spMk id="2" creationId="{52DA34BA-82FC-47C5-BCE1-BB65E08B92A1}"/>
          </ac:spMkLst>
        </pc:spChg>
      </pc:sldChg>
      <pc:sldChg chg="modSp mod">
        <pc:chgData name="Kelly Stokes" userId="3e5c5154-569e-4d81-aa91-4f91841cdfa9" providerId="ADAL" clId="{EEA33388-281E-441A-8523-036AB9C94E7C}" dt="2022-07-19T13:20:03.466" v="454" actId="20577"/>
        <pc:sldMkLst>
          <pc:docMk/>
          <pc:sldMk cId="1512790554" sldId="2031"/>
        </pc:sldMkLst>
        <pc:spChg chg="mod">
          <ac:chgData name="Kelly Stokes" userId="3e5c5154-569e-4d81-aa91-4f91841cdfa9" providerId="ADAL" clId="{EEA33388-281E-441A-8523-036AB9C94E7C}" dt="2022-07-19T13:20:03.466" v="454" actId="20577"/>
          <ac:spMkLst>
            <pc:docMk/>
            <pc:sldMk cId="1512790554" sldId="2031"/>
            <ac:spMk id="2" creationId="{52DA34BA-82FC-47C5-BCE1-BB65E08B92A1}"/>
          </ac:spMkLst>
        </pc:spChg>
      </pc:sldChg>
      <pc:sldChg chg="modSp mod">
        <pc:chgData name="Kelly Stokes" userId="3e5c5154-569e-4d81-aa91-4f91841cdfa9" providerId="ADAL" clId="{EEA33388-281E-441A-8523-036AB9C94E7C}" dt="2022-07-19T13:20:14.629" v="469" actId="1076"/>
        <pc:sldMkLst>
          <pc:docMk/>
          <pc:sldMk cId="725669346" sldId="2032"/>
        </pc:sldMkLst>
        <pc:spChg chg="mod">
          <ac:chgData name="Kelly Stokes" userId="3e5c5154-569e-4d81-aa91-4f91841cdfa9" providerId="ADAL" clId="{EEA33388-281E-441A-8523-036AB9C94E7C}" dt="2022-07-19T13:20:09.132" v="468" actId="20577"/>
          <ac:spMkLst>
            <pc:docMk/>
            <pc:sldMk cId="725669346" sldId="2032"/>
            <ac:spMk id="2" creationId="{52DA34BA-82FC-47C5-BCE1-BB65E08B92A1}"/>
          </ac:spMkLst>
        </pc:spChg>
        <pc:spChg chg="mod">
          <ac:chgData name="Kelly Stokes" userId="3e5c5154-569e-4d81-aa91-4f91841cdfa9" providerId="ADAL" clId="{EEA33388-281E-441A-8523-036AB9C94E7C}" dt="2022-07-19T13:20:14.629" v="469" actId="1076"/>
          <ac:spMkLst>
            <pc:docMk/>
            <pc:sldMk cId="725669346" sldId="2032"/>
            <ac:spMk id="3" creationId="{CADDE2D9-BBEE-4B60-9EA8-8BE166E5866C}"/>
          </ac:spMkLst>
        </pc:spChg>
      </pc:sldChg>
      <pc:sldChg chg="modSp mod">
        <pc:chgData name="Kelly Stokes" userId="3e5c5154-569e-4d81-aa91-4f91841cdfa9" providerId="ADAL" clId="{EEA33388-281E-441A-8523-036AB9C94E7C}" dt="2022-07-19T13:20:30.868" v="479" actId="20577"/>
        <pc:sldMkLst>
          <pc:docMk/>
          <pc:sldMk cId="3761022178" sldId="2033"/>
        </pc:sldMkLst>
        <pc:spChg chg="mod">
          <ac:chgData name="Kelly Stokes" userId="3e5c5154-569e-4d81-aa91-4f91841cdfa9" providerId="ADAL" clId="{EEA33388-281E-441A-8523-036AB9C94E7C}" dt="2022-07-19T13:20:30.868" v="479" actId="20577"/>
          <ac:spMkLst>
            <pc:docMk/>
            <pc:sldMk cId="3761022178" sldId="2033"/>
            <ac:spMk id="2" creationId="{52DA34BA-82FC-47C5-BCE1-BB65E08B92A1}"/>
          </ac:spMkLst>
        </pc:spChg>
      </pc:sldChg>
      <pc:sldChg chg="modSp mod">
        <pc:chgData name="Kelly Stokes" userId="3e5c5154-569e-4d81-aa91-4f91841cdfa9" providerId="ADAL" clId="{EEA33388-281E-441A-8523-036AB9C94E7C}" dt="2022-07-19T13:20:35.965" v="489" actId="20577"/>
        <pc:sldMkLst>
          <pc:docMk/>
          <pc:sldMk cId="3027108000" sldId="2034"/>
        </pc:sldMkLst>
        <pc:spChg chg="mod">
          <ac:chgData name="Kelly Stokes" userId="3e5c5154-569e-4d81-aa91-4f91841cdfa9" providerId="ADAL" clId="{EEA33388-281E-441A-8523-036AB9C94E7C}" dt="2022-07-19T13:20:35.965" v="489" actId="20577"/>
          <ac:spMkLst>
            <pc:docMk/>
            <pc:sldMk cId="3027108000" sldId="2034"/>
            <ac:spMk id="2" creationId="{52DA34BA-82FC-47C5-BCE1-BB65E08B92A1}"/>
          </ac:spMkLst>
        </pc:spChg>
      </pc:sldChg>
      <pc:sldChg chg="modSp mod">
        <pc:chgData name="Kelly Stokes" userId="3e5c5154-569e-4d81-aa91-4f91841cdfa9" providerId="ADAL" clId="{EEA33388-281E-441A-8523-036AB9C94E7C}" dt="2022-07-19T13:22:43.659" v="620" actId="20577"/>
        <pc:sldMkLst>
          <pc:docMk/>
          <pc:sldMk cId="3349692394" sldId="2035"/>
        </pc:sldMkLst>
        <pc:spChg chg="mod">
          <ac:chgData name="Kelly Stokes" userId="3e5c5154-569e-4d81-aa91-4f91841cdfa9" providerId="ADAL" clId="{EEA33388-281E-441A-8523-036AB9C94E7C}" dt="2022-07-19T13:22:43.659" v="620" actId="20577"/>
          <ac:spMkLst>
            <pc:docMk/>
            <pc:sldMk cId="3349692394" sldId="2035"/>
            <ac:spMk id="2" creationId="{52DA34BA-82FC-47C5-BCE1-BB65E08B92A1}"/>
          </ac:spMkLst>
        </pc:spChg>
      </pc:sldChg>
      <pc:sldChg chg="addSp delSp modSp mod">
        <pc:chgData name="Kelly Stokes" userId="3e5c5154-569e-4d81-aa91-4f91841cdfa9" providerId="ADAL" clId="{EEA33388-281E-441A-8523-036AB9C94E7C}" dt="2022-07-19T13:23:28.594" v="647" actId="732"/>
        <pc:sldMkLst>
          <pc:docMk/>
          <pc:sldMk cId="4291071422" sldId="2036"/>
        </pc:sldMkLst>
        <pc:spChg chg="mod">
          <ac:chgData name="Kelly Stokes" userId="3e5c5154-569e-4d81-aa91-4f91841cdfa9" providerId="ADAL" clId="{EEA33388-281E-441A-8523-036AB9C94E7C}" dt="2022-07-19T13:23:01.681" v="643" actId="14100"/>
          <ac:spMkLst>
            <pc:docMk/>
            <pc:sldMk cId="4291071422" sldId="2036"/>
            <ac:spMk id="2" creationId="{52DA34BA-82FC-47C5-BCE1-BB65E08B92A1}"/>
          </ac:spMkLst>
        </pc:spChg>
        <pc:picChg chg="del">
          <ac:chgData name="Kelly Stokes" userId="3e5c5154-569e-4d81-aa91-4f91841cdfa9" providerId="ADAL" clId="{EEA33388-281E-441A-8523-036AB9C94E7C}" dt="2022-07-19T13:23:05.145" v="644" actId="478"/>
          <ac:picMkLst>
            <pc:docMk/>
            <pc:sldMk cId="4291071422" sldId="2036"/>
            <ac:picMk id="6146" creationId="{FA933CF7-72EA-AD48-C5FB-DDB265AAD2FE}"/>
          </ac:picMkLst>
        </pc:picChg>
        <pc:picChg chg="add mod">
          <ac:chgData name="Kelly Stokes" userId="3e5c5154-569e-4d81-aa91-4f91841cdfa9" providerId="ADAL" clId="{EEA33388-281E-441A-8523-036AB9C94E7C}" dt="2022-07-19T13:23:28.594" v="647" actId="732"/>
          <ac:picMkLst>
            <pc:docMk/>
            <pc:sldMk cId="4291071422" sldId="2036"/>
            <ac:picMk id="11266" creationId="{61E9FB7B-4EB2-A3E5-CAD5-0057D9F2E3C4}"/>
          </ac:picMkLst>
        </pc:picChg>
      </pc:sldChg>
      <pc:sldChg chg="addSp delSp modSp mod">
        <pc:chgData name="Kelly Stokes" userId="3e5c5154-569e-4d81-aa91-4f91841cdfa9" providerId="ADAL" clId="{EEA33388-281E-441A-8523-036AB9C94E7C}" dt="2022-07-19T13:25:03.893" v="664"/>
        <pc:sldMkLst>
          <pc:docMk/>
          <pc:sldMk cId="2057951028" sldId="2037"/>
        </pc:sldMkLst>
        <pc:spChg chg="mod">
          <ac:chgData name="Kelly Stokes" userId="3e5c5154-569e-4d81-aa91-4f91841cdfa9" providerId="ADAL" clId="{EEA33388-281E-441A-8523-036AB9C94E7C}" dt="2022-07-19T13:25:03.893" v="664"/>
          <ac:spMkLst>
            <pc:docMk/>
            <pc:sldMk cId="2057951028" sldId="2037"/>
            <ac:spMk id="2" creationId="{52DA34BA-82FC-47C5-BCE1-BB65E08B92A1}"/>
          </ac:spMkLst>
        </pc:spChg>
        <pc:picChg chg="add mod">
          <ac:chgData name="Kelly Stokes" userId="3e5c5154-569e-4d81-aa91-4f91841cdfa9" providerId="ADAL" clId="{EEA33388-281E-441A-8523-036AB9C94E7C}" dt="2022-07-19T13:23:58.551" v="654" actId="14100"/>
          <ac:picMkLst>
            <pc:docMk/>
            <pc:sldMk cId="2057951028" sldId="2037"/>
            <ac:picMk id="4" creationId="{3F1C993E-CCFC-0CA9-86CB-3AE6438CA3BA}"/>
          </ac:picMkLst>
        </pc:picChg>
        <pc:picChg chg="del">
          <ac:chgData name="Kelly Stokes" userId="3e5c5154-569e-4d81-aa91-4f91841cdfa9" providerId="ADAL" clId="{EEA33388-281E-441A-8523-036AB9C94E7C}" dt="2022-07-19T13:23:33.072" v="648" actId="478"/>
          <ac:picMkLst>
            <pc:docMk/>
            <pc:sldMk cId="2057951028" sldId="2037"/>
            <ac:picMk id="7170" creationId="{7654A6FE-1D20-F053-AB78-EC9D679CE312}"/>
          </ac:picMkLst>
        </pc:picChg>
      </pc:sldChg>
      <pc:sldChg chg="modSp mod">
        <pc:chgData name="Kelly Stokes" userId="3e5c5154-569e-4d81-aa91-4f91841cdfa9" providerId="ADAL" clId="{EEA33388-281E-441A-8523-036AB9C94E7C}" dt="2022-07-19T13:25:31.338" v="676" actId="20577"/>
        <pc:sldMkLst>
          <pc:docMk/>
          <pc:sldMk cId="1730662821" sldId="2038"/>
        </pc:sldMkLst>
        <pc:spChg chg="mod">
          <ac:chgData name="Kelly Stokes" userId="3e5c5154-569e-4d81-aa91-4f91841cdfa9" providerId="ADAL" clId="{EEA33388-281E-441A-8523-036AB9C94E7C}" dt="2022-07-19T13:25:31.338" v="676" actId="20577"/>
          <ac:spMkLst>
            <pc:docMk/>
            <pc:sldMk cId="1730662821" sldId="2038"/>
            <ac:spMk id="2" creationId="{52DA34BA-82FC-47C5-BCE1-BB65E08B92A1}"/>
          </ac:spMkLst>
        </pc:spChg>
      </pc:sldChg>
      <pc:sldChg chg="addSp delSp modSp mod">
        <pc:chgData name="Kelly Stokes" userId="3e5c5154-569e-4d81-aa91-4f91841cdfa9" providerId="ADAL" clId="{EEA33388-281E-441A-8523-036AB9C94E7C}" dt="2022-07-19T13:26:08.342" v="709" actId="1076"/>
        <pc:sldMkLst>
          <pc:docMk/>
          <pc:sldMk cId="2152192505" sldId="2039"/>
        </pc:sldMkLst>
        <pc:spChg chg="mod">
          <ac:chgData name="Kelly Stokes" userId="3e5c5154-569e-4d81-aa91-4f91841cdfa9" providerId="ADAL" clId="{EEA33388-281E-441A-8523-036AB9C94E7C}" dt="2022-07-19T13:25:43.174" v="706" actId="20577"/>
          <ac:spMkLst>
            <pc:docMk/>
            <pc:sldMk cId="2152192505" sldId="2039"/>
            <ac:spMk id="2" creationId="{52DA34BA-82FC-47C5-BCE1-BB65E08B92A1}"/>
          </ac:spMkLst>
        </pc:spChg>
        <pc:picChg chg="del">
          <ac:chgData name="Kelly Stokes" userId="3e5c5154-569e-4d81-aa91-4f91841cdfa9" providerId="ADAL" clId="{EEA33388-281E-441A-8523-036AB9C94E7C}" dt="2022-07-19T13:26:05.767" v="707" actId="478"/>
          <ac:picMkLst>
            <pc:docMk/>
            <pc:sldMk cId="2152192505" sldId="2039"/>
            <ac:picMk id="6146" creationId="{FA933CF7-72EA-AD48-C5FB-DDB265AAD2FE}"/>
          </ac:picMkLst>
        </pc:picChg>
        <pc:picChg chg="add mod">
          <ac:chgData name="Kelly Stokes" userId="3e5c5154-569e-4d81-aa91-4f91841cdfa9" providerId="ADAL" clId="{EEA33388-281E-441A-8523-036AB9C94E7C}" dt="2022-07-19T13:26:08.342" v="709" actId="1076"/>
          <ac:picMkLst>
            <pc:docMk/>
            <pc:sldMk cId="2152192505" sldId="2039"/>
            <ac:picMk id="9218" creationId="{B1BAC140-57EA-D6C6-F98A-2C7F3F9B555C}"/>
          </ac:picMkLst>
        </pc:picChg>
      </pc:sldChg>
      <pc:sldChg chg="addSp delSp modSp mod">
        <pc:chgData name="Kelly Stokes" userId="3e5c5154-569e-4d81-aa91-4f91841cdfa9" providerId="ADAL" clId="{EEA33388-281E-441A-8523-036AB9C94E7C}" dt="2022-07-19T13:26:50.586" v="750" actId="20577"/>
        <pc:sldMkLst>
          <pc:docMk/>
          <pc:sldMk cId="2874395393" sldId="2040"/>
        </pc:sldMkLst>
        <pc:spChg chg="mod">
          <ac:chgData name="Kelly Stokes" userId="3e5c5154-569e-4d81-aa91-4f91841cdfa9" providerId="ADAL" clId="{EEA33388-281E-441A-8523-036AB9C94E7C}" dt="2022-07-19T13:26:50.586" v="750" actId="20577"/>
          <ac:spMkLst>
            <pc:docMk/>
            <pc:sldMk cId="2874395393" sldId="2040"/>
            <ac:spMk id="2" creationId="{52DA34BA-82FC-47C5-BCE1-BB65E08B92A1}"/>
          </ac:spMkLst>
        </pc:spChg>
        <pc:picChg chg="del">
          <ac:chgData name="Kelly Stokes" userId="3e5c5154-569e-4d81-aa91-4f91841cdfa9" providerId="ADAL" clId="{EEA33388-281E-441A-8523-036AB9C94E7C}" dt="2022-07-19T13:26:10.555" v="710" actId="478"/>
          <ac:picMkLst>
            <pc:docMk/>
            <pc:sldMk cId="2874395393" sldId="2040"/>
            <ac:picMk id="7170" creationId="{7654A6FE-1D20-F053-AB78-EC9D679CE312}"/>
          </ac:picMkLst>
        </pc:picChg>
        <pc:picChg chg="add mod">
          <ac:chgData name="Kelly Stokes" userId="3e5c5154-569e-4d81-aa91-4f91841cdfa9" providerId="ADAL" clId="{EEA33388-281E-441A-8523-036AB9C94E7C}" dt="2022-07-19T13:26:13.801" v="712" actId="1076"/>
          <ac:picMkLst>
            <pc:docMk/>
            <pc:sldMk cId="2874395393" sldId="2040"/>
            <ac:picMk id="8194" creationId="{188022A9-3B1E-89D7-30C3-F16C78430341}"/>
          </ac:picMkLst>
        </pc:picChg>
      </pc:sldChg>
      <pc:sldChg chg="addSp modSp new mod">
        <pc:chgData name="Kelly Stokes" userId="3e5c5154-569e-4d81-aa91-4f91841cdfa9" providerId="ADAL" clId="{EEA33388-281E-441A-8523-036AB9C94E7C}" dt="2022-07-19T13:24:29.743" v="661" actId="14100"/>
        <pc:sldMkLst>
          <pc:docMk/>
          <pc:sldMk cId="2503133299" sldId="2041"/>
        </pc:sldMkLst>
        <pc:picChg chg="add mod modCrop">
          <ac:chgData name="Kelly Stokes" userId="3e5c5154-569e-4d81-aa91-4f91841cdfa9" providerId="ADAL" clId="{EEA33388-281E-441A-8523-036AB9C94E7C}" dt="2022-07-19T13:24:29.743" v="661" actId="14100"/>
          <ac:picMkLst>
            <pc:docMk/>
            <pc:sldMk cId="2503133299" sldId="2041"/>
            <ac:picMk id="5" creationId="{D867F3C7-24F5-D1A8-4959-7A8A317B94F8}"/>
          </ac:picMkLst>
        </pc:picChg>
      </pc:sldChg>
      <pc:sldChg chg="addSp modSp new mod">
        <pc:chgData name="Kelly Stokes" userId="3e5c5154-569e-4d81-aa91-4f91841cdfa9" providerId="ADAL" clId="{EEA33388-281E-441A-8523-036AB9C94E7C}" dt="2022-07-19T13:27:17.199" v="756" actId="14100"/>
        <pc:sldMkLst>
          <pc:docMk/>
          <pc:sldMk cId="373759756" sldId="2042"/>
        </pc:sldMkLst>
        <pc:picChg chg="add mod modCrop">
          <ac:chgData name="Kelly Stokes" userId="3e5c5154-569e-4d81-aa91-4f91841cdfa9" providerId="ADAL" clId="{EEA33388-281E-441A-8523-036AB9C94E7C}" dt="2022-07-19T13:27:17.199" v="756" actId="14100"/>
          <ac:picMkLst>
            <pc:docMk/>
            <pc:sldMk cId="373759756" sldId="2042"/>
            <ac:picMk id="5" creationId="{111A390D-F0F7-DAA9-C8AA-E4B855DFB801}"/>
          </ac:picMkLst>
        </pc:picChg>
      </pc:sldChg>
      <pc:sldChg chg="new del">
        <pc:chgData name="Kelly Stokes" userId="3e5c5154-569e-4d81-aa91-4f91841cdfa9" providerId="ADAL" clId="{EEA33388-281E-441A-8523-036AB9C94E7C}" dt="2022-07-19T13:25:20.187" v="666" actId="2696"/>
        <pc:sldMkLst>
          <pc:docMk/>
          <pc:sldMk cId="3384122957" sldId="2042"/>
        </pc:sldMkLst>
      </pc:sldChg>
      <pc:sldChg chg="add">
        <pc:chgData name="Kelly Stokes" userId="3e5c5154-569e-4d81-aa91-4f91841cdfa9" providerId="ADAL" clId="{EEA33388-281E-441A-8523-036AB9C94E7C}" dt="2022-07-19T13:27:36.876" v="789" actId="2890"/>
        <pc:sldMkLst>
          <pc:docMk/>
          <pc:sldMk cId="4138643056" sldId="2043"/>
        </pc:sldMkLst>
      </pc:sldChg>
      <pc:sldChg chg="modSp add mod">
        <pc:chgData name="Kelly Stokes" userId="3e5c5154-569e-4d81-aa91-4f91841cdfa9" providerId="ADAL" clId="{EEA33388-281E-441A-8523-036AB9C94E7C}" dt="2022-07-19T13:27:44.555" v="799" actId="20577"/>
        <pc:sldMkLst>
          <pc:docMk/>
          <pc:sldMk cId="2546309074" sldId="2044"/>
        </pc:sldMkLst>
        <pc:spChg chg="mod">
          <ac:chgData name="Kelly Stokes" userId="3e5c5154-569e-4d81-aa91-4f91841cdfa9" providerId="ADAL" clId="{EEA33388-281E-441A-8523-036AB9C94E7C}" dt="2022-07-19T13:27:44.555" v="799" actId="20577"/>
          <ac:spMkLst>
            <pc:docMk/>
            <pc:sldMk cId="2546309074" sldId="2044"/>
            <ac:spMk id="2" creationId="{52DA34BA-82FC-47C5-BCE1-BB65E08B92A1}"/>
          </ac:spMkLst>
        </pc:spChg>
      </pc:sldChg>
      <pc:sldChg chg="add del">
        <pc:chgData name="Kelly Stokes" userId="3e5c5154-569e-4d81-aa91-4f91841cdfa9" providerId="ADAL" clId="{EEA33388-281E-441A-8523-036AB9C94E7C}" dt="2022-07-19T13:28:27.185" v="858" actId="2696"/>
        <pc:sldMkLst>
          <pc:docMk/>
          <pc:sldMk cId="3570908624" sldId="2045"/>
        </pc:sldMkLst>
      </pc:sldChg>
      <pc:sldChg chg="modSp add mod">
        <pc:chgData name="Kelly Stokes" userId="3e5c5154-569e-4d81-aa91-4f91841cdfa9" providerId="ADAL" clId="{EEA33388-281E-441A-8523-036AB9C94E7C}" dt="2022-07-19T13:28:17.703" v="856" actId="20577"/>
        <pc:sldMkLst>
          <pc:docMk/>
          <pc:sldMk cId="103124696" sldId="2046"/>
        </pc:sldMkLst>
        <pc:spChg chg="mod">
          <ac:chgData name="Kelly Stokes" userId="3e5c5154-569e-4d81-aa91-4f91841cdfa9" providerId="ADAL" clId="{EEA33388-281E-441A-8523-036AB9C94E7C}" dt="2022-07-19T13:28:17.703" v="856" actId="20577"/>
          <ac:spMkLst>
            <pc:docMk/>
            <pc:sldMk cId="103124696" sldId="2046"/>
            <ac:spMk id="2" creationId="{52DA34BA-82FC-47C5-BCE1-BB65E08B92A1}"/>
          </ac:spMkLst>
        </pc:spChg>
      </pc:sldChg>
      <pc:sldChg chg="add">
        <pc:chgData name="Kelly Stokes" userId="3e5c5154-569e-4d81-aa91-4f91841cdfa9" providerId="ADAL" clId="{EEA33388-281E-441A-8523-036AB9C94E7C}" dt="2022-07-19T13:28:52.707" v="892" actId="2890"/>
        <pc:sldMkLst>
          <pc:docMk/>
          <pc:sldMk cId="1715860768" sldId="2047"/>
        </pc:sldMkLst>
      </pc:sldChg>
      <pc:sldChg chg="modSp add mod">
        <pc:chgData name="Kelly Stokes" userId="3e5c5154-569e-4d81-aa91-4f91841cdfa9" providerId="ADAL" clId="{EEA33388-281E-441A-8523-036AB9C94E7C}" dt="2022-07-19T13:29:00.649" v="902" actId="20577"/>
        <pc:sldMkLst>
          <pc:docMk/>
          <pc:sldMk cId="2496017677" sldId="2048"/>
        </pc:sldMkLst>
        <pc:spChg chg="mod">
          <ac:chgData name="Kelly Stokes" userId="3e5c5154-569e-4d81-aa91-4f91841cdfa9" providerId="ADAL" clId="{EEA33388-281E-441A-8523-036AB9C94E7C}" dt="2022-07-19T13:29:00.649" v="902" actId="20577"/>
          <ac:spMkLst>
            <pc:docMk/>
            <pc:sldMk cId="2496017677" sldId="2048"/>
            <ac:spMk id="2" creationId="{52DA34BA-82FC-47C5-BCE1-BB65E08B92A1}"/>
          </ac:spMkLst>
        </pc:spChg>
      </pc:sldChg>
      <pc:sldChg chg="addSp modSp add">
        <pc:chgData name="Kelly Stokes" userId="3e5c5154-569e-4d81-aa91-4f91841cdfa9" providerId="ADAL" clId="{EEA33388-281E-441A-8523-036AB9C94E7C}" dt="2022-07-19T13:30:15.989" v="953" actId="1076"/>
        <pc:sldMkLst>
          <pc:docMk/>
          <pc:sldMk cId="1202603598" sldId="2049"/>
        </pc:sldMkLst>
        <pc:picChg chg="add mod">
          <ac:chgData name="Kelly Stokes" userId="3e5c5154-569e-4d81-aa91-4f91841cdfa9" providerId="ADAL" clId="{EEA33388-281E-441A-8523-036AB9C94E7C}" dt="2022-07-19T13:30:15.989" v="953" actId="1076"/>
          <ac:picMkLst>
            <pc:docMk/>
            <pc:sldMk cId="1202603598" sldId="2049"/>
            <ac:picMk id="13314" creationId="{36BB78A1-52EF-9A93-A6D9-3DBDCA401A0A}"/>
          </ac:picMkLst>
        </pc:picChg>
      </pc:sldChg>
      <pc:sldChg chg="delSp modSp add mod">
        <pc:chgData name="Kelly Stokes" userId="3e5c5154-569e-4d81-aa91-4f91841cdfa9" providerId="ADAL" clId="{EEA33388-281E-441A-8523-036AB9C94E7C}" dt="2022-07-19T13:30:29.708" v="958" actId="20577"/>
        <pc:sldMkLst>
          <pc:docMk/>
          <pc:sldMk cId="2258269616" sldId="2050"/>
        </pc:sldMkLst>
        <pc:spChg chg="mod">
          <ac:chgData name="Kelly Stokes" userId="3e5c5154-569e-4d81-aa91-4f91841cdfa9" providerId="ADAL" clId="{EEA33388-281E-441A-8523-036AB9C94E7C}" dt="2022-07-19T13:30:29.708" v="958" actId="20577"/>
          <ac:spMkLst>
            <pc:docMk/>
            <pc:sldMk cId="2258269616" sldId="2050"/>
            <ac:spMk id="2" creationId="{52DA34BA-82FC-47C5-BCE1-BB65E08B92A1}"/>
          </ac:spMkLst>
        </pc:spChg>
        <pc:picChg chg="del">
          <ac:chgData name="Kelly Stokes" userId="3e5c5154-569e-4d81-aa91-4f91841cdfa9" providerId="ADAL" clId="{EEA33388-281E-441A-8523-036AB9C94E7C}" dt="2022-07-19T13:30:27.460" v="957" actId="478"/>
          <ac:picMkLst>
            <pc:docMk/>
            <pc:sldMk cId="2258269616" sldId="2050"/>
            <ac:picMk id="13314" creationId="{36BB78A1-52EF-9A93-A6D9-3DBDCA401A0A}"/>
          </ac:picMkLst>
        </pc:picChg>
      </pc:sldChg>
      <pc:sldChg chg="add del">
        <pc:chgData name="Kelly Stokes" userId="3e5c5154-569e-4d81-aa91-4f91841cdfa9" providerId="ADAL" clId="{EEA33388-281E-441A-8523-036AB9C94E7C}" dt="2022-07-19T13:30:21.515" v="955" actId="2696"/>
        <pc:sldMkLst>
          <pc:docMk/>
          <pc:sldMk cId="3755521755" sldId="2050"/>
        </pc:sldMkLst>
      </pc:sldChg>
      <pc:sldChg chg="add">
        <pc:chgData name="Kelly Stokes" userId="3e5c5154-569e-4d81-aa91-4f91841cdfa9" providerId="ADAL" clId="{EEA33388-281E-441A-8523-036AB9C94E7C}" dt="2022-07-19T13:30:32.752" v="959" actId="2890"/>
        <pc:sldMkLst>
          <pc:docMk/>
          <pc:sldMk cId="3120315519" sldId="2051"/>
        </pc:sldMkLst>
      </pc:sldChg>
      <pc:sldChg chg="modSp add mod">
        <pc:chgData name="Kelly Stokes" userId="3e5c5154-569e-4d81-aa91-4f91841cdfa9" providerId="ADAL" clId="{EEA33388-281E-441A-8523-036AB9C94E7C}" dt="2022-07-19T13:30:43.793" v="965" actId="20577"/>
        <pc:sldMkLst>
          <pc:docMk/>
          <pc:sldMk cId="1728038456" sldId="2052"/>
        </pc:sldMkLst>
        <pc:spChg chg="mod">
          <ac:chgData name="Kelly Stokes" userId="3e5c5154-569e-4d81-aa91-4f91841cdfa9" providerId="ADAL" clId="{EEA33388-281E-441A-8523-036AB9C94E7C}" dt="2022-07-19T13:30:43.793" v="965" actId="20577"/>
          <ac:spMkLst>
            <pc:docMk/>
            <pc:sldMk cId="1728038456" sldId="2052"/>
            <ac:spMk id="2" creationId="{52DA34BA-82FC-47C5-BCE1-BB65E08B92A1}"/>
          </ac:spMkLst>
        </pc:spChg>
      </pc:sldChg>
      <pc:sldChg chg="add">
        <pc:chgData name="Kelly Stokes" userId="3e5c5154-569e-4d81-aa91-4f91841cdfa9" providerId="ADAL" clId="{EEA33388-281E-441A-8523-036AB9C94E7C}" dt="2022-07-19T13:32:01.966" v="1025" actId="2890"/>
        <pc:sldMkLst>
          <pc:docMk/>
          <pc:sldMk cId="1903045566" sldId="2053"/>
        </pc:sldMkLst>
      </pc:sldChg>
      <pc:sldChg chg="delSp modSp add mod">
        <pc:chgData name="Kelly Stokes" userId="3e5c5154-569e-4d81-aa91-4f91841cdfa9" providerId="ADAL" clId="{EEA33388-281E-441A-8523-036AB9C94E7C}" dt="2022-07-19T13:32:21.318" v="1033" actId="20577"/>
        <pc:sldMkLst>
          <pc:docMk/>
          <pc:sldMk cId="3428138451" sldId="2054"/>
        </pc:sldMkLst>
        <pc:spChg chg="mod">
          <ac:chgData name="Kelly Stokes" userId="3e5c5154-569e-4d81-aa91-4f91841cdfa9" providerId="ADAL" clId="{EEA33388-281E-441A-8523-036AB9C94E7C}" dt="2022-07-19T13:32:21.318" v="1033" actId="20577"/>
          <ac:spMkLst>
            <pc:docMk/>
            <pc:sldMk cId="3428138451" sldId="2054"/>
            <ac:spMk id="2" creationId="{52DA34BA-82FC-47C5-BCE1-BB65E08B92A1}"/>
          </ac:spMkLst>
        </pc:spChg>
        <pc:picChg chg="del">
          <ac:chgData name="Kelly Stokes" userId="3e5c5154-569e-4d81-aa91-4f91841cdfa9" providerId="ADAL" clId="{EEA33388-281E-441A-8523-036AB9C94E7C}" dt="2022-07-19T13:32:19.844" v="1032" actId="478"/>
          <ac:picMkLst>
            <pc:docMk/>
            <pc:sldMk cId="3428138451" sldId="2054"/>
            <ac:picMk id="14338" creationId="{8C5ECEB0-1B24-138F-299D-1D69E109155A}"/>
          </ac:picMkLst>
        </pc:picChg>
      </pc:sldChg>
      <pc:sldChg chg="add">
        <pc:chgData name="Kelly Stokes" userId="3e5c5154-569e-4d81-aa91-4f91841cdfa9" providerId="ADAL" clId="{EEA33388-281E-441A-8523-036AB9C94E7C}" dt="2022-07-19T13:32:23.919" v="1034" actId="2890"/>
        <pc:sldMkLst>
          <pc:docMk/>
          <pc:sldMk cId="2423052383" sldId="2055"/>
        </pc:sldMkLst>
      </pc:sldChg>
      <pc:sldChg chg="modSp add mod">
        <pc:chgData name="Kelly Stokes" userId="3e5c5154-569e-4d81-aa91-4f91841cdfa9" providerId="ADAL" clId="{EEA33388-281E-441A-8523-036AB9C94E7C}" dt="2022-07-19T13:32:31.981" v="1043" actId="20577"/>
        <pc:sldMkLst>
          <pc:docMk/>
          <pc:sldMk cId="1538878510" sldId="2056"/>
        </pc:sldMkLst>
        <pc:spChg chg="mod">
          <ac:chgData name="Kelly Stokes" userId="3e5c5154-569e-4d81-aa91-4f91841cdfa9" providerId="ADAL" clId="{EEA33388-281E-441A-8523-036AB9C94E7C}" dt="2022-07-19T13:32:31.981" v="1043" actId="20577"/>
          <ac:spMkLst>
            <pc:docMk/>
            <pc:sldMk cId="1538878510" sldId="2056"/>
            <ac:spMk id="2" creationId="{52DA34BA-82FC-47C5-BCE1-BB65E08B92A1}"/>
          </ac:spMkLst>
        </pc:spChg>
      </pc:sldChg>
      <pc:sldChg chg="modSp add mod">
        <pc:chgData name="Kelly Stokes" userId="3e5c5154-569e-4d81-aa91-4f91841cdfa9" providerId="ADAL" clId="{EEA33388-281E-441A-8523-036AB9C94E7C}" dt="2022-07-19T13:33:58.800" v="1050" actId="13926"/>
        <pc:sldMkLst>
          <pc:docMk/>
          <pc:sldMk cId="392641283" sldId="2057"/>
        </pc:sldMkLst>
        <pc:spChg chg="mod">
          <ac:chgData name="Kelly Stokes" userId="3e5c5154-569e-4d81-aa91-4f91841cdfa9" providerId="ADAL" clId="{EEA33388-281E-441A-8523-036AB9C94E7C}" dt="2022-07-19T13:33:58.800" v="1050" actId="13926"/>
          <ac:spMkLst>
            <pc:docMk/>
            <pc:sldMk cId="392641283" sldId="2057"/>
            <ac:spMk id="2" creationId="{52DA34BA-82FC-47C5-BCE1-BB65E08B92A1}"/>
          </ac:spMkLst>
        </pc:spChg>
      </pc:sldChg>
      <pc:sldChg chg="modSp add mod modNotesTx">
        <pc:chgData name="Kelly Stokes" userId="3e5c5154-569e-4d81-aa91-4f91841cdfa9" providerId="ADAL" clId="{EEA33388-281E-441A-8523-036AB9C94E7C}" dt="2022-07-19T13:35:34.817" v="1148" actId="13926"/>
        <pc:sldMkLst>
          <pc:docMk/>
          <pc:sldMk cId="730284940" sldId="2058"/>
        </pc:sldMkLst>
        <pc:spChg chg="mod">
          <ac:chgData name="Kelly Stokes" userId="3e5c5154-569e-4d81-aa91-4f91841cdfa9" providerId="ADAL" clId="{EEA33388-281E-441A-8523-036AB9C94E7C}" dt="2022-07-19T13:35:34.817" v="1148" actId="13926"/>
          <ac:spMkLst>
            <pc:docMk/>
            <pc:sldMk cId="730284940" sldId="2058"/>
            <ac:spMk id="2" creationId="{52DA34BA-82FC-47C5-BCE1-BB65E08B92A1}"/>
          </ac:spMkLst>
        </pc:spChg>
      </pc:sldChg>
      <pc:sldChg chg="modSp add mod">
        <pc:chgData name="Kelly Stokes" userId="3e5c5154-569e-4d81-aa91-4f91841cdfa9" providerId="ADAL" clId="{EEA33388-281E-441A-8523-036AB9C94E7C}" dt="2022-07-19T13:36:39.368" v="1161" actId="20577"/>
        <pc:sldMkLst>
          <pc:docMk/>
          <pc:sldMk cId="2885875712" sldId="2059"/>
        </pc:sldMkLst>
        <pc:spChg chg="mod">
          <ac:chgData name="Kelly Stokes" userId="3e5c5154-569e-4d81-aa91-4f91841cdfa9" providerId="ADAL" clId="{EEA33388-281E-441A-8523-036AB9C94E7C}" dt="2022-07-19T13:36:39.368" v="1161" actId="20577"/>
          <ac:spMkLst>
            <pc:docMk/>
            <pc:sldMk cId="2885875712" sldId="2059"/>
            <ac:spMk id="2" creationId="{02FB8773-AD3E-2543-510F-CEE32E75C793}"/>
          </ac:spMkLst>
        </pc:spChg>
      </pc:sldChg>
      <pc:sldChg chg="modSp add mod">
        <pc:chgData name="Kelly Stokes" userId="3e5c5154-569e-4d81-aa91-4f91841cdfa9" providerId="ADAL" clId="{EEA33388-281E-441A-8523-036AB9C94E7C}" dt="2022-07-19T13:36:48.476" v="1175" actId="20577"/>
        <pc:sldMkLst>
          <pc:docMk/>
          <pc:sldMk cId="1815550027" sldId="2060"/>
        </pc:sldMkLst>
        <pc:spChg chg="mod">
          <ac:chgData name="Kelly Stokes" userId="3e5c5154-569e-4d81-aa91-4f91841cdfa9" providerId="ADAL" clId="{EEA33388-281E-441A-8523-036AB9C94E7C}" dt="2022-07-19T13:36:48.476" v="1175" actId="20577"/>
          <ac:spMkLst>
            <pc:docMk/>
            <pc:sldMk cId="1815550027" sldId="2060"/>
            <ac:spMk id="2" creationId="{02FB8773-AD3E-2543-510F-CEE32E75C793}"/>
          </ac:spMkLst>
        </pc:spChg>
      </pc:sldChg>
      <pc:sldChg chg="modSp mod">
        <pc:chgData name="Kelly Stokes" userId="3e5c5154-569e-4d81-aa91-4f91841cdfa9" providerId="ADAL" clId="{EEA33388-281E-441A-8523-036AB9C94E7C}" dt="2022-07-19T13:38:13.751" v="1181" actId="20577"/>
        <pc:sldMkLst>
          <pc:docMk/>
          <pc:sldMk cId="3325403750" sldId="2075"/>
        </pc:sldMkLst>
        <pc:spChg chg="mod">
          <ac:chgData name="Kelly Stokes" userId="3e5c5154-569e-4d81-aa91-4f91841cdfa9" providerId="ADAL" clId="{EEA33388-281E-441A-8523-036AB9C94E7C}" dt="2022-07-19T13:38:13.751" v="1181" actId="20577"/>
          <ac:spMkLst>
            <pc:docMk/>
            <pc:sldMk cId="3325403750" sldId="2075"/>
            <ac:spMk id="2" creationId="{52DA34BA-82FC-47C5-BCE1-BB65E08B92A1}"/>
          </ac:spMkLst>
        </pc:spChg>
      </pc:sldChg>
      <pc:sldChg chg="modSp mod">
        <pc:chgData name="Kelly Stokes" userId="3e5c5154-569e-4d81-aa91-4f91841cdfa9" providerId="ADAL" clId="{EEA33388-281E-441A-8523-036AB9C94E7C}" dt="2022-07-19T13:38:23.482" v="1189" actId="20577"/>
        <pc:sldMkLst>
          <pc:docMk/>
          <pc:sldMk cId="144258907" sldId="2076"/>
        </pc:sldMkLst>
        <pc:spChg chg="mod">
          <ac:chgData name="Kelly Stokes" userId="3e5c5154-569e-4d81-aa91-4f91841cdfa9" providerId="ADAL" clId="{EEA33388-281E-441A-8523-036AB9C94E7C}" dt="2022-07-19T13:38:23.482" v="1189" actId="20577"/>
          <ac:spMkLst>
            <pc:docMk/>
            <pc:sldMk cId="144258907" sldId="2076"/>
            <ac:spMk id="2" creationId="{52DA34BA-82FC-47C5-BCE1-BB65E08B92A1}"/>
          </ac:spMkLst>
        </pc:spChg>
      </pc:sldChg>
      <pc:sldChg chg="modSp mod">
        <pc:chgData name="Kelly Stokes" userId="3e5c5154-569e-4d81-aa91-4f91841cdfa9" providerId="ADAL" clId="{EEA33388-281E-441A-8523-036AB9C94E7C}" dt="2022-07-19T13:38:35.789" v="1196" actId="1076"/>
        <pc:sldMkLst>
          <pc:docMk/>
          <pc:sldMk cId="2017243475" sldId="2077"/>
        </pc:sldMkLst>
        <pc:spChg chg="mod">
          <ac:chgData name="Kelly Stokes" userId="3e5c5154-569e-4d81-aa91-4f91841cdfa9" providerId="ADAL" clId="{EEA33388-281E-441A-8523-036AB9C94E7C}" dt="2022-07-19T13:38:30.346" v="1195" actId="20577"/>
          <ac:spMkLst>
            <pc:docMk/>
            <pc:sldMk cId="2017243475" sldId="2077"/>
            <ac:spMk id="2" creationId="{52DA34BA-82FC-47C5-BCE1-BB65E08B92A1}"/>
          </ac:spMkLst>
        </pc:spChg>
        <pc:spChg chg="mod">
          <ac:chgData name="Kelly Stokes" userId="3e5c5154-569e-4d81-aa91-4f91841cdfa9" providerId="ADAL" clId="{EEA33388-281E-441A-8523-036AB9C94E7C}" dt="2022-07-19T13:38:35.789" v="1196" actId="1076"/>
          <ac:spMkLst>
            <pc:docMk/>
            <pc:sldMk cId="2017243475" sldId="2077"/>
            <ac:spMk id="3" creationId="{13BB5EC0-7A96-4D29-A835-6FAE896C31A4}"/>
          </ac:spMkLst>
        </pc:spChg>
      </pc:sldChg>
      <pc:sldChg chg="del">
        <pc:chgData name="Kelly Stokes" userId="3e5c5154-569e-4d81-aa91-4f91841cdfa9" providerId="ADAL" clId="{EEA33388-281E-441A-8523-036AB9C94E7C}" dt="2022-07-19T13:38:43.341" v="1198" actId="2696"/>
        <pc:sldMkLst>
          <pc:docMk/>
          <pc:sldMk cId="1776959286" sldId="2078"/>
        </pc:sldMkLst>
      </pc:sldChg>
      <pc:sldChg chg="modSp mod">
        <pc:chgData name="Kelly Stokes" userId="3e5c5154-569e-4d81-aa91-4f91841cdfa9" providerId="ADAL" clId="{EEA33388-281E-441A-8523-036AB9C94E7C}" dt="2022-07-19T13:39:04.082" v="1204" actId="20577"/>
        <pc:sldMkLst>
          <pc:docMk/>
          <pc:sldMk cId="1935901958" sldId="2079"/>
        </pc:sldMkLst>
        <pc:spChg chg="mod">
          <ac:chgData name="Kelly Stokes" userId="3e5c5154-569e-4d81-aa91-4f91841cdfa9" providerId="ADAL" clId="{EEA33388-281E-441A-8523-036AB9C94E7C}" dt="2022-07-19T13:39:04.082" v="1204" actId="20577"/>
          <ac:spMkLst>
            <pc:docMk/>
            <pc:sldMk cId="1935901958" sldId="2079"/>
            <ac:spMk id="2" creationId="{52DA34BA-82FC-47C5-BCE1-BB65E08B92A1}"/>
          </ac:spMkLst>
        </pc:spChg>
      </pc:sldChg>
      <pc:sldChg chg="modSp mod">
        <pc:chgData name="Kelly Stokes" userId="3e5c5154-569e-4d81-aa91-4f91841cdfa9" providerId="ADAL" clId="{EEA33388-281E-441A-8523-036AB9C94E7C}" dt="2022-07-19T13:39:08.422" v="1208" actId="20577"/>
        <pc:sldMkLst>
          <pc:docMk/>
          <pc:sldMk cId="587633320" sldId="2080"/>
        </pc:sldMkLst>
        <pc:spChg chg="mod">
          <ac:chgData name="Kelly Stokes" userId="3e5c5154-569e-4d81-aa91-4f91841cdfa9" providerId="ADAL" clId="{EEA33388-281E-441A-8523-036AB9C94E7C}" dt="2022-07-19T13:39:08.422" v="1208" actId="20577"/>
          <ac:spMkLst>
            <pc:docMk/>
            <pc:sldMk cId="587633320" sldId="2080"/>
            <ac:spMk id="2" creationId="{52DA34BA-82FC-47C5-BCE1-BB65E08B92A1}"/>
          </ac:spMkLst>
        </pc:spChg>
      </pc:sldChg>
      <pc:sldChg chg="del">
        <pc:chgData name="Kelly Stokes" userId="3e5c5154-569e-4d81-aa91-4f91841cdfa9" providerId="ADAL" clId="{EEA33388-281E-441A-8523-036AB9C94E7C}" dt="2022-07-19T13:39:12.779" v="1209" actId="2696"/>
        <pc:sldMkLst>
          <pc:docMk/>
          <pc:sldMk cId="1217803303" sldId="2081"/>
        </pc:sldMkLst>
      </pc:sldChg>
      <pc:sldChg chg="modSp mod">
        <pc:chgData name="Kelly Stokes" userId="3e5c5154-569e-4d81-aa91-4f91841cdfa9" providerId="ADAL" clId="{EEA33388-281E-441A-8523-036AB9C94E7C}" dt="2022-07-19T13:39:54.116" v="1222" actId="20577"/>
        <pc:sldMkLst>
          <pc:docMk/>
          <pc:sldMk cId="2711803705" sldId="2087"/>
        </pc:sldMkLst>
        <pc:spChg chg="mod">
          <ac:chgData name="Kelly Stokes" userId="3e5c5154-569e-4d81-aa91-4f91841cdfa9" providerId="ADAL" clId="{EEA33388-281E-441A-8523-036AB9C94E7C}" dt="2022-07-19T13:39:54.116" v="1222" actId="20577"/>
          <ac:spMkLst>
            <pc:docMk/>
            <pc:sldMk cId="2711803705" sldId="2087"/>
            <ac:spMk id="2" creationId="{52DA34BA-82FC-47C5-BCE1-BB65E08B92A1}"/>
          </ac:spMkLst>
        </pc:spChg>
      </pc:sldChg>
      <pc:sldChg chg="modSp mod">
        <pc:chgData name="Kelly Stokes" userId="3e5c5154-569e-4d81-aa91-4f91841cdfa9" providerId="ADAL" clId="{EEA33388-281E-441A-8523-036AB9C94E7C}" dt="2022-07-19T13:40:02.490" v="1233" actId="1076"/>
        <pc:sldMkLst>
          <pc:docMk/>
          <pc:sldMk cId="2354425705" sldId="2088"/>
        </pc:sldMkLst>
        <pc:spChg chg="mod">
          <ac:chgData name="Kelly Stokes" userId="3e5c5154-569e-4d81-aa91-4f91841cdfa9" providerId="ADAL" clId="{EEA33388-281E-441A-8523-036AB9C94E7C}" dt="2022-07-19T13:39:58.590" v="1232" actId="20577"/>
          <ac:spMkLst>
            <pc:docMk/>
            <pc:sldMk cId="2354425705" sldId="2088"/>
            <ac:spMk id="2" creationId="{52DA34BA-82FC-47C5-BCE1-BB65E08B92A1}"/>
          </ac:spMkLst>
        </pc:spChg>
        <pc:spChg chg="mod">
          <ac:chgData name="Kelly Stokes" userId="3e5c5154-569e-4d81-aa91-4f91841cdfa9" providerId="ADAL" clId="{EEA33388-281E-441A-8523-036AB9C94E7C}" dt="2022-07-19T13:40:02.490" v="1233" actId="1076"/>
          <ac:spMkLst>
            <pc:docMk/>
            <pc:sldMk cId="2354425705" sldId="2088"/>
            <ac:spMk id="3" creationId="{CADDE2D9-BBEE-4B60-9EA8-8BE166E5866C}"/>
          </ac:spMkLst>
        </pc:spChg>
      </pc:sldChg>
      <pc:sldChg chg="modSp mod">
        <pc:chgData name="Kelly Stokes" userId="3e5c5154-569e-4d81-aa91-4f91841cdfa9" providerId="ADAL" clId="{EEA33388-281E-441A-8523-036AB9C94E7C}" dt="2022-07-19T13:40:08.774" v="1247" actId="20577"/>
        <pc:sldMkLst>
          <pc:docMk/>
          <pc:sldMk cId="2268364505" sldId="2089"/>
        </pc:sldMkLst>
        <pc:spChg chg="mod">
          <ac:chgData name="Kelly Stokes" userId="3e5c5154-569e-4d81-aa91-4f91841cdfa9" providerId="ADAL" clId="{EEA33388-281E-441A-8523-036AB9C94E7C}" dt="2022-07-19T13:40:08.774" v="1247" actId="20577"/>
          <ac:spMkLst>
            <pc:docMk/>
            <pc:sldMk cId="2268364505" sldId="2089"/>
            <ac:spMk id="2" creationId="{52DA34BA-82FC-47C5-BCE1-BB65E08B92A1}"/>
          </ac:spMkLst>
        </pc:spChg>
      </pc:sldChg>
      <pc:sldChg chg="modSp mod">
        <pc:chgData name="Kelly Stokes" userId="3e5c5154-569e-4d81-aa91-4f91841cdfa9" providerId="ADAL" clId="{EEA33388-281E-441A-8523-036AB9C94E7C}" dt="2022-07-19T13:40:19.861" v="1272" actId="1076"/>
        <pc:sldMkLst>
          <pc:docMk/>
          <pc:sldMk cId="1575058229" sldId="2090"/>
        </pc:sldMkLst>
        <pc:spChg chg="mod">
          <ac:chgData name="Kelly Stokes" userId="3e5c5154-569e-4d81-aa91-4f91841cdfa9" providerId="ADAL" clId="{EEA33388-281E-441A-8523-036AB9C94E7C}" dt="2022-07-19T13:40:16.690" v="1271" actId="20577"/>
          <ac:spMkLst>
            <pc:docMk/>
            <pc:sldMk cId="1575058229" sldId="2090"/>
            <ac:spMk id="2" creationId="{52DA34BA-82FC-47C5-BCE1-BB65E08B92A1}"/>
          </ac:spMkLst>
        </pc:spChg>
        <pc:spChg chg="mod">
          <ac:chgData name="Kelly Stokes" userId="3e5c5154-569e-4d81-aa91-4f91841cdfa9" providerId="ADAL" clId="{EEA33388-281E-441A-8523-036AB9C94E7C}" dt="2022-07-19T13:40:19.861" v="1272" actId="1076"/>
          <ac:spMkLst>
            <pc:docMk/>
            <pc:sldMk cId="1575058229" sldId="2090"/>
            <ac:spMk id="3" creationId="{CADDE2D9-BBEE-4B60-9EA8-8BE166E5866C}"/>
          </ac:spMkLst>
        </pc:spChg>
      </pc:sldChg>
      <pc:sldChg chg="modSp mod">
        <pc:chgData name="Kelly Stokes" userId="3e5c5154-569e-4d81-aa91-4f91841cdfa9" providerId="ADAL" clId="{EEA33388-281E-441A-8523-036AB9C94E7C}" dt="2022-07-19T13:40:26.931" v="1284" actId="20577"/>
        <pc:sldMkLst>
          <pc:docMk/>
          <pc:sldMk cId="2947669141" sldId="2091"/>
        </pc:sldMkLst>
        <pc:spChg chg="mod">
          <ac:chgData name="Kelly Stokes" userId="3e5c5154-569e-4d81-aa91-4f91841cdfa9" providerId="ADAL" clId="{EEA33388-281E-441A-8523-036AB9C94E7C}" dt="2022-07-19T13:40:26.931" v="1284" actId="20577"/>
          <ac:spMkLst>
            <pc:docMk/>
            <pc:sldMk cId="2947669141" sldId="2091"/>
            <ac:spMk id="2" creationId="{52DA34BA-82FC-47C5-BCE1-BB65E08B92A1}"/>
          </ac:spMkLst>
        </pc:spChg>
      </pc:sldChg>
      <pc:sldChg chg="modSp mod">
        <pc:chgData name="Kelly Stokes" userId="3e5c5154-569e-4d81-aa91-4f91841cdfa9" providerId="ADAL" clId="{EEA33388-281E-441A-8523-036AB9C94E7C}" dt="2022-07-19T13:40:31.821" v="1298" actId="20577"/>
        <pc:sldMkLst>
          <pc:docMk/>
          <pc:sldMk cId="2754066074" sldId="2092"/>
        </pc:sldMkLst>
        <pc:spChg chg="mod">
          <ac:chgData name="Kelly Stokes" userId="3e5c5154-569e-4d81-aa91-4f91841cdfa9" providerId="ADAL" clId="{EEA33388-281E-441A-8523-036AB9C94E7C}" dt="2022-07-19T13:40:31.821" v="1298" actId="20577"/>
          <ac:spMkLst>
            <pc:docMk/>
            <pc:sldMk cId="2754066074" sldId="2092"/>
            <ac:spMk id="2" creationId="{52DA34BA-82FC-47C5-BCE1-BB65E08B92A1}"/>
          </ac:spMkLst>
        </pc:spChg>
      </pc:sldChg>
      <pc:sldChg chg="modSp mod">
        <pc:chgData name="Kelly Stokes" userId="3e5c5154-569e-4d81-aa91-4f91841cdfa9" providerId="ADAL" clId="{EEA33388-281E-441A-8523-036AB9C94E7C}" dt="2022-07-19T13:40:38.464" v="1308" actId="20577"/>
        <pc:sldMkLst>
          <pc:docMk/>
          <pc:sldMk cId="4027693892" sldId="2093"/>
        </pc:sldMkLst>
        <pc:spChg chg="mod">
          <ac:chgData name="Kelly Stokes" userId="3e5c5154-569e-4d81-aa91-4f91841cdfa9" providerId="ADAL" clId="{EEA33388-281E-441A-8523-036AB9C94E7C}" dt="2022-07-19T13:40:38.464" v="1308" actId="20577"/>
          <ac:spMkLst>
            <pc:docMk/>
            <pc:sldMk cId="4027693892" sldId="2093"/>
            <ac:spMk id="2" creationId="{52DA34BA-82FC-47C5-BCE1-BB65E08B92A1}"/>
          </ac:spMkLst>
        </pc:spChg>
      </pc:sldChg>
      <pc:sldChg chg="addSp delSp modSp mod">
        <pc:chgData name="Kelly Stokes" userId="3e5c5154-569e-4d81-aa91-4f91841cdfa9" providerId="ADAL" clId="{EEA33388-281E-441A-8523-036AB9C94E7C}" dt="2022-07-19T13:41:28.505" v="1341" actId="1076"/>
        <pc:sldMkLst>
          <pc:docMk/>
          <pc:sldMk cId="3809929002" sldId="2094"/>
        </pc:sldMkLst>
        <pc:spChg chg="mod">
          <ac:chgData name="Kelly Stokes" userId="3e5c5154-569e-4d81-aa91-4f91841cdfa9" providerId="ADAL" clId="{EEA33388-281E-441A-8523-036AB9C94E7C}" dt="2022-07-19T13:40:50.550" v="1338" actId="20577"/>
          <ac:spMkLst>
            <pc:docMk/>
            <pc:sldMk cId="3809929002" sldId="2094"/>
            <ac:spMk id="2" creationId="{52DA34BA-82FC-47C5-BCE1-BB65E08B92A1}"/>
          </ac:spMkLst>
        </pc:spChg>
        <pc:picChg chg="del">
          <ac:chgData name="Kelly Stokes" userId="3e5c5154-569e-4d81-aa91-4f91841cdfa9" providerId="ADAL" clId="{EEA33388-281E-441A-8523-036AB9C94E7C}" dt="2022-07-19T13:40:52.008" v="1339" actId="478"/>
          <ac:picMkLst>
            <pc:docMk/>
            <pc:sldMk cId="3809929002" sldId="2094"/>
            <ac:picMk id="6146" creationId="{FA933CF7-72EA-AD48-C5FB-DDB265AAD2FE}"/>
          </ac:picMkLst>
        </pc:picChg>
        <pc:picChg chg="add mod">
          <ac:chgData name="Kelly Stokes" userId="3e5c5154-569e-4d81-aa91-4f91841cdfa9" providerId="ADAL" clId="{EEA33388-281E-441A-8523-036AB9C94E7C}" dt="2022-07-19T13:41:28.505" v="1341" actId="1076"/>
          <ac:picMkLst>
            <pc:docMk/>
            <pc:sldMk cId="3809929002" sldId="2094"/>
            <ac:picMk id="50178" creationId="{9B5873F0-FFA9-D0AE-0457-F257DFFB4201}"/>
          </ac:picMkLst>
        </pc:picChg>
      </pc:sldChg>
      <pc:sldChg chg="addSp delSp modSp mod">
        <pc:chgData name="Kelly Stokes" userId="3e5c5154-569e-4d81-aa91-4f91841cdfa9" providerId="ADAL" clId="{EEA33388-281E-441A-8523-036AB9C94E7C}" dt="2022-07-19T13:42:11.083" v="1392" actId="20577"/>
        <pc:sldMkLst>
          <pc:docMk/>
          <pc:sldMk cId="2265116277" sldId="2095"/>
        </pc:sldMkLst>
        <pc:spChg chg="mod">
          <ac:chgData name="Kelly Stokes" userId="3e5c5154-569e-4d81-aa91-4f91841cdfa9" providerId="ADAL" clId="{EEA33388-281E-441A-8523-036AB9C94E7C}" dt="2022-07-19T13:42:11.083" v="1392" actId="20577"/>
          <ac:spMkLst>
            <pc:docMk/>
            <pc:sldMk cId="2265116277" sldId="2095"/>
            <ac:spMk id="2" creationId="{52DA34BA-82FC-47C5-BCE1-BB65E08B92A1}"/>
          </ac:spMkLst>
        </pc:spChg>
        <pc:picChg chg="del">
          <ac:chgData name="Kelly Stokes" userId="3e5c5154-569e-4d81-aa91-4f91841cdfa9" providerId="ADAL" clId="{EEA33388-281E-441A-8523-036AB9C94E7C}" dt="2022-07-19T13:41:30.435" v="1342" actId="478"/>
          <ac:picMkLst>
            <pc:docMk/>
            <pc:sldMk cId="2265116277" sldId="2095"/>
            <ac:picMk id="7170" creationId="{7654A6FE-1D20-F053-AB78-EC9D679CE312}"/>
          </ac:picMkLst>
        </pc:picChg>
        <pc:picChg chg="add mod">
          <ac:chgData name="Kelly Stokes" userId="3e5c5154-569e-4d81-aa91-4f91841cdfa9" providerId="ADAL" clId="{EEA33388-281E-441A-8523-036AB9C94E7C}" dt="2022-07-19T13:41:33.603" v="1344" actId="1076"/>
          <ac:picMkLst>
            <pc:docMk/>
            <pc:sldMk cId="2265116277" sldId="2095"/>
            <ac:picMk id="49154" creationId="{C542D1EA-EBAC-B312-AA61-449E20BCE38F}"/>
          </ac:picMkLst>
        </pc:picChg>
      </pc:sldChg>
      <pc:sldChg chg="del">
        <pc:chgData name="Kelly Stokes" userId="3e5c5154-569e-4d81-aa91-4f91841cdfa9" providerId="ADAL" clId="{EEA33388-281E-441A-8523-036AB9C94E7C}" dt="2022-07-19T13:42:15.289" v="1393" actId="2696"/>
        <pc:sldMkLst>
          <pc:docMk/>
          <pc:sldMk cId="3365537916" sldId="2096"/>
        </pc:sldMkLst>
      </pc:sldChg>
      <pc:sldChg chg="modSp mod">
        <pc:chgData name="Kelly Stokes" userId="3e5c5154-569e-4d81-aa91-4f91841cdfa9" providerId="ADAL" clId="{EEA33388-281E-441A-8523-036AB9C94E7C}" dt="2022-07-19T13:42:22.022" v="1400" actId="20577"/>
        <pc:sldMkLst>
          <pc:docMk/>
          <pc:sldMk cId="3210826986" sldId="2097"/>
        </pc:sldMkLst>
        <pc:spChg chg="mod">
          <ac:chgData name="Kelly Stokes" userId="3e5c5154-569e-4d81-aa91-4f91841cdfa9" providerId="ADAL" clId="{EEA33388-281E-441A-8523-036AB9C94E7C}" dt="2022-07-19T13:42:22.022" v="1400" actId="20577"/>
          <ac:spMkLst>
            <pc:docMk/>
            <pc:sldMk cId="3210826986" sldId="2097"/>
            <ac:spMk id="2" creationId="{52DA34BA-82FC-47C5-BCE1-BB65E08B92A1}"/>
          </ac:spMkLst>
        </pc:spChg>
      </pc:sldChg>
      <pc:sldChg chg="addSp delSp modSp mod">
        <pc:chgData name="Kelly Stokes" userId="3e5c5154-569e-4d81-aa91-4f91841cdfa9" providerId="ADAL" clId="{EEA33388-281E-441A-8523-036AB9C94E7C}" dt="2022-07-19T13:43:09.619" v="1435" actId="1076"/>
        <pc:sldMkLst>
          <pc:docMk/>
          <pc:sldMk cId="383865372" sldId="2098"/>
        </pc:sldMkLst>
        <pc:spChg chg="mod">
          <ac:chgData name="Kelly Stokes" userId="3e5c5154-569e-4d81-aa91-4f91841cdfa9" providerId="ADAL" clId="{EEA33388-281E-441A-8523-036AB9C94E7C}" dt="2022-07-19T13:42:36.617" v="1432" actId="20577"/>
          <ac:spMkLst>
            <pc:docMk/>
            <pc:sldMk cId="383865372" sldId="2098"/>
            <ac:spMk id="2" creationId="{52DA34BA-82FC-47C5-BCE1-BB65E08B92A1}"/>
          </ac:spMkLst>
        </pc:spChg>
        <pc:picChg chg="del">
          <ac:chgData name="Kelly Stokes" userId="3e5c5154-569e-4d81-aa91-4f91841cdfa9" providerId="ADAL" clId="{EEA33388-281E-441A-8523-036AB9C94E7C}" dt="2022-07-19T13:42:37.958" v="1433" actId="478"/>
          <ac:picMkLst>
            <pc:docMk/>
            <pc:sldMk cId="383865372" sldId="2098"/>
            <ac:picMk id="11266" creationId="{61E9FB7B-4EB2-A3E5-CAD5-0057D9F2E3C4}"/>
          </ac:picMkLst>
        </pc:picChg>
        <pc:picChg chg="add mod">
          <ac:chgData name="Kelly Stokes" userId="3e5c5154-569e-4d81-aa91-4f91841cdfa9" providerId="ADAL" clId="{EEA33388-281E-441A-8523-036AB9C94E7C}" dt="2022-07-19T13:43:09.619" v="1435" actId="1076"/>
          <ac:picMkLst>
            <pc:docMk/>
            <pc:sldMk cId="383865372" sldId="2098"/>
            <ac:picMk id="48130" creationId="{B92268E4-B08C-8568-6FF8-8030E9094367}"/>
          </ac:picMkLst>
        </pc:picChg>
      </pc:sldChg>
      <pc:sldChg chg="addSp delSp modSp mod">
        <pc:chgData name="Kelly Stokes" userId="3e5c5154-569e-4d81-aa91-4f91841cdfa9" providerId="ADAL" clId="{EEA33388-281E-441A-8523-036AB9C94E7C}" dt="2022-07-19T13:44:14.050" v="1513" actId="6549"/>
        <pc:sldMkLst>
          <pc:docMk/>
          <pc:sldMk cId="109028987" sldId="2099"/>
        </pc:sldMkLst>
        <pc:spChg chg="mod">
          <ac:chgData name="Kelly Stokes" userId="3e5c5154-569e-4d81-aa91-4f91841cdfa9" providerId="ADAL" clId="{EEA33388-281E-441A-8523-036AB9C94E7C}" dt="2022-07-19T13:44:14.050" v="1513" actId="6549"/>
          <ac:spMkLst>
            <pc:docMk/>
            <pc:sldMk cId="109028987" sldId="2099"/>
            <ac:spMk id="2" creationId="{52DA34BA-82FC-47C5-BCE1-BB65E08B92A1}"/>
          </ac:spMkLst>
        </pc:spChg>
        <pc:picChg chg="del">
          <ac:chgData name="Kelly Stokes" userId="3e5c5154-569e-4d81-aa91-4f91841cdfa9" providerId="ADAL" clId="{EEA33388-281E-441A-8523-036AB9C94E7C}" dt="2022-07-19T13:43:15.357" v="1436" actId="478"/>
          <ac:picMkLst>
            <pc:docMk/>
            <pc:sldMk cId="109028987" sldId="2099"/>
            <ac:picMk id="4" creationId="{3F1C993E-CCFC-0CA9-86CB-3AE6438CA3BA}"/>
          </ac:picMkLst>
        </pc:picChg>
        <pc:picChg chg="add mod">
          <ac:chgData name="Kelly Stokes" userId="3e5c5154-569e-4d81-aa91-4f91841cdfa9" providerId="ADAL" clId="{EEA33388-281E-441A-8523-036AB9C94E7C}" dt="2022-07-19T13:43:17.854" v="1438" actId="1076"/>
          <ac:picMkLst>
            <pc:docMk/>
            <pc:sldMk cId="109028987" sldId="2099"/>
            <ac:picMk id="47106" creationId="{C6C5F80A-F387-7909-EA9A-D0697A0C349F}"/>
          </ac:picMkLst>
        </pc:picChg>
      </pc:sldChg>
      <pc:sldChg chg="modSp mod">
        <pc:chgData name="Kelly Stokes" userId="3e5c5154-569e-4d81-aa91-4f91841cdfa9" providerId="ADAL" clId="{EEA33388-281E-441A-8523-036AB9C94E7C}" dt="2022-07-19T13:44:23.560" v="1525" actId="20577"/>
        <pc:sldMkLst>
          <pc:docMk/>
          <pc:sldMk cId="4165218215" sldId="2100"/>
        </pc:sldMkLst>
        <pc:spChg chg="mod">
          <ac:chgData name="Kelly Stokes" userId="3e5c5154-569e-4d81-aa91-4f91841cdfa9" providerId="ADAL" clId="{EEA33388-281E-441A-8523-036AB9C94E7C}" dt="2022-07-19T13:44:23.560" v="1525" actId="20577"/>
          <ac:spMkLst>
            <pc:docMk/>
            <pc:sldMk cId="4165218215" sldId="2100"/>
            <ac:spMk id="2" creationId="{52DA34BA-82FC-47C5-BCE1-BB65E08B92A1}"/>
          </ac:spMkLst>
        </pc:spChg>
      </pc:sldChg>
      <pc:sldChg chg="addSp delSp modSp mod">
        <pc:chgData name="Kelly Stokes" userId="3e5c5154-569e-4d81-aa91-4f91841cdfa9" providerId="ADAL" clId="{EEA33388-281E-441A-8523-036AB9C94E7C}" dt="2022-07-19T13:45:02.351" v="1568" actId="1076"/>
        <pc:sldMkLst>
          <pc:docMk/>
          <pc:sldMk cId="1439900628" sldId="2101"/>
        </pc:sldMkLst>
        <pc:spChg chg="mod">
          <ac:chgData name="Kelly Stokes" userId="3e5c5154-569e-4d81-aa91-4f91841cdfa9" providerId="ADAL" clId="{EEA33388-281E-441A-8523-036AB9C94E7C}" dt="2022-07-19T13:44:35.938" v="1565" actId="20577"/>
          <ac:spMkLst>
            <pc:docMk/>
            <pc:sldMk cId="1439900628" sldId="2101"/>
            <ac:spMk id="2" creationId="{52DA34BA-82FC-47C5-BCE1-BB65E08B92A1}"/>
          </ac:spMkLst>
        </pc:spChg>
        <pc:picChg chg="del">
          <ac:chgData name="Kelly Stokes" userId="3e5c5154-569e-4d81-aa91-4f91841cdfa9" providerId="ADAL" clId="{EEA33388-281E-441A-8523-036AB9C94E7C}" dt="2022-07-19T13:44:37.119" v="1566" actId="478"/>
          <ac:picMkLst>
            <pc:docMk/>
            <pc:sldMk cId="1439900628" sldId="2101"/>
            <ac:picMk id="9218" creationId="{B1BAC140-57EA-D6C6-F98A-2C7F3F9B555C}"/>
          </ac:picMkLst>
        </pc:picChg>
        <pc:picChg chg="add mod">
          <ac:chgData name="Kelly Stokes" userId="3e5c5154-569e-4d81-aa91-4f91841cdfa9" providerId="ADAL" clId="{EEA33388-281E-441A-8523-036AB9C94E7C}" dt="2022-07-19T13:45:02.351" v="1568" actId="1076"/>
          <ac:picMkLst>
            <pc:docMk/>
            <pc:sldMk cId="1439900628" sldId="2101"/>
            <ac:picMk id="46082" creationId="{9419A2B7-E233-EB32-02FC-80D90403B901}"/>
          </ac:picMkLst>
        </pc:picChg>
      </pc:sldChg>
      <pc:sldChg chg="addSp delSp modSp mod">
        <pc:chgData name="Kelly Stokes" userId="3e5c5154-569e-4d81-aa91-4f91841cdfa9" providerId="ADAL" clId="{EEA33388-281E-441A-8523-036AB9C94E7C}" dt="2022-07-19T13:46:00.888" v="1649" actId="20577"/>
        <pc:sldMkLst>
          <pc:docMk/>
          <pc:sldMk cId="3745995917" sldId="2102"/>
        </pc:sldMkLst>
        <pc:spChg chg="mod">
          <ac:chgData name="Kelly Stokes" userId="3e5c5154-569e-4d81-aa91-4f91841cdfa9" providerId="ADAL" clId="{EEA33388-281E-441A-8523-036AB9C94E7C}" dt="2022-07-19T13:46:00.888" v="1649" actId="20577"/>
          <ac:spMkLst>
            <pc:docMk/>
            <pc:sldMk cId="3745995917" sldId="2102"/>
            <ac:spMk id="2" creationId="{52DA34BA-82FC-47C5-BCE1-BB65E08B92A1}"/>
          </ac:spMkLst>
        </pc:spChg>
        <pc:picChg chg="del">
          <ac:chgData name="Kelly Stokes" userId="3e5c5154-569e-4d81-aa91-4f91841cdfa9" providerId="ADAL" clId="{EEA33388-281E-441A-8523-036AB9C94E7C}" dt="2022-07-19T13:45:04.437" v="1569" actId="478"/>
          <ac:picMkLst>
            <pc:docMk/>
            <pc:sldMk cId="3745995917" sldId="2102"/>
            <ac:picMk id="8194" creationId="{188022A9-3B1E-89D7-30C3-F16C78430341}"/>
          </ac:picMkLst>
        </pc:picChg>
        <pc:picChg chg="add mod">
          <ac:chgData name="Kelly Stokes" userId="3e5c5154-569e-4d81-aa91-4f91841cdfa9" providerId="ADAL" clId="{EEA33388-281E-441A-8523-036AB9C94E7C}" dt="2022-07-19T13:45:21.692" v="1573" actId="14100"/>
          <ac:picMkLst>
            <pc:docMk/>
            <pc:sldMk cId="3745995917" sldId="2102"/>
            <ac:picMk id="45058" creationId="{D84C85F5-8A32-CF97-EE5E-24190207C87B}"/>
          </ac:picMkLst>
        </pc:picChg>
      </pc:sldChg>
      <pc:sldChg chg="del">
        <pc:chgData name="Kelly Stokes" userId="3e5c5154-569e-4d81-aa91-4f91841cdfa9" providerId="ADAL" clId="{EEA33388-281E-441A-8523-036AB9C94E7C}" dt="2022-07-19T13:46:11.280" v="1650" actId="2696"/>
        <pc:sldMkLst>
          <pc:docMk/>
          <pc:sldMk cId="3118704780" sldId="2103"/>
        </pc:sldMkLst>
      </pc:sldChg>
      <pc:sldChg chg="modSp mod">
        <pc:chgData name="Kelly Stokes" userId="3e5c5154-569e-4d81-aa91-4f91841cdfa9" providerId="ADAL" clId="{EEA33388-281E-441A-8523-036AB9C94E7C}" dt="2022-07-19T13:46:26.731" v="1687" actId="20577"/>
        <pc:sldMkLst>
          <pc:docMk/>
          <pc:sldMk cId="738586199" sldId="2104"/>
        </pc:sldMkLst>
        <pc:spChg chg="mod">
          <ac:chgData name="Kelly Stokes" userId="3e5c5154-569e-4d81-aa91-4f91841cdfa9" providerId="ADAL" clId="{EEA33388-281E-441A-8523-036AB9C94E7C}" dt="2022-07-19T13:46:26.731" v="1687" actId="20577"/>
          <ac:spMkLst>
            <pc:docMk/>
            <pc:sldMk cId="738586199" sldId="2104"/>
            <ac:spMk id="2" creationId="{52DA34BA-82FC-47C5-BCE1-BB65E08B92A1}"/>
          </ac:spMkLst>
        </pc:spChg>
      </pc:sldChg>
      <pc:sldChg chg="del">
        <pc:chgData name="Kelly Stokes" userId="3e5c5154-569e-4d81-aa91-4f91841cdfa9" providerId="ADAL" clId="{EEA33388-281E-441A-8523-036AB9C94E7C}" dt="2022-07-19T13:46:45.264" v="1699" actId="2696"/>
        <pc:sldMkLst>
          <pc:docMk/>
          <pc:sldMk cId="889799515" sldId="2105"/>
        </pc:sldMkLst>
      </pc:sldChg>
      <pc:sldChg chg="del">
        <pc:chgData name="Kelly Stokes" userId="3e5c5154-569e-4d81-aa91-4f91841cdfa9" providerId="ADAL" clId="{EEA33388-281E-441A-8523-036AB9C94E7C}" dt="2022-07-19T13:46:48.264" v="1700" actId="2696"/>
        <pc:sldMkLst>
          <pc:docMk/>
          <pc:sldMk cId="3005041707" sldId="2106"/>
        </pc:sldMkLst>
      </pc:sldChg>
      <pc:sldChg chg="modSp mod">
        <pc:chgData name="Kelly Stokes" userId="3e5c5154-569e-4d81-aa91-4f91841cdfa9" providerId="ADAL" clId="{EEA33388-281E-441A-8523-036AB9C94E7C}" dt="2022-07-19T13:47:03.011" v="1740" actId="20577"/>
        <pc:sldMkLst>
          <pc:docMk/>
          <pc:sldMk cId="1734184877" sldId="2107"/>
        </pc:sldMkLst>
        <pc:spChg chg="mod">
          <ac:chgData name="Kelly Stokes" userId="3e5c5154-569e-4d81-aa91-4f91841cdfa9" providerId="ADAL" clId="{EEA33388-281E-441A-8523-036AB9C94E7C}" dt="2022-07-19T13:47:03.011" v="1740" actId="20577"/>
          <ac:spMkLst>
            <pc:docMk/>
            <pc:sldMk cId="1734184877" sldId="2107"/>
            <ac:spMk id="2" creationId="{52DA34BA-82FC-47C5-BCE1-BB65E08B92A1}"/>
          </ac:spMkLst>
        </pc:spChg>
      </pc:sldChg>
      <pc:sldChg chg="del">
        <pc:chgData name="Kelly Stokes" userId="3e5c5154-569e-4d81-aa91-4f91841cdfa9" providerId="ADAL" clId="{EEA33388-281E-441A-8523-036AB9C94E7C}" dt="2022-07-19T13:47:24.125" v="1752" actId="2696"/>
        <pc:sldMkLst>
          <pc:docMk/>
          <pc:sldMk cId="3533765483" sldId="2108"/>
        </pc:sldMkLst>
      </pc:sldChg>
      <pc:sldChg chg="del">
        <pc:chgData name="Kelly Stokes" userId="3e5c5154-569e-4d81-aa91-4f91841cdfa9" providerId="ADAL" clId="{EEA33388-281E-441A-8523-036AB9C94E7C}" dt="2022-07-19T13:47:26.655" v="1753" actId="2696"/>
        <pc:sldMkLst>
          <pc:docMk/>
          <pc:sldMk cId="4188991477" sldId="2109"/>
        </pc:sldMkLst>
      </pc:sldChg>
      <pc:sldChg chg="modSp mod">
        <pc:chgData name="Kelly Stokes" userId="3e5c5154-569e-4d81-aa91-4f91841cdfa9" providerId="ADAL" clId="{EEA33388-281E-441A-8523-036AB9C94E7C}" dt="2022-07-19T13:47:50.461" v="1833" actId="20577"/>
        <pc:sldMkLst>
          <pc:docMk/>
          <pc:sldMk cId="1604890791" sldId="2110"/>
        </pc:sldMkLst>
        <pc:spChg chg="mod">
          <ac:chgData name="Kelly Stokes" userId="3e5c5154-569e-4d81-aa91-4f91841cdfa9" providerId="ADAL" clId="{EEA33388-281E-441A-8523-036AB9C94E7C}" dt="2022-07-19T13:47:50.461" v="1833" actId="20577"/>
          <ac:spMkLst>
            <pc:docMk/>
            <pc:sldMk cId="1604890791" sldId="2110"/>
            <ac:spMk id="2" creationId="{52DA34BA-82FC-47C5-BCE1-BB65E08B92A1}"/>
          </ac:spMkLst>
        </pc:spChg>
      </pc:sldChg>
      <pc:sldChg chg="del">
        <pc:chgData name="Kelly Stokes" userId="3e5c5154-569e-4d81-aa91-4f91841cdfa9" providerId="ADAL" clId="{EEA33388-281E-441A-8523-036AB9C94E7C}" dt="2022-07-19T13:48:09.691" v="1847" actId="2696"/>
        <pc:sldMkLst>
          <pc:docMk/>
          <pc:sldMk cId="3413185979" sldId="2111"/>
        </pc:sldMkLst>
      </pc:sldChg>
      <pc:sldChg chg="del">
        <pc:chgData name="Kelly Stokes" userId="3e5c5154-569e-4d81-aa91-4f91841cdfa9" providerId="ADAL" clId="{EEA33388-281E-441A-8523-036AB9C94E7C}" dt="2022-07-19T13:48:12.179" v="1848" actId="2696"/>
        <pc:sldMkLst>
          <pc:docMk/>
          <pc:sldMk cId="309059317" sldId="2112"/>
        </pc:sldMkLst>
      </pc:sldChg>
      <pc:sldChg chg="modNotesTx">
        <pc:chgData name="Kelly Stokes" userId="3e5c5154-569e-4d81-aa91-4f91841cdfa9" providerId="ADAL" clId="{EEA33388-281E-441A-8523-036AB9C94E7C}" dt="2022-07-19T13:48:41.770" v="1849"/>
        <pc:sldMkLst>
          <pc:docMk/>
          <pc:sldMk cId="1585719601" sldId="2131"/>
        </pc:sldMkLst>
      </pc:sldChg>
      <pc:sldChg chg="modSp mod">
        <pc:chgData name="Kelly Stokes" userId="3e5c5154-569e-4d81-aa91-4f91841cdfa9" providerId="ADAL" clId="{EEA33388-281E-441A-8523-036AB9C94E7C}" dt="2022-07-19T13:48:46.274" v="1850"/>
        <pc:sldMkLst>
          <pc:docMk/>
          <pc:sldMk cId="2235352051" sldId="2132"/>
        </pc:sldMkLst>
        <pc:spChg chg="mod">
          <ac:chgData name="Kelly Stokes" userId="3e5c5154-569e-4d81-aa91-4f91841cdfa9" providerId="ADAL" clId="{EEA33388-281E-441A-8523-036AB9C94E7C}" dt="2022-07-19T13:48:46.274" v="1850"/>
          <ac:spMkLst>
            <pc:docMk/>
            <pc:sldMk cId="2235352051" sldId="2132"/>
            <ac:spMk id="2" creationId="{77E26784-A357-92CE-B6B1-8F248D3D6650}"/>
          </ac:spMkLst>
        </pc:spChg>
      </pc:sldChg>
      <pc:sldChg chg="modSp mod">
        <pc:chgData name="Kelly Stokes" userId="3e5c5154-569e-4d81-aa91-4f91841cdfa9" providerId="ADAL" clId="{EEA33388-281E-441A-8523-036AB9C94E7C}" dt="2022-07-19T13:49:23.269" v="1854" actId="20577"/>
        <pc:sldMkLst>
          <pc:docMk/>
          <pc:sldMk cId="768293812" sldId="2147"/>
        </pc:sldMkLst>
        <pc:spChg chg="mod">
          <ac:chgData name="Kelly Stokes" userId="3e5c5154-569e-4d81-aa91-4f91841cdfa9" providerId="ADAL" clId="{EEA33388-281E-441A-8523-036AB9C94E7C}" dt="2022-07-19T13:49:23.269" v="1854" actId="20577"/>
          <ac:spMkLst>
            <pc:docMk/>
            <pc:sldMk cId="768293812" sldId="2147"/>
            <ac:spMk id="2" creationId="{52DA34BA-82FC-47C5-BCE1-BB65E08B92A1}"/>
          </ac:spMkLst>
        </pc:spChg>
      </pc:sldChg>
      <pc:sldChg chg="modSp mod">
        <pc:chgData name="Kelly Stokes" userId="3e5c5154-569e-4d81-aa91-4f91841cdfa9" providerId="ADAL" clId="{EEA33388-281E-441A-8523-036AB9C94E7C}" dt="2022-07-19T13:49:32.163" v="1863" actId="20577"/>
        <pc:sldMkLst>
          <pc:docMk/>
          <pc:sldMk cId="3135765179" sldId="2148"/>
        </pc:sldMkLst>
        <pc:spChg chg="mod">
          <ac:chgData name="Kelly Stokes" userId="3e5c5154-569e-4d81-aa91-4f91841cdfa9" providerId="ADAL" clId="{EEA33388-281E-441A-8523-036AB9C94E7C}" dt="2022-07-19T13:49:32.163" v="1863" actId="20577"/>
          <ac:spMkLst>
            <pc:docMk/>
            <pc:sldMk cId="3135765179" sldId="2148"/>
            <ac:spMk id="2" creationId="{52DA34BA-82FC-47C5-BCE1-BB65E08B92A1}"/>
          </ac:spMkLst>
        </pc:spChg>
      </pc:sldChg>
      <pc:sldChg chg="addSp modSp mod">
        <pc:chgData name="Kelly Stokes" userId="3e5c5154-569e-4d81-aa91-4f91841cdfa9" providerId="ADAL" clId="{EEA33388-281E-441A-8523-036AB9C94E7C}" dt="2022-07-19T13:50:58.783" v="1883" actId="208"/>
        <pc:sldMkLst>
          <pc:docMk/>
          <pc:sldMk cId="2824343230" sldId="2149"/>
        </pc:sldMkLst>
        <pc:spChg chg="mod">
          <ac:chgData name="Kelly Stokes" userId="3e5c5154-569e-4d81-aa91-4f91841cdfa9" providerId="ADAL" clId="{EEA33388-281E-441A-8523-036AB9C94E7C}" dt="2022-07-19T13:50:12.465" v="1873" actId="115"/>
          <ac:spMkLst>
            <pc:docMk/>
            <pc:sldMk cId="2824343230" sldId="2149"/>
            <ac:spMk id="2" creationId="{52DA34BA-82FC-47C5-BCE1-BB65E08B92A1}"/>
          </ac:spMkLst>
        </pc:spChg>
        <pc:spChg chg="mod">
          <ac:chgData name="Kelly Stokes" userId="3e5c5154-569e-4d81-aa91-4f91841cdfa9" providerId="ADAL" clId="{EEA33388-281E-441A-8523-036AB9C94E7C}" dt="2022-07-19T13:50:18.616" v="1874" actId="14100"/>
          <ac:spMkLst>
            <pc:docMk/>
            <pc:sldMk cId="2824343230" sldId="2149"/>
            <ac:spMk id="3" creationId="{13BB5EC0-7A96-4D29-A835-6FAE896C31A4}"/>
          </ac:spMkLst>
        </pc:spChg>
        <pc:spChg chg="add mod">
          <ac:chgData name="Kelly Stokes" userId="3e5c5154-569e-4d81-aa91-4f91841cdfa9" providerId="ADAL" clId="{EEA33388-281E-441A-8523-036AB9C94E7C}" dt="2022-07-19T13:50:27.686" v="1876" actId="1076"/>
          <ac:spMkLst>
            <pc:docMk/>
            <pc:sldMk cId="2824343230" sldId="2149"/>
            <ac:spMk id="4" creationId="{3D86393C-A24A-721F-54A3-6E7A58E892A5}"/>
          </ac:spMkLst>
        </pc:spChg>
        <pc:spChg chg="add mod">
          <ac:chgData name="Kelly Stokes" userId="3e5c5154-569e-4d81-aa91-4f91841cdfa9" providerId="ADAL" clId="{EEA33388-281E-441A-8523-036AB9C94E7C}" dt="2022-07-19T13:50:58.783" v="1883" actId="208"/>
          <ac:spMkLst>
            <pc:docMk/>
            <pc:sldMk cId="2824343230" sldId="2149"/>
            <ac:spMk id="5" creationId="{1E6560E7-7439-F306-2C56-643142E7417A}"/>
          </ac:spMkLst>
        </pc:spChg>
      </pc:sldChg>
      <pc:sldChg chg="del">
        <pc:chgData name="Kelly Stokes" userId="3e5c5154-569e-4d81-aa91-4f91841cdfa9" providerId="ADAL" clId="{EEA33388-281E-441A-8523-036AB9C94E7C}" dt="2022-07-19T13:51:04.882" v="1884" actId="2696"/>
        <pc:sldMkLst>
          <pc:docMk/>
          <pc:sldMk cId="380833318" sldId="2150"/>
        </pc:sldMkLst>
      </pc:sldChg>
      <pc:sldChg chg="del">
        <pc:chgData name="Kelly Stokes" userId="3e5c5154-569e-4d81-aa91-4f91841cdfa9" providerId="ADAL" clId="{EEA33388-281E-441A-8523-036AB9C94E7C}" dt="2022-07-19T13:51:48.554" v="1888" actId="2696"/>
        <pc:sldMkLst>
          <pc:docMk/>
          <pc:sldMk cId="1047998766" sldId="2151"/>
        </pc:sldMkLst>
      </pc:sldChg>
      <pc:sldChg chg="del">
        <pc:chgData name="Kelly Stokes" userId="3e5c5154-569e-4d81-aa91-4f91841cdfa9" providerId="ADAL" clId="{EEA33388-281E-441A-8523-036AB9C94E7C}" dt="2022-07-19T13:51:48.554" v="1888" actId="2696"/>
        <pc:sldMkLst>
          <pc:docMk/>
          <pc:sldMk cId="2407063882" sldId="2152"/>
        </pc:sldMkLst>
      </pc:sldChg>
      <pc:sldChg chg="del">
        <pc:chgData name="Kelly Stokes" userId="3e5c5154-569e-4d81-aa91-4f91841cdfa9" providerId="ADAL" clId="{EEA33388-281E-441A-8523-036AB9C94E7C}" dt="2022-07-19T13:51:48.554" v="1888" actId="2696"/>
        <pc:sldMkLst>
          <pc:docMk/>
          <pc:sldMk cId="4053194262" sldId="2153"/>
        </pc:sldMkLst>
      </pc:sldChg>
      <pc:sldChg chg="modSp mod">
        <pc:chgData name="Kelly Stokes" userId="3e5c5154-569e-4d81-aa91-4f91841cdfa9" providerId="ADAL" clId="{EEA33388-281E-441A-8523-036AB9C94E7C}" dt="2022-07-19T13:52:58.363" v="1921" actId="20577"/>
        <pc:sldMkLst>
          <pc:docMk/>
          <pc:sldMk cId="1831003789" sldId="2155"/>
        </pc:sldMkLst>
        <pc:spChg chg="mod">
          <ac:chgData name="Kelly Stokes" userId="3e5c5154-569e-4d81-aa91-4f91841cdfa9" providerId="ADAL" clId="{EEA33388-281E-441A-8523-036AB9C94E7C}" dt="2022-07-19T13:52:58.363" v="1921" actId="20577"/>
          <ac:spMkLst>
            <pc:docMk/>
            <pc:sldMk cId="1831003789" sldId="2155"/>
            <ac:spMk id="2" creationId="{52DA34BA-82FC-47C5-BCE1-BB65E08B92A1}"/>
          </ac:spMkLst>
        </pc:spChg>
      </pc:sldChg>
      <pc:sldChg chg="modSp mod">
        <pc:chgData name="Kelly Stokes" userId="3e5c5154-569e-4d81-aa91-4f91841cdfa9" providerId="ADAL" clId="{EEA33388-281E-441A-8523-036AB9C94E7C}" dt="2022-07-19T13:53:02.277" v="1927" actId="20577"/>
        <pc:sldMkLst>
          <pc:docMk/>
          <pc:sldMk cId="4226681467" sldId="2156"/>
        </pc:sldMkLst>
        <pc:spChg chg="mod">
          <ac:chgData name="Kelly Stokes" userId="3e5c5154-569e-4d81-aa91-4f91841cdfa9" providerId="ADAL" clId="{EEA33388-281E-441A-8523-036AB9C94E7C}" dt="2022-07-19T13:53:02.277" v="1927" actId="20577"/>
          <ac:spMkLst>
            <pc:docMk/>
            <pc:sldMk cId="4226681467" sldId="2156"/>
            <ac:spMk id="2" creationId="{52DA34BA-82FC-47C5-BCE1-BB65E08B92A1}"/>
          </ac:spMkLst>
        </pc:spChg>
      </pc:sldChg>
      <pc:sldChg chg="modSp mod">
        <pc:chgData name="Kelly Stokes" userId="3e5c5154-569e-4d81-aa91-4f91841cdfa9" providerId="ADAL" clId="{EEA33388-281E-441A-8523-036AB9C94E7C}" dt="2022-07-19T13:53:16.610" v="1940" actId="20577"/>
        <pc:sldMkLst>
          <pc:docMk/>
          <pc:sldMk cId="557749946" sldId="2157"/>
        </pc:sldMkLst>
        <pc:spChg chg="mod">
          <ac:chgData name="Kelly Stokes" userId="3e5c5154-569e-4d81-aa91-4f91841cdfa9" providerId="ADAL" clId="{EEA33388-281E-441A-8523-036AB9C94E7C}" dt="2022-07-19T13:53:16.610" v="1940" actId="20577"/>
          <ac:spMkLst>
            <pc:docMk/>
            <pc:sldMk cId="557749946" sldId="2157"/>
            <ac:spMk id="2" creationId="{52DA34BA-82FC-47C5-BCE1-BB65E08B92A1}"/>
          </ac:spMkLst>
        </pc:spChg>
      </pc:sldChg>
      <pc:sldChg chg="modSp mod">
        <pc:chgData name="Kelly Stokes" userId="3e5c5154-569e-4d81-aa91-4f91841cdfa9" providerId="ADAL" clId="{EEA33388-281E-441A-8523-036AB9C94E7C}" dt="2022-07-19T13:53:24.592" v="1953" actId="20577"/>
        <pc:sldMkLst>
          <pc:docMk/>
          <pc:sldMk cId="793965251" sldId="2158"/>
        </pc:sldMkLst>
        <pc:spChg chg="mod">
          <ac:chgData name="Kelly Stokes" userId="3e5c5154-569e-4d81-aa91-4f91841cdfa9" providerId="ADAL" clId="{EEA33388-281E-441A-8523-036AB9C94E7C}" dt="2022-07-19T13:53:24.592" v="1953" actId="20577"/>
          <ac:spMkLst>
            <pc:docMk/>
            <pc:sldMk cId="793965251" sldId="2158"/>
            <ac:spMk id="2" creationId="{52DA34BA-82FC-47C5-BCE1-BB65E08B92A1}"/>
          </ac:spMkLst>
        </pc:spChg>
      </pc:sldChg>
      <pc:sldChg chg="modSp mod">
        <pc:chgData name="Kelly Stokes" userId="3e5c5154-569e-4d81-aa91-4f91841cdfa9" providerId="ADAL" clId="{EEA33388-281E-441A-8523-036AB9C94E7C}" dt="2022-07-19T13:53:35.303" v="1968" actId="20577"/>
        <pc:sldMkLst>
          <pc:docMk/>
          <pc:sldMk cId="709573895" sldId="2159"/>
        </pc:sldMkLst>
        <pc:spChg chg="mod">
          <ac:chgData name="Kelly Stokes" userId="3e5c5154-569e-4d81-aa91-4f91841cdfa9" providerId="ADAL" clId="{EEA33388-281E-441A-8523-036AB9C94E7C}" dt="2022-07-19T13:53:35.303" v="1968" actId="20577"/>
          <ac:spMkLst>
            <pc:docMk/>
            <pc:sldMk cId="709573895" sldId="2159"/>
            <ac:spMk id="2" creationId="{52DA34BA-82FC-47C5-BCE1-BB65E08B92A1}"/>
          </ac:spMkLst>
        </pc:spChg>
      </pc:sldChg>
      <pc:sldChg chg="modSp mod">
        <pc:chgData name="Kelly Stokes" userId="3e5c5154-569e-4d81-aa91-4f91841cdfa9" providerId="ADAL" clId="{EEA33388-281E-441A-8523-036AB9C94E7C}" dt="2022-07-19T13:53:42.930" v="1987" actId="20577"/>
        <pc:sldMkLst>
          <pc:docMk/>
          <pc:sldMk cId="1810791666" sldId="2160"/>
        </pc:sldMkLst>
        <pc:spChg chg="mod">
          <ac:chgData name="Kelly Stokes" userId="3e5c5154-569e-4d81-aa91-4f91841cdfa9" providerId="ADAL" clId="{EEA33388-281E-441A-8523-036AB9C94E7C}" dt="2022-07-19T13:53:42.930" v="1987" actId="20577"/>
          <ac:spMkLst>
            <pc:docMk/>
            <pc:sldMk cId="1810791666" sldId="2160"/>
            <ac:spMk id="2" creationId="{52DA34BA-82FC-47C5-BCE1-BB65E08B92A1}"/>
          </ac:spMkLst>
        </pc:spChg>
      </pc:sldChg>
      <pc:sldChg chg="modSp mod">
        <pc:chgData name="Kelly Stokes" userId="3e5c5154-569e-4d81-aa91-4f91841cdfa9" providerId="ADAL" clId="{EEA33388-281E-441A-8523-036AB9C94E7C}" dt="2022-07-19T13:53:53.683" v="2011" actId="20577"/>
        <pc:sldMkLst>
          <pc:docMk/>
          <pc:sldMk cId="2380129939" sldId="2161"/>
        </pc:sldMkLst>
        <pc:spChg chg="mod">
          <ac:chgData name="Kelly Stokes" userId="3e5c5154-569e-4d81-aa91-4f91841cdfa9" providerId="ADAL" clId="{EEA33388-281E-441A-8523-036AB9C94E7C}" dt="2022-07-19T13:53:53.683" v="2011" actId="20577"/>
          <ac:spMkLst>
            <pc:docMk/>
            <pc:sldMk cId="2380129939" sldId="2161"/>
            <ac:spMk id="2" creationId="{52DA34BA-82FC-47C5-BCE1-BB65E08B92A1}"/>
          </ac:spMkLst>
        </pc:spChg>
      </pc:sldChg>
      <pc:sldChg chg="modSp mod">
        <pc:chgData name="Kelly Stokes" userId="3e5c5154-569e-4d81-aa91-4f91841cdfa9" providerId="ADAL" clId="{EEA33388-281E-441A-8523-036AB9C94E7C}" dt="2022-07-19T13:54:04.457" v="2043" actId="20577"/>
        <pc:sldMkLst>
          <pc:docMk/>
          <pc:sldMk cId="2959338590" sldId="2162"/>
        </pc:sldMkLst>
        <pc:spChg chg="mod">
          <ac:chgData name="Kelly Stokes" userId="3e5c5154-569e-4d81-aa91-4f91841cdfa9" providerId="ADAL" clId="{EEA33388-281E-441A-8523-036AB9C94E7C}" dt="2022-07-19T13:54:04.457" v="2043" actId="20577"/>
          <ac:spMkLst>
            <pc:docMk/>
            <pc:sldMk cId="2959338590" sldId="2162"/>
            <ac:spMk id="2" creationId="{52DA34BA-82FC-47C5-BCE1-BB65E08B92A1}"/>
          </ac:spMkLst>
        </pc:spChg>
      </pc:sldChg>
      <pc:sldChg chg="modSp mod">
        <pc:chgData name="Kelly Stokes" userId="3e5c5154-569e-4d81-aa91-4f91841cdfa9" providerId="ADAL" clId="{EEA33388-281E-441A-8523-036AB9C94E7C}" dt="2022-07-19T13:54:13.795" v="2064" actId="20577"/>
        <pc:sldMkLst>
          <pc:docMk/>
          <pc:sldMk cId="2498886753" sldId="2163"/>
        </pc:sldMkLst>
        <pc:spChg chg="mod">
          <ac:chgData name="Kelly Stokes" userId="3e5c5154-569e-4d81-aa91-4f91841cdfa9" providerId="ADAL" clId="{EEA33388-281E-441A-8523-036AB9C94E7C}" dt="2022-07-19T13:54:13.795" v="2064" actId="20577"/>
          <ac:spMkLst>
            <pc:docMk/>
            <pc:sldMk cId="2498886753" sldId="2163"/>
            <ac:spMk id="2" creationId="{52DA34BA-82FC-47C5-BCE1-BB65E08B92A1}"/>
          </ac:spMkLst>
        </pc:spChg>
      </pc:sldChg>
      <pc:sldChg chg="modSp mod">
        <pc:chgData name="Kelly Stokes" userId="3e5c5154-569e-4d81-aa91-4f91841cdfa9" providerId="ADAL" clId="{EEA33388-281E-441A-8523-036AB9C94E7C}" dt="2022-07-19T13:54:21.140" v="2081" actId="20577"/>
        <pc:sldMkLst>
          <pc:docMk/>
          <pc:sldMk cId="612493049" sldId="2164"/>
        </pc:sldMkLst>
        <pc:spChg chg="mod">
          <ac:chgData name="Kelly Stokes" userId="3e5c5154-569e-4d81-aa91-4f91841cdfa9" providerId="ADAL" clId="{EEA33388-281E-441A-8523-036AB9C94E7C}" dt="2022-07-19T13:54:21.140" v="2081" actId="20577"/>
          <ac:spMkLst>
            <pc:docMk/>
            <pc:sldMk cId="612493049" sldId="2164"/>
            <ac:spMk id="2" creationId="{52DA34BA-82FC-47C5-BCE1-BB65E08B92A1}"/>
          </ac:spMkLst>
        </pc:spChg>
      </pc:sldChg>
      <pc:sldChg chg="modSp mod">
        <pc:chgData name="Kelly Stokes" userId="3e5c5154-569e-4d81-aa91-4f91841cdfa9" providerId="ADAL" clId="{EEA33388-281E-441A-8523-036AB9C94E7C}" dt="2022-07-19T13:54:29.801" v="2098" actId="20577"/>
        <pc:sldMkLst>
          <pc:docMk/>
          <pc:sldMk cId="2580788274" sldId="2165"/>
        </pc:sldMkLst>
        <pc:spChg chg="mod">
          <ac:chgData name="Kelly Stokes" userId="3e5c5154-569e-4d81-aa91-4f91841cdfa9" providerId="ADAL" clId="{EEA33388-281E-441A-8523-036AB9C94E7C}" dt="2022-07-19T13:54:29.801" v="2098" actId="20577"/>
          <ac:spMkLst>
            <pc:docMk/>
            <pc:sldMk cId="2580788274" sldId="2165"/>
            <ac:spMk id="2" creationId="{52DA34BA-82FC-47C5-BCE1-BB65E08B92A1}"/>
          </ac:spMkLst>
        </pc:spChg>
      </pc:sldChg>
      <pc:sldChg chg="addSp delSp modSp mod">
        <pc:chgData name="Kelly Stokes" userId="3e5c5154-569e-4d81-aa91-4f91841cdfa9" providerId="ADAL" clId="{EEA33388-281E-441A-8523-036AB9C94E7C}" dt="2022-07-19T13:55:05.662" v="2149" actId="1076"/>
        <pc:sldMkLst>
          <pc:docMk/>
          <pc:sldMk cId="454420111" sldId="2166"/>
        </pc:sldMkLst>
        <pc:spChg chg="mod">
          <ac:chgData name="Kelly Stokes" userId="3e5c5154-569e-4d81-aa91-4f91841cdfa9" providerId="ADAL" clId="{EEA33388-281E-441A-8523-036AB9C94E7C}" dt="2022-07-19T13:54:48.852" v="2146" actId="20577"/>
          <ac:spMkLst>
            <pc:docMk/>
            <pc:sldMk cId="454420111" sldId="2166"/>
            <ac:spMk id="2" creationId="{52DA34BA-82FC-47C5-BCE1-BB65E08B92A1}"/>
          </ac:spMkLst>
        </pc:spChg>
        <pc:picChg chg="del">
          <ac:chgData name="Kelly Stokes" userId="3e5c5154-569e-4d81-aa91-4f91841cdfa9" providerId="ADAL" clId="{EEA33388-281E-441A-8523-036AB9C94E7C}" dt="2022-07-19T13:54:50.249" v="2147" actId="478"/>
          <ac:picMkLst>
            <pc:docMk/>
            <pc:sldMk cId="454420111" sldId="2166"/>
            <ac:picMk id="6146" creationId="{FA933CF7-72EA-AD48-C5FB-DDB265AAD2FE}"/>
          </ac:picMkLst>
        </pc:picChg>
        <pc:picChg chg="add mod">
          <ac:chgData name="Kelly Stokes" userId="3e5c5154-569e-4d81-aa91-4f91841cdfa9" providerId="ADAL" clId="{EEA33388-281E-441A-8523-036AB9C94E7C}" dt="2022-07-19T13:55:05.662" v="2149" actId="1076"/>
          <ac:picMkLst>
            <pc:docMk/>
            <pc:sldMk cId="454420111" sldId="2166"/>
            <ac:picMk id="36866" creationId="{D2738694-8FF0-B6DE-0A6C-006F090C0A58}"/>
          </ac:picMkLst>
        </pc:picChg>
      </pc:sldChg>
      <pc:sldChg chg="addSp delSp modSp mod">
        <pc:chgData name="Kelly Stokes" userId="3e5c5154-569e-4d81-aa91-4f91841cdfa9" providerId="ADAL" clId="{EEA33388-281E-441A-8523-036AB9C94E7C}" dt="2022-07-19T13:55:52.210" v="2184" actId="20577"/>
        <pc:sldMkLst>
          <pc:docMk/>
          <pc:sldMk cId="1669519395" sldId="2167"/>
        </pc:sldMkLst>
        <pc:spChg chg="mod">
          <ac:chgData name="Kelly Stokes" userId="3e5c5154-569e-4d81-aa91-4f91841cdfa9" providerId="ADAL" clId="{EEA33388-281E-441A-8523-036AB9C94E7C}" dt="2022-07-19T13:55:52.210" v="2184" actId="20577"/>
          <ac:spMkLst>
            <pc:docMk/>
            <pc:sldMk cId="1669519395" sldId="2167"/>
            <ac:spMk id="2" creationId="{52DA34BA-82FC-47C5-BCE1-BB65E08B92A1}"/>
          </ac:spMkLst>
        </pc:spChg>
        <pc:picChg chg="del">
          <ac:chgData name="Kelly Stokes" userId="3e5c5154-569e-4d81-aa91-4f91841cdfa9" providerId="ADAL" clId="{EEA33388-281E-441A-8523-036AB9C94E7C}" dt="2022-07-19T13:55:07.757" v="2150" actId="478"/>
          <ac:picMkLst>
            <pc:docMk/>
            <pc:sldMk cId="1669519395" sldId="2167"/>
            <ac:picMk id="7170" creationId="{7654A6FE-1D20-F053-AB78-EC9D679CE312}"/>
          </ac:picMkLst>
        </pc:picChg>
        <pc:picChg chg="add mod">
          <ac:chgData name="Kelly Stokes" userId="3e5c5154-569e-4d81-aa91-4f91841cdfa9" providerId="ADAL" clId="{EEA33388-281E-441A-8523-036AB9C94E7C}" dt="2022-07-19T13:55:10.601" v="2152" actId="1076"/>
          <ac:picMkLst>
            <pc:docMk/>
            <pc:sldMk cId="1669519395" sldId="2167"/>
            <ac:picMk id="35842" creationId="{AB45F39D-03B1-3820-2F02-5F226425071C}"/>
          </ac:picMkLst>
        </pc:picChg>
      </pc:sldChg>
      <pc:sldChg chg="del">
        <pc:chgData name="Kelly Stokes" userId="3e5c5154-569e-4d81-aa91-4f91841cdfa9" providerId="ADAL" clId="{EEA33388-281E-441A-8523-036AB9C94E7C}" dt="2022-07-19T13:56:02.579" v="2185" actId="2696"/>
        <pc:sldMkLst>
          <pc:docMk/>
          <pc:sldMk cId="1130834081" sldId="2168"/>
        </pc:sldMkLst>
      </pc:sldChg>
      <pc:sldChg chg="del">
        <pc:chgData name="Kelly Stokes" userId="3e5c5154-569e-4d81-aa91-4f91841cdfa9" providerId="ADAL" clId="{EEA33388-281E-441A-8523-036AB9C94E7C}" dt="2022-07-19T13:56:14.311" v="2186" actId="2696"/>
        <pc:sldMkLst>
          <pc:docMk/>
          <pc:sldMk cId="1224638859" sldId="2169"/>
        </pc:sldMkLst>
      </pc:sldChg>
      <pc:sldChg chg="del">
        <pc:chgData name="Kelly Stokes" userId="3e5c5154-569e-4d81-aa91-4f91841cdfa9" providerId="ADAL" clId="{EEA33388-281E-441A-8523-036AB9C94E7C}" dt="2022-07-19T13:56:14.311" v="2186" actId="2696"/>
        <pc:sldMkLst>
          <pc:docMk/>
          <pc:sldMk cId="3669388233" sldId="2170"/>
        </pc:sldMkLst>
      </pc:sldChg>
      <pc:sldChg chg="del">
        <pc:chgData name="Kelly Stokes" userId="3e5c5154-569e-4d81-aa91-4f91841cdfa9" providerId="ADAL" clId="{EEA33388-281E-441A-8523-036AB9C94E7C}" dt="2022-07-19T13:56:14.311" v="2186" actId="2696"/>
        <pc:sldMkLst>
          <pc:docMk/>
          <pc:sldMk cId="2552037698" sldId="2171"/>
        </pc:sldMkLst>
      </pc:sldChg>
      <pc:sldChg chg="del">
        <pc:chgData name="Kelly Stokes" userId="3e5c5154-569e-4d81-aa91-4f91841cdfa9" providerId="ADAL" clId="{EEA33388-281E-441A-8523-036AB9C94E7C}" dt="2022-07-19T13:56:14.311" v="2186" actId="2696"/>
        <pc:sldMkLst>
          <pc:docMk/>
          <pc:sldMk cId="2596881460" sldId="2172"/>
        </pc:sldMkLst>
      </pc:sldChg>
      <pc:sldChg chg="del">
        <pc:chgData name="Kelly Stokes" userId="3e5c5154-569e-4d81-aa91-4f91841cdfa9" providerId="ADAL" clId="{EEA33388-281E-441A-8523-036AB9C94E7C}" dt="2022-07-19T13:56:14.311" v="2186" actId="2696"/>
        <pc:sldMkLst>
          <pc:docMk/>
          <pc:sldMk cId="307696120" sldId="2173"/>
        </pc:sldMkLst>
      </pc:sldChg>
      <pc:sldChg chg="del">
        <pc:chgData name="Kelly Stokes" userId="3e5c5154-569e-4d81-aa91-4f91841cdfa9" providerId="ADAL" clId="{EEA33388-281E-441A-8523-036AB9C94E7C}" dt="2022-07-19T13:56:14.311" v="2186" actId="2696"/>
        <pc:sldMkLst>
          <pc:docMk/>
          <pc:sldMk cId="135613911" sldId="2174"/>
        </pc:sldMkLst>
      </pc:sldChg>
      <pc:sldChg chg="del">
        <pc:chgData name="Kelly Stokes" userId="3e5c5154-569e-4d81-aa91-4f91841cdfa9" providerId="ADAL" clId="{EEA33388-281E-441A-8523-036AB9C94E7C}" dt="2022-07-19T13:56:14.311" v="2186" actId="2696"/>
        <pc:sldMkLst>
          <pc:docMk/>
          <pc:sldMk cId="176925759" sldId="2175"/>
        </pc:sldMkLst>
      </pc:sldChg>
      <pc:sldChg chg="modSp mod">
        <pc:chgData name="Kelly Stokes" userId="3e5c5154-569e-4d81-aa91-4f91841cdfa9" providerId="ADAL" clId="{EEA33388-281E-441A-8523-036AB9C94E7C}" dt="2022-07-19T14:00:22.289" v="2457" actId="20577"/>
        <pc:sldMkLst>
          <pc:docMk/>
          <pc:sldMk cId="1082164949" sldId="2176"/>
        </pc:sldMkLst>
        <pc:spChg chg="mod">
          <ac:chgData name="Kelly Stokes" userId="3e5c5154-569e-4d81-aa91-4f91841cdfa9" providerId="ADAL" clId="{EEA33388-281E-441A-8523-036AB9C94E7C}" dt="2022-07-19T14:00:22.289" v="2457" actId="20577"/>
          <ac:spMkLst>
            <pc:docMk/>
            <pc:sldMk cId="1082164949" sldId="2176"/>
            <ac:spMk id="2" creationId="{52DA34BA-82FC-47C5-BCE1-BB65E08B92A1}"/>
          </ac:spMkLst>
        </pc:spChg>
      </pc:sldChg>
      <pc:sldChg chg="modSp mod">
        <pc:chgData name="Kelly Stokes" userId="3e5c5154-569e-4d81-aa91-4f91841cdfa9" providerId="ADAL" clId="{EEA33388-281E-441A-8523-036AB9C94E7C}" dt="2022-07-19T14:00:59.051" v="2539" actId="20577"/>
        <pc:sldMkLst>
          <pc:docMk/>
          <pc:sldMk cId="3175545608" sldId="2177"/>
        </pc:sldMkLst>
        <pc:spChg chg="mod">
          <ac:chgData name="Kelly Stokes" userId="3e5c5154-569e-4d81-aa91-4f91841cdfa9" providerId="ADAL" clId="{EEA33388-281E-441A-8523-036AB9C94E7C}" dt="2022-07-19T14:00:59.051" v="2539" actId="20577"/>
          <ac:spMkLst>
            <pc:docMk/>
            <pc:sldMk cId="3175545608" sldId="2177"/>
            <ac:spMk id="2" creationId="{52DA34BA-82FC-47C5-BCE1-BB65E08B92A1}"/>
          </ac:spMkLst>
        </pc:spChg>
      </pc:sldChg>
      <pc:sldChg chg="modSp mod">
        <pc:chgData name="Kelly Stokes" userId="3e5c5154-569e-4d81-aa91-4f91841cdfa9" providerId="ADAL" clId="{EEA33388-281E-441A-8523-036AB9C94E7C}" dt="2022-07-19T14:01:54.770" v="2621" actId="20577"/>
        <pc:sldMkLst>
          <pc:docMk/>
          <pc:sldMk cId="202872146" sldId="2178"/>
        </pc:sldMkLst>
        <pc:spChg chg="mod">
          <ac:chgData name="Kelly Stokes" userId="3e5c5154-569e-4d81-aa91-4f91841cdfa9" providerId="ADAL" clId="{EEA33388-281E-441A-8523-036AB9C94E7C}" dt="2022-07-19T14:01:54.770" v="2621" actId="20577"/>
          <ac:spMkLst>
            <pc:docMk/>
            <pc:sldMk cId="202872146" sldId="2178"/>
            <ac:spMk id="2" creationId="{52DA34BA-82FC-47C5-BCE1-BB65E08B92A1}"/>
          </ac:spMkLst>
        </pc:spChg>
      </pc:sldChg>
      <pc:sldChg chg="del">
        <pc:chgData name="Kelly Stokes" userId="3e5c5154-569e-4d81-aa91-4f91841cdfa9" providerId="ADAL" clId="{EEA33388-281E-441A-8523-036AB9C94E7C}" dt="2022-07-19T14:02:18" v="2640" actId="2696"/>
        <pc:sldMkLst>
          <pc:docMk/>
          <pc:sldMk cId="1628156644" sldId="2179"/>
        </pc:sldMkLst>
      </pc:sldChg>
      <pc:sldChg chg="del">
        <pc:chgData name="Kelly Stokes" userId="3e5c5154-569e-4d81-aa91-4f91841cdfa9" providerId="ADAL" clId="{EEA33388-281E-441A-8523-036AB9C94E7C}" dt="2022-07-19T14:02:18" v="2640" actId="2696"/>
        <pc:sldMkLst>
          <pc:docMk/>
          <pc:sldMk cId="2496503266" sldId="2180"/>
        </pc:sldMkLst>
      </pc:sldChg>
      <pc:sldChg chg="del">
        <pc:chgData name="Kelly Stokes" userId="3e5c5154-569e-4d81-aa91-4f91841cdfa9" providerId="ADAL" clId="{EEA33388-281E-441A-8523-036AB9C94E7C}" dt="2022-07-19T14:02:18" v="2640" actId="2696"/>
        <pc:sldMkLst>
          <pc:docMk/>
          <pc:sldMk cId="258879179" sldId="2181"/>
        </pc:sldMkLst>
      </pc:sldChg>
      <pc:sldChg chg="del">
        <pc:chgData name="Kelly Stokes" userId="3e5c5154-569e-4d81-aa91-4f91841cdfa9" providerId="ADAL" clId="{EEA33388-281E-441A-8523-036AB9C94E7C}" dt="2022-07-19T14:02:18" v="2640" actId="2696"/>
        <pc:sldMkLst>
          <pc:docMk/>
          <pc:sldMk cId="2944940858" sldId="2182"/>
        </pc:sldMkLst>
      </pc:sldChg>
      <pc:sldChg chg="del">
        <pc:chgData name="Kelly Stokes" userId="3e5c5154-569e-4d81-aa91-4f91841cdfa9" providerId="ADAL" clId="{EEA33388-281E-441A-8523-036AB9C94E7C}" dt="2022-07-19T14:02:18" v="2640" actId="2696"/>
        <pc:sldMkLst>
          <pc:docMk/>
          <pc:sldMk cId="4178424573" sldId="2183"/>
        </pc:sldMkLst>
      </pc:sldChg>
      <pc:sldChg chg="del">
        <pc:chgData name="Kelly Stokes" userId="3e5c5154-569e-4d81-aa91-4f91841cdfa9" providerId="ADAL" clId="{EEA33388-281E-441A-8523-036AB9C94E7C}" dt="2022-07-19T14:02:18" v="2640" actId="2696"/>
        <pc:sldMkLst>
          <pc:docMk/>
          <pc:sldMk cId="3996665414" sldId="2184"/>
        </pc:sldMkLst>
      </pc:sldChg>
      <pc:sldChg chg="modNotesTx">
        <pc:chgData name="Kelly Stokes" userId="3e5c5154-569e-4d81-aa91-4f91841cdfa9" providerId="ADAL" clId="{EEA33388-281E-441A-8523-036AB9C94E7C}" dt="2022-07-19T14:02:50.771" v="2641"/>
        <pc:sldMkLst>
          <pc:docMk/>
          <pc:sldMk cId="3369615363" sldId="2203"/>
        </pc:sldMkLst>
      </pc:sldChg>
      <pc:sldChg chg="modSp mod">
        <pc:chgData name="Kelly Stokes" userId="3e5c5154-569e-4d81-aa91-4f91841cdfa9" providerId="ADAL" clId="{EEA33388-281E-441A-8523-036AB9C94E7C}" dt="2022-07-19T14:02:56.783" v="2642"/>
        <pc:sldMkLst>
          <pc:docMk/>
          <pc:sldMk cId="2609982784" sldId="2204"/>
        </pc:sldMkLst>
        <pc:spChg chg="mod">
          <ac:chgData name="Kelly Stokes" userId="3e5c5154-569e-4d81-aa91-4f91841cdfa9" providerId="ADAL" clId="{EEA33388-281E-441A-8523-036AB9C94E7C}" dt="2022-07-19T14:02:56.783" v="2642"/>
          <ac:spMkLst>
            <pc:docMk/>
            <pc:sldMk cId="2609982784" sldId="2204"/>
            <ac:spMk id="2" creationId="{77E26784-A357-92CE-B6B1-8F248D3D6650}"/>
          </ac:spMkLst>
        </pc:spChg>
      </pc:sldChg>
      <pc:sldChg chg="modSp mod">
        <pc:chgData name="Kelly Stokes" userId="3e5c5154-569e-4d81-aa91-4f91841cdfa9" providerId="ADAL" clId="{EEA33388-281E-441A-8523-036AB9C94E7C}" dt="2022-07-19T14:04:24.638" v="2645" actId="20577"/>
        <pc:sldMkLst>
          <pc:docMk/>
          <pc:sldMk cId="1066175894" sldId="2220"/>
        </pc:sldMkLst>
        <pc:spChg chg="mod">
          <ac:chgData name="Kelly Stokes" userId="3e5c5154-569e-4d81-aa91-4f91841cdfa9" providerId="ADAL" clId="{EEA33388-281E-441A-8523-036AB9C94E7C}" dt="2022-07-19T14:04:24.638" v="2645" actId="20577"/>
          <ac:spMkLst>
            <pc:docMk/>
            <pc:sldMk cId="1066175894" sldId="2220"/>
            <ac:spMk id="2" creationId="{52DA34BA-82FC-47C5-BCE1-BB65E08B92A1}"/>
          </ac:spMkLst>
        </pc:spChg>
      </pc:sldChg>
      <pc:sldChg chg="modSp mod">
        <pc:chgData name="Kelly Stokes" userId="3e5c5154-569e-4d81-aa91-4f91841cdfa9" providerId="ADAL" clId="{EEA33388-281E-441A-8523-036AB9C94E7C}" dt="2022-07-19T14:04:34.162" v="2649" actId="1076"/>
        <pc:sldMkLst>
          <pc:docMk/>
          <pc:sldMk cId="4184044617" sldId="2221"/>
        </pc:sldMkLst>
        <pc:spChg chg="mod">
          <ac:chgData name="Kelly Stokes" userId="3e5c5154-569e-4d81-aa91-4f91841cdfa9" providerId="ADAL" clId="{EEA33388-281E-441A-8523-036AB9C94E7C}" dt="2022-07-19T14:04:30.718" v="2648" actId="20577"/>
          <ac:spMkLst>
            <pc:docMk/>
            <pc:sldMk cId="4184044617" sldId="2221"/>
            <ac:spMk id="2" creationId="{52DA34BA-82FC-47C5-BCE1-BB65E08B92A1}"/>
          </ac:spMkLst>
        </pc:spChg>
        <pc:spChg chg="mod">
          <ac:chgData name="Kelly Stokes" userId="3e5c5154-569e-4d81-aa91-4f91841cdfa9" providerId="ADAL" clId="{EEA33388-281E-441A-8523-036AB9C94E7C}" dt="2022-07-19T14:04:34.162" v="2649" actId="1076"/>
          <ac:spMkLst>
            <pc:docMk/>
            <pc:sldMk cId="4184044617" sldId="2221"/>
            <ac:spMk id="3" creationId="{13BB5EC0-7A96-4D29-A835-6FAE896C31A4}"/>
          </ac:spMkLst>
        </pc:spChg>
      </pc:sldChg>
      <pc:sldChg chg="del">
        <pc:chgData name="Kelly Stokes" userId="3e5c5154-569e-4d81-aa91-4f91841cdfa9" providerId="ADAL" clId="{EEA33388-281E-441A-8523-036AB9C94E7C}" dt="2022-07-19T14:04:37.254" v="2650" actId="2696"/>
        <pc:sldMkLst>
          <pc:docMk/>
          <pc:sldMk cId="1170979419" sldId="2222"/>
        </pc:sldMkLst>
      </pc:sldChg>
      <pc:sldChg chg="modSp mod">
        <pc:chgData name="Kelly Stokes" userId="3e5c5154-569e-4d81-aa91-4f91841cdfa9" providerId="ADAL" clId="{EEA33388-281E-441A-8523-036AB9C94E7C}" dt="2022-07-19T14:05:00.692" v="2654" actId="20577"/>
        <pc:sldMkLst>
          <pc:docMk/>
          <pc:sldMk cId="487940760" sldId="2223"/>
        </pc:sldMkLst>
        <pc:spChg chg="mod">
          <ac:chgData name="Kelly Stokes" userId="3e5c5154-569e-4d81-aa91-4f91841cdfa9" providerId="ADAL" clId="{EEA33388-281E-441A-8523-036AB9C94E7C}" dt="2022-07-19T14:05:00.692" v="2654" actId="20577"/>
          <ac:spMkLst>
            <pc:docMk/>
            <pc:sldMk cId="487940760" sldId="2223"/>
            <ac:spMk id="2" creationId="{52DA34BA-82FC-47C5-BCE1-BB65E08B92A1}"/>
          </ac:spMkLst>
        </pc:spChg>
      </pc:sldChg>
      <pc:sldChg chg="modSp mod">
        <pc:chgData name="Kelly Stokes" userId="3e5c5154-569e-4d81-aa91-4f91841cdfa9" providerId="ADAL" clId="{EEA33388-281E-441A-8523-036AB9C94E7C}" dt="2022-07-19T14:05:09.062" v="2656" actId="1076"/>
        <pc:sldMkLst>
          <pc:docMk/>
          <pc:sldMk cId="1184332205" sldId="2224"/>
        </pc:sldMkLst>
        <pc:spChg chg="mod">
          <ac:chgData name="Kelly Stokes" userId="3e5c5154-569e-4d81-aa91-4f91841cdfa9" providerId="ADAL" clId="{EEA33388-281E-441A-8523-036AB9C94E7C}" dt="2022-07-19T14:05:05.128" v="2655" actId="20577"/>
          <ac:spMkLst>
            <pc:docMk/>
            <pc:sldMk cId="1184332205" sldId="2224"/>
            <ac:spMk id="2" creationId="{52DA34BA-82FC-47C5-BCE1-BB65E08B92A1}"/>
          </ac:spMkLst>
        </pc:spChg>
        <pc:spChg chg="mod">
          <ac:chgData name="Kelly Stokes" userId="3e5c5154-569e-4d81-aa91-4f91841cdfa9" providerId="ADAL" clId="{EEA33388-281E-441A-8523-036AB9C94E7C}" dt="2022-07-19T14:05:09.062" v="2656" actId="1076"/>
          <ac:spMkLst>
            <pc:docMk/>
            <pc:sldMk cId="1184332205" sldId="2224"/>
            <ac:spMk id="3" creationId="{0366E0B6-702E-4814-82C6-08CA2D13F3C9}"/>
          </ac:spMkLst>
        </pc:spChg>
      </pc:sldChg>
      <pc:sldChg chg="del">
        <pc:chgData name="Kelly Stokes" userId="3e5c5154-569e-4d81-aa91-4f91841cdfa9" providerId="ADAL" clId="{EEA33388-281E-441A-8523-036AB9C94E7C}" dt="2022-07-19T14:05:13.105" v="2657" actId="2696"/>
        <pc:sldMkLst>
          <pc:docMk/>
          <pc:sldMk cId="2650075350" sldId="2225"/>
        </pc:sldMkLst>
      </pc:sldChg>
      <pc:sldChg chg="del">
        <pc:chgData name="Kelly Stokes" userId="3e5c5154-569e-4d81-aa91-4f91841cdfa9" providerId="ADAL" clId="{EEA33388-281E-441A-8523-036AB9C94E7C}" dt="2022-07-19T14:06:50.342" v="2661" actId="2696"/>
        <pc:sldMkLst>
          <pc:docMk/>
          <pc:sldMk cId="723369479" sldId="2227"/>
        </pc:sldMkLst>
      </pc:sldChg>
      <pc:sldChg chg="del">
        <pc:chgData name="Kelly Stokes" userId="3e5c5154-569e-4d81-aa91-4f91841cdfa9" providerId="ADAL" clId="{EEA33388-281E-441A-8523-036AB9C94E7C}" dt="2022-07-19T14:06:50.342" v="2661" actId="2696"/>
        <pc:sldMkLst>
          <pc:docMk/>
          <pc:sldMk cId="3370115617" sldId="2228"/>
        </pc:sldMkLst>
      </pc:sldChg>
      <pc:sldChg chg="del">
        <pc:chgData name="Kelly Stokes" userId="3e5c5154-569e-4d81-aa91-4f91841cdfa9" providerId="ADAL" clId="{EEA33388-281E-441A-8523-036AB9C94E7C}" dt="2022-07-19T14:06:50.342" v="2661" actId="2696"/>
        <pc:sldMkLst>
          <pc:docMk/>
          <pc:sldMk cId="3169819600" sldId="2229"/>
        </pc:sldMkLst>
      </pc:sldChg>
      <pc:sldChg chg="del">
        <pc:chgData name="Kelly Stokes" userId="3e5c5154-569e-4d81-aa91-4f91841cdfa9" providerId="ADAL" clId="{EEA33388-281E-441A-8523-036AB9C94E7C}" dt="2022-07-19T14:06:50.342" v="2661" actId="2696"/>
        <pc:sldMkLst>
          <pc:docMk/>
          <pc:sldMk cId="3416640204" sldId="2230"/>
        </pc:sldMkLst>
      </pc:sldChg>
      <pc:sldChg chg="del">
        <pc:chgData name="Kelly Stokes" userId="3e5c5154-569e-4d81-aa91-4f91841cdfa9" providerId="ADAL" clId="{EEA33388-281E-441A-8523-036AB9C94E7C}" dt="2022-07-19T14:06:50.342" v="2661" actId="2696"/>
        <pc:sldMkLst>
          <pc:docMk/>
          <pc:sldMk cId="4176335043" sldId="2231"/>
        </pc:sldMkLst>
      </pc:sldChg>
      <pc:sldChg chg="del">
        <pc:chgData name="Kelly Stokes" userId="3e5c5154-569e-4d81-aa91-4f91841cdfa9" providerId="ADAL" clId="{EEA33388-281E-441A-8523-036AB9C94E7C}" dt="2022-07-19T14:06:50.342" v="2661" actId="2696"/>
        <pc:sldMkLst>
          <pc:docMk/>
          <pc:sldMk cId="2394725689" sldId="2232"/>
        </pc:sldMkLst>
      </pc:sldChg>
      <pc:sldChg chg="del">
        <pc:chgData name="Kelly Stokes" userId="3e5c5154-569e-4d81-aa91-4f91841cdfa9" providerId="ADAL" clId="{EEA33388-281E-441A-8523-036AB9C94E7C}" dt="2022-07-19T14:06:50.342" v="2661" actId="2696"/>
        <pc:sldMkLst>
          <pc:docMk/>
          <pc:sldMk cId="2209198544" sldId="2233"/>
        </pc:sldMkLst>
      </pc:sldChg>
      <pc:sldChg chg="del">
        <pc:chgData name="Kelly Stokes" userId="3e5c5154-569e-4d81-aa91-4f91841cdfa9" providerId="ADAL" clId="{EEA33388-281E-441A-8523-036AB9C94E7C}" dt="2022-07-19T14:06:50.342" v="2661" actId="2696"/>
        <pc:sldMkLst>
          <pc:docMk/>
          <pc:sldMk cId="596308785" sldId="2234"/>
        </pc:sldMkLst>
      </pc:sldChg>
      <pc:sldChg chg="del">
        <pc:chgData name="Kelly Stokes" userId="3e5c5154-569e-4d81-aa91-4f91841cdfa9" providerId="ADAL" clId="{EEA33388-281E-441A-8523-036AB9C94E7C}" dt="2022-07-19T14:06:50.342" v="2661" actId="2696"/>
        <pc:sldMkLst>
          <pc:docMk/>
          <pc:sldMk cId="811079414" sldId="2235"/>
        </pc:sldMkLst>
      </pc:sldChg>
      <pc:sldChg chg="del">
        <pc:chgData name="Kelly Stokes" userId="3e5c5154-569e-4d81-aa91-4f91841cdfa9" providerId="ADAL" clId="{EEA33388-281E-441A-8523-036AB9C94E7C}" dt="2022-07-19T14:06:50.342" v="2661" actId="2696"/>
        <pc:sldMkLst>
          <pc:docMk/>
          <pc:sldMk cId="1635939550" sldId="2236"/>
        </pc:sldMkLst>
      </pc:sldChg>
      <pc:sldChg chg="del">
        <pc:chgData name="Kelly Stokes" userId="3e5c5154-569e-4d81-aa91-4f91841cdfa9" providerId="ADAL" clId="{EEA33388-281E-441A-8523-036AB9C94E7C}" dt="2022-07-19T14:06:50.342" v="2661" actId="2696"/>
        <pc:sldMkLst>
          <pc:docMk/>
          <pc:sldMk cId="3180773223" sldId="2237"/>
        </pc:sldMkLst>
      </pc:sldChg>
      <pc:sldChg chg="del">
        <pc:chgData name="Kelly Stokes" userId="3e5c5154-569e-4d81-aa91-4f91841cdfa9" providerId="ADAL" clId="{EEA33388-281E-441A-8523-036AB9C94E7C}" dt="2022-07-19T14:06:50.342" v="2661" actId="2696"/>
        <pc:sldMkLst>
          <pc:docMk/>
          <pc:sldMk cId="1184154333" sldId="2238"/>
        </pc:sldMkLst>
      </pc:sldChg>
      <pc:sldChg chg="del">
        <pc:chgData name="Kelly Stokes" userId="3e5c5154-569e-4d81-aa91-4f91841cdfa9" providerId="ADAL" clId="{EEA33388-281E-441A-8523-036AB9C94E7C}" dt="2022-07-19T14:06:50.342" v="2661" actId="2696"/>
        <pc:sldMkLst>
          <pc:docMk/>
          <pc:sldMk cId="4197121534" sldId="2239"/>
        </pc:sldMkLst>
      </pc:sldChg>
      <pc:sldChg chg="del">
        <pc:chgData name="Kelly Stokes" userId="3e5c5154-569e-4d81-aa91-4f91841cdfa9" providerId="ADAL" clId="{EEA33388-281E-441A-8523-036AB9C94E7C}" dt="2022-07-19T14:06:50.342" v="2661" actId="2696"/>
        <pc:sldMkLst>
          <pc:docMk/>
          <pc:sldMk cId="1510802132" sldId="2240"/>
        </pc:sldMkLst>
      </pc:sldChg>
      <pc:sldChg chg="del">
        <pc:chgData name="Kelly Stokes" userId="3e5c5154-569e-4d81-aa91-4f91841cdfa9" providerId="ADAL" clId="{EEA33388-281E-441A-8523-036AB9C94E7C}" dt="2022-07-19T14:06:50.342" v="2661" actId="2696"/>
        <pc:sldMkLst>
          <pc:docMk/>
          <pc:sldMk cId="1010301753" sldId="2241"/>
        </pc:sldMkLst>
      </pc:sldChg>
      <pc:sldChg chg="del">
        <pc:chgData name="Kelly Stokes" userId="3e5c5154-569e-4d81-aa91-4f91841cdfa9" providerId="ADAL" clId="{EEA33388-281E-441A-8523-036AB9C94E7C}" dt="2022-07-19T14:06:50.342" v="2661" actId="2696"/>
        <pc:sldMkLst>
          <pc:docMk/>
          <pc:sldMk cId="2078641530" sldId="2242"/>
        </pc:sldMkLst>
      </pc:sldChg>
      <pc:sldChg chg="del">
        <pc:chgData name="Kelly Stokes" userId="3e5c5154-569e-4d81-aa91-4f91841cdfa9" providerId="ADAL" clId="{EEA33388-281E-441A-8523-036AB9C94E7C}" dt="2022-07-19T14:06:50.342" v="2661" actId="2696"/>
        <pc:sldMkLst>
          <pc:docMk/>
          <pc:sldMk cId="2658053170" sldId="2243"/>
        </pc:sldMkLst>
      </pc:sldChg>
      <pc:sldChg chg="del">
        <pc:chgData name="Kelly Stokes" userId="3e5c5154-569e-4d81-aa91-4f91841cdfa9" providerId="ADAL" clId="{EEA33388-281E-441A-8523-036AB9C94E7C}" dt="2022-07-19T14:06:50.342" v="2661" actId="2696"/>
        <pc:sldMkLst>
          <pc:docMk/>
          <pc:sldMk cId="20928835" sldId="2244"/>
        </pc:sldMkLst>
      </pc:sldChg>
      <pc:sldChg chg="del">
        <pc:chgData name="Kelly Stokes" userId="3e5c5154-569e-4d81-aa91-4f91841cdfa9" providerId="ADAL" clId="{EEA33388-281E-441A-8523-036AB9C94E7C}" dt="2022-07-19T14:06:50.342" v="2661" actId="2696"/>
        <pc:sldMkLst>
          <pc:docMk/>
          <pc:sldMk cId="881460351" sldId="2245"/>
        </pc:sldMkLst>
      </pc:sldChg>
      <pc:sldChg chg="del">
        <pc:chgData name="Kelly Stokes" userId="3e5c5154-569e-4d81-aa91-4f91841cdfa9" providerId="ADAL" clId="{EEA33388-281E-441A-8523-036AB9C94E7C}" dt="2022-07-19T14:06:50.342" v="2661" actId="2696"/>
        <pc:sldMkLst>
          <pc:docMk/>
          <pc:sldMk cId="3366501017" sldId="2246"/>
        </pc:sldMkLst>
      </pc:sldChg>
      <pc:sldChg chg="del">
        <pc:chgData name="Kelly Stokes" userId="3e5c5154-569e-4d81-aa91-4f91841cdfa9" providerId="ADAL" clId="{EEA33388-281E-441A-8523-036AB9C94E7C}" dt="2022-07-19T14:06:50.342" v="2661" actId="2696"/>
        <pc:sldMkLst>
          <pc:docMk/>
          <pc:sldMk cId="3650290224" sldId="2247"/>
        </pc:sldMkLst>
      </pc:sldChg>
      <pc:sldChg chg="del">
        <pc:chgData name="Kelly Stokes" userId="3e5c5154-569e-4d81-aa91-4f91841cdfa9" providerId="ADAL" clId="{EEA33388-281E-441A-8523-036AB9C94E7C}" dt="2022-07-19T14:06:50.342" v="2661" actId="2696"/>
        <pc:sldMkLst>
          <pc:docMk/>
          <pc:sldMk cId="964282369" sldId="2248"/>
        </pc:sldMkLst>
      </pc:sldChg>
      <pc:sldChg chg="del">
        <pc:chgData name="Kelly Stokes" userId="3e5c5154-569e-4d81-aa91-4f91841cdfa9" providerId="ADAL" clId="{EEA33388-281E-441A-8523-036AB9C94E7C}" dt="2022-07-19T14:06:50.342" v="2661" actId="2696"/>
        <pc:sldMkLst>
          <pc:docMk/>
          <pc:sldMk cId="282848207" sldId="2249"/>
        </pc:sldMkLst>
      </pc:sldChg>
      <pc:sldChg chg="del">
        <pc:chgData name="Kelly Stokes" userId="3e5c5154-569e-4d81-aa91-4f91841cdfa9" providerId="ADAL" clId="{EEA33388-281E-441A-8523-036AB9C94E7C}" dt="2022-07-19T14:06:50.342" v="2661" actId="2696"/>
        <pc:sldMkLst>
          <pc:docMk/>
          <pc:sldMk cId="3312519894" sldId="2250"/>
        </pc:sldMkLst>
      </pc:sldChg>
      <pc:sldChg chg="del">
        <pc:chgData name="Kelly Stokes" userId="3e5c5154-569e-4d81-aa91-4f91841cdfa9" providerId="ADAL" clId="{EEA33388-281E-441A-8523-036AB9C94E7C}" dt="2022-07-19T14:06:50.342" v="2661" actId="2696"/>
        <pc:sldMkLst>
          <pc:docMk/>
          <pc:sldMk cId="968858372" sldId="2251"/>
        </pc:sldMkLst>
      </pc:sldChg>
      <pc:sldChg chg="del">
        <pc:chgData name="Kelly Stokes" userId="3e5c5154-569e-4d81-aa91-4f91841cdfa9" providerId="ADAL" clId="{EEA33388-281E-441A-8523-036AB9C94E7C}" dt="2022-07-19T14:06:50.342" v="2661" actId="2696"/>
        <pc:sldMkLst>
          <pc:docMk/>
          <pc:sldMk cId="3307463739" sldId="2252"/>
        </pc:sldMkLst>
      </pc:sldChg>
      <pc:sldChg chg="del">
        <pc:chgData name="Kelly Stokes" userId="3e5c5154-569e-4d81-aa91-4f91841cdfa9" providerId="ADAL" clId="{EEA33388-281E-441A-8523-036AB9C94E7C}" dt="2022-07-19T14:06:50.342" v="2661" actId="2696"/>
        <pc:sldMkLst>
          <pc:docMk/>
          <pc:sldMk cId="1069289120" sldId="2253"/>
        </pc:sldMkLst>
      </pc:sldChg>
      <pc:sldChg chg="del">
        <pc:chgData name="Kelly Stokes" userId="3e5c5154-569e-4d81-aa91-4f91841cdfa9" providerId="ADAL" clId="{EEA33388-281E-441A-8523-036AB9C94E7C}" dt="2022-07-19T14:06:50.342" v="2661" actId="2696"/>
        <pc:sldMkLst>
          <pc:docMk/>
          <pc:sldMk cId="1339553273" sldId="2254"/>
        </pc:sldMkLst>
      </pc:sldChg>
      <pc:sldChg chg="del">
        <pc:chgData name="Kelly Stokes" userId="3e5c5154-569e-4d81-aa91-4f91841cdfa9" providerId="ADAL" clId="{EEA33388-281E-441A-8523-036AB9C94E7C}" dt="2022-07-19T14:06:50.342" v="2661" actId="2696"/>
        <pc:sldMkLst>
          <pc:docMk/>
          <pc:sldMk cId="4183116768" sldId="2255"/>
        </pc:sldMkLst>
      </pc:sldChg>
      <pc:sldChg chg="del">
        <pc:chgData name="Kelly Stokes" userId="3e5c5154-569e-4d81-aa91-4f91841cdfa9" providerId="ADAL" clId="{EEA33388-281E-441A-8523-036AB9C94E7C}" dt="2022-07-19T14:06:50.342" v="2661" actId="2696"/>
        <pc:sldMkLst>
          <pc:docMk/>
          <pc:sldMk cId="482364100" sldId="2256"/>
        </pc:sldMkLst>
      </pc:sldChg>
      <pc:sldChg chg="modNotesTx">
        <pc:chgData name="Kelly Stokes" userId="3e5c5154-569e-4d81-aa91-4f91841cdfa9" providerId="ADAL" clId="{EEA33388-281E-441A-8523-036AB9C94E7C}" dt="2022-07-19T14:16:56.755" v="3220"/>
        <pc:sldMkLst>
          <pc:docMk/>
          <pc:sldMk cId="499466523" sldId="2275"/>
        </pc:sldMkLst>
      </pc:sldChg>
      <pc:sldChg chg="modSp mod">
        <pc:chgData name="Kelly Stokes" userId="3e5c5154-569e-4d81-aa91-4f91841cdfa9" providerId="ADAL" clId="{EEA33388-281E-441A-8523-036AB9C94E7C}" dt="2022-07-19T14:17:01.793" v="3221"/>
        <pc:sldMkLst>
          <pc:docMk/>
          <pc:sldMk cId="2154411848" sldId="2276"/>
        </pc:sldMkLst>
        <pc:spChg chg="mod">
          <ac:chgData name="Kelly Stokes" userId="3e5c5154-569e-4d81-aa91-4f91841cdfa9" providerId="ADAL" clId="{EEA33388-281E-441A-8523-036AB9C94E7C}" dt="2022-07-19T14:17:01.793" v="3221"/>
          <ac:spMkLst>
            <pc:docMk/>
            <pc:sldMk cId="2154411848" sldId="2276"/>
            <ac:spMk id="2" creationId="{77E26784-A357-92CE-B6B1-8F248D3D6650}"/>
          </ac:spMkLst>
        </pc:spChg>
      </pc:sldChg>
      <pc:sldChg chg="addSp modSp add">
        <pc:chgData name="Kelly Stokes" userId="3e5c5154-569e-4d81-aa91-4f91841cdfa9" providerId="ADAL" clId="{EEA33388-281E-441A-8523-036AB9C94E7C}" dt="2022-07-19T13:38:59.669" v="1200" actId="1076"/>
        <pc:sldMkLst>
          <pc:docMk/>
          <pc:sldMk cId="1139334550" sldId="2277"/>
        </pc:sldMkLst>
        <pc:picChg chg="add mod">
          <ac:chgData name="Kelly Stokes" userId="3e5c5154-569e-4d81-aa91-4f91841cdfa9" providerId="ADAL" clId="{EEA33388-281E-441A-8523-036AB9C94E7C}" dt="2022-07-19T13:38:59.669" v="1200" actId="1076"/>
          <ac:picMkLst>
            <pc:docMk/>
            <pc:sldMk cId="1139334550" sldId="2277"/>
            <ac:picMk id="15362" creationId="{A908AD5F-B85B-DC28-3C2E-FA175E74CE16}"/>
          </ac:picMkLst>
        </pc:picChg>
      </pc:sldChg>
      <pc:sldChg chg="addSp modSp add">
        <pc:chgData name="Kelly Stokes" userId="3e5c5154-569e-4d81-aa91-4f91841cdfa9" providerId="ADAL" clId="{EEA33388-281E-441A-8523-036AB9C94E7C}" dt="2022-07-19T13:39:38.208" v="1212" actId="1076"/>
        <pc:sldMkLst>
          <pc:docMk/>
          <pc:sldMk cId="206740181" sldId="2278"/>
        </pc:sldMkLst>
        <pc:picChg chg="add mod">
          <ac:chgData name="Kelly Stokes" userId="3e5c5154-569e-4d81-aa91-4f91841cdfa9" providerId="ADAL" clId="{EEA33388-281E-441A-8523-036AB9C94E7C}" dt="2022-07-19T13:39:38.208" v="1212" actId="1076"/>
          <ac:picMkLst>
            <pc:docMk/>
            <pc:sldMk cId="206740181" sldId="2278"/>
            <ac:picMk id="56322" creationId="{5AA53800-C894-D92A-DC20-A15C2F90445F}"/>
          </ac:picMkLst>
        </pc:picChg>
      </pc:sldChg>
      <pc:sldChg chg="add">
        <pc:chgData name="Kelly Stokes" userId="3e5c5154-569e-4d81-aa91-4f91841cdfa9" providerId="ADAL" clId="{EEA33388-281E-441A-8523-036AB9C94E7C}" dt="2022-07-19T13:46:29.692" v="1688" actId="2890"/>
        <pc:sldMkLst>
          <pc:docMk/>
          <pc:sldMk cId="2026237945" sldId="2279"/>
        </pc:sldMkLst>
      </pc:sldChg>
      <pc:sldChg chg="modSp add mod">
        <pc:chgData name="Kelly Stokes" userId="3e5c5154-569e-4d81-aa91-4f91841cdfa9" providerId="ADAL" clId="{EEA33388-281E-441A-8523-036AB9C94E7C}" dt="2022-07-19T13:46:38.842" v="1698" actId="20577"/>
        <pc:sldMkLst>
          <pc:docMk/>
          <pc:sldMk cId="2982835795" sldId="2280"/>
        </pc:sldMkLst>
        <pc:spChg chg="mod">
          <ac:chgData name="Kelly Stokes" userId="3e5c5154-569e-4d81-aa91-4f91841cdfa9" providerId="ADAL" clId="{EEA33388-281E-441A-8523-036AB9C94E7C}" dt="2022-07-19T13:46:38.842" v="1698" actId="20577"/>
          <ac:spMkLst>
            <pc:docMk/>
            <pc:sldMk cId="2982835795" sldId="2280"/>
            <ac:spMk id="2" creationId="{52DA34BA-82FC-47C5-BCE1-BB65E08B92A1}"/>
          </ac:spMkLst>
        </pc:spChg>
      </pc:sldChg>
      <pc:sldChg chg="add">
        <pc:chgData name="Kelly Stokes" userId="3e5c5154-569e-4d81-aa91-4f91841cdfa9" providerId="ADAL" clId="{EEA33388-281E-441A-8523-036AB9C94E7C}" dt="2022-07-19T13:47:05.900" v="1741" actId="2890"/>
        <pc:sldMkLst>
          <pc:docMk/>
          <pc:sldMk cId="305462616" sldId="2281"/>
        </pc:sldMkLst>
      </pc:sldChg>
      <pc:sldChg chg="modSp add mod">
        <pc:chgData name="Kelly Stokes" userId="3e5c5154-569e-4d81-aa91-4f91841cdfa9" providerId="ADAL" clId="{EEA33388-281E-441A-8523-036AB9C94E7C}" dt="2022-07-19T13:47:15.263" v="1751" actId="20577"/>
        <pc:sldMkLst>
          <pc:docMk/>
          <pc:sldMk cId="2912933834" sldId="2282"/>
        </pc:sldMkLst>
        <pc:spChg chg="mod">
          <ac:chgData name="Kelly Stokes" userId="3e5c5154-569e-4d81-aa91-4f91841cdfa9" providerId="ADAL" clId="{EEA33388-281E-441A-8523-036AB9C94E7C}" dt="2022-07-19T13:47:15.263" v="1751" actId="20577"/>
          <ac:spMkLst>
            <pc:docMk/>
            <pc:sldMk cId="2912933834" sldId="2282"/>
            <ac:spMk id="2" creationId="{52DA34BA-82FC-47C5-BCE1-BB65E08B92A1}"/>
          </ac:spMkLst>
        </pc:spChg>
      </pc:sldChg>
      <pc:sldChg chg="add">
        <pc:chgData name="Kelly Stokes" userId="3e5c5154-569e-4d81-aa91-4f91841cdfa9" providerId="ADAL" clId="{EEA33388-281E-441A-8523-036AB9C94E7C}" dt="2022-07-19T13:47:55.098" v="1834" actId="2890"/>
        <pc:sldMkLst>
          <pc:docMk/>
          <pc:sldMk cId="437374699" sldId="2283"/>
        </pc:sldMkLst>
      </pc:sldChg>
      <pc:sldChg chg="modSp add mod">
        <pc:chgData name="Kelly Stokes" userId="3e5c5154-569e-4d81-aa91-4f91841cdfa9" providerId="ADAL" clId="{EEA33388-281E-441A-8523-036AB9C94E7C}" dt="2022-07-19T13:48:04.326" v="1846" actId="20577"/>
        <pc:sldMkLst>
          <pc:docMk/>
          <pc:sldMk cId="3640087761" sldId="2284"/>
        </pc:sldMkLst>
        <pc:spChg chg="mod">
          <ac:chgData name="Kelly Stokes" userId="3e5c5154-569e-4d81-aa91-4f91841cdfa9" providerId="ADAL" clId="{EEA33388-281E-441A-8523-036AB9C94E7C}" dt="2022-07-19T13:48:04.326" v="1846" actId="20577"/>
          <ac:spMkLst>
            <pc:docMk/>
            <pc:sldMk cId="3640087761" sldId="2284"/>
            <ac:spMk id="2" creationId="{52DA34BA-82FC-47C5-BCE1-BB65E08B92A1}"/>
          </ac:spMkLst>
        </pc:spChg>
      </pc:sldChg>
      <pc:sldChg chg="add del">
        <pc:chgData name="Kelly Stokes" userId="3e5c5154-569e-4d81-aa91-4f91841cdfa9" providerId="ADAL" clId="{EEA33388-281E-441A-8523-036AB9C94E7C}" dt="2022-07-19T13:50:07.070" v="1872" actId="2696"/>
        <pc:sldMkLst>
          <pc:docMk/>
          <pc:sldMk cId="2264539004" sldId="2285"/>
        </pc:sldMkLst>
      </pc:sldChg>
      <pc:sldChg chg="addSp modSp add">
        <pc:chgData name="Kelly Stokes" userId="3e5c5154-569e-4d81-aa91-4f91841cdfa9" providerId="ADAL" clId="{EEA33388-281E-441A-8523-036AB9C94E7C}" dt="2022-07-19T13:51:33.475" v="1887" actId="1076"/>
        <pc:sldMkLst>
          <pc:docMk/>
          <pc:sldMk cId="3297037979" sldId="2285"/>
        </pc:sldMkLst>
        <pc:picChg chg="add mod">
          <ac:chgData name="Kelly Stokes" userId="3e5c5154-569e-4d81-aa91-4f91841cdfa9" providerId="ADAL" clId="{EEA33388-281E-441A-8523-036AB9C94E7C}" dt="2022-07-19T13:51:33.475" v="1887" actId="1076"/>
          <ac:picMkLst>
            <pc:docMk/>
            <pc:sldMk cId="3297037979" sldId="2285"/>
            <ac:picMk id="57346" creationId="{435271A4-F0CC-B0EB-5042-994D43BF1D9D}"/>
          </ac:picMkLst>
        </pc:picChg>
      </pc:sldChg>
      <pc:sldChg chg="modSp mod">
        <pc:chgData name="Kelly Stokes" userId="3e5c5154-569e-4d81-aa91-4f91841cdfa9" providerId="ADAL" clId="{EEA33388-281E-441A-8523-036AB9C94E7C}" dt="2022-07-19T13:52:01.879" v="1893" actId="20577"/>
        <pc:sldMkLst>
          <pc:docMk/>
          <pc:sldMk cId="4203877320" sldId="2286"/>
        </pc:sldMkLst>
        <pc:spChg chg="mod">
          <ac:chgData name="Kelly Stokes" userId="3e5c5154-569e-4d81-aa91-4f91841cdfa9" providerId="ADAL" clId="{EEA33388-281E-441A-8523-036AB9C94E7C}" dt="2022-07-19T13:52:01.879" v="1893" actId="20577"/>
          <ac:spMkLst>
            <pc:docMk/>
            <pc:sldMk cId="4203877320" sldId="2286"/>
            <ac:spMk id="2" creationId="{52DA34BA-82FC-47C5-BCE1-BB65E08B92A1}"/>
          </ac:spMkLst>
        </pc:spChg>
      </pc:sldChg>
      <pc:sldChg chg="modSp mod">
        <pc:chgData name="Kelly Stokes" userId="3e5c5154-569e-4d81-aa91-4f91841cdfa9" providerId="ADAL" clId="{EEA33388-281E-441A-8523-036AB9C94E7C}" dt="2022-07-19T13:52:18.832" v="1907" actId="1076"/>
        <pc:sldMkLst>
          <pc:docMk/>
          <pc:sldMk cId="2666273501" sldId="2287"/>
        </pc:sldMkLst>
        <pc:spChg chg="mod">
          <ac:chgData name="Kelly Stokes" userId="3e5c5154-569e-4d81-aa91-4f91841cdfa9" providerId="ADAL" clId="{EEA33388-281E-441A-8523-036AB9C94E7C}" dt="2022-07-19T13:52:12.589" v="1905" actId="20577"/>
          <ac:spMkLst>
            <pc:docMk/>
            <pc:sldMk cId="2666273501" sldId="2287"/>
            <ac:spMk id="2" creationId="{52DA34BA-82FC-47C5-BCE1-BB65E08B92A1}"/>
          </ac:spMkLst>
        </pc:spChg>
        <pc:spChg chg="mod">
          <ac:chgData name="Kelly Stokes" userId="3e5c5154-569e-4d81-aa91-4f91841cdfa9" providerId="ADAL" clId="{EEA33388-281E-441A-8523-036AB9C94E7C}" dt="2022-07-19T13:52:16.682" v="1906" actId="1076"/>
          <ac:spMkLst>
            <pc:docMk/>
            <pc:sldMk cId="2666273501" sldId="2287"/>
            <ac:spMk id="3" creationId="{13BB5EC0-7A96-4D29-A835-6FAE896C31A4}"/>
          </ac:spMkLst>
        </pc:spChg>
        <pc:spChg chg="mod">
          <ac:chgData name="Kelly Stokes" userId="3e5c5154-569e-4d81-aa91-4f91841cdfa9" providerId="ADAL" clId="{EEA33388-281E-441A-8523-036AB9C94E7C}" dt="2022-07-19T13:52:18.832" v="1907" actId="1076"/>
          <ac:spMkLst>
            <pc:docMk/>
            <pc:sldMk cId="2666273501" sldId="2287"/>
            <ac:spMk id="4" creationId="{3D86393C-A24A-721F-54A3-6E7A58E892A5}"/>
          </ac:spMkLst>
        </pc:spChg>
      </pc:sldChg>
      <pc:sldChg chg="del">
        <pc:chgData name="Kelly Stokes" userId="3e5c5154-569e-4d81-aa91-4f91841cdfa9" providerId="ADAL" clId="{EEA33388-281E-441A-8523-036AB9C94E7C}" dt="2022-07-19T13:52:25.722" v="1909" actId="2696"/>
        <pc:sldMkLst>
          <pc:docMk/>
          <pc:sldMk cId="1333253436" sldId="2288"/>
        </pc:sldMkLst>
      </pc:sldChg>
      <pc:sldChg chg="addSp modSp add">
        <pc:chgData name="Kelly Stokes" userId="3e5c5154-569e-4d81-aa91-4f91841cdfa9" providerId="ADAL" clId="{EEA33388-281E-441A-8523-036AB9C94E7C}" dt="2022-07-19T13:52:43.330" v="1911" actId="1076"/>
        <pc:sldMkLst>
          <pc:docMk/>
          <pc:sldMk cId="1392377052" sldId="2289"/>
        </pc:sldMkLst>
        <pc:picChg chg="add mod">
          <ac:chgData name="Kelly Stokes" userId="3e5c5154-569e-4d81-aa91-4f91841cdfa9" providerId="ADAL" clId="{EEA33388-281E-441A-8523-036AB9C94E7C}" dt="2022-07-19T13:52:43.330" v="1911" actId="1076"/>
          <ac:picMkLst>
            <pc:docMk/>
            <pc:sldMk cId="1392377052" sldId="2289"/>
            <ac:picMk id="58370" creationId="{252EB23C-8249-C2EF-078D-7DF2F1175021}"/>
          </ac:picMkLst>
        </pc:picChg>
      </pc:sldChg>
      <pc:sldChg chg="modSp mod">
        <pc:chgData name="Kelly Stokes" userId="3e5c5154-569e-4d81-aa91-4f91841cdfa9" providerId="ADAL" clId="{EEA33388-281E-441A-8523-036AB9C94E7C}" dt="2022-07-19T13:56:36.096" v="2201" actId="20577"/>
        <pc:sldMkLst>
          <pc:docMk/>
          <pc:sldMk cId="3824154714" sldId="2290"/>
        </pc:sldMkLst>
        <pc:spChg chg="mod">
          <ac:chgData name="Kelly Stokes" userId="3e5c5154-569e-4d81-aa91-4f91841cdfa9" providerId="ADAL" clId="{EEA33388-281E-441A-8523-036AB9C94E7C}" dt="2022-07-19T13:56:36.096" v="2201" actId="20577"/>
          <ac:spMkLst>
            <pc:docMk/>
            <pc:sldMk cId="3824154714" sldId="2290"/>
            <ac:spMk id="2" creationId="{52DA34BA-82FC-47C5-BCE1-BB65E08B92A1}"/>
          </ac:spMkLst>
        </pc:spChg>
      </pc:sldChg>
      <pc:sldChg chg="addSp delSp modSp mod">
        <pc:chgData name="Kelly Stokes" userId="3e5c5154-569e-4d81-aa91-4f91841cdfa9" providerId="ADAL" clId="{EEA33388-281E-441A-8523-036AB9C94E7C}" dt="2022-07-19T13:57:13.143" v="2250" actId="732"/>
        <pc:sldMkLst>
          <pc:docMk/>
          <pc:sldMk cId="823511880" sldId="2291"/>
        </pc:sldMkLst>
        <pc:spChg chg="mod">
          <ac:chgData name="Kelly Stokes" userId="3e5c5154-569e-4d81-aa91-4f91841cdfa9" providerId="ADAL" clId="{EEA33388-281E-441A-8523-036AB9C94E7C}" dt="2022-07-19T13:56:50.547" v="2246" actId="20577"/>
          <ac:spMkLst>
            <pc:docMk/>
            <pc:sldMk cId="823511880" sldId="2291"/>
            <ac:spMk id="2" creationId="{52DA34BA-82FC-47C5-BCE1-BB65E08B92A1}"/>
          </ac:spMkLst>
        </pc:spChg>
        <pc:picChg chg="del">
          <ac:chgData name="Kelly Stokes" userId="3e5c5154-569e-4d81-aa91-4f91841cdfa9" providerId="ADAL" clId="{EEA33388-281E-441A-8523-036AB9C94E7C}" dt="2022-07-19T13:56:51.859" v="2247" actId="478"/>
          <ac:picMkLst>
            <pc:docMk/>
            <pc:sldMk cId="823511880" sldId="2291"/>
            <ac:picMk id="36866" creationId="{D2738694-8FF0-B6DE-0A6C-006F090C0A58}"/>
          </ac:picMkLst>
        </pc:picChg>
        <pc:picChg chg="add mod">
          <ac:chgData name="Kelly Stokes" userId="3e5c5154-569e-4d81-aa91-4f91841cdfa9" providerId="ADAL" clId="{EEA33388-281E-441A-8523-036AB9C94E7C}" dt="2022-07-19T13:57:13.143" v="2250" actId="732"/>
          <ac:picMkLst>
            <pc:docMk/>
            <pc:sldMk cId="823511880" sldId="2291"/>
            <ac:picMk id="63490" creationId="{494FDE92-BED8-FE0E-D01F-FC3CB3AE7468}"/>
          </ac:picMkLst>
        </pc:picChg>
      </pc:sldChg>
      <pc:sldChg chg="addSp delSp modSp mod">
        <pc:chgData name="Kelly Stokes" userId="3e5c5154-569e-4d81-aa91-4f91841cdfa9" providerId="ADAL" clId="{EEA33388-281E-441A-8523-036AB9C94E7C}" dt="2022-07-19T13:58:38.357" v="2343" actId="20577"/>
        <pc:sldMkLst>
          <pc:docMk/>
          <pc:sldMk cId="2224596578" sldId="2292"/>
        </pc:sldMkLst>
        <pc:spChg chg="mod">
          <ac:chgData name="Kelly Stokes" userId="3e5c5154-569e-4d81-aa91-4f91841cdfa9" providerId="ADAL" clId="{EEA33388-281E-441A-8523-036AB9C94E7C}" dt="2022-07-19T13:58:38.357" v="2343" actId="20577"/>
          <ac:spMkLst>
            <pc:docMk/>
            <pc:sldMk cId="2224596578" sldId="2292"/>
            <ac:spMk id="2" creationId="{52DA34BA-82FC-47C5-BCE1-BB65E08B92A1}"/>
          </ac:spMkLst>
        </pc:spChg>
        <pc:picChg chg="add mod">
          <ac:chgData name="Kelly Stokes" userId="3e5c5154-569e-4d81-aa91-4f91841cdfa9" providerId="ADAL" clId="{EEA33388-281E-441A-8523-036AB9C94E7C}" dt="2022-07-19T13:57:18.583" v="2252"/>
          <ac:picMkLst>
            <pc:docMk/>
            <pc:sldMk cId="2224596578" sldId="2292"/>
            <ac:picMk id="4" creationId="{94662F24-52F3-A946-AB9E-9B2D7CA0E69F}"/>
          </ac:picMkLst>
        </pc:picChg>
        <pc:picChg chg="del">
          <ac:chgData name="Kelly Stokes" userId="3e5c5154-569e-4d81-aa91-4f91841cdfa9" providerId="ADAL" clId="{EEA33388-281E-441A-8523-036AB9C94E7C}" dt="2022-07-19T13:57:18.155" v="2251" actId="478"/>
          <ac:picMkLst>
            <pc:docMk/>
            <pc:sldMk cId="2224596578" sldId="2292"/>
            <ac:picMk id="35842" creationId="{AB45F39D-03B1-3820-2F02-5F226425071C}"/>
          </ac:picMkLst>
        </pc:picChg>
      </pc:sldChg>
      <pc:sldChg chg="modSp mod">
        <pc:chgData name="Kelly Stokes" userId="3e5c5154-569e-4d81-aa91-4f91841cdfa9" providerId="ADAL" clId="{EEA33388-281E-441A-8523-036AB9C94E7C}" dt="2022-07-19T13:58:46.668" v="2355" actId="20577"/>
        <pc:sldMkLst>
          <pc:docMk/>
          <pc:sldMk cId="2144155873" sldId="2293"/>
        </pc:sldMkLst>
        <pc:spChg chg="mod">
          <ac:chgData name="Kelly Stokes" userId="3e5c5154-569e-4d81-aa91-4f91841cdfa9" providerId="ADAL" clId="{EEA33388-281E-441A-8523-036AB9C94E7C}" dt="2022-07-19T13:58:46.668" v="2355" actId="20577"/>
          <ac:spMkLst>
            <pc:docMk/>
            <pc:sldMk cId="2144155873" sldId="2293"/>
            <ac:spMk id="2" creationId="{52DA34BA-82FC-47C5-BCE1-BB65E08B92A1}"/>
          </ac:spMkLst>
        </pc:spChg>
      </pc:sldChg>
      <pc:sldChg chg="addSp delSp modSp mod">
        <pc:chgData name="Kelly Stokes" userId="3e5c5154-569e-4d81-aa91-4f91841cdfa9" providerId="ADAL" clId="{EEA33388-281E-441A-8523-036AB9C94E7C}" dt="2022-07-19T13:59:22.299" v="2396" actId="1076"/>
        <pc:sldMkLst>
          <pc:docMk/>
          <pc:sldMk cId="4129420133" sldId="2294"/>
        </pc:sldMkLst>
        <pc:spChg chg="mod">
          <ac:chgData name="Kelly Stokes" userId="3e5c5154-569e-4d81-aa91-4f91841cdfa9" providerId="ADAL" clId="{EEA33388-281E-441A-8523-036AB9C94E7C}" dt="2022-07-19T13:59:04.384" v="2393" actId="20577"/>
          <ac:spMkLst>
            <pc:docMk/>
            <pc:sldMk cId="4129420133" sldId="2294"/>
            <ac:spMk id="2" creationId="{52DA34BA-82FC-47C5-BCE1-BB65E08B92A1}"/>
          </ac:spMkLst>
        </pc:spChg>
        <pc:picChg chg="del">
          <ac:chgData name="Kelly Stokes" userId="3e5c5154-569e-4d81-aa91-4f91841cdfa9" providerId="ADAL" clId="{EEA33388-281E-441A-8523-036AB9C94E7C}" dt="2022-07-19T13:59:05.592" v="2394" actId="478"/>
          <ac:picMkLst>
            <pc:docMk/>
            <pc:sldMk cId="4129420133" sldId="2294"/>
            <ac:picMk id="36866" creationId="{D2738694-8FF0-B6DE-0A6C-006F090C0A58}"/>
          </ac:picMkLst>
        </pc:picChg>
        <pc:picChg chg="add mod">
          <ac:chgData name="Kelly Stokes" userId="3e5c5154-569e-4d81-aa91-4f91841cdfa9" providerId="ADAL" clId="{EEA33388-281E-441A-8523-036AB9C94E7C}" dt="2022-07-19T13:59:22.299" v="2396" actId="1076"/>
          <ac:picMkLst>
            <pc:docMk/>
            <pc:sldMk cId="4129420133" sldId="2294"/>
            <ac:picMk id="61442" creationId="{0E4BCE23-7F6C-D695-ADC2-513BA2FE59A7}"/>
          </ac:picMkLst>
        </pc:picChg>
      </pc:sldChg>
      <pc:sldChg chg="addSp delSp modSp mod">
        <pc:chgData name="Kelly Stokes" userId="3e5c5154-569e-4d81-aa91-4f91841cdfa9" providerId="ADAL" clId="{EEA33388-281E-441A-8523-036AB9C94E7C}" dt="2022-07-19T14:00:03.439" v="2430" actId="6549"/>
        <pc:sldMkLst>
          <pc:docMk/>
          <pc:sldMk cId="1849291740" sldId="2295"/>
        </pc:sldMkLst>
        <pc:spChg chg="mod">
          <ac:chgData name="Kelly Stokes" userId="3e5c5154-569e-4d81-aa91-4f91841cdfa9" providerId="ADAL" clId="{EEA33388-281E-441A-8523-036AB9C94E7C}" dt="2022-07-19T14:00:03.439" v="2430" actId="6549"/>
          <ac:spMkLst>
            <pc:docMk/>
            <pc:sldMk cId="1849291740" sldId="2295"/>
            <ac:spMk id="2" creationId="{52DA34BA-82FC-47C5-BCE1-BB65E08B92A1}"/>
          </ac:spMkLst>
        </pc:spChg>
        <pc:picChg chg="del">
          <ac:chgData name="Kelly Stokes" userId="3e5c5154-569e-4d81-aa91-4f91841cdfa9" providerId="ADAL" clId="{EEA33388-281E-441A-8523-036AB9C94E7C}" dt="2022-07-19T13:59:24.339" v="2397" actId="478"/>
          <ac:picMkLst>
            <pc:docMk/>
            <pc:sldMk cId="1849291740" sldId="2295"/>
            <ac:picMk id="35842" creationId="{AB45F39D-03B1-3820-2F02-5F226425071C}"/>
          </ac:picMkLst>
        </pc:picChg>
        <pc:picChg chg="add mod">
          <ac:chgData name="Kelly Stokes" userId="3e5c5154-569e-4d81-aa91-4f91841cdfa9" providerId="ADAL" clId="{EEA33388-281E-441A-8523-036AB9C94E7C}" dt="2022-07-19T13:59:26.506" v="2399" actId="1076"/>
          <ac:picMkLst>
            <pc:docMk/>
            <pc:sldMk cId="1849291740" sldId="2295"/>
            <ac:picMk id="60418" creationId="{87DF5048-E57E-0930-71AD-B5582D339560}"/>
          </ac:picMkLst>
        </pc:picChg>
      </pc:sldChg>
      <pc:sldChg chg="add">
        <pc:chgData name="Kelly Stokes" userId="3e5c5154-569e-4d81-aa91-4f91841cdfa9" providerId="ADAL" clId="{EEA33388-281E-441A-8523-036AB9C94E7C}" dt="2022-07-19T14:00:26.025" v="2458" actId="2890"/>
        <pc:sldMkLst>
          <pc:docMk/>
          <pc:sldMk cId="934736679" sldId="2296"/>
        </pc:sldMkLst>
      </pc:sldChg>
      <pc:sldChg chg="modSp add mod">
        <pc:chgData name="Kelly Stokes" userId="3e5c5154-569e-4d81-aa91-4f91841cdfa9" providerId="ADAL" clId="{EEA33388-281E-441A-8523-036AB9C94E7C}" dt="2022-07-19T14:00:35.502" v="2469" actId="20577"/>
        <pc:sldMkLst>
          <pc:docMk/>
          <pc:sldMk cId="1337891171" sldId="2297"/>
        </pc:sldMkLst>
        <pc:spChg chg="mod">
          <ac:chgData name="Kelly Stokes" userId="3e5c5154-569e-4d81-aa91-4f91841cdfa9" providerId="ADAL" clId="{EEA33388-281E-441A-8523-036AB9C94E7C}" dt="2022-07-19T14:00:35.502" v="2469" actId="20577"/>
          <ac:spMkLst>
            <pc:docMk/>
            <pc:sldMk cId="1337891171" sldId="2297"/>
            <ac:spMk id="2" creationId="{52DA34BA-82FC-47C5-BCE1-BB65E08B92A1}"/>
          </ac:spMkLst>
        </pc:spChg>
      </pc:sldChg>
      <pc:sldChg chg="add">
        <pc:chgData name="Kelly Stokes" userId="3e5c5154-569e-4d81-aa91-4f91841cdfa9" providerId="ADAL" clId="{EEA33388-281E-441A-8523-036AB9C94E7C}" dt="2022-07-19T14:01:01.866" v="2540" actId="2890"/>
        <pc:sldMkLst>
          <pc:docMk/>
          <pc:sldMk cId="2092256317" sldId="2298"/>
        </pc:sldMkLst>
      </pc:sldChg>
      <pc:sldChg chg="modSp add mod">
        <pc:chgData name="Kelly Stokes" userId="3e5c5154-569e-4d81-aa91-4f91841cdfa9" providerId="ADAL" clId="{EEA33388-281E-441A-8523-036AB9C94E7C}" dt="2022-07-19T14:01:10.471" v="2554" actId="20577"/>
        <pc:sldMkLst>
          <pc:docMk/>
          <pc:sldMk cId="2103071930" sldId="2299"/>
        </pc:sldMkLst>
        <pc:spChg chg="mod">
          <ac:chgData name="Kelly Stokes" userId="3e5c5154-569e-4d81-aa91-4f91841cdfa9" providerId="ADAL" clId="{EEA33388-281E-441A-8523-036AB9C94E7C}" dt="2022-07-19T14:01:10.471" v="2554" actId="20577"/>
          <ac:spMkLst>
            <pc:docMk/>
            <pc:sldMk cId="2103071930" sldId="2299"/>
            <ac:spMk id="2" creationId="{52DA34BA-82FC-47C5-BCE1-BB65E08B92A1}"/>
          </ac:spMkLst>
        </pc:spChg>
      </pc:sldChg>
      <pc:sldChg chg="modSp add mod">
        <pc:chgData name="Kelly Stokes" userId="3e5c5154-569e-4d81-aa91-4f91841cdfa9" providerId="ADAL" clId="{EEA33388-281E-441A-8523-036AB9C94E7C}" dt="2022-07-19T14:02:02.880" v="2637" actId="20577"/>
        <pc:sldMkLst>
          <pc:docMk/>
          <pc:sldMk cId="414686946" sldId="2300"/>
        </pc:sldMkLst>
        <pc:spChg chg="mod">
          <ac:chgData name="Kelly Stokes" userId="3e5c5154-569e-4d81-aa91-4f91841cdfa9" providerId="ADAL" clId="{EEA33388-281E-441A-8523-036AB9C94E7C}" dt="2022-07-19T14:02:02.880" v="2637" actId="20577"/>
          <ac:spMkLst>
            <pc:docMk/>
            <pc:sldMk cId="414686946" sldId="2300"/>
            <ac:spMk id="2" creationId="{52DA34BA-82FC-47C5-BCE1-BB65E08B92A1}"/>
          </ac:spMkLst>
        </pc:spChg>
      </pc:sldChg>
      <pc:sldChg chg="modSp add mod">
        <pc:chgData name="Kelly Stokes" userId="3e5c5154-569e-4d81-aa91-4f91841cdfa9" providerId="ADAL" clId="{EEA33388-281E-441A-8523-036AB9C94E7C}" dt="2022-07-19T14:01:58.636" v="2629" actId="20577"/>
        <pc:sldMkLst>
          <pc:docMk/>
          <pc:sldMk cId="1988802040" sldId="2301"/>
        </pc:sldMkLst>
        <pc:spChg chg="mod">
          <ac:chgData name="Kelly Stokes" userId="3e5c5154-569e-4d81-aa91-4f91841cdfa9" providerId="ADAL" clId="{EEA33388-281E-441A-8523-036AB9C94E7C}" dt="2022-07-19T14:01:58.636" v="2629" actId="20577"/>
          <ac:spMkLst>
            <pc:docMk/>
            <pc:sldMk cId="1988802040" sldId="2301"/>
            <ac:spMk id="2" creationId="{52DA34BA-82FC-47C5-BCE1-BB65E08B92A1}"/>
          </ac:spMkLst>
        </pc:spChg>
      </pc:sldChg>
      <pc:sldChg chg="add del">
        <pc:chgData name="Kelly Stokes" userId="3e5c5154-569e-4d81-aa91-4f91841cdfa9" providerId="ADAL" clId="{EEA33388-281E-441A-8523-036AB9C94E7C}" dt="2022-07-19T14:02:14.892" v="2639" actId="2890"/>
        <pc:sldMkLst>
          <pc:docMk/>
          <pc:sldMk cId="1310081034" sldId="2302"/>
        </pc:sldMkLst>
      </pc:sldChg>
      <pc:sldChg chg="addSp modSp add">
        <pc:chgData name="Kelly Stokes" userId="3e5c5154-569e-4d81-aa91-4f91841cdfa9" providerId="ADAL" clId="{EEA33388-281E-441A-8523-036AB9C94E7C}" dt="2022-07-19T14:04:55.701" v="2653" actId="1076"/>
        <pc:sldMkLst>
          <pc:docMk/>
          <pc:sldMk cId="1953454287" sldId="2302"/>
        </pc:sldMkLst>
        <pc:picChg chg="add mod">
          <ac:chgData name="Kelly Stokes" userId="3e5c5154-569e-4d81-aa91-4f91841cdfa9" providerId="ADAL" clId="{EEA33388-281E-441A-8523-036AB9C94E7C}" dt="2022-07-19T14:04:55.701" v="2653" actId="1076"/>
          <ac:picMkLst>
            <pc:docMk/>
            <pc:sldMk cId="1953454287" sldId="2302"/>
            <ac:picMk id="64514" creationId="{F72977FB-21D5-7238-AAFA-751F17C71798}"/>
          </ac:picMkLst>
        </pc:picChg>
      </pc:sldChg>
      <pc:sldChg chg="add del replId">
        <pc:chgData name="Kelly Stokes" userId="3e5c5154-569e-4d81-aa91-4f91841cdfa9" providerId="ADAL" clId="{EEA33388-281E-441A-8523-036AB9C94E7C}" dt="2022-07-19T14:02:14.892" v="2639" actId="2890"/>
        <pc:sldMkLst>
          <pc:docMk/>
          <pc:sldMk cId="3021531580" sldId="2303"/>
        </pc:sldMkLst>
      </pc:sldChg>
      <pc:sldChg chg="addSp modSp add">
        <pc:chgData name="Kelly Stokes" userId="3e5c5154-569e-4d81-aa91-4f91841cdfa9" providerId="ADAL" clId="{EEA33388-281E-441A-8523-036AB9C94E7C}" dt="2022-07-19T14:05:33.849" v="2660" actId="1076"/>
        <pc:sldMkLst>
          <pc:docMk/>
          <pc:sldMk cId="3610526325" sldId="2303"/>
        </pc:sldMkLst>
        <pc:picChg chg="add mod">
          <ac:chgData name="Kelly Stokes" userId="3e5c5154-569e-4d81-aa91-4f91841cdfa9" providerId="ADAL" clId="{EEA33388-281E-441A-8523-036AB9C94E7C}" dt="2022-07-19T14:05:33.849" v="2660" actId="1076"/>
          <ac:picMkLst>
            <pc:docMk/>
            <pc:sldMk cId="3610526325" sldId="2303"/>
            <ac:picMk id="65538" creationId="{C8D403CB-1054-60C8-C6ED-836D1FC9AAF7}"/>
          </ac:picMkLst>
        </pc:picChg>
      </pc:sldChg>
      <pc:sldChg chg="add del replId">
        <pc:chgData name="Kelly Stokes" userId="3e5c5154-569e-4d81-aa91-4f91841cdfa9" providerId="ADAL" clId="{EEA33388-281E-441A-8523-036AB9C94E7C}" dt="2022-07-19T14:02:14.892" v="2639" actId="2890"/>
        <pc:sldMkLst>
          <pc:docMk/>
          <pc:sldMk cId="852876369" sldId="2304"/>
        </pc:sldMkLst>
      </pc:sldChg>
      <pc:sldChg chg="add del replId">
        <pc:chgData name="Kelly Stokes" userId="3e5c5154-569e-4d81-aa91-4f91841cdfa9" providerId="ADAL" clId="{EEA33388-281E-441A-8523-036AB9C94E7C}" dt="2022-07-19T14:02:14.892" v="2639" actId="2890"/>
        <pc:sldMkLst>
          <pc:docMk/>
          <pc:sldMk cId="3391388053" sldId="2305"/>
        </pc:sldMkLst>
      </pc:sldChg>
      <pc:sldChg chg="add del replId">
        <pc:chgData name="Kelly Stokes" userId="3e5c5154-569e-4d81-aa91-4f91841cdfa9" providerId="ADAL" clId="{EEA33388-281E-441A-8523-036AB9C94E7C}" dt="2022-07-19T14:02:14.892" v="2639" actId="2890"/>
        <pc:sldMkLst>
          <pc:docMk/>
          <pc:sldMk cId="3670290972" sldId="2306"/>
        </pc:sldMkLst>
      </pc:sldChg>
      <pc:sldChg chg="add del replId">
        <pc:chgData name="Kelly Stokes" userId="3e5c5154-569e-4d81-aa91-4f91841cdfa9" providerId="ADAL" clId="{EEA33388-281E-441A-8523-036AB9C94E7C}" dt="2022-07-19T14:02:14.892" v="2639" actId="2890"/>
        <pc:sldMkLst>
          <pc:docMk/>
          <pc:sldMk cId="2149437349" sldId="2307"/>
        </pc:sldMkLst>
      </pc:sldChg>
      <pc:sldChg chg="modSp mod">
        <pc:chgData name="Kelly Stokes" userId="3e5c5154-569e-4d81-aa91-4f91841cdfa9" providerId="ADAL" clId="{EEA33388-281E-441A-8523-036AB9C94E7C}" dt="2022-07-19T14:07:54.551" v="2671" actId="20577"/>
        <pc:sldMkLst>
          <pc:docMk/>
          <pc:sldMk cId="3669779716" sldId="2307"/>
        </pc:sldMkLst>
        <pc:spChg chg="mod">
          <ac:chgData name="Kelly Stokes" userId="3e5c5154-569e-4d81-aa91-4f91841cdfa9" providerId="ADAL" clId="{EEA33388-281E-441A-8523-036AB9C94E7C}" dt="2022-07-19T14:07:54.551" v="2671" actId="20577"/>
          <ac:spMkLst>
            <pc:docMk/>
            <pc:sldMk cId="3669779716" sldId="2307"/>
            <ac:spMk id="2" creationId="{52DA34BA-82FC-47C5-BCE1-BB65E08B92A1}"/>
          </ac:spMkLst>
        </pc:spChg>
      </pc:sldChg>
      <pc:sldChg chg="modSp mod">
        <pc:chgData name="Kelly Stokes" userId="3e5c5154-569e-4d81-aa91-4f91841cdfa9" providerId="ADAL" clId="{EEA33388-281E-441A-8523-036AB9C94E7C}" dt="2022-07-19T14:08:04.094" v="2682" actId="1076"/>
        <pc:sldMkLst>
          <pc:docMk/>
          <pc:sldMk cId="455778862" sldId="2308"/>
        </pc:sldMkLst>
        <pc:spChg chg="mod">
          <ac:chgData name="Kelly Stokes" userId="3e5c5154-569e-4d81-aa91-4f91841cdfa9" providerId="ADAL" clId="{EEA33388-281E-441A-8523-036AB9C94E7C}" dt="2022-07-19T14:07:59.714" v="2681" actId="20577"/>
          <ac:spMkLst>
            <pc:docMk/>
            <pc:sldMk cId="455778862" sldId="2308"/>
            <ac:spMk id="2" creationId="{52DA34BA-82FC-47C5-BCE1-BB65E08B92A1}"/>
          </ac:spMkLst>
        </pc:spChg>
        <pc:spChg chg="mod">
          <ac:chgData name="Kelly Stokes" userId="3e5c5154-569e-4d81-aa91-4f91841cdfa9" providerId="ADAL" clId="{EEA33388-281E-441A-8523-036AB9C94E7C}" dt="2022-07-19T14:08:04.094" v="2682" actId="1076"/>
          <ac:spMkLst>
            <pc:docMk/>
            <pc:sldMk cId="455778862" sldId="2308"/>
            <ac:spMk id="3" creationId="{CADDE2D9-BBEE-4B60-9EA8-8BE166E5866C}"/>
          </ac:spMkLst>
        </pc:spChg>
      </pc:sldChg>
      <pc:sldChg chg="modSp mod">
        <pc:chgData name="Kelly Stokes" userId="3e5c5154-569e-4d81-aa91-4f91841cdfa9" providerId="ADAL" clId="{EEA33388-281E-441A-8523-036AB9C94E7C}" dt="2022-07-19T14:08:13.534" v="2688" actId="20577"/>
        <pc:sldMkLst>
          <pc:docMk/>
          <pc:sldMk cId="174657525" sldId="2309"/>
        </pc:sldMkLst>
        <pc:spChg chg="mod">
          <ac:chgData name="Kelly Stokes" userId="3e5c5154-569e-4d81-aa91-4f91841cdfa9" providerId="ADAL" clId="{EEA33388-281E-441A-8523-036AB9C94E7C}" dt="2022-07-19T14:08:13.534" v="2688" actId="20577"/>
          <ac:spMkLst>
            <pc:docMk/>
            <pc:sldMk cId="174657525" sldId="2309"/>
            <ac:spMk id="2" creationId="{52DA34BA-82FC-47C5-BCE1-BB65E08B92A1}"/>
          </ac:spMkLst>
        </pc:spChg>
      </pc:sldChg>
      <pc:sldChg chg="modSp mod">
        <pc:chgData name="Kelly Stokes" userId="3e5c5154-569e-4d81-aa91-4f91841cdfa9" providerId="ADAL" clId="{EEA33388-281E-441A-8523-036AB9C94E7C}" dt="2022-07-19T14:08:24.481" v="2698" actId="1076"/>
        <pc:sldMkLst>
          <pc:docMk/>
          <pc:sldMk cId="1042670085" sldId="2310"/>
        </pc:sldMkLst>
        <pc:spChg chg="mod">
          <ac:chgData name="Kelly Stokes" userId="3e5c5154-569e-4d81-aa91-4f91841cdfa9" providerId="ADAL" clId="{EEA33388-281E-441A-8523-036AB9C94E7C}" dt="2022-07-19T14:08:20.030" v="2697" actId="20577"/>
          <ac:spMkLst>
            <pc:docMk/>
            <pc:sldMk cId="1042670085" sldId="2310"/>
            <ac:spMk id="2" creationId="{52DA34BA-82FC-47C5-BCE1-BB65E08B92A1}"/>
          </ac:spMkLst>
        </pc:spChg>
        <pc:spChg chg="mod">
          <ac:chgData name="Kelly Stokes" userId="3e5c5154-569e-4d81-aa91-4f91841cdfa9" providerId="ADAL" clId="{EEA33388-281E-441A-8523-036AB9C94E7C}" dt="2022-07-19T14:08:24.481" v="2698" actId="1076"/>
          <ac:spMkLst>
            <pc:docMk/>
            <pc:sldMk cId="1042670085" sldId="2310"/>
            <ac:spMk id="3" creationId="{CADDE2D9-BBEE-4B60-9EA8-8BE166E5866C}"/>
          </ac:spMkLst>
        </pc:spChg>
      </pc:sldChg>
      <pc:sldChg chg="modSp mod">
        <pc:chgData name="Kelly Stokes" userId="3e5c5154-569e-4d81-aa91-4f91841cdfa9" providerId="ADAL" clId="{EEA33388-281E-441A-8523-036AB9C94E7C}" dt="2022-07-19T14:08:32.339" v="2705" actId="20577"/>
        <pc:sldMkLst>
          <pc:docMk/>
          <pc:sldMk cId="3281415315" sldId="2311"/>
        </pc:sldMkLst>
        <pc:spChg chg="mod">
          <ac:chgData name="Kelly Stokes" userId="3e5c5154-569e-4d81-aa91-4f91841cdfa9" providerId="ADAL" clId="{EEA33388-281E-441A-8523-036AB9C94E7C}" dt="2022-07-19T14:08:32.339" v="2705" actId="20577"/>
          <ac:spMkLst>
            <pc:docMk/>
            <pc:sldMk cId="3281415315" sldId="2311"/>
            <ac:spMk id="2" creationId="{52DA34BA-82FC-47C5-BCE1-BB65E08B92A1}"/>
          </ac:spMkLst>
        </pc:spChg>
      </pc:sldChg>
      <pc:sldChg chg="modSp mod">
        <pc:chgData name="Kelly Stokes" userId="3e5c5154-569e-4d81-aa91-4f91841cdfa9" providerId="ADAL" clId="{EEA33388-281E-441A-8523-036AB9C94E7C}" dt="2022-07-19T14:08:44.415" v="2719" actId="1076"/>
        <pc:sldMkLst>
          <pc:docMk/>
          <pc:sldMk cId="3981220521" sldId="2312"/>
        </pc:sldMkLst>
        <pc:spChg chg="mod">
          <ac:chgData name="Kelly Stokes" userId="3e5c5154-569e-4d81-aa91-4f91841cdfa9" providerId="ADAL" clId="{EEA33388-281E-441A-8523-036AB9C94E7C}" dt="2022-07-19T14:08:37.905" v="2718" actId="20577"/>
          <ac:spMkLst>
            <pc:docMk/>
            <pc:sldMk cId="3981220521" sldId="2312"/>
            <ac:spMk id="2" creationId="{52DA34BA-82FC-47C5-BCE1-BB65E08B92A1}"/>
          </ac:spMkLst>
        </pc:spChg>
        <pc:spChg chg="mod">
          <ac:chgData name="Kelly Stokes" userId="3e5c5154-569e-4d81-aa91-4f91841cdfa9" providerId="ADAL" clId="{EEA33388-281E-441A-8523-036AB9C94E7C}" dt="2022-07-19T14:08:44.415" v="2719" actId="1076"/>
          <ac:spMkLst>
            <pc:docMk/>
            <pc:sldMk cId="3981220521" sldId="2312"/>
            <ac:spMk id="3" creationId="{CADDE2D9-BBEE-4B60-9EA8-8BE166E5866C}"/>
          </ac:spMkLst>
        </pc:spChg>
      </pc:sldChg>
      <pc:sldChg chg="modSp mod">
        <pc:chgData name="Kelly Stokes" userId="3e5c5154-569e-4d81-aa91-4f91841cdfa9" providerId="ADAL" clId="{EEA33388-281E-441A-8523-036AB9C94E7C}" dt="2022-07-19T14:08:51.813" v="2723" actId="20577"/>
        <pc:sldMkLst>
          <pc:docMk/>
          <pc:sldMk cId="1000428074" sldId="2313"/>
        </pc:sldMkLst>
        <pc:spChg chg="mod">
          <ac:chgData name="Kelly Stokes" userId="3e5c5154-569e-4d81-aa91-4f91841cdfa9" providerId="ADAL" clId="{EEA33388-281E-441A-8523-036AB9C94E7C}" dt="2022-07-19T14:08:51.813" v="2723" actId="20577"/>
          <ac:spMkLst>
            <pc:docMk/>
            <pc:sldMk cId="1000428074" sldId="2313"/>
            <ac:spMk id="2" creationId="{52DA34BA-82FC-47C5-BCE1-BB65E08B92A1}"/>
          </ac:spMkLst>
        </pc:spChg>
      </pc:sldChg>
      <pc:sldChg chg="addSp delSp modSp mod">
        <pc:chgData name="Kelly Stokes" userId="3e5c5154-569e-4d81-aa91-4f91841cdfa9" providerId="ADAL" clId="{EEA33388-281E-441A-8523-036AB9C94E7C}" dt="2022-07-19T14:09:29.625" v="2750" actId="1076"/>
        <pc:sldMkLst>
          <pc:docMk/>
          <pc:sldMk cId="1016708984" sldId="2314"/>
        </pc:sldMkLst>
        <pc:spChg chg="mod">
          <ac:chgData name="Kelly Stokes" userId="3e5c5154-569e-4d81-aa91-4f91841cdfa9" providerId="ADAL" clId="{EEA33388-281E-441A-8523-036AB9C94E7C}" dt="2022-07-19T14:09:03.773" v="2747" actId="20577"/>
          <ac:spMkLst>
            <pc:docMk/>
            <pc:sldMk cId="1016708984" sldId="2314"/>
            <ac:spMk id="2" creationId="{52DA34BA-82FC-47C5-BCE1-BB65E08B92A1}"/>
          </ac:spMkLst>
        </pc:spChg>
        <pc:picChg chg="del">
          <ac:chgData name="Kelly Stokes" userId="3e5c5154-569e-4d81-aa91-4f91841cdfa9" providerId="ADAL" clId="{EEA33388-281E-441A-8523-036AB9C94E7C}" dt="2022-07-19T14:09:05.169" v="2748" actId="478"/>
          <ac:picMkLst>
            <pc:docMk/>
            <pc:sldMk cId="1016708984" sldId="2314"/>
            <ac:picMk id="36866" creationId="{D2738694-8FF0-B6DE-0A6C-006F090C0A58}"/>
          </ac:picMkLst>
        </pc:picChg>
        <pc:picChg chg="add mod">
          <ac:chgData name="Kelly Stokes" userId="3e5c5154-569e-4d81-aa91-4f91841cdfa9" providerId="ADAL" clId="{EEA33388-281E-441A-8523-036AB9C94E7C}" dt="2022-07-19T14:09:29.625" v="2750" actId="1076"/>
          <ac:picMkLst>
            <pc:docMk/>
            <pc:sldMk cId="1016708984" sldId="2314"/>
            <ac:picMk id="71682" creationId="{D38F2EFE-25D4-63E6-9324-6DBED99B56FB}"/>
          </ac:picMkLst>
        </pc:picChg>
      </pc:sldChg>
      <pc:sldChg chg="addSp delSp modSp mod">
        <pc:chgData name="Kelly Stokes" userId="3e5c5154-569e-4d81-aa91-4f91841cdfa9" providerId="ADAL" clId="{EEA33388-281E-441A-8523-036AB9C94E7C}" dt="2022-07-19T14:11:15.432" v="2841" actId="20577"/>
        <pc:sldMkLst>
          <pc:docMk/>
          <pc:sldMk cId="3422478889" sldId="2315"/>
        </pc:sldMkLst>
        <pc:spChg chg="mod">
          <ac:chgData name="Kelly Stokes" userId="3e5c5154-569e-4d81-aa91-4f91841cdfa9" providerId="ADAL" clId="{EEA33388-281E-441A-8523-036AB9C94E7C}" dt="2022-07-19T14:11:15.432" v="2841" actId="20577"/>
          <ac:spMkLst>
            <pc:docMk/>
            <pc:sldMk cId="3422478889" sldId="2315"/>
            <ac:spMk id="2" creationId="{52DA34BA-82FC-47C5-BCE1-BB65E08B92A1}"/>
          </ac:spMkLst>
        </pc:spChg>
        <pc:picChg chg="del">
          <ac:chgData name="Kelly Stokes" userId="3e5c5154-569e-4d81-aa91-4f91841cdfa9" providerId="ADAL" clId="{EEA33388-281E-441A-8523-036AB9C94E7C}" dt="2022-07-19T14:09:32.107" v="2751" actId="478"/>
          <ac:picMkLst>
            <pc:docMk/>
            <pc:sldMk cId="3422478889" sldId="2315"/>
            <ac:picMk id="35842" creationId="{AB45F39D-03B1-3820-2F02-5F226425071C}"/>
          </ac:picMkLst>
        </pc:picChg>
        <pc:picChg chg="add mod">
          <ac:chgData name="Kelly Stokes" userId="3e5c5154-569e-4d81-aa91-4f91841cdfa9" providerId="ADAL" clId="{EEA33388-281E-441A-8523-036AB9C94E7C}" dt="2022-07-19T14:09:34.224" v="2753" actId="1076"/>
          <ac:picMkLst>
            <pc:docMk/>
            <pc:sldMk cId="3422478889" sldId="2315"/>
            <ac:picMk id="70658" creationId="{EAA89C70-FD16-9B56-B7DD-54F41458D09E}"/>
          </ac:picMkLst>
        </pc:picChg>
      </pc:sldChg>
      <pc:sldChg chg="modSp mod">
        <pc:chgData name="Kelly Stokes" userId="3e5c5154-569e-4d81-aa91-4f91841cdfa9" providerId="ADAL" clId="{EEA33388-281E-441A-8523-036AB9C94E7C}" dt="2022-07-19T14:10:59.222" v="2805" actId="20577"/>
        <pc:sldMkLst>
          <pc:docMk/>
          <pc:sldMk cId="3766089591" sldId="2316"/>
        </pc:sldMkLst>
        <pc:spChg chg="mod">
          <ac:chgData name="Kelly Stokes" userId="3e5c5154-569e-4d81-aa91-4f91841cdfa9" providerId="ADAL" clId="{EEA33388-281E-441A-8523-036AB9C94E7C}" dt="2022-07-19T14:10:59.222" v="2805" actId="20577"/>
          <ac:spMkLst>
            <pc:docMk/>
            <pc:sldMk cId="3766089591" sldId="2316"/>
            <ac:spMk id="2" creationId="{52DA34BA-82FC-47C5-BCE1-BB65E08B92A1}"/>
          </ac:spMkLst>
        </pc:spChg>
      </pc:sldChg>
      <pc:sldChg chg="addSp delSp modSp mod">
        <pc:chgData name="Kelly Stokes" userId="3e5c5154-569e-4d81-aa91-4f91841cdfa9" providerId="ADAL" clId="{EEA33388-281E-441A-8523-036AB9C94E7C}" dt="2022-07-19T14:12:10.827" v="2889" actId="1076"/>
        <pc:sldMkLst>
          <pc:docMk/>
          <pc:sldMk cId="1929495469" sldId="2317"/>
        </pc:sldMkLst>
        <pc:spChg chg="mod">
          <ac:chgData name="Kelly Stokes" userId="3e5c5154-569e-4d81-aa91-4f91841cdfa9" providerId="ADAL" clId="{EEA33388-281E-441A-8523-036AB9C94E7C}" dt="2022-07-19T14:11:33.779" v="2886" actId="20577"/>
          <ac:spMkLst>
            <pc:docMk/>
            <pc:sldMk cId="1929495469" sldId="2317"/>
            <ac:spMk id="2" creationId="{52DA34BA-82FC-47C5-BCE1-BB65E08B92A1}"/>
          </ac:spMkLst>
        </pc:spChg>
        <pc:picChg chg="del">
          <ac:chgData name="Kelly Stokes" userId="3e5c5154-569e-4d81-aa91-4f91841cdfa9" providerId="ADAL" clId="{EEA33388-281E-441A-8523-036AB9C94E7C}" dt="2022-07-19T14:11:35.245" v="2887" actId="478"/>
          <ac:picMkLst>
            <pc:docMk/>
            <pc:sldMk cId="1929495469" sldId="2317"/>
            <ac:picMk id="63490" creationId="{494FDE92-BED8-FE0E-D01F-FC3CB3AE7468}"/>
          </ac:picMkLst>
        </pc:picChg>
        <pc:picChg chg="add mod">
          <ac:chgData name="Kelly Stokes" userId="3e5c5154-569e-4d81-aa91-4f91841cdfa9" providerId="ADAL" clId="{EEA33388-281E-441A-8523-036AB9C94E7C}" dt="2022-07-19T14:12:10.827" v="2889" actId="1076"/>
          <ac:picMkLst>
            <pc:docMk/>
            <pc:sldMk cId="1929495469" sldId="2317"/>
            <ac:picMk id="69634" creationId="{616E2314-1968-2CE3-0041-C76C2B7DD788}"/>
          </ac:picMkLst>
        </pc:picChg>
      </pc:sldChg>
      <pc:sldChg chg="addSp delSp modSp mod">
        <pc:chgData name="Kelly Stokes" userId="3e5c5154-569e-4d81-aa91-4f91841cdfa9" providerId="ADAL" clId="{EEA33388-281E-441A-8523-036AB9C94E7C}" dt="2022-07-19T14:13:06.961" v="2932" actId="20577"/>
        <pc:sldMkLst>
          <pc:docMk/>
          <pc:sldMk cId="2231013641" sldId="2318"/>
        </pc:sldMkLst>
        <pc:spChg chg="mod">
          <ac:chgData name="Kelly Stokes" userId="3e5c5154-569e-4d81-aa91-4f91841cdfa9" providerId="ADAL" clId="{EEA33388-281E-441A-8523-036AB9C94E7C}" dt="2022-07-19T14:13:06.961" v="2932" actId="20577"/>
          <ac:spMkLst>
            <pc:docMk/>
            <pc:sldMk cId="2231013641" sldId="2318"/>
            <ac:spMk id="2" creationId="{52DA34BA-82FC-47C5-BCE1-BB65E08B92A1}"/>
          </ac:spMkLst>
        </pc:spChg>
        <pc:picChg chg="del">
          <ac:chgData name="Kelly Stokes" userId="3e5c5154-569e-4d81-aa91-4f91841cdfa9" providerId="ADAL" clId="{EEA33388-281E-441A-8523-036AB9C94E7C}" dt="2022-07-19T14:12:30.449" v="2890" actId="478"/>
          <ac:picMkLst>
            <pc:docMk/>
            <pc:sldMk cId="2231013641" sldId="2318"/>
            <ac:picMk id="4" creationId="{94662F24-52F3-A946-AB9E-9B2D7CA0E69F}"/>
          </ac:picMkLst>
        </pc:picChg>
        <pc:picChg chg="add mod">
          <ac:chgData name="Kelly Stokes" userId="3e5c5154-569e-4d81-aa91-4f91841cdfa9" providerId="ADAL" clId="{EEA33388-281E-441A-8523-036AB9C94E7C}" dt="2022-07-19T14:12:33.548" v="2892" actId="1076"/>
          <ac:picMkLst>
            <pc:docMk/>
            <pc:sldMk cId="2231013641" sldId="2318"/>
            <ac:picMk id="68610" creationId="{4799E0F5-F078-7F1C-EAEC-D98610DD3311}"/>
          </ac:picMkLst>
        </pc:picChg>
      </pc:sldChg>
      <pc:sldChg chg="modSp mod">
        <pc:chgData name="Kelly Stokes" userId="3e5c5154-569e-4d81-aa91-4f91841cdfa9" providerId="ADAL" clId="{EEA33388-281E-441A-8523-036AB9C94E7C}" dt="2022-07-19T14:13:15.324" v="2945" actId="20577"/>
        <pc:sldMkLst>
          <pc:docMk/>
          <pc:sldMk cId="410254495" sldId="2319"/>
        </pc:sldMkLst>
        <pc:spChg chg="mod">
          <ac:chgData name="Kelly Stokes" userId="3e5c5154-569e-4d81-aa91-4f91841cdfa9" providerId="ADAL" clId="{EEA33388-281E-441A-8523-036AB9C94E7C}" dt="2022-07-19T14:13:15.324" v="2945" actId="20577"/>
          <ac:spMkLst>
            <pc:docMk/>
            <pc:sldMk cId="410254495" sldId="2319"/>
            <ac:spMk id="2" creationId="{52DA34BA-82FC-47C5-BCE1-BB65E08B92A1}"/>
          </ac:spMkLst>
        </pc:spChg>
      </pc:sldChg>
      <pc:sldChg chg="addSp delSp modSp mod">
        <pc:chgData name="Kelly Stokes" userId="3e5c5154-569e-4d81-aa91-4f91841cdfa9" providerId="ADAL" clId="{EEA33388-281E-441A-8523-036AB9C94E7C}" dt="2022-07-19T14:14:13.121" v="2995" actId="1076"/>
        <pc:sldMkLst>
          <pc:docMk/>
          <pc:sldMk cId="1457159800" sldId="2320"/>
        </pc:sldMkLst>
        <pc:spChg chg="mod">
          <ac:chgData name="Kelly Stokes" userId="3e5c5154-569e-4d81-aa91-4f91841cdfa9" providerId="ADAL" clId="{EEA33388-281E-441A-8523-036AB9C94E7C}" dt="2022-07-19T14:13:32.576" v="2992" actId="20577"/>
          <ac:spMkLst>
            <pc:docMk/>
            <pc:sldMk cId="1457159800" sldId="2320"/>
            <ac:spMk id="2" creationId="{52DA34BA-82FC-47C5-BCE1-BB65E08B92A1}"/>
          </ac:spMkLst>
        </pc:spChg>
        <pc:picChg chg="del">
          <ac:chgData name="Kelly Stokes" userId="3e5c5154-569e-4d81-aa91-4f91841cdfa9" providerId="ADAL" clId="{EEA33388-281E-441A-8523-036AB9C94E7C}" dt="2022-07-19T14:13:35.209" v="2993" actId="478"/>
          <ac:picMkLst>
            <pc:docMk/>
            <pc:sldMk cId="1457159800" sldId="2320"/>
            <ac:picMk id="61442" creationId="{0E4BCE23-7F6C-D695-ADC2-513BA2FE59A7}"/>
          </ac:picMkLst>
        </pc:picChg>
        <pc:picChg chg="add mod">
          <ac:chgData name="Kelly Stokes" userId="3e5c5154-569e-4d81-aa91-4f91841cdfa9" providerId="ADAL" clId="{EEA33388-281E-441A-8523-036AB9C94E7C}" dt="2022-07-19T14:14:13.121" v="2995" actId="1076"/>
          <ac:picMkLst>
            <pc:docMk/>
            <pc:sldMk cId="1457159800" sldId="2320"/>
            <ac:picMk id="67586" creationId="{47F8632E-604C-0122-D2D6-082CA005E0FF}"/>
          </ac:picMkLst>
        </pc:picChg>
      </pc:sldChg>
      <pc:sldChg chg="addSp delSp modSp mod">
        <pc:chgData name="Kelly Stokes" userId="3e5c5154-569e-4d81-aa91-4f91841cdfa9" providerId="ADAL" clId="{EEA33388-281E-441A-8523-036AB9C94E7C}" dt="2022-07-19T14:14:56.734" v="3052" actId="20577"/>
        <pc:sldMkLst>
          <pc:docMk/>
          <pc:sldMk cId="877718584" sldId="2321"/>
        </pc:sldMkLst>
        <pc:spChg chg="mod">
          <ac:chgData name="Kelly Stokes" userId="3e5c5154-569e-4d81-aa91-4f91841cdfa9" providerId="ADAL" clId="{EEA33388-281E-441A-8523-036AB9C94E7C}" dt="2022-07-19T14:14:56.734" v="3052" actId="20577"/>
          <ac:spMkLst>
            <pc:docMk/>
            <pc:sldMk cId="877718584" sldId="2321"/>
            <ac:spMk id="2" creationId="{52DA34BA-82FC-47C5-BCE1-BB65E08B92A1}"/>
          </ac:spMkLst>
        </pc:spChg>
        <pc:picChg chg="del">
          <ac:chgData name="Kelly Stokes" userId="3e5c5154-569e-4d81-aa91-4f91841cdfa9" providerId="ADAL" clId="{EEA33388-281E-441A-8523-036AB9C94E7C}" dt="2022-07-19T14:14:16.649" v="2996" actId="478"/>
          <ac:picMkLst>
            <pc:docMk/>
            <pc:sldMk cId="877718584" sldId="2321"/>
            <ac:picMk id="60418" creationId="{87DF5048-E57E-0930-71AD-B5582D339560}"/>
          </ac:picMkLst>
        </pc:picChg>
        <pc:picChg chg="add mod">
          <ac:chgData name="Kelly Stokes" userId="3e5c5154-569e-4d81-aa91-4f91841cdfa9" providerId="ADAL" clId="{EEA33388-281E-441A-8523-036AB9C94E7C}" dt="2022-07-19T14:14:20.117" v="2998" actId="1076"/>
          <ac:picMkLst>
            <pc:docMk/>
            <pc:sldMk cId="877718584" sldId="2321"/>
            <ac:picMk id="66562" creationId="{ADC35D0D-B975-4D7A-4FB8-24413F4EDB2D}"/>
          </ac:picMkLst>
        </pc:picChg>
      </pc:sldChg>
      <pc:sldChg chg="modSp mod">
        <pc:chgData name="Kelly Stokes" userId="3e5c5154-569e-4d81-aa91-4f91841cdfa9" providerId="ADAL" clId="{EEA33388-281E-441A-8523-036AB9C94E7C}" dt="2022-07-19T14:15:12.127" v="3086" actId="20577"/>
        <pc:sldMkLst>
          <pc:docMk/>
          <pc:sldMk cId="2182820926" sldId="2322"/>
        </pc:sldMkLst>
        <pc:spChg chg="mod">
          <ac:chgData name="Kelly Stokes" userId="3e5c5154-569e-4d81-aa91-4f91841cdfa9" providerId="ADAL" clId="{EEA33388-281E-441A-8523-036AB9C94E7C}" dt="2022-07-19T14:15:12.127" v="3086" actId="20577"/>
          <ac:spMkLst>
            <pc:docMk/>
            <pc:sldMk cId="2182820926" sldId="2322"/>
            <ac:spMk id="2" creationId="{52DA34BA-82FC-47C5-BCE1-BB65E08B92A1}"/>
          </ac:spMkLst>
        </pc:spChg>
      </pc:sldChg>
      <pc:sldChg chg="del">
        <pc:chgData name="Kelly Stokes" userId="3e5c5154-569e-4d81-aa91-4f91841cdfa9" providerId="ADAL" clId="{EEA33388-281E-441A-8523-036AB9C94E7C}" dt="2022-07-19T14:15:26.102" v="3097" actId="2696"/>
        <pc:sldMkLst>
          <pc:docMk/>
          <pc:sldMk cId="3527162479" sldId="2323"/>
        </pc:sldMkLst>
      </pc:sldChg>
      <pc:sldChg chg="del">
        <pc:chgData name="Kelly Stokes" userId="3e5c5154-569e-4d81-aa91-4f91841cdfa9" providerId="ADAL" clId="{EEA33388-281E-441A-8523-036AB9C94E7C}" dt="2022-07-19T14:15:28.516" v="3098" actId="2696"/>
        <pc:sldMkLst>
          <pc:docMk/>
          <pc:sldMk cId="557583046" sldId="2324"/>
        </pc:sldMkLst>
      </pc:sldChg>
      <pc:sldChg chg="modSp mod">
        <pc:chgData name="Kelly Stokes" userId="3e5c5154-569e-4d81-aa91-4f91841cdfa9" providerId="ADAL" clId="{EEA33388-281E-441A-8523-036AB9C94E7C}" dt="2022-07-19T14:15:42.875" v="3150" actId="20577"/>
        <pc:sldMkLst>
          <pc:docMk/>
          <pc:sldMk cId="722813244" sldId="2325"/>
        </pc:sldMkLst>
        <pc:spChg chg="mod">
          <ac:chgData name="Kelly Stokes" userId="3e5c5154-569e-4d81-aa91-4f91841cdfa9" providerId="ADAL" clId="{EEA33388-281E-441A-8523-036AB9C94E7C}" dt="2022-07-19T14:15:42.875" v="3150" actId="20577"/>
          <ac:spMkLst>
            <pc:docMk/>
            <pc:sldMk cId="722813244" sldId="2325"/>
            <ac:spMk id="2" creationId="{52DA34BA-82FC-47C5-BCE1-BB65E08B92A1}"/>
          </ac:spMkLst>
        </pc:spChg>
      </pc:sldChg>
      <pc:sldChg chg="del">
        <pc:chgData name="Kelly Stokes" userId="3e5c5154-569e-4d81-aa91-4f91841cdfa9" providerId="ADAL" clId="{EEA33388-281E-441A-8523-036AB9C94E7C}" dt="2022-07-19T14:16:00.423" v="3164" actId="2696"/>
        <pc:sldMkLst>
          <pc:docMk/>
          <pc:sldMk cId="3721087856" sldId="2326"/>
        </pc:sldMkLst>
      </pc:sldChg>
      <pc:sldChg chg="del">
        <pc:chgData name="Kelly Stokes" userId="3e5c5154-569e-4d81-aa91-4f91841cdfa9" providerId="ADAL" clId="{EEA33388-281E-441A-8523-036AB9C94E7C}" dt="2022-07-19T14:16:02.803" v="3165" actId="2696"/>
        <pc:sldMkLst>
          <pc:docMk/>
          <pc:sldMk cId="2303407191" sldId="2327"/>
        </pc:sldMkLst>
      </pc:sldChg>
      <pc:sldChg chg="modSp mod">
        <pc:chgData name="Kelly Stokes" userId="3e5c5154-569e-4d81-aa91-4f91841cdfa9" providerId="ADAL" clId="{EEA33388-281E-441A-8523-036AB9C94E7C}" dt="2022-07-19T14:16:13.108" v="3204" actId="20577"/>
        <pc:sldMkLst>
          <pc:docMk/>
          <pc:sldMk cId="2167169736" sldId="2328"/>
        </pc:sldMkLst>
        <pc:spChg chg="mod">
          <ac:chgData name="Kelly Stokes" userId="3e5c5154-569e-4d81-aa91-4f91841cdfa9" providerId="ADAL" clId="{EEA33388-281E-441A-8523-036AB9C94E7C}" dt="2022-07-19T14:16:13.108" v="3204" actId="20577"/>
          <ac:spMkLst>
            <pc:docMk/>
            <pc:sldMk cId="2167169736" sldId="2328"/>
            <ac:spMk id="2" creationId="{52DA34BA-82FC-47C5-BCE1-BB65E08B92A1}"/>
          </ac:spMkLst>
        </pc:spChg>
      </pc:sldChg>
      <pc:sldChg chg="del">
        <pc:chgData name="Kelly Stokes" userId="3e5c5154-569e-4d81-aa91-4f91841cdfa9" providerId="ADAL" clId="{EEA33388-281E-441A-8523-036AB9C94E7C}" dt="2022-07-19T14:16:30.038" v="3218" actId="2696"/>
        <pc:sldMkLst>
          <pc:docMk/>
          <pc:sldMk cId="2989457524" sldId="2329"/>
        </pc:sldMkLst>
      </pc:sldChg>
      <pc:sldChg chg="del">
        <pc:chgData name="Kelly Stokes" userId="3e5c5154-569e-4d81-aa91-4f91841cdfa9" providerId="ADAL" clId="{EEA33388-281E-441A-8523-036AB9C94E7C}" dt="2022-07-19T14:16:32.492" v="3219" actId="2696"/>
        <pc:sldMkLst>
          <pc:docMk/>
          <pc:sldMk cId="42278332" sldId="2330"/>
        </pc:sldMkLst>
      </pc:sldChg>
      <pc:sldChg chg="addSp delSp modSp new mod">
        <pc:chgData name="Kelly Stokes" userId="3e5c5154-569e-4d81-aa91-4f91841cdfa9" providerId="ADAL" clId="{EEA33388-281E-441A-8523-036AB9C94E7C}" dt="2022-07-19T14:10:50.224" v="2799" actId="478"/>
        <pc:sldMkLst>
          <pc:docMk/>
          <pc:sldMk cId="1888136269" sldId="2331"/>
        </pc:sldMkLst>
        <pc:spChg chg="del">
          <ac:chgData name="Kelly Stokes" userId="3e5c5154-569e-4d81-aa91-4f91841cdfa9" providerId="ADAL" clId="{EEA33388-281E-441A-8523-036AB9C94E7C}" dt="2022-07-19T14:10:50.224" v="2799" actId="478"/>
          <ac:spMkLst>
            <pc:docMk/>
            <pc:sldMk cId="1888136269" sldId="2331"/>
            <ac:spMk id="3" creationId="{1F8B2D7F-A8B2-D355-6CCC-C75C58BABEF4}"/>
          </ac:spMkLst>
        </pc:spChg>
        <pc:picChg chg="add mod modCrop">
          <ac:chgData name="Kelly Stokes" userId="3e5c5154-569e-4d81-aa91-4f91841cdfa9" providerId="ADAL" clId="{EEA33388-281E-441A-8523-036AB9C94E7C}" dt="2022-07-19T14:10:48.756" v="2798" actId="1076"/>
          <ac:picMkLst>
            <pc:docMk/>
            <pc:sldMk cId="1888136269" sldId="2331"/>
            <ac:picMk id="5" creationId="{F32778D4-118C-8187-7C87-FBD0968D86C8}"/>
          </ac:picMkLst>
        </pc:picChg>
      </pc:sldChg>
      <pc:sldChg chg="add">
        <pc:chgData name="Kelly Stokes" userId="3e5c5154-569e-4d81-aa91-4f91841cdfa9" providerId="ADAL" clId="{EEA33388-281E-441A-8523-036AB9C94E7C}" dt="2022-07-19T14:15:14.778" v="3087" actId="2890"/>
        <pc:sldMkLst>
          <pc:docMk/>
          <pc:sldMk cId="3230936182" sldId="2332"/>
        </pc:sldMkLst>
      </pc:sldChg>
      <pc:sldChg chg="modSp add mod">
        <pc:chgData name="Kelly Stokes" userId="3e5c5154-569e-4d81-aa91-4f91841cdfa9" providerId="ADAL" clId="{EEA33388-281E-441A-8523-036AB9C94E7C}" dt="2022-07-19T14:15:22.258" v="3096" actId="20577"/>
        <pc:sldMkLst>
          <pc:docMk/>
          <pc:sldMk cId="3528636251" sldId="2333"/>
        </pc:sldMkLst>
        <pc:spChg chg="mod">
          <ac:chgData name="Kelly Stokes" userId="3e5c5154-569e-4d81-aa91-4f91841cdfa9" providerId="ADAL" clId="{EEA33388-281E-441A-8523-036AB9C94E7C}" dt="2022-07-19T14:15:22.258" v="3096" actId="20577"/>
          <ac:spMkLst>
            <pc:docMk/>
            <pc:sldMk cId="3528636251" sldId="2333"/>
            <ac:spMk id="2" creationId="{52DA34BA-82FC-47C5-BCE1-BB65E08B92A1}"/>
          </ac:spMkLst>
        </pc:spChg>
      </pc:sldChg>
      <pc:sldChg chg="add">
        <pc:chgData name="Kelly Stokes" userId="3e5c5154-569e-4d81-aa91-4f91841cdfa9" providerId="ADAL" clId="{EEA33388-281E-441A-8523-036AB9C94E7C}" dt="2022-07-19T14:15:45.932" v="3151" actId="2890"/>
        <pc:sldMkLst>
          <pc:docMk/>
          <pc:sldMk cId="2086280245" sldId="2334"/>
        </pc:sldMkLst>
      </pc:sldChg>
      <pc:sldChg chg="modSp add mod">
        <pc:chgData name="Kelly Stokes" userId="3e5c5154-569e-4d81-aa91-4f91841cdfa9" providerId="ADAL" clId="{EEA33388-281E-441A-8523-036AB9C94E7C}" dt="2022-07-19T14:15:55.393" v="3163" actId="20577"/>
        <pc:sldMkLst>
          <pc:docMk/>
          <pc:sldMk cId="214377048" sldId="2335"/>
        </pc:sldMkLst>
        <pc:spChg chg="mod">
          <ac:chgData name="Kelly Stokes" userId="3e5c5154-569e-4d81-aa91-4f91841cdfa9" providerId="ADAL" clId="{EEA33388-281E-441A-8523-036AB9C94E7C}" dt="2022-07-19T14:15:55.393" v="3163" actId="20577"/>
          <ac:spMkLst>
            <pc:docMk/>
            <pc:sldMk cId="214377048" sldId="2335"/>
            <ac:spMk id="2" creationId="{52DA34BA-82FC-47C5-BCE1-BB65E08B92A1}"/>
          </ac:spMkLst>
        </pc:spChg>
      </pc:sldChg>
      <pc:sldChg chg="add">
        <pc:chgData name="Kelly Stokes" userId="3e5c5154-569e-4d81-aa91-4f91841cdfa9" providerId="ADAL" clId="{EEA33388-281E-441A-8523-036AB9C94E7C}" dt="2022-07-19T14:16:16.429" v="3205" actId="2890"/>
        <pc:sldMkLst>
          <pc:docMk/>
          <pc:sldMk cId="2585567547" sldId="2336"/>
        </pc:sldMkLst>
      </pc:sldChg>
      <pc:sldChg chg="modSp add mod">
        <pc:chgData name="Kelly Stokes" userId="3e5c5154-569e-4d81-aa91-4f91841cdfa9" providerId="ADAL" clId="{EEA33388-281E-441A-8523-036AB9C94E7C}" dt="2022-07-19T14:16:25.625" v="3217" actId="20577"/>
        <pc:sldMkLst>
          <pc:docMk/>
          <pc:sldMk cId="3327966169" sldId="2337"/>
        </pc:sldMkLst>
        <pc:spChg chg="mod">
          <ac:chgData name="Kelly Stokes" userId="3e5c5154-569e-4d81-aa91-4f91841cdfa9" providerId="ADAL" clId="{EEA33388-281E-441A-8523-036AB9C94E7C}" dt="2022-07-19T14:16:25.625" v="3217" actId="20577"/>
          <ac:spMkLst>
            <pc:docMk/>
            <pc:sldMk cId="3327966169" sldId="2337"/>
            <ac:spMk id="2" creationId="{52DA34BA-82FC-47C5-BCE1-BB65E08B92A1}"/>
          </ac:spMkLst>
        </pc:spChg>
      </pc:sldChg>
      <pc:sldChg chg="modSp add mod">
        <pc:chgData name="Kelly Stokes" userId="3e5c5154-569e-4d81-aa91-4f91841cdfa9" providerId="ADAL" clId="{EEA33388-281E-441A-8523-036AB9C94E7C}" dt="2022-07-19T14:23:29.068" v="3559" actId="20577"/>
        <pc:sldMkLst>
          <pc:docMk/>
          <pc:sldMk cId="3029296591" sldId="2339"/>
        </pc:sldMkLst>
        <pc:spChg chg="mod">
          <ac:chgData name="Kelly Stokes" userId="3e5c5154-569e-4d81-aa91-4f91841cdfa9" providerId="ADAL" clId="{EEA33388-281E-441A-8523-036AB9C94E7C}" dt="2022-07-19T14:23:29.068" v="3559" actId="20577"/>
          <ac:spMkLst>
            <pc:docMk/>
            <pc:sldMk cId="3029296591" sldId="2339"/>
            <ac:spMk id="2" creationId="{02FB8773-AD3E-2543-510F-CEE32E75C793}"/>
          </ac:spMkLst>
        </pc:spChg>
      </pc:sldChg>
      <pc:sldChg chg="modSp add mod">
        <pc:chgData name="Kelly Stokes" userId="3e5c5154-569e-4d81-aa91-4f91841cdfa9" providerId="ADAL" clId="{EEA33388-281E-441A-8523-036AB9C94E7C}" dt="2022-07-19T14:23:51.934" v="3581" actId="20577"/>
        <pc:sldMkLst>
          <pc:docMk/>
          <pc:sldMk cId="3746984630" sldId="2340"/>
        </pc:sldMkLst>
        <pc:spChg chg="mod">
          <ac:chgData name="Kelly Stokes" userId="3e5c5154-569e-4d81-aa91-4f91841cdfa9" providerId="ADAL" clId="{EEA33388-281E-441A-8523-036AB9C94E7C}" dt="2022-07-19T14:23:51.934" v="3581" actId="20577"/>
          <ac:spMkLst>
            <pc:docMk/>
            <pc:sldMk cId="3746984630" sldId="2340"/>
            <ac:spMk id="2" creationId="{02FB8773-AD3E-2543-510F-CEE32E75C793}"/>
          </ac:spMkLst>
        </pc:spChg>
      </pc:sldChg>
      <pc:sldChg chg="modSp add mod">
        <pc:chgData name="Kelly Stokes" userId="3e5c5154-569e-4d81-aa91-4f91841cdfa9" providerId="ADAL" clId="{EEA33388-281E-441A-8523-036AB9C94E7C}" dt="2022-07-19T14:24:10.406" v="3597" actId="20577"/>
        <pc:sldMkLst>
          <pc:docMk/>
          <pc:sldMk cId="184936010" sldId="2341"/>
        </pc:sldMkLst>
        <pc:spChg chg="mod">
          <ac:chgData name="Kelly Stokes" userId="3e5c5154-569e-4d81-aa91-4f91841cdfa9" providerId="ADAL" clId="{EEA33388-281E-441A-8523-036AB9C94E7C}" dt="2022-07-19T14:24:10.406" v="3597" actId="20577"/>
          <ac:spMkLst>
            <pc:docMk/>
            <pc:sldMk cId="184936010" sldId="2341"/>
            <ac:spMk id="2" creationId="{02FB8773-AD3E-2543-510F-CEE32E75C793}"/>
          </ac:spMkLst>
        </pc:spChg>
      </pc:sldChg>
      <pc:sldChg chg="modSp add mod">
        <pc:chgData name="Kelly Stokes" userId="3e5c5154-569e-4d81-aa91-4f91841cdfa9" providerId="ADAL" clId="{EEA33388-281E-441A-8523-036AB9C94E7C}" dt="2022-07-19T14:24:27.723" v="3634" actId="20577"/>
        <pc:sldMkLst>
          <pc:docMk/>
          <pc:sldMk cId="3276698159" sldId="2342"/>
        </pc:sldMkLst>
        <pc:spChg chg="mod">
          <ac:chgData name="Kelly Stokes" userId="3e5c5154-569e-4d81-aa91-4f91841cdfa9" providerId="ADAL" clId="{EEA33388-281E-441A-8523-036AB9C94E7C}" dt="2022-07-19T14:24:27.723" v="3634" actId="20577"/>
          <ac:spMkLst>
            <pc:docMk/>
            <pc:sldMk cId="3276698159" sldId="2342"/>
            <ac:spMk id="2" creationId="{02FB8773-AD3E-2543-510F-CEE32E75C793}"/>
          </ac:spMkLst>
        </pc:spChg>
      </pc:sldChg>
      <pc:sldChg chg="addSp modSp add mod">
        <pc:chgData name="Kelly Stokes" userId="3e5c5154-569e-4d81-aa91-4f91841cdfa9" providerId="ADAL" clId="{EEA33388-281E-441A-8523-036AB9C94E7C}" dt="2022-07-19T14:25:15.443" v="3644" actId="14100"/>
        <pc:sldMkLst>
          <pc:docMk/>
          <pc:sldMk cId="2833843078" sldId="2343"/>
        </pc:sldMkLst>
        <pc:cxnChg chg="add mod">
          <ac:chgData name="Kelly Stokes" userId="3e5c5154-569e-4d81-aa91-4f91841cdfa9" providerId="ADAL" clId="{EEA33388-281E-441A-8523-036AB9C94E7C}" dt="2022-07-19T14:25:15.443" v="3644" actId="14100"/>
          <ac:cxnSpMkLst>
            <pc:docMk/>
            <pc:sldMk cId="2833843078" sldId="2343"/>
            <ac:cxnSpMk id="4" creationId="{775FA20B-90CE-815D-5493-EEB320C5A4A1}"/>
          </ac:cxnSpMkLst>
        </pc:cxnChg>
      </pc:sldChg>
      <pc:sldChg chg="addSp modSp add mod">
        <pc:chgData name="Kelly Stokes" userId="3e5c5154-569e-4d81-aa91-4f91841cdfa9" providerId="ADAL" clId="{EEA33388-281E-441A-8523-036AB9C94E7C}" dt="2022-07-19T14:25:21.699" v="3645" actId="14100"/>
        <pc:sldMkLst>
          <pc:docMk/>
          <pc:sldMk cId="3620452686" sldId="2344"/>
        </pc:sldMkLst>
        <pc:cxnChg chg="mod">
          <ac:chgData name="Kelly Stokes" userId="3e5c5154-569e-4d81-aa91-4f91841cdfa9" providerId="ADAL" clId="{EEA33388-281E-441A-8523-036AB9C94E7C}" dt="2022-07-19T14:25:21.699" v="3645" actId="14100"/>
          <ac:cxnSpMkLst>
            <pc:docMk/>
            <pc:sldMk cId="3620452686" sldId="2344"/>
            <ac:cxnSpMk id="4" creationId="{775FA20B-90CE-815D-5493-EEB320C5A4A1}"/>
          </ac:cxnSpMkLst>
        </pc:cxnChg>
        <pc:cxnChg chg="add mod">
          <ac:chgData name="Kelly Stokes" userId="3e5c5154-569e-4d81-aa91-4f91841cdfa9" providerId="ADAL" clId="{EEA33388-281E-441A-8523-036AB9C94E7C}" dt="2022-07-19T14:25:11.016" v="3643" actId="14100"/>
          <ac:cxnSpMkLst>
            <pc:docMk/>
            <pc:sldMk cId="3620452686" sldId="2344"/>
            <ac:cxnSpMk id="5" creationId="{0E79BF77-6BC4-0985-8D37-7CE3BEF04E7A}"/>
          </ac:cxnSpMkLst>
        </pc:cxnChg>
      </pc:sldChg>
      <pc:sldChg chg="addSp modSp add mod">
        <pc:chgData name="Kelly Stokes" userId="3e5c5154-569e-4d81-aa91-4f91841cdfa9" providerId="ADAL" clId="{EEA33388-281E-441A-8523-036AB9C94E7C}" dt="2022-07-19T14:25:43.071" v="3650" actId="14100"/>
        <pc:sldMkLst>
          <pc:docMk/>
          <pc:sldMk cId="930726745" sldId="2345"/>
        </pc:sldMkLst>
        <pc:cxnChg chg="add mod">
          <ac:chgData name="Kelly Stokes" userId="3e5c5154-569e-4d81-aa91-4f91841cdfa9" providerId="ADAL" clId="{EEA33388-281E-441A-8523-036AB9C94E7C}" dt="2022-07-19T14:25:43.071" v="3650" actId="14100"/>
          <ac:cxnSpMkLst>
            <pc:docMk/>
            <pc:sldMk cId="930726745" sldId="2345"/>
            <ac:cxnSpMk id="6" creationId="{5430224D-97BE-DFB6-DCAA-A0C401CF3CF9}"/>
          </ac:cxnSpMkLst>
        </pc:cxnChg>
      </pc:sldChg>
      <pc:sldChg chg="addSp modSp add mod">
        <pc:chgData name="Kelly Stokes" userId="3e5c5154-569e-4d81-aa91-4f91841cdfa9" providerId="ADAL" clId="{EEA33388-281E-441A-8523-036AB9C94E7C}" dt="2022-07-19T14:31:16.911" v="3929" actId="14100"/>
        <pc:sldMkLst>
          <pc:docMk/>
          <pc:sldMk cId="3894296110" sldId="2346"/>
        </pc:sldMkLst>
        <pc:spChg chg="add mod">
          <ac:chgData name="Kelly Stokes" userId="3e5c5154-569e-4d81-aa91-4f91841cdfa9" providerId="ADAL" clId="{EEA33388-281E-441A-8523-036AB9C94E7C}" dt="2022-07-19T14:31:16.911" v="3929" actId="14100"/>
          <ac:spMkLst>
            <pc:docMk/>
            <pc:sldMk cId="3894296110" sldId="2346"/>
            <ac:spMk id="7" creationId="{CF8C1EFF-5AF9-B281-E2F1-3F6D82DE17C7}"/>
          </ac:spMkLst>
        </pc:spChg>
      </pc:sldChg>
      <pc:sldChg chg="modSp add del mod">
        <pc:chgData name="Kelly Stokes" userId="3e5c5154-569e-4d81-aa91-4f91841cdfa9" providerId="ADAL" clId="{EEA33388-281E-441A-8523-036AB9C94E7C}" dt="2022-07-19T14:30:24.084" v="3861" actId="2696"/>
        <pc:sldMkLst>
          <pc:docMk/>
          <pc:sldMk cId="1730202834" sldId="2347"/>
        </pc:sldMkLst>
        <pc:spChg chg="mod">
          <ac:chgData name="Kelly Stokes" userId="3e5c5154-569e-4d81-aa91-4f91841cdfa9" providerId="ADAL" clId="{EEA33388-281E-441A-8523-036AB9C94E7C}" dt="2022-07-19T14:28:43.541" v="3851" actId="20577"/>
          <ac:spMkLst>
            <pc:docMk/>
            <pc:sldMk cId="1730202834" sldId="2347"/>
            <ac:spMk id="7" creationId="{CF8C1EFF-5AF9-B281-E2F1-3F6D82DE17C7}"/>
          </ac:spMkLst>
        </pc:spChg>
      </pc:sldChg>
      <pc:sldChg chg="addSp delSp modSp new del modNotesTx">
        <pc:chgData name="Kelly Stokes" userId="3e5c5154-569e-4d81-aa91-4f91841cdfa9" providerId="ADAL" clId="{EEA33388-281E-441A-8523-036AB9C94E7C}" dt="2022-07-19T14:32:56.063" v="3995" actId="2696"/>
        <pc:sldMkLst>
          <pc:docMk/>
          <pc:sldMk cId="3688955397" sldId="2348"/>
        </pc:sldMkLst>
        <pc:picChg chg="add del mod">
          <ac:chgData name="Kelly Stokes" userId="3e5c5154-569e-4d81-aa91-4f91841cdfa9" providerId="ADAL" clId="{EEA33388-281E-441A-8523-036AB9C94E7C}" dt="2022-07-19T14:31:58.780" v="3944" actId="478"/>
          <ac:picMkLst>
            <pc:docMk/>
            <pc:sldMk cId="3688955397" sldId="2348"/>
            <ac:picMk id="72706" creationId="{A55405A0-61BD-6348-72B7-2C143B5E5179}"/>
          </ac:picMkLst>
        </pc:picChg>
      </pc:sldChg>
      <pc:sldChg chg="delSp modSp add mod">
        <pc:chgData name="Kelly Stokes" userId="3e5c5154-569e-4d81-aa91-4f91841cdfa9" providerId="ADAL" clId="{EEA33388-281E-441A-8523-036AB9C94E7C}" dt="2022-07-19T14:32:49.295" v="3994"/>
        <pc:sldMkLst>
          <pc:docMk/>
          <pc:sldMk cId="3556116820" sldId="2349"/>
        </pc:sldMkLst>
        <pc:spChg chg="mod">
          <ac:chgData name="Kelly Stokes" userId="3e5c5154-569e-4d81-aa91-4f91841cdfa9" providerId="ADAL" clId="{EEA33388-281E-441A-8523-036AB9C94E7C}" dt="2022-07-19T14:32:46.506" v="3992" actId="20577"/>
          <ac:spMkLst>
            <pc:docMk/>
            <pc:sldMk cId="3556116820" sldId="2349"/>
            <ac:spMk id="2" creationId="{02FB8773-AD3E-2543-510F-CEE32E75C793}"/>
          </ac:spMkLst>
        </pc:spChg>
        <pc:spChg chg="del mod">
          <ac:chgData name="Kelly Stokes" userId="3e5c5154-569e-4d81-aa91-4f91841cdfa9" providerId="ADAL" clId="{EEA33388-281E-441A-8523-036AB9C94E7C}" dt="2022-07-19T14:32:49.295" v="3994"/>
          <ac:spMkLst>
            <pc:docMk/>
            <pc:sldMk cId="3556116820" sldId="2349"/>
            <ac:spMk id="7" creationId="{CF8C1EFF-5AF9-B281-E2F1-3F6D82DE17C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3B792B4E-2C40-46AA-98A1-08FF812BB3CA}" type="datetimeFigureOut">
              <a:rPr lang="en-GB" smtClean="0"/>
              <a:t>19/07/2022</a:t>
            </a:fld>
            <a:endParaRPr lang="en-GB"/>
          </a:p>
        </p:txBody>
      </p:sp>
      <p:sp>
        <p:nvSpPr>
          <p:cNvPr id="4" name="Slide Image Placeholder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A370640F-E73A-4148-92BA-D1C70A966614}" type="slidenum">
              <a:rPr lang="en-GB" smtClean="0"/>
              <a:t>‹#›</a:t>
            </a:fld>
            <a:endParaRPr lang="en-GB"/>
          </a:p>
        </p:txBody>
      </p:sp>
    </p:spTree>
    <p:extLst>
      <p:ext uri="{BB962C8B-B14F-4D97-AF65-F5344CB8AC3E}">
        <p14:creationId xmlns:p14="http://schemas.microsoft.com/office/powerpoint/2010/main" val="143034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a:t>
            </a:fld>
            <a:endParaRPr lang="en-GB" dirty="0"/>
          </a:p>
        </p:txBody>
      </p:sp>
    </p:spTree>
    <p:extLst>
      <p:ext uri="{BB962C8B-B14F-4D97-AF65-F5344CB8AC3E}">
        <p14:creationId xmlns:p14="http://schemas.microsoft.com/office/powerpoint/2010/main" val="3489449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13</a:t>
            </a:fld>
            <a:endParaRPr lang="en-GB"/>
          </a:p>
        </p:txBody>
      </p:sp>
    </p:spTree>
    <p:extLst>
      <p:ext uri="{BB962C8B-B14F-4D97-AF65-F5344CB8AC3E}">
        <p14:creationId xmlns:p14="http://schemas.microsoft.com/office/powerpoint/2010/main" val="3690787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Sound of </a:t>
            </a:r>
            <a:r>
              <a:rPr lang="en-GB" dirty="0" err="1"/>
              <a:t>aI</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17</a:t>
            </a:fld>
            <a:endParaRPr lang="en-GB"/>
          </a:p>
        </p:txBody>
      </p:sp>
    </p:spTree>
    <p:extLst>
      <p:ext uri="{BB962C8B-B14F-4D97-AF65-F5344CB8AC3E}">
        <p14:creationId xmlns:p14="http://schemas.microsoft.com/office/powerpoint/2010/main" val="3755787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Highlighted are other words that have been covered this term.</a:t>
            </a:r>
          </a:p>
        </p:txBody>
      </p:sp>
      <p:sp>
        <p:nvSpPr>
          <p:cNvPr id="4" name="Slide Number Placeholder 3"/>
          <p:cNvSpPr>
            <a:spLocks noGrp="1"/>
          </p:cNvSpPr>
          <p:nvPr>
            <p:ph type="sldNum" sz="quarter" idx="5"/>
          </p:nvPr>
        </p:nvSpPr>
        <p:spPr/>
        <p:txBody>
          <a:bodyPr/>
          <a:lstStyle/>
          <a:p>
            <a:fld id="{A370640F-E73A-4148-92BA-D1C70A966614}" type="slidenum">
              <a:rPr lang="en-GB" smtClean="0"/>
              <a:t>72</a:t>
            </a:fld>
            <a:endParaRPr lang="en-GB"/>
          </a:p>
        </p:txBody>
      </p:sp>
    </p:spTree>
    <p:extLst>
      <p:ext uri="{BB962C8B-B14F-4D97-AF65-F5344CB8AC3E}">
        <p14:creationId xmlns:p14="http://schemas.microsoft.com/office/powerpoint/2010/main" val="2541395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The automatic response is to use renewable energies, such as solar and wind, instead of fossil fuels.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73</a:t>
            </a:fld>
            <a:endParaRPr lang="en-GB"/>
          </a:p>
        </p:txBody>
      </p:sp>
    </p:spTree>
    <p:extLst>
      <p:ext uri="{BB962C8B-B14F-4D97-AF65-F5344CB8AC3E}">
        <p14:creationId xmlns:p14="http://schemas.microsoft.com/office/powerpoint/2010/main" val="2944948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Y2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75</a:t>
            </a:fld>
            <a:endParaRPr lang="en-GB"/>
          </a:p>
        </p:txBody>
      </p:sp>
    </p:spTree>
    <p:extLst>
      <p:ext uri="{BB962C8B-B14F-4D97-AF65-F5344CB8AC3E}">
        <p14:creationId xmlns:p14="http://schemas.microsoft.com/office/powerpoint/2010/main" val="4255570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78</a:t>
            </a:fld>
            <a:endParaRPr lang="en-GB"/>
          </a:p>
        </p:txBody>
      </p:sp>
    </p:spTree>
    <p:extLst>
      <p:ext uri="{BB962C8B-B14F-4D97-AF65-F5344CB8AC3E}">
        <p14:creationId xmlns:p14="http://schemas.microsoft.com/office/powerpoint/2010/main" val="16138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79</a:t>
            </a:fld>
            <a:endParaRPr lang="en-GB"/>
          </a:p>
        </p:txBody>
      </p:sp>
    </p:spTree>
    <p:extLst>
      <p:ext uri="{BB962C8B-B14F-4D97-AF65-F5344CB8AC3E}">
        <p14:creationId xmlns:p14="http://schemas.microsoft.com/office/powerpoint/2010/main" val="3797122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80</a:t>
            </a:fld>
            <a:endParaRPr lang="en-GB"/>
          </a:p>
        </p:txBody>
      </p:sp>
    </p:spTree>
    <p:extLst>
      <p:ext uri="{BB962C8B-B14F-4D97-AF65-F5344CB8AC3E}">
        <p14:creationId xmlns:p14="http://schemas.microsoft.com/office/powerpoint/2010/main" val="3566658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81</a:t>
            </a:fld>
            <a:endParaRPr lang="en-GB"/>
          </a:p>
        </p:txBody>
      </p:sp>
    </p:spTree>
    <p:extLst>
      <p:ext uri="{BB962C8B-B14F-4D97-AF65-F5344CB8AC3E}">
        <p14:creationId xmlns:p14="http://schemas.microsoft.com/office/powerpoint/2010/main" val="3410540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83</a:t>
            </a:fld>
            <a:endParaRPr lang="en-GB"/>
          </a:p>
        </p:txBody>
      </p:sp>
    </p:spTree>
    <p:extLst>
      <p:ext uri="{BB962C8B-B14F-4D97-AF65-F5344CB8AC3E}">
        <p14:creationId xmlns:p14="http://schemas.microsoft.com/office/powerpoint/2010/main" val="237248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Y2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a:p>
            <a:r>
              <a:rPr lang="en-GB" dirty="0"/>
              <a:t> </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a:t>
            </a:fld>
            <a:endParaRPr lang="en-GB"/>
          </a:p>
        </p:txBody>
      </p:sp>
    </p:spTree>
    <p:extLst>
      <p:ext uri="{BB962C8B-B14F-4D97-AF65-F5344CB8AC3E}">
        <p14:creationId xmlns:p14="http://schemas.microsoft.com/office/powerpoint/2010/main" val="21447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84</a:t>
            </a:fld>
            <a:endParaRPr lang="en-GB"/>
          </a:p>
        </p:txBody>
      </p:sp>
    </p:spTree>
    <p:extLst>
      <p:ext uri="{BB962C8B-B14F-4D97-AF65-F5344CB8AC3E}">
        <p14:creationId xmlns:p14="http://schemas.microsoft.com/office/powerpoint/2010/main" val="4161872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85</a:t>
            </a:fld>
            <a:endParaRPr lang="en-GB"/>
          </a:p>
        </p:txBody>
      </p:sp>
    </p:spTree>
    <p:extLst>
      <p:ext uri="{BB962C8B-B14F-4D97-AF65-F5344CB8AC3E}">
        <p14:creationId xmlns:p14="http://schemas.microsoft.com/office/powerpoint/2010/main" val="11926770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86</a:t>
            </a:fld>
            <a:endParaRPr lang="en-GB"/>
          </a:p>
        </p:txBody>
      </p:sp>
    </p:spTree>
    <p:extLst>
      <p:ext uri="{BB962C8B-B14F-4D97-AF65-F5344CB8AC3E}">
        <p14:creationId xmlns:p14="http://schemas.microsoft.com/office/powerpoint/2010/main" val="1970379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Sound of </a:t>
            </a:r>
            <a:r>
              <a:rPr lang="en-GB" dirty="0" err="1"/>
              <a:t>aI</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90</a:t>
            </a:fld>
            <a:endParaRPr lang="en-GB"/>
          </a:p>
        </p:txBody>
      </p:sp>
    </p:spTree>
    <p:extLst>
      <p:ext uri="{BB962C8B-B14F-4D97-AF65-F5344CB8AC3E}">
        <p14:creationId xmlns:p14="http://schemas.microsoft.com/office/powerpoint/2010/main" val="26973994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Highlighted are other words that have been covered this term.</a:t>
            </a:r>
          </a:p>
        </p:txBody>
      </p:sp>
      <p:sp>
        <p:nvSpPr>
          <p:cNvPr id="4" name="Slide Number Placeholder 3"/>
          <p:cNvSpPr>
            <a:spLocks noGrp="1"/>
          </p:cNvSpPr>
          <p:nvPr>
            <p:ph type="sldNum" sz="quarter" idx="5"/>
          </p:nvPr>
        </p:nvSpPr>
        <p:spPr/>
        <p:txBody>
          <a:bodyPr/>
          <a:lstStyle/>
          <a:p>
            <a:fld id="{A370640F-E73A-4148-92BA-D1C70A966614}" type="slidenum">
              <a:rPr lang="en-GB" smtClean="0"/>
              <a:t>143</a:t>
            </a:fld>
            <a:endParaRPr lang="en-GB"/>
          </a:p>
        </p:txBody>
      </p:sp>
    </p:spTree>
    <p:extLst>
      <p:ext uri="{BB962C8B-B14F-4D97-AF65-F5344CB8AC3E}">
        <p14:creationId xmlns:p14="http://schemas.microsoft.com/office/powerpoint/2010/main" val="3984191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If people come off of autopilot and begin to think about how to reduce the burning of fossil fuels, the amount of gas being heated will reduce.</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144</a:t>
            </a:fld>
            <a:endParaRPr lang="en-GB"/>
          </a:p>
        </p:txBody>
      </p:sp>
    </p:spTree>
    <p:extLst>
      <p:ext uri="{BB962C8B-B14F-4D97-AF65-F5344CB8AC3E}">
        <p14:creationId xmlns:p14="http://schemas.microsoft.com/office/powerpoint/2010/main" val="24210308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Y2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146</a:t>
            </a:fld>
            <a:endParaRPr lang="en-GB"/>
          </a:p>
        </p:txBody>
      </p:sp>
    </p:spTree>
    <p:extLst>
      <p:ext uri="{BB962C8B-B14F-4D97-AF65-F5344CB8AC3E}">
        <p14:creationId xmlns:p14="http://schemas.microsoft.com/office/powerpoint/2010/main" val="13239438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149</a:t>
            </a:fld>
            <a:endParaRPr lang="en-GB"/>
          </a:p>
        </p:txBody>
      </p:sp>
    </p:spTree>
    <p:extLst>
      <p:ext uri="{BB962C8B-B14F-4D97-AF65-F5344CB8AC3E}">
        <p14:creationId xmlns:p14="http://schemas.microsoft.com/office/powerpoint/2010/main" val="30445918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150</a:t>
            </a:fld>
            <a:endParaRPr lang="en-GB"/>
          </a:p>
        </p:txBody>
      </p:sp>
    </p:spTree>
    <p:extLst>
      <p:ext uri="{BB962C8B-B14F-4D97-AF65-F5344CB8AC3E}">
        <p14:creationId xmlns:p14="http://schemas.microsoft.com/office/powerpoint/2010/main" val="23346727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151</a:t>
            </a:fld>
            <a:endParaRPr lang="en-GB"/>
          </a:p>
        </p:txBody>
      </p:sp>
    </p:spTree>
    <p:extLst>
      <p:ext uri="{BB962C8B-B14F-4D97-AF65-F5344CB8AC3E}">
        <p14:creationId xmlns:p14="http://schemas.microsoft.com/office/powerpoint/2010/main" val="3756424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a:t>
            </a:fld>
            <a:endParaRPr lang="en-GB"/>
          </a:p>
        </p:txBody>
      </p:sp>
    </p:spTree>
    <p:extLst>
      <p:ext uri="{BB962C8B-B14F-4D97-AF65-F5344CB8AC3E}">
        <p14:creationId xmlns:p14="http://schemas.microsoft.com/office/powerpoint/2010/main" val="3574108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152</a:t>
            </a:fld>
            <a:endParaRPr lang="en-GB"/>
          </a:p>
        </p:txBody>
      </p:sp>
    </p:spTree>
    <p:extLst>
      <p:ext uri="{BB962C8B-B14F-4D97-AF65-F5344CB8AC3E}">
        <p14:creationId xmlns:p14="http://schemas.microsoft.com/office/powerpoint/2010/main" val="40133237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154</a:t>
            </a:fld>
            <a:endParaRPr lang="en-GB"/>
          </a:p>
        </p:txBody>
      </p:sp>
    </p:spTree>
    <p:extLst>
      <p:ext uri="{BB962C8B-B14F-4D97-AF65-F5344CB8AC3E}">
        <p14:creationId xmlns:p14="http://schemas.microsoft.com/office/powerpoint/2010/main" val="20660951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155</a:t>
            </a:fld>
            <a:endParaRPr lang="en-GB"/>
          </a:p>
        </p:txBody>
      </p:sp>
    </p:spTree>
    <p:extLst>
      <p:ext uri="{BB962C8B-B14F-4D97-AF65-F5344CB8AC3E}">
        <p14:creationId xmlns:p14="http://schemas.microsoft.com/office/powerpoint/2010/main" val="37065524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156</a:t>
            </a:fld>
            <a:endParaRPr lang="en-GB"/>
          </a:p>
        </p:txBody>
      </p:sp>
    </p:spTree>
    <p:extLst>
      <p:ext uri="{BB962C8B-B14F-4D97-AF65-F5344CB8AC3E}">
        <p14:creationId xmlns:p14="http://schemas.microsoft.com/office/powerpoint/2010/main" val="29286562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157</a:t>
            </a:fld>
            <a:endParaRPr lang="en-GB"/>
          </a:p>
        </p:txBody>
      </p:sp>
    </p:spTree>
    <p:extLst>
      <p:ext uri="{BB962C8B-B14F-4D97-AF65-F5344CB8AC3E}">
        <p14:creationId xmlns:p14="http://schemas.microsoft.com/office/powerpoint/2010/main" val="24714807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Sound of </a:t>
            </a:r>
            <a:r>
              <a:rPr lang="en-GB" dirty="0" err="1"/>
              <a:t>aI</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161</a:t>
            </a:fld>
            <a:endParaRPr lang="en-GB"/>
          </a:p>
        </p:txBody>
      </p:sp>
    </p:spTree>
    <p:extLst>
      <p:ext uri="{BB962C8B-B14F-4D97-AF65-F5344CB8AC3E}">
        <p14:creationId xmlns:p14="http://schemas.microsoft.com/office/powerpoint/2010/main" val="17632983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Highlighted are other words that have been covered this term.</a:t>
            </a:r>
          </a:p>
        </p:txBody>
      </p:sp>
      <p:sp>
        <p:nvSpPr>
          <p:cNvPr id="4" name="Slide Number Placeholder 3"/>
          <p:cNvSpPr>
            <a:spLocks noGrp="1"/>
          </p:cNvSpPr>
          <p:nvPr>
            <p:ph type="sldNum" sz="quarter" idx="5"/>
          </p:nvPr>
        </p:nvSpPr>
        <p:spPr/>
        <p:txBody>
          <a:bodyPr/>
          <a:lstStyle/>
          <a:p>
            <a:fld id="{A370640F-E73A-4148-92BA-D1C70A966614}" type="slidenum">
              <a:rPr lang="en-GB" smtClean="0"/>
              <a:t>214</a:t>
            </a:fld>
            <a:endParaRPr lang="en-GB"/>
          </a:p>
        </p:txBody>
      </p:sp>
    </p:spTree>
    <p:extLst>
      <p:ext uri="{BB962C8B-B14F-4D97-AF65-F5344CB8AC3E}">
        <p14:creationId xmlns:p14="http://schemas.microsoft.com/office/powerpoint/2010/main" val="1951810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Engineers are busy creating new technologies to support these ideas, like electric cars and wind farms.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215</a:t>
            </a:fld>
            <a:endParaRPr lang="en-GB"/>
          </a:p>
        </p:txBody>
      </p:sp>
    </p:spTree>
    <p:extLst>
      <p:ext uri="{BB962C8B-B14F-4D97-AF65-F5344CB8AC3E}">
        <p14:creationId xmlns:p14="http://schemas.microsoft.com/office/powerpoint/2010/main" val="14650081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Y2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217</a:t>
            </a:fld>
            <a:endParaRPr lang="en-GB"/>
          </a:p>
        </p:txBody>
      </p:sp>
    </p:spTree>
    <p:extLst>
      <p:ext uri="{BB962C8B-B14F-4D97-AF65-F5344CB8AC3E}">
        <p14:creationId xmlns:p14="http://schemas.microsoft.com/office/powerpoint/2010/main" val="35431162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220</a:t>
            </a:fld>
            <a:endParaRPr lang="en-GB"/>
          </a:p>
        </p:txBody>
      </p:sp>
    </p:spTree>
    <p:extLst>
      <p:ext uri="{BB962C8B-B14F-4D97-AF65-F5344CB8AC3E}">
        <p14:creationId xmlns:p14="http://schemas.microsoft.com/office/powerpoint/2010/main" val="3140557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a:t>
            </a:fld>
            <a:endParaRPr lang="en-GB"/>
          </a:p>
        </p:txBody>
      </p:sp>
    </p:spTree>
    <p:extLst>
      <p:ext uri="{BB962C8B-B14F-4D97-AF65-F5344CB8AC3E}">
        <p14:creationId xmlns:p14="http://schemas.microsoft.com/office/powerpoint/2010/main" val="39672383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221</a:t>
            </a:fld>
            <a:endParaRPr lang="en-GB"/>
          </a:p>
        </p:txBody>
      </p:sp>
    </p:spTree>
    <p:extLst>
      <p:ext uri="{BB962C8B-B14F-4D97-AF65-F5344CB8AC3E}">
        <p14:creationId xmlns:p14="http://schemas.microsoft.com/office/powerpoint/2010/main" val="6834145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222</a:t>
            </a:fld>
            <a:endParaRPr lang="en-GB"/>
          </a:p>
        </p:txBody>
      </p:sp>
    </p:spTree>
    <p:extLst>
      <p:ext uri="{BB962C8B-B14F-4D97-AF65-F5344CB8AC3E}">
        <p14:creationId xmlns:p14="http://schemas.microsoft.com/office/powerpoint/2010/main" val="35202236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223</a:t>
            </a:fld>
            <a:endParaRPr lang="en-GB"/>
          </a:p>
        </p:txBody>
      </p:sp>
    </p:spTree>
    <p:extLst>
      <p:ext uri="{BB962C8B-B14F-4D97-AF65-F5344CB8AC3E}">
        <p14:creationId xmlns:p14="http://schemas.microsoft.com/office/powerpoint/2010/main" val="28170958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225</a:t>
            </a:fld>
            <a:endParaRPr lang="en-GB"/>
          </a:p>
        </p:txBody>
      </p:sp>
    </p:spTree>
    <p:extLst>
      <p:ext uri="{BB962C8B-B14F-4D97-AF65-F5344CB8AC3E}">
        <p14:creationId xmlns:p14="http://schemas.microsoft.com/office/powerpoint/2010/main" val="577827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226</a:t>
            </a:fld>
            <a:endParaRPr lang="en-GB"/>
          </a:p>
        </p:txBody>
      </p:sp>
    </p:spTree>
    <p:extLst>
      <p:ext uri="{BB962C8B-B14F-4D97-AF65-F5344CB8AC3E}">
        <p14:creationId xmlns:p14="http://schemas.microsoft.com/office/powerpoint/2010/main" val="28595772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227</a:t>
            </a:fld>
            <a:endParaRPr lang="en-GB"/>
          </a:p>
        </p:txBody>
      </p:sp>
    </p:spTree>
    <p:extLst>
      <p:ext uri="{BB962C8B-B14F-4D97-AF65-F5344CB8AC3E}">
        <p14:creationId xmlns:p14="http://schemas.microsoft.com/office/powerpoint/2010/main" val="30185155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228</a:t>
            </a:fld>
            <a:endParaRPr lang="en-GB"/>
          </a:p>
        </p:txBody>
      </p:sp>
    </p:spTree>
    <p:extLst>
      <p:ext uri="{BB962C8B-B14F-4D97-AF65-F5344CB8AC3E}">
        <p14:creationId xmlns:p14="http://schemas.microsoft.com/office/powerpoint/2010/main" val="40686988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Sound of </a:t>
            </a:r>
            <a:r>
              <a:rPr lang="en-GB" dirty="0" err="1"/>
              <a:t>aI</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232</a:t>
            </a:fld>
            <a:endParaRPr lang="en-GB"/>
          </a:p>
        </p:txBody>
      </p:sp>
    </p:spTree>
    <p:extLst>
      <p:ext uri="{BB962C8B-B14F-4D97-AF65-F5344CB8AC3E}">
        <p14:creationId xmlns:p14="http://schemas.microsoft.com/office/powerpoint/2010/main" val="2356209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Highlighted are other words that have been covered this term.</a:t>
            </a:r>
          </a:p>
        </p:txBody>
      </p:sp>
      <p:sp>
        <p:nvSpPr>
          <p:cNvPr id="4" name="Slide Number Placeholder 3"/>
          <p:cNvSpPr>
            <a:spLocks noGrp="1"/>
          </p:cNvSpPr>
          <p:nvPr>
            <p:ph type="sldNum" sz="quarter" idx="5"/>
          </p:nvPr>
        </p:nvSpPr>
        <p:spPr/>
        <p:txBody>
          <a:bodyPr/>
          <a:lstStyle/>
          <a:p>
            <a:fld id="{A370640F-E73A-4148-92BA-D1C70A966614}" type="slidenum">
              <a:rPr lang="en-GB" smtClean="0"/>
              <a:t>285</a:t>
            </a:fld>
            <a:endParaRPr lang="en-GB"/>
          </a:p>
        </p:txBody>
      </p:sp>
    </p:spTree>
    <p:extLst>
      <p:ext uri="{BB962C8B-B14F-4D97-AF65-F5344CB8AC3E}">
        <p14:creationId xmlns:p14="http://schemas.microsoft.com/office/powerpoint/2010/main" val="14389516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We are still early in this century, so we can still make a change to give the world the antibiotic needed to make it better.</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286</a:t>
            </a:fld>
            <a:endParaRPr lang="en-GB"/>
          </a:p>
        </p:txBody>
      </p:sp>
    </p:spTree>
    <p:extLst>
      <p:ext uri="{BB962C8B-B14F-4D97-AF65-F5344CB8AC3E}">
        <p14:creationId xmlns:p14="http://schemas.microsoft.com/office/powerpoint/2010/main" val="3896026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a:t>
            </a:fld>
            <a:endParaRPr lang="en-GB"/>
          </a:p>
        </p:txBody>
      </p:sp>
    </p:spTree>
    <p:extLst>
      <p:ext uri="{BB962C8B-B14F-4D97-AF65-F5344CB8AC3E}">
        <p14:creationId xmlns:p14="http://schemas.microsoft.com/office/powerpoint/2010/main" val="31976558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287</a:t>
            </a:fld>
            <a:endParaRPr lang="en-GB"/>
          </a:p>
        </p:txBody>
      </p:sp>
    </p:spTree>
    <p:extLst>
      <p:ext uri="{BB962C8B-B14F-4D97-AF65-F5344CB8AC3E}">
        <p14:creationId xmlns:p14="http://schemas.microsoft.com/office/powerpoint/2010/main" val="27731493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through the slides for all the R+R words for the week (both the focus and the challenge words)</a:t>
            </a:r>
          </a:p>
          <a:p>
            <a:r>
              <a:rPr lang="en-GB" dirty="0"/>
              <a:t>Click through the slides for all the new learning this week </a:t>
            </a:r>
          </a:p>
        </p:txBody>
      </p:sp>
      <p:sp>
        <p:nvSpPr>
          <p:cNvPr id="4" name="Slide Number Placeholder 3"/>
          <p:cNvSpPr>
            <a:spLocks noGrp="1"/>
          </p:cNvSpPr>
          <p:nvPr>
            <p:ph type="sldNum" sz="quarter" idx="5"/>
          </p:nvPr>
        </p:nvSpPr>
        <p:spPr/>
        <p:txBody>
          <a:bodyPr/>
          <a:lstStyle/>
          <a:p>
            <a:fld id="{A370640F-E73A-4148-92BA-D1C70A966614}" type="slidenum">
              <a:rPr lang="en-GB" smtClean="0"/>
              <a:t>288</a:t>
            </a:fld>
            <a:endParaRPr lang="en-GB"/>
          </a:p>
        </p:txBody>
      </p:sp>
    </p:spTree>
    <p:extLst>
      <p:ext uri="{BB962C8B-B14F-4D97-AF65-F5344CB8AC3E}">
        <p14:creationId xmlns:p14="http://schemas.microsoft.com/office/powerpoint/2010/main" val="42218409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291</a:t>
            </a:fld>
            <a:endParaRPr lang="en-GB"/>
          </a:p>
        </p:txBody>
      </p:sp>
    </p:spTree>
    <p:extLst>
      <p:ext uri="{BB962C8B-B14F-4D97-AF65-F5344CB8AC3E}">
        <p14:creationId xmlns:p14="http://schemas.microsoft.com/office/powerpoint/2010/main" val="40237911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292</a:t>
            </a:fld>
            <a:endParaRPr lang="en-GB"/>
          </a:p>
        </p:txBody>
      </p:sp>
    </p:spTree>
    <p:extLst>
      <p:ext uri="{BB962C8B-B14F-4D97-AF65-F5344CB8AC3E}">
        <p14:creationId xmlns:p14="http://schemas.microsoft.com/office/powerpoint/2010/main" val="15116140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these words for the quiz</a:t>
            </a:r>
          </a:p>
          <a:p>
            <a:r>
              <a:rPr lang="en-GB" dirty="0"/>
              <a:t>Blew glue eight caught actual learn autopilot autobiography antigravity anticlockwise</a:t>
            </a:r>
          </a:p>
        </p:txBody>
      </p:sp>
      <p:sp>
        <p:nvSpPr>
          <p:cNvPr id="4" name="Slide Number Placeholder 3"/>
          <p:cNvSpPr>
            <a:spLocks noGrp="1"/>
          </p:cNvSpPr>
          <p:nvPr>
            <p:ph type="sldNum" sz="quarter" idx="5"/>
          </p:nvPr>
        </p:nvSpPr>
        <p:spPr/>
        <p:txBody>
          <a:bodyPr/>
          <a:lstStyle/>
          <a:p>
            <a:fld id="{A370640F-E73A-4148-92BA-D1C70A966614}" type="slidenum">
              <a:rPr lang="en-GB" smtClean="0"/>
              <a:t>318</a:t>
            </a:fld>
            <a:endParaRPr lang="en-GB"/>
          </a:p>
        </p:txBody>
      </p:sp>
    </p:spTree>
    <p:extLst>
      <p:ext uri="{BB962C8B-B14F-4D97-AF65-F5344CB8AC3E}">
        <p14:creationId xmlns:p14="http://schemas.microsoft.com/office/powerpoint/2010/main" val="37405623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319</a:t>
            </a:fld>
            <a:endParaRPr lang="en-GB"/>
          </a:p>
        </p:txBody>
      </p:sp>
    </p:spTree>
    <p:extLst>
      <p:ext uri="{BB962C8B-B14F-4D97-AF65-F5344CB8AC3E}">
        <p14:creationId xmlns:p14="http://schemas.microsoft.com/office/powerpoint/2010/main" val="16989687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320</a:t>
            </a:fld>
            <a:endParaRPr lang="en-GB"/>
          </a:p>
        </p:txBody>
      </p:sp>
    </p:spTree>
    <p:extLst>
      <p:ext uri="{BB962C8B-B14F-4D97-AF65-F5344CB8AC3E}">
        <p14:creationId xmlns:p14="http://schemas.microsoft.com/office/powerpoint/2010/main" val="2493511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321</a:t>
            </a:fld>
            <a:endParaRPr lang="en-GB"/>
          </a:p>
        </p:txBody>
      </p:sp>
    </p:spTree>
    <p:extLst>
      <p:ext uri="{BB962C8B-B14F-4D97-AF65-F5344CB8AC3E}">
        <p14:creationId xmlns:p14="http://schemas.microsoft.com/office/powerpoint/2010/main" val="11496392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322</a:t>
            </a:fld>
            <a:endParaRPr lang="en-GB"/>
          </a:p>
        </p:txBody>
      </p:sp>
    </p:spTree>
    <p:extLst>
      <p:ext uri="{BB962C8B-B14F-4D97-AF65-F5344CB8AC3E}">
        <p14:creationId xmlns:p14="http://schemas.microsoft.com/office/powerpoint/2010/main" val="99515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323</a:t>
            </a:fld>
            <a:endParaRPr lang="en-GB"/>
          </a:p>
        </p:txBody>
      </p:sp>
    </p:spTree>
    <p:extLst>
      <p:ext uri="{BB962C8B-B14F-4D97-AF65-F5344CB8AC3E}">
        <p14:creationId xmlns:p14="http://schemas.microsoft.com/office/powerpoint/2010/main" val="1928516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a:t>
            </a:fld>
            <a:endParaRPr lang="en-GB"/>
          </a:p>
        </p:txBody>
      </p:sp>
    </p:spTree>
    <p:extLst>
      <p:ext uri="{BB962C8B-B14F-4D97-AF65-F5344CB8AC3E}">
        <p14:creationId xmlns:p14="http://schemas.microsoft.com/office/powerpoint/2010/main" val="13409852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324</a:t>
            </a:fld>
            <a:endParaRPr lang="en-GB"/>
          </a:p>
        </p:txBody>
      </p:sp>
    </p:spTree>
    <p:extLst>
      <p:ext uri="{BB962C8B-B14F-4D97-AF65-F5344CB8AC3E}">
        <p14:creationId xmlns:p14="http://schemas.microsoft.com/office/powerpoint/2010/main" val="29209264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325</a:t>
            </a:fld>
            <a:endParaRPr lang="en-GB"/>
          </a:p>
        </p:txBody>
      </p:sp>
    </p:spTree>
    <p:extLst>
      <p:ext uri="{BB962C8B-B14F-4D97-AF65-F5344CB8AC3E}">
        <p14:creationId xmlns:p14="http://schemas.microsoft.com/office/powerpoint/2010/main" val="8672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326</a:t>
            </a:fld>
            <a:endParaRPr lang="en-GB"/>
          </a:p>
        </p:txBody>
      </p:sp>
    </p:spTree>
    <p:extLst>
      <p:ext uri="{BB962C8B-B14F-4D97-AF65-F5344CB8AC3E}">
        <p14:creationId xmlns:p14="http://schemas.microsoft.com/office/powerpoint/2010/main" val="269988881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327</a:t>
            </a:fld>
            <a:endParaRPr lang="en-GB"/>
          </a:p>
        </p:txBody>
      </p:sp>
    </p:spTree>
    <p:extLst>
      <p:ext uri="{BB962C8B-B14F-4D97-AF65-F5344CB8AC3E}">
        <p14:creationId xmlns:p14="http://schemas.microsoft.com/office/powerpoint/2010/main" val="2996453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328</a:t>
            </a:fld>
            <a:endParaRPr lang="en-GB"/>
          </a:p>
        </p:txBody>
      </p:sp>
    </p:spTree>
    <p:extLst>
      <p:ext uri="{BB962C8B-B14F-4D97-AF65-F5344CB8AC3E}">
        <p14:creationId xmlns:p14="http://schemas.microsoft.com/office/powerpoint/2010/main" val="6659228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329</a:t>
            </a:fld>
            <a:endParaRPr lang="en-GB"/>
          </a:p>
        </p:txBody>
      </p:sp>
    </p:spTree>
    <p:extLst>
      <p:ext uri="{BB962C8B-B14F-4D97-AF65-F5344CB8AC3E}">
        <p14:creationId xmlns:p14="http://schemas.microsoft.com/office/powerpoint/2010/main" val="127573942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330</a:t>
            </a:fld>
            <a:endParaRPr lang="en-GB"/>
          </a:p>
        </p:txBody>
      </p:sp>
    </p:spTree>
    <p:extLst>
      <p:ext uri="{BB962C8B-B14F-4D97-AF65-F5344CB8AC3E}">
        <p14:creationId xmlns:p14="http://schemas.microsoft.com/office/powerpoint/2010/main" val="1115703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a:t>
            </a:fld>
            <a:endParaRPr lang="en-GB"/>
          </a:p>
        </p:txBody>
      </p:sp>
    </p:spTree>
    <p:extLst>
      <p:ext uri="{BB962C8B-B14F-4D97-AF65-F5344CB8AC3E}">
        <p14:creationId xmlns:p14="http://schemas.microsoft.com/office/powerpoint/2010/main" val="1298934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a:t>
            </a:fld>
            <a:endParaRPr lang="en-GB"/>
          </a:p>
        </p:txBody>
      </p:sp>
    </p:spTree>
    <p:extLst>
      <p:ext uri="{BB962C8B-B14F-4D97-AF65-F5344CB8AC3E}">
        <p14:creationId xmlns:p14="http://schemas.microsoft.com/office/powerpoint/2010/main" val="2114539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a:t>
            </a:fld>
            <a:endParaRPr lang="en-GB"/>
          </a:p>
        </p:txBody>
      </p:sp>
    </p:spTree>
    <p:extLst>
      <p:ext uri="{BB962C8B-B14F-4D97-AF65-F5344CB8AC3E}">
        <p14:creationId xmlns:p14="http://schemas.microsoft.com/office/powerpoint/2010/main" val="1993193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D1D7-06E4-4E98-BF3D-7BD854000A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F3BD16-BC0A-47B0-9471-64872D205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C909D6-D61A-4D89-B4C4-105980D46EB8}"/>
              </a:ext>
            </a:extLst>
          </p:cNvPr>
          <p:cNvSpPr>
            <a:spLocks noGrp="1"/>
          </p:cNvSpPr>
          <p:nvPr>
            <p:ph type="dt" sz="half" idx="10"/>
          </p:nvPr>
        </p:nvSpPr>
        <p:spPr/>
        <p:txBody>
          <a:bodyPr/>
          <a:lstStyle/>
          <a:p>
            <a:fld id="{C924085C-17D4-4940-9BD4-E45CF49F265D}" type="datetimeFigureOut">
              <a:rPr lang="en-GB" smtClean="0"/>
              <a:t>19/07/2022</a:t>
            </a:fld>
            <a:endParaRPr lang="en-GB"/>
          </a:p>
        </p:txBody>
      </p:sp>
      <p:sp>
        <p:nvSpPr>
          <p:cNvPr id="5" name="Footer Placeholder 4">
            <a:extLst>
              <a:ext uri="{FF2B5EF4-FFF2-40B4-BE49-F238E27FC236}">
                <a16:creationId xmlns:a16="http://schemas.microsoft.com/office/drawing/2014/main" id="{00FEC934-77AD-411E-9939-DFB5FF9288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D0067E-6E51-4C8C-ABD8-09D768CFEA2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08300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5363-0852-4963-90D0-3A51B4CFC2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4D8602-8AAF-4BBF-95B2-5207E0C52C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504686-998B-4A4A-B61A-DB8CD047B91D}"/>
              </a:ext>
            </a:extLst>
          </p:cNvPr>
          <p:cNvSpPr>
            <a:spLocks noGrp="1"/>
          </p:cNvSpPr>
          <p:nvPr>
            <p:ph type="dt" sz="half" idx="10"/>
          </p:nvPr>
        </p:nvSpPr>
        <p:spPr/>
        <p:txBody>
          <a:bodyPr/>
          <a:lstStyle/>
          <a:p>
            <a:fld id="{C924085C-17D4-4940-9BD4-E45CF49F265D}" type="datetimeFigureOut">
              <a:rPr lang="en-GB" smtClean="0"/>
              <a:t>19/07/2022</a:t>
            </a:fld>
            <a:endParaRPr lang="en-GB"/>
          </a:p>
        </p:txBody>
      </p:sp>
      <p:sp>
        <p:nvSpPr>
          <p:cNvPr id="5" name="Footer Placeholder 4">
            <a:extLst>
              <a:ext uri="{FF2B5EF4-FFF2-40B4-BE49-F238E27FC236}">
                <a16:creationId xmlns:a16="http://schemas.microsoft.com/office/drawing/2014/main" id="{7279C055-29FC-425C-9DDD-7647B5A993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4614F-D2BD-4875-B2E2-5C56B0D0CC9E}"/>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28864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39718-3A37-4F40-BD76-2EA777264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6A78EA-07FA-4642-925C-0C4CAE9EC2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4BEF9C-A14C-406F-91F4-F10184F88A75}"/>
              </a:ext>
            </a:extLst>
          </p:cNvPr>
          <p:cNvSpPr>
            <a:spLocks noGrp="1"/>
          </p:cNvSpPr>
          <p:nvPr>
            <p:ph type="dt" sz="half" idx="10"/>
          </p:nvPr>
        </p:nvSpPr>
        <p:spPr/>
        <p:txBody>
          <a:bodyPr/>
          <a:lstStyle/>
          <a:p>
            <a:fld id="{C924085C-17D4-4940-9BD4-E45CF49F265D}" type="datetimeFigureOut">
              <a:rPr lang="en-GB" smtClean="0"/>
              <a:t>19/07/2022</a:t>
            </a:fld>
            <a:endParaRPr lang="en-GB"/>
          </a:p>
        </p:txBody>
      </p:sp>
      <p:sp>
        <p:nvSpPr>
          <p:cNvPr id="5" name="Footer Placeholder 4">
            <a:extLst>
              <a:ext uri="{FF2B5EF4-FFF2-40B4-BE49-F238E27FC236}">
                <a16:creationId xmlns:a16="http://schemas.microsoft.com/office/drawing/2014/main" id="{FA214318-1B68-4E1C-911F-BEB1AAA368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2ED3EC-DEE9-4CEA-8116-DE5C2066496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414113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A335-589D-4212-8B4A-567E5818E1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3416AD-D486-41D7-8FD4-B93DE7AF42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7291C4-DF81-4623-9B2E-ED65784CE9DC}"/>
              </a:ext>
            </a:extLst>
          </p:cNvPr>
          <p:cNvSpPr>
            <a:spLocks noGrp="1"/>
          </p:cNvSpPr>
          <p:nvPr>
            <p:ph type="dt" sz="half" idx="10"/>
          </p:nvPr>
        </p:nvSpPr>
        <p:spPr/>
        <p:txBody>
          <a:bodyPr/>
          <a:lstStyle/>
          <a:p>
            <a:fld id="{C924085C-17D4-4940-9BD4-E45CF49F265D}" type="datetimeFigureOut">
              <a:rPr lang="en-GB" smtClean="0"/>
              <a:t>19/07/2022</a:t>
            </a:fld>
            <a:endParaRPr lang="en-GB"/>
          </a:p>
        </p:txBody>
      </p:sp>
      <p:sp>
        <p:nvSpPr>
          <p:cNvPr id="5" name="Footer Placeholder 4">
            <a:extLst>
              <a:ext uri="{FF2B5EF4-FFF2-40B4-BE49-F238E27FC236}">
                <a16:creationId xmlns:a16="http://schemas.microsoft.com/office/drawing/2014/main" id="{79D89318-1D44-4287-8159-5E25161013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B4006A-2510-48CE-9424-E54D84E7D02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89090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0F93-472F-4148-9183-A09CDE3F8E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3306A6-08A9-4B8B-AEF4-CCB2BBCBBC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6836CA-D445-4EF3-BC81-C393AA3D8454}"/>
              </a:ext>
            </a:extLst>
          </p:cNvPr>
          <p:cNvSpPr>
            <a:spLocks noGrp="1"/>
          </p:cNvSpPr>
          <p:nvPr>
            <p:ph type="dt" sz="half" idx="10"/>
          </p:nvPr>
        </p:nvSpPr>
        <p:spPr/>
        <p:txBody>
          <a:bodyPr/>
          <a:lstStyle/>
          <a:p>
            <a:fld id="{C924085C-17D4-4940-9BD4-E45CF49F265D}" type="datetimeFigureOut">
              <a:rPr lang="en-GB" smtClean="0"/>
              <a:t>19/07/2022</a:t>
            </a:fld>
            <a:endParaRPr lang="en-GB"/>
          </a:p>
        </p:txBody>
      </p:sp>
      <p:sp>
        <p:nvSpPr>
          <p:cNvPr id="5" name="Footer Placeholder 4">
            <a:extLst>
              <a:ext uri="{FF2B5EF4-FFF2-40B4-BE49-F238E27FC236}">
                <a16:creationId xmlns:a16="http://schemas.microsoft.com/office/drawing/2014/main" id="{77605203-48F6-4037-B0F2-D41F04B952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E03AA0-8B58-4E08-9831-5699D45C349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69280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1D03-7279-49F1-93A1-44C352A09D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5EF6F5-8A16-491D-B802-8A5A77A87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FAA8E0-A7C2-45C8-A24B-8D3FE920F3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F388EF-427D-4AA1-B7D9-1803CF8C7698}"/>
              </a:ext>
            </a:extLst>
          </p:cNvPr>
          <p:cNvSpPr>
            <a:spLocks noGrp="1"/>
          </p:cNvSpPr>
          <p:nvPr>
            <p:ph type="dt" sz="half" idx="10"/>
          </p:nvPr>
        </p:nvSpPr>
        <p:spPr/>
        <p:txBody>
          <a:bodyPr/>
          <a:lstStyle/>
          <a:p>
            <a:fld id="{C924085C-17D4-4940-9BD4-E45CF49F265D}" type="datetimeFigureOut">
              <a:rPr lang="en-GB" smtClean="0"/>
              <a:t>19/07/2022</a:t>
            </a:fld>
            <a:endParaRPr lang="en-GB"/>
          </a:p>
        </p:txBody>
      </p:sp>
      <p:sp>
        <p:nvSpPr>
          <p:cNvPr id="6" name="Footer Placeholder 5">
            <a:extLst>
              <a:ext uri="{FF2B5EF4-FFF2-40B4-BE49-F238E27FC236}">
                <a16:creationId xmlns:a16="http://schemas.microsoft.com/office/drawing/2014/main" id="{C707A0E5-8379-4ECE-BE3D-FD77F3F2A3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E42BAB-752F-4FE4-A744-8EC716E7BA28}"/>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42292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0F65-553E-4EA7-9393-9A72405D57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3669FB-0031-4C6D-9E41-4E05ECB255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5828C8-B0F3-46F0-902A-B1ACECAEC1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6F26CB-4BC7-4A91-8467-31654B6EEB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C1C1D-38D1-4129-AA07-0AA1F0A983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735A7D-9C6F-40D5-A0ED-9B5F404DBC97}"/>
              </a:ext>
            </a:extLst>
          </p:cNvPr>
          <p:cNvSpPr>
            <a:spLocks noGrp="1"/>
          </p:cNvSpPr>
          <p:nvPr>
            <p:ph type="dt" sz="half" idx="10"/>
          </p:nvPr>
        </p:nvSpPr>
        <p:spPr/>
        <p:txBody>
          <a:bodyPr/>
          <a:lstStyle/>
          <a:p>
            <a:fld id="{C924085C-17D4-4940-9BD4-E45CF49F265D}" type="datetimeFigureOut">
              <a:rPr lang="en-GB" smtClean="0"/>
              <a:t>19/07/2022</a:t>
            </a:fld>
            <a:endParaRPr lang="en-GB"/>
          </a:p>
        </p:txBody>
      </p:sp>
      <p:sp>
        <p:nvSpPr>
          <p:cNvPr id="8" name="Footer Placeholder 7">
            <a:extLst>
              <a:ext uri="{FF2B5EF4-FFF2-40B4-BE49-F238E27FC236}">
                <a16:creationId xmlns:a16="http://schemas.microsoft.com/office/drawing/2014/main" id="{10877817-36E2-4C7A-BDD8-4850D4BB60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0941CB-DBD1-4B74-86E7-08C3C6B6A934}"/>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928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0238-1A2F-4C51-A153-DF6145D248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C62405-4945-4408-ABED-48428433B4BA}"/>
              </a:ext>
            </a:extLst>
          </p:cNvPr>
          <p:cNvSpPr>
            <a:spLocks noGrp="1"/>
          </p:cNvSpPr>
          <p:nvPr>
            <p:ph type="dt" sz="half" idx="10"/>
          </p:nvPr>
        </p:nvSpPr>
        <p:spPr/>
        <p:txBody>
          <a:bodyPr/>
          <a:lstStyle/>
          <a:p>
            <a:fld id="{C924085C-17D4-4940-9BD4-E45CF49F265D}" type="datetimeFigureOut">
              <a:rPr lang="en-GB" smtClean="0"/>
              <a:t>19/07/2022</a:t>
            </a:fld>
            <a:endParaRPr lang="en-GB"/>
          </a:p>
        </p:txBody>
      </p:sp>
      <p:sp>
        <p:nvSpPr>
          <p:cNvPr id="4" name="Footer Placeholder 3">
            <a:extLst>
              <a:ext uri="{FF2B5EF4-FFF2-40B4-BE49-F238E27FC236}">
                <a16:creationId xmlns:a16="http://schemas.microsoft.com/office/drawing/2014/main" id="{3963D6D0-44BD-4A1E-9583-6E8AF87542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DD4CD4-0D84-49DF-AFC8-E54976B98459}"/>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655172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E7176-B8DC-482C-A7E4-DAAE3F2242DE}"/>
              </a:ext>
            </a:extLst>
          </p:cNvPr>
          <p:cNvSpPr>
            <a:spLocks noGrp="1"/>
          </p:cNvSpPr>
          <p:nvPr>
            <p:ph type="dt" sz="half" idx="10"/>
          </p:nvPr>
        </p:nvSpPr>
        <p:spPr/>
        <p:txBody>
          <a:bodyPr/>
          <a:lstStyle/>
          <a:p>
            <a:fld id="{C924085C-17D4-4940-9BD4-E45CF49F265D}" type="datetimeFigureOut">
              <a:rPr lang="en-GB" smtClean="0"/>
              <a:t>19/07/2022</a:t>
            </a:fld>
            <a:endParaRPr lang="en-GB"/>
          </a:p>
        </p:txBody>
      </p:sp>
      <p:sp>
        <p:nvSpPr>
          <p:cNvPr id="3" name="Footer Placeholder 2">
            <a:extLst>
              <a:ext uri="{FF2B5EF4-FFF2-40B4-BE49-F238E27FC236}">
                <a16:creationId xmlns:a16="http://schemas.microsoft.com/office/drawing/2014/main" id="{B175A30A-10FC-4EEE-BAFD-E933773B8C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71F090-BEFF-41CC-ADD0-47A9B3C3E715}"/>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110963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18BF-38B7-4A72-9B1B-2F8A05050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CE2087-88B0-4162-8398-166D43592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4C0594-4042-4486-9C0E-238FF070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B341A-4847-4FA0-B7D0-0C1824CF6C67}"/>
              </a:ext>
            </a:extLst>
          </p:cNvPr>
          <p:cNvSpPr>
            <a:spLocks noGrp="1"/>
          </p:cNvSpPr>
          <p:nvPr>
            <p:ph type="dt" sz="half" idx="10"/>
          </p:nvPr>
        </p:nvSpPr>
        <p:spPr/>
        <p:txBody>
          <a:bodyPr/>
          <a:lstStyle/>
          <a:p>
            <a:fld id="{C924085C-17D4-4940-9BD4-E45CF49F265D}" type="datetimeFigureOut">
              <a:rPr lang="en-GB" smtClean="0"/>
              <a:t>19/07/2022</a:t>
            </a:fld>
            <a:endParaRPr lang="en-GB"/>
          </a:p>
        </p:txBody>
      </p:sp>
      <p:sp>
        <p:nvSpPr>
          <p:cNvPr id="6" name="Footer Placeholder 5">
            <a:extLst>
              <a:ext uri="{FF2B5EF4-FFF2-40B4-BE49-F238E27FC236}">
                <a16:creationId xmlns:a16="http://schemas.microsoft.com/office/drawing/2014/main" id="{2C51D541-ED28-4D25-8166-EDF6BAC70A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106F73-3CB8-48F0-BA19-978D56F0F91B}"/>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109299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F72C-B1B7-44AF-986F-41D991D75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36B94B-8F2D-47DC-8967-44566C38C9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69B9EE-037F-40CB-804D-362F99D86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D70B8-9C84-447D-901A-DF22087DFC0A}"/>
              </a:ext>
            </a:extLst>
          </p:cNvPr>
          <p:cNvSpPr>
            <a:spLocks noGrp="1"/>
          </p:cNvSpPr>
          <p:nvPr>
            <p:ph type="dt" sz="half" idx="10"/>
          </p:nvPr>
        </p:nvSpPr>
        <p:spPr/>
        <p:txBody>
          <a:bodyPr/>
          <a:lstStyle/>
          <a:p>
            <a:fld id="{C924085C-17D4-4940-9BD4-E45CF49F265D}" type="datetimeFigureOut">
              <a:rPr lang="en-GB" smtClean="0"/>
              <a:t>19/07/2022</a:t>
            </a:fld>
            <a:endParaRPr lang="en-GB"/>
          </a:p>
        </p:txBody>
      </p:sp>
      <p:sp>
        <p:nvSpPr>
          <p:cNvPr id="6" name="Footer Placeholder 5">
            <a:extLst>
              <a:ext uri="{FF2B5EF4-FFF2-40B4-BE49-F238E27FC236}">
                <a16:creationId xmlns:a16="http://schemas.microsoft.com/office/drawing/2014/main" id="{98167344-0B64-49BE-87AF-90C9884C87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B27414-FCF5-4353-8146-32DF2CF66CA3}"/>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53770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7FF446-D0D7-4C28-B2B6-7EFB85CC5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56BC68-EC3F-4437-B988-DF914F25F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FA33D-3EC1-4C48-A3AB-325DF7C0E1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4085C-17D4-4940-9BD4-E45CF49F265D}" type="datetimeFigureOut">
              <a:rPr lang="en-GB" smtClean="0"/>
              <a:t>19/07/2022</a:t>
            </a:fld>
            <a:endParaRPr lang="en-GB"/>
          </a:p>
        </p:txBody>
      </p:sp>
      <p:sp>
        <p:nvSpPr>
          <p:cNvPr id="5" name="Footer Placeholder 4">
            <a:extLst>
              <a:ext uri="{FF2B5EF4-FFF2-40B4-BE49-F238E27FC236}">
                <a16:creationId xmlns:a16="http://schemas.microsoft.com/office/drawing/2014/main" id="{10D193DD-441F-4233-84E7-2B8E3135E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55801E-F21C-43C7-8D0F-5A3A768EB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E15E3-C22B-43AB-BCBC-894D1A9C78C2}" type="slidenum">
              <a:rPr lang="en-GB" smtClean="0"/>
              <a:t>‹#›</a:t>
            </a:fld>
            <a:endParaRPr lang="en-GB"/>
          </a:p>
        </p:txBody>
      </p:sp>
    </p:spTree>
    <p:extLst>
      <p:ext uri="{BB962C8B-B14F-4D97-AF65-F5344CB8AC3E}">
        <p14:creationId xmlns:p14="http://schemas.microsoft.com/office/powerpoint/2010/main" val="2402229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2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2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2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2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2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2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5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5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5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2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2607-E334-409C-8872-AB6363C33D0F}"/>
              </a:ext>
            </a:extLst>
          </p:cNvPr>
          <p:cNvSpPr>
            <a:spLocks noGrp="1"/>
          </p:cNvSpPr>
          <p:nvPr>
            <p:ph type="ctrTitle"/>
          </p:nvPr>
        </p:nvSpPr>
        <p:spPr/>
        <p:txBody>
          <a:bodyPr/>
          <a:lstStyle/>
          <a:p>
            <a:r>
              <a:rPr lang="en-GB" dirty="0">
                <a:latin typeface="Twinkl Cursive Looped" panose="02000000000000000000" pitchFamily="2" charset="0"/>
              </a:rPr>
              <a:t>Spelling Y3</a:t>
            </a:r>
          </a:p>
        </p:txBody>
      </p:sp>
      <p:sp>
        <p:nvSpPr>
          <p:cNvPr id="3" name="Subtitle 2">
            <a:extLst>
              <a:ext uri="{FF2B5EF4-FFF2-40B4-BE49-F238E27FC236}">
                <a16:creationId xmlns:a16="http://schemas.microsoft.com/office/drawing/2014/main" id="{9B667196-C5B4-45FC-B5E8-3B190D7A595C}"/>
              </a:ext>
            </a:extLst>
          </p:cNvPr>
          <p:cNvSpPr>
            <a:spLocks noGrp="1"/>
          </p:cNvSpPr>
          <p:nvPr>
            <p:ph type="subTitle" idx="1"/>
          </p:nvPr>
        </p:nvSpPr>
        <p:spPr/>
        <p:txBody>
          <a:bodyPr>
            <a:normAutofit lnSpcReduction="10000"/>
          </a:bodyPr>
          <a:lstStyle/>
          <a:p>
            <a:r>
              <a:rPr lang="en-GB" dirty="0">
                <a:latin typeface="Twinkl Cursive Looped" panose="02000000000000000000" pitchFamily="2" charset="0"/>
              </a:rPr>
              <a:t>Mastering spellings: building on the foundations of phonics </a:t>
            </a:r>
          </a:p>
          <a:p>
            <a:endParaRPr lang="en-GB" dirty="0">
              <a:latin typeface="Twinkl Cursive Looped" panose="02000000000000000000" pitchFamily="2" charset="0"/>
            </a:endParaRPr>
          </a:p>
          <a:p>
            <a:r>
              <a:rPr lang="en-GB" dirty="0">
                <a:latin typeface="Twinkl Cursive Looped" panose="02000000000000000000" pitchFamily="2" charset="0"/>
              </a:rPr>
              <a:t>Autumn 2</a:t>
            </a:r>
          </a:p>
          <a:p>
            <a:r>
              <a:rPr lang="en-GB" dirty="0">
                <a:latin typeface="Twinkl Cursive Looped" panose="02000000000000000000" pitchFamily="2" charset="0"/>
              </a:rPr>
              <a:t>Week 5</a:t>
            </a:r>
          </a:p>
          <a:p>
            <a:endParaRPr lang="en-GB" dirty="0"/>
          </a:p>
          <a:p>
            <a:endParaRPr lang="en-GB" dirty="0"/>
          </a:p>
        </p:txBody>
      </p:sp>
    </p:spTree>
    <p:extLst>
      <p:ext uri="{BB962C8B-B14F-4D97-AF65-F5344CB8AC3E}">
        <p14:creationId xmlns:p14="http://schemas.microsoft.com/office/powerpoint/2010/main" val="3945579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76000396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974439"/>
            <a:ext cx="10515600" cy="1481650"/>
          </a:xfrm>
        </p:spPr>
        <p:txBody>
          <a:bodyPr>
            <a:normAutofit fontScale="90000"/>
          </a:bodyPr>
          <a:lstStyle/>
          <a:p>
            <a:pPr algn="ctr"/>
            <a:r>
              <a:rPr lang="en-GB" u="sng" dirty="0">
                <a:latin typeface="Twinkl Cursive Looped" panose="02000000000000000000" pitchFamily="2" charset="0"/>
              </a:rPr>
              <a:t>auto - </a:t>
            </a:r>
            <a:br>
              <a:rPr lang="en-GB" dirty="0">
                <a:latin typeface="Twinkl Cursive Looped" panose="02000000000000000000" pitchFamily="2" charset="0"/>
              </a:rPr>
            </a:br>
            <a:r>
              <a:rPr lang="en-GB" dirty="0">
                <a:latin typeface="Twinkl Cursive Looped" panose="02000000000000000000" pitchFamily="2" charset="0"/>
              </a:rPr>
              <a:t>meaning self or own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7414370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68565" y="4392386"/>
            <a:ext cx="10515600" cy="1481650"/>
          </a:xfrm>
        </p:spPr>
        <p:txBody>
          <a:bodyPr>
            <a:normAutofit fontScale="90000"/>
          </a:bodyPr>
          <a:lstStyle/>
          <a:p>
            <a:pPr algn="ctr"/>
            <a:r>
              <a:rPr lang="en-GB" u="sng" dirty="0">
                <a:latin typeface="Twinkl Cursive Looped" panose="02000000000000000000" pitchFamily="2" charset="0"/>
              </a:rPr>
              <a:t>auto - </a:t>
            </a:r>
            <a:br>
              <a:rPr lang="en-GB" dirty="0">
                <a:latin typeface="Twinkl Cursive Looped" panose="02000000000000000000" pitchFamily="2" charset="0"/>
              </a:rPr>
            </a:br>
            <a:r>
              <a:rPr lang="en-GB" dirty="0">
                <a:latin typeface="Twinkl Cursive Looped" panose="02000000000000000000" pitchFamily="2" charset="0"/>
              </a:rPr>
              <a:t>meaning self or own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prefix auto- can be added to most root words without changes.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30878038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autofocus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118037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autofocus</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4376056" y="3821650"/>
            <a:ext cx="1567543" cy="63528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442570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autopilot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26836450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autopilot</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4528457" y="3821650"/>
            <a:ext cx="1567543" cy="63528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7505822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autocorrect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4766914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autocorrect</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4294413" y="3806085"/>
            <a:ext cx="1567543" cy="63528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5406607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autofocus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02769389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autofocus</a:t>
            </a:r>
            <a:br>
              <a:rPr lang="en-GB" dirty="0">
                <a:latin typeface="Twinkl Cursive Looped" panose="02000000000000000000" pitchFamily="2" charset="0"/>
              </a:rPr>
            </a:br>
            <a:r>
              <a:rPr lang="en-GB" dirty="0">
                <a:latin typeface="Twinkl Cursive Looped" panose="02000000000000000000" pitchFamily="2" charset="0"/>
              </a:rPr>
              <a:t>auto + focus = autofocus</a:t>
            </a:r>
            <a:endParaRPr lang="en-GB" i="1" dirty="0">
              <a:latin typeface="Twinkl Cursive Looped" panose="02000000000000000000" pitchFamily="2" charset="0"/>
            </a:endParaRPr>
          </a:p>
        </p:txBody>
      </p:sp>
      <p:pic>
        <p:nvPicPr>
          <p:cNvPr id="50178" name="Picture 2" descr="Autofocus Options (AF Mode)">
            <a:extLst>
              <a:ext uri="{FF2B5EF4-FFF2-40B4-BE49-F238E27FC236}">
                <a16:creationId xmlns:a16="http://schemas.microsoft.com/office/drawing/2014/main" id="{9B5873F0-FFA9-D0AE-0457-F257DFFB42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702809"/>
            <a:ext cx="2990850" cy="153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929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learn</a:t>
            </a:r>
          </a:p>
        </p:txBody>
      </p:sp>
    </p:spTree>
    <p:extLst>
      <p:ext uri="{BB962C8B-B14F-4D97-AF65-F5344CB8AC3E}">
        <p14:creationId xmlns:p14="http://schemas.microsoft.com/office/powerpoint/2010/main" val="140627174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62478" y="4778997"/>
            <a:ext cx="10515600" cy="1481650"/>
          </a:xfrm>
        </p:spPr>
        <p:txBody>
          <a:bodyPr>
            <a:normAutofit fontScale="90000"/>
          </a:bodyPr>
          <a:lstStyle/>
          <a:p>
            <a:pPr algn="ctr"/>
            <a:r>
              <a:rPr lang="en-GB" dirty="0">
                <a:latin typeface="Twinkl Cursive Looped" panose="02000000000000000000" pitchFamily="2" charset="0"/>
              </a:rPr>
              <a:t>autofocus</a:t>
            </a:r>
            <a:br>
              <a:rPr lang="en-GB" dirty="0">
                <a:latin typeface="Twinkl Cursive Looped" panose="02000000000000000000" pitchFamily="2" charset="0"/>
              </a:rPr>
            </a:br>
            <a:r>
              <a:rPr lang="en-GB" dirty="0">
                <a:latin typeface="Twinkl Cursive Looped" panose="02000000000000000000" pitchFamily="2" charset="0"/>
              </a:rPr>
              <a:t>auto + focus = autofocus</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(noun)</a:t>
            </a:r>
            <a:br>
              <a:rPr lang="en-GB" dirty="0">
                <a:latin typeface="Twinkl Cursive Looped" panose="02000000000000000000" pitchFamily="2" charset="0"/>
              </a:rPr>
            </a:br>
            <a:r>
              <a:rPr lang="en-GB" dirty="0">
                <a:latin typeface="Twinkl Cursive Looped" panose="02000000000000000000" pitchFamily="2" charset="0"/>
              </a:rPr>
              <a:t>Definition – device to focus a camera so it is not blurry </a:t>
            </a:r>
            <a:br>
              <a:rPr lang="en-GB" dirty="0">
                <a:latin typeface="Twinkl Cursive Looped" panose="02000000000000000000" pitchFamily="2" charset="0"/>
              </a:rPr>
            </a:br>
            <a:endParaRPr lang="en-GB" i="1" dirty="0">
              <a:latin typeface="Twinkl Cursive Looped" panose="02000000000000000000" pitchFamily="2" charset="0"/>
            </a:endParaRPr>
          </a:p>
        </p:txBody>
      </p:sp>
      <p:pic>
        <p:nvPicPr>
          <p:cNvPr id="49154" name="Picture 2" descr="Autofocus Options (AF Mode)">
            <a:extLst>
              <a:ext uri="{FF2B5EF4-FFF2-40B4-BE49-F238E27FC236}">
                <a16:creationId xmlns:a16="http://schemas.microsoft.com/office/drawing/2014/main" id="{C542D1EA-EBAC-B312-AA61-449E20BCE3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57" y="343581"/>
            <a:ext cx="2990850" cy="153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11627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autopilot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21082698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892064" cy="1481650"/>
          </a:xfrm>
        </p:spPr>
        <p:txBody>
          <a:bodyPr>
            <a:normAutofit fontScale="90000"/>
          </a:bodyPr>
          <a:lstStyle/>
          <a:p>
            <a:pPr algn="ctr"/>
            <a:r>
              <a:rPr lang="en-GB" dirty="0">
                <a:latin typeface="Twinkl Cursive Looped" panose="02000000000000000000" pitchFamily="2" charset="0"/>
              </a:rPr>
              <a:t>autopilot</a:t>
            </a:r>
            <a:br>
              <a:rPr lang="en-GB" dirty="0">
                <a:latin typeface="Twinkl Cursive Looped" panose="02000000000000000000" pitchFamily="2" charset="0"/>
              </a:rPr>
            </a:br>
            <a:r>
              <a:rPr lang="en-GB" dirty="0">
                <a:latin typeface="Twinkl Cursive Looped" panose="02000000000000000000" pitchFamily="2" charset="0"/>
              </a:rPr>
              <a:t>auto + pilot = autopilot</a:t>
            </a:r>
            <a:endParaRPr lang="en-GB" i="1" dirty="0">
              <a:latin typeface="Twinkl Cursive Looped" panose="02000000000000000000" pitchFamily="2" charset="0"/>
            </a:endParaRPr>
          </a:p>
        </p:txBody>
      </p:sp>
      <p:pic>
        <p:nvPicPr>
          <p:cNvPr id="48130" name="Picture 2" descr="✓ autopilot free vector eps, cdr, ai, svg vector illustration graphic art">
            <a:extLst>
              <a:ext uri="{FF2B5EF4-FFF2-40B4-BE49-F238E27FC236}">
                <a16:creationId xmlns:a16="http://schemas.microsoft.com/office/drawing/2014/main" id="{B92268E4-B08C-8568-6FF8-8030E90943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984" y="340860"/>
            <a:ext cx="2543175"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6537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62478" y="4778997"/>
            <a:ext cx="11229522" cy="1481650"/>
          </a:xfrm>
        </p:spPr>
        <p:txBody>
          <a:bodyPr>
            <a:normAutofit fontScale="90000"/>
          </a:bodyPr>
          <a:lstStyle/>
          <a:p>
            <a:pPr algn="ctr"/>
            <a:r>
              <a:rPr lang="en-GB" dirty="0">
                <a:latin typeface="Twinkl Cursive Looped" panose="02000000000000000000" pitchFamily="2" charset="0"/>
              </a:rPr>
              <a:t>autopilot</a:t>
            </a:r>
            <a:br>
              <a:rPr lang="en-GB" dirty="0">
                <a:latin typeface="Twinkl Cursive Looped" panose="02000000000000000000" pitchFamily="2" charset="0"/>
              </a:rPr>
            </a:br>
            <a:r>
              <a:rPr lang="en-GB" dirty="0">
                <a:latin typeface="Twinkl Cursive Looped" panose="02000000000000000000" pitchFamily="2" charset="0"/>
              </a:rPr>
              <a:t>auto + pilot = autopilot</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(noun)</a:t>
            </a:r>
            <a:br>
              <a:rPr lang="en-GB" dirty="0">
                <a:latin typeface="Twinkl Cursive Looped" panose="02000000000000000000" pitchFamily="2" charset="0"/>
              </a:rPr>
            </a:br>
            <a:r>
              <a:rPr lang="en-GB" dirty="0">
                <a:latin typeface="Twinkl Cursive Looped" panose="02000000000000000000" pitchFamily="2" charset="0"/>
              </a:rPr>
              <a:t>Definition – device control the direction and speed of a vehicle</a:t>
            </a:r>
            <a:br>
              <a:rPr lang="en-GB" dirty="0">
                <a:latin typeface="Twinkl Cursive Looped" panose="02000000000000000000" pitchFamily="2" charset="0"/>
              </a:rPr>
            </a:br>
            <a:endParaRPr lang="en-GB" i="1" dirty="0">
              <a:latin typeface="Twinkl Cursive Looped" panose="02000000000000000000" pitchFamily="2" charset="0"/>
            </a:endParaRPr>
          </a:p>
        </p:txBody>
      </p:sp>
      <p:pic>
        <p:nvPicPr>
          <p:cNvPr id="47106" name="Picture 2" descr="✓ autopilot free vector eps, cdr, ai, svg vector illustration graphic art">
            <a:extLst>
              <a:ext uri="{FF2B5EF4-FFF2-40B4-BE49-F238E27FC236}">
                <a16:creationId xmlns:a16="http://schemas.microsoft.com/office/drawing/2014/main" id="{C6C5F80A-F387-7909-EA9A-D0697A0C34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14" y="0"/>
            <a:ext cx="2543175"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2898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autocorrect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16521821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autocorrect</a:t>
            </a:r>
            <a:br>
              <a:rPr lang="en-GB" dirty="0">
                <a:latin typeface="Twinkl Cursive Looped" panose="02000000000000000000" pitchFamily="2" charset="0"/>
              </a:rPr>
            </a:br>
            <a:r>
              <a:rPr lang="en-GB" dirty="0">
                <a:latin typeface="Twinkl Cursive Looped" panose="02000000000000000000" pitchFamily="2" charset="0"/>
              </a:rPr>
              <a:t>auto + correct = autocorrect</a:t>
            </a:r>
            <a:endParaRPr lang="en-GB" i="1" dirty="0">
              <a:latin typeface="Twinkl Cursive Looped" panose="02000000000000000000" pitchFamily="2" charset="0"/>
            </a:endParaRPr>
          </a:p>
        </p:txBody>
      </p:sp>
      <p:pic>
        <p:nvPicPr>
          <p:cNvPr id="46082" name="Picture 2" descr="spell check clipart - Clip Art Library">
            <a:extLst>
              <a:ext uri="{FF2B5EF4-FFF2-40B4-BE49-F238E27FC236}">
                <a16:creationId xmlns:a16="http://schemas.microsoft.com/office/drawing/2014/main" id="{9419A2B7-E233-EB32-02FC-80D90403B9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752" y="39801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90062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62478" y="4778997"/>
            <a:ext cx="10515600" cy="1481650"/>
          </a:xfrm>
        </p:spPr>
        <p:txBody>
          <a:bodyPr>
            <a:normAutofit fontScale="90000"/>
          </a:bodyPr>
          <a:lstStyle/>
          <a:p>
            <a:pPr algn="ctr"/>
            <a:r>
              <a:rPr lang="en-GB" dirty="0">
                <a:latin typeface="Twinkl Cursive Looped" panose="02000000000000000000" pitchFamily="2" charset="0"/>
              </a:rPr>
              <a:t>autocorrect</a:t>
            </a:r>
            <a:br>
              <a:rPr lang="en-GB" dirty="0">
                <a:latin typeface="Twinkl Cursive Looped" panose="02000000000000000000" pitchFamily="2" charset="0"/>
              </a:rPr>
            </a:br>
            <a:r>
              <a:rPr lang="en-GB" dirty="0">
                <a:latin typeface="Twinkl Cursive Looped" panose="02000000000000000000" pitchFamily="2" charset="0"/>
              </a:rPr>
              <a:t>auto + correct = autocorrect</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(verb)</a:t>
            </a:r>
            <a:br>
              <a:rPr lang="en-GB" dirty="0">
                <a:latin typeface="Twinkl Cursive Looped" panose="02000000000000000000" pitchFamily="2" charset="0"/>
              </a:rPr>
            </a:br>
            <a:r>
              <a:rPr lang="en-GB" dirty="0">
                <a:latin typeface="Twinkl Cursive Looped" panose="02000000000000000000" pitchFamily="2" charset="0"/>
              </a:rPr>
              <a:t>Definition – changing text to make sure it is right</a:t>
            </a:r>
            <a:br>
              <a:rPr lang="en-GB" dirty="0">
                <a:latin typeface="Twinkl Cursive Looped" panose="02000000000000000000" pitchFamily="2" charset="0"/>
              </a:rPr>
            </a:br>
            <a:endParaRPr lang="en-GB" i="1" dirty="0">
              <a:latin typeface="Twinkl Cursive Looped" panose="02000000000000000000" pitchFamily="2" charset="0"/>
            </a:endParaRPr>
          </a:p>
        </p:txBody>
      </p:sp>
      <p:pic>
        <p:nvPicPr>
          <p:cNvPr id="45058" name="Picture 2" descr="spell check clipart - Clip Art Library">
            <a:extLst>
              <a:ext uri="{FF2B5EF4-FFF2-40B4-BE49-F238E27FC236}">
                <a16:creationId xmlns:a16="http://schemas.microsoft.com/office/drawing/2014/main" id="{D84C85F5-8A32-CF97-EE5E-24190207C8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197" y="169410"/>
            <a:ext cx="1909594" cy="1909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99591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telescope had an autofocus button.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73858619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telescope had an _________ button.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8283579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telescope had an autofocus button.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026237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learn</a:t>
            </a:r>
            <a:br>
              <a:rPr lang="en-GB" dirty="0">
                <a:latin typeface="Twinkl Cursive Looped" panose="02000000000000000000" pitchFamily="2" charset="0"/>
              </a:rPr>
            </a:br>
            <a:r>
              <a:rPr lang="en-GB" dirty="0">
                <a:latin typeface="Twinkl Cursive Looped" panose="02000000000000000000" pitchFamily="2" charset="0"/>
              </a:rPr>
              <a:t>(verb)</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gain knowledge or skill</a:t>
            </a:r>
          </a:p>
        </p:txBody>
      </p:sp>
      <p:pic>
        <p:nvPicPr>
          <p:cNvPr id="3" name="Picture 2" descr="70,293 Learning Clipart Illustrations &amp; Clip Art - iStock">
            <a:extLst>
              <a:ext uri="{FF2B5EF4-FFF2-40B4-BE49-F238E27FC236}">
                <a16:creationId xmlns:a16="http://schemas.microsoft.com/office/drawing/2014/main" id="{90285754-7D63-8958-005D-D09C63A3C1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421" y="368753"/>
            <a:ext cx="2247900"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81328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95136" y="268817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plane was being flown on autopilot.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3418487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95136" y="268817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plane was being flown on _________.</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1293383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95136" y="268817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plane was being flown on autopilot.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0546261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computer had an autocorrect function.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60489079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computer had an ___________ function.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4008776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computer had an autocorrect function.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3737469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13474047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eight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10371917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eight</a:t>
            </a:r>
            <a:br>
              <a:rPr lang="en-GB" dirty="0">
                <a:latin typeface="Twinkl Cursive Looped" panose="02000000000000000000" pitchFamily="2" charset="0"/>
              </a:rPr>
            </a:br>
            <a:r>
              <a:rPr lang="en-GB" dirty="0">
                <a:latin typeface="Twinkl Cursive Looped" panose="02000000000000000000" pitchFamily="2" charset="0"/>
              </a:rPr>
              <a:t>The number after seven is eight.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00872538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eight</a:t>
            </a:r>
            <a:br>
              <a:rPr lang="en-GB" dirty="0">
                <a:latin typeface="Twinkl Cursive Looped" panose="02000000000000000000" pitchFamily="2" charset="0"/>
              </a:rPr>
            </a:br>
            <a:r>
              <a:rPr lang="en-GB" dirty="0">
                <a:latin typeface="Twinkl Cursive Looped" panose="02000000000000000000" pitchFamily="2" charset="0"/>
              </a:rPr>
              <a:t>The number after seven is eight. </a:t>
            </a:r>
            <a:endParaRPr lang="en-GB" i="1" dirty="0">
              <a:latin typeface="Twinkl Cursive Looped" panose="02000000000000000000" pitchFamily="2" charset="0"/>
            </a:endParaRPr>
          </a:p>
        </p:txBody>
      </p:sp>
      <p:pic>
        <p:nvPicPr>
          <p:cNvPr id="13314" name="Picture 2" descr="Free Eight Cliparts, Download Free Eight Cliparts png images, Free ClipArts  on Clipart Library">
            <a:extLst>
              <a:ext uri="{FF2B5EF4-FFF2-40B4-BE49-F238E27FC236}">
                <a16:creationId xmlns:a16="http://schemas.microsoft.com/office/drawing/2014/main" id="{36BB78A1-52EF-9A93-A6D9-3DBDCA401A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495" y="52863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192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learn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Everyone loves to learn new things.</a:t>
            </a:r>
          </a:p>
        </p:txBody>
      </p:sp>
      <p:pic>
        <p:nvPicPr>
          <p:cNvPr id="3" name="Picture 2" descr="70,293 Learning Clipart Illustrations &amp; Clip Art - iStock">
            <a:extLst>
              <a:ext uri="{FF2B5EF4-FFF2-40B4-BE49-F238E27FC236}">
                <a16:creationId xmlns:a16="http://schemas.microsoft.com/office/drawing/2014/main" id="{90285754-7D63-8958-005D-D09C63A3C1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421" y="368753"/>
            <a:ext cx="2247900"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20226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number after seven is eight.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8964415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number after seven is _____.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845199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number after seven is eight.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8481246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caught</a:t>
            </a:r>
          </a:p>
        </p:txBody>
      </p:sp>
    </p:spTree>
    <p:extLst>
      <p:ext uri="{BB962C8B-B14F-4D97-AF65-F5344CB8AC3E}">
        <p14:creationId xmlns:p14="http://schemas.microsoft.com/office/powerpoint/2010/main" val="162966552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caught</a:t>
            </a:r>
            <a:br>
              <a:rPr lang="en-GB" dirty="0">
                <a:latin typeface="Twinkl Cursive Looped" panose="02000000000000000000" pitchFamily="2" charset="0"/>
              </a:rPr>
            </a:br>
            <a:r>
              <a:rPr lang="en-GB" dirty="0">
                <a:latin typeface="Twinkl Cursive Looped" panose="02000000000000000000" pitchFamily="2" charset="0"/>
              </a:rPr>
              <a:t>The spider caught the fly. </a:t>
            </a:r>
            <a:endParaRPr lang="en-GB" i="1" dirty="0"/>
          </a:p>
        </p:txBody>
      </p:sp>
    </p:spTree>
    <p:extLst>
      <p:ext uri="{BB962C8B-B14F-4D97-AF65-F5344CB8AC3E}">
        <p14:creationId xmlns:p14="http://schemas.microsoft.com/office/powerpoint/2010/main" val="46851776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caught</a:t>
            </a:r>
            <a:br>
              <a:rPr lang="en-GB" dirty="0">
                <a:latin typeface="Twinkl Cursive Looped" panose="02000000000000000000" pitchFamily="2" charset="0"/>
              </a:rPr>
            </a:br>
            <a:r>
              <a:rPr lang="en-GB" dirty="0">
                <a:latin typeface="Twinkl Cursive Looped" panose="02000000000000000000" pitchFamily="2" charset="0"/>
              </a:rPr>
              <a:t>The spider caught the fly. </a:t>
            </a:r>
            <a:endParaRPr lang="en-GB" i="1" dirty="0"/>
          </a:p>
        </p:txBody>
      </p:sp>
      <p:pic>
        <p:nvPicPr>
          <p:cNvPr id="14338" name="Picture 2" descr="Spider With A Fly In A Web Illustration On White Background Royalty Free  SVG, Cliparts, Vectors, And Stock Illustration. Image 15605444.">
            <a:extLst>
              <a:ext uri="{FF2B5EF4-FFF2-40B4-BE49-F238E27FC236}">
                <a16:creationId xmlns:a16="http://schemas.microsoft.com/office/drawing/2014/main" id="{8C5ECEB0-1B24-138F-299D-1D69E10915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 y="729343"/>
            <a:ext cx="214312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62103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spider caught the fly. </a:t>
            </a:r>
            <a:endParaRPr lang="en-GB" i="1" dirty="0"/>
          </a:p>
        </p:txBody>
      </p:sp>
    </p:spTree>
    <p:extLst>
      <p:ext uri="{BB962C8B-B14F-4D97-AF65-F5344CB8AC3E}">
        <p14:creationId xmlns:p14="http://schemas.microsoft.com/office/powerpoint/2010/main" val="6827142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spider ______ the fly. </a:t>
            </a:r>
            <a:endParaRPr lang="en-GB" i="1" dirty="0"/>
          </a:p>
        </p:txBody>
      </p:sp>
    </p:spTree>
    <p:extLst>
      <p:ext uri="{BB962C8B-B14F-4D97-AF65-F5344CB8AC3E}">
        <p14:creationId xmlns:p14="http://schemas.microsoft.com/office/powerpoint/2010/main" val="3080179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spider caught the fly. </a:t>
            </a:r>
            <a:endParaRPr lang="en-GB" i="1" dirty="0"/>
          </a:p>
        </p:txBody>
      </p:sp>
    </p:spTree>
    <p:extLst>
      <p:ext uri="{BB962C8B-B14F-4D97-AF65-F5344CB8AC3E}">
        <p14:creationId xmlns:p14="http://schemas.microsoft.com/office/powerpoint/2010/main" val="256018075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766699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73AE5-23BE-4B76-23D0-A28575BFF1D3}"/>
              </a:ext>
            </a:extLst>
          </p:cNvPr>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6DCE5B8F-5F93-0AFE-16D8-2D80DD90A062}"/>
              </a:ext>
            </a:extLst>
          </p:cNvPr>
          <p:cNvPicPr>
            <a:picLocks noChangeAspect="1"/>
          </p:cNvPicPr>
          <p:nvPr/>
        </p:nvPicPr>
        <p:blipFill rotWithShape="1">
          <a:blip r:embed="rId2"/>
          <a:srcRect l="12189" t="36422" r="38258" b="28799"/>
          <a:stretch/>
        </p:blipFill>
        <p:spPr>
          <a:xfrm>
            <a:off x="522514" y="1306285"/>
            <a:ext cx="11421047" cy="4506685"/>
          </a:xfrm>
          <a:prstGeom prst="rect">
            <a:avLst/>
          </a:prstGeom>
        </p:spPr>
      </p:pic>
    </p:spTree>
    <p:extLst>
      <p:ext uri="{BB962C8B-B14F-4D97-AF65-F5344CB8AC3E}">
        <p14:creationId xmlns:p14="http://schemas.microsoft.com/office/powerpoint/2010/main" val="140087290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37165982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91193" y="1355272"/>
            <a:ext cx="116096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There is an antidote to climate change and the greenhouse effect.  If people come off of autopilot and begin to think about how to reduce the burning of fossil fuels, the amount of gas being heated will reduce.  The automatic response is to use renewable energies, such as solar and wind, instead of fossil fuels.  Engineers are busy creating new technologies to support these ideas, like electric cars and wind farms.  We are still early in this century, so we can still make a change to give the world the antibiotic needed to make it better.</a:t>
            </a:r>
          </a:p>
        </p:txBody>
      </p:sp>
    </p:spTree>
    <p:extLst>
      <p:ext uri="{BB962C8B-B14F-4D97-AF65-F5344CB8AC3E}">
        <p14:creationId xmlns:p14="http://schemas.microsoft.com/office/powerpoint/2010/main" val="62271885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91193" y="1355272"/>
            <a:ext cx="116096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There is an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antidote</a:t>
            </a:r>
            <a:r>
              <a:rPr lang="en-GB" sz="4000" dirty="0">
                <a:solidFill>
                  <a:srgbClr val="000000"/>
                </a:solidFill>
                <a:effectLst/>
                <a:latin typeface="Twinkl Cursive Looped" panose="02000000000000000000" pitchFamily="2" charset="0"/>
                <a:ea typeface="Times New Roman" panose="02020603050405020304" pitchFamily="18" charset="0"/>
              </a:rPr>
              <a:t> to climate change and the greenhouse effect.  If people come off of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autopilot</a:t>
            </a:r>
            <a:r>
              <a:rPr lang="en-GB" sz="4000" dirty="0">
                <a:solidFill>
                  <a:srgbClr val="000000"/>
                </a:solidFill>
                <a:effectLst/>
                <a:latin typeface="Twinkl Cursive Looped" panose="02000000000000000000" pitchFamily="2" charset="0"/>
                <a:ea typeface="Times New Roman" panose="02020603050405020304" pitchFamily="18" charset="0"/>
              </a:rPr>
              <a:t> and begin to think about how to reduce the burning of fossil fuels, the amount of gas being heated will reduce.  The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automatic</a:t>
            </a:r>
            <a:r>
              <a:rPr lang="en-GB" sz="4000" dirty="0">
                <a:solidFill>
                  <a:srgbClr val="000000"/>
                </a:solidFill>
                <a:effectLst/>
                <a:latin typeface="Twinkl Cursive Looped" panose="02000000000000000000" pitchFamily="2" charset="0"/>
                <a:ea typeface="Times New Roman" panose="02020603050405020304" pitchFamily="18" charset="0"/>
              </a:rPr>
              <a:t> response is to use renewable energies, such as solar and wind, instead of fossil fuels.  Engineers are busy creating new technologies to support these ideas, like electric cars and wind farms.  We are still early in this century, so we can still make a change to give the world the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antibiotic</a:t>
            </a:r>
            <a:r>
              <a:rPr lang="en-GB" sz="4000" dirty="0">
                <a:solidFill>
                  <a:srgbClr val="000000"/>
                </a:solidFill>
                <a:effectLst/>
                <a:latin typeface="Twinkl Cursive Looped" panose="02000000000000000000" pitchFamily="2" charset="0"/>
                <a:ea typeface="Times New Roman" panose="02020603050405020304" pitchFamily="18" charset="0"/>
              </a:rPr>
              <a:t> needed to make it better.</a:t>
            </a:r>
          </a:p>
        </p:txBody>
      </p:sp>
    </p:spTree>
    <p:extLst>
      <p:ext uri="{BB962C8B-B14F-4D97-AF65-F5344CB8AC3E}">
        <p14:creationId xmlns:p14="http://schemas.microsoft.com/office/powerpoint/2010/main" val="20982171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91193" y="1355272"/>
            <a:ext cx="116096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There is an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antidote</a:t>
            </a:r>
            <a:r>
              <a:rPr lang="en-GB" sz="4000" dirty="0">
                <a:solidFill>
                  <a:srgbClr val="000000"/>
                </a:solidFill>
                <a:effectLst/>
                <a:latin typeface="Twinkl Cursive Looped" panose="02000000000000000000" pitchFamily="2" charset="0"/>
                <a:ea typeface="Times New Roman" panose="02020603050405020304" pitchFamily="18" charset="0"/>
              </a:rPr>
              <a:t> to climate change and the </a:t>
            </a:r>
            <a:r>
              <a:rPr lang="en-GB" sz="4000" dirty="0">
                <a:solidFill>
                  <a:srgbClr val="000000"/>
                </a:solidFill>
                <a:effectLst/>
                <a:highlight>
                  <a:srgbClr val="00FFFF"/>
                </a:highlight>
                <a:latin typeface="Twinkl Cursive Looped" panose="02000000000000000000" pitchFamily="2" charset="0"/>
                <a:ea typeface="Times New Roman" panose="02020603050405020304" pitchFamily="18" charset="0"/>
              </a:rPr>
              <a:t>greenhouse</a:t>
            </a:r>
            <a:r>
              <a:rPr lang="en-GB" sz="4000" dirty="0">
                <a:solidFill>
                  <a:srgbClr val="000000"/>
                </a:solidFill>
                <a:effectLst/>
                <a:latin typeface="Twinkl Cursive Looped" panose="02000000000000000000" pitchFamily="2" charset="0"/>
                <a:ea typeface="Times New Roman" panose="02020603050405020304" pitchFamily="18" charset="0"/>
              </a:rPr>
              <a:t> effect.  If people come off of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autopilot</a:t>
            </a:r>
            <a:r>
              <a:rPr lang="en-GB" sz="4000" dirty="0">
                <a:solidFill>
                  <a:srgbClr val="000000"/>
                </a:solidFill>
                <a:effectLst/>
                <a:latin typeface="Twinkl Cursive Looped" panose="02000000000000000000" pitchFamily="2" charset="0"/>
                <a:ea typeface="Times New Roman" panose="02020603050405020304" pitchFamily="18" charset="0"/>
              </a:rPr>
              <a:t> and begin to think about how to reduce the burn</a:t>
            </a:r>
            <a:r>
              <a:rPr lang="en-GB" sz="4000" dirty="0">
                <a:solidFill>
                  <a:srgbClr val="000000"/>
                </a:solidFill>
                <a:effectLst/>
                <a:highlight>
                  <a:srgbClr val="00FFFF"/>
                </a:highlight>
                <a:latin typeface="Twinkl Cursive Looped" panose="02000000000000000000" pitchFamily="2" charset="0"/>
                <a:ea typeface="Times New Roman" panose="02020603050405020304" pitchFamily="18" charset="0"/>
              </a:rPr>
              <a:t>ing</a:t>
            </a:r>
            <a:r>
              <a:rPr lang="en-GB" sz="4000" dirty="0">
                <a:solidFill>
                  <a:srgbClr val="000000"/>
                </a:solidFill>
                <a:effectLst/>
                <a:latin typeface="Twinkl Cursive Looped" panose="02000000000000000000" pitchFamily="2" charset="0"/>
                <a:ea typeface="Times New Roman" panose="02020603050405020304" pitchFamily="18" charset="0"/>
              </a:rPr>
              <a:t> of fossil fuels, the amount of gas being heat</a:t>
            </a:r>
            <a:r>
              <a:rPr lang="en-GB" sz="4000" dirty="0">
                <a:solidFill>
                  <a:srgbClr val="000000"/>
                </a:solidFill>
                <a:effectLst/>
                <a:highlight>
                  <a:srgbClr val="00FFFF"/>
                </a:highlight>
                <a:latin typeface="Twinkl Cursive Looped" panose="02000000000000000000" pitchFamily="2" charset="0"/>
                <a:ea typeface="Times New Roman" panose="02020603050405020304" pitchFamily="18" charset="0"/>
              </a:rPr>
              <a:t>ed</a:t>
            </a:r>
            <a:r>
              <a:rPr lang="en-GB" sz="4000" dirty="0">
                <a:solidFill>
                  <a:srgbClr val="000000"/>
                </a:solidFill>
                <a:effectLst/>
                <a:latin typeface="Twinkl Cursive Looped" panose="02000000000000000000" pitchFamily="2" charset="0"/>
                <a:ea typeface="Times New Roman" panose="02020603050405020304" pitchFamily="18" charset="0"/>
              </a:rPr>
              <a:t> will reduce.  The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automatic</a:t>
            </a:r>
            <a:r>
              <a:rPr lang="en-GB" sz="4000" dirty="0">
                <a:solidFill>
                  <a:srgbClr val="000000"/>
                </a:solidFill>
                <a:effectLst/>
                <a:latin typeface="Twinkl Cursive Looped" panose="02000000000000000000" pitchFamily="2" charset="0"/>
                <a:ea typeface="Times New Roman" panose="02020603050405020304" pitchFamily="18" charset="0"/>
              </a:rPr>
              <a:t> response is to use </a:t>
            </a:r>
            <a:r>
              <a:rPr lang="en-GB" sz="4000" dirty="0">
                <a:solidFill>
                  <a:srgbClr val="000000"/>
                </a:solidFill>
                <a:effectLst/>
                <a:highlight>
                  <a:srgbClr val="00FFFF"/>
                </a:highlight>
                <a:latin typeface="Twinkl Cursive Looped" panose="02000000000000000000" pitchFamily="2" charset="0"/>
                <a:ea typeface="Times New Roman" panose="02020603050405020304" pitchFamily="18" charset="0"/>
              </a:rPr>
              <a:t>renewable</a:t>
            </a:r>
            <a:r>
              <a:rPr lang="en-GB" sz="4000" dirty="0">
                <a:solidFill>
                  <a:srgbClr val="000000"/>
                </a:solidFill>
                <a:effectLst/>
                <a:latin typeface="Twinkl Cursive Looped" panose="02000000000000000000" pitchFamily="2" charset="0"/>
                <a:ea typeface="Times New Roman" panose="02020603050405020304" pitchFamily="18" charset="0"/>
              </a:rPr>
              <a:t> energies, such as solar and wind, instead of fossil fuels.  Engineers are </a:t>
            </a:r>
            <a:r>
              <a:rPr lang="en-GB" sz="4000" dirty="0">
                <a:solidFill>
                  <a:srgbClr val="000000"/>
                </a:solidFill>
                <a:effectLst/>
                <a:highlight>
                  <a:srgbClr val="00FFFF"/>
                </a:highlight>
                <a:latin typeface="Twinkl Cursive Looped" panose="02000000000000000000" pitchFamily="2" charset="0"/>
                <a:ea typeface="Times New Roman" panose="02020603050405020304" pitchFamily="18" charset="0"/>
              </a:rPr>
              <a:t>busy</a:t>
            </a:r>
            <a:r>
              <a:rPr lang="en-GB" sz="4000" dirty="0">
                <a:solidFill>
                  <a:srgbClr val="000000"/>
                </a:solidFill>
                <a:effectLst/>
                <a:latin typeface="Twinkl Cursive Looped" panose="02000000000000000000" pitchFamily="2" charset="0"/>
                <a:ea typeface="Times New Roman" panose="02020603050405020304" pitchFamily="18" charset="0"/>
              </a:rPr>
              <a:t> creat</a:t>
            </a:r>
            <a:r>
              <a:rPr lang="en-GB" sz="4000" dirty="0">
                <a:solidFill>
                  <a:srgbClr val="000000"/>
                </a:solidFill>
                <a:effectLst/>
                <a:highlight>
                  <a:srgbClr val="00FFFF"/>
                </a:highlight>
                <a:latin typeface="Twinkl Cursive Looped" panose="02000000000000000000" pitchFamily="2" charset="0"/>
                <a:ea typeface="Times New Roman" panose="02020603050405020304" pitchFamily="18" charset="0"/>
              </a:rPr>
              <a:t>ing</a:t>
            </a:r>
            <a:r>
              <a:rPr lang="en-GB" sz="4000" dirty="0">
                <a:solidFill>
                  <a:srgbClr val="000000"/>
                </a:solidFill>
                <a:effectLst/>
                <a:latin typeface="Twinkl Cursive Looped" panose="02000000000000000000" pitchFamily="2" charset="0"/>
                <a:ea typeface="Times New Roman" panose="02020603050405020304" pitchFamily="18" charset="0"/>
              </a:rPr>
              <a:t> new technologies to support these ideas, like electric cars and wind farms.  We are still </a:t>
            </a:r>
            <a:r>
              <a:rPr lang="en-GB" sz="4000" dirty="0">
                <a:solidFill>
                  <a:srgbClr val="000000"/>
                </a:solidFill>
                <a:effectLst/>
                <a:highlight>
                  <a:srgbClr val="00FFFF"/>
                </a:highlight>
                <a:latin typeface="Twinkl Cursive Looped" panose="02000000000000000000" pitchFamily="2" charset="0"/>
                <a:ea typeface="Times New Roman" panose="02020603050405020304" pitchFamily="18" charset="0"/>
              </a:rPr>
              <a:t>early</a:t>
            </a:r>
            <a:r>
              <a:rPr lang="en-GB" sz="4000" dirty="0">
                <a:solidFill>
                  <a:srgbClr val="000000"/>
                </a:solidFill>
                <a:effectLst/>
                <a:latin typeface="Twinkl Cursive Looped" panose="02000000000000000000" pitchFamily="2" charset="0"/>
                <a:ea typeface="Times New Roman" panose="02020603050405020304" pitchFamily="18" charset="0"/>
              </a:rPr>
              <a:t> in this </a:t>
            </a:r>
            <a:r>
              <a:rPr lang="en-GB" sz="4000" dirty="0">
                <a:solidFill>
                  <a:srgbClr val="000000"/>
                </a:solidFill>
                <a:effectLst/>
                <a:highlight>
                  <a:srgbClr val="00FFFF"/>
                </a:highlight>
                <a:latin typeface="Twinkl Cursive Looped" panose="02000000000000000000" pitchFamily="2" charset="0"/>
                <a:ea typeface="Times New Roman" panose="02020603050405020304" pitchFamily="18" charset="0"/>
              </a:rPr>
              <a:t>century</a:t>
            </a:r>
            <a:r>
              <a:rPr lang="en-GB" sz="4000" dirty="0">
                <a:solidFill>
                  <a:srgbClr val="000000"/>
                </a:solidFill>
                <a:effectLst/>
                <a:latin typeface="Twinkl Cursive Looped" panose="02000000000000000000" pitchFamily="2" charset="0"/>
                <a:ea typeface="Times New Roman" panose="02020603050405020304" pitchFamily="18" charset="0"/>
              </a:rPr>
              <a:t>, so we can still make a change to give the </a:t>
            </a:r>
            <a:r>
              <a:rPr lang="en-GB" sz="4000" dirty="0">
                <a:solidFill>
                  <a:srgbClr val="000000"/>
                </a:solidFill>
                <a:effectLst/>
                <a:highlight>
                  <a:srgbClr val="00FFFF"/>
                </a:highlight>
                <a:latin typeface="Twinkl Cursive Looped" panose="02000000000000000000" pitchFamily="2" charset="0"/>
                <a:ea typeface="Times New Roman" panose="02020603050405020304" pitchFamily="18" charset="0"/>
              </a:rPr>
              <a:t>world</a:t>
            </a:r>
            <a:r>
              <a:rPr lang="en-GB" sz="4000" dirty="0">
                <a:solidFill>
                  <a:srgbClr val="000000"/>
                </a:solidFill>
                <a:effectLst/>
                <a:latin typeface="Twinkl Cursive Looped" panose="02000000000000000000" pitchFamily="2" charset="0"/>
                <a:ea typeface="Times New Roman" panose="02020603050405020304" pitchFamily="18" charset="0"/>
              </a:rPr>
              <a:t> the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antibiotic</a:t>
            </a:r>
            <a:r>
              <a:rPr lang="en-GB" sz="4000" dirty="0">
                <a:solidFill>
                  <a:srgbClr val="000000"/>
                </a:solidFill>
                <a:effectLst/>
                <a:latin typeface="Twinkl Cursive Looped" panose="02000000000000000000" pitchFamily="2" charset="0"/>
                <a:ea typeface="Times New Roman" panose="02020603050405020304" pitchFamily="18" charset="0"/>
              </a:rPr>
              <a:t> need</a:t>
            </a:r>
            <a:r>
              <a:rPr lang="en-GB" sz="4000" dirty="0">
                <a:solidFill>
                  <a:srgbClr val="000000"/>
                </a:solidFill>
                <a:effectLst/>
                <a:highlight>
                  <a:srgbClr val="00FFFF"/>
                </a:highlight>
                <a:latin typeface="Twinkl Cursive Looped" panose="02000000000000000000" pitchFamily="2" charset="0"/>
                <a:ea typeface="Times New Roman" panose="02020603050405020304" pitchFamily="18" charset="0"/>
              </a:rPr>
              <a:t>ed</a:t>
            </a:r>
            <a:r>
              <a:rPr lang="en-GB" sz="4000" dirty="0">
                <a:solidFill>
                  <a:srgbClr val="000000"/>
                </a:solidFill>
                <a:effectLst/>
                <a:latin typeface="Twinkl Cursive Looped" panose="02000000000000000000" pitchFamily="2" charset="0"/>
                <a:ea typeface="Times New Roman" panose="02020603050405020304" pitchFamily="18" charset="0"/>
              </a:rPr>
              <a:t> to make it better.</a:t>
            </a:r>
          </a:p>
        </p:txBody>
      </p:sp>
    </p:spTree>
    <p:extLst>
      <p:ext uri="{BB962C8B-B14F-4D97-AF65-F5344CB8AC3E}">
        <p14:creationId xmlns:p14="http://schemas.microsoft.com/office/powerpoint/2010/main" val="153582227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58571960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sz="6000" dirty="0">
                <a:solidFill>
                  <a:srgbClr val="000000"/>
                </a:solidFill>
                <a:effectLst/>
                <a:latin typeface="Twinkl Cursive Looped" panose="02000000000000000000" pitchFamily="2" charset="0"/>
                <a:ea typeface="Times New Roman" panose="02020603050405020304" pitchFamily="18" charset="0"/>
              </a:rPr>
              <a:t>If people come off of autopilot and begin to think about how to reduce the burning of fossil fuels, the amount of gas being heated will reduce.</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223535205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Autumn 2</a:t>
            </a:r>
          </a:p>
          <a:p>
            <a:r>
              <a:rPr lang="en-GB" sz="7200" dirty="0">
                <a:latin typeface="Twinkl Cursive Looped" panose="02000000000000000000" pitchFamily="2" charset="0"/>
              </a:rPr>
              <a:t>Week 5 - Wednesday</a:t>
            </a:r>
          </a:p>
          <a:p>
            <a:endParaRPr lang="en-GB" sz="7200" dirty="0"/>
          </a:p>
        </p:txBody>
      </p:sp>
    </p:spTree>
    <p:extLst>
      <p:ext uri="{BB962C8B-B14F-4D97-AF65-F5344CB8AC3E}">
        <p14:creationId xmlns:p14="http://schemas.microsoft.com/office/powerpoint/2010/main" val="288587571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40AA551B-41D8-00B7-6800-917EBA168A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88" t="6383" r="8773" b="8988"/>
          <a:stretch/>
        </p:blipFill>
        <p:spPr bwMode="auto">
          <a:xfrm>
            <a:off x="228599" y="0"/>
            <a:ext cx="11805557" cy="680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924014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191166210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1341385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remember this spelling rule?</a:t>
            </a:r>
          </a:p>
        </p:txBody>
      </p:sp>
    </p:spTree>
    <p:extLst>
      <p:ext uri="{BB962C8B-B14F-4D97-AF65-F5344CB8AC3E}">
        <p14:creationId xmlns:p14="http://schemas.microsoft.com/office/powerpoint/2010/main" val="413097243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actual</a:t>
            </a:r>
          </a:p>
        </p:txBody>
      </p:sp>
    </p:spTree>
    <p:extLst>
      <p:ext uri="{BB962C8B-B14F-4D97-AF65-F5344CB8AC3E}">
        <p14:creationId xmlns:p14="http://schemas.microsoft.com/office/powerpoint/2010/main" val="328577072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actual</a:t>
            </a:r>
            <a:br>
              <a:rPr lang="en-GB" dirty="0">
                <a:latin typeface="Twinkl Cursive Looped" panose="02000000000000000000" pitchFamily="2" charset="0"/>
              </a:rPr>
            </a:br>
            <a:r>
              <a:rPr lang="en-GB" dirty="0">
                <a:latin typeface="Twinkl Cursive Looped" panose="02000000000000000000" pitchFamily="2" charset="0"/>
              </a:rPr>
              <a:t>(adjective)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real</a:t>
            </a:r>
          </a:p>
        </p:txBody>
      </p:sp>
      <p:pic>
        <p:nvPicPr>
          <p:cNvPr id="3" name="Picture 2" descr="real clipart - Clip Art Library">
            <a:extLst>
              <a:ext uri="{FF2B5EF4-FFF2-40B4-BE49-F238E27FC236}">
                <a16:creationId xmlns:a16="http://schemas.microsoft.com/office/drawing/2014/main" id="{00AB00A6-C512-2973-3E41-090F61CBD4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156" y="545646"/>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33032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actual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actual horse was confused by the pantomime one.</a:t>
            </a:r>
          </a:p>
        </p:txBody>
      </p:sp>
      <p:pic>
        <p:nvPicPr>
          <p:cNvPr id="3" name="Picture 2" descr="real clipart - Clip Art Library">
            <a:extLst>
              <a:ext uri="{FF2B5EF4-FFF2-40B4-BE49-F238E27FC236}">
                <a16:creationId xmlns:a16="http://schemas.microsoft.com/office/drawing/2014/main" id="{00AB00A6-C512-2973-3E41-090F61CBD4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156" y="545646"/>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95264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27157-ECF0-8405-0AD9-D1D5EFB28969}"/>
              </a:ext>
            </a:extLst>
          </p:cNvPr>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32415183-4AB6-77AB-E443-B8AC2D72DE4E}"/>
              </a:ext>
            </a:extLst>
          </p:cNvPr>
          <p:cNvPicPr>
            <a:picLocks noChangeAspect="1"/>
          </p:cNvPicPr>
          <p:nvPr/>
        </p:nvPicPr>
        <p:blipFill rotWithShape="1">
          <a:blip r:embed="rId2"/>
          <a:srcRect l="12455" t="36898" r="38260" b="33070"/>
          <a:stretch/>
        </p:blipFill>
        <p:spPr>
          <a:xfrm>
            <a:off x="223457" y="1417184"/>
            <a:ext cx="11745085" cy="4023631"/>
          </a:xfrm>
          <a:prstGeom prst="rect">
            <a:avLst/>
          </a:prstGeom>
        </p:spPr>
      </p:pic>
    </p:spTree>
    <p:extLst>
      <p:ext uri="{BB962C8B-B14F-4D97-AF65-F5344CB8AC3E}">
        <p14:creationId xmlns:p14="http://schemas.microsoft.com/office/powerpoint/2010/main" val="262240270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17321201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learn</a:t>
            </a:r>
          </a:p>
        </p:txBody>
      </p:sp>
    </p:spTree>
    <p:extLst>
      <p:ext uri="{BB962C8B-B14F-4D97-AF65-F5344CB8AC3E}">
        <p14:creationId xmlns:p14="http://schemas.microsoft.com/office/powerpoint/2010/main" val="170949631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learn</a:t>
            </a:r>
            <a:br>
              <a:rPr lang="en-GB" dirty="0">
                <a:latin typeface="Twinkl Cursive Looped" panose="02000000000000000000" pitchFamily="2" charset="0"/>
              </a:rPr>
            </a:br>
            <a:r>
              <a:rPr lang="en-GB" dirty="0">
                <a:latin typeface="Twinkl Cursive Looped" panose="02000000000000000000" pitchFamily="2" charset="0"/>
              </a:rPr>
              <a:t>(verb)</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gain knowledge or skill</a:t>
            </a:r>
          </a:p>
        </p:txBody>
      </p:sp>
      <p:pic>
        <p:nvPicPr>
          <p:cNvPr id="3" name="Picture 2" descr="70,293 Learning Clipart Illustrations &amp; Clip Art - iStock">
            <a:extLst>
              <a:ext uri="{FF2B5EF4-FFF2-40B4-BE49-F238E27FC236}">
                <a16:creationId xmlns:a16="http://schemas.microsoft.com/office/drawing/2014/main" id="{90285754-7D63-8958-005D-D09C63A3C1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421" y="368753"/>
            <a:ext cx="2247900"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29655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learn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Everyone loves to learn new things.</a:t>
            </a:r>
          </a:p>
        </p:txBody>
      </p:sp>
      <p:pic>
        <p:nvPicPr>
          <p:cNvPr id="3" name="Picture 2" descr="70,293 Learning Clipart Illustrations &amp; Clip Art - iStock">
            <a:extLst>
              <a:ext uri="{FF2B5EF4-FFF2-40B4-BE49-F238E27FC236}">
                <a16:creationId xmlns:a16="http://schemas.microsoft.com/office/drawing/2014/main" id="{90285754-7D63-8958-005D-D09C63A3C1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421" y="368753"/>
            <a:ext cx="2247900"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84616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73AE5-23BE-4B76-23D0-A28575BFF1D3}"/>
              </a:ext>
            </a:extLst>
          </p:cNvPr>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6DCE5B8F-5F93-0AFE-16D8-2D80DD90A062}"/>
              </a:ext>
            </a:extLst>
          </p:cNvPr>
          <p:cNvPicPr>
            <a:picLocks noChangeAspect="1"/>
          </p:cNvPicPr>
          <p:nvPr/>
        </p:nvPicPr>
        <p:blipFill rotWithShape="1">
          <a:blip r:embed="rId2"/>
          <a:srcRect l="12189" t="36422" r="38258" b="28799"/>
          <a:stretch/>
        </p:blipFill>
        <p:spPr>
          <a:xfrm>
            <a:off x="522514" y="1306285"/>
            <a:ext cx="11421047" cy="4506685"/>
          </a:xfrm>
          <a:prstGeom prst="rect">
            <a:avLst/>
          </a:prstGeom>
        </p:spPr>
      </p:pic>
    </p:spTree>
    <p:extLst>
      <p:ext uri="{BB962C8B-B14F-4D97-AF65-F5344CB8AC3E}">
        <p14:creationId xmlns:p14="http://schemas.microsoft.com/office/powerpoint/2010/main" val="91477337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remember this spelling rule?</a:t>
            </a:r>
          </a:p>
        </p:txBody>
      </p:sp>
    </p:spTree>
    <p:extLst>
      <p:ext uri="{BB962C8B-B14F-4D97-AF65-F5344CB8AC3E}">
        <p14:creationId xmlns:p14="http://schemas.microsoft.com/office/powerpoint/2010/main" val="3875332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Words ending</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ew</a:t>
            </a:r>
            <a:r>
              <a:rPr lang="en-GB" dirty="0">
                <a:latin typeface="Twinkl Cursive Looped" panose="02000000000000000000" pitchFamily="2" charset="0"/>
              </a:rPr>
              <a:t>    </a:t>
            </a:r>
            <a:r>
              <a:rPr lang="en-GB" dirty="0" err="1">
                <a:latin typeface="Twinkl Cursive Looped" panose="02000000000000000000" pitchFamily="2" charset="0"/>
              </a:rPr>
              <a:t>ue</a:t>
            </a:r>
            <a:r>
              <a:rPr lang="en-GB" dirty="0">
                <a:latin typeface="Twinkl Cursive Looped" panose="02000000000000000000" pitchFamily="2" charset="0"/>
              </a:rPr>
              <a:t>   </a:t>
            </a:r>
            <a:r>
              <a:rPr lang="en-GB" dirty="0" err="1">
                <a:latin typeface="Twinkl Cursive Looped" panose="02000000000000000000" pitchFamily="2" charset="0"/>
              </a:rPr>
              <a:t>u_e</a:t>
            </a:r>
            <a:endParaRPr lang="en-GB" dirty="0">
              <a:latin typeface="Twinkl Cursive Looped" panose="02000000000000000000" pitchFamily="2" charset="0"/>
            </a:endParaRPr>
          </a:p>
        </p:txBody>
      </p:sp>
    </p:spTree>
    <p:extLst>
      <p:ext uri="{BB962C8B-B14F-4D97-AF65-F5344CB8AC3E}">
        <p14:creationId xmlns:p14="http://schemas.microsoft.com/office/powerpoint/2010/main" val="396629430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Words ending</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ew</a:t>
            </a:r>
            <a:r>
              <a:rPr lang="en-GB" dirty="0">
                <a:latin typeface="Twinkl Cursive Looped" panose="02000000000000000000" pitchFamily="2" charset="0"/>
              </a:rPr>
              <a:t>    </a:t>
            </a:r>
            <a:r>
              <a:rPr lang="en-GB" dirty="0" err="1">
                <a:latin typeface="Twinkl Cursive Looped" panose="02000000000000000000" pitchFamily="2" charset="0"/>
              </a:rPr>
              <a:t>ue</a:t>
            </a:r>
            <a:r>
              <a:rPr lang="en-GB" dirty="0">
                <a:latin typeface="Twinkl Cursive Looped" panose="02000000000000000000" pitchFamily="2" charset="0"/>
              </a:rPr>
              <a:t>   </a:t>
            </a:r>
            <a:r>
              <a:rPr lang="en-GB" dirty="0" err="1">
                <a:latin typeface="Twinkl Cursive Looped" panose="02000000000000000000" pitchFamily="2" charset="0"/>
              </a:rPr>
              <a:t>u_e</a:t>
            </a:r>
            <a:endParaRPr lang="en-GB" dirty="0">
              <a:latin typeface="Twinkl Cursive Looped" panose="02000000000000000000" pitchFamily="2" charset="0"/>
            </a:endParaRPr>
          </a:p>
        </p:txBody>
      </p:sp>
    </p:spTree>
    <p:extLst>
      <p:ext uri="{BB962C8B-B14F-4D97-AF65-F5344CB8AC3E}">
        <p14:creationId xmlns:p14="http://schemas.microsoft.com/office/powerpoint/2010/main" val="92734828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 </a:t>
            </a:r>
            <a:r>
              <a:rPr lang="en-GB" dirty="0" err="1">
                <a:latin typeface="Twinkl Cursive Looped" panose="02000000000000000000" pitchFamily="2" charset="0"/>
              </a:rPr>
              <a:t>u_e</a:t>
            </a:r>
            <a:endParaRPr lang="en-GB" dirty="0">
              <a:latin typeface="Twinkl Cursive Looped" panose="02000000000000000000" pitchFamily="2" charset="0"/>
            </a:endParaRPr>
          </a:p>
        </p:txBody>
      </p:sp>
    </p:spTree>
    <p:extLst>
      <p:ext uri="{BB962C8B-B14F-4D97-AF65-F5344CB8AC3E}">
        <p14:creationId xmlns:p14="http://schemas.microsoft.com/office/powerpoint/2010/main" val="76829381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flume</a:t>
            </a:r>
          </a:p>
        </p:txBody>
      </p:sp>
    </p:spTree>
    <p:extLst>
      <p:ext uri="{BB962C8B-B14F-4D97-AF65-F5344CB8AC3E}">
        <p14:creationId xmlns:p14="http://schemas.microsoft.com/office/powerpoint/2010/main" val="313576517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flume</a:t>
            </a:r>
          </a:p>
        </p:txBody>
      </p:sp>
      <p:sp>
        <p:nvSpPr>
          <p:cNvPr id="3" name="Rectangle 2">
            <a:extLst>
              <a:ext uri="{FF2B5EF4-FFF2-40B4-BE49-F238E27FC236}">
                <a16:creationId xmlns:a16="http://schemas.microsoft.com/office/drawing/2014/main" id="{13BB5EC0-7A96-4D29-A835-6FAE896C31A4}"/>
              </a:ext>
            </a:extLst>
          </p:cNvPr>
          <p:cNvSpPr/>
          <p:nvPr/>
        </p:nvSpPr>
        <p:spPr>
          <a:xfrm>
            <a:off x="5910944" y="3575957"/>
            <a:ext cx="473527" cy="7531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D86393C-A24A-721F-54A3-6E7A58E892A5}"/>
              </a:ext>
            </a:extLst>
          </p:cNvPr>
          <p:cNvSpPr/>
          <p:nvPr/>
        </p:nvSpPr>
        <p:spPr>
          <a:xfrm>
            <a:off x="6994073" y="3575957"/>
            <a:ext cx="473527" cy="7531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c 4">
            <a:extLst>
              <a:ext uri="{FF2B5EF4-FFF2-40B4-BE49-F238E27FC236}">
                <a16:creationId xmlns:a16="http://schemas.microsoft.com/office/drawing/2014/main" id="{1E6560E7-7439-F306-2C56-643142E7417A}"/>
              </a:ext>
            </a:extLst>
          </p:cNvPr>
          <p:cNvSpPr/>
          <p:nvPr/>
        </p:nvSpPr>
        <p:spPr>
          <a:xfrm rot="8889285">
            <a:off x="6400157" y="4028627"/>
            <a:ext cx="767443" cy="499894"/>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82434323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flume</a:t>
            </a:r>
          </a:p>
        </p:txBody>
      </p:sp>
      <p:sp>
        <p:nvSpPr>
          <p:cNvPr id="3" name="Rectangle 2">
            <a:extLst>
              <a:ext uri="{FF2B5EF4-FFF2-40B4-BE49-F238E27FC236}">
                <a16:creationId xmlns:a16="http://schemas.microsoft.com/office/drawing/2014/main" id="{13BB5EC0-7A96-4D29-A835-6FAE896C31A4}"/>
              </a:ext>
            </a:extLst>
          </p:cNvPr>
          <p:cNvSpPr/>
          <p:nvPr/>
        </p:nvSpPr>
        <p:spPr>
          <a:xfrm>
            <a:off x="5910944" y="3575957"/>
            <a:ext cx="473527" cy="7531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D86393C-A24A-721F-54A3-6E7A58E892A5}"/>
              </a:ext>
            </a:extLst>
          </p:cNvPr>
          <p:cNvSpPr/>
          <p:nvPr/>
        </p:nvSpPr>
        <p:spPr>
          <a:xfrm>
            <a:off x="6994073" y="3575957"/>
            <a:ext cx="473527" cy="7531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c 4">
            <a:extLst>
              <a:ext uri="{FF2B5EF4-FFF2-40B4-BE49-F238E27FC236}">
                <a16:creationId xmlns:a16="http://schemas.microsoft.com/office/drawing/2014/main" id="{1E6560E7-7439-F306-2C56-643142E7417A}"/>
              </a:ext>
            </a:extLst>
          </p:cNvPr>
          <p:cNvSpPr/>
          <p:nvPr/>
        </p:nvSpPr>
        <p:spPr>
          <a:xfrm rot="8889285">
            <a:off x="6400157" y="4028627"/>
            <a:ext cx="767443" cy="499894"/>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57346" name="Picture 2" descr="6+ Water Park Clipart - Preview : Water Park Clip A | HDClipartAll">
            <a:extLst>
              <a:ext uri="{FF2B5EF4-FFF2-40B4-BE49-F238E27FC236}">
                <a16:creationId xmlns:a16="http://schemas.microsoft.com/office/drawing/2014/main" id="{435271A4-F0CC-B0EB-5042-994D43BF1D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53299"/>
            <a:ext cx="1952625"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03797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June</a:t>
            </a:r>
          </a:p>
        </p:txBody>
      </p:sp>
    </p:spTree>
    <p:extLst>
      <p:ext uri="{BB962C8B-B14F-4D97-AF65-F5344CB8AC3E}">
        <p14:creationId xmlns:p14="http://schemas.microsoft.com/office/powerpoint/2010/main" val="420387732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June </a:t>
            </a:r>
          </a:p>
        </p:txBody>
      </p:sp>
      <p:sp>
        <p:nvSpPr>
          <p:cNvPr id="3" name="Rectangle 2">
            <a:extLst>
              <a:ext uri="{FF2B5EF4-FFF2-40B4-BE49-F238E27FC236}">
                <a16:creationId xmlns:a16="http://schemas.microsoft.com/office/drawing/2014/main" id="{13BB5EC0-7A96-4D29-A835-6FAE896C31A4}"/>
              </a:ext>
            </a:extLst>
          </p:cNvPr>
          <p:cNvSpPr/>
          <p:nvPr/>
        </p:nvSpPr>
        <p:spPr>
          <a:xfrm>
            <a:off x="5949765" y="3575957"/>
            <a:ext cx="473527" cy="7531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D86393C-A24A-721F-54A3-6E7A58E892A5}"/>
              </a:ext>
            </a:extLst>
          </p:cNvPr>
          <p:cNvSpPr/>
          <p:nvPr/>
        </p:nvSpPr>
        <p:spPr>
          <a:xfrm>
            <a:off x="6799564" y="3575957"/>
            <a:ext cx="473527" cy="7531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c 4">
            <a:extLst>
              <a:ext uri="{FF2B5EF4-FFF2-40B4-BE49-F238E27FC236}">
                <a16:creationId xmlns:a16="http://schemas.microsoft.com/office/drawing/2014/main" id="{1E6560E7-7439-F306-2C56-643142E7417A}"/>
              </a:ext>
            </a:extLst>
          </p:cNvPr>
          <p:cNvSpPr/>
          <p:nvPr/>
        </p:nvSpPr>
        <p:spPr>
          <a:xfrm rot="8889285">
            <a:off x="6400157" y="4028627"/>
            <a:ext cx="767443" cy="499894"/>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66627350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June </a:t>
            </a:r>
          </a:p>
        </p:txBody>
      </p:sp>
      <p:sp>
        <p:nvSpPr>
          <p:cNvPr id="3" name="Rectangle 2">
            <a:extLst>
              <a:ext uri="{FF2B5EF4-FFF2-40B4-BE49-F238E27FC236}">
                <a16:creationId xmlns:a16="http://schemas.microsoft.com/office/drawing/2014/main" id="{13BB5EC0-7A96-4D29-A835-6FAE896C31A4}"/>
              </a:ext>
            </a:extLst>
          </p:cNvPr>
          <p:cNvSpPr/>
          <p:nvPr/>
        </p:nvSpPr>
        <p:spPr>
          <a:xfrm>
            <a:off x="5949765" y="3575957"/>
            <a:ext cx="473527" cy="7531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D86393C-A24A-721F-54A3-6E7A58E892A5}"/>
              </a:ext>
            </a:extLst>
          </p:cNvPr>
          <p:cNvSpPr/>
          <p:nvPr/>
        </p:nvSpPr>
        <p:spPr>
          <a:xfrm>
            <a:off x="6799564" y="3575957"/>
            <a:ext cx="473527" cy="7531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c 4">
            <a:extLst>
              <a:ext uri="{FF2B5EF4-FFF2-40B4-BE49-F238E27FC236}">
                <a16:creationId xmlns:a16="http://schemas.microsoft.com/office/drawing/2014/main" id="{1E6560E7-7439-F306-2C56-643142E7417A}"/>
              </a:ext>
            </a:extLst>
          </p:cNvPr>
          <p:cNvSpPr/>
          <p:nvPr/>
        </p:nvSpPr>
        <p:spPr>
          <a:xfrm rot="8889285">
            <a:off x="6400157" y="4028627"/>
            <a:ext cx="767443" cy="499894"/>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58370" name="Picture 2" descr="Calendar Clipart - monthly-calender-june-clipart-6227 - Classroom Clipart">
            <a:extLst>
              <a:ext uri="{FF2B5EF4-FFF2-40B4-BE49-F238E27FC236}">
                <a16:creationId xmlns:a16="http://schemas.microsoft.com/office/drawing/2014/main" id="{252EB23C-8249-C2EF-078D-7DF2F11750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079" y="308202"/>
            <a:ext cx="2247900"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37705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195775179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prefix   anti-</a:t>
            </a:r>
          </a:p>
        </p:txBody>
      </p:sp>
    </p:spTree>
    <p:extLst>
      <p:ext uri="{BB962C8B-B14F-4D97-AF65-F5344CB8AC3E}">
        <p14:creationId xmlns:p14="http://schemas.microsoft.com/office/powerpoint/2010/main" val="1831003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ue</a:t>
            </a:r>
            <a:endParaRPr lang="en-GB" dirty="0">
              <a:latin typeface="Twinkl Cursive Looped" panose="02000000000000000000" pitchFamily="2" charset="0"/>
            </a:endParaRPr>
          </a:p>
        </p:txBody>
      </p:sp>
    </p:spTree>
    <p:extLst>
      <p:ext uri="{BB962C8B-B14F-4D97-AF65-F5344CB8AC3E}">
        <p14:creationId xmlns:p14="http://schemas.microsoft.com/office/powerpoint/2010/main" val="154055124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anti - </a:t>
            </a:r>
            <a:endParaRPr lang="en-GB" dirty="0">
              <a:highlight>
                <a:srgbClr val="00FF00"/>
              </a:highlight>
              <a:latin typeface="Twinkl Cursive Looped" panose="02000000000000000000" pitchFamily="2" charset="0"/>
            </a:endParaRPr>
          </a:p>
        </p:txBody>
      </p:sp>
    </p:spTree>
    <p:extLst>
      <p:ext uri="{BB962C8B-B14F-4D97-AF65-F5344CB8AC3E}">
        <p14:creationId xmlns:p14="http://schemas.microsoft.com/office/powerpoint/2010/main" val="422668146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974439"/>
            <a:ext cx="10515600" cy="1481650"/>
          </a:xfrm>
        </p:spPr>
        <p:txBody>
          <a:bodyPr>
            <a:normAutofit fontScale="90000"/>
          </a:bodyPr>
          <a:lstStyle/>
          <a:p>
            <a:pPr algn="ctr"/>
            <a:r>
              <a:rPr lang="en-GB" u="sng" dirty="0">
                <a:latin typeface="Twinkl Cursive Looped" panose="02000000000000000000" pitchFamily="2" charset="0"/>
              </a:rPr>
              <a:t>anti - </a:t>
            </a:r>
            <a:br>
              <a:rPr lang="en-GB" dirty="0">
                <a:latin typeface="Twinkl Cursive Looped" panose="02000000000000000000" pitchFamily="2" charset="0"/>
              </a:rPr>
            </a:br>
            <a:r>
              <a:rPr lang="en-GB" dirty="0">
                <a:latin typeface="Twinkl Cursive Looped" panose="02000000000000000000" pitchFamily="2" charset="0"/>
              </a:rPr>
              <a:t>meaning against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55774994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68565" y="4392386"/>
            <a:ext cx="10515600" cy="1481650"/>
          </a:xfrm>
        </p:spPr>
        <p:txBody>
          <a:bodyPr>
            <a:normAutofit fontScale="90000"/>
          </a:bodyPr>
          <a:lstStyle/>
          <a:p>
            <a:pPr algn="ctr"/>
            <a:r>
              <a:rPr lang="en-GB" u="sng" dirty="0">
                <a:latin typeface="Twinkl Cursive Looped" panose="02000000000000000000" pitchFamily="2" charset="0"/>
              </a:rPr>
              <a:t>auto - </a:t>
            </a:r>
            <a:br>
              <a:rPr lang="en-GB" dirty="0">
                <a:latin typeface="Twinkl Cursive Looped" panose="02000000000000000000" pitchFamily="2" charset="0"/>
              </a:rPr>
            </a:br>
            <a:r>
              <a:rPr lang="en-GB" dirty="0">
                <a:latin typeface="Twinkl Cursive Looped" panose="02000000000000000000" pitchFamily="2" charset="0"/>
              </a:rPr>
              <a:t>meaning against</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prefix anti- can be added to most root words without changes.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79396525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antiseptic</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70957389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antiseptic</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4294413" y="3806085"/>
            <a:ext cx="1567543" cy="63528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1079166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anticlockwise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8012993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anticlockwise</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3624941" y="3821650"/>
            <a:ext cx="1567543" cy="63528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5933859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antisocial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49888675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antisocial</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4294413" y="3806085"/>
            <a:ext cx="1567543" cy="63528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1249304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antiseptic</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80788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blue</a:t>
            </a:r>
          </a:p>
        </p:txBody>
      </p:sp>
    </p:spTree>
    <p:extLst>
      <p:ext uri="{BB962C8B-B14F-4D97-AF65-F5344CB8AC3E}">
        <p14:creationId xmlns:p14="http://schemas.microsoft.com/office/powerpoint/2010/main" val="337554601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antiseptic</a:t>
            </a:r>
            <a:br>
              <a:rPr lang="en-GB" dirty="0">
                <a:latin typeface="Twinkl Cursive Looped" panose="02000000000000000000" pitchFamily="2" charset="0"/>
              </a:rPr>
            </a:br>
            <a:r>
              <a:rPr lang="en-GB" dirty="0">
                <a:latin typeface="Twinkl Cursive Looped" panose="02000000000000000000" pitchFamily="2" charset="0"/>
              </a:rPr>
              <a:t>anti + septic = antiseptic</a:t>
            </a:r>
            <a:endParaRPr lang="en-GB" i="1" dirty="0">
              <a:latin typeface="Twinkl Cursive Looped" panose="02000000000000000000" pitchFamily="2" charset="0"/>
            </a:endParaRPr>
          </a:p>
        </p:txBody>
      </p:sp>
      <p:pic>
        <p:nvPicPr>
          <p:cNvPr id="36866" name="Picture 2" descr="14,373 Antiseptic Illustrations &amp; Clip Art - iStock">
            <a:extLst>
              <a:ext uri="{FF2B5EF4-FFF2-40B4-BE49-F238E27FC236}">
                <a16:creationId xmlns:a16="http://schemas.microsoft.com/office/drawing/2014/main" id="{D2738694-8FF0-B6DE-0A6C-006F090C0A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123" y="41433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42011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62478" y="4778997"/>
            <a:ext cx="10515600" cy="1481650"/>
          </a:xfrm>
        </p:spPr>
        <p:txBody>
          <a:bodyPr>
            <a:normAutofit fontScale="90000"/>
          </a:bodyPr>
          <a:lstStyle/>
          <a:p>
            <a:pPr algn="ctr"/>
            <a:r>
              <a:rPr lang="en-GB" dirty="0">
                <a:latin typeface="Twinkl Cursive Looped" panose="02000000000000000000" pitchFamily="2" charset="0"/>
              </a:rPr>
              <a:t>antiseptic</a:t>
            </a:r>
            <a:br>
              <a:rPr lang="en-GB" dirty="0">
                <a:latin typeface="Twinkl Cursive Looped" panose="02000000000000000000" pitchFamily="2" charset="0"/>
              </a:rPr>
            </a:br>
            <a:r>
              <a:rPr lang="en-GB" dirty="0">
                <a:latin typeface="Twinkl Cursive Looped" panose="02000000000000000000" pitchFamily="2" charset="0"/>
              </a:rPr>
              <a:t>anti + septic = antiseptic</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(adjective)</a:t>
            </a:r>
            <a:br>
              <a:rPr lang="en-GB" dirty="0">
                <a:latin typeface="Twinkl Cursive Looped" panose="02000000000000000000" pitchFamily="2" charset="0"/>
              </a:rPr>
            </a:br>
            <a:r>
              <a:rPr lang="en-GB" dirty="0">
                <a:latin typeface="Twinkl Cursive Looped" panose="02000000000000000000" pitchFamily="2" charset="0"/>
              </a:rPr>
              <a:t>Definition – killing diseases</a:t>
            </a:r>
            <a:br>
              <a:rPr lang="en-GB" dirty="0">
                <a:latin typeface="Twinkl Cursive Looped" panose="02000000000000000000" pitchFamily="2" charset="0"/>
              </a:rPr>
            </a:br>
            <a:endParaRPr lang="en-GB" i="1" dirty="0">
              <a:latin typeface="Twinkl Cursive Looped" panose="02000000000000000000" pitchFamily="2" charset="0"/>
            </a:endParaRPr>
          </a:p>
        </p:txBody>
      </p:sp>
      <p:pic>
        <p:nvPicPr>
          <p:cNvPr id="35842" name="Picture 2" descr="14,373 Antiseptic Illustrations &amp; Clip Art - iStock">
            <a:extLst>
              <a:ext uri="{FF2B5EF4-FFF2-40B4-BE49-F238E27FC236}">
                <a16:creationId xmlns:a16="http://schemas.microsoft.com/office/drawing/2014/main" id="{AB45F39D-03B1-3820-2F02-5F22642507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73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51939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anticlockwise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82415471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anticlockwise</a:t>
            </a:r>
            <a:br>
              <a:rPr lang="en-GB" dirty="0">
                <a:latin typeface="Twinkl Cursive Looped" panose="02000000000000000000" pitchFamily="2" charset="0"/>
              </a:rPr>
            </a:br>
            <a:r>
              <a:rPr lang="en-GB" dirty="0">
                <a:latin typeface="Twinkl Cursive Looped" panose="02000000000000000000" pitchFamily="2" charset="0"/>
              </a:rPr>
              <a:t>anti + clockwise = anticlockwise</a:t>
            </a:r>
            <a:endParaRPr lang="en-GB" i="1" dirty="0">
              <a:latin typeface="Twinkl Cursive Looped" panose="02000000000000000000" pitchFamily="2" charset="0"/>
            </a:endParaRPr>
          </a:p>
        </p:txBody>
      </p:sp>
      <p:pic>
        <p:nvPicPr>
          <p:cNvPr id="63490" name="Picture 2" descr="39 Anti Clockwise Stock Illustrations, Vectors &amp; Clipart - Dreamstime">
            <a:extLst>
              <a:ext uri="{FF2B5EF4-FFF2-40B4-BE49-F238E27FC236}">
                <a16:creationId xmlns:a16="http://schemas.microsoft.com/office/drawing/2014/main" id="{494FDE92-BED8-FE0E-D01F-FC3CB3AE74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894"/>
          <a:stretch/>
        </p:blipFill>
        <p:spPr bwMode="auto">
          <a:xfrm>
            <a:off x="175532" y="287792"/>
            <a:ext cx="2076450" cy="1916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51188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62478" y="4778997"/>
            <a:ext cx="10515600" cy="1481650"/>
          </a:xfrm>
        </p:spPr>
        <p:txBody>
          <a:bodyPr>
            <a:normAutofit fontScale="90000"/>
          </a:bodyPr>
          <a:lstStyle/>
          <a:p>
            <a:pPr algn="ctr"/>
            <a:r>
              <a:rPr lang="en-GB" dirty="0">
                <a:latin typeface="Twinkl Cursive Looped" panose="02000000000000000000" pitchFamily="2" charset="0"/>
              </a:rPr>
              <a:t>anticlockwise</a:t>
            </a:r>
            <a:br>
              <a:rPr lang="en-GB" dirty="0">
                <a:latin typeface="Twinkl Cursive Looped" panose="02000000000000000000" pitchFamily="2" charset="0"/>
              </a:rPr>
            </a:br>
            <a:r>
              <a:rPr lang="en-GB" dirty="0">
                <a:latin typeface="Twinkl Cursive Looped" panose="02000000000000000000" pitchFamily="2" charset="0"/>
              </a:rPr>
              <a:t>anti + clockwise = anticlockwise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(adverb)</a:t>
            </a:r>
            <a:br>
              <a:rPr lang="en-GB" dirty="0">
                <a:latin typeface="Twinkl Cursive Looped" panose="02000000000000000000" pitchFamily="2" charset="0"/>
              </a:rPr>
            </a:br>
            <a:r>
              <a:rPr lang="en-GB" dirty="0">
                <a:latin typeface="Twinkl Cursive Looped" panose="02000000000000000000" pitchFamily="2" charset="0"/>
              </a:rPr>
              <a:t>Definition – moving against the way a clock goes</a:t>
            </a:r>
            <a:endParaRPr lang="en-GB" i="1" dirty="0">
              <a:latin typeface="Twinkl Cursive Looped" panose="02000000000000000000" pitchFamily="2" charset="0"/>
            </a:endParaRPr>
          </a:p>
        </p:txBody>
      </p:sp>
      <p:pic>
        <p:nvPicPr>
          <p:cNvPr id="4" name="Picture 2" descr="39 Anti Clockwise Stock Illustrations, Vectors &amp; Clipart - Dreamstime">
            <a:extLst>
              <a:ext uri="{FF2B5EF4-FFF2-40B4-BE49-F238E27FC236}">
                <a16:creationId xmlns:a16="http://schemas.microsoft.com/office/drawing/2014/main" id="{94662F24-52F3-A946-AB9E-9B2D7CA0E6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894"/>
          <a:stretch/>
        </p:blipFill>
        <p:spPr bwMode="auto">
          <a:xfrm>
            <a:off x="175532" y="287792"/>
            <a:ext cx="2076450" cy="1916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59657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antisocial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14415587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antisocial </a:t>
            </a:r>
            <a:br>
              <a:rPr lang="en-GB" dirty="0">
                <a:latin typeface="Twinkl Cursive Looped" panose="02000000000000000000" pitchFamily="2" charset="0"/>
              </a:rPr>
            </a:br>
            <a:r>
              <a:rPr lang="en-GB" dirty="0">
                <a:latin typeface="Twinkl Cursive Looped" panose="02000000000000000000" pitchFamily="2" charset="0"/>
              </a:rPr>
              <a:t>anti + social = antisocial</a:t>
            </a:r>
            <a:endParaRPr lang="en-GB" i="1" dirty="0">
              <a:latin typeface="Twinkl Cursive Looped" panose="02000000000000000000" pitchFamily="2" charset="0"/>
            </a:endParaRPr>
          </a:p>
        </p:txBody>
      </p:sp>
      <p:pic>
        <p:nvPicPr>
          <p:cNvPr id="61442" name="Picture 2" descr="Antisocial or Anti-Social. 362854 Vector Art at Vecteezy">
            <a:extLst>
              <a:ext uri="{FF2B5EF4-FFF2-40B4-BE49-F238E27FC236}">
                <a16:creationId xmlns:a16="http://schemas.microsoft.com/office/drawing/2014/main" id="{0E4BCE23-7F6C-D695-ADC2-513BA2FE5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92" y="366713"/>
            <a:ext cx="2276475"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42013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62478" y="4778997"/>
            <a:ext cx="10515600" cy="1481650"/>
          </a:xfrm>
        </p:spPr>
        <p:txBody>
          <a:bodyPr>
            <a:normAutofit fontScale="90000"/>
          </a:bodyPr>
          <a:lstStyle/>
          <a:p>
            <a:pPr algn="ctr"/>
            <a:r>
              <a:rPr lang="en-GB" dirty="0">
                <a:latin typeface="Twinkl Cursive Looped" panose="02000000000000000000" pitchFamily="2" charset="0"/>
              </a:rPr>
              <a:t>antisocial </a:t>
            </a:r>
            <a:br>
              <a:rPr lang="en-GB" dirty="0">
                <a:latin typeface="Twinkl Cursive Looped" panose="02000000000000000000" pitchFamily="2" charset="0"/>
              </a:rPr>
            </a:br>
            <a:r>
              <a:rPr lang="en-GB" dirty="0">
                <a:latin typeface="Twinkl Cursive Looped" panose="02000000000000000000" pitchFamily="2" charset="0"/>
              </a:rPr>
              <a:t>anti + social = antisocial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(adjective)</a:t>
            </a:r>
            <a:br>
              <a:rPr lang="en-GB" dirty="0">
                <a:latin typeface="Twinkl Cursive Looped" panose="02000000000000000000" pitchFamily="2" charset="0"/>
              </a:rPr>
            </a:br>
            <a:r>
              <a:rPr lang="en-GB" dirty="0">
                <a:latin typeface="Twinkl Cursive Looped" panose="02000000000000000000" pitchFamily="2" charset="0"/>
              </a:rPr>
              <a:t>Definition – not wanting to be with others</a:t>
            </a:r>
            <a:endParaRPr lang="en-GB" i="1" dirty="0">
              <a:latin typeface="Twinkl Cursive Looped" panose="02000000000000000000" pitchFamily="2" charset="0"/>
            </a:endParaRPr>
          </a:p>
        </p:txBody>
      </p:sp>
      <p:pic>
        <p:nvPicPr>
          <p:cNvPr id="60418" name="Picture 2" descr="Antisocial or Anti-Social. 362854 Vector Art at Vecteezy">
            <a:extLst>
              <a:ext uri="{FF2B5EF4-FFF2-40B4-BE49-F238E27FC236}">
                <a16:creationId xmlns:a16="http://schemas.microsoft.com/office/drawing/2014/main" id="{87DF5048-E57E-0930-71AD-B5582D3395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106" y="285070"/>
            <a:ext cx="2276475"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29174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wipes were antiseptic.</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08216494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wipes were __________.</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37891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blue</a:t>
            </a:r>
          </a:p>
        </p:txBody>
      </p:sp>
      <p:sp>
        <p:nvSpPr>
          <p:cNvPr id="3" name="Rectangle 2">
            <a:extLst>
              <a:ext uri="{FF2B5EF4-FFF2-40B4-BE49-F238E27FC236}">
                <a16:creationId xmlns:a16="http://schemas.microsoft.com/office/drawing/2014/main" id="{13BB5EC0-7A96-4D29-A835-6FAE896C31A4}"/>
              </a:ext>
            </a:extLst>
          </p:cNvPr>
          <p:cNvSpPr/>
          <p:nvPr/>
        </p:nvSpPr>
        <p:spPr>
          <a:xfrm>
            <a:off x="6335486" y="3575957"/>
            <a:ext cx="1012371" cy="7531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023542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wipes were antiseptic.</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93473667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In Spain, they drive around roundabouts anticlockwise.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17554560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In Spain, they drive around roundabouts _____________.</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10307193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In Spain, they drive around roundabouts anticlockwise.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09225631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They were arrested for extreme antisocial behaviour.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0287214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59229" y="3080825"/>
            <a:ext cx="11832771"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They were arrested for extreme __________ behaviour.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98880204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They were arrested for extreme antisocial behaviour.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1468694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56755496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eight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91798648"/>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eight</a:t>
            </a:r>
            <a:br>
              <a:rPr lang="en-GB" dirty="0">
                <a:latin typeface="Twinkl Cursive Looped" panose="02000000000000000000" pitchFamily="2" charset="0"/>
              </a:rPr>
            </a:br>
            <a:r>
              <a:rPr lang="en-GB" dirty="0">
                <a:latin typeface="Twinkl Cursive Looped" panose="02000000000000000000" pitchFamily="2" charset="0"/>
              </a:rPr>
              <a:t>The number after seven is eight.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358221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Autumn 2</a:t>
            </a:r>
          </a:p>
          <a:p>
            <a:r>
              <a:rPr lang="en-GB" sz="7200" dirty="0">
                <a:latin typeface="Twinkl Cursive Looped" panose="02000000000000000000" pitchFamily="2" charset="0"/>
              </a:rPr>
              <a:t>Week 5 - Monday</a:t>
            </a:r>
          </a:p>
          <a:p>
            <a:endParaRPr lang="en-GB" sz="7200" dirty="0"/>
          </a:p>
        </p:txBody>
      </p:sp>
    </p:spTree>
    <p:extLst>
      <p:ext uri="{BB962C8B-B14F-4D97-AF65-F5344CB8AC3E}">
        <p14:creationId xmlns:p14="http://schemas.microsoft.com/office/powerpoint/2010/main" val="864376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blue</a:t>
            </a:r>
          </a:p>
        </p:txBody>
      </p:sp>
      <p:sp>
        <p:nvSpPr>
          <p:cNvPr id="3" name="Rectangle 2">
            <a:extLst>
              <a:ext uri="{FF2B5EF4-FFF2-40B4-BE49-F238E27FC236}">
                <a16:creationId xmlns:a16="http://schemas.microsoft.com/office/drawing/2014/main" id="{13BB5EC0-7A96-4D29-A835-6FAE896C31A4}"/>
              </a:ext>
            </a:extLst>
          </p:cNvPr>
          <p:cNvSpPr/>
          <p:nvPr/>
        </p:nvSpPr>
        <p:spPr>
          <a:xfrm>
            <a:off x="6335486" y="3575957"/>
            <a:ext cx="1012371" cy="7531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descr="Free Blue Cliparts, Download Free Blue Cliparts png images, Free ClipArts  on Clipart Library">
            <a:extLst>
              <a:ext uri="{FF2B5EF4-FFF2-40B4-BE49-F238E27FC236}">
                <a16:creationId xmlns:a16="http://schemas.microsoft.com/office/drawing/2014/main" id="{8020A1AE-9808-6759-4144-D31018BBFB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406" y="692603"/>
            <a:ext cx="2200275"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366404"/>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eight</a:t>
            </a:r>
            <a:br>
              <a:rPr lang="en-GB" dirty="0">
                <a:latin typeface="Twinkl Cursive Looped" panose="02000000000000000000" pitchFamily="2" charset="0"/>
              </a:rPr>
            </a:br>
            <a:r>
              <a:rPr lang="en-GB" dirty="0">
                <a:latin typeface="Twinkl Cursive Looped" panose="02000000000000000000" pitchFamily="2" charset="0"/>
              </a:rPr>
              <a:t>The number after seven is eight. </a:t>
            </a:r>
            <a:endParaRPr lang="en-GB" i="1" dirty="0">
              <a:latin typeface="Twinkl Cursive Looped" panose="02000000000000000000" pitchFamily="2" charset="0"/>
            </a:endParaRPr>
          </a:p>
        </p:txBody>
      </p:sp>
      <p:pic>
        <p:nvPicPr>
          <p:cNvPr id="13314" name="Picture 2" descr="Free Eight Cliparts, Download Free Eight Cliparts png images, Free ClipArts  on Clipart Library">
            <a:extLst>
              <a:ext uri="{FF2B5EF4-FFF2-40B4-BE49-F238E27FC236}">
                <a16:creationId xmlns:a16="http://schemas.microsoft.com/office/drawing/2014/main" id="{36BB78A1-52EF-9A93-A6D9-3DBDCA401A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495" y="52863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49741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number after seven is eight.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122595516"/>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number after seven is _____.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2592126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number after seven is eight.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476819309"/>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caught</a:t>
            </a:r>
          </a:p>
        </p:txBody>
      </p:sp>
    </p:spTree>
    <p:extLst>
      <p:ext uri="{BB962C8B-B14F-4D97-AF65-F5344CB8AC3E}">
        <p14:creationId xmlns:p14="http://schemas.microsoft.com/office/powerpoint/2010/main" val="362369246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caught</a:t>
            </a:r>
            <a:br>
              <a:rPr lang="en-GB" dirty="0">
                <a:latin typeface="Twinkl Cursive Looped" panose="02000000000000000000" pitchFamily="2" charset="0"/>
              </a:rPr>
            </a:br>
            <a:r>
              <a:rPr lang="en-GB" dirty="0">
                <a:latin typeface="Twinkl Cursive Looped" panose="02000000000000000000" pitchFamily="2" charset="0"/>
              </a:rPr>
              <a:t>The spider caught the fly. </a:t>
            </a:r>
            <a:endParaRPr lang="en-GB" i="1" dirty="0"/>
          </a:p>
        </p:txBody>
      </p:sp>
    </p:spTree>
    <p:extLst>
      <p:ext uri="{BB962C8B-B14F-4D97-AF65-F5344CB8AC3E}">
        <p14:creationId xmlns:p14="http://schemas.microsoft.com/office/powerpoint/2010/main" val="594470808"/>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caught</a:t>
            </a:r>
            <a:br>
              <a:rPr lang="en-GB" dirty="0">
                <a:latin typeface="Twinkl Cursive Looped" panose="02000000000000000000" pitchFamily="2" charset="0"/>
              </a:rPr>
            </a:br>
            <a:r>
              <a:rPr lang="en-GB" dirty="0">
                <a:latin typeface="Twinkl Cursive Looped" panose="02000000000000000000" pitchFamily="2" charset="0"/>
              </a:rPr>
              <a:t>The spider caught the fly. </a:t>
            </a:r>
            <a:endParaRPr lang="en-GB" i="1" dirty="0"/>
          </a:p>
        </p:txBody>
      </p:sp>
      <p:pic>
        <p:nvPicPr>
          <p:cNvPr id="14338" name="Picture 2" descr="Spider With A Fly In A Web Illustration On White Background Royalty Free  SVG, Cliparts, Vectors, And Stock Illustration. Image 15605444.">
            <a:extLst>
              <a:ext uri="{FF2B5EF4-FFF2-40B4-BE49-F238E27FC236}">
                <a16:creationId xmlns:a16="http://schemas.microsoft.com/office/drawing/2014/main" id="{8C5ECEB0-1B24-138F-299D-1D69E10915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 y="729343"/>
            <a:ext cx="214312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75413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spider caught the fly. </a:t>
            </a:r>
            <a:endParaRPr lang="en-GB" i="1" dirty="0"/>
          </a:p>
        </p:txBody>
      </p:sp>
    </p:spTree>
    <p:extLst>
      <p:ext uri="{BB962C8B-B14F-4D97-AF65-F5344CB8AC3E}">
        <p14:creationId xmlns:p14="http://schemas.microsoft.com/office/powerpoint/2010/main" val="61772961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spider ______ the fly. </a:t>
            </a:r>
            <a:endParaRPr lang="en-GB" i="1" dirty="0"/>
          </a:p>
        </p:txBody>
      </p:sp>
    </p:spTree>
    <p:extLst>
      <p:ext uri="{BB962C8B-B14F-4D97-AF65-F5344CB8AC3E}">
        <p14:creationId xmlns:p14="http://schemas.microsoft.com/office/powerpoint/2010/main" val="21093444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spider caught the fly. </a:t>
            </a:r>
            <a:endParaRPr lang="en-GB" i="1" dirty="0"/>
          </a:p>
        </p:txBody>
      </p:sp>
    </p:spTree>
    <p:extLst>
      <p:ext uri="{BB962C8B-B14F-4D97-AF65-F5344CB8AC3E}">
        <p14:creationId xmlns:p14="http://schemas.microsoft.com/office/powerpoint/2010/main" val="1343506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glue</a:t>
            </a:r>
          </a:p>
        </p:txBody>
      </p:sp>
    </p:spTree>
    <p:extLst>
      <p:ext uri="{BB962C8B-B14F-4D97-AF65-F5344CB8AC3E}">
        <p14:creationId xmlns:p14="http://schemas.microsoft.com/office/powerpoint/2010/main" val="1960023406"/>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5490827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599057617"/>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91193" y="1355272"/>
            <a:ext cx="116096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There is an antidote to climate change and the greenhouse effect.  If people come off of autopilot and begin to think about how to reduce the burning of fossil fuels, the amount of gas being heated will reduce.  The automatic response is to use renewable energies, such as solar and wind, instead of fossil fuels.  Engineers are busy creating new technologies to support these ideas, like electric cars and wind farms.  We are still early in this century, so we can still make a change to give the world the antibiotic needed to make it better.</a:t>
            </a:r>
          </a:p>
        </p:txBody>
      </p:sp>
    </p:spTree>
    <p:extLst>
      <p:ext uri="{BB962C8B-B14F-4D97-AF65-F5344CB8AC3E}">
        <p14:creationId xmlns:p14="http://schemas.microsoft.com/office/powerpoint/2010/main" val="3267309331"/>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91193" y="1355272"/>
            <a:ext cx="116096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There is an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antidote</a:t>
            </a:r>
            <a:r>
              <a:rPr lang="en-GB" sz="4000" dirty="0">
                <a:solidFill>
                  <a:srgbClr val="000000"/>
                </a:solidFill>
                <a:effectLst/>
                <a:latin typeface="Twinkl Cursive Looped" panose="02000000000000000000" pitchFamily="2" charset="0"/>
                <a:ea typeface="Times New Roman" panose="02020603050405020304" pitchFamily="18" charset="0"/>
              </a:rPr>
              <a:t> to climate change and the greenhouse effect.  If people come off of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autopilot</a:t>
            </a:r>
            <a:r>
              <a:rPr lang="en-GB" sz="4000" dirty="0">
                <a:solidFill>
                  <a:srgbClr val="000000"/>
                </a:solidFill>
                <a:effectLst/>
                <a:latin typeface="Twinkl Cursive Looped" panose="02000000000000000000" pitchFamily="2" charset="0"/>
                <a:ea typeface="Times New Roman" panose="02020603050405020304" pitchFamily="18" charset="0"/>
              </a:rPr>
              <a:t> and begin to think about how to reduce the burning of fossil fuels, the amount of gas being heated will reduce.  The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automatic</a:t>
            </a:r>
            <a:r>
              <a:rPr lang="en-GB" sz="4000" dirty="0">
                <a:solidFill>
                  <a:srgbClr val="000000"/>
                </a:solidFill>
                <a:effectLst/>
                <a:latin typeface="Twinkl Cursive Looped" panose="02000000000000000000" pitchFamily="2" charset="0"/>
                <a:ea typeface="Times New Roman" panose="02020603050405020304" pitchFamily="18" charset="0"/>
              </a:rPr>
              <a:t> response is to use renewable energies, such as solar and wind, instead of fossil fuels.  Engineers are busy creating new technologies to support these ideas, like electric cars and wind farms.  We are still early in this century, so we can still make a change to give the world the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antibiotic</a:t>
            </a:r>
            <a:r>
              <a:rPr lang="en-GB" sz="4000" dirty="0">
                <a:solidFill>
                  <a:srgbClr val="000000"/>
                </a:solidFill>
                <a:effectLst/>
                <a:latin typeface="Twinkl Cursive Looped" panose="02000000000000000000" pitchFamily="2" charset="0"/>
                <a:ea typeface="Times New Roman" panose="02020603050405020304" pitchFamily="18" charset="0"/>
              </a:rPr>
              <a:t> needed to make it better.</a:t>
            </a:r>
          </a:p>
        </p:txBody>
      </p:sp>
    </p:spTree>
    <p:extLst>
      <p:ext uri="{BB962C8B-B14F-4D97-AF65-F5344CB8AC3E}">
        <p14:creationId xmlns:p14="http://schemas.microsoft.com/office/powerpoint/2010/main" val="2655985457"/>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91193" y="1355272"/>
            <a:ext cx="116096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There is an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antidote</a:t>
            </a:r>
            <a:r>
              <a:rPr lang="en-GB" sz="4000" dirty="0">
                <a:solidFill>
                  <a:srgbClr val="000000"/>
                </a:solidFill>
                <a:effectLst/>
                <a:latin typeface="Twinkl Cursive Looped" panose="02000000000000000000" pitchFamily="2" charset="0"/>
                <a:ea typeface="Times New Roman" panose="02020603050405020304" pitchFamily="18" charset="0"/>
              </a:rPr>
              <a:t> to climate change and the </a:t>
            </a:r>
            <a:r>
              <a:rPr lang="en-GB" sz="4000" dirty="0">
                <a:solidFill>
                  <a:srgbClr val="000000"/>
                </a:solidFill>
                <a:effectLst/>
                <a:highlight>
                  <a:srgbClr val="00FFFF"/>
                </a:highlight>
                <a:latin typeface="Twinkl Cursive Looped" panose="02000000000000000000" pitchFamily="2" charset="0"/>
                <a:ea typeface="Times New Roman" panose="02020603050405020304" pitchFamily="18" charset="0"/>
              </a:rPr>
              <a:t>greenhouse</a:t>
            </a:r>
            <a:r>
              <a:rPr lang="en-GB" sz="4000" dirty="0">
                <a:solidFill>
                  <a:srgbClr val="000000"/>
                </a:solidFill>
                <a:effectLst/>
                <a:latin typeface="Twinkl Cursive Looped" panose="02000000000000000000" pitchFamily="2" charset="0"/>
                <a:ea typeface="Times New Roman" panose="02020603050405020304" pitchFamily="18" charset="0"/>
              </a:rPr>
              <a:t> effect.  If people come off of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autopilot</a:t>
            </a:r>
            <a:r>
              <a:rPr lang="en-GB" sz="4000" dirty="0">
                <a:solidFill>
                  <a:srgbClr val="000000"/>
                </a:solidFill>
                <a:effectLst/>
                <a:latin typeface="Twinkl Cursive Looped" panose="02000000000000000000" pitchFamily="2" charset="0"/>
                <a:ea typeface="Times New Roman" panose="02020603050405020304" pitchFamily="18" charset="0"/>
              </a:rPr>
              <a:t> and begin to think about how to reduce the burn</a:t>
            </a:r>
            <a:r>
              <a:rPr lang="en-GB" sz="4000" dirty="0">
                <a:solidFill>
                  <a:srgbClr val="000000"/>
                </a:solidFill>
                <a:effectLst/>
                <a:highlight>
                  <a:srgbClr val="00FFFF"/>
                </a:highlight>
                <a:latin typeface="Twinkl Cursive Looped" panose="02000000000000000000" pitchFamily="2" charset="0"/>
                <a:ea typeface="Times New Roman" panose="02020603050405020304" pitchFamily="18" charset="0"/>
              </a:rPr>
              <a:t>ing</a:t>
            </a:r>
            <a:r>
              <a:rPr lang="en-GB" sz="4000" dirty="0">
                <a:solidFill>
                  <a:srgbClr val="000000"/>
                </a:solidFill>
                <a:effectLst/>
                <a:latin typeface="Twinkl Cursive Looped" panose="02000000000000000000" pitchFamily="2" charset="0"/>
                <a:ea typeface="Times New Roman" panose="02020603050405020304" pitchFamily="18" charset="0"/>
              </a:rPr>
              <a:t> of fossil fuels, the amount of gas being heat</a:t>
            </a:r>
            <a:r>
              <a:rPr lang="en-GB" sz="4000" dirty="0">
                <a:solidFill>
                  <a:srgbClr val="000000"/>
                </a:solidFill>
                <a:effectLst/>
                <a:highlight>
                  <a:srgbClr val="00FFFF"/>
                </a:highlight>
                <a:latin typeface="Twinkl Cursive Looped" panose="02000000000000000000" pitchFamily="2" charset="0"/>
                <a:ea typeface="Times New Roman" panose="02020603050405020304" pitchFamily="18" charset="0"/>
              </a:rPr>
              <a:t>ed</a:t>
            </a:r>
            <a:r>
              <a:rPr lang="en-GB" sz="4000" dirty="0">
                <a:solidFill>
                  <a:srgbClr val="000000"/>
                </a:solidFill>
                <a:effectLst/>
                <a:latin typeface="Twinkl Cursive Looped" panose="02000000000000000000" pitchFamily="2" charset="0"/>
                <a:ea typeface="Times New Roman" panose="02020603050405020304" pitchFamily="18" charset="0"/>
              </a:rPr>
              <a:t> will reduce.  The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automatic</a:t>
            </a:r>
            <a:r>
              <a:rPr lang="en-GB" sz="4000" dirty="0">
                <a:solidFill>
                  <a:srgbClr val="000000"/>
                </a:solidFill>
                <a:effectLst/>
                <a:latin typeface="Twinkl Cursive Looped" panose="02000000000000000000" pitchFamily="2" charset="0"/>
                <a:ea typeface="Times New Roman" panose="02020603050405020304" pitchFamily="18" charset="0"/>
              </a:rPr>
              <a:t> response is to use </a:t>
            </a:r>
            <a:r>
              <a:rPr lang="en-GB" sz="4000" dirty="0">
                <a:solidFill>
                  <a:srgbClr val="000000"/>
                </a:solidFill>
                <a:effectLst/>
                <a:highlight>
                  <a:srgbClr val="00FFFF"/>
                </a:highlight>
                <a:latin typeface="Twinkl Cursive Looped" panose="02000000000000000000" pitchFamily="2" charset="0"/>
                <a:ea typeface="Times New Roman" panose="02020603050405020304" pitchFamily="18" charset="0"/>
              </a:rPr>
              <a:t>renewable</a:t>
            </a:r>
            <a:r>
              <a:rPr lang="en-GB" sz="4000" dirty="0">
                <a:solidFill>
                  <a:srgbClr val="000000"/>
                </a:solidFill>
                <a:effectLst/>
                <a:latin typeface="Twinkl Cursive Looped" panose="02000000000000000000" pitchFamily="2" charset="0"/>
                <a:ea typeface="Times New Roman" panose="02020603050405020304" pitchFamily="18" charset="0"/>
              </a:rPr>
              <a:t> energies, such as solar and wind, instead of fossil fuels.  Engineers are </a:t>
            </a:r>
            <a:r>
              <a:rPr lang="en-GB" sz="4000" dirty="0">
                <a:solidFill>
                  <a:srgbClr val="000000"/>
                </a:solidFill>
                <a:effectLst/>
                <a:highlight>
                  <a:srgbClr val="00FFFF"/>
                </a:highlight>
                <a:latin typeface="Twinkl Cursive Looped" panose="02000000000000000000" pitchFamily="2" charset="0"/>
                <a:ea typeface="Times New Roman" panose="02020603050405020304" pitchFamily="18" charset="0"/>
              </a:rPr>
              <a:t>busy</a:t>
            </a:r>
            <a:r>
              <a:rPr lang="en-GB" sz="4000" dirty="0">
                <a:solidFill>
                  <a:srgbClr val="000000"/>
                </a:solidFill>
                <a:effectLst/>
                <a:latin typeface="Twinkl Cursive Looped" panose="02000000000000000000" pitchFamily="2" charset="0"/>
                <a:ea typeface="Times New Roman" panose="02020603050405020304" pitchFamily="18" charset="0"/>
              </a:rPr>
              <a:t> creat</a:t>
            </a:r>
            <a:r>
              <a:rPr lang="en-GB" sz="4000" dirty="0">
                <a:solidFill>
                  <a:srgbClr val="000000"/>
                </a:solidFill>
                <a:effectLst/>
                <a:highlight>
                  <a:srgbClr val="00FFFF"/>
                </a:highlight>
                <a:latin typeface="Twinkl Cursive Looped" panose="02000000000000000000" pitchFamily="2" charset="0"/>
                <a:ea typeface="Times New Roman" panose="02020603050405020304" pitchFamily="18" charset="0"/>
              </a:rPr>
              <a:t>ing</a:t>
            </a:r>
            <a:r>
              <a:rPr lang="en-GB" sz="4000" dirty="0">
                <a:solidFill>
                  <a:srgbClr val="000000"/>
                </a:solidFill>
                <a:effectLst/>
                <a:latin typeface="Twinkl Cursive Looped" panose="02000000000000000000" pitchFamily="2" charset="0"/>
                <a:ea typeface="Times New Roman" panose="02020603050405020304" pitchFamily="18" charset="0"/>
              </a:rPr>
              <a:t> new technologies to support these ideas, like electric cars and wind farms.  We are still </a:t>
            </a:r>
            <a:r>
              <a:rPr lang="en-GB" sz="4000" dirty="0">
                <a:solidFill>
                  <a:srgbClr val="000000"/>
                </a:solidFill>
                <a:effectLst/>
                <a:highlight>
                  <a:srgbClr val="00FFFF"/>
                </a:highlight>
                <a:latin typeface="Twinkl Cursive Looped" panose="02000000000000000000" pitchFamily="2" charset="0"/>
                <a:ea typeface="Times New Roman" panose="02020603050405020304" pitchFamily="18" charset="0"/>
              </a:rPr>
              <a:t>early</a:t>
            </a:r>
            <a:r>
              <a:rPr lang="en-GB" sz="4000" dirty="0">
                <a:solidFill>
                  <a:srgbClr val="000000"/>
                </a:solidFill>
                <a:effectLst/>
                <a:latin typeface="Twinkl Cursive Looped" panose="02000000000000000000" pitchFamily="2" charset="0"/>
                <a:ea typeface="Times New Roman" panose="02020603050405020304" pitchFamily="18" charset="0"/>
              </a:rPr>
              <a:t> in this </a:t>
            </a:r>
            <a:r>
              <a:rPr lang="en-GB" sz="4000" dirty="0">
                <a:solidFill>
                  <a:srgbClr val="000000"/>
                </a:solidFill>
                <a:effectLst/>
                <a:highlight>
                  <a:srgbClr val="00FFFF"/>
                </a:highlight>
                <a:latin typeface="Twinkl Cursive Looped" panose="02000000000000000000" pitchFamily="2" charset="0"/>
                <a:ea typeface="Times New Roman" panose="02020603050405020304" pitchFamily="18" charset="0"/>
              </a:rPr>
              <a:t>century</a:t>
            </a:r>
            <a:r>
              <a:rPr lang="en-GB" sz="4000" dirty="0">
                <a:solidFill>
                  <a:srgbClr val="000000"/>
                </a:solidFill>
                <a:effectLst/>
                <a:latin typeface="Twinkl Cursive Looped" panose="02000000000000000000" pitchFamily="2" charset="0"/>
                <a:ea typeface="Times New Roman" panose="02020603050405020304" pitchFamily="18" charset="0"/>
              </a:rPr>
              <a:t>, so we can still make a change to give the </a:t>
            </a:r>
            <a:r>
              <a:rPr lang="en-GB" sz="4000" dirty="0">
                <a:solidFill>
                  <a:srgbClr val="000000"/>
                </a:solidFill>
                <a:effectLst/>
                <a:highlight>
                  <a:srgbClr val="00FFFF"/>
                </a:highlight>
                <a:latin typeface="Twinkl Cursive Looped" panose="02000000000000000000" pitchFamily="2" charset="0"/>
                <a:ea typeface="Times New Roman" panose="02020603050405020304" pitchFamily="18" charset="0"/>
              </a:rPr>
              <a:t>world</a:t>
            </a:r>
            <a:r>
              <a:rPr lang="en-GB" sz="4000" dirty="0">
                <a:solidFill>
                  <a:srgbClr val="000000"/>
                </a:solidFill>
                <a:effectLst/>
                <a:latin typeface="Twinkl Cursive Looped" panose="02000000000000000000" pitchFamily="2" charset="0"/>
                <a:ea typeface="Times New Roman" panose="02020603050405020304" pitchFamily="18" charset="0"/>
              </a:rPr>
              <a:t> the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antibiotic</a:t>
            </a:r>
            <a:r>
              <a:rPr lang="en-GB" sz="4000" dirty="0">
                <a:solidFill>
                  <a:srgbClr val="000000"/>
                </a:solidFill>
                <a:effectLst/>
                <a:latin typeface="Twinkl Cursive Looped" panose="02000000000000000000" pitchFamily="2" charset="0"/>
                <a:ea typeface="Times New Roman" panose="02020603050405020304" pitchFamily="18" charset="0"/>
              </a:rPr>
              <a:t> need</a:t>
            </a:r>
            <a:r>
              <a:rPr lang="en-GB" sz="4000" dirty="0">
                <a:solidFill>
                  <a:srgbClr val="000000"/>
                </a:solidFill>
                <a:effectLst/>
                <a:highlight>
                  <a:srgbClr val="00FFFF"/>
                </a:highlight>
                <a:latin typeface="Twinkl Cursive Looped" panose="02000000000000000000" pitchFamily="2" charset="0"/>
                <a:ea typeface="Times New Roman" panose="02020603050405020304" pitchFamily="18" charset="0"/>
              </a:rPr>
              <a:t>ed</a:t>
            </a:r>
            <a:r>
              <a:rPr lang="en-GB" sz="4000" dirty="0">
                <a:solidFill>
                  <a:srgbClr val="000000"/>
                </a:solidFill>
                <a:effectLst/>
                <a:latin typeface="Twinkl Cursive Looped" panose="02000000000000000000" pitchFamily="2" charset="0"/>
                <a:ea typeface="Times New Roman" panose="02020603050405020304" pitchFamily="18" charset="0"/>
              </a:rPr>
              <a:t> to make it better.</a:t>
            </a:r>
          </a:p>
        </p:txBody>
      </p:sp>
    </p:spTree>
    <p:extLst>
      <p:ext uri="{BB962C8B-B14F-4D97-AF65-F5344CB8AC3E}">
        <p14:creationId xmlns:p14="http://schemas.microsoft.com/office/powerpoint/2010/main" val="2669132913"/>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369615363"/>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sz="6000" dirty="0">
                <a:solidFill>
                  <a:srgbClr val="000000"/>
                </a:solidFill>
                <a:effectLst/>
                <a:latin typeface="Twinkl Cursive Looped" panose="02000000000000000000" pitchFamily="2" charset="0"/>
                <a:ea typeface="Times New Roman" panose="02020603050405020304" pitchFamily="18" charset="0"/>
              </a:rPr>
              <a:t>Engineers are busy creating new technologies to support these ideas, like electric cars and wind farms. </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2609982784"/>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Autumn 2</a:t>
            </a:r>
          </a:p>
          <a:p>
            <a:r>
              <a:rPr lang="en-GB" sz="7200" dirty="0">
                <a:latin typeface="Twinkl Cursive Looped" panose="02000000000000000000" pitchFamily="2" charset="0"/>
              </a:rPr>
              <a:t>Week 5 - Thursday</a:t>
            </a:r>
          </a:p>
          <a:p>
            <a:endParaRPr lang="en-GB" sz="7200" dirty="0"/>
          </a:p>
        </p:txBody>
      </p:sp>
    </p:spTree>
    <p:extLst>
      <p:ext uri="{BB962C8B-B14F-4D97-AF65-F5344CB8AC3E}">
        <p14:creationId xmlns:p14="http://schemas.microsoft.com/office/powerpoint/2010/main" val="1815550027"/>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40AA551B-41D8-00B7-6800-917EBA168A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88" t="6383" r="8773" b="8988"/>
          <a:stretch/>
        </p:blipFill>
        <p:spPr bwMode="auto">
          <a:xfrm>
            <a:off x="228599" y="0"/>
            <a:ext cx="11805557" cy="680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3910057"/>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757770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glue</a:t>
            </a:r>
          </a:p>
        </p:txBody>
      </p:sp>
      <p:sp>
        <p:nvSpPr>
          <p:cNvPr id="3" name="Rectangle 2">
            <a:extLst>
              <a:ext uri="{FF2B5EF4-FFF2-40B4-BE49-F238E27FC236}">
                <a16:creationId xmlns:a16="http://schemas.microsoft.com/office/drawing/2014/main" id="{0366E0B6-702E-4814-82C6-08CA2D13F3C9}"/>
              </a:ext>
            </a:extLst>
          </p:cNvPr>
          <p:cNvSpPr/>
          <p:nvPr/>
        </p:nvSpPr>
        <p:spPr>
          <a:xfrm>
            <a:off x="6041572" y="3755571"/>
            <a:ext cx="914400" cy="80690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59830562"/>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76309462"/>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actual</a:t>
            </a:r>
          </a:p>
        </p:txBody>
      </p:sp>
    </p:spTree>
    <p:extLst>
      <p:ext uri="{BB962C8B-B14F-4D97-AF65-F5344CB8AC3E}">
        <p14:creationId xmlns:p14="http://schemas.microsoft.com/office/powerpoint/2010/main" val="933553"/>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actual</a:t>
            </a:r>
            <a:br>
              <a:rPr lang="en-GB" dirty="0">
                <a:latin typeface="Twinkl Cursive Looped" panose="02000000000000000000" pitchFamily="2" charset="0"/>
              </a:rPr>
            </a:br>
            <a:r>
              <a:rPr lang="en-GB" dirty="0">
                <a:latin typeface="Twinkl Cursive Looped" panose="02000000000000000000" pitchFamily="2" charset="0"/>
              </a:rPr>
              <a:t>(adjective)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real</a:t>
            </a:r>
          </a:p>
        </p:txBody>
      </p:sp>
      <p:pic>
        <p:nvPicPr>
          <p:cNvPr id="3" name="Picture 2" descr="real clipart - Clip Art Library">
            <a:extLst>
              <a:ext uri="{FF2B5EF4-FFF2-40B4-BE49-F238E27FC236}">
                <a16:creationId xmlns:a16="http://schemas.microsoft.com/office/drawing/2014/main" id="{00AB00A6-C512-2973-3E41-090F61CBD4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156" y="545646"/>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533845"/>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actual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actual horse was confused by the pantomime one.</a:t>
            </a:r>
          </a:p>
        </p:txBody>
      </p:sp>
      <p:pic>
        <p:nvPicPr>
          <p:cNvPr id="3" name="Picture 2" descr="real clipart - Clip Art Library">
            <a:extLst>
              <a:ext uri="{FF2B5EF4-FFF2-40B4-BE49-F238E27FC236}">
                <a16:creationId xmlns:a16="http://schemas.microsoft.com/office/drawing/2014/main" id="{00AB00A6-C512-2973-3E41-090F61CBD4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156" y="545646"/>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150116"/>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27157-ECF0-8405-0AD9-D1D5EFB28969}"/>
              </a:ext>
            </a:extLst>
          </p:cNvPr>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32415183-4AB6-77AB-E443-B8AC2D72DE4E}"/>
              </a:ext>
            </a:extLst>
          </p:cNvPr>
          <p:cNvPicPr>
            <a:picLocks noChangeAspect="1"/>
          </p:cNvPicPr>
          <p:nvPr/>
        </p:nvPicPr>
        <p:blipFill rotWithShape="1">
          <a:blip r:embed="rId2"/>
          <a:srcRect l="12455" t="36898" r="38260" b="33070"/>
          <a:stretch/>
        </p:blipFill>
        <p:spPr>
          <a:xfrm>
            <a:off x="223457" y="1417184"/>
            <a:ext cx="11745085" cy="4023631"/>
          </a:xfrm>
          <a:prstGeom prst="rect">
            <a:avLst/>
          </a:prstGeom>
        </p:spPr>
      </p:pic>
    </p:spTree>
    <p:extLst>
      <p:ext uri="{BB962C8B-B14F-4D97-AF65-F5344CB8AC3E}">
        <p14:creationId xmlns:p14="http://schemas.microsoft.com/office/powerpoint/2010/main" val="1677399077"/>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943122824"/>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learn</a:t>
            </a:r>
          </a:p>
        </p:txBody>
      </p:sp>
    </p:spTree>
    <p:extLst>
      <p:ext uri="{BB962C8B-B14F-4D97-AF65-F5344CB8AC3E}">
        <p14:creationId xmlns:p14="http://schemas.microsoft.com/office/powerpoint/2010/main" val="3480549810"/>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learn</a:t>
            </a:r>
            <a:br>
              <a:rPr lang="en-GB" dirty="0">
                <a:latin typeface="Twinkl Cursive Looped" panose="02000000000000000000" pitchFamily="2" charset="0"/>
              </a:rPr>
            </a:br>
            <a:r>
              <a:rPr lang="en-GB" dirty="0">
                <a:latin typeface="Twinkl Cursive Looped" panose="02000000000000000000" pitchFamily="2" charset="0"/>
              </a:rPr>
              <a:t>(verb)</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gain knowledge or skill</a:t>
            </a:r>
          </a:p>
        </p:txBody>
      </p:sp>
      <p:pic>
        <p:nvPicPr>
          <p:cNvPr id="3" name="Picture 2" descr="70,293 Learning Clipart Illustrations &amp; Clip Art - iStock">
            <a:extLst>
              <a:ext uri="{FF2B5EF4-FFF2-40B4-BE49-F238E27FC236}">
                <a16:creationId xmlns:a16="http://schemas.microsoft.com/office/drawing/2014/main" id="{90285754-7D63-8958-005D-D09C63A3C1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421" y="368753"/>
            <a:ext cx="2247900"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417120"/>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learn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Everyone loves to learn new things.</a:t>
            </a:r>
          </a:p>
        </p:txBody>
      </p:sp>
      <p:pic>
        <p:nvPicPr>
          <p:cNvPr id="3" name="Picture 2" descr="70,293 Learning Clipart Illustrations &amp; Clip Art - iStock">
            <a:extLst>
              <a:ext uri="{FF2B5EF4-FFF2-40B4-BE49-F238E27FC236}">
                <a16:creationId xmlns:a16="http://schemas.microsoft.com/office/drawing/2014/main" id="{90285754-7D63-8958-005D-D09C63A3C1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421" y="368753"/>
            <a:ext cx="2247900"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196303"/>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73AE5-23BE-4B76-23D0-A28575BFF1D3}"/>
              </a:ext>
            </a:extLst>
          </p:cNvPr>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6DCE5B8F-5F93-0AFE-16D8-2D80DD90A062}"/>
              </a:ext>
            </a:extLst>
          </p:cNvPr>
          <p:cNvPicPr>
            <a:picLocks noChangeAspect="1"/>
          </p:cNvPicPr>
          <p:nvPr/>
        </p:nvPicPr>
        <p:blipFill rotWithShape="1">
          <a:blip r:embed="rId2"/>
          <a:srcRect l="12189" t="36422" r="38258" b="28799"/>
          <a:stretch/>
        </p:blipFill>
        <p:spPr>
          <a:xfrm>
            <a:off x="522514" y="1306285"/>
            <a:ext cx="11421047" cy="4506685"/>
          </a:xfrm>
          <a:prstGeom prst="rect">
            <a:avLst/>
          </a:prstGeom>
        </p:spPr>
      </p:pic>
    </p:spTree>
    <p:extLst>
      <p:ext uri="{BB962C8B-B14F-4D97-AF65-F5344CB8AC3E}">
        <p14:creationId xmlns:p14="http://schemas.microsoft.com/office/powerpoint/2010/main" val="69429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glue</a:t>
            </a:r>
          </a:p>
        </p:txBody>
      </p:sp>
      <p:sp>
        <p:nvSpPr>
          <p:cNvPr id="3" name="Rectangle 2">
            <a:extLst>
              <a:ext uri="{FF2B5EF4-FFF2-40B4-BE49-F238E27FC236}">
                <a16:creationId xmlns:a16="http://schemas.microsoft.com/office/drawing/2014/main" id="{0366E0B6-702E-4814-82C6-08CA2D13F3C9}"/>
              </a:ext>
            </a:extLst>
          </p:cNvPr>
          <p:cNvSpPr/>
          <p:nvPr/>
        </p:nvSpPr>
        <p:spPr>
          <a:xfrm>
            <a:off x="6041572" y="3755571"/>
            <a:ext cx="914400" cy="80690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descr="Orange Glue Stick Stationery Clipart, Glue Stick Clipart, Stationery,  Orange PNG Transparent Clipart Image and PSD File for Free Download">
            <a:extLst>
              <a:ext uri="{FF2B5EF4-FFF2-40B4-BE49-F238E27FC236}">
                <a16:creationId xmlns:a16="http://schemas.microsoft.com/office/drawing/2014/main" id="{18D99B97-4F7A-9A67-9CB7-C76C732A9B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38" y="51231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297513"/>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remember this spelling rule?</a:t>
            </a:r>
          </a:p>
        </p:txBody>
      </p:sp>
    </p:spTree>
    <p:extLst>
      <p:ext uri="{BB962C8B-B14F-4D97-AF65-F5344CB8AC3E}">
        <p14:creationId xmlns:p14="http://schemas.microsoft.com/office/powerpoint/2010/main" val="3927914208"/>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Words ending</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ew</a:t>
            </a:r>
            <a:r>
              <a:rPr lang="en-GB" dirty="0">
                <a:latin typeface="Twinkl Cursive Looped" panose="02000000000000000000" pitchFamily="2" charset="0"/>
              </a:rPr>
              <a:t>    </a:t>
            </a:r>
            <a:r>
              <a:rPr lang="en-GB" dirty="0" err="1">
                <a:latin typeface="Twinkl Cursive Looped" panose="02000000000000000000" pitchFamily="2" charset="0"/>
              </a:rPr>
              <a:t>ue</a:t>
            </a:r>
            <a:r>
              <a:rPr lang="en-GB" dirty="0">
                <a:latin typeface="Twinkl Cursive Looped" panose="02000000000000000000" pitchFamily="2" charset="0"/>
              </a:rPr>
              <a:t>   </a:t>
            </a:r>
            <a:r>
              <a:rPr lang="en-GB" dirty="0" err="1">
                <a:latin typeface="Twinkl Cursive Looped" panose="02000000000000000000" pitchFamily="2" charset="0"/>
              </a:rPr>
              <a:t>u_e</a:t>
            </a:r>
            <a:endParaRPr lang="en-GB" dirty="0">
              <a:latin typeface="Twinkl Cursive Looped" panose="02000000000000000000" pitchFamily="2" charset="0"/>
            </a:endParaRPr>
          </a:p>
        </p:txBody>
      </p:sp>
    </p:spTree>
    <p:extLst>
      <p:ext uri="{BB962C8B-B14F-4D97-AF65-F5344CB8AC3E}">
        <p14:creationId xmlns:p14="http://schemas.microsoft.com/office/powerpoint/2010/main" val="403118362"/>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ue</a:t>
            </a:r>
            <a:endParaRPr lang="en-GB" dirty="0">
              <a:latin typeface="Twinkl Cursive Looped" panose="02000000000000000000" pitchFamily="2" charset="0"/>
            </a:endParaRPr>
          </a:p>
        </p:txBody>
      </p:sp>
    </p:spTree>
    <p:extLst>
      <p:ext uri="{BB962C8B-B14F-4D97-AF65-F5344CB8AC3E}">
        <p14:creationId xmlns:p14="http://schemas.microsoft.com/office/powerpoint/2010/main" val="4053930831"/>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due</a:t>
            </a:r>
          </a:p>
        </p:txBody>
      </p:sp>
    </p:spTree>
    <p:extLst>
      <p:ext uri="{BB962C8B-B14F-4D97-AF65-F5344CB8AC3E}">
        <p14:creationId xmlns:p14="http://schemas.microsoft.com/office/powerpoint/2010/main" val="106617589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due</a:t>
            </a:r>
          </a:p>
        </p:txBody>
      </p:sp>
      <p:sp>
        <p:nvSpPr>
          <p:cNvPr id="3" name="Rectangle 2">
            <a:extLst>
              <a:ext uri="{FF2B5EF4-FFF2-40B4-BE49-F238E27FC236}">
                <a16:creationId xmlns:a16="http://schemas.microsoft.com/office/drawing/2014/main" id="{13BB5EC0-7A96-4D29-A835-6FAE896C31A4}"/>
              </a:ext>
            </a:extLst>
          </p:cNvPr>
          <p:cNvSpPr/>
          <p:nvPr/>
        </p:nvSpPr>
        <p:spPr>
          <a:xfrm>
            <a:off x="6221186" y="3575957"/>
            <a:ext cx="1012371" cy="7531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84044617"/>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due</a:t>
            </a:r>
          </a:p>
        </p:txBody>
      </p:sp>
      <p:sp>
        <p:nvSpPr>
          <p:cNvPr id="3" name="Rectangle 2">
            <a:extLst>
              <a:ext uri="{FF2B5EF4-FFF2-40B4-BE49-F238E27FC236}">
                <a16:creationId xmlns:a16="http://schemas.microsoft.com/office/drawing/2014/main" id="{13BB5EC0-7A96-4D29-A835-6FAE896C31A4}"/>
              </a:ext>
            </a:extLst>
          </p:cNvPr>
          <p:cNvSpPr/>
          <p:nvPr/>
        </p:nvSpPr>
        <p:spPr>
          <a:xfrm>
            <a:off x="6221186" y="3575957"/>
            <a:ext cx="1012371" cy="7531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4514" name="Picture 2" descr="clip art - Clip Art Library">
            <a:extLst>
              <a:ext uri="{FF2B5EF4-FFF2-40B4-BE49-F238E27FC236}">
                <a16:creationId xmlns:a16="http://schemas.microsoft.com/office/drawing/2014/main" id="{F72977FB-21D5-7238-AAFA-751F17C717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599" y="271463"/>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45428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hue</a:t>
            </a:r>
          </a:p>
        </p:txBody>
      </p:sp>
    </p:spTree>
    <p:extLst>
      <p:ext uri="{BB962C8B-B14F-4D97-AF65-F5344CB8AC3E}">
        <p14:creationId xmlns:p14="http://schemas.microsoft.com/office/powerpoint/2010/main" val="487940760"/>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hue</a:t>
            </a:r>
          </a:p>
        </p:txBody>
      </p:sp>
      <p:sp>
        <p:nvSpPr>
          <p:cNvPr id="3" name="Rectangle 2">
            <a:extLst>
              <a:ext uri="{FF2B5EF4-FFF2-40B4-BE49-F238E27FC236}">
                <a16:creationId xmlns:a16="http://schemas.microsoft.com/office/drawing/2014/main" id="{0366E0B6-702E-4814-82C6-08CA2D13F3C9}"/>
              </a:ext>
            </a:extLst>
          </p:cNvPr>
          <p:cNvSpPr/>
          <p:nvPr/>
        </p:nvSpPr>
        <p:spPr>
          <a:xfrm>
            <a:off x="5927272" y="3755571"/>
            <a:ext cx="914400" cy="80690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84332205"/>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hue</a:t>
            </a:r>
          </a:p>
        </p:txBody>
      </p:sp>
      <p:sp>
        <p:nvSpPr>
          <p:cNvPr id="3" name="Rectangle 2">
            <a:extLst>
              <a:ext uri="{FF2B5EF4-FFF2-40B4-BE49-F238E27FC236}">
                <a16:creationId xmlns:a16="http://schemas.microsoft.com/office/drawing/2014/main" id="{0366E0B6-702E-4814-82C6-08CA2D13F3C9}"/>
              </a:ext>
            </a:extLst>
          </p:cNvPr>
          <p:cNvSpPr/>
          <p:nvPr/>
        </p:nvSpPr>
        <p:spPr>
          <a:xfrm>
            <a:off x="5927272" y="3755571"/>
            <a:ext cx="914400" cy="80690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5538" name="Picture 2" descr="Colours Clipart Hue - Hue In Art PNG Image | Transparent PNG Free Download  on SeekPNG">
            <a:extLst>
              <a:ext uri="{FF2B5EF4-FFF2-40B4-BE49-F238E27FC236}">
                <a16:creationId xmlns:a16="http://schemas.microsoft.com/office/drawing/2014/main" id="{C8D403CB-1054-60C8-C6ED-836D1FC9AA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427" y="398689"/>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52632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626391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148969883"/>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anti - </a:t>
            </a:r>
            <a:endParaRPr lang="en-GB" dirty="0">
              <a:highlight>
                <a:srgbClr val="00FF00"/>
              </a:highlight>
              <a:latin typeface="Twinkl Cursive Looped" panose="02000000000000000000" pitchFamily="2" charset="0"/>
            </a:endParaRPr>
          </a:p>
        </p:txBody>
      </p:sp>
    </p:spTree>
    <p:extLst>
      <p:ext uri="{BB962C8B-B14F-4D97-AF65-F5344CB8AC3E}">
        <p14:creationId xmlns:p14="http://schemas.microsoft.com/office/powerpoint/2010/main" val="305350748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974439"/>
            <a:ext cx="10515600" cy="1481650"/>
          </a:xfrm>
        </p:spPr>
        <p:txBody>
          <a:bodyPr>
            <a:normAutofit fontScale="90000"/>
          </a:bodyPr>
          <a:lstStyle/>
          <a:p>
            <a:pPr algn="ctr"/>
            <a:r>
              <a:rPr lang="en-GB" u="sng" dirty="0">
                <a:latin typeface="Twinkl Cursive Looped" panose="02000000000000000000" pitchFamily="2" charset="0"/>
              </a:rPr>
              <a:t>anti - </a:t>
            </a:r>
            <a:br>
              <a:rPr lang="en-GB" dirty="0">
                <a:latin typeface="Twinkl Cursive Looped" panose="02000000000000000000" pitchFamily="2" charset="0"/>
              </a:rPr>
            </a:br>
            <a:r>
              <a:rPr lang="en-GB" dirty="0">
                <a:latin typeface="Twinkl Cursive Looped" panose="02000000000000000000" pitchFamily="2" charset="0"/>
              </a:rPr>
              <a:t>meaning against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787870187"/>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68565" y="4392386"/>
            <a:ext cx="10515600" cy="1481650"/>
          </a:xfrm>
        </p:spPr>
        <p:txBody>
          <a:bodyPr>
            <a:normAutofit fontScale="90000"/>
          </a:bodyPr>
          <a:lstStyle/>
          <a:p>
            <a:pPr algn="ctr"/>
            <a:r>
              <a:rPr lang="en-GB" u="sng" dirty="0">
                <a:latin typeface="Twinkl Cursive Looped" panose="02000000000000000000" pitchFamily="2" charset="0"/>
              </a:rPr>
              <a:t>auto - </a:t>
            </a:r>
            <a:br>
              <a:rPr lang="en-GB" dirty="0">
                <a:latin typeface="Twinkl Cursive Looped" panose="02000000000000000000" pitchFamily="2" charset="0"/>
              </a:rPr>
            </a:br>
            <a:r>
              <a:rPr lang="en-GB" dirty="0">
                <a:latin typeface="Twinkl Cursive Looped" panose="02000000000000000000" pitchFamily="2" charset="0"/>
              </a:rPr>
              <a:t>meaning against</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prefix anti- can be added to most root words without changes.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04858516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antidote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69779716"/>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antidote</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4522107" y="3691785"/>
            <a:ext cx="1567543" cy="63528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5778862"/>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antibiotic</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4657525"/>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antibiotic</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4294413" y="3691022"/>
            <a:ext cx="1567543" cy="63528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42670085"/>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antigravity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281415315"/>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antigravity</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4131128" y="3691785"/>
            <a:ext cx="1567543" cy="63528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81220521"/>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antidote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000428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prefix   auto-</a:t>
            </a:r>
          </a:p>
        </p:txBody>
      </p:sp>
    </p:spTree>
    <p:extLst>
      <p:ext uri="{BB962C8B-B14F-4D97-AF65-F5344CB8AC3E}">
        <p14:creationId xmlns:p14="http://schemas.microsoft.com/office/powerpoint/2010/main" val="3375751367"/>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antidote</a:t>
            </a:r>
            <a:br>
              <a:rPr lang="en-GB" dirty="0">
                <a:latin typeface="Twinkl Cursive Looped" panose="02000000000000000000" pitchFamily="2" charset="0"/>
              </a:rPr>
            </a:br>
            <a:r>
              <a:rPr lang="en-GB" dirty="0">
                <a:latin typeface="Twinkl Cursive Looped" panose="02000000000000000000" pitchFamily="2" charset="0"/>
              </a:rPr>
              <a:t>anti + dote = antidote</a:t>
            </a:r>
            <a:endParaRPr lang="en-GB" i="1" dirty="0">
              <a:latin typeface="Twinkl Cursive Looped" panose="02000000000000000000" pitchFamily="2" charset="0"/>
            </a:endParaRPr>
          </a:p>
        </p:txBody>
      </p:sp>
      <p:pic>
        <p:nvPicPr>
          <p:cNvPr id="71682" name="Picture 2" descr="Medical Syringe Colorful Icon, Syringe With Antidote Royalty Free SVG,  Cliparts, Vectors, And Stock Illustration. Image 146013295.">
            <a:extLst>
              <a:ext uri="{FF2B5EF4-FFF2-40B4-BE49-F238E27FC236}">
                <a16:creationId xmlns:a16="http://schemas.microsoft.com/office/drawing/2014/main" id="{D38F2EFE-25D4-63E6-9324-6DBED99B56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234" y="393927"/>
            <a:ext cx="1971675"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708984"/>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62478" y="4778997"/>
            <a:ext cx="10515600" cy="1481650"/>
          </a:xfrm>
        </p:spPr>
        <p:txBody>
          <a:bodyPr>
            <a:normAutofit fontScale="90000"/>
          </a:bodyPr>
          <a:lstStyle/>
          <a:p>
            <a:pPr algn="ctr"/>
            <a:r>
              <a:rPr lang="en-GB" dirty="0">
                <a:latin typeface="Twinkl Cursive Looped" panose="02000000000000000000" pitchFamily="2" charset="0"/>
              </a:rPr>
              <a:t>antidote</a:t>
            </a:r>
            <a:br>
              <a:rPr lang="en-GB" dirty="0">
                <a:latin typeface="Twinkl Cursive Looped" panose="02000000000000000000" pitchFamily="2" charset="0"/>
              </a:rPr>
            </a:br>
            <a:r>
              <a:rPr lang="en-GB" dirty="0">
                <a:latin typeface="Twinkl Cursive Looped" panose="02000000000000000000" pitchFamily="2" charset="0"/>
              </a:rPr>
              <a:t>anti + dote = antidote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(noun)</a:t>
            </a:r>
            <a:br>
              <a:rPr lang="en-GB" dirty="0">
                <a:latin typeface="Twinkl Cursive Looped" panose="02000000000000000000" pitchFamily="2" charset="0"/>
              </a:rPr>
            </a:br>
            <a:r>
              <a:rPr lang="en-GB" dirty="0">
                <a:latin typeface="Twinkl Cursive Looped" panose="02000000000000000000" pitchFamily="2" charset="0"/>
              </a:rPr>
              <a:t>Definition – medicine to counteract a particular poison</a:t>
            </a:r>
            <a:br>
              <a:rPr lang="en-GB" dirty="0">
                <a:latin typeface="Twinkl Cursive Looped" panose="02000000000000000000" pitchFamily="2" charset="0"/>
              </a:rPr>
            </a:br>
            <a:endParaRPr lang="en-GB" i="1" dirty="0">
              <a:latin typeface="Twinkl Cursive Looped" panose="02000000000000000000" pitchFamily="2" charset="0"/>
            </a:endParaRPr>
          </a:p>
        </p:txBody>
      </p:sp>
      <p:pic>
        <p:nvPicPr>
          <p:cNvPr id="70658" name="Picture 2" descr="Medical Syringe Colorful Icon, Syringe With Antidote Royalty Free SVG,  Cliparts, Vectors, And Stock Illustration. Image 146013295.">
            <a:extLst>
              <a:ext uri="{FF2B5EF4-FFF2-40B4-BE49-F238E27FC236}">
                <a16:creationId xmlns:a16="http://schemas.microsoft.com/office/drawing/2014/main" id="{EAA89C70-FD16-9B56-B7DD-54F41458D0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220" y="197985"/>
            <a:ext cx="1971675"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478889"/>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89213-4809-FACD-2BD2-F4F62807B569}"/>
              </a:ext>
            </a:extLst>
          </p:cNvPr>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F32778D4-118C-8187-7C87-FBD0968D86C8}"/>
              </a:ext>
            </a:extLst>
          </p:cNvPr>
          <p:cNvPicPr>
            <a:picLocks noChangeAspect="1"/>
          </p:cNvPicPr>
          <p:nvPr/>
        </p:nvPicPr>
        <p:blipFill rotWithShape="1">
          <a:blip r:embed="rId2"/>
          <a:srcRect l="11651" t="56193" r="40804" b="11185"/>
          <a:stretch/>
        </p:blipFill>
        <p:spPr>
          <a:xfrm>
            <a:off x="438804" y="1432152"/>
            <a:ext cx="11301692" cy="4359729"/>
          </a:xfrm>
          <a:prstGeom prst="rect">
            <a:avLst/>
          </a:prstGeom>
        </p:spPr>
      </p:pic>
    </p:spTree>
    <p:extLst>
      <p:ext uri="{BB962C8B-B14F-4D97-AF65-F5344CB8AC3E}">
        <p14:creationId xmlns:p14="http://schemas.microsoft.com/office/powerpoint/2010/main" val="1888136269"/>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antibiotic</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766089591"/>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antibiotic</a:t>
            </a:r>
            <a:br>
              <a:rPr lang="en-GB" dirty="0">
                <a:latin typeface="Twinkl Cursive Looped" panose="02000000000000000000" pitchFamily="2" charset="0"/>
              </a:rPr>
            </a:br>
            <a:r>
              <a:rPr lang="en-GB" dirty="0">
                <a:latin typeface="Twinkl Cursive Looped" panose="02000000000000000000" pitchFamily="2" charset="0"/>
              </a:rPr>
              <a:t>anti + biotic = antibiotic</a:t>
            </a:r>
            <a:endParaRPr lang="en-GB" i="1" dirty="0">
              <a:latin typeface="Twinkl Cursive Looped" panose="02000000000000000000" pitchFamily="2" charset="0"/>
            </a:endParaRPr>
          </a:p>
        </p:txBody>
      </p:sp>
      <p:pic>
        <p:nvPicPr>
          <p:cNvPr id="69634" name="Picture 2" descr="Antibiotics Shield Stock Illustrations – 242 Antibiotics Shield Stock  Illustrations, Vectors &amp; Clipart - Dreamstime">
            <a:extLst>
              <a:ext uri="{FF2B5EF4-FFF2-40B4-BE49-F238E27FC236}">
                <a16:creationId xmlns:a16="http://schemas.microsoft.com/office/drawing/2014/main" id="{616E2314-1968-2CE3-0041-C76C2B7DD7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147" y="477611"/>
            <a:ext cx="276225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495469"/>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62478" y="4778997"/>
            <a:ext cx="10515600" cy="1481650"/>
          </a:xfrm>
        </p:spPr>
        <p:txBody>
          <a:bodyPr>
            <a:normAutofit fontScale="90000"/>
          </a:bodyPr>
          <a:lstStyle/>
          <a:p>
            <a:pPr algn="ctr"/>
            <a:r>
              <a:rPr lang="en-GB" dirty="0">
                <a:latin typeface="Twinkl Cursive Looped" panose="02000000000000000000" pitchFamily="2" charset="0"/>
              </a:rPr>
              <a:t>antibiotic</a:t>
            </a:r>
            <a:br>
              <a:rPr lang="en-GB" dirty="0">
                <a:latin typeface="Twinkl Cursive Looped" panose="02000000000000000000" pitchFamily="2" charset="0"/>
              </a:rPr>
            </a:br>
            <a:r>
              <a:rPr lang="en-GB" dirty="0">
                <a:latin typeface="Twinkl Cursive Looped" panose="02000000000000000000" pitchFamily="2" charset="0"/>
              </a:rPr>
              <a:t>anti + biotic = antibiotic</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(noun)</a:t>
            </a:r>
            <a:br>
              <a:rPr lang="en-GB" dirty="0">
                <a:latin typeface="Twinkl Cursive Looped" panose="02000000000000000000" pitchFamily="2" charset="0"/>
              </a:rPr>
            </a:br>
            <a:r>
              <a:rPr lang="en-GB" dirty="0">
                <a:latin typeface="Twinkl Cursive Looped" panose="02000000000000000000" pitchFamily="2" charset="0"/>
              </a:rPr>
              <a:t>Definition – medicine that kills microorganisms </a:t>
            </a:r>
            <a:endParaRPr lang="en-GB" i="1" dirty="0">
              <a:latin typeface="Twinkl Cursive Looped" panose="02000000000000000000" pitchFamily="2" charset="0"/>
            </a:endParaRPr>
          </a:p>
        </p:txBody>
      </p:sp>
      <p:pic>
        <p:nvPicPr>
          <p:cNvPr id="68610" name="Picture 2" descr="Antibiotics Shield Stock Illustrations – 242 Antibiotics Shield Stock  Illustrations, Vectors &amp; Clipart - Dreamstime">
            <a:extLst>
              <a:ext uri="{FF2B5EF4-FFF2-40B4-BE49-F238E27FC236}">
                <a16:creationId xmlns:a16="http://schemas.microsoft.com/office/drawing/2014/main" id="{4799E0F5-F078-7F1C-EAEC-D98610DD33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846" y="421653"/>
            <a:ext cx="276225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013641"/>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antigravity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10254495"/>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antigravity </a:t>
            </a:r>
            <a:br>
              <a:rPr lang="en-GB" dirty="0">
                <a:latin typeface="Twinkl Cursive Looped" panose="02000000000000000000" pitchFamily="2" charset="0"/>
              </a:rPr>
            </a:br>
            <a:r>
              <a:rPr lang="en-GB" dirty="0">
                <a:latin typeface="Twinkl Cursive Looped" panose="02000000000000000000" pitchFamily="2" charset="0"/>
              </a:rPr>
              <a:t>anti + gravity = antigravity</a:t>
            </a:r>
            <a:endParaRPr lang="en-GB" i="1" dirty="0">
              <a:latin typeface="Twinkl Cursive Looped" panose="02000000000000000000" pitchFamily="2" charset="0"/>
            </a:endParaRPr>
          </a:p>
        </p:txBody>
      </p:sp>
      <p:pic>
        <p:nvPicPr>
          <p:cNvPr id="67586" name="Picture 2" descr="Spaceman At Open Space Floating In Antigravity Vector Cartoon Illustration  Stock Illustration - Download Image Now - iStock">
            <a:extLst>
              <a:ext uri="{FF2B5EF4-FFF2-40B4-BE49-F238E27FC236}">
                <a16:creationId xmlns:a16="http://schemas.microsoft.com/office/drawing/2014/main" id="{47F8632E-604C-0122-D2D6-082CA005E0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278" y="308882"/>
            <a:ext cx="1895475" cy="241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159800"/>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62478" y="4778997"/>
            <a:ext cx="10515600" cy="1481650"/>
          </a:xfrm>
        </p:spPr>
        <p:txBody>
          <a:bodyPr>
            <a:normAutofit fontScale="90000"/>
          </a:bodyPr>
          <a:lstStyle/>
          <a:p>
            <a:pPr algn="ctr"/>
            <a:r>
              <a:rPr lang="en-GB" dirty="0">
                <a:latin typeface="Twinkl Cursive Looped" panose="02000000000000000000" pitchFamily="2" charset="0"/>
              </a:rPr>
              <a:t>antigravity </a:t>
            </a:r>
            <a:br>
              <a:rPr lang="en-GB" dirty="0">
                <a:latin typeface="Twinkl Cursive Looped" panose="02000000000000000000" pitchFamily="2" charset="0"/>
              </a:rPr>
            </a:br>
            <a:r>
              <a:rPr lang="en-GB" dirty="0">
                <a:latin typeface="Twinkl Cursive Looped" panose="02000000000000000000" pitchFamily="2" charset="0"/>
              </a:rPr>
              <a:t>anti + gravity = antigravity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(noun)</a:t>
            </a:r>
            <a:br>
              <a:rPr lang="en-GB" dirty="0">
                <a:latin typeface="Twinkl Cursive Looped" panose="02000000000000000000" pitchFamily="2" charset="0"/>
              </a:rPr>
            </a:br>
            <a:r>
              <a:rPr lang="en-GB" dirty="0">
                <a:latin typeface="Twinkl Cursive Looped" panose="02000000000000000000" pitchFamily="2" charset="0"/>
              </a:rPr>
              <a:t>Definition – a force working against gravity</a:t>
            </a:r>
            <a:endParaRPr lang="en-GB" i="1" dirty="0">
              <a:latin typeface="Twinkl Cursive Looped" panose="02000000000000000000" pitchFamily="2" charset="0"/>
            </a:endParaRPr>
          </a:p>
        </p:txBody>
      </p:sp>
      <p:pic>
        <p:nvPicPr>
          <p:cNvPr id="66562" name="Picture 2" descr="Spaceman At Open Space Floating In Antigravity Vector Cartoon Illustration  Stock Illustration - Download Image Now - iStock">
            <a:extLst>
              <a:ext uri="{FF2B5EF4-FFF2-40B4-BE49-F238E27FC236}">
                <a16:creationId xmlns:a16="http://schemas.microsoft.com/office/drawing/2014/main" id="{ADC35D0D-B975-4D7A-4FB8-24413F4EDB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34" y="194582"/>
            <a:ext cx="1895475" cy="241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718584"/>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poison needed an antidote.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182820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auto - </a:t>
            </a:r>
            <a:endParaRPr lang="en-GB" dirty="0">
              <a:highlight>
                <a:srgbClr val="00FF00"/>
              </a:highlight>
              <a:latin typeface="Twinkl Cursive Looped" panose="02000000000000000000" pitchFamily="2" charset="0"/>
            </a:endParaRPr>
          </a:p>
        </p:txBody>
      </p:sp>
    </p:spTree>
    <p:extLst>
      <p:ext uri="{BB962C8B-B14F-4D97-AF65-F5344CB8AC3E}">
        <p14:creationId xmlns:p14="http://schemas.microsoft.com/office/powerpoint/2010/main" val="2638338362"/>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poison needed an ________.</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528636251"/>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poison needed an antidote.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230936182"/>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child had antibiotics to make them feel better.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722813244"/>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child had ___________ to make them feel better.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14377048"/>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child had antibiotics to make them feel better.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086280245"/>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ride was able to create antigravity.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167169736"/>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ride was able to create ___________.</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327966169"/>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ride was able to create antigravity.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85567547"/>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6954071"/>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eight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19352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974439"/>
            <a:ext cx="10515600" cy="1481650"/>
          </a:xfrm>
        </p:spPr>
        <p:txBody>
          <a:bodyPr>
            <a:normAutofit fontScale="90000"/>
          </a:bodyPr>
          <a:lstStyle/>
          <a:p>
            <a:pPr algn="ctr"/>
            <a:r>
              <a:rPr lang="en-GB" u="sng" dirty="0">
                <a:latin typeface="Twinkl Cursive Looped" panose="02000000000000000000" pitchFamily="2" charset="0"/>
              </a:rPr>
              <a:t>auto - </a:t>
            </a:r>
            <a:br>
              <a:rPr lang="en-GB" dirty="0">
                <a:latin typeface="Twinkl Cursive Looped" panose="02000000000000000000" pitchFamily="2" charset="0"/>
              </a:rPr>
            </a:br>
            <a:r>
              <a:rPr lang="en-GB" dirty="0">
                <a:latin typeface="Twinkl Cursive Looped" panose="02000000000000000000" pitchFamily="2" charset="0"/>
              </a:rPr>
              <a:t>meaning self or own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083956769"/>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eight</a:t>
            </a:r>
            <a:br>
              <a:rPr lang="en-GB" dirty="0">
                <a:latin typeface="Twinkl Cursive Looped" panose="02000000000000000000" pitchFamily="2" charset="0"/>
              </a:rPr>
            </a:br>
            <a:r>
              <a:rPr lang="en-GB" dirty="0">
                <a:latin typeface="Twinkl Cursive Looped" panose="02000000000000000000" pitchFamily="2" charset="0"/>
              </a:rPr>
              <a:t>The number after seven is eight.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12558541"/>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eight</a:t>
            </a:r>
            <a:br>
              <a:rPr lang="en-GB" dirty="0">
                <a:latin typeface="Twinkl Cursive Looped" panose="02000000000000000000" pitchFamily="2" charset="0"/>
              </a:rPr>
            </a:br>
            <a:r>
              <a:rPr lang="en-GB" dirty="0">
                <a:latin typeface="Twinkl Cursive Looped" panose="02000000000000000000" pitchFamily="2" charset="0"/>
              </a:rPr>
              <a:t>The number after seven is eight. </a:t>
            </a:r>
            <a:endParaRPr lang="en-GB" i="1" dirty="0">
              <a:latin typeface="Twinkl Cursive Looped" panose="02000000000000000000" pitchFamily="2" charset="0"/>
            </a:endParaRPr>
          </a:p>
        </p:txBody>
      </p:sp>
      <p:pic>
        <p:nvPicPr>
          <p:cNvPr id="13314" name="Picture 2" descr="Free Eight Cliparts, Download Free Eight Cliparts png images, Free ClipArts  on Clipart Library">
            <a:extLst>
              <a:ext uri="{FF2B5EF4-FFF2-40B4-BE49-F238E27FC236}">
                <a16:creationId xmlns:a16="http://schemas.microsoft.com/office/drawing/2014/main" id="{36BB78A1-52EF-9A93-A6D9-3DBDCA401A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495" y="52863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426402"/>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number after seven is eight.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77030596"/>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number after seven is _____.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15118417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number after seven is eight.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06211740"/>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caught</a:t>
            </a:r>
          </a:p>
        </p:txBody>
      </p:sp>
    </p:spTree>
    <p:extLst>
      <p:ext uri="{BB962C8B-B14F-4D97-AF65-F5344CB8AC3E}">
        <p14:creationId xmlns:p14="http://schemas.microsoft.com/office/powerpoint/2010/main" val="795088531"/>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caught</a:t>
            </a:r>
            <a:br>
              <a:rPr lang="en-GB" dirty="0">
                <a:latin typeface="Twinkl Cursive Looped" panose="02000000000000000000" pitchFamily="2" charset="0"/>
              </a:rPr>
            </a:br>
            <a:r>
              <a:rPr lang="en-GB" dirty="0">
                <a:latin typeface="Twinkl Cursive Looped" panose="02000000000000000000" pitchFamily="2" charset="0"/>
              </a:rPr>
              <a:t>The spider caught the fly. </a:t>
            </a:r>
            <a:endParaRPr lang="en-GB" i="1" dirty="0"/>
          </a:p>
        </p:txBody>
      </p:sp>
    </p:spTree>
    <p:extLst>
      <p:ext uri="{BB962C8B-B14F-4D97-AF65-F5344CB8AC3E}">
        <p14:creationId xmlns:p14="http://schemas.microsoft.com/office/powerpoint/2010/main" val="504035015"/>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caught</a:t>
            </a:r>
            <a:br>
              <a:rPr lang="en-GB" dirty="0">
                <a:latin typeface="Twinkl Cursive Looped" panose="02000000000000000000" pitchFamily="2" charset="0"/>
              </a:rPr>
            </a:br>
            <a:r>
              <a:rPr lang="en-GB" dirty="0">
                <a:latin typeface="Twinkl Cursive Looped" panose="02000000000000000000" pitchFamily="2" charset="0"/>
              </a:rPr>
              <a:t>The spider caught the fly. </a:t>
            </a:r>
            <a:endParaRPr lang="en-GB" i="1" dirty="0"/>
          </a:p>
        </p:txBody>
      </p:sp>
      <p:pic>
        <p:nvPicPr>
          <p:cNvPr id="14338" name="Picture 2" descr="Spider With A Fly In A Web Illustration On White Background Royalty Free  SVG, Cliparts, Vectors, And Stock Illustration. Image 15605444.">
            <a:extLst>
              <a:ext uri="{FF2B5EF4-FFF2-40B4-BE49-F238E27FC236}">
                <a16:creationId xmlns:a16="http://schemas.microsoft.com/office/drawing/2014/main" id="{8C5ECEB0-1B24-138F-299D-1D69E10915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 y="729343"/>
            <a:ext cx="214312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912463"/>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spider caught the fly. </a:t>
            </a:r>
            <a:endParaRPr lang="en-GB" i="1" dirty="0"/>
          </a:p>
        </p:txBody>
      </p:sp>
    </p:spTree>
    <p:extLst>
      <p:ext uri="{BB962C8B-B14F-4D97-AF65-F5344CB8AC3E}">
        <p14:creationId xmlns:p14="http://schemas.microsoft.com/office/powerpoint/2010/main" val="2460184634"/>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spider ______ the fly. </a:t>
            </a:r>
            <a:endParaRPr lang="en-GB" i="1" dirty="0"/>
          </a:p>
        </p:txBody>
      </p:sp>
    </p:spTree>
    <p:extLst>
      <p:ext uri="{BB962C8B-B14F-4D97-AF65-F5344CB8AC3E}">
        <p14:creationId xmlns:p14="http://schemas.microsoft.com/office/powerpoint/2010/main" val="1831515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68565" y="4392386"/>
            <a:ext cx="10515600" cy="1481650"/>
          </a:xfrm>
        </p:spPr>
        <p:txBody>
          <a:bodyPr>
            <a:normAutofit fontScale="90000"/>
          </a:bodyPr>
          <a:lstStyle/>
          <a:p>
            <a:pPr algn="ctr"/>
            <a:r>
              <a:rPr lang="en-GB" u="sng" dirty="0">
                <a:latin typeface="Twinkl Cursive Looped" panose="02000000000000000000" pitchFamily="2" charset="0"/>
              </a:rPr>
              <a:t>auto - </a:t>
            </a:r>
            <a:br>
              <a:rPr lang="en-GB" dirty="0">
                <a:latin typeface="Twinkl Cursive Looped" panose="02000000000000000000" pitchFamily="2" charset="0"/>
              </a:rPr>
            </a:br>
            <a:r>
              <a:rPr lang="en-GB" dirty="0">
                <a:latin typeface="Twinkl Cursive Looped" panose="02000000000000000000" pitchFamily="2" charset="0"/>
              </a:rPr>
              <a:t>meaning self or own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prefix auto- can be added to most root words without changes.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89850767"/>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spider caught the fly. </a:t>
            </a:r>
            <a:endParaRPr lang="en-GB" i="1" dirty="0"/>
          </a:p>
        </p:txBody>
      </p:sp>
    </p:spTree>
    <p:extLst>
      <p:ext uri="{BB962C8B-B14F-4D97-AF65-F5344CB8AC3E}">
        <p14:creationId xmlns:p14="http://schemas.microsoft.com/office/powerpoint/2010/main" val="3360139095"/>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272644670"/>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667417050"/>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91193" y="1355272"/>
            <a:ext cx="116096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There is an antidote to climate change and the greenhouse effect.  If people come off of autopilot and begin to think about how to reduce the burning of fossil fuels, the amount of gas being heated will reduce.  The automatic response is to use renewable energies, such as solar and wind, instead of fossil fuels.  Engineers are busy creating new technologies to support these ideas, like electric cars and wind farms.  We are still early in this century, so we can still make a change to give the world the antibiotic needed to make it better.</a:t>
            </a:r>
          </a:p>
        </p:txBody>
      </p:sp>
    </p:spTree>
    <p:extLst>
      <p:ext uri="{BB962C8B-B14F-4D97-AF65-F5344CB8AC3E}">
        <p14:creationId xmlns:p14="http://schemas.microsoft.com/office/powerpoint/2010/main" val="3113773618"/>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91193" y="1355272"/>
            <a:ext cx="116096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There is an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antidote</a:t>
            </a:r>
            <a:r>
              <a:rPr lang="en-GB" sz="4000" dirty="0">
                <a:solidFill>
                  <a:srgbClr val="000000"/>
                </a:solidFill>
                <a:effectLst/>
                <a:latin typeface="Twinkl Cursive Looped" panose="02000000000000000000" pitchFamily="2" charset="0"/>
                <a:ea typeface="Times New Roman" panose="02020603050405020304" pitchFamily="18" charset="0"/>
              </a:rPr>
              <a:t> to climate change and the greenhouse effect.  If people come off of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autopilot</a:t>
            </a:r>
            <a:r>
              <a:rPr lang="en-GB" sz="4000" dirty="0">
                <a:solidFill>
                  <a:srgbClr val="000000"/>
                </a:solidFill>
                <a:effectLst/>
                <a:latin typeface="Twinkl Cursive Looped" panose="02000000000000000000" pitchFamily="2" charset="0"/>
                <a:ea typeface="Times New Roman" panose="02020603050405020304" pitchFamily="18" charset="0"/>
              </a:rPr>
              <a:t> and begin to think about how to reduce the burning of fossil fuels, the amount of gas being heated will reduce.  The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automatic</a:t>
            </a:r>
            <a:r>
              <a:rPr lang="en-GB" sz="4000" dirty="0">
                <a:solidFill>
                  <a:srgbClr val="000000"/>
                </a:solidFill>
                <a:effectLst/>
                <a:latin typeface="Twinkl Cursive Looped" panose="02000000000000000000" pitchFamily="2" charset="0"/>
                <a:ea typeface="Times New Roman" panose="02020603050405020304" pitchFamily="18" charset="0"/>
              </a:rPr>
              <a:t> response is to use renewable energies, such as solar and wind, instead of fossil fuels.  Engineers are busy creating new technologies to support these ideas, like electric cars and wind farms.  We are still early in this century, so we can still make a change to give the world the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antibiotic</a:t>
            </a:r>
            <a:r>
              <a:rPr lang="en-GB" sz="4000" dirty="0">
                <a:solidFill>
                  <a:srgbClr val="000000"/>
                </a:solidFill>
                <a:effectLst/>
                <a:latin typeface="Twinkl Cursive Looped" panose="02000000000000000000" pitchFamily="2" charset="0"/>
                <a:ea typeface="Times New Roman" panose="02020603050405020304" pitchFamily="18" charset="0"/>
              </a:rPr>
              <a:t> needed to make it better.</a:t>
            </a:r>
          </a:p>
        </p:txBody>
      </p:sp>
    </p:spTree>
    <p:extLst>
      <p:ext uri="{BB962C8B-B14F-4D97-AF65-F5344CB8AC3E}">
        <p14:creationId xmlns:p14="http://schemas.microsoft.com/office/powerpoint/2010/main" val="3967707025"/>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91193" y="1355272"/>
            <a:ext cx="116096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There is an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antidote</a:t>
            </a:r>
            <a:r>
              <a:rPr lang="en-GB" sz="4000" dirty="0">
                <a:solidFill>
                  <a:srgbClr val="000000"/>
                </a:solidFill>
                <a:effectLst/>
                <a:latin typeface="Twinkl Cursive Looped" panose="02000000000000000000" pitchFamily="2" charset="0"/>
                <a:ea typeface="Times New Roman" panose="02020603050405020304" pitchFamily="18" charset="0"/>
              </a:rPr>
              <a:t> to climate change and the </a:t>
            </a:r>
            <a:r>
              <a:rPr lang="en-GB" sz="4000" dirty="0">
                <a:solidFill>
                  <a:srgbClr val="000000"/>
                </a:solidFill>
                <a:effectLst/>
                <a:highlight>
                  <a:srgbClr val="00FFFF"/>
                </a:highlight>
                <a:latin typeface="Twinkl Cursive Looped" panose="02000000000000000000" pitchFamily="2" charset="0"/>
                <a:ea typeface="Times New Roman" panose="02020603050405020304" pitchFamily="18" charset="0"/>
              </a:rPr>
              <a:t>greenhouse</a:t>
            </a:r>
            <a:r>
              <a:rPr lang="en-GB" sz="4000" dirty="0">
                <a:solidFill>
                  <a:srgbClr val="000000"/>
                </a:solidFill>
                <a:effectLst/>
                <a:latin typeface="Twinkl Cursive Looped" panose="02000000000000000000" pitchFamily="2" charset="0"/>
                <a:ea typeface="Times New Roman" panose="02020603050405020304" pitchFamily="18" charset="0"/>
              </a:rPr>
              <a:t> effect.  If people come off of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autopilot</a:t>
            </a:r>
            <a:r>
              <a:rPr lang="en-GB" sz="4000" dirty="0">
                <a:solidFill>
                  <a:srgbClr val="000000"/>
                </a:solidFill>
                <a:effectLst/>
                <a:latin typeface="Twinkl Cursive Looped" panose="02000000000000000000" pitchFamily="2" charset="0"/>
                <a:ea typeface="Times New Roman" panose="02020603050405020304" pitchFamily="18" charset="0"/>
              </a:rPr>
              <a:t> and begin to think about how to reduce the burn</a:t>
            </a:r>
            <a:r>
              <a:rPr lang="en-GB" sz="4000" dirty="0">
                <a:solidFill>
                  <a:srgbClr val="000000"/>
                </a:solidFill>
                <a:effectLst/>
                <a:highlight>
                  <a:srgbClr val="00FFFF"/>
                </a:highlight>
                <a:latin typeface="Twinkl Cursive Looped" panose="02000000000000000000" pitchFamily="2" charset="0"/>
                <a:ea typeface="Times New Roman" panose="02020603050405020304" pitchFamily="18" charset="0"/>
              </a:rPr>
              <a:t>ing</a:t>
            </a:r>
            <a:r>
              <a:rPr lang="en-GB" sz="4000" dirty="0">
                <a:solidFill>
                  <a:srgbClr val="000000"/>
                </a:solidFill>
                <a:effectLst/>
                <a:latin typeface="Twinkl Cursive Looped" panose="02000000000000000000" pitchFamily="2" charset="0"/>
                <a:ea typeface="Times New Roman" panose="02020603050405020304" pitchFamily="18" charset="0"/>
              </a:rPr>
              <a:t> of fossil fuels, the amount of gas being heat</a:t>
            </a:r>
            <a:r>
              <a:rPr lang="en-GB" sz="4000" dirty="0">
                <a:solidFill>
                  <a:srgbClr val="000000"/>
                </a:solidFill>
                <a:effectLst/>
                <a:highlight>
                  <a:srgbClr val="00FFFF"/>
                </a:highlight>
                <a:latin typeface="Twinkl Cursive Looped" panose="02000000000000000000" pitchFamily="2" charset="0"/>
                <a:ea typeface="Times New Roman" panose="02020603050405020304" pitchFamily="18" charset="0"/>
              </a:rPr>
              <a:t>ed</a:t>
            </a:r>
            <a:r>
              <a:rPr lang="en-GB" sz="4000" dirty="0">
                <a:solidFill>
                  <a:srgbClr val="000000"/>
                </a:solidFill>
                <a:effectLst/>
                <a:latin typeface="Twinkl Cursive Looped" panose="02000000000000000000" pitchFamily="2" charset="0"/>
                <a:ea typeface="Times New Roman" panose="02020603050405020304" pitchFamily="18" charset="0"/>
              </a:rPr>
              <a:t> will reduce.  The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automatic</a:t>
            </a:r>
            <a:r>
              <a:rPr lang="en-GB" sz="4000" dirty="0">
                <a:solidFill>
                  <a:srgbClr val="000000"/>
                </a:solidFill>
                <a:effectLst/>
                <a:latin typeface="Twinkl Cursive Looped" panose="02000000000000000000" pitchFamily="2" charset="0"/>
                <a:ea typeface="Times New Roman" panose="02020603050405020304" pitchFamily="18" charset="0"/>
              </a:rPr>
              <a:t> response is to use </a:t>
            </a:r>
            <a:r>
              <a:rPr lang="en-GB" sz="4000" dirty="0">
                <a:solidFill>
                  <a:srgbClr val="000000"/>
                </a:solidFill>
                <a:effectLst/>
                <a:highlight>
                  <a:srgbClr val="00FFFF"/>
                </a:highlight>
                <a:latin typeface="Twinkl Cursive Looped" panose="02000000000000000000" pitchFamily="2" charset="0"/>
                <a:ea typeface="Times New Roman" panose="02020603050405020304" pitchFamily="18" charset="0"/>
              </a:rPr>
              <a:t>renewable</a:t>
            </a:r>
            <a:r>
              <a:rPr lang="en-GB" sz="4000" dirty="0">
                <a:solidFill>
                  <a:srgbClr val="000000"/>
                </a:solidFill>
                <a:effectLst/>
                <a:latin typeface="Twinkl Cursive Looped" panose="02000000000000000000" pitchFamily="2" charset="0"/>
                <a:ea typeface="Times New Roman" panose="02020603050405020304" pitchFamily="18" charset="0"/>
              </a:rPr>
              <a:t> energies, such as solar and wind, instead of fossil fuels.  Engineers are </a:t>
            </a:r>
            <a:r>
              <a:rPr lang="en-GB" sz="4000" dirty="0">
                <a:solidFill>
                  <a:srgbClr val="000000"/>
                </a:solidFill>
                <a:effectLst/>
                <a:highlight>
                  <a:srgbClr val="00FFFF"/>
                </a:highlight>
                <a:latin typeface="Twinkl Cursive Looped" panose="02000000000000000000" pitchFamily="2" charset="0"/>
                <a:ea typeface="Times New Roman" panose="02020603050405020304" pitchFamily="18" charset="0"/>
              </a:rPr>
              <a:t>busy</a:t>
            </a:r>
            <a:r>
              <a:rPr lang="en-GB" sz="4000" dirty="0">
                <a:solidFill>
                  <a:srgbClr val="000000"/>
                </a:solidFill>
                <a:effectLst/>
                <a:latin typeface="Twinkl Cursive Looped" panose="02000000000000000000" pitchFamily="2" charset="0"/>
                <a:ea typeface="Times New Roman" panose="02020603050405020304" pitchFamily="18" charset="0"/>
              </a:rPr>
              <a:t> creat</a:t>
            </a:r>
            <a:r>
              <a:rPr lang="en-GB" sz="4000" dirty="0">
                <a:solidFill>
                  <a:srgbClr val="000000"/>
                </a:solidFill>
                <a:effectLst/>
                <a:highlight>
                  <a:srgbClr val="00FFFF"/>
                </a:highlight>
                <a:latin typeface="Twinkl Cursive Looped" panose="02000000000000000000" pitchFamily="2" charset="0"/>
                <a:ea typeface="Times New Roman" panose="02020603050405020304" pitchFamily="18" charset="0"/>
              </a:rPr>
              <a:t>ing</a:t>
            </a:r>
            <a:r>
              <a:rPr lang="en-GB" sz="4000" dirty="0">
                <a:solidFill>
                  <a:srgbClr val="000000"/>
                </a:solidFill>
                <a:effectLst/>
                <a:latin typeface="Twinkl Cursive Looped" panose="02000000000000000000" pitchFamily="2" charset="0"/>
                <a:ea typeface="Times New Roman" panose="02020603050405020304" pitchFamily="18" charset="0"/>
              </a:rPr>
              <a:t> new technologies to support these ideas, like electric cars and wind farms.  We are still </a:t>
            </a:r>
            <a:r>
              <a:rPr lang="en-GB" sz="4000" dirty="0">
                <a:solidFill>
                  <a:srgbClr val="000000"/>
                </a:solidFill>
                <a:effectLst/>
                <a:highlight>
                  <a:srgbClr val="00FFFF"/>
                </a:highlight>
                <a:latin typeface="Twinkl Cursive Looped" panose="02000000000000000000" pitchFamily="2" charset="0"/>
                <a:ea typeface="Times New Roman" panose="02020603050405020304" pitchFamily="18" charset="0"/>
              </a:rPr>
              <a:t>early</a:t>
            </a:r>
            <a:r>
              <a:rPr lang="en-GB" sz="4000" dirty="0">
                <a:solidFill>
                  <a:srgbClr val="000000"/>
                </a:solidFill>
                <a:effectLst/>
                <a:latin typeface="Twinkl Cursive Looped" panose="02000000000000000000" pitchFamily="2" charset="0"/>
                <a:ea typeface="Times New Roman" panose="02020603050405020304" pitchFamily="18" charset="0"/>
              </a:rPr>
              <a:t> in this </a:t>
            </a:r>
            <a:r>
              <a:rPr lang="en-GB" sz="4000" dirty="0">
                <a:solidFill>
                  <a:srgbClr val="000000"/>
                </a:solidFill>
                <a:effectLst/>
                <a:highlight>
                  <a:srgbClr val="00FFFF"/>
                </a:highlight>
                <a:latin typeface="Twinkl Cursive Looped" panose="02000000000000000000" pitchFamily="2" charset="0"/>
                <a:ea typeface="Times New Roman" panose="02020603050405020304" pitchFamily="18" charset="0"/>
              </a:rPr>
              <a:t>century</a:t>
            </a:r>
            <a:r>
              <a:rPr lang="en-GB" sz="4000" dirty="0">
                <a:solidFill>
                  <a:srgbClr val="000000"/>
                </a:solidFill>
                <a:effectLst/>
                <a:latin typeface="Twinkl Cursive Looped" panose="02000000000000000000" pitchFamily="2" charset="0"/>
                <a:ea typeface="Times New Roman" panose="02020603050405020304" pitchFamily="18" charset="0"/>
              </a:rPr>
              <a:t>, so we can still make a change to give the </a:t>
            </a:r>
            <a:r>
              <a:rPr lang="en-GB" sz="4000" dirty="0">
                <a:solidFill>
                  <a:srgbClr val="000000"/>
                </a:solidFill>
                <a:effectLst/>
                <a:highlight>
                  <a:srgbClr val="00FFFF"/>
                </a:highlight>
                <a:latin typeface="Twinkl Cursive Looped" panose="02000000000000000000" pitchFamily="2" charset="0"/>
                <a:ea typeface="Times New Roman" panose="02020603050405020304" pitchFamily="18" charset="0"/>
              </a:rPr>
              <a:t>world</a:t>
            </a:r>
            <a:r>
              <a:rPr lang="en-GB" sz="4000" dirty="0">
                <a:solidFill>
                  <a:srgbClr val="000000"/>
                </a:solidFill>
                <a:effectLst/>
                <a:latin typeface="Twinkl Cursive Looped" panose="02000000000000000000" pitchFamily="2" charset="0"/>
                <a:ea typeface="Times New Roman" panose="02020603050405020304" pitchFamily="18" charset="0"/>
              </a:rPr>
              <a:t> the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antibiotic</a:t>
            </a:r>
            <a:r>
              <a:rPr lang="en-GB" sz="4000" dirty="0">
                <a:solidFill>
                  <a:srgbClr val="000000"/>
                </a:solidFill>
                <a:effectLst/>
                <a:latin typeface="Twinkl Cursive Looped" panose="02000000000000000000" pitchFamily="2" charset="0"/>
                <a:ea typeface="Times New Roman" panose="02020603050405020304" pitchFamily="18" charset="0"/>
              </a:rPr>
              <a:t> need</a:t>
            </a:r>
            <a:r>
              <a:rPr lang="en-GB" sz="4000" dirty="0">
                <a:solidFill>
                  <a:srgbClr val="000000"/>
                </a:solidFill>
                <a:effectLst/>
                <a:highlight>
                  <a:srgbClr val="00FFFF"/>
                </a:highlight>
                <a:latin typeface="Twinkl Cursive Looped" panose="02000000000000000000" pitchFamily="2" charset="0"/>
                <a:ea typeface="Times New Roman" panose="02020603050405020304" pitchFamily="18" charset="0"/>
              </a:rPr>
              <a:t>ed</a:t>
            </a:r>
            <a:r>
              <a:rPr lang="en-GB" sz="4000" dirty="0">
                <a:solidFill>
                  <a:srgbClr val="000000"/>
                </a:solidFill>
                <a:effectLst/>
                <a:latin typeface="Twinkl Cursive Looped" panose="02000000000000000000" pitchFamily="2" charset="0"/>
                <a:ea typeface="Times New Roman" panose="02020603050405020304" pitchFamily="18" charset="0"/>
              </a:rPr>
              <a:t> to make it better.</a:t>
            </a:r>
          </a:p>
        </p:txBody>
      </p:sp>
    </p:spTree>
    <p:extLst>
      <p:ext uri="{BB962C8B-B14F-4D97-AF65-F5344CB8AC3E}">
        <p14:creationId xmlns:p14="http://schemas.microsoft.com/office/powerpoint/2010/main" val="1106104005"/>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99466523"/>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sz="6000" dirty="0">
                <a:solidFill>
                  <a:srgbClr val="000000"/>
                </a:solidFill>
                <a:effectLst/>
                <a:latin typeface="Twinkl Cursive Looped" panose="02000000000000000000" pitchFamily="2" charset="0"/>
                <a:ea typeface="Times New Roman" panose="02020603050405020304" pitchFamily="18" charset="0"/>
              </a:rPr>
              <a:t>We are still early in this century, so we can still make a change to give the world the antibiotic needed to make it better.</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2154411848"/>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Autumn 2</a:t>
            </a:r>
          </a:p>
          <a:p>
            <a:r>
              <a:rPr lang="en-GB" sz="7200" dirty="0">
                <a:latin typeface="Twinkl Cursive Looped" panose="02000000000000000000" pitchFamily="2" charset="0"/>
              </a:rPr>
              <a:t>Week 5 - Friday</a:t>
            </a:r>
          </a:p>
          <a:p>
            <a:endParaRPr lang="en-GB" sz="7200" dirty="0"/>
          </a:p>
        </p:txBody>
      </p:sp>
    </p:spTree>
    <p:extLst>
      <p:ext uri="{BB962C8B-B14F-4D97-AF65-F5344CB8AC3E}">
        <p14:creationId xmlns:p14="http://schemas.microsoft.com/office/powerpoint/2010/main" val="4214164962"/>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40AA551B-41D8-00B7-6800-917EBA168A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88" t="6383" r="8773" b="8988"/>
          <a:stretch/>
        </p:blipFill>
        <p:spPr bwMode="auto">
          <a:xfrm>
            <a:off x="228599" y="0"/>
            <a:ext cx="11805557" cy="680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96967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autograph</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56728928"/>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108502788"/>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actual</a:t>
            </a:r>
          </a:p>
        </p:txBody>
      </p:sp>
    </p:spTree>
    <p:extLst>
      <p:ext uri="{BB962C8B-B14F-4D97-AF65-F5344CB8AC3E}">
        <p14:creationId xmlns:p14="http://schemas.microsoft.com/office/powerpoint/2010/main" val="3866864438"/>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learn</a:t>
            </a:r>
          </a:p>
        </p:txBody>
      </p:sp>
    </p:spTree>
    <p:extLst>
      <p:ext uri="{BB962C8B-B14F-4D97-AF65-F5344CB8AC3E}">
        <p14:creationId xmlns:p14="http://schemas.microsoft.com/office/powerpoint/2010/main" val="3221187074"/>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63393091"/>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blue</a:t>
            </a:r>
          </a:p>
        </p:txBody>
      </p:sp>
    </p:spTree>
    <p:extLst>
      <p:ext uri="{BB962C8B-B14F-4D97-AF65-F5344CB8AC3E}">
        <p14:creationId xmlns:p14="http://schemas.microsoft.com/office/powerpoint/2010/main" val="2916884084"/>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glue</a:t>
            </a:r>
          </a:p>
        </p:txBody>
      </p:sp>
    </p:spTree>
    <p:extLst>
      <p:ext uri="{BB962C8B-B14F-4D97-AF65-F5344CB8AC3E}">
        <p14:creationId xmlns:p14="http://schemas.microsoft.com/office/powerpoint/2010/main" val="1612179683"/>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flew</a:t>
            </a:r>
          </a:p>
        </p:txBody>
      </p:sp>
    </p:spTree>
    <p:extLst>
      <p:ext uri="{BB962C8B-B14F-4D97-AF65-F5344CB8AC3E}">
        <p14:creationId xmlns:p14="http://schemas.microsoft.com/office/powerpoint/2010/main" val="4213858259"/>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blew</a:t>
            </a:r>
          </a:p>
        </p:txBody>
      </p:sp>
    </p:spTree>
    <p:extLst>
      <p:ext uri="{BB962C8B-B14F-4D97-AF65-F5344CB8AC3E}">
        <p14:creationId xmlns:p14="http://schemas.microsoft.com/office/powerpoint/2010/main" val="4118669830"/>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flume</a:t>
            </a:r>
          </a:p>
        </p:txBody>
      </p:sp>
    </p:spTree>
    <p:extLst>
      <p:ext uri="{BB962C8B-B14F-4D97-AF65-F5344CB8AC3E}">
        <p14:creationId xmlns:p14="http://schemas.microsoft.com/office/powerpoint/2010/main" val="2242183891"/>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June</a:t>
            </a:r>
          </a:p>
        </p:txBody>
      </p:sp>
    </p:spTree>
    <p:extLst>
      <p:ext uri="{BB962C8B-B14F-4D97-AF65-F5344CB8AC3E}">
        <p14:creationId xmlns:p14="http://schemas.microsoft.com/office/powerpoint/2010/main" val="680978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40AA551B-41D8-00B7-6800-917EBA168A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88" t="6383" r="8773" b="8988"/>
          <a:stretch/>
        </p:blipFill>
        <p:spPr bwMode="auto">
          <a:xfrm>
            <a:off x="228599" y="0"/>
            <a:ext cx="11805557" cy="680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9124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autograph</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4294413" y="3806085"/>
            <a:ext cx="1567543" cy="63528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11321050"/>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due</a:t>
            </a:r>
          </a:p>
        </p:txBody>
      </p:sp>
    </p:spTree>
    <p:extLst>
      <p:ext uri="{BB962C8B-B14F-4D97-AF65-F5344CB8AC3E}">
        <p14:creationId xmlns:p14="http://schemas.microsoft.com/office/powerpoint/2010/main" val="4064547850"/>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hue</a:t>
            </a:r>
          </a:p>
        </p:txBody>
      </p:sp>
    </p:spTree>
    <p:extLst>
      <p:ext uri="{BB962C8B-B14F-4D97-AF65-F5344CB8AC3E}">
        <p14:creationId xmlns:p14="http://schemas.microsoft.com/office/powerpoint/2010/main" val="606007093"/>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22474783"/>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autograph</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648704156"/>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autobiography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13045715"/>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automatic</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38272345"/>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autofocus</a:t>
            </a:r>
          </a:p>
        </p:txBody>
      </p:sp>
    </p:spTree>
    <p:extLst>
      <p:ext uri="{BB962C8B-B14F-4D97-AF65-F5344CB8AC3E}">
        <p14:creationId xmlns:p14="http://schemas.microsoft.com/office/powerpoint/2010/main" val="2824879269"/>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autopilot</a:t>
            </a:r>
          </a:p>
        </p:txBody>
      </p:sp>
    </p:spTree>
    <p:extLst>
      <p:ext uri="{BB962C8B-B14F-4D97-AF65-F5344CB8AC3E}">
        <p14:creationId xmlns:p14="http://schemas.microsoft.com/office/powerpoint/2010/main" val="805782854"/>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autocorrect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06067830"/>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antiseptic</a:t>
            </a:r>
          </a:p>
        </p:txBody>
      </p:sp>
    </p:spTree>
    <p:extLst>
      <p:ext uri="{BB962C8B-B14F-4D97-AF65-F5344CB8AC3E}">
        <p14:creationId xmlns:p14="http://schemas.microsoft.com/office/powerpoint/2010/main" val="2792669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autobiography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512790554"/>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anticlockwise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78953568"/>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antisocial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70349578"/>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antidote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04861550"/>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antibiotic</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759821407"/>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antigravity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893025048"/>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50055451"/>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eight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35409816"/>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caught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44813666"/>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Quick Quiz time…</a:t>
            </a:r>
          </a:p>
          <a:p>
            <a:endParaRPr lang="en-GB" sz="7200" dirty="0"/>
          </a:p>
        </p:txBody>
      </p:sp>
    </p:spTree>
    <p:extLst>
      <p:ext uri="{BB962C8B-B14F-4D97-AF65-F5344CB8AC3E}">
        <p14:creationId xmlns:p14="http://schemas.microsoft.com/office/powerpoint/2010/main" val="3625788919"/>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42258" y="560338"/>
            <a:ext cx="11168742" cy="5201424"/>
          </a:xfrm>
          <a:prstGeom prst="rect">
            <a:avLst/>
          </a:prstGeom>
          <a:noFill/>
        </p:spPr>
        <p:txBody>
          <a:bodyPr wrap="square" rtlCol="0">
            <a:spAutoFit/>
          </a:bodyPr>
          <a:lstStyle/>
          <a:p>
            <a:r>
              <a:rPr lang="en-GB" sz="7200" dirty="0">
                <a:latin typeface="Twinkl Cursive Looped" panose="02000000000000000000" pitchFamily="2" charset="0"/>
              </a:rPr>
              <a:t>Did you get them correct?</a:t>
            </a:r>
          </a:p>
          <a:p>
            <a:r>
              <a:rPr lang="en-GB" sz="4400" i="1" dirty="0">
                <a:latin typeface="Twinkl Cursive Looped" panose="02000000000000000000" pitchFamily="2" charset="0"/>
              </a:rPr>
              <a:t>Edit your work.</a:t>
            </a:r>
          </a:p>
          <a:p>
            <a:pPr algn="ctr"/>
            <a:endParaRPr lang="en-GB" sz="5400" dirty="0">
              <a:latin typeface="Twinkl Cursive Looped" panose="02000000000000000000" pitchFamily="2" charset="0"/>
            </a:endParaRPr>
          </a:p>
          <a:p>
            <a:pPr algn="ctr"/>
            <a:r>
              <a:rPr lang="en-GB" sz="5400" dirty="0">
                <a:latin typeface="Twinkl Cursive Looped" panose="02000000000000000000" pitchFamily="2" charset="0"/>
              </a:rPr>
              <a:t>blew glue eight caught actual learn autopilot autobiography antigravity anticlockwise</a:t>
            </a:r>
          </a:p>
        </p:txBody>
      </p:sp>
    </p:spTree>
    <p:extLst>
      <p:ext uri="{BB962C8B-B14F-4D97-AF65-F5344CB8AC3E}">
        <p14:creationId xmlns:p14="http://schemas.microsoft.com/office/powerpoint/2010/main" val="3886991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autobiography</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3624941" y="3821650"/>
            <a:ext cx="1567543" cy="63528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25669346"/>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Word Trees time…</a:t>
            </a:r>
          </a:p>
          <a:p>
            <a:endParaRPr lang="en-GB" sz="7200" dirty="0"/>
          </a:p>
        </p:txBody>
      </p:sp>
    </p:spTree>
    <p:extLst>
      <p:ext uri="{BB962C8B-B14F-4D97-AF65-F5344CB8AC3E}">
        <p14:creationId xmlns:p14="http://schemas.microsoft.com/office/powerpoint/2010/main" val="1301617929"/>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963386" y="2274838"/>
            <a:ext cx="10842171" cy="1938992"/>
          </a:xfrm>
          <a:prstGeom prst="rect">
            <a:avLst/>
          </a:prstGeom>
          <a:noFill/>
        </p:spPr>
        <p:txBody>
          <a:bodyPr wrap="square" rtlCol="0">
            <a:spAutoFit/>
          </a:bodyPr>
          <a:lstStyle/>
          <a:p>
            <a:pPr algn="ctr"/>
            <a:r>
              <a:rPr lang="en-GB" sz="4800" dirty="0">
                <a:latin typeface="Twinkl Cursive Looped" panose="02000000000000000000" pitchFamily="2" charset="0"/>
              </a:rPr>
              <a:t>anticlockwise</a:t>
            </a:r>
          </a:p>
          <a:p>
            <a:endParaRPr lang="en-GB" sz="7200" dirty="0"/>
          </a:p>
        </p:txBody>
      </p:sp>
    </p:spTree>
    <p:extLst>
      <p:ext uri="{BB962C8B-B14F-4D97-AF65-F5344CB8AC3E}">
        <p14:creationId xmlns:p14="http://schemas.microsoft.com/office/powerpoint/2010/main" val="694825332"/>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963386" y="2274838"/>
            <a:ext cx="10842171" cy="2677656"/>
          </a:xfrm>
          <a:prstGeom prst="rect">
            <a:avLst/>
          </a:prstGeom>
          <a:noFill/>
        </p:spPr>
        <p:txBody>
          <a:bodyPr wrap="square" rtlCol="0">
            <a:spAutoFit/>
          </a:bodyPr>
          <a:lstStyle/>
          <a:p>
            <a:pPr algn="ctr"/>
            <a:r>
              <a:rPr lang="en-GB" sz="4800" dirty="0">
                <a:latin typeface="Twinkl Cursive Looped" panose="02000000000000000000" pitchFamily="2" charset="0"/>
              </a:rPr>
              <a:t>anticlockwise</a:t>
            </a:r>
          </a:p>
          <a:p>
            <a:pPr algn="ctr"/>
            <a:r>
              <a:rPr lang="en-GB" sz="4800" dirty="0">
                <a:latin typeface="Twinkl Cursive Looped" panose="02000000000000000000" pitchFamily="2" charset="0"/>
              </a:rPr>
              <a:t>(adverb)</a:t>
            </a:r>
          </a:p>
          <a:p>
            <a:endParaRPr lang="en-GB" sz="7200" dirty="0"/>
          </a:p>
        </p:txBody>
      </p:sp>
    </p:spTree>
    <p:extLst>
      <p:ext uri="{BB962C8B-B14F-4D97-AF65-F5344CB8AC3E}">
        <p14:creationId xmlns:p14="http://schemas.microsoft.com/office/powerpoint/2010/main" val="3029296591"/>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963386" y="2274838"/>
            <a:ext cx="10842171" cy="3416320"/>
          </a:xfrm>
          <a:prstGeom prst="rect">
            <a:avLst/>
          </a:prstGeom>
          <a:noFill/>
        </p:spPr>
        <p:txBody>
          <a:bodyPr wrap="square" rtlCol="0">
            <a:spAutoFit/>
          </a:bodyPr>
          <a:lstStyle/>
          <a:p>
            <a:pPr algn="ctr"/>
            <a:r>
              <a:rPr lang="en-GB" sz="4800" dirty="0">
                <a:latin typeface="Twinkl Cursive Looped" panose="02000000000000000000" pitchFamily="2" charset="0"/>
              </a:rPr>
              <a:t>anticlockwise</a:t>
            </a:r>
          </a:p>
          <a:p>
            <a:pPr algn="ctr"/>
            <a:r>
              <a:rPr lang="en-GB" sz="4800" dirty="0">
                <a:latin typeface="Twinkl Cursive Looped" panose="02000000000000000000" pitchFamily="2" charset="0"/>
              </a:rPr>
              <a:t>(adverb)</a:t>
            </a:r>
          </a:p>
          <a:p>
            <a:r>
              <a:rPr lang="en-GB" sz="4800" dirty="0">
                <a:latin typeface="Twinkl Cursive Looped" panose="02000000000000000000" pitchFamily="2" charset="0"/>
              </a:rPr>
              <a:t>anti (prefix)</a:t>
            </a:r>
          </a:p>
          <a:p>
            <a:endParaRPr lang="en-GB" sz="7200" dirty="0"/>
          </a:p>
        </p:txBody>
      </p:sp>
    </p:spTree>
    <p:extLst>
      <p:ext uri="{BB962C8B-B14F-4D97-AF65-F5344CB8AC3E}">
        <p14:creationId xmlns:p14="http://schemas.microsoft.com/office/powerpoint/2010/main" val="3746984630"/>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963386" y="2274838"/>
            <a:ext cx="10842171" cy="4154984"/>
          </a:xfrm>
          <a:prstGeom prst="rect">
            <a:avLst/>
          </a:prstGeom>
          <a:noFill/>
        </p:spPr>
        <p:txBody>
          <a:bodyPr wrap="square" rtlCol="0">
            <a:spAutoFit/>
          </a:bodyPr>
          <a:lstStyle/>
          <a:p>
            <a:pPr algn="ctr"/>
            <a:r>
              <a:rPr lang="en-GB" sz="4800" dirty="0">
                <a:latin typeface="Twinkl Cursive Looped" panose="02000000000000000000" pitchFamily="2" charset="0"/>
              </a:rPr>
              <a:t>anticlockwise</a:t>
            </a:r>
          </a:p>
          <a:p>
            <a:pPr algn="ctr"/>
            <a:r>
              <a:rPr lang="en-GB" sz="4800" dirty="0">
                <a:latin typeface="Twinkl Cursive Looped" panose="02000000000000000000" pitchFamily="2" charset="0"/>
              </a:rPr>
              <a:t>(adverb)</a:t>
            </a:r>
          </a:p>
          <a:p>
            <a:r>
              <a:rPr lang="en-GB" sz="4800" dirty="0">
                <a:latin typeface="Twinkl Cursive Looped" panose="02000000000000000000" pitchFamily="2" charset="0"/>
              </a:rPr>
              <a:t>anti (prefix)</a:t>
            </a:r>
          </a:p>
          <a:p>
            <a:pPr algn="ctr"/>
            <a:r>
              <a:rPr lang="en-GB" sz="4800" dirty="0">
                <a:latin typeface="Twinkl Cursive Looped" panose="02000000000000000000" pitchFamily="2" charset="0"/>
              </a:rPr>
              <a:t> clock (noun)</a:t>
            </a:r>
          </a:p>
          <a:p>
            <a:endParaRPr lang="en-GB" sz="7200" dirty="0"/>
          </a:p>
        </p:txBody>
      </p:sp>
    </p:spTree>
    <p:extLst>
      <p:ext uri="{BB962C8B-B14F-4D97-AF65-F5344CB8AC3E}">
        <p14:creationId xmlns:p14="http://schemas.microsoft.com/office/powerpoint/2010/main" val="184936010"/>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963386" y="2274838"/>
            <a:ext cx="10842171" cy="4154984"/>
          </a:xfrm>
          <a:prstGeom prst="rect">
            <a:avLst/>
          </a:prstGeom>
          <a:noFill/>
        </p:spPr>
        <p:txBody>
          <a:bodyPr wrap="square" rtlCol="0">
            <a:spAutoFit/>
          </a:bodyPr>
          <a:lstStyle/>
          <a:p>
            <a:pPr algn="ctr"/>
            <a:r>
              <a:rPr lang="en-GB" sz="4800" dirty="0">
                <a:latin typeface="Twinkl Cursive Looped" panose="02000000000000000000" pitchFamily="2" charset="0"/>
              </a:rPr>
              <a:t>anticlockwise</a:t>
            </a:r>
          </a:p>
          <a:p>
            <a:pPr algn="ctr"/>
            <a:r>
              <a:rPr lang="en-GB" sz="4800" dirty="0">
                <a:latin typeface="Twinkl Cursive Looped" panose="02000000000000000000" pitchFamily="2" charset="0"/>
              </a:rPr>
              <a:t>(adverb)</a:t>
            </a:r>
          </a:p>
          <a:p>
            <a:r>
              <a:rPr lang="en-GB" sz="4800" dirty="0">
                <a:latin typeface="Twinkl Cursive Looped" panose="02000000000000000000" pitchFamily="2" charset="0"/>
              </a:rPr>
              <a:t>anti (prefix)                   wise (suffix)</a:t>
            </a:r>
          </a:p>
          <a:p>
            <a:pPr algn="ctr"/>
            <a:r>
              <a:rPr lang="en-GB" sz="4800" dirty="0">
                <a:latin typeface="Twinkl Cursive Looped" panose="02000000000000000000" pitchFamily="2" charset="0"/>
              </a:rPr>
              <a:t> clock (noun)</a:t>
            </a:r>
          </a:p>
          <a:p>
            <a:endParaRPr lang="en-GB" sz="7200" dirty="0"/>
          </a:p>
        </p:txBody>
      </p:sp>
    </p:spTree>
    <p:extLst>
      <p:ext uri="{BB962C8B-B14F-4D97-AF65-F5344CB8AC3E}">
        <p14:creationId xmlns:p14="http://schemas.microsoft.com/office/powerpoint/2010/main" val="3276698159"/>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963386" y="2274838"/>
            <a:ext cx="10842171" cy="4154984"/>
          </a:xfrm>
          <a:prstGeom prst="rect">
            <a:avLst/>
          </a:prstGeom>
          <a:noFill/>
        </p:spPr>
        <p:txBody>
          <a:bodyPr wrap="square" rtlCol="0">
            <a:spAutoFit/>
          </a:bodyPr>
          <a:lstStyle/>
          <a:p>
            <a:pPr algn="ctr"/>
            <a:r>
              <a:rPr lang="en-GB" sz="4800" dirty="0">
                <a:latin typeface="Twinkl Cursive Looped" panose="02000000000000000000" pitchFamily="2" charset="0"/>
              </a:rPr>
              <a:t>anticlockwise</a:t>
            </a:r>
          </a:p>
          <a:p>
            <a:pPr algn="ctr"/>
            <a:r>
              <a:rPr lang="en-GB" sz="4800" dirty="0">
                <a:latin typeface="Twinkl Cursive Looped" panose="02000000000000000000" pitchFamily="2" charset="0"/>
              </a:rPr>
              <a:t>(adverb)</a:t>
            </a:r>
          </a:p>
          <a:p>
            <a:r>
              <a:rPr lang="en-GB" sz="4800" dirty="0">
                <a:latin typeface="Twinkl Cursive Looped" panose="02000000000000000000" pitchFamily="2" charset="0"/>
              </a:rPr>
              <a:t>anti (prefix)                   wise (suffix)</a:t>
            </a:r>
          </a:p>
          <a:p>
            <a:pPr algn="ctr"/>
            <a:r>
              <a:rPr lang="en-GB" sz="4800" dirty="0">
                <a:latin typeface="Twinkl Cursive Looped" panose="02000000000000000000" pitchFamily="2" charset="0"/>
              </a:rPr>
              <a:t> clock (noun)</a:t>
            </a:r>
          </a:p>
          <a:p>
            <a:endParaRPr lang="en-GB" sz="7200" dirty="0"/>
          </a:p>
        </p:txBody>
      </p:sp>
      <p:cxnSp>
        <p:nvCxnSpPr>
          <p:cNvPr id="4" name="Straight Connector 3">
            <a:extLst>
              <a:ext uri="{FF2B5EF4-FFF2-40B4-BE49-F238E27FC236}">
                <a16:creationId xmlns:a16="http://schemas.microsoft.com/office/drawing/2014/main" id="{775FA20B-90CE-815D-5493-EEB320C5A4A1}"/>
              </a:ext>
            </a:extLst>
          </p:cNvPr>
          <p:cNvCxnSpPr>
            <a:cxnSpLocks/>
          </p:cNvCxnSpPr>
          <p:nvPr/>
        </p:nvCxnSpPr>
        <p:spPr>
          <a:xfrm flipV="1">
            <a:off x="2041071" y="3086100"/>
            <a:ext cx="2792186" cy="734786"/>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3843078"/>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963386" y="2274838"/>
            <a:ext cx="10842171" cy="4154984"/>
          </a:xfrm>
          <a:prstGeom prst="rect">
            <a:avLst/>
          </a:prstGeom>
          <a:noFill/>
        </p:spPr>
        <p:txBody>
          <a:bodyPr wrap="square" rtlCol="0">
            <a:spAutoFit/>
          </a:bodyPr>
          <a:lstStyle/>
          <a:p>
            <a:pPr algn="ctr"/>
            <a:r>
              <a:rPr lang="en-GB" sz="4800" dirty="0">
                <a:latin typeface="Twinkl Cursive Looped" panose="02000000000000000000" pitchFamily="2" charset="0"/>
              </a:rPr>
              <a:t>anticlockwise</a:t>
            </a:r>
          </a:p>
          <a:p>
            <a:pPr algn="ctr"/>
            <a:r>
              <a:rPr lang="en-GB" sz="4800" dirty="0">
                <a:latin typeface="Twinkl Cursive Looped" panose="02000000000000000000" pitchFamily="2" charset="0"/>
              </a:rPr>
              <a:t>(adverb)</a:t>
            </a:r>
          </a:p>
          <a:p>
            <a:r>
              <a:rPr lang="en-GB" sz="4800" dirty="0">
                <a:latin typeface="Twinkl Cursive Looped" panose="02000000000000000000" pitchFamily="2" charset="0"/>
              </a:rPr>
              <a:t>anti (prefix)                   wise (suffix)</a:t>
            </a:r>
          </a:p>
          <a:p>
            <a:pPr algn="ctr"/>
            <a:r>
              <a:rPr lang="en-GB" sz="4800" dirty="0">
                <a:latin typeface="Twinkl Cursive Looped" panose="02000000000000000000" pitchFamily="2" charset="0"/>
              </a:rPr>
              <a:t> clock (noun)</a:t>
            </a:r>
          </a:p>
          <a:p>
            <a:endParaRPr lang="en-GB" sz="7200" dirty="0"/>
          </a:p>
        </p:txBody>
      </p:sp>
      <p:cxnSp>
        <p:nvCxnSpPr>
          <p:cNvPr id="4" name="Straight Connector 3">
            <a:extLst>
              <a:ext uri="{FF2B5EF4-FFF2-40B4-BE49-F238E27FC236}">
                <a16:creationId xmlns:a16="http://schemas.microsoft.com/office/drawing/2014/main" id="{775FA20B-90CE-815D-5493-EEB320C5A4A1}"/>
              </a:ext>
            </a:extLst>
          </p:cNvPr>
          <p:cNvCxnSpPr>
            <a:cxnSpLocks/>
          </p:cNvCxnSpPr>
          <p:nvPr/>
        </p:nvCxnSpPr>
        <p:spPr>
          <a:xfrm flipV="1">
            <a:off x="2073729" y="3086100"/>
            <a:ext cx="2759528" cy="75111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E79BF77-6BC4-0985-8D37-7CE3BEF04E7A}"/>
              </a:ext>
            </a:extLst>
          </p:cNvPr>
          <p:cNvCxnSpPr>
            <a:cxnSpLocks/>
          </p:cNvCxnSpPr>
          <p:nvPr/>
        </p:nvCxnSpPr>
        <p:spPr>
          <a:xfrm>
            <a:off x="7707083" y="3045278"/>
            <a:ext cx="881746" cy="791936"/>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452686"/>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963386" y="2274838"/>
            <a:ext cx="10842171" cy="4154984"/>
          </a:xfrm>
          <a:prstGeom prst="rect">
            <a:avLst/>
          </a:prstGeom>
          <a:noFill/>
        </p:spPr>
        <p:txBody>
          <a:bodyPr wrap="square" rtlCol="0">
            <a:spAutoFit/>
          </a:bodyPr>
          <a:lstStyle/>
          <a:p>
            <a:pPr algn="ctr"/>
            <a:r>
              <a:rPr lang="en-GB" sz="4800" dirty="0">
                <a:latin typeface="Twinkl Cursive Looped" panose="02000000000000000000" pitchFamily="2" charset="0"/>
              </a:rPr>
              <a:t>anticlockwise</a:t>
            </a:r>
          </a:p>
          <a:p>
            <a:pPr algn="ctr"/>
            <a:r>
              <a:rPr lang="en-GB" sz="4800" dirty="0">
                <a:latin typeface="Twinkl Cursive Looped" panose="02000000000000000000" pitchFamily="2" charset="0"/>
              </a:rPr>
              <a:t>(adverb)</a:t>
            </a:r>
          </a:p>
          <a:p>
            <a:r>
              <a:rPr lang="en-GB" sz="4800" dirty="0">
                <a:latin typeface="Twinkl Cursive Looped" panose="02000000000000000000" pitchFamily="2" charset="0"/>
              </a:rPr>
              <a:t>anti (prefix)                   wise (suffix)</a:t>
            </a:r>
          </a:p>
          <a:p>
            <a:pPr algn="ctr"/>
            <a:r>
              <a:rPr lang="en-GB" sz="4800" dirty="0">
                <a:latin typeface="Twinkl Cursive Looped" panose="02000000000000000000" pitchFamily="2" charset="0"/>
              </a:rPr>
              <a:t> clock (noun)</a:t>
            </a:r>
          </a:p>
          <a:p>
            <a:endParaRPr lang="en-GB" sz="7200" dirty="0"/>
          </a:p>
        </p:txBody>
      </p:sp>
      <p:cxnSp>
        <p:nvCxnSpPr>
          <p:cNvPr id="4" name="Straight Connector 3">
            <a:extLst>
              <a:ext uri="{FF2B5EF4-FFF2-40B4-BE49-F238E27FC236}">
                <a16:creationId xmlns:a16="http://schemas.microsoft.com/office/drawing/2014/main" id="{775FA20B-90CE-815D-5493-EEB320C5A4A1}"/>
              </a:ext>
            </a:extLst>
          </p:cNvPr>
          <p:cNvCxnSpPr>
            <a:cxnSpLocks/>
          </p:cNvCxnSpPr>
          <p:nvPr/>
        </p:nvCxnSpPr>
        <p:spPr>
          <a:xfrm flipV="1">
            <a:off x="2073729" y="3086100"/>
            <a:ext cx="2759528" cy="75111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E79BF77-6BC4-0985-8D37-7CE3BEF04E7A}"/>
              </a:ext>
            </a:extLst>
          </p:cNvPr>
          <p:cNvCxnSpPr>
            <a:cxnSpLocks/>
          </p:cNvCxnSpPr>
          <p:nvPr/>
        </p:nvCxnSpPr>
        <p:spPr>
          <a:xfrm>
            <a:off x="7707083" y="3045278"/>
            <a:ext cx="881746" cy="79193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430224D-97BE-DFB6-DCAA-A0C401CF3CF9}"/>
              </a:ext>
            </a:extLst>
          </p:cNvPr>
          <p:cNvCxnSpPr>
            <a:cxnSpLocks/>
          </p:cNvCxnSpPr>
          <p:nvPr/>
        </p:nvCxnSpPr>
        <p:spPr>
          <a:xfrm flipV="1">
            <a:off x="5829300" y="3045278"/>
            <a:ext cx="266700" cy="1543051"/>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0726745"/>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963386" y="2274838"/>
            <a:ext cx="10842171" cy="4154984"/>
          </a:xfrm>
          <a:prstGeom prst="rect">
            <a:avLst/>
          </a:prstGeom>
          <a:noFill/>
        </p:spPr>
        <p:txBody>
          <a:bodyPr wrap="square" rtlCol="0">
            <a:spAutoFit/>
          </a:bodyPr>
          <a:lstStyle/>
          <a:p>
            <a:pPr algn="ctr"/>
            <a:r>
              <a:rPr lang="en-GB" sz="4800" dirty="0">
                <a:latin typeface="Twinkl Cursive Looped" panose="02000000000000000000" pitchFamily="2" charset="0"/>
              </a:rPr>
              <a:t>anticlockwise</a:t>
            </a:r>
          </a:p>
          <a:p>
            <a:pPr algn="ctr"/>
            <a:r>
              <a:rPr lang="en-GB" sz="4800" dirty="0">
                <a:latin typeface="Twinkl Cursive Looped" panose="02000000000000000000" pitchFamily="2" charset="0"/>
              </a:rPr>
              <a:t>(adverb)</a:t>
            </a:r>
          </a:p>
          <a:p>
            <a:r>
              <a:rPr lang="en-GB" sz="4800" dirty="0">
                <a:latin typeface="Twinkl Cursive Looped" panose="02000000000000000000" pitchFamily="2" charset="0"/>
              </a:rPr>
              <a:t>anti (prefix)                   wise (suffix)</a:t>
            </a:r>
          </a:p>
          <a:p>
            <a:pPr algn="ctr"/>
            <a:r>
              <a:rPr lang="en-GB" sz="4800" dirty="0">
                <a:latin typeface="Twinkl Cursive Looped" panose="02000000000000000000" pitchFamily="2" charset="0"/>
              </a:rPr>
              <a:t> clock (noun)</a:t>
            </a:r>
          </a:p>
          <a:p>
            <a:endParaRPr lang="en-GB" sz="7200" dirty="0"/>
          </a:p>
        </p:txBody>
      </p:sp>
      <p:cxnSp>
        <p:nvCxnSpPr>
          <p:cNvPr id="4" name="Straight Connector 3">
            <a:extLst>
              <a:ext uri="{FF2B5EF4-FFF2-40B4-BE49-F238E27FC236}">
                <a16:creationId xmlns:a16="http://schemas.microsoft.com/office/drawing/2014/main" id="{775FA20B-90CE-815D-5493-EEB320C5A4A1}"/>
              </a:ext>
            </a:extLst>
          </p:cNvPr>
          <p:cNvCxnSpPr>
            <a:cxnSpLocks/>
          </p:cNvCxnSpPr>
          <p:nvPr/>
        </p:nvCxnSpPr>
        <p:spPr>
          <a:xfrm flipV="1">
            <a:off x="2073729" y="3086100"/>
            <a:ext cx="2759528" cy="75111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E79BF77-6BC4-0985-8D37-7CE3BEF04E7A}"/>
              </a:ext>
            </a:extLst>
          </p:cNvPr>
          <p:cNvCxnSpPr>
            <a:cxnSpLocks/>
          </p:cNvCxnSpPr>
          <p:nvPr/>
        </p:nvCxnSpPr>
        <p:spPr>
          <a:xfrm>
            <a:off x="7707083" y="3045278"/>
            <a:ext cx="881746" cy="79193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430224D-97BE-DFB6-DCAA-A0C401CF3CF9}"/>
              </a:ext>
            </a:extLst>
          </p:cNvPr>
          <p:cNvCxnSpPr>
            <a:cxnSpLocks/>
          </p:cNvCxnSpPr>
          <p:nvPr/>
        </p:nvCxnSpPr>
        <p:spPr>
          <a:xfrm flipV="1">
            <a:off x="5829300" y="3045278"/>
            <a:ext cx="266700" cy="1543051"/>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F8C1EFF-5AF9-B281-E2F1-3F6D82DE17C7}"/>
              </a:ext>
            </a:extLst>
          </p:cNvPr>
          <p:cNvSpPr txBox="1"/>
          <p:nvPr/>
        </p:nvSpPr>
        <p:spPr>
          <a:xfrm>
            <a:off x="449037" y="428178"/>
            <a:ext cx="11193234" cy="1384995"/>
          </a:xfrm>
          <a:prstGeom prst="rect">
            <a:avLst/>
          </a:prstGeom>
          <a:noFill/>
        </p:spPr>
        <p:txBody>
          <a:bodyPr wrap="square">
            <a:spAutoFit/>
          </a:bodyPr>
          <a:lstStyle/>
          <a:p>
            <a:r>
              <a:rPr lang="en-GB" sz="2800" i="1" dirty="0">
                <a:latin typeface="Twinkl Cursive Looped" panose="02000000000000000000" pitchFamily="2" charset="0"/>
              </a:rPr>
              <a:t>Here is a word tree for anticlockwise.  </a:t>
            </a:r>
          </a:p>
          <a:p>
            <a:r>
              <a:rPr lang="en-GB" sz="2800" i="1" dirty="0">
                <a:latin typeface="Twinkl Cursive Looped" panose="02000000000000000000" pitchFamily="2" charset="0"/>
              </a:rPr>
              <a:t>Can you create some trees using other root words using this weeks prefixes ‘auto’ and ‘anti’?</a:t>
            </a:r>
          </a:p>
        </p:txBody>
      </p:sp>
    </p:spTree>
    <p:extLst>
      <p:ext uri="{BB962C8B-B14F-4D97-AF65-F5344CB8AC3E}">
        <p14:creationId xmlns:p14="http://schemas.microsoft.com/office/powerpoint/2010/main" val="3894296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automatic</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761022178"/>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963386" y="2274838"/>
            <a:ext cx="10842171" cy="4154984"/>
          </a:xfrm>
          <a:prstGeom prst="rect">
            <a:avLst/>
          </a:prstGeom>
          <a:noFill/>
        </p:spPr>
        <p:txBody>
          <a:bodyPr wrap="square" rtlCol="0">
            <a:spAutoFit/>
          </a:bodyPr>
          <a:lstStyle/>
          <a:p>
            <a:pPr algn="ctr"/>
            <a:r>
              <a:rPr lang="en-GB" sz="4800" dirty="0">
                <a:latin typeface="Twinkl Cursive Looped" panose="02000000000000000000" pitchFamily="2" charset="0"/>
              </a:rPr>
              <a:t>autocorrection </a:t>
            </a:r>
          </a:p>
          <a:p>
            <a:endParaRPr lang="en-GB" sz="4800" dirty="0">
              <a:latin typeface="Twinkl Cursive Looped" panose="02000000000000000000" pitchFamily="2" charset="0"/>
            </a:endParaRPr>
          </a:p>
          <a:p>
            <a:r>
              <a:rPr lang="en-GB" sz="4800" dirty="0">
                <a:latin typeface="Twinkl Cursive Looped" panose="02000000000000000000" pitchFamily="2" charset="0"/>
              </a:rPr>
              <a:t>auto (prefix)                   </a:t>
            </a:r>
            <a:r>
              <a:rPr lang="en-GB" sz="4800" dirty="0" err="1">
                <a:latin typeface="Twinkl Cursive Looped" panose="02000000000000000000" pitchFamily="2" charset="0"/>
              </a:rPr>
              <a:t>tion</a:t>
            </a:r>
            <a:r>
              <a:rPr lang="en-GB" sz="4800" dirty="0">
                <a:latin typeface="Twinkl Cursive Looped" panose="02000000000000000000" pitchFamily="2" charset="0"/>
              </a:rPr>
              <a:t> (suffix)</a:t>
            </a:r>
          </a:p>
          <a:p>
            <a:pPr algn="ctr"/>
            <a:r>
              <a:rPr lang="en-GB" sz="4800" dirty="0">
                <a:latin typeface="Twinkl Cursive Looped" panose="02000000000000000000" pitchFamily="2" charset="0"/>
              </a:rPr>
              <a:t> correct (noun)</a:t>
            </a:r>
          </a:p>
          <a:p>
            <a:endParaRPr lang="en-GB" sz="7200" dirty="0"/>
          </a:p>
        </p:txBody>
      </p:sp>
      <p:cxnSp>
        <p:nvCxnSpPr>
          <p:cNvPr id="4" name="Straight Connector 3">
            <a:extLst>
              <a:ext uri="{FF2B5EF4-FFF2-40B4-BE49-F238E27FC236}">
                <a16:creationId xmlns:a16="http://schemas.microsoft.com/office/drawing/2014/main" id="{775FA20B-90CE-815D-5493-EEB320C5A4A1}"/>
              </a:ext>
            </a:extLst>
          </p:cNvPr>
          <p:cNvCxnSpPr>
            <a:cxnSpLocks/>
          </p:cNvCxnSpPr>
          <p:nvPr/>
        </p:nvCxnSpPr>
        <p:spPr>
          <a:xfrm flipV="1">
            <a:off x="2073729" y="3086100"/>
            <a:ext cx="2759528" cy="75111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E79BF77-6BC4-0985-8D37-7CE3BEF04E7A}"/>
              </a:ext>
            </a:extLst>
          </p:cNvPr>
          <p:cNvCxnSpPr>
            <a:cxnSpLocks/>
          </p:cNvCxnSpPr>
          <p:nvPr/>
        </p:nvCxnSpPr>
        <p:spPr>
          <a:xfrm>
            <a:off x="7707083" y="3045278"/>
            <a:ext cx="881746" cy="79193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430224D-97BE-DFB6-DCAA-A0C401CF3CF9}"/>
              </a:ext>
            </a:extLst>
          </p:cNvPr>
          <p:cNvCxnSpPr>
            <a:cxnSpLocks/>
          </p:cNvCxnSpPr>
          <p:nvPr/>
        </p:nvCxnSpPr>
        <p:spPr>
          <a:xfrm flipV="1">
            <a:off x="5829300" y="3045278"/>
            <a:ext cx="266700" cy="1543051"/>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61168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automatic</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4294413" y="3806085"/>
            <a:ext cx="1567543" cy="63528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27108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autograph</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9379176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autograph</a:t>
            </a:r>
            <a:br>
              <a:rPr lang="en-GB" dirty="0">
                <a:latin typeface="Twinkl Cursive Looped" panose="02000000000000000000" pitchFamily="2" charset="0"/>
              </a:rPr>
            </a:br>
            <a:r>
              <a:rPr lang="en-GB" dirty="0">
                <a:latin typeface="Twinkl Cursive Looped" panose="02000000000000000000" pitchFamily="2" charset="0"/>
              </a:rPr>
              <a:t>auto + graph = autograph</a:t>
            </a:r>
            <a:endParaRPr lang="en-GB" i="1" dirty="0">
              <a:latin typeface="Twinkl Cursive Looped" panose="02000000000000000000" pitchFamily="2" charset="0"/>
            </a:endParaRPr>
          </a:p>
        </p:txBody>
      </p:sp>
      <p:pic>
        <p:nvPicPr>
          <p:cNvPr id="6146" name="Picture 2" descr="Agreed Signature Stock Illustrations – 75 Agreed Signature Stock  Illustrations, Vectors &amp; Clipart - Dreamstime">
            <a:extLst>
              <a:ext uri="{FF2B5EF4-FFF2-40B4-BE49-F238E27FC236}">
                <a16:creationId xmlns:a16="http://schemas.microsoft.com/office/drawing/2014/main" id="{FA933CF7-72EA-AD48-C5FB-DDB265AAD2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3" y="575582"/>
            <a:ext cx="2162175"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0913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62478" y="4778997"/>
            <a:ext cx="10515600" cy="1481650"/>
          </a:xfrm>
        </p:spPr>
        <p:txBody>
          <a:bodyPr>
            <a:normAutofit fontScale="90000"/>
          </a:bodyPr>
          <a:lstStyle/>
          <a:p>
            <a:pPr algn="ctr"/>
            <a:r>
              <a:rPr lang="en-GB" dirty="0">
                <a:latin typeface="Twinkl Cursive Looped" panose="02000000000000000000" pitchFamily="2" charset="0"/>
              </a:rPr>
              <a:t>autograph</a:t>
            </a:r>
            <a:br>
              <a:rPr lang="en-GB" dirty="0">
                <a:latin typeface="Twinkl Cursive Looped" panose="02000000000000000000" pitchFamily="2" charset="0"/>
              </a:rPr>
            </a:br>
            <a:r>
              <a:rPr lang="en-GB" dirty="0">
                <a:latin typeface="Twinkl Cursive Looped" panose="02000000000000000000" pitchFamily="2" charset="0"/>
              </a:rPr>
              <a:t>auto + graph = autograph</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(noun)</a:t>
            </a:r>
            <a:br>
              <a:rPr lang="en-GB" dirty="0">
                <a:latin typeface="Twinkl Cursive Looped" panose="02000000000000000000" pitchFamily="2" charset="0"/>
              </a:rPr>
            </a:br>
            <a:r>
              <a:rPr lang="en-GB" dirty="0">
                <a:latin typeface="Twinkl Cursive Looped" panose="02000000000000000000" pitchFamily="2" charset="0"/>
              </a:rPr>
              <a:t>Definition – someone signing their name</a:t>
            </a:r>
            <a:br>
              <a:rPr lang="en-GB" dirty="0">
                <a:latin typeface="Twinkl Cursive Looped" panose="02000000000000000000" pitchFamily="2" charset="0"/>
              </a:rPr>
            </a:br>
            <a:endParaRPr lang="en-GB" i="1" dirty="0">
              <a:latin typeface="Twinkl Cursive Looped" panose="02000000000000000000" pitchFamily="2" charset="0"/>
            </a:endParaRPr>
          </a:p>
        </p:txBody>
      </p:sp>
      <p:pic>
        <p:nvPicPr>
          <p:cNvPr id="7170" name="Picture 2" descr="Agreed Signature Stock Illustrations – 75 Agreed Signature Stock  Illustrations, Vectors &amp; Clipart - Dreamstime">
            <a:extLst>
              <a:ext uri="{FF2B5EF4-FFF2-40B4-BE49-F238E27FC236}">
                <a16:creationId xmlns:a16="http://schemas.microsoft.com/office/drawing/2014/main" id="{7654A6FE-1D20-F053-AB78-EC9D679CE3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556" y="755196"/>
            <a:ext cx="2162175"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7735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10625-8AD5-CAEC-903A-BD0631377E4C}"/>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D542FCF1-F568-B2F0-FD4B-E6598ECD8375}"/>
              </a:ext>
            </a:extLst>
          </p:cNvPr>
          <p:cNvSpPr>
            <a:spLocks noGrp="1"/>
          </p:cNvSpPr>
          <p:nvPr>
            <p:ph type="body" idx="1"/>
          </p:nvPr>
        </p:nvSpPr>
        <p:spPr/>
        <p:txBody>
          <a:bodyPr/>
          <a:lstStyle/>
          <a:p>
            <a:endParaRPr lang="en-GB"/>
          </a:p>
        </p:txBody>
      </p:sp>
      <p:pic>
        <p:nvPicPr>
          <p:cNvPr id="5" name="Picture 4">
            <a:extLst>
              <a:ext uri="{FF2B5EF4-FFF2-40B4-BE49-F238E27FC236}">
                <a16:creationId xmlns:a16="http://schemas.microsoft.com/office/drawing/2014/main" id="{D867F3C7-24F5-D1A8-4959-7A8A317B94F8}"/>
              </a:ext>
            </a:extLst>
          </p:cNvPr>
          <p:cNvPicPr>
            <a:picLocks noChangeAspect="1"/>
          </p:cNvPicPr>
          <p:nvPr/>
        </p:nvPicPr>
        <p:blipFill rotWithShape="1">
          <a:blip r:embed="rId2"/>
          <a:srcRect l="12321" t="47857" r="38661" b="11184"/>
          <a:stretch/>
        </p:blipFill>
        <p:spPr>
          <a:xfrm>
            <a:off x="359229" y="1191986"/>
            <a:ext cx="11495314" cy="5400424"/>
          </a:xfrm>
          <a:prstGeom prst="rect">
            <a:avLst/>
          </a:prstGeom>
        </p:spPr>
      </p:pic>
    </p:spTree>
    <p:extLst>
      <p:ext uri="{BB962C8B-B14F-4D97-AF65-F5344CB8AC3E}">
        <p14:creationId xmlns:p14="http://schemas.microsoft.com/office/powerpoint/2010/main" val="25031332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autobiography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349692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786236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892064" cy="1481650"/>
          </a:xfrm>
        </p:spPr>
        <p:txBody>
          <a:bodyPr>
            <a:normAutofit fontScale="90000"/>
          </a:bodyPr>
          <a:lstStyle/>
          <a:p>
            <a:pPr algn="ctr"/>
            <a:r>
              <a:rPr lang="en-GB" dirty="0">
                <a:latin typeface="Twinkl Cursive Looped" panose="02000000000000000000" pitchFamily="2" charset="0"/>
              </a:rPr>
              <a:t>autobiography</a:t>
            </a:r>
            <a:br>
              <a:rPr lang="en-GB" dirty="0">
                <a:latin typeface="Twinkl Cursive Looped" panose="02000000000000000000" pitchFamily="2" charset="0"/>
              </a:rPr>
            </a:br>
            <a:r>
              <a:rPr lang="en-GB" dirty="0">
                <a:latin typeface="Twinkl Cursive Looped" panose="02000000000000000000" pitchFamily="2" charset="0"/>
              </a:rPr>
              <a:t>auto + biography = autobiography</a:t>
            </a:r>
            <a:endParaRPr lang="en-GB" i="1" dirty="0">
              <a:latin typeface="Twinkl Cursive Looped" panose="02000000000000000000" pitchFamily="2" charset="0"/>
            </a:endParaRPr>
          </a:p>
        </p:txBody>
      </p:sp>
      <p:pic>
        <p:nvPicPr>
          <p:cNvPr id="11266" name="Picture 2" descr="Biography Book Stock Illustrations – 556 Biography Book Stock  Illustrations, Vectors &amp; Clipart - Dreamstime">
            <a:extLst>
              <a:ext uri="{FF2B5EF4-FFF2-40B4-BE49-F238E27FC236}">
                <a16:creationId xmlns:a16="http://schemas.microsoft.com/office/drawing/2014/main" id="{61E9FB7B-4EB2-A3E5-CAD5-0057D9F2E3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143"/>
          <a:stretch/>
        </p:blipFill>
        <p:spPr bwMode="auto">
          <a:xfrm>
            <a:off x="425223" y="364672"/>
            <a:ext cx="2066925" cy="2051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0714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62478" y="4778997"/>
            <a:ext cx="11229522" cy="1481650"/>
          </a:xfrm>
        </p:spPr>
        <p:txBody>
          <a:bodyPr>
            <a:normAutofit fontScale="90000"/>
          </a:bodyPr>
          <a:lstStyle/>
          <a:p>
            <a:pPr algn="ctr"/>
            <a:r>
              <a:rPr lang="en-GB" dirty="0">
                <a:latin typeface="Twinkl Cursive Looped" panose="02000000000000000000" pitchFamily="2" charset="0"/>
              </a:rPr>
              <a:t>autobiography</a:t>
            </a:r>
            <a:br>
              <a:rPr lang="en-GB" dirty="0">
                <a:latin typeface="Twinkl Cursive Looped" panose="02000000000000000000" pitchFamily="2" charset="0"/>
              </a:rPr>
            </a:br>
            <a:r>
              <a:rPr lang="en-GB" dirty="0">
                <a:latin typeface="Twinkl Cursive Looped" panose="02000000000000000000" pitchFamily="2" charset="0"/>
              </a:rPr>
              <a:t>auto + biography = autobiography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(noun)</a:t>
            </a:r>
            <a:br>
              <a:rPr lang="en-GB" dirty="0">
                <a:latin typeface="Twinkl Cursive Looped" panose="02000000000000000000" pitchFamily="2" charset="0"/>
              </a:rPr>
            </a:br>
            <a:r>
              <a:rPr lang="en-GB" dirty="0">
                <a:latin typeface="Twinkl Cursive Looped" panose="02000000000000000000" pitchFamily="2" charset="0"/>
              </a:rPr>
              <a:t>Definition – an account of a person's life written by that person.</a:t>
            </a:r>
            <a:br>
              <a:rPr lang="en-GB" dirty="0">
                <a:latin typeface="Twinkl Cursive Looped" panose="02000000000000000000" pitchFamily="2" charset="0"/>
              </a:rPr>
            </a:br>
            <a:endParaRPr lang="en-GB" i="1" dirty="0">
              <a:latin typeface="Twinkl Cursive Looped" panose="02000000000000000000" pitchFamily="2" charset="0"/>
            </a:endParaRPr>
          </a:p>
        </p:txBody>
      </p:sp>
      <p:pic>
        <p:nvPicPr>
          <p:cNvPr id="4" name="Picture 2" descr="Biography Book Stock Illustrations – 556 Biography Book Stock  Illustrations, Vectors &amp; Clipart - Dreamstime">
            <a:extLst>
              <a:ext uri="{FF2B5EF4-FFF2-40B4-BE49-F238E27FC236}">
                <a16:creationId xmlns:a16="http://schemas.microsoft.com/office/drawing/2014/main" id="{3F1C993E-CCFC-0CA9-86CB-3AE6438CA3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143"/>
          <a:stretch/>
        </p:blipFill>
        <p:spPr bwMode="auto">
          <a:xfrm>
            <a:off x="1" y="152402"/>
            <a:ext cx="1705076" cy="169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9510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automatic</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306628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automatic</a:t>
            </a:r>
            <a:br>
              <a:rPr lang="en-GB" dirty="0">
                <a:latin typeface="Twinkl Cursive Looped" panose="02000000000000000000" pitchFamily="2" charset="0"/>
              </a:rPr>
            </a:br>
            <a:r>
              <a:rPr lang="en-GB" dirty="0">
                <a:latin typeface="Twinkl Cursive Looped" panose="02000000000000000000" pitchFamily="2" charset="0"/>
              </a:rPr>
              <a:t>auto + </a:t>
            </a:r>
            <a:r>
              <a:rPr lang="en-GB" dirty="0" err="1">
                <a:latin typeface="Twinkl Cursive Looped" panose="02000000000000000000" pitchFamily="2" charset="0"/>
              </a:rPr>
              <a:t>matic</a:t>
            </a:r>
            <a:r>
              <a:rPr lang="en-GB" dirty="0">
                <a:latin typeface="Twinkl Cursive Looped" panose="02000000000000000000" pitchFamily="2" charset="0"/>
              </a:rPr>
              <a:t> = automatic</a:t>
            </a:r>
            <a:endParaRPr lang="en-GB" i="1" dirty="0">
              <a:latin typeface="Twinkl Cursive Looped" panose="02000000000000000000" pitchFamily="2" charset="0"/>
            </a:endParaRPr>
          </a:p>
        </p:txBody>
      </p:sp>
      <p:pic>
        <p:nvPicPr>
          <p:cNvPr id="9218" name="Picture 2" descr="robotic arms and conveyor belt, Factory automation Clipart Image">
            <a:extLst>
              <a:ext uri="{FF2B5EF4-FFF2-40B4-BE49-F238E27FC236}">
                <a16:creationId xmlns:a16="http://schemas.microsoft.com/office/drawing/2014/main" id="{B1BAC140-57EA-D6C6-F98A-2C7F3F9B55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341" y="455160"/>
            <a:ext cx="2543175"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1925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62478" y="4778997"/>
            <a:ext cx="10515600" cy="1481650"/>
          </a:xfrm>
        </p:spPr>
        <p:txBody>
          <a:bodyPr>
            <a:normAutofit fontScale="90000"/>
          </a:bodyPr>
          <a:lstStyle/>
          <a:p>
            <a:pPr algn="ctr"/>
            <a:r>
              <a:rPr lang="en-GB" dirty="0">
                <a:latin typeface="Twinkl Cursive Looped" panose="02000000000000000000" pitchFamily="2" charset="0"/>
              </a:rPr>
              <a:t>automatic</a:t>
            </a:r>
            <a:br>
              <a:rPr lang="en-GB" dirty="0">
                <a:latin typeface="Twinkl Cursive Looped" panose="02000000000000000000" pitchFamily="2" charset="0"/>
              </a:rPr>
            </a:br>
            <a:r>
              <a:rPr lang="en-GB" dirty="0">
                <a:latin typeface="Twinkl Cursive Looped" panose="02000000000000000000" pitchFamily="2" charset="0"/>
              </a:rPr>
              <a:t>auto + </a:t>
            </a:r>
            <a:r>
              <a:rPr lang="en-GB" dirty="0" err="1">
                <a:latin typeface="Twinkl Cursive Looped" panose="02000000000000000000" pitchFamily="2" charset="0"/>
              </a:rPr>
              <a:t>matic</a:t>
            </a:r>
            <a:r>
              <a:rPr lang="en-GB" dirty="0">
                <a:latin typeface="Twinkl Cursive Looped" panose="02000000000000000000" pitchFamily="2" charset="0"/>
              </a:rPr>
              <a:t> = automatic</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(adjective)</a:t>
            </a:r>
            <a:br>
              <a:rPr lang="en-GB" dirty="0">
                <a:latin typeface="Twinkl Cursive Looped" panose="02000000000000000000" pitchFamily="2" charset="0"/>
              </a:rPr>
            </a:br>
            <a:r>
              <a:rPr lang="en-GB" dirty="0">
                <a:latin typeface="Twinkl Cursive Looped" panose="02000000000000000000" pitchFamily="2" charset="0"/>
              </a:rPr>
              <a:t>Definition – device working by itself</a:t>
            </a:r>
            <a:br>
              <a:rPr lang="en-GB" dirty="0">
                <a:latin typeface="Twinkl Cursive Looped" panose="02000000000000000000" pitchFamily="2" charset="0"/>
              </a:rPr>
            </a:br>
            <a:endParaRPr lang="en-GB" i="1" dirty="0">
              <a:latin typeface="Twinkl Cursive Looped" panose="02000000000000000000" pitchFamily="2" charset="0"/>
            </a:endParaRPr>
          </a:p>
        </p:txBody>
      </p:sp>
      <p:pic>
        <p:nvPicPr>
          <p:cNvPr id="8194" name="Picture 2" descr="robotic arms and conveyor belt, Factory automation Clipart Image">
            <a:extLst>
              <a:ext uri="{FF2B5EF4-FFF2-40B4-BE49-F238E27FC236}">
                <a16:creationId xmlns:a16="http://schemas.microsoft.com/office/drawing/2014/main" id="{188022A9-3B1E-89D7-30C3-F16C784303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43175"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3953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42259-6167-0D21-4F57-657FBB80DA63}"/>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2A52C2DE-EF94-F4D8-5838-7E28D9248297}"/>
              </a:ext>
            </a:extLst>
          </p:cNvPr>
          <p:cNvSpPr>
            <a:spLocks noGrp="1"/>
          </p:cNvSpPr>
          <p:nvPr>
            <p:ph type="body" idx="1"/>
          </p:nvPr>
        </p:nvSpPr>
        <p:spPr/>
        <p:txBody>
          <a:bodyPr/>
          <a:lstStyle/>
          <a:p>
            <a:endParaRPr lang="en-GB"/>
          </a:p>
        </p:txBody>
      </p:sp>
      <p:pic>
        <p:nvPicPr>
          <p:cNvPr id="5" name="Picture 4">
            <a:extLst>
              <a:ext uri="{FF2B5EF4-FFF2-40B4-BE49-F238E27FC236}">
                <a16:creationId xmlns:a16="http://schemas.microsoft.com/office/drawing/2014/main" id="{111A390D-F0F7-DAA9-C8AA-E4B855DFB801}"/>
              </a:ext>
            </a:extLst>
          </p:cNvPr>
          <p:cNvPicPr>
            <a:picLocks noChangeAspect="1"/>
          </p:cNvPicPr>
          <p:nvPr/>
        </p:nvPicPr>
        <p:blipFill rotWithShape="1">
          <a:blip r:embed="rId2"/>
          <a:srcRect l="11116" t="40948" r="46697" b="24918"/>
          <a:stretch/>
        </p:blipFill>
        <p:spPr>
          <a:xfrm>
            <a:off x="326570" y="1224641"/>
            <a:ext cx="11446330" cy="5206867"/>
          </a:xfrm>
          <a:prstGeom prst="rect">
            <a:avLst/>
          </a:prstGeom>
        </p:spPr>
      </p:pic>
    </p:spTree>
    <p:extLst>
      <p:ext uri="{BB962C8B-B14F-4D97-AF65-F5344CB8AC3E}">
        <p14:creationId xmlns:p14="http://schemas.microsoft.com/office/powerpoint/2010/main" val="3737597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I got a singer’s autograph.</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0255481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I got a singer’s _________.</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463090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I got a singer’s autograph.</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1386430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publisher loved my autobiography.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50942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343004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publisher loved my _____________.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031246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publisher loved my autobiography.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5709086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car was an automatic.</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096131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car was an _________.</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4960176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car was an automatic.</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158607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610667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eight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899995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eight</a:t>
            </a:r>
            <a:br>
              <a:rPr lang="en-GB" dirty="0">
                <a:latin typeface="Twinkl Cursive Looped" panose="02000000000000000000" pitchFamily="2" charset="0"/>
              </a:rPr>
            </a:br>
            <a:r>
              <a:rPr lang="en-GB" dirty="0">
                <a:latin typeface="Twinkl Cursive Looped" panose="02000000000000000000" pitchFamily="2" charset="0"/>
              </a:rPr>
              <a:t>The number after seven is eight.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9652646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eight</a:t>
            </a:r>
            <a:br>
              <a:rPr lang="en-GB" dirty="0">
                <a:latin typeface="Twinkl Cursive Looped" panose="02000000000000000000" pitchFamily="2" charset="0"/>
              </a:rPr>
            </a:br>
            <a:r>
              <a:rPr lang="en-GB" dirty="0">
                <a:latin typeface="Twinkl Cursive Looped" panose="02000000000000000000" pitchFamily="2" charset="0"/>
              </a:rPr>
              <a:t>The number after seven is eight. </a:t>
            </a:r>
            <a:endParaRPr lang="en-GB" i="1" dirty="0">
              <a:latin typeface="Twinkl Cursive Looped" panose="02000000000000000000" pitchFamily="2" charset="0"/>
            </a:endParaRPr>
          </a:p>
        </p:txBody>
      </p:sp>
      <p:pic>
        <p:nvPicPr>
          <p:cNvPr id="13314" name="Picture 2" descr="Free Eight Cliparts, Download Free Eight Cliparts png images, Free ClipArts  on Clipart Library">
            <a:extLst>
              <a:ext uri="{FF2B5EF4-FFF2-40B4-BE49-F238E27FC236}">
                <a16:creationId xmlns:a16="http://schemas.microsoft.com/office/drawing/2014/main" id="{36BB78A1-52EF-9A93-A6D9-3DBDCA401A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495" y="52863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6035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number after seven is eight.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258269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actual</a:t>
            </a:r>
          </a:p>
        </p:txBody>
      </p:sp>
    </p:spTree>
    <p:extLst>
      <p:ext uri="{BB962C8B-B14F-4D97-AF65-F5344CB8AC3E}">
        <p14:creationId xmlns:p14="http://schemas.microsoft.com/office/powerpoint/2010/main" val="23990814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number after seven is _____.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280384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number after seven is eight.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1203155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caught</a:t>
            </a:r>
          </a:p>
        </p:txBody>
      </p:sp>
    </p:spTree>
    <p:extLst>
      <p:ext uri="{BB962C8B-B14F-4D97-AF65-F5344CB8AC3E}">
        <p14:creationId xmlns:p14="http://schemas.microsoft.com/office/powerpoint/2010/main" val="25585443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caught</a:t>
            </a:r>
            <a:br>
              <a:rPr lang="en-GB" dirty="0">
                <a:latin typeface="Twinkl Cursive Looped" panose="02000000000000000000" pitchFamily="2" charset="0"/>
              </a:rPr>
            </a:br>
            <a:r>
              <a:rPr lang="en-GB" dirty="0">
                <a:latin typeface="Twinkl Cursive Looped" panose="02000000000000000000" pitchFamily="2" charset="0"/>
              </a:rPr>
              <a:t>The spider caught the fly. </a:t>
            </a:r>
            <a:endParaRPr lang="en-GB" i="1" dirty="0"/>
          </a:p>
        </p:txBody>
      </p:sp>
    </p:spTree>
    <p:extLst>
      <p:ext uri="{BB962C8B-B14F-4D97-AF65-F5344CB8AC3E}">
        <p14:creationId xmlns:p14="http://schemas.microsoft.com/office/powerpoint/2010/main" val="30149482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caught</a:t>
            </a:r>
            <a:br>
              <a:rPr lang="en-GB" dirty="0">
                <a:latin typeface="Twinkl Cursive Looped" panose="02000000000000000000" pitchFamily="2" charset="0"/>
              </a:rPr>
            </a:br>
            <a:r>
              <a:rPr lang="en-GB" dirty="0">
                <a:latin typeface="Twinkl Cursive Looped" panose="02000000000000000000" pitchFamily="2" charset="0"/>
              </a:rPr>
              <a:t>The spider caught the fly. </a:t>
            </a:r>
            <a:endParaRPr lang="en-GB" i="1" dirty="0"/>
          </a:p>
        </p:txBody>
      </p:sp>
      <p:pic>
        <p:nvPicPr>
          <p:cNvPr id="14338" name="Picture 2" descr="Spider With A Fly In A Web Illustration On White Background Royalty Free  SVG, Cliparts, Vectors, And Stock Illustration. Image 15605444.">
            <a:extLst>
              <a:ext uri="{FF2B5EF4-FFF2-40B4-BE49-F238E27FC236}">
                <a16:creationId xmlns:a16="http://schemas.microsoft.com/office/drawing/2014/main" id="{8C5ECEB0-1B24-138F-299D-1D69E10915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 y="729343"/>
            <a:ext cx="214312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0455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spider caught the fly. </a:t>
            </a:r>
            <a:endParaRPr lang="en-GB" i="1" dirty="0"/>
          </a:p>
        </p:txBody>
      </p:sp>
    </p:spTree>
    <p:extLst>
      <p:ext uri="{BB962C8B-B14F-4D97-AF65-F5344CB8AC3E}">
        <p14:creationId xmlns:p14="http://schemas.microsoft.com/office/powerpoint/2010/main" val="34281384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spider ______ the fly. </a:t>
            </a:r>
            <a:endParaRPr lang="en-GB" i="1" dirty="0"/>
          </a:p>
        </p:txBody>
      </p:sp>
    </p:spTree>
    <p:extLst>
      <p:ext uri="{BB962C8B-B14F-4D97-AF65-F5344CB8AC3E}">
        <p14:creationId xmlns:p14="http://schemas.microsoft.com/office/powerpoint/2010/main" val="15388785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spider caught the fly. </a:t>
            </a:r>
            <a:endParaRPr lang="en-GB" i="1" dirty="0"/>
          </a:p>
        </p:txBody>
      </p:sp>
    </p:spTree>
    <p:extLst>
      <p:ext uri="{BB962C8B-B14F-4D97-AF65-F5344CB8AC3E}">
        <p14:creationId xmlns:p14="http://schemas.microsoft.com/office/powerpoint/2010/main" val="24230523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768626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43821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actual</a:t>
            </a:r>
            <a:br>
              <a:rPr lang="en-GB" dirty="0">
                <a:latin typeface="Twinkl Cursive Looped" panose="02000000000000000000" pitchFamily="2" charset="0"/>
              </a:rPr>
            </a:br>
            <a:r>
              <a:rPr lang="en-GB" dirty="0">
                <a:latin typeface="Twinkl Cursive Looped" panose="02000000000000000000" pitchFamily="2" charset="0"/>
              </a:rPr>
              <a:t>(adjective)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real</a:t>
            </a:r>
          </a:p>
        </p:txBody>
      </p:sp>
      <p:pic>
        <p:nvPicPr>
          <p:cNvPr id="3" name="Picture 2" descr="real clipart - Clip Art Library">
            <a:extLst>
              <a:ext uri="{FF2B5EF4-FFF2-40B4-BE49-F238E27FC236}">
                <a16:creationId xmlns:a16="http://schemas.microsoft.com/office/drawing/2014/main" id="{00AB00A6-C512-2973-3E41-090F61CBD4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156" y="545646"/>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1306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91193" y="1355272"/>
            <a:ext cx="116096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There is an antidote to climate change and the greenhouse effect.  If people come off of autopilot and begin to think about how to reduce the burning of fossil fuels, the amount of gas being heated will reduce.  The automatic response is to use renewable energies, such as solar and wind, instead of fossil fuels.  Engineers are busy creating new technologies to support these ideas, like electric cars and wind farms.  We are still early in this century, so we can still make a change to give the world the antibiotic needed to make it better.</a:t>
            </a:r>
          </a:p>
        </p:txBody>
      </p:sp>
    </p:spTree>
    <p:extLst>
      <p:ext uri="{BB962C8B-B14F-4D97-AF65-F5344CB8AC3E}">
        <p14:creationId xmlns:p14="http://schemas.microsoft.com/office/powerpoint/2010/main" val="24335001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91193" y="1355272"/>
            <a:ext cx="116096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There is an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antidote</a:t>
            </a:r>
            <a:r>
              <a:rPr lang="en-GB" sz="4000" dirty="0">
                <a:solidFill>
                  <a:srgbClr val="000000"/>
                </a:solidFill>
                <a:effectLst/>
                <a:latin typeface="Twinkl Cursive Looped" panose="02000000000000000000" pitchFamily="2" charset="0"/>
                <a:ea typeface="Times New Roman" panose="02020603050405020304" pitchFamily="18" charset="0"/>
              </a:rPr>
              <a:t> to climate change and the greenhouse effect.  If people come off of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autopilot</a:t>
            </a:r>
            <a:r>
              <a:rPr lang="en-GB" sz="4000" dirty="0">
                <a:solidFill>
                  <a:srgbClr val="000000"/>
                </a:solidFill>
                <a:effectLst/>
                <a:latin typeface="Twinkl Cursive Looped" panose="02000000000000000000" pitchFamily="2" charset="0"/>
                <a:ea typeface="Times New Roman" panose="02020603050405020304" pitchFamily="18" charset="0"/>
              </a:rPr>
              <a:t> and begin to think about how to reduce the burning of fossil fuels, the amount of gas being heated will reduce.  The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automatic</a:t>
            </a:r>
            <a:r>
              <a:rPr lang="en-GB" sz="4000" dirty="0">
                <a:solidFill>
                  <a:srgbClr val="000000"/>
                </a:solidFill>
                <a:effectLst/>
                <a:latin typeface="Twinkl Cursive Looped" panose="02000000000000000000" pitchFamily="2" charset="0"/>
                <a:ea typeface="Times New Roman" panose="02020603050405020304" pitchFamily="18" charset="0"/>
              </a:rPr>
              <a:t> response is to use renewable energies, such as solar and wind, instead of fossil fuels.  Engineers are busy creating new technologies to support these ideas, like electric cars and wind farms.  We are still early in this century, so we can still make a change to give the world the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antibiotic</a:t>
            </a:r>
            <a:r>
              <a:rPr lang="en-GB" sz="4000" dirty="0">
                <a:solidFill>
                  <a:srgbClr val="000000"/>
                </a:solidFill>
                <a:effectLst/>
                <a:latin typeface="Twinkl Cursive Looped" panose="02000000000000000000" pitchFamily="2" charset="0"/>
                <a:ea typeface="Times New Roman" panose="02020603050405020304" pitchFamily="18" charset="0"/>
              </a:rPr>
              <a:t> needed to make it better.</a:t>
            </a:r>
          </a:p>
        </p:txBody>
      </p:sp>
    </p:spTree>
    <p:extLst>
      <p:ext uri="{BB962C8B-B14F-4D97-AF65-F5344CB8AC3E}">
        <p14:creationId xmlns:p14="http://schemas.microsoft.com/office/powerpoint/2010/main" val="3926412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91193" y="1355272"/>
            <a:ext cx="116096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There is an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antidote</a:t>
            </a:r>
            <a:r>
              <a:rPr lang="en-GB" sz="4000" dirty="0">
                <a:solidFill>
                  <a:srgbClr val="000000"/>
                </a:solidFill>
                <a:effectLst/>
                <a:latin typeface="Twinkl Cursive Looped" panose="02000000000000000000" pitchFamily="2" charset="0"/>
                <a:ea typeface="Times New Roman" panose="02020603050405020304" pitchFamily="18" charset="0"/>
              </a:rPr>
              <a:t> to climate change and the </a:t>
            </a:r>
            <a:r>
              <a:rPr lang="en-GB" sz="4000" dirty="0">
                <a:solidFill>
                  <a:srgbClr val="000000"/>
                </a:solidFill>
                <a:effectLst/>
                <a:highlight>
                  <a:srgbClr val="00FFFF"/>
                </a:highlight>
                <a:latin typeface="Twinkl Cursive Looped" panose="02000000000000000000" pitchFamily="2" charset="0"/>
                <a:ea typeface="Times New Roman" panose="02020603050405020304" pitchFamily="18" charset="0"/>
              </a:rPr>
              <a:t>greenhouse</a:t>
            </a:r>
            <a:r>
              <a:rPr lang="en-GB" sz="4000" dirty="0">
                <a:solidFill>
                  <a:srgbClr val="000000"/>
                </a:solidFill>
                <a:effectLst/>
                <a:latin typeface="Twinkl Cursive Looped" panose="02000000000000000000" pitchFamily="2" charset="0"/>
                <a:ea typeface="Times New Roman" panose="02020603050405020304" pitchFamily="18" charset="0"/>
              </a:rPr>
              <a:t> effect.  If people come off of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autopilot</a:t>
            </a:r>
            <a:r>
              <a:rPr lang="en-GB" sz="4000" dirty="0">
                <a:solidFill>
                  <a:srgbClr val="000000"/>
                </a:solidFill>
                <a:effectLst/>
                <a:latin typeface="Twinkl Cursive Looped" panose="02000000000000000000" pitchFamily="2" charset="0"/>
                <a:ea typeface="Times New Roman" panose="02020603050405020304" pitchFamily="18" charset="0"/>
              </a:rPr>
              <a:t> and begin to think about how to reduce the burn</a:t>
            </a:r>
            <a:r>
              <a:rPr lang="en-GB" sz="4000" dirty="0">
                <a:solidFill>
                  <a:srgbClr val="000000"/>
                </a:solidFill>
                <a:effectLst/>
                <a:highlight>
                  <a:srgbClr val="00FFFF"/>
                </a:highlight>
                <a:latin typeface="Twinkl Cursive Looped" panose="02000000000000000000" pitchFamily="2" charset="0"/>
                <a:ea typeface="Times New Roman" panose="02020603050405020304" pitchFamily="18" charset="0"/>
              </a:rPr>
              <a:t>ing</a:t>
            </a:r>
            <a:r>
              <a:rPr lang="en-GB" sz="4000" dirty="0">
                <a:solidFill>
                  <a:srgbClr val="000000"/>
                </a:solidFill>
                <a:effectLst/>
                <a:latin typeface="Twinkl Cursive Looped" panose="02000000000000000000" pitchFamily="2" charset="0"/>
                <a:ea typeface="Times New Roman" panose="02020603050405020304" pitchFamily="18" charset="0"/>
              </a:rPr>
              <a:t> of fossil fuels, the amount of gas being heat</a:t>
            </a:r>
            <a:r>
              <a:rPr lang="en-GB" sz="4000" dirty="0">
                <a:solidFill>
                  <a:srgbClr val="000000"/>
                </a:solidFill>
                <a:effectLst/>
                <a:highlight>
                  <a:srgbClr val="00FFFF"/>
                </a:highlight>
                <a:latin typeface="Twinkl Cursive Looped" panose="02000000000000000000" pitchFamily="2" charset="0"/>
                <a:ea typeface="Times New Roman" panose="02020603050405020304" pitchFamily="18" charset="0"/>
              </a:rPr>
              <a:t>ed</a:t>
            </a:r>
            <a:r>
              <a:rPr lang="en-GB" sz="4000" dirty="0">
                <a:solidFill>
                  <a:srgbClr val="000000"/>
                </a:solidFill>
                <a:effectLst/>
                <a:latin typeface="Twinkl Cursive Looped" panose="02000000000000000000" pitchFamily="2" charset="0"/>
                <a:ea typeface="Times New Roman" panose="02020603050405020304" pitchFamily="18" charset="0"/>
              </a:rPr>
              <a:t> will reduce.  The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automatic</a:t>
            </a:r>
            <a:r>
              <a:rPr lang="en-GB" sz="4000" dirty="0">
                <a:solidFill>
                  <a:srgbClr val="000000"/>
                </a:solidFill>
                <a:effectLst/>
                <a:latin typeface="Twinkl Cursive Looped" panose="02000000000000000000" pitchFamily="2" charset="0"/>
                <a:ea typeface="Times New Roman" panose="02020603050405020304" pitchFamily="18" charset="0"/>
              </a:rPr>
              <a:t> response is to use </a:t>
            </a:r>
            <a:r>
              <a:rPr lang="en-GB" sz="4000" dirty="0">
                <a:solidFill>
                  <a:srgbClr val="000000"/>
                </a:solidFill>
                <a:effectLst/>
                <a:highlight>
                  <a:srgbClr val="00FFFF"/>
                </a:highlight>
                <a:latin typeface="Twinkl Cursive Looped" panose="02000000000000000000" pitchFamily="2" charset="0"/>
                <a:ea typeface="Times New Roman" panose="02020603050405020304" pitchFamily="18" charset="0"/>
              </a:rPr>
              <a:t>renewable</a:t>
            </a:r>
            <a:r>
              <a:rPr lang="en-GB" sz="4000" dirty="0">
                <a:solidFill>
                  <a:srgbClr val="000000"/>
                </a:solidFill>
                <a:effectLst/>
                <a:latin typeface="Twinkl Cursive Looped" panose="02000000000000000000" pitchFamily="2" charset="0"/>
                <a:ea typeface="Times New Roman" panose="02020603050405020304" pitchFamily="18" charset="0"/>
              </a:rPr>
              <a:t> energies, such as solar and wind, instead of fossil fuels.  Engineers are </a:t>
            </a:r>
            <a:r>
              <a:rPr lang="en-GB" sz="4000" dirty="0">
                <a:solidFill>
                  <a:srgbClr val="000000"/>
                </a:solidFill>
                <a:effectLst/>
                <a:highlight>
                  <a:srgbClr val="00FFFF"/>
                </a:highlight>
                <a:latin typeface="Twinkl Cursive Looped" panose="02000000000000000000" pitchFamily="2" charset="0"/>
                <a:ea typeface="Times New Roman" panose="02020603050405020304" pitchFamily="18" charset="0"/>
              </a:rPr>
              <a:t>busy</a:t>
            </a:r>
            <a:r>
              <a:rPr lang="en-GB" sz="4000" dirty="0">
                <a:solidFill>
                  <a:srgbClr val="000000"/>
                </a:solidFill>
                <a:effectLst/>
                <a:latin typeface="Twinkl Cursive Looped" panose="02000000000000000000" pitchFamily="2" charset="0"/>
                <a:ea typeface="Times New Roman" panose="02020603050405020304" pitchFamily="18" charset="0"/>
              </a:rPr>
              <a:t> creat</a:t>
            </a:r>
            <a:r>
              <a:rPr lang="en-GB" sz="4000" dirty="0">
                <a:solidFill>
                  <a:srgbClr val="000000"/>
                </a:solidFill>
                <a:effectLst/>
                <a:highlight>
                  <a:srgbClr val="00FFFF"/>
                </a:highlight>
                <a:latin typeface="Twinkl Cursive Looped" panose="02000000000000000000" pitchFamily="2" charset="0"/>
                <a:ea typeface="Times New Roman" panose="02020603050405020304" pitchFamily="18" charset="0"/>
              </a:rPr>
              <a:t>ing</a:t>
            </a:r>
            <a:r>
              <a:rPr lang="en-GB" sz="4000" dirty="0">
                <a:solidFill>
                  <a:srgbClr val="000000"/>
                </a:solidFill>
                <a:effectLst/>
                <a:latin typeface="Twinkl Cursive Looped" panose="02000000000000000000" pitchFamily="2" charset="0"/>
                <a:ea typeface="Times New Roman" panose="02020603050405020304" pitchFamily="18" charset="0"/>
              </a:rPr>
              <a:t> new technologies to support these ideas, like electric cars and wind farms.  We are still </a:t>
            </a:r>
            <a:r>
              <a:rPr lang="en-GB" sz="4000" dirty="0">
                <a:solidFill>
                  <a:srgbClr val="000000"/>
                </a:solidFill>
                <a:effectLst/>
                <a:highlight>
                  <a:srgbClr val="00FFFF"/>
                </a:highlight>
                <a:latin typeface="Twinkl Cursive Looped" panose="02000000000000000000" pitchFamily="2" charset="0"/>
                <a:ea typeface="Times New Roman" panose="02020603050405020304" pitchFamily="18" charset="0"/>
              </a:rPr>
              <a:t>early</a:t>
            </a:r>
            <a:r>
              <a:rPr lang="en-GB" sz="4000" dirty="0">
                <a:solidFill>
                  <a:srgbClr val="000000"/>
                </a:solidFill>
                <a:effectLst/>
                <a:latin typeface="Twinkl Cursive Looped" panose="02000000000000000000" pitchFamily="2" charset="0"/>
                <a:ea typeface="Times New Roman" panose="02020603050405020304" pitchFamily="18" charset="0"/>
              </a:rPr>
              <a:t> in this </a:t>
            </a:r>
            <a:r>
              <a:rPr lang="en-GB" sz="4000" dirty="0">
                <a:solidFill>
                  <a:srgbClr val="000000"/>
                </a:solidFill>
                <a:effectLst/>
                <a:highlight>
                  <a:srgbClr val="00FFFF"/>
                </a:highlight>
                <a:latin typeface="Twinkl Cursive Looped" panose="02000000000000000000" pitchFamily="2" charset="0"/>
                <a:ea typeface="Times New Roman" panose="02020603050405020304" pitchFamily="18" charset="0"/>
              </a:rPr>
              <a:t>century</a:t>
            </a:r>
            <a:r>
              <a:rPr lang="en-GB" sz="4000" dirty="0">
                <a:solidFill>
                  <a:srgbClr val="000000"/>
                </a:solidFill>
                <a:effectLst/>
                <a:latin typeface="Twinkl Cursive Looped" panose="02000000000000000000" pitchFamily="2" charset="0"/>
                <a:ea typeface="Times New Roman" panose="02020603050405020304" pitchFamily="18" charset="0"/>
              </a:rPr>
              <a:t>, so we can still make a change to give the </a:t>
            </a:r>
            <a:r>
              <a:rPr lang="en-GB" sz="4000" dirty="0">
                <a:solidFill>
                  <a:srgbClr val="000000"/>
                </a:solidFill>
                <a:effectLst/>
                <a:highlight>
                  <a:srgbClr val="00FFFF"/>
                </a:highlight>
                <a:latin typeface="Twinkl Cursive Looped" panose="02000000000000000000" pitchFamily="2" charset="0"/>
                <a:ea typeface="Times New Roman" panose="02020603050405020304" pitchFamily="18" charset="0"/>
              </a:rPr>
              <a:t>world</a:t>
            </a:r>
            <a:r>
              <a:rPr lang="en-GB" sz="4000" dirty="0">
                <a:solidFill>
                  <a:srgbClr val="000000"/>
                </a:solidFill>
                <a:effectLst/>
                <a:latin typeface="Twinkl Cursive Looped" panose="02000000000000000000" pitchFamily="2" charset="0"/>
                <a:ea typeface="Times New Roman" panose="02020603050405020304" pitchFamily="18" charset="0"/>
              </a:rPr>
              <a:t> the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antibiotic</a:t>
            </a:r>
            <a:r>
              <a:rPr lang="en-GB" sz="4000" dirty="0">
                <a:solidFill>
                  <a:srgbClr val="000000"/>
                </a:solidFill>
                <a:effectLst/>
                <a:latin typeface="Twinkl Cursive Looped" panose="02000000000000000000" pitchFamily="2" charset="0"/>
                <a:ea typeface="Times New Roman" panose="02020603050405020304" pitchFamily="18" charset="0"/>
              </a:rPr>
              <a:t> need</a:t>
            </a:r>
            <a:r>
              <a:rPr lang="en-GB" sz="4000" dirty="0">
                <a:solidFill>
                  <a:srgbClr val="000000"/>
                </a:solidFill>
                <a:effectLst/>
                <a:highlight>
                  <a:srgbClr val="00FFFF"/>
                </a:highlight>
                <a:latin typeface="Twinkl Cursive Looped" panose="02000000000000000000" pitchFamily="2" charset="0"/>
                <a:ea typeface="Times New Roman" panose="02020603050405020304" pitchFamily="18" charset="0"/>
              </a:rPr>
              <a:t>ed</a:t>
            </a:r>
            <a:r>
              <a:rPr lang="en-GB" sz="4000" dirty="0">
                <a:solidFill>
                  <a:srgbClr val="000000"/>
                </a:solidFill>
                <a:effectLst/>
                <a:latin typeface="Twinkl Cursive Looped" panose="02000000000000000000" pitchFamily="2" charset="0"/>
                <a:ea typeface="Times New Roman" panose="02020603050405020304" pitchFamily="18" charset="0"/>
              </a:rPr>
              <a:t> to make it better.</a:t>
            </a:r>
          </a:p>
        </p:txBody>
      </p:sp>
    </p:spTree>
    <p:extLst>
      <p:ext uri="{BB962C8B-B14F-4D97-AF65-F5344CB8AC3E}">
        <p14:creationId xmlns:p14="http://schemas.microsoft.com/office/powerpoint/2010/main" val="7302849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342335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sz="6000" dirty="0">
                <a:solidFill>
                  <a:srgbClr val="000000"/>
                </a:solidFill>
                <a:effectLst/>
                <a:latin typeface="Twinkl Cursive Looped" panose="02000000000000000000" pitchFamily="2" charset="0"/>
                <a:ea typeface="Times New Roman" panose="02020603050405020304" pitchFamily="18" charset="0"/>
              </a:rPr>
              <a:t>The automatic response is to use renewable energies, such as solar and wind, instead of fossil fuels.</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9582885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Autumn 2</a:t>
            </a:r>
          </a:p>
          <a:p>
            <a:r>
              <a:rPr lang="en-GB" sz="7200" dirty="0">
                <a:latin typeface="Twinkl Cursive Looped" panose="02000000000000000000" pitchFamily="2" charset="0"/>
              </a:rPr>
              <a:t>Week 5 - Tuesday</a:t>
            </a:r>
          </a:p>
          <a:p>
            <a:endParaRPr lang="en-GB" sz="7200" dirty="0"/>
          </a:p>
        </p:txBody>
      </p:sp>
    </p:spTree>
    <p:extLst>
      <p:ext uri="{BB962C8B-B14F-4D97-AF65-F5344CB8AC3E}">
        <p14:creationId xmlns:p14="http://schemas.microsoft.com/office/powerpoint/2010/main" val="36347645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40AA551B-41D8-00B7-6800-917EBA168A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88" t="6383" r="8773" b="8988"/>
          <a:stretch/>
        </p:blipFill>
        <p:spPr bwMode="auto">
          <a:xfrm>
            <a:off x="228599" y="0"/>
            <a:ext cx="11805557" cy="680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04270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4969706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7522116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actual</a:t>
            </a:r>
          </a:p>
        </p:txBody>
      </p:sp>
    </p:spTree>
    <p:extLst>
      <p:ext uri="{BB962C8B-B14F-4D97-AF65-F5344CB8AC3E}">
        <p14:creationId xmlns:p14="http://schemas.microsoft.com/office/powerpoint/2010/main" val="26936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actual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actual horse was confused by the pantomime one.</a:t>
            </a:r>
          </a:p>
        </p:txBody>
      </p:sp>
      <p:pic>
        <p:nvPicPr>
          <p:cNvPr id="3" name="Picture 2" descr="real clipart - Clip Art Library">
            <a:extLst>
              <a:ext uri="{FF2B5EF4-FFF2-40B4-BE49-F238E27FC236}">
                <a16:creationId xmlns:a16="http://schemas.microsoft.com/office/drawing/2014/main" id="{00AB00A6-C512-2973-3E41-090F61CBD4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156" y="545646"/>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6248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actual</a:t>
            </a:r>
            <a:br>
              <a:rPr lang="en-GB" dirty="0">
                <a:latin typeface="Twinkl Cursive Looped" panose="02000000000000000000" pitchFamily="2" charset="0"/>
              </a:rPr>
            </a:br>
            <a:r>
              <a:rPr lang="en-GB" dirty="0">
                <a:latin typeface="Twinkl Cursive Looped" panose="02000000000000000000" pitchFamily="2" charset="0"/>
              </a:rPr>
              <a:t>(adjective)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real</a:t>
            </a:r>
          </a:p>
        </p:txBody>
      </p:sp>
      <p:pic>
        <p:nvPicPr>
          <p:cNvPr id="3" name="Picture 2" descr="real clipart - Clip Art Library">
            <a:extLst>
              <a:ext uri="{FF2B5EF4-FFF2-40B4-BE49-F238E27FC236}">
                <a16:creationId xmlns:a16="http://schemas.microsoft.com/office/drawing/2014/main" id="{00AB00A6-C512-2973-3E41-090F61CBD4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156" y="545646"/>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4148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actual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actual horse was confused by the pantomime one.</a:t>
            </a:r>
          </a:p>
        </p:txBody>
      </p:sp>
      <p:pic>
        <p:nvPicPr>
          <p:cNvPr id="3" name="Picture 2" descr="real clipart - Clip Art Library">
            <a:extLst>
              <a:ext uri="{FF2B5EF4-FFF2-40B4-BE49-F238E27FC236}">
                <a16:creationId xmlns:a16="http://schemas.microsoft.com/office/drawing/2014/main" id="{00AB00A6-C512-2973-3E41-090F61CBD4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156" y="545646"/>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0091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27157-ECF0-8405-0AD9-D1D5EFB28969}"/>
              </a:ext>
            </a:extLst>
          </p:cNvPr>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32415183-4AB6-77AB-E443-B8AC2D72DE4E}"/>
              </a:ext>
            </a:extLst>
          </p:cNvPr>
          <p:cNvPicPr>
            <a:picLocks noChangeAspect="1"/>
          </p:cNvPicPr>
          <p:nvPr/>
        </p:nvPicPr>
        <p:blipFill rotWithShape="1">
          <a:blip r:embed="rId2"/>
          <a:srcRect l="12455" t="36898" r="38260" b="33070"/>
          <a:stretch/>
        </p:blipFill>
        <p:spPr>
          <a:xfrm>
            <a:off x="223457" y="1417184"/>
            <a:ext cx="11745085" cy="4023631"/>
          </a:xfrm>
          <a:prstGeom prst="rect">
            <a:avLst/>
          </a:prstGeom>
        </p:spPr>
      </p:pic>
    </p:spTree>
    <p:extLst>
      <p:ext uri="{BB962C8B-B14F-4D97-AF65-F5344CB8AC3E}">
        <p14:creationId xmlns:p14="http://schemas.microsoft.com/office/powerpoint/2010/main" val="9223451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1688167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learn</a:t>
            </a:r>
          </a:p>
        </p:txBody>
      </p:sp>
    </p:spTree>
    <p:extLst>
      <p:ext uri="{BB962C8B-B14F-4D97-AF65-F5344CB8AC3E}">
        <p14:creationId xmlns:p14="http://schemas.microsoft.com/office/powerpoint/2010/main" val="133977956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learn</a:t>
            </a:r>
            <a:br>
              <a:rPr lang="en-GB" dirty="0">
                <a:latin typeface="Twinkl Cursive Looped" panose="02000000000000000000" pitchFamily="2" charset="0"/>
              </a:rPr>
            </a:br>
            <a:r>
              <a:rPr lang="en-GB" dirty="0">
                <a:latin typeface="Twinkl Cursive Looped" panose="02000000000000000000" pitchFamily="2" charset="0"/>
              </a:rPr>
              <a:t>(verb)</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gain knowledge or skill</a:t>
            </a:r>
          </a:p>
        </p:txBody>
      </p:sp>
      <p:pic>
        <p:nvPicPr>
          <p:cNvPr id="3" name="Picture 2" descr="70,293 Learning Clipart Illustrations &amp; Clip Art - iStock">
            <a:extLst>
              <a:ext uri="{FF2B5EF4-FFF2-40B4-BE49-F238E27FC236}">
                <a16:creationId xmlns:a16="http://schemas.microsoft.com/office/drawing/2014/main" id="{90285754-7D63-8958-005D-D09C63A3C1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421" y="368753"/>
            <a:ext cx="2247900"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6094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learn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Everyone loves to learn new things.</a:t>
            </a:r>
          </a:p>
        </p:txBody>
      </p:sp>
      <p:pic>
        <p:nvPicPr>
          <p:cNvPr id="3" name="Picture 2" descr="70,293 Learning Clipart Illustrations &amp; Clip Art - iStock">
            <a:extLst>
              <a:ext uri="{FF2B5EF4-FFF2-40B4-BE49-F238E27FC236}">
                <a16:creationId xmlns:a16="http://schemas.microsoft.com/office/drawing/2014/main" id="{90285754-7D63-8958-005D-D09C63A3C1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421" y="368753"/>
            <a:ext cx="2247900"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1103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73AE5-23BE-4B76-23D0-A28575BFF1D3}"/>
              </a:ext>
            </a:extLst>
          </p:cNvPr>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6DCE5B8F-5F93-0AFE-16D8-2D80DD90A062}"/>
              </a:ext>
            </a:extLst>
          </p:cNvPr>
          <p:cNvPicPr>
            <a:picLocks noChangeAspect="1"/>
          </p:cNvPicPr>
          <p:nvPr/>
        </p:nvPicPr>
        <p:blipFill rotWithShape="1">
          <a:blip r:embed="rId2"/>
          <a:srcRect l="12189" t="36422" r="38258" b="28799"/>
          <a:stretch/>
        </p:blipFill>
        <p:spPr>
          <a:xfrm>
            <a:off x="522514" y="1306285"/>
            <a:ext cx="11421047" cy="4506685"/>
          </a:xfrm>
          <a:prstGeom prst="rect">
            <a:avLst/>
          </a:prstGeom>
        </p:spPr>
      </p:pic>
    </p:spTree>
    <p:extLst>
      <p:ext uri="{BB962C8B-B14F-4D97-AF65-F5344CB8AC3E}">
        <p14:creationId xmlns:p14="http://schemas.microsoft.com/office/powerpoint/2010/main" val="34727580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remember this spelling rule?</a:t>
            </a:r>
          </a:p>
        </p:txBody>
      </p:sp>
    </p:spTree>
    <p:extLst>
      <p:ext uri="{BB962C8B-B14F-4D97-AF65-F5344CB8AC3E}">
        <p14:creationId xmlns:p14="http://schemas.microsoft.com/office/powerpoint/2010/main" val="143656222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Words ending</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ew</a:t>
            </a:r>
            <a:r>
              <a:rPr lang="en-GB" dirty="0">
                <a:latin typeface="Twinkl Cursive Looped" panose="02000000000000000000" pitchFamily="2" charset="0"/>
              </a:rPr>
              <a:t>    </a:t>
            </a:r>
            <a:r>
              <a:rPr lang="en-GB" dirty="0" err="1">
                <a:latin typeface="Twinkl Cursive Looped" panose="02000000000000000000" pitchFamily="2" charset="0"/>
              </a:rPr>
              <a:t>ue</a:t>
            </a:r>
            <a:r>
              <a:rPr lang="en-GB" dirty="0">
                <a:latin typeface="Twinkl Cursive Looped" panose="02000000000000000000" pitchFamily="2" charset="0"/>
              </a:rPr>
              <a:t>   </a:t>
            </a:r>
            <a:r>
              <a:rPr lang="en-GB" dirty="0" err="1">
                <a:latin typeface="Twinkl Cursive Looped" panose="02000000000000000000" pitchFamily="2" charset="0"/>
              </a:rPr>
              <a:t>u_e</a:t>
            </a:r>
            <a:endParaRPr lang="en-GB" dirty="0">
              <a:latin typeface="Twinkl Cursive Looped" panose="02000000000000000000" pitchFamily="2" charset="0"/>
            </a:endParaRPr>
          </a:p>
        </p:txBody>
      </p:sp>
    </p:spTree>
    <p:extLst>
      <p:ext uri="{BB962C8B-B14F-4D97-AF65-F5344CB8AC3E}">
        <p14:creationId xmlns:p14="http://schemas.microsoft.com/office/powerpoint/2010/main" val="2291233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27157-ECF0-8405-0AD9-D1D5EFB28969}"/>
              </a:ext>
            </a:extLst>
          </p:cNvPr>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32415183-4AB6-77AB-E443-B8AC2D72DE4E}"/>
              </a:ext>
            </a:extLst>
          </p:cNvPr>
          <p:cNvPicPr>
            <a:picLocks noChangeAspect="1"/>
          </p:cNvPicPr>
          <p:nvPr/>
        </p:nvPicPr>
        <p:blipFill rotWithShape="1">
          <a:blip r:embed="rId2"/>
          <a:srcRect l="12455" t="36898" r="38260" b="33070"/>
          <a:stretch/>
        </p:blipFill>
        <p:spPr>
          <a:xfrm>
            <a:off x="223457" y="1417184"/>
            <a:ext cx="11745085" cy="4023631"/>
          </a:xfrm>
          <a:prstGeom prst="rect">
            <a:avLst/>
          </a:prstGeom>
        </p:spPr>
      </p:pic>
    </p:spTree>
    <p:extLst>
      <p:ext uri="{BB962C8B-B14F-4D97-AF65-F5344CB8AC3E}">
        <p14:creationId xmlns:p14="http://schemas.microsoft.com/office/powerpoint/2010/main" val="320956364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ew</a:t>
            </a:r>
            <a:endParaRPr lang="en-GB" dirty="0">
              <a:latin typeface="Twinkl Cursive Looped" panose="02000000000000000000" pitchFamily="2" charset="0"/>
            </a:endParaRPr>
          </a:p>
        </p:txBody>
      </p:sp>
    </p:spTree>
    <p:extLst>
      <p:ext uri="{BB962C8B-B14F-4D97-AF65-F5344CB8AC3E}">
        <p14:creationId xmlns:p14="http://schemas.microsoft.com/office/powerpoint/2010/main" val="332540375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flew</a:t>
            </a:r>
          </a:p>
        </p:txBody>
      </p:sp>
    </p:spTree>
    <p:extLst>
      <p:ext uri="{BB962C8B-B14F-4D97-AF65-F5344CB8AC3E}">
        <p14:creationId xmlns:p14="http://schemas.microsoft.com/office/powerpoint/2010/main" val="14425890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flew</a:t>
            </a:r>
          </a:p>
        </p:txBody>
      </p:sp>
      <p:sp>
        <p:nvSpPr>
          <p:cNvPr id="3" name="Rectangle 2">
            <a:extLst>
              <a:ext uri="{FF2B5EF4-FFF2-40B4-BE49-F238E27FC236}">
                <a16:creationId xmlns:a16="http://schemas.microsoft.com/office/drawing/2014/main" id="{13BB5EC0-7A96-4D29-A835-6FAE896C31A4}"/>
              </a:ext>
            </a:extLst>
          </p:cNvPr>
          <p:cNvSpPr/>
          <p:nvPr/>
        </p:nvSpPr>
        <p:spPr>
          <a:xfrm>
            <a:off x="6237514" y="3543300"/>
            <a:ext cx="1012371" cy="7531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1724347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flew</a:t>
            </a:r>
          </a:p>
        </p:txBody>
      </p:sp>
      <p:sp>
        <p:nvSpPr>
          <p:cNvPr id="3" name="Rectangle 2">
            <a:extLst>
              <a:ext uri="{FF2B5EF4-FFF2-40B4-BE49-F238E27FC236}">
                <a16:creationId xmlns:a16="http://schemas.microsoft.com/office/drawing/2014/main" id="{13BB5EC0-7A96-4D29-A835-6FAE896C31A4}"/>
              </a:ext>
            </a:extLst>
          </p:cNvPr>
          <p:cNvSpPr/>
          <p:nvPr/>
        </p:nvSpPr>
        <p:spPr>
          <a:xfrm>
            <a:off x="6237514" y="3543300"/>
            <a:ext cx="1012371" cy="7531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362" name="Picture 2" descr="Bird Flew Stock Illustrations – 61 Bird Flew Stock Illustrations, Vectors &amp;  Clipart - Dreamstime">
            <a:extLst>
              <a:ext uri="{FF2B5EF4-FFF2-40B4-BE49-F238E27FC236}">
                <a16:creationId xmlns:a16="http://schemas.microsoft.com/office/drawing/2014/main" id="{A908AD5F-B85B-DC28-3C2E-FA175E74CE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198" y="708932"/>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33455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blew</a:t>
            </a:r>
          </a:p>
        </p:txBody>
      </p:sp>
    </p:spTree>
    <p:extLst>
      <p:ext uri="{BB962C8B-B14F-4D97-AF65-F5344CB8AC3E}">
        <p14:creationId xmlns:p14="http://schemas.microsoft.com/office/powerpoint/2010/main" val="193590195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blew</a:t>
            </a:r>
          </a:p>
        </p:txBody>
      </p:sp>
      <p:sp>
        <p:nvSpPr>
          <p:cNvPr id="3" name="Rectangle 2">
            <a:extLst>
              <a:ext uri="{FF2B5EF4-FFF2-40B4-BE49-F238E27FC236}">
                <a16:creationId xmlns:a16="http://schemas.microsoft.com/office/drawing/2014/main" id="{0366E0B6-702E-4814-82C6-08CA2D13F3C9}"/>
              </a:ext>
            </a:extLst>
          </p:cNvPr>
          <p:cNvSpPr/>
          <p:nvPr/>
        </p:nvSpPr>
        <p:spPr>
          <a:xfrm>
            <a:off x="6041572" y="3755571"/>
            <a:ext cx="914400" cy="80690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8763332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blew</a:t>
            </a:r>
          </a:p>
        </p:txBody>
      </p:sp>
      <p:sp>
        <p:nvSpPr>
          <p:cNvPr id="3" name="Rectangle 2">
            <a:extLst>
              <a:ext uri="{FF2B5EF4-FFF2-40B4-BE49-F238E27FC236}">
                <a16:creationId xmlns:a16="http://schemas.microsoft.com/office/drawing/2014/main" id="{0366E0B6-702E-4814-82C6-08CA2D13F3C9}"/>
              </a:ext>
            </a:extLst>
          </p:cNvPr>
          <p:cNvSpPr/>
          <p:nvPr/>
        </p:nvSpPr>
        <p:spPr>
          <a:xfrm>
            <a:off x="6041572" y="3755571"/>
            <a:ext cx="914400" cy="80690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322" name="Picture 2" descr="Boy Blowing Big Bubbles Clip Art - Boy Blowing Big Bubbles Image | Clip art,  Illustrations kids, Free clip art">
            <a:extLst>
              <a:ext uri="{FF2B5EF4-FFF2-40B4-BE49-F238E27FC236}">
                <a16:creationId xmlns:a16="http://schemas.microsoft.com/office/drawing/2014/main" id="{5AA53800-C894-D92A-DC20-A15C2F9044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502" y="511629"/>
            <a:ext cx="1876425"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4018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147312945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prefix   auto-</a:t>
            </a:r>
          </a:p>
        </p:txBody>
      </p:sp>
    </p:spTree>
    <p:extLst>
      <p:ext uri="{BB962C8B-B14F-4D97-AF65-F5344CB8AC3E}">
        <p14:creationId xmlns:p14="http://schemas.microsoft.com/office/powerpoint/2010/main" val="320433193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auto - </a:t>
            </a:r>
            <a:endParaRPr lang="en-GB" dirty="0">
              <a:highlight>
                <a:srgbClr val="00FF00"/>
              </a:highlight>
              <a:latin typeface="Twinkl Cursive Looped" panose="02000000000000000000" pitchFamily="2" charset="0"/>
            </a:endParaRPr>
          </a:p>
        </p:txBody>
      </p:sp>
    </p:spTree>
    <p:extLst>
      <p:ext uri="{BB962C8B-B14F-4D97-AF65-F5344CB8AC3E}">
        <p14:creationId xmlns:p14="http://schemas.microsoft.com/office/powerpoint/2010/main" val="17775795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8527</TotalTime>
  <Words>4223</Words>
  <Application>Microsoft Office PowerPoint</Application>
  <PresentationFormat>Widescreen</PresentationFormat>
  <Paragraphs>516</Paragraphs>
  <Slides>330</Slides>
  <Notes>66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330</vt:i4>
      </vt:variant>
    </vt:vector>
  </HeadingPairs>
  <TitlesOfParts>
    <vt:vector size="335" baseType="lpstr">
      <vt:lpstr>Arial</vt:lpstr>
      <vt:lpstr>Calibri</vt:lpstr>
      <vt:lpstr>Calibri Light</vt:lpstr>
      <vt:lpstr>Twinkl Cursive Looped</vt:lpstr>
      <vt:lpstr>Office Theme</vt:lpstr>
      <vt:lpstr>Spelling Y3</vt:lpstr>
      <vt:lpstr>PowerPoint Presentation</vt:lpstr>
      <vt:lpstr>PowerPoint Presentation</vt:lpstr>
      <vt:lpstr>Let’s Revisit and Review…</vt:lpstr>
      <vt:lpstr>Do you remember this challenge word?</vt:lpstr>
      <vt:lpstr>actual</vt:lpstr>
      <vt:lpstr>actual (adjective)   Definition – real</vt:lpstr>
      <vt:lpstr>actual  The actual horse was confused by the pantomime one.</vt:lpstr>
      <vt:lpstr>PowerPoint Presentation</vt:lpstr>
      <vt:lpstr>Do you remember this challenge word?</vt:lpstr>
      <vt:lpstr>learn</vt:lpstr>
      <vt:lpstr>learn (verb)  Definition – gain knowledge or skill</vt:lpstr>
      <vt:lpstr>learn  Everyone loves to learn new things.</vt:lpstr>
      <vt:lpstr>PowerPoint Presentation</vt:lpstr>
      <vt:lpstr>Can you remember this spelling rule?</vt:lpstr>
      <vt:lpstr>Words ending -ew    ue   u_e</vt:lpstr>
      <vt:lpstr>-ue</vt:lpstr>
      <vt:lpstr>blue</vt:lpstr>
      <vt:lpstr>blue</vt:lpstr>
      <vt:lpstr>blue</vt:lpstr>
      <vt:lpstr>glue</vt:lpstr>
      <vt:lpstr>glue</vt:lpstr>
      <vt:lpstr>glue</vt:lpstr>
      <vt:lpstr>Let’s Teach and Practise</vt:lpstr>
      <vt:lpstr>The prefix   auto-</vt:lpstr>
      <vt:lpstr>auto - </vt:lpstr>
      <vt:lpstr>auto -  meaning self or own</vt:lpstr>
      <vt:lpstr>auto -  meaning self or own  The prefix auto- can be added to most root words without changes.</vt:lpstr>
      <vt:lpstr>autograph</vt:lpstr>
      <vt:lpstr>autograph</vt:lpstr>
      <vt:lpstr>autobiography</vt:lpstr>
      <vt:lpstr>autobiography</vt:lpstr>
      <vt:lpstr>automatic</vt:lpstr>
      <vt:lpstr>automatic</vt:lpstr>
      <vt:lpstr>autograph</vt:lpstr>
      <vt:lpstr>autograph auto + graph = autograph</vt:lpstr>
      <vt:lpstr>autograph auto + graph = autograph  (noun) Definition – someone signing their name </vt:lpstr>
      <vt:lpstr>PowerPoint Presentation</vt:lpstr>
      <vt:lpstr>autobiography</vt:lpstr>
      <vt:lpstr>autobiography auto + biography = autobiography</vt:lpstr>
      <vt:lpstr>autobiography auto + biography = autobiography  (noun) Definition – an account of a person's life written by that person. </vt:lpstr>
      <vt:lpstr>automatic</vt:lpstr>
      <vt:lpstr>automatic auto + matic = automatic</vt:lpstr>
      <vt:lpstr>automatic auto + matic = automatic  (adjective) Definition – device working by itself </vt:lpstr>
      <vt:lpstr>PowerPoint Presentation</vt:lpstr>
      <vt:lpstr> I got a singer’s autograph.</vt:lpstr>
      <vt:lpstr> I got a singer’s _________.</vt:lpstr>
      <vt:lpstr> I got a singer’s autograph.</vt:lpstr>
      <vt:lpstr> The publisher loved my autobiography. </vt:lpstr>
      <vt:lpstr> The publisher loved my _____________. </vt:lpstr>
      <vt:lpstr> The publisher loved my autobiography. </vt:lpstr>
      <vt:lpstr> The car was an automatic.</vt:lpstr>
      <vt:lpstr> The car was an _________.</vt:lpstr>
      <vt:lpstr> The car was an automatic.</vt:lpstr>
      <vt:lpstr>New CHALLENGE words.</vt:lpstr>
      <vt:lpstr>eight</vt:lpstr>
      <vt:lpstr>eight The number after seven is eight. </vt:lpstr>
      <vt:lpstr>eight The number after seven is eight. </vt:lpstr>
      <vt:lpstr> The number after seven is eight. </vt:lpstr>
      <vt:lpstr> The number after seven is _____. </vt:lpstr>
      <vt:lpstr> The number after seven is eight. </vt:lpstr>
      <vt:lpstr>caught</vt:lpstr>
      <vt:lpstr>caught The spider caught the fly. </vt:lpstr>
      <vt:lpstr>caught The spider caught the fly. </vt:lpstr>
      <vt:lpstr> The spider caught the fly. </vt:lpstr>
      <vt:lpstr> The spider ______ the fly. </vt:lpstr>
      <vt:lpstr> The spider caught the fly. </vt:lpstr>
      <vt:lpstr>Let’s Practise and Apply.</vt:lpstr>
      <vt:lpstr>Can you spot the spelling rule words and the challenge words?</vt:lpstr>
      <vt:lpstr>There is an antidote to climate change and the greenhouse effect.  If people come off of autopilot and begin to think about how to reduce the burning of fossil fuels, the amount of gas being heated will reduce.  The automatic response is to use renewable energies, such as solar and wind, instead of fossil fuels.  Engineers are busy creating new technologies to support these ideas, like electric cars and wind farms.  We are still early in this century, so we can still make a change to give the world the antibiotic needed to make it better.</vt:lpstr>
      <vt:lpstr>There is an antidote to climate change and the greenhouse effect.  If people come off of autopilot and begin to think about how to reduce the burning of fossil fuels, the amount of gas being heated will reduce.  The automatic response is to use renewable energies, such as solar and wind, instead of fossil fuels.  Engineers are busy creating new technologies to support these ideas, like electric cars and wind farms.  We are still early in this century, so we can still make a change to give the world the antibiotic needed to make it better.</vt:lpstr>
      <vt:lpstr>There is an antidote to climate change and the greenhouse effect.  If people come off of autopilot and begin to think about how to reduce the burning of fossil fuels, the amount of gas being heated will reduce.  The automatic response is to use renewable energies, such as solar and wind, instead of fossil fuels.  Engineers are busy creating new technologies to support these ideas, like electric cars and wind farms.  We are still early in this century, so we can still make a change to give the world the antibiotic needed to make it better.</vt:lpstr>
      <vt:lpstr>Write this sentence as I dictate it to you.</vt:lpstr>
      <vt:lpstr>The automatic response is to use renewable energies, such as solar and wind, instead of fossil fuels.</vt:lpstr>
      <vt:lpstr>PowerPoint Presentation</vt:lpstr>
      <vt:lpstr>PowerPoint Presentation</vt:lpstr>
      <vt:lpstr>Let’s Revisit and Review…</vt:lpstr>
      <vt:lpstr>Do you remember this challenge word?</vt:lpstr>
      <vt:lpstr>actual</vt:lpstr>
      <vt:lpstr>actual (adjective)   Definition – real</vt:lpstr>
      <vt:lpstr>actual  The actual horse was confused by the pantomime one.</vt:lpstr>
      <vt:lpstr>PowerPoint Presentation</vt:lpstr>
      <vt:lpstr>Do you remember this challenge word?</vt:lpstr>
      <vt:lpstr>learn</vt:lpstr>
      <vt:lpstr>learn (verb)  Definition – gain knowledge or skill</vt:lpstr>
      <vt:lpstr>learn  Everyone loves to learn new things.</vt:lpstr>
      <vt:lpstr>PowerPoint Presentation</vt:lpstr>
      <vt:lpstr>Can you remember this spelling rule?</vt:lpstr>
      <vt:lpstr>Words ending -ew    ue   u_e</vt:lpstr>
      <vt:lpstr>-ew</vt:lpstr>
      <vt:lpstr>flew</vt:lpstr>
      <vt:lpstr>flew</vt:lpstr>
      <vt:lpstr>flew</vt:lpstr>
      <vt:lpstr>blew</vt:lpstr>
      <vt:lpstr>blew</vt:lpstr>
      <vt:lpstr>blew</vt:lpstr>
      <vt:lpstr>Let’s Teach and Practise</vt:lpstr>
      <vt:lpstr>The prefix   auto-</vt:lpstr>
      <vt:lpstr>auto - </vt:lpstr>
      <vt:lpstr>auto -  meaning self or own</vt:lpstr>
      <vt:lpstr>auto -  meaning self or own  The prefix auto- can be added to most root words without changes.</vt:lpstr>
      <vt:lpstr>autofocus</vt:lpstr>
      <vt:lpstr>autofocus</vt:lpstr>
      <vt:lpstr>autopilot</vt:lpstr>
      <vt:lpstr>autopilot</vt:lpstr>
      <vt:lpstr>autocorrect</vt:lpstr>
      <vt:lpstr>autocorrect</vt:lpstr>
      <vt:lpstr>autofocus</vt:lpstr>
      <vt:lpstr>autofocus auto + focus = autofocus</vt:lpstr>
      <vt:lpstr>autofocus auto + focus = autofocus  (noun) Definition – device to focus a camera so it is not blurry  </vt:lpstr>
      <vt:lpstr>autopilot</vt:lpstr>
      <vt:lpstr>autopilot auto + pilot = autopilot</vt:lpstr>
      <vt:lpstr>autopilot auto + pilot = autopilot  (noun) Definition – device control the direction and speed of a vehicle </vt:lpstr>
      <vt:lpstr>autocorrect</vt:lpstr>
      <vt:lpstr>autocorrect auto + correct = autocorrect</vt:lpstr>
      <vt:lpstr>autocorrect auto + correct = autocorrect  (verb) Definition – changing text to make sure it is right </vt:lpstr>
      <vt:lpstr> The telescope had an autofocus button.</vt:lpstr>
      <vt:lpstr> The telescope had an _________ button.</vt:lpstr>
      <vt:lpstr> The telescope had an autofocus button.</vt:lpstr>
      <vt:lpstr> The plane was being flown on autopilot.</vt:lpstr>
      <vt:lpstr> The plane was being flown on _________.</vt:lpstr>
      <vt:lpstr> The plane was being flown on autopilot.</vt:lpstr>
      <vt:lpstr> The computer had an autocorrect function.</vt:lpstr>
      <vt:lpstr> The computer had an ___________ function.</vt:lpstr>
      <vt:lpstr> The computer had an autocorrect function.</vt:lpstr>
      <vt:lpstr>New CHALLENGE words.</vt:lpstr>
      <vt:lpstr>eight</vt:lpstr>
      <vt:lpstr>eight The number after seven is eight. </vt:lpstr>
      <vt:lpstr>eight The number after seven is eight. </vt:lpstr>
      <vt:lpstr> The number after seven is eight. </vt:lpstr>
      <vt:lpstr> The number after seven is _____. </vt:lpstr>
      <vt:lpstr> The number after seven is eight. </vt:lpstr>
      <vt:lpstr>caught</vt:lpstr>
      <vt:lpstr>caught The spider caught the fly. </vt:lpstr>
      <vt:lpstr>caught The spider caught the fly. </vt:lpstr>
      <vt:lpstr> The spider caught the fly. </vt:lpstr>
      <vt:lpstr> The spider ______ the fly. </vt:lpstr>
      <vt:lpstr> The spider caught the fly. </vt:lpstr>
      <vt:lpstr>Let’s Practise and Apply.</vt:lpstr>
      <vt:lpstr>Can you spot the spelling rule words and the challenge words?</vt:lpstr>
      <vt:lpstr>There is an antidote to climate change and the greenhouse effect.  If people come off of autopilot and begin to think about how to reduce the burning of fossil fuels, the amount of gas being heated will reduce.  The automatic response is to use renewable energies, such as solar and wind, instead of fossil fuels.  Engineers are busy creating new technologies to support these ideas, like electric cars and wind farms.  We are still early in this century, so we can still make a change to give the world the antibiotic needed to make it better.</vt:lpstr>
      <vt:lpstr>There is an antidote to climate change and the greenhouse effect.  If people come off of autopilot and begin to think about how to reduce the burning of fossil fuels, the amount of gas being heated will reduce.  The automatic response is to use renewable energies, such as solar and wind, instead of fossil fuels.  Engineers are busy creating new technologies to support these ideas, like electric cars and wind farms.  We are still early in this century, so we can still make a change to give the world the antibiotic needed to make it better.</vt:lpstr>
      <vt:lpstr>There is an antidote to climate change and the greenhouse effect.  If people come off of autopilot and begin to think about how to reduce the burning of fossil fuels, the amount of gas being heated will reduce.  The automatic response is to use renewable energies, such as solar and wind, instead of fossil fuels.  Engineers are busy creating new technologies to support these ideas, like electric cars and wind farms.  We are still early in this century, so we can still make a change to give the world the antibiotic needed to make it better.</vt:lpstr>
      <vt:lpstr>Write this sentence as I dictate it to you.</vt:lpstr>
      <vt:lpstr>If people come off of autopilot and begin to think about how to reduce the burning of fossil fuels, the amount of gas being heated will reduce.</vt:lpstr>
      <vt:lpstr>PowerPoint Presentation</vt:lpstr>
      <vt:lpstr>PowerPoint Presentation</vt:lpstr>
      <vt:lpstr>Let’s Revisit and Review…</vt:lpstr>
      <vt:lpstr>Do you remember this challenge word?</vt:lpstr>
      <vt:lpstr>actual</vt:lpstr>
      <vt:lpstr>actual (adjective)   Definition – real</vt:lpstr>
      <vt:lpstr>actual  The actual horse was confused by the pantomime one.</vt:lpstr>
      <vt:lpstr>PowerPoint Presentation</vt:lpstr>
      <vt:lpstr>Do you remember this challenge word?</vt:lpstr>
      <vt:lpstr>learn</vt:lpstr>
      <vt:lpstr>learn (verb)  Definition – gain knowledge or skill</vt:lpstr>
      <vt:lpstr>learn  Everyone loves to learn new things.</vt:lpstr>
      <vt:lpstr>PowerPoint Presentation</vt:lpstr>
      <vt:lpstr>Can you remember this spelling rule?</vt:lpstr>
      <vt:lpstr>Words ending -ew    ue   u_e</vt:lpstr>
      <vt:lpstr>- u_e</vt:lpstr>
      <vt:lpstr>flume</vt:lpstr>
      <vt:lpstr>flume</vt:lpstr>
      <vt:lpstr>flume</vt:lpstr>
      <vt:lpstr>June</vt:lpstr>
      <vt:lpstr>June </vt:lpstr>
      <vt:lpstr>June </vt:lpstr>
      <vt:lpstr>Let’s Teach and Practise</vt:lpstr>
      <vt:lpstr>The prefix   anti-</vt:lpstr>
      <vt:lpstr>anti - </vt:lpstr>
      <vt:lpstr>anti -  meaning against</vt:lpstr>
      <vt:lpstr>auto -  meaning against  The prefix anti- can be added to most root words without changes.</vt:lpstr>
      <vt:lpstr>antiseptic</vt:lpstr>
      <vt:lpstr>antiseptic</vt:lpstr>
      <vt:lpstr>anticlockwise</vt:lpstr>
      <vt:lpstr>anticlockwise</vt:lpstr>
      <vt:lpstr>antisocial</vt:lpstr>
      <vt:lpstr>antisocial</vt:lpstr>
      <vt:lpstr>antiseptic</vt:lpstr>
      <vt:lpstr>antiseptic anti + septic = antiseptic</vt:lpstr>
      <vt:lpstr>antiseptic anti + septic = antiseptic  (adjective) Definition – killing diseases </vt:lpstr>
      <vt:lpstr>anticlockwise</vt:lpstr>
      <vt:lpstr>anticlockwise anti + clockwise = anticlockwise</vt:lpstr>
      <vt:lpstr>anticlockwise anti + clockwise = anticlockwise  (adverb) Definition – moving against the way a clock goes</vt:lpstr>
      <vt:lpstr>antisocial</vt:lpstr>
      <vt:lpstr>antisocial  anti + social = antisocial</vt:lpstr>
      <vt:lpstr>antisocial  anti + social = antisocial  (adjective) Definition – not wanting to be with others</vt:lpstr>
      <vt:lpstr> The wipes were antiseptic.</vt:lpstr>
      <vt:lpstr> The wipes were __________.</vt:lpstr>
      <vt:lpstr> The wipes were antiseptic.</vt:lpstr>
      <vt:lpstr> In Spain, they drive around roundabouts anticlockwise.</vt:lpstr>
      <vt:lpstr> In Spain, they drive around roundabouts _____________.</vt:lpstr>
      <vt:lpstr> In Spain, they drive around roundabouts anticlockwise.</vt:lpstr>
      <vt:lpstr> They were arrested for extreme antisocial behaviour.</vt:lpstr>
      <vt:lpstr> They were arrested for extreme __________ behaviour.</vt:lpstr>
      <vt:lpstr> They were arrested for extreme antisocial behaviour.</vt:lpstr>
      <vt:lpstr>New CHALLENGE words.</vt:lpstr>
      <vt:lpstr>eight</vt:lpstr>
      <vt:lpstr>eight The number after seven is eight. </vt:lpstr>
      <vt:lpstr>eight The number after seven is eight. </vt:lpstr>
      <vt:lpstr> The number after seven is eight. </vt:lpstr>
      <vt:lpstr> The number after seven is _____. </vt:lpstr>
      <vt:lpstr> The number after seven is eight. </vt:lpstr>
      <vt:lpstr>caught</vt:lpstr>
      <vt:lpstr>caught The spider caught the fly. </vt:lpstr>
      <vt:lpstr>caught The spider caught the fly. </vt:lpstr>
      <vt:lpstr> The spider caught the fly. </vt:lpstr>
      <vt:lpstr> The spider ______ the fly. </vt:lpstr>
      <vt:lpstr> The spider caught the fly. </vt:lpstr>
      <vt:lpstr>Let’s Practise and Apply.</vt:lpstr>
      <vt:lpstr>Can you spot the spelling rule words and the challenge words?</vt:lpstr>
      <vt:lpstr>There is an antidote to climate change and the greenhouse effect.  If people come off of autopilot and begin to think about how to reduce the burning of fossil fuels, the amount of gas being heated will reduce.  The automatic response is to use renewable energies, such as solar and wind, instead of fossil fuels.  Engineers are busy creating new technologies to support these ideas, like electric cars and wind farms.  We are still early in this century, so we can still make a change to give the world the antibiotic needed to make it better.</vt:lpstr>
      <vt:lpstr>There is an antidote to climate change and the greenhouse effect.  If people come off of autopilot and begin to think about how to reduce the burning of fossil fuels, the amount of gas being heated will reduce.  The automatic response is to use renewable energies, such as solar and wind, instead of fossil fuels.  Engineers are busy creating new technologies to support these ideas, like electric cars and wind farms.  We are still early in this century, so we can still make a change to give the world the antibiotic needed to make it better.</vt:lpstr>
      <vt:lpstr>There is an antidote to climate change and the greenhouse effect.  If people come off of autopilot and begin to think about how to reduce the burning of fossil fuels, the amount of gas being heated will reduce.  The automatic response is to use renewable energies, such as solar and wind, instead of fossil fuels.  Engineers are busy creating new technologies to support these ideas, like electric cars and wind farms.  We are still early in this century, so we can still make a change to give the world the antibiotic needed to make it better.</vt:lpstr>
      <vt:lpstr>Write this sentence as I dictate it to you.</vt:lpstr>
      <vt:lpstr>Engineers are busy creating new technologies to support these ideas, like electric cars and wind farms. </vt:lpstr>
      <vt:lpstr>PowerPoint Presentation</vt:lpstr>
      <vt:lpstr>PowerPoint Presentation</vt:lpstr>
      <vt:lpstr>Let’s Revisit and Review…</vt:lpstr>
      <vt:lpstr>Do you remember this challenge word?</vt:lpstr>
      <vt:lpstr>actual</vt:lpstr>
      <vt:lpstr>actual (adjective)   Definition – real</vt:lpstr>
      <vt:lpstr>actual  The actual horse was confused by the pantomime one.</vt:lpstr>
      <vt:lpstr>PowerPoint Presentation</vt:lpstr>
      <vt:lpstr>Do you remember this challenge word?</vt:lpstr>
      <vt:lpstr>learn</vt:lpstr>
      <vt:lpstr>learn (verb)  Definition – gain knowledge or skill</vt:lpstr>
      <vt:lpstr>learn  Everyone loves to learn new things.</vt:lpstr>
      <vt:lpstr>PowerPoint Presentation</vt:lpstr>
      <vt:lpstr>Can you remember this spelling rule?</vt:lpstr>
      <vt:lpstr>Words ending -ew    ue   u_e</vt:lpstr>
      <vt:lpstr>-ue</vt:lpstr>
      <vt:lpstr>due</vt:lpstr>
      <vt:lpstr>due</vt:lpstr>
      <vt:lpstr>due</vt:lpstr>
      <vt:lpstr>hue</vt:lpstr>
      <vt:lpstr>hue</vt:lpstr>
      <vt:lpstr>hue</vt:lpstr>
      <vt:lpstr>Let’s Teach and Practise</vt:lpstr>
      <vt:lpstr>anti - </vt:lpstr>
      <vt:lpstr>anti -  meaning against</vt:lpstr>
      <vt:lpstr>auto -  meaning against  The prefix anti- can be added to most root words without changes.</vt:lpstr>
      <vt:lpstr>antidote</vt:lpstr>
      <vt:lpstr>antidote</vt:lpstr>
      <vt:lpstr>antibiotic</vt:lpstr>
      <vt:lpstr>antibiotic</vt:lpstr>
      <vt:lpstr>antigravity</vt:lpstr>
      <vt:lpstr>antigravity</vt:lpstr>
      <vt:lpstr>antidote</vt:lpstr>
      <vt:lpstr>antidote anti + dote = antidote</vt:lpstr>
      <vt:lpstr>antidote anti + dote = antidote  (noun) Definition – medicine to counteract a particular poison </vt:lpstr>
      <vt:lpstr>PowerPoint Presentation</vt:lpstr>
      <vt:lpstr>antibiotic</vt:lpstr>
      <vt:lpstr>antibiotic anti + biotic = antibiotic</vt:lpstr>
      <vt:lpstr>antibiotic anti + biotic = antibiotic  (noun) Definition – medicine that kills microorganisms </vt:lpstr>
      <vt:lpstr>antigravity</vt:lpstr>
      <vt:lpstr>antigravity  anti + gravity = antigravity</vt:lpstr>
      <vt:lpstr>antigravity  anti + gravity = antigravity  (noun) Definition – a force working against gravity</vt:lpstr>
      <vt:lpstr> The poison needed an antidote.</vt:lpstr>
      <vt:lpstr> The poison needed an ________.</vt:lpstr>
      <vt:lpstr> The poison needed an antidote.</vt:lpstr>
      <vt:lpstr> The child had antibiotics to make them feel better. </vt:lpstr>
      <vt:lpstr> The child had ___________ to make them feel better. </vt:lpstr>
      <vt:lpstr> The child had antibiotics to make them feel better. </vt:lpstr>
      <vt:lpstr> The ride was able to create antigravity.</vt:lpstr>
      <vt:lpstr> The ride was able to create ___________.</vt:lpstr>
      <vt:lpstr> The ride was able to create antigravity.</vt:lpstr>
      <vt:lpstr>New CHALLENGE words.</vt:lpstr>
      <vt:lpstr>eight</vt:lpstr>
      <vt:lpstr>eight The number after seven is eight. </vt:lpstr>
      <vt:lpstr>eight The number after seven is eight. </vt:lpstr>
      <vt:lpstr> The number after seven is eight. </vt:lpstr>
      <vt:lpstr> The number after seven is _____. </vt:lpstr>
      <vt:lpstr> The number after seven is eight. </vt:lpstr>
      <vt:lpstr>caught</vt:lpstr>
      <vt:lpstr>caught The spider caught the fly. </vt:lpstr>
      <vt:lpstr>caught The spider caught the fly. </vt:lpstr>
      <vt:lpstr> The spider caught the fly. </vt:lpstr>
      <vt:lpstr> The spider ______ the fly. </vt:lpstr>
      <vt:lpstr> The spider caught the fly. </vt:lpstr>
      <vt:lpstr>Let’s Practise and Apply.</vt:lpstr>
      <vt:lpstr>Can you spot the spelling rule words and the challenge words?</vt:lpstr>
      <vt:lpstr>There is an antidote to climate change and the greenhouse effect.  If people come off of autopilot and begin to think about how to reduce the burning of fossil fuels, the amount of gas being heated will reduce.  The automatic response is to use renewable energies, such as solar and wind, instead of fossil fuels.  Engineers are busy creating new technologies to support these ideas, like electric cars and wind farms.  We are still early in this century, so we can still make a change to give the world the antibiotic needed to make it better.</vt:lpstr>
      <vt:lpstr>There is an antidote to climate change and the greenhouse effect.  If people come off of autopilot and begin to think about how to reduce the burning of fossil fuels, the amount of gas being heated will reduce.  The automatic response is to use renewable energies, such as solar and wind, instead of fossil fuels.  Engineers are busy creating new technologies to support these ideas, like electric cars and wind farms.  We are still early in this century, so we can still make a change to give the world the antibiotic needed to make it better.</vt:lpstr>
      <vt:lpstr>There is an antidote to climate change and the greenhouse effect.  If people come off of autopilot and begin to think about how to reduce the burning of fossil fuels, the amount of gas being heated will reduce.  The automatic response is to use renewable energies, such as solar and wind, instead of fossil fuels.  Engineers are busy creating new technologies to support these ideas, like electric cars and wind farms.  We are still early in this century, so we can still make a change to give the world the antibiotic needed to make it better.</vt:lpstr>
      <vt:lpstr>Write this sentence as I dictate it to you.</vt:lpstr>
      <vt:lpstr>We are still early in this century, so we can still make a change to give the world the antibiotic needed to make it better.</vt:lpstr>
      <vt:lpstr>PowerPoint Presentation</vt:lpstr>
      <vt:lpstr>PowerPoint Presentation</vt:lpstr>
      <vt:lpstr>Old challenge words…</vt:lpstr>
      <vt:lpstr>actual</vt:lpstr>
      <vt:lpstr>learn</vt:lpstr>
      <vt:lpstr>Old spelling rule words…</vt:lpstr>
      <vt:lpstr>blue</vt:lpstr>
      <vt:lpstr>glue</vt:lpstr>
      <vt:lpstr>flew</vt:lpstr>
      <vt:lpstr>blew</vt:lpstr>
      <vt:lpstr>flume</vt:lpstr>
      <vt:lpstr>June</vt:lpstr>
      <vt:lpstr>due</vt:lpstr>
      <vt:lpstr>hue</vt:lpstr>
      <vt:lpstr>New spelling rule words…</vt:lpstr>
      <vt:lpstr>autograph</vt:lpstr>
      <vt:lpstr>autobiography</vt:lpstr>
      <vt:lpstr>automatic</vt:lpstr>
      <vt:lpstr>autofocus</vt:lpstr>
      <vt:lpstr>autopilot</vt:lpstr>
      <vt:lpstr>autocorrect</vt:lpstr>
      <vt:lpstr>antiseptic</vt:lpstr>
      <vt:lpstr>anticlockwise</vt:lpstr>
      <vt:lpstr>antisocial</vt:lpstr>
      <vt:lpstr>antidote</vt:lpstr>
      <vt:lpstr>antibiotic</vt:lpstr>
      <vt:lpstr>antigravity </vt:lpstr>
      <vt:lpstr>New challenge words…</vt:lpstr>
      <vt:lpstr>eight</vt:lpstr>
      <vt:lpstr>caught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Spelling Y3</dc:title>
  <dc:creator>Kelly Stokes</dc:creator>
  <cp:lastModifiedBy>Kelly Stokes</cp:lastModifiedBy>
  <cp:revision>8</cp:revision>
  <cp:lastPrinted>2022-05-27T07:40:55Z</cp:lastPrinted>
  <dcterms:created xsi:type="dcterms:W3CDTF">2022-03-23T13:56:57Z</dcterms:created>
  <dcterms:modified xsi:type="dcterms:W3CDTF">2022-07-19T14:32:57Z</dcterms:modified>
</cp:coreProperties>
</file>