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5"/>
  </p:notesMasterIdLst>
  <p:sldIdLst>
    <p:sldId id="256" r:id="rId2"/>
    <p:sldId id="322" r:id="rId3"/>
    <p:sldId id="1688" r:id="rId4"/>
    <p:sldId id="334" r:id="rId5"/>
    <p:sldId id="1690" r:id="rId6"/>
    <p:sldId id="2001" r:id="rId7"/>
    <p:sldId id="336" r:id="rId8"/>
    <p:sldId id="335" r:id="rId9"/>
    <p:sldId id="337" r:id="rId10"/>
    <p:sldId id="338" r:id="rId11"/>
    <p:sldId id="339" r:id="rId12"/>
    <p:sldId id="340" r:id="rId13"/>
    <p:sldId id="259" r:id="rId14"/>
    <p:sldId id="2002" r:id="rId15"/>
    <p:sldId id="2003" r:id="rId16"/>
    <p:sldId id="266" r:id="rId17"/>
    <p:sldId id="2004" r:id="rId18"/>
    <p:sldId id="2005" r:id="rId19"/>
    <p:sldId id="289" r:id="rId20"/>
    <p:sldId id="263" r:id="rId21"/>
    <p:sldId id="279" r:id="rId22"/>
    <p:sldId id="290" r:id="rId23"/>
    <p:sldId id="2006" r:id="rId24"/>
    <p:sldId id="2007" r:id="rId25"/>
    <p:sldId id="291" r:id="rId26"/>
    <p:sldId id="2008" r:id="rId27"/>
    <p:sldId id="2009" r:id="rId28"/>
    <p:sldId id="292" r:id="rId29"/>
    <p:sldId id="268" r:id="rId30"/>
    <p:sldId id="270" r:id="rId31"/>
    <p:sldId id="269" r:id="rId32"/>
    <p:sldId id="2010" r:id="rId33"/>
    <p:sldId id="2011" r:id="rId34"/>
    <p:sldId id="288" r:id="rId35"/>
    <p:sldId id="276" r:id="rId36"/>
    <p:sldId id="293" r:id="rId37"/>
    <p:sldId id="2012" r:id="rId38"/>
    <p:sldId id="302" r:id="rId39"/>
    <p:sldId id="301" r:id="rId40"/>
    <p:sldId id="372" r:id="rId41"/>
    <p:sldId id="373" r:id="rId42"/>
    <p:sldId id="378" r:id="rId43"/>
    <p:sldId id="379" r:id="rId44"/>
    <p:sldId id="380" r:id="rId45"/>
    <p:sldId id="387" r:id="rId46"/>
    <p:sldId id="388" r:id="rId47"/>
    <p:sldId id="389" r:id="rId48"/>
    <p:sldId id="441" r:id="rId49"/>
    <p:sldId id="442" r:id="rId50"/>
    <p:sldId id="447" r:id="rId51"/>
    <p:sldId id="448" r:id="rId52"/>
    <p:sldId id="449" r:id="rId53"/>
    <p:sldId id="456" r:id="rId54"/>
    <p:sldId id="457" r:id="rId55"/>
    <p:sldId id="458" r:id="rId56"/>
    <p:sldId id="512" r:id="rId57"/>
    <p:sldId id="513" r:id="rId58"/>
    <p:sldId id="519" r:id="rId59"/>
    <p:sldId id="520" r:id="rId60"/>
    <p:sldId id="521" r:id="rId61"/>
    <p:sldId id="528" r:id="rId62"/>
    <p:sldId id="529" r:id="rId63"/>
    <p:sldId id="530" r:id="rId64"/>
    <p:sldId id="1692" r:id="rId65"/>
    <p:sldId id="532" r:id="rId66"/>
    <p:sldId id="533" r:id="rId67"/>
    <p:sldId id="534" r:id="rId68"/>
    <p:sldId id="535" r:id="rId69"/>
    <p:sldId id="536" r:id="rId70"/>
    <p:sldId id="537" r:id="rId71"/>
    <p:sldId id="538" r:id="rId72"/>
    <p:sldId id="539" r:id="rId73"/>
    <p:sldId id="540" r:id="rId74"/>
    <p:sldId id="541" r:id="rId75"/>
    <p:sldId id="1693" r:id="rId76"/>
    <p:sldId id="1694" r:id="rId77"/>
    <p:sldId id="1695" r:id="rId78"/>
    <p:sldId id="2013" r:id="rId79"/>
    <p:sldId id="2014" r:id="rId80"/>
    <p:sldId id="2015" r:id="rId81"/>
    <p:sldId id="2016" r:id="rId82"/>
    <p:sldId id="2039" r:id="rId83"/>
    <p:sldId id="1702" r:id="rId84"/>
    <p:sldId id="2322" r:id="rId85"/>
    <p:sldId id="1704" r:id="rId86"/>
    <p:sldId id="1705" r:id="rId87"/>
    <p:sldId id="258" r:id="rId88"/>
    <p:sldId id="333" r:id="rId89"/>
    <p:sldId id="1176" r:id="rId90"/>
    <p:sldId id="1177" r:id="rId91"/>
    <p:sldId id="1178" r:id="rId92"/>
    <p:sldId id="1179" r:id="rId93"/>
    <p:sldId id="1180" r:id="rId94"/>
    <p:sldId id="1181" r:id="rId95"/>
    <p:sldId id="1182" r:id="rId96"/>
    <p:sldId id="1183" r:id="rId97"/>
    <p:sldId id="2018" r:id="rId98"/>
    <p:sldId id="2019" r:id="rId99"/>
    <p:sldId id="1168" r:id="rId100"/>
    <p:sldId id="2020" r:id="rId101"/>
    <p:sldId id="1169" r:id="rId102"/>
    <p:sldId id="2021" r:id="rId103"/>
    <p:sldId id="1170" r:id="rId104"/>
    <p:sldId id="2022" r:id="rId105"/>
    <p:sldId id="1171" r:id="rId106"/>
    <p:sldId id="2023" r:id="rId107"/>
    <p:sldId id="1172" r:id="rId108"/>
    <p:sldId id="2024" r:id="rId109"/>
    <p:sldId id="1173" r:id="rId110"/>
    <p:sldId id="1167" r:id="rId111"/>
    <p:sldId id="1174" r:id="rId112"/>
    <p:sldId id="605" r:id="rId113"/>
    <p:sldId id="606" r:id="rId114"/>
    <p:sldId id="1184" r:id="rId115"/>
    <p:sldId id="1185" r:id="rId116"/>
    <p:sldId id="607" r:id="rId117"/>
    <p:sldId id="2025" r:id="rId118"/>
    <p:sldId id="2026" r:id="rId119"/>
    <p:sldId id="2027" r:id="rId120"/>
    <p:sldId id="2028" r:id="rId121"/>
    <p:sldId id="1187" r:id="rId122"/>
    <p:sldId id="2029" r:id="rId123"/>
    <p:sldId id="1192" r:id="rId124"/>
    <p:sldId id="1191" r:id="rId125"/>
    <p:sldId id="2030" r:id="rId126"/>
    <p:sldId id="2031" r:id="rId127"/>
    <p:sldId id="1317" r:id="rId128"/>
    <p:sldId id="1318" r:id="rId129"/>
    <p:sldId id="2032" r:id="rId130"/>
    <p:sldId id="2033" r:id="rId131"/>
    <p:sldId id="1439" r:id="rId132"/>
    <p:sldId id="1438" r:id="rId133"/>
    <p:sldId id="1236" r:id="rId134"/>
    <p:sldId id="1237" r:id="rId135"/>
    <p:sldId id="1243" r:id="rId136"/>
    <p:sldId id="1244" r:id="rId137"/>
    <p:sldId id="1245" r:id="rId138"/>
    <p:sldId id="1252" r:id="rId139"/>
    <p:sldId id="2034" r:id="rId140"/>
    <p:sldId id="2035" r:id="rId141"/>
    <p:sldId id="1386" r:id="rId142"/>
    <p:sldId id="1387" r:id="rId143"/>
    <p:sldId id="1394" r:id="rId144"/>
    <p:sldId id="1395" r:id="rId145"/>
    <p:sldId id="1396" r:id="rId146"/>
    <p:sldId id="1446" r:id="rId147"/>
    <p:sldId id="1450" r:id="rId148"/>
    <p:sldId id="2036" r:id="rId149"/>
    <p:sldId id="2037" r:id="rId150"/>
    <p:sldId id="1407" r:id="rId151"/>
    <p:sldId id="1408" r:id="rId152"/>
    <p:sldId id="1409" r:id="rId153"/>
    <p:sldId id="1410" r:id="rId154"/>
    <p:sldId id="1411" r:id="rId155"/>
    <p:sldId id="1412" r:id="rId156"/>
    <p:sldId id="1413" r:id="rId157"/>
    <p:sldId id="1414" r:id="rId158"/>
    <p:sldId id="1415" r:id="rId159"/>
    <p:sldId id="1416" r:id="rId160"/>
    <p:sldId id="1417" r:id="rId161"/>
    <p:sldId id="1418" r:id="rId162"/>
    <p:sldId id="1713" r:id="rId163"/>
    <p:sldId id="1714" r:id="rId164"/>
    <p:sldId id="1715" r:id="rId165"/>
    <p:sldId id="2038" r:id="rId166"/>
    <p:sldId id="2040" r:id="rId167"/>
    <p:sldId id="1720" r:id="rId168"/>
    <p:sldId id="1721" r:id="rId169"/>
    <p:sldId id="2323" r:id="rId170"/>
    <p:sldId id="1723" r:id="rId171"/>
    <p:sldId id="1724" r:id="rId172"/>
    <p:sldId id="1725" r:id="rId173"/>
    <p:sldId id="2041" r:id="rId174"/>
    <p:sldId id="2042" r:id="rId175"/>
    <p:sldId id="2043" r:id="rId176"/>
    <p:sldId id="2044" r:id="rId177"/>
    <p:sldId id="2045" r:id="rId178"/>
    <p:sldId id="2046" r:id="rId179"/>
    <p:sldId id="2047" r:id="rId180"/>
    <p:sldId id="2048" r:id="rId181"/>
    <p:sldId id="260" r:id="rId182"/>
    <p:sldId id="262" r:id="rId183"/>
    <p:sldId id="278" r:id="rId184"/>
    <p:sldId id="2049" r:id="rId185"/>
    <p:sldId id="2050" r:id="rId186"/>
    <p:sldId id="267" r:id="rId187"/>
    <p:sldId id="2051" r:id="rId188"/>
    <p:sldId id="2052" r:id="rId189"/>
    <p:sldId id="2053" r:id="rId190"/>
    <p:sldId id="2054" r:id="rId191"/>
    <p:sldId id="272" r:id="rId192"/>
    <p:sldId id="282" r:id="rId193"/>
    <p:sldId id="274" r:id="rId194"/>
    <p:sldId id="2055" r:id="rId195"/>
    <p:sldId id="2056" r:id="rId196"/>
    <p:sldId id="1451" r:id="rId197"/>
    <p:sldId id="614" r:id="rId198"/>
    <p:sldId id="1453" r:id="rId199"/>
    <p:sldId id="1452" r:id="rId200"/>
    <p:sldId id="271" r:id="rId201"/>
    <p:sldId id="284" r:id="rId202"/>
    <p:sldId id="1175" r:id="rId203"/>
    <p:sldId id="2057" r:id="rId204"/>
    <p:sldId id="2058" r:id="rId205"/>
    <p:sldId id="2059" r:id="rId206"/>
    <p:sldId id="1457" r:id="rId207"/>
    <p:sldId id="1456" r:id="rId208"/>
    <p:sldId id="1620" r:id="rId209"/>
    <p:sldId id="2060" r:id="rId210"/>
    <p:sldId id="2061" r:id="rId211"/>
    <p:sldId id="2062" r:id="rId212"/>
    <p:sldId id="1559" r:id="rId213"/>
    <p:sldId id="1560" r:id="rId214"/>
    <p:sldId id="1565" r:id="rId215"/>
    <p:sldId id="1566" r:id="rId216"/>
    <p:sldId id="1567" r:id="rId217"/>
    <p:sldId id="1575" r:id="rId218"/>
    <p:sldId id="1669" r:id="rId219"/>
    <p:sldId id="1668" r:id="rId220"/>
    <p:sldId id="1624" r:id="rId221"/>
    <p:sldId id="1625" r:id="rId222"/>
    <p:sldId id="1630" r:id="rId223"/>
    <p:sldId id="1631" r:id="rId224"/>
    <p:sldId id="1632" r:id="rId225"/>
    <p:sldId id="1640" r:id="rId226"/>
    <p:sldId id="1675" r:id="rId227"/>
    <p:sldId id="1674" r:id="rId228"/>
    <p:sldId id="1322" r:id="rId229"/>
    <p:sldId id="1650" r:id="rId230"/>
    <p:sldId id="1651" r:id="rId231"/>
    <p:sldId id="1652" r:id="rId232"/>
    <p:sldId id="1653" r:id="rId233"/>
    <p:sldId id="1654" r:id="rId234"/>
    <p:sldId id="1655" r:id="rId235"/>
    <p:sldId id="1656" r:id="rId236"/>
    <p:sldId id="1657" r:id="rId237"/>
    <p:sldId id="1658" r:id="rId238"/>
    <p:sldId id="1659" r:id="rId239"/>
    <p:sldId id="1660" r:id="rId240"/>
    <p:sldId id="1661" r:id="rId241"/>
    <p:sldId id="1739" r:id="rId242"/>
    <p:sldId id="1740" r:id="rId243"/>
    <p:sldId id="1741" r:id="rId244"/>
    <p:sldId id="2063" r:id="rId245"/>
    <p:sldId id="2064" r:id="rId246"/>
    <p:sldId id="2065" r:id="rId247"/>
    <p:sldId id="1744" r:id="rId248"/>
    <p:sldId id="1746" r:id="rId249"/>
    <p:sldId id="2324" r:id="rId250"/>
    <p:sldId id="1748" r:id="rId251"/>
    <p:sldId id="1749" r:id="rId252"/>
    <p:sldId id="1472" r:id="rId253"/>
    <p:sldId id="2067" r:id="rId254"/>
    <p:sldId id="2068" r:id="rId255"/>
    <p:sldId id="1711" r:id="rId256"/>
    <p:sldId id="2069" r:id="rId257"/>
    <p:sldId id="2070" r:id="rId258"/>
    <p:sldId id="2071" r:id="rId259"/>
    <p:sldId id="1712" r:id="rId260"/>
    <p:sldId id="2072" r:id="rId261"/>
    <p:sldId id="2073" r:id="rId262"/>
    <p:sldId id="261" r:id="rId263"/>
    <p:sldId id="2074" r:id="rId264"/>
    <p:sldId id="2075" r:id="rId265"/>
    <p:sldId id="2076" r:id="rId266"/>
    <p:sldId id="2077" r:id="rId267"/>
    <p:sldId id="1716" r:id="rId268"/>
    <p:sldId id="1718" r:id="rId269"/>
    <p:sldId id="2078" r:id="rId270"/>
    <p:sldId id="2079" r:id="rId271"/>
    <p:sldId id="2080" r:id="rId272"/>
    <p:sldId id="1719" r:id="rId273"/>
    <p:sldId id="2081" r:id="rId274"/>
    <p:sldId id="2082" r:id="rId275"/>
    <p:sldId id="2083" r:id="rId276"/>
    <p:sldId id="2084" r:id="rId277"/>
    <p:sldId id="1785" r:id="rId278"/>
    <p:sldId id="2085" r:id="rId279"/>
    <p:sldId id="1955" r:id="rId280"/>
    <p:sldId id="1954" r:id="rId281"/>
    <p:sldId id="2086" r:id="rId282"/>
    <p:sldId id="2087" r:id="rId283"/>
    <p:sldId id="2088" r:id="rId284"/>
    <p:sldId id="2089" r:id="rId285"/>
    <p:sldId id="1726" r:id="rId286"/>
    <p:sldId id="300" r:id="rId287"/>
    <p:sldId id="1733" r:id="rId288"/>
    <p:sldId id="1732" r:id="rId289"/>
    <p:sldId id="1834" r:id="rId290"/>
    <p:sldId id="1835" r:id="rId291"/>
    <p:sldId id="1836" r:id="rId292"/>
    <p:sldId id="1837" r:id="rId293"/>
    <p:sldId id="1838" r:id="rId294"/>
    <p:sldId id="1839" r:id="rId295"/>
    <p:sldId id="1844" r:id="rId296"/>
    <p:sldId id="1845" r:id="rId297"/>
    <p:sldId id="1846" r:id="rId298"/>
    <p:sldId id="1853" r:id="rId299"/>
    <p:sldId id="2093" r:id="rId300"/>
    <p:sldId id="2094" r:id="rId301"/>
    <p:sldId id="1842" r:id="rId302"/>
    <p:sldId id="1843" r:id="rId303"/>
    <p:sldId id="2095" r:id="rId304"/>
    <p:sldId id="2096" r:id="rId305"/>
    <p:sldId id="2097" r:id="rId306"/>
    <p:sldId id="1859" r:id="rId307"/>
    <p:sldId id="1968" r:id="rId308"/>
    <p:sldId id="1969" r:id="rId309"/>
    <p:sldId id="1520" r:id="rId310"/>
    <p:sldId id="306" r:id="rId311"/>
    <p:sldId id="307" r:id="rId312"/>
    <p:sldId id="1736" r:id="rId313"/>
    <p:sldId id="2090" r:id="rId314"/>
    <p:sldId id="1737" r:id="rId315"/>
    <p:sldId id="1738" r:id="rId316"/>
    <p:sldId id="309" r:id="rId317"/>
    <p:sldId id="310" r:id="rId318"/>
    <p:sldId id="2091" r:id="rId319"/>
    <p:sldId id="2092" r:id="rId320"/>
    <p:sldId id="1743" r:id="rId321"/>
    <p:sldId id="1742" r:id="rId322"/>
    <p:sldId id="1752" r:id="rId323"/>
    <p:sldId id="1753" r:id="rId324"/>
    <p:sldId id="1754" r:id="rId325"/>
    <p:sldId id="2098" r:id="rId326"/>
    <p:sldId id="2099" r:id="rId327"/>
    <p:sldId id="2100" r:id="rId328"/>
    <p:sldId id="2101" r:id="rId329"/>
    <p:sldId id="1757" r:id="rId330"/>
    <p:sldId id="1758" r:id="rId331"/>
    <p:sldId id="2325" r:id="rId332"/>
    <p:sldId id="1760" r:id="rId333"/>
    <p:sldId id="1762" r:id="rId334"/>
    <p:sldId id="2125" r:id="rId335"/>
    <p:sldId id="2102" r:id="rId336"/>
    <p:sldId id="2103" r:id="rId337"/>
    <p:sldId id="2104" r:id="rId338"/>
    <p:sldId id="2105" r:id="rId339"/>
    <p:sldId id="1761" r:id="rId340"/>
    <p:sldId id="2106" r:id="rId341"/>
    <p:sldId id="2107" r:id="rId342"/>
    <p:sldId id="2108" r:id="rId343"/>
    <p:sldId id="2109" r:id="rId344"/>
    <p:sldId id="2110" r:id="rId345"/>
    <p:sldId id="2111" r:id="rId346"/>
    <p:sldId id="2112" r:id="rId347"/>
    <p:sldId id="2113" r:id="rId348"/>
    <p:sldId id="2114" r:id="rId349"/>
    <p:sldId id="2115" r:id="rId350"/>
    <p:sldId id="2116" r:id="rId351"/>
    <p:sldId id="2117" r:id="rId352"/>
    <p:sldId id="2118" r:id="rId353"/>
    <p:sldId id="2119" r:id="rId354"/>
    <p:sldId id="2120" r:id="rId355"/>
    <p:sldId id="2121" r:id="rId356"/>
    <p:sldId id="2122" r:id="rId357"/>
    <p:sldId id="2123" r:id="rId358"/>
    <p:sldId id="2124" r:id="rId359"/>
    <p:sldId id="2126" r:id="rId360"/>
    <p:sldId id="2127" r:id="rId361"/>
    <p:sldId id="2128" r:id="rId362"/>
    <p:sldId id="2129" r:id="rId363"/>
    <p:sldId id="2130" r:id="rId364"/>
    <p:sldId id="2131" r:id="rId365"/>
    <p:sldId id="2282" r:id="rId366"/>
    <p:sldId id="2281" r:id="rId367"/>
    <p:sldId id="2283" r:id="rId368"/>
    <p:sldId id="2284" r:id="rId369"/>
    <p:sldId id="2285" r:id="rId370"/>
    <p:sldId id="2286" r:id="rId371"/>
    <p:sldId id="2287" r:id="rId372"/>
    <p:sldId id="2288" r:id="rId373"/>
    <p:sldId id="2289" r:id="rId374"/>
    <p:sldId id="2290" r:id="rId375"/>
    <p:sldId id="2155" r:id="rId376"/>
    <p:sldId id="2156" r:id="rId377"/>
    <p:sldId id="2157" r:id="rId378"/>
    <p:sldId id="2158" r:id="rId379"/>
    <p:sldId id="2161" r:id="rId380"/>
    <p:sldId id="2162" r:id="rId381"/>
    <p:sldId id="2291" r:id="rId382"/>
    <p:sldId id="2292" r:id="rId383"/>
    <p:sldId id="2293" r:id="rId384"/>
    <p:sldId id="2177" r:id="rId385"/>
    <p:sldId id="2299" r:id="rId386"/>
    <p:sldId id="2298" r:id="rId387"/>
    <p:sldId id="2311" r:id="rId388"/>
    <p:sldId id="2312" r:id="rId389"/>
    <p:sldId id="2319" r:id="rId390"/>
    <p:sldId id="2320" r:id="rId391"/>
    <p:sldId id="2321" r:id="rId392"/>
    <p:sldId id="1994" r:id="rId393"/>
    <p:sldId id="1995" r:id="rId394"/>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F05A32-775B-419E-AC5E-0B1C1ECD2225}" v="99" dt="2022-07-19T16:03:39.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1447" autoAdjust="0"/>
  </p:normalViewPr>
  <p:slideViewPr>
    <p:cSldViewPr snapToGrid="0">
      <p:cViewPr varScale="1">
        <p:scale>
          <a:sx n="59" d="100"/>
          <a:sy n="59"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tableStyles" Target="tableStyles.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presProps" Target="pres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microsoft.com/office/2016/11/relationships/changesInfo" Target="changesInfos/changesInfo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microsoft.com/office/2015/10/relationships/revisionInfo" Target="revisionInfo.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theme" Target="theme/theme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AEF05A32-775B-419E-AC5E-0B1C1ECD2225}"/>
    <pc:docChg chg="undo custSel addSld delSld modSld sldOrd">
      <pc:chgData name="Kelly Stokes" userId="3e5c5154-569e-4d81-aa91-4f91841cdfa9" providerId="ADAL" clId="{AEF05A32-775B-419E-AC5E-0B1C1ECD2225}" dt="2022-07-19T16:03:37.549" v="2093" actId="2696"/>
      <pc:docMkLst>
        <pc:docMk/>
      </pc:docMkLst>
      <pc:sldChg chg="modSp mod modNotesTx">
        <pc:chgData name="Kelly Stokes" userId="3e5c5154-569e-4d81-aa91-4f91841cdfa9" providerId="ADAL" clId="{AEF05A32-775B-419E-AC5E-0B1C1ECD2225}" dt="2022-07-19T14:36:18.033" v="2" actId="20577"/>
        <pc:sldMkLst>
          <pc:docMk/>
          <pc:sldMk cId="3945579917" sldId="256"/>
        </pc:sldMkLst>
        <pc:spChg chg="mod">
          <ac:chgData name="Kelly Stokes" userId="3e5c5154-569e-4d81-aa91-4f91841cdfa9" providerId="ADAL" clId="{AEF05A32-775B-419E-AC5E-0B1C1ECD2225}" dt="2022-07-19T14:36:13.871" v="1" actId="20577"/>
          <ac:spMkLst>
            <pc:docMk/>
            <pc:sldMk cId="3945579917" sldId="256"/>
            <ac:spMk id="3" creationId="{9B667196-C5B4-45FC-B5E8-3B190D7A595C}"/>
          </ac:spMkLst>
        </pc:spChg>
      </pc:sldChg>
      <pc:sldChg chg="modSp del mod">
        <pc:chgData name="Kelly Stokes" userId="3e5c5154-569e-4d81-aa91-4f91841cdfa9" providerId="ADAL" clId="{AEF05A32-775B-419E-AC5E-0B1C1ECD2225}" dt="2022-07-19T14:41:59.240" v="32" actId="2696"/>
        <pc:sldMkLst>
          <pc:docMk/>
          <pc:sldMk cId="4130972434" sldId="259"/>
        </pc:sldMkLst>
        <pc:spChg chg="mod">
          <ac:chgData name="Kelly Stokes" userId="3e5c5154-569e-4d81-aa91-4f91841cdfa9" providerId="ADAL" clId="{AEF05A32-775B-419E-AC5E-0B1C1ECD2225}" dt="2022-07-19T14:39:57.222" v="30" actId="20577"/>
          <ac:spMkLst>
            <pc:docMk/>
            <pc:sldMk cId="4130972434" sldId="259"/>
            <ac:spMk id="2" creationId="{52DA34BA-82FC-47C5-BCE1-BB65E08B92A1}"/>
          </ac:spMkLst>
        </pc:spChg>
      </pc:sldChg>
      <pc:sldChg chg="del">
        <pc:chgData name="Kelly Stokes" userId="3e5c5154-569e-4d81-aa91-4f91841cdfa9" providerId="ADAL" clId="{AEF05A32-775B-419E-AC5E-0B1C1ECD2225}" dt="2022-07-19T15:14:02.464" v="820" actId="2696"/>
        <pc:sldMkLst>
          <pc:docMk/>
          <pc:sldMk cId="1540551246" sldId="260"/>
        </pc:sldMkLst>
      </pc:sldChg>
      <pc:sldChg chg="del">
        <pc:chgData name="Kelly Stokes" userId="3e5c5154-569e-4d81-aa91-4f91841cdfa9" providerId="ADAL" clId="{AEF05A32-775B-419E-AC5E-0B1C1ECD2225}" dt="2022-07-19T15:14:02.464" v="820" actId="2696"/>
        <pc:sldMkLst>
          <pc:docMk/>
          <pc:sldMk cId="3963545113" sldId="261"/>
        </pc:sldMkLst>
      </pc:sldChg>
      <pc:sldChg chg="del">
        <pc:chgData name="Kelly Stokes" userId="3e5c5154-569e-4d81-aa91-4f91841cdfa9" providerId="ADAL" clId="{AEF05A32-775B-419E-AC5E-0B1C1ECD2225}" dt="2022-07-19T14:57:50.092" v="449" actId="2696"/>
        <pc:sldMkLst>
          <pc:docMk/>
          <pc:sldMk cId="3375546017" sldId="262"/>
        </pc:sldMkLst>
      </pc:sldChg>
      <pc:sldChg chg="del">
        <pc:chgData name="Kelly Stokes" userId="3e5c5154-569e-4d81-aa91-4f91841cdfa9" providerId="ADAL" clId="{AEF05A32-775B-419E-AC5E-0B1C1ECD2225}" dt="2022-07-19T14:40:13.051" v="31" actId="2696"/>
        <pc:sldMkLst>
          <pc:docMk/>
          <pc:sldMk cId="1960023406" sldId="263"/>
        </pc:sldMkLst>
      </pc:sldChg>
      <pc:sldChg chg="del">
        <pc:chgData name="Kelly Stokes" userId="3e5c5154-569e-4d81-aa91-4f91841cdfa9" providerId="ADAL" clId="{AEF05A32-775B-419E-AC5E-0B1C1ECD2225}" dt="2022-07-19T15:14:02.464" v="820" actId="2696"/>
        <pc:sldMkLst>
          <pc:docMk/>
          <pc:sldMk cId="2117913674" sldId="264"/>
        </pc:sldMkLst>
      </pc:sldChg>
      <pc:sldChg chg="del">
        <pc:chgData name="Kelly Stokes" userId="3e5c5154-569e-4d81-aa91-4f91841cdfa9" providerId="ADAL" clId="{AEF05A32-775B-419E-AC5E-0B1C1ECD2225}" dt="2022-07-19T15:14:02.464" v="820" actId="2696"/>
        <pc:sldMkLst>
          <pc:docMk/>
          <pc:sldMk cId="473809406" sldId="265"/>
        </pc:sldMkLst>
      </pc:sldChg>
      <pc:sldChg chg="del">
        <pc:chgData name="Kelly Stokes" userId="3e5c5154-569e-4d81-aa91-4f91841cdfa9" providerId="ADAL" clId="{AEF05A32-775B-419E-AC5E-0B1C1ECD2225}" dt="2022-07-19T15:01:37.725" v="451" actId="2696"/>
        <pc:sldMkLst>
          <pc:docMk/>
          <pc:sldMk cId="3929632485" sldId="271"/>
        </pc:sldMkLst>
      </pc:sldChg>
      <pc:sldChg chg="del">
        <pc:chgData name="Kelly Stokes" userId="3e5c5154-569e-4d81-aa91-4f91841cdfa9" providerId="ADAL" clId="{AEF05A32-775B-419E-AC5E-0B1C1ECD2225}" dt="2022-07-19T15:01:37.725" v="451" actId="2696"/>
        <pc:sldMkLst>
          <pc:docMk/>
          <pc:sldMk cId="2556728928" sldId="272"/>
        </pc:sldMkLst>
      </pc:sldChg>
      <pc:sldChg chg="del">
        <pc:chgData name="Kelly Stokes" userId="3e5c5154-569e-4d81-aa91-4f91841cdfa9" providerId="ADAL" clId="{AEF05A32-775B-419E-AC5E-0B1C1ECD2225}" dt="2022-07-19T15:01:37.725" v="451" actId="2696"/>
        <pc:sldMkLst>
          <pc:docMk/>
          <pc:sldMk cId="4028067212" sldId="273"/>
        </pc:sldMkLst>
      </pc:sldChg>
      <pc:sldChg chg="del">
        <pc:chgData name="Kelly Stokes" userId="3e5c5154-569e-4d81-aa91-4f91841cdfa9" providerId="ADAL" clId="{AEF05A32-775B-419E-AC5E-0B1C1ECD2225}" dt="2022-07-19T15:01:37.725" v="451" actId="2696"/>
        <pc:sldMkLst>
          <pc:docMk/>
          <pc:sldMk cId="937917672" sldId="274"/>
        </pc:sldMkLst>
      </pc:sldChg>
      <pc:sldChg chg="del">
        <pc:chgData name="Kelly Stokes" userId="3e5c5154-569e-4d81-aa91-4f91841cdfa9" providerId="ADAL" clId="{AEF05A32-775B-419E-AC5E-0B1C1ECD2225}" dt="2022-07-19T14:57:50.092" v="449" actId="2696"/>
        <pc:sldMkLst>
          <pc:docMk/>
          <pc:sldMk cId="602354299" sldId="278"/>
        </pc:sldMkLst>
      </pc:sldChg>
      <pc:sldChg chg="del">
        <pc:chgData name="Kelly Stokes" userId="3e5c5154-569e-4d81-aa91-4f91841cdfa9" providerId="ADAL" clId="{AEF05A32-775B-419E-AC5E-0B1C1ECD2225}" dt="2022-07-19T14:40:13.051" v="31" actId="2696"/>
        <pc:sldMkLst>
          <pc:docMk/>
          <pc:sldMk cId="1359830562" sldId="279"/>
        </pc:sldMkLst>
      </pc:sldChg>
      <pc:sldChg chg="del">
        <pc:chgData name="Kelly Stokes" userId="3e5c5154-569e-4d81-aa91-4f91841cdfa9" providerId="ADAL" clId="{AEF05A32-775B-419E-AC5E-0B1C1ECD2225}" dt="2022-07-19T15:14:02.464" v="820" actId="2696"/>
        <pc:sldMkLst>
          <pc:docMk/>
          <pc:sldMk cId="558073140" sldId="280"/>
        </pc:sldMkLst>
      </pc:sldChg>
      <pc:sldChg chg="del">
        <pc:chgData name="Kelly Stokes" userId="3e5c5154-569e-4d81-aa91-4f91841cdfa9" providerId="ADAL" clId="{AEF05A32-775B-419E-AC5E-0B1C1ECD2225}" dt="2022-07-19T15:14:02.464" v="820" actId="2696"/>
        <pc:sldMkLst>
          <pc:docMk/>
          <pc:sldMk cId="3202660458" sldId="281"/>
        </pc:sldMkLst>
      </pc:sldChg>
      <pc:sldChg chg="del">
        <pc:chgData name="Kelly Stokes" userId="3e5c5154-569e-4d81-aa91-4f91841cdfa9" providerId="ADAL" clId="{AEF05A32-775B-419E-AC5E-0B1C1ECD2225}" dt="2022-07-19T15:01:37.725" v="451" actId="2696"/>
        <pc:sldMkLst>
          <pc:docMk/>
          <pc:sldMk cId="1811321050" sldId="282"/>
        </pc:sldMkLst>
      </pc:sldChg>
      <pc:sldChg chg="del">
        <pc:chgData name="Kelly Stokes" userId="3e5c5154-569e-4d81-aa91-4f91841cdfa9" providerId="ADAL" clId="{AEF05A32-775B-419E-AC5E-0B1C1ECD2225}" dt="2022-07-19T15:01:37.725" v="451" actId="2696"/>
        <pc:sldMkLst>
          <pc:docMk/>
          <pc:sldMk cId="2974002518" sldId="284"/>
        </pc:sldMkLst>
      </pc:sldChg>
      <pc:sldChg chg="del">
        <pc:chgData name="Kelly Stokes" userId="3e5c5154-569e-4d81-aa91-4f91841cdfa9" providerId="ADAL" clId="{AEF05A32-775B-419E-AC5E-0B1C1ECD2225}" dt="2022-07-19T15:01:37.725" v="451" actId="2696"/>
        <pc:sldMkLst>
          <pc:docMk/>
          <pc:sldMk cId="1000523104" sldId="285"/>
        </pc:sldMkLst>
      </pc:sldChg>
      <pc:sldChg chg="del">
        <pc:chgData name="Kelly Stokes" userId="3e5c5154-569e-4d81-aa91-4f91841cdfa9" providerId="ADAL" clId="{AEF05A32-775B-419E-AC5E-0B1C1ECD2225}" dt="2022-07-19T15:01:37.725" v="451" actId="2696"/>
        <pc:sldMkLst>
          <pc:docMk/>
          <pc:sldMk cId="1645874759" sldId="294"/>
        </pc:sldMkLst>
      </pc:sldChg>
      <pc:sldChg chg="del">
        <pc:chgData name="Kelly Stokes" userId="3e5c5154-569e-4d81-aa91-4f91841cdfa9" providerId="ADAL" clId="{AEF05A32-775B-419E-AC5E-0B1C1ECD2225}" dt="2022-07-19T15:01:37.725" v="451" actId="2696"/>
        <pc:sldMkLst>
          <pc:docMk/>
          <pc:sldMk cId="3129123376" sldId="297"/>
        </pc:sldMkLst>
      </pc:sldChg>
      <pc:sldChg chg="del">
        <pc:chgData name="Kelly Stokes" userId="3e5c5154-569e-4d81-aa91-4f91841cdfa9" providerId="ADAL" clId="{AEF05A32-775B-419E-AC5E-0B1C1ECD2225}" dt="2022-07-19T15:01:37.725" v="451" actId="2696"/>
        <pc:sldMkLst>
          <pc:docMk/>
          <pc:sldMk cId="547390631" sldId="300"/>
        </pc:sldMkLst>
      </pc:sldChg>
      <pc:sldChg chg="del">
        <pc:chgData name="Kelly Stokes" userId="3e5c5154-569e-4d81-aa91-4f91841cdfa9" providerId="ADAL" clId="{AEF05A32-775B-419E-AC5E-0B1C1ECD2225}" dt="2022-07-19T15:02:33.989" v="452" actId="2696"/>
        <pc:sldMkLst>
          <pc:docMk/>
          <pc:sldMk cId="1389999566" sldId="306"/>
        </pc:sldMkLst>
      </pc:sldChg>
      <pc:sldChg chg="del">
        <pc:chgData name="Kelly Stokes" userId="3e5c5154-569e-4d81-aa91-4f91841cdfa9" providerId="ADAL" clId="{AEF05A32-775B-419E-AC5E-0B1C1ECD2225}" dt="2022-07-19T15:02:33.989" v="452" actId="2696"/>
        <pc:sldMkLst>
          <pc:docMk/>
          <pc:sldMk cId="1965264669" sldId="307"/>
        </pc:sldMkLst>
      </pc:sldChg>
      <pc:sldChg chg="del">
        <pc:chgData name="Kelly Stokes" userId="3e5c5154-569e-4d81-aa91-4f91841cdfa9" providerId="ADAL" clId="{AEF05A32-775B-419E-AC5E-0B1C1ECD2225}" dt="2022-07-19T15:02:33.989" v="452" actId="2696"/>
        <pc:sldMkLst>
          <pc:docMk/>
          <pc:sldMk cId="2558544395" sldId="309"/>
        </pc:sldMkLst>
      </pc:sldChg>
      <pc:sldChg chg="del">
        <pc:chgData name="Kelly Stokes" userId="3e5c5154-569e-4d81-aa91-4f91841cdfa9" providerId="ADAL" clId="{AEF05A32-775B-419E-AC5E-0B1C1ECD2225}" dt="2022-07-19T15:02:33.989" v="452" actId="2696"/>
        <pc:sldMkLst>
          <pc:docMk/>
          <pc:sldMk cId="3014948232" sldId="310"/>
        </pc:sldMkLst>
      </pc:sldChg>
      <pc:sldChg chg="del">
        <pc:chgData name="Kelly Stokes" userId="3e5c5154-569e-4d81-aa91-4f91841cdfa9" providerId="ADAL" clId="{AEF05A32-775B-419E-AC5E-0B1C1ECD2225}" dt="2022-07-19T15:02:33.989" v="452" actId="2696"/>
        <pc:sldMkLst>
          <pc:docMk/>
          <pc:sldMk cId="1935590451" sldId="312"/>
        </pc:sldMkLst>
      </pc:sldChg>
      <pc:sldChg chg="del">
        <pc:chgData name="Kelly Stokes" userId="3e5c5154-569e-4d81-aa91-4f91841cdfa9" providerId="ADAL" clId="{AEF05A32-775B-419E-AC5E-0B1C1ECD2225}" dt="2022-07-19T15:02:33.989" v="452" actId="2696"/>
        <pc:sldMkLst>
          <pc:docMk/>
          <pc:sldMk cId="1682815594" sldId="314"/>
        </pc:sldMkLst>
      </pc:sldChg>
      <pc:sldChg chg="del">
        <pc:chgData name="Kelly Stokes" userId="3e5c5154-569e-4d81-aa91-4f91841cdfa9" providerId="ADAL" clId="{AEF05A32-775B-419E-AC5E-0B1C1ECD2225}" dt="2022-07-19T15:02:33.989" v="452" actId="2696"/>
        <pc:sldMkLst>
          <pc:docMk/>
          <pc:sldMk cId="3666642676" sldId="315"/>
        </pc:sldMkLst>
      </pc:sldChg>
      <pc:sldChg chg="modSp mod">
        <pc:chgData name="Kelly Stokes" userId="3e5c5154-569e-4d81-aa91-4f91841cdfa9" providerId="ADAL" clId="{AEF05A32-775B-419E-AC5E-0B1C1ECD2225}" dt="2022-07-19T14:36:22.303" v="4" actId="20577"/>
        <pc:sldMkLst>
          <pc:docMk/>
          <pc:sldMk cId="864376776" sldId="322"/>
        </pc:sldMkLst>
        <pc:spChg chg="mod">
          <ac:chgData name="Kelly Stokes" userId="3e5c5154-569e-4d81-aa91-4f91841cdfa9" providerId="ADAL" clId="{AEF05A32-775B-419E-AC5E-0B1C1ECD2225}" dt="2022-07-19T14:36:22.303" v="4" actId="20577"/>
          <ac:spMkLst>
            <pc:docMk/>
            <pc:sldMk cId="864376776" sldId="322"/>
            <ac:spMk id="2" creationId="{02FB8773-AD3E-2543-510F-CEE32E75C793}"/>
          </ac:spMkLst>
        </pc:spChg>
      </pc:sldChg>
      <pc:sldChg chg="modSp mod">
        <pc:chgData name="Kelly Stokes" userId="3e5c5154-569e-4d81-aa91-4f91841cdfa9" providerId="ADAL" clId="{AEF05A32-775B-419E-AC5E-0B1C1ECD2225}" dt="2022-07-19T14:37:01.310" v="16" actId="27636"/>
        <pc:sldMkLst>
          <pc:docMk/>
          <pc:sldMk cId="2399081485" sldId="334"/>
        </pc:sldMkLst>
        <pc:spChg chg="mod">
          <ac:chgData name="Kelly Stokes" userId="3e5c5154-569e-4d81-aa91-4f91841cdfa9" providerId="ADAL" clId="{AEF05A32-775B-419E-AC5E-0B1C1ECD2225}" dt="2022-07-19T14:37:01.310" v="16" actId="27636"/>
          <ac:spMkLst>
            <pc:docMk/>
            <pc:sldMk cId="2399081485" sldId="334"/>
            <ac:spMk id="2" creationId="{52DA34BA-82FC-47C5-BCE1-BB65E08B92A1}"/>
          </ac:spMkLst>
        </pc:spChg>
      </pc:sldChg>
      <pc:sldChg chg="del">
        <pc:chgData name="Kelly Stokes" userId="3e5c5154-569e-4d81-aa91-4f91841cdfa9" providerId="ADAL" clId="{AEF05A32-775B-419E-AC5E-0B1C1ECD2225}" dt="2022-07-19T14:39:31.244" v="17" actId="2696"/>
        <pc:sldMkLst>
          <pc:docMk/>
          <pc:sldMk cId="153914121" sldId="335"/>
        </pc:sldMkLst>
      </pc:sldChg>
      <pc:sldChg chg="del">
        <pc:chgData name="Kelly Stokes" userId="3e5c5154-569e-4d81-aa91-4f91841cdfa9" providerId="ADAL" clId="{AEF05A32-775B-419E-AC5E-0B1C1ECD2225}" dt="2022-07-19T14:39:31.244" v="17" actId="2696"/>
        <pc:sldMkLst>
          <pc:docMk/>
          <pc:sldMk cId="1617130601" sldId="336"/>
        </pc:sldMkLst>
      </pc:sldChg>
      <pc:sldChg chg="del">
        <pc:chgData name="Kelly Stokes" userId="3e5c5154-569e-4d81-aa91-4f91841cdfa9" providerId="ADAL" clId="{AEF05A32-775B-419E-AC5E-0B1C1ECD2225}" dt="2022-07-19T14:39:31.244" v="17" actId="2696"/>
        <pc:sldMkLst>
          <pc:docMk/>
          <pc:sldMk cId="760003967" sldId="337"/>
        </pc:sldMkLst>
      </pc:sldChg>
      <pc:sldChg chg="del">
        <pc:chgData name="Kelly Stokes" userId="3e5c5154-569e-4d81-aa91-4f91841cdfa9" providerId="ADAL" clId="{AEF05A32-775B-419E-AC5E-0B1C1ECD2225}" dt="2022-07-19T14:39:31.244" v="17" actId="2696"/>
        <pc:sldMkLst>
          <pc:docMk/>
          <pc:sldMk cId="1406271744" sldId="338"/>
        </pc:sldMkLst>
      </pc:sldChg>
      <pc:sldChg chg="del">
        <pc:chgData name="Kelly Stokes" userId="3e5c5154-569e-4d81-aa91-4f91841cdfa9" providerId="ADAL" clId="{AEF05A32-775B-419E-AC5E-0B1C1ECD2225}" dt="2022-07-19T14:39:31.244" v="17" actId="2696"/>
        <pc:sldMkLst>
          <pc:docMk/>
          <pc:sldMk cId="673813282" sldId="339"/>
        </pc:sldMkLst>
      </pc:sldChg>
      <pc:sldChg chg="del">
        <pc:chgData name="Kelly Stokes" userId="3e5c5154-569e-4d81-aa91-4f91841cdfa9" providerId="ADAL" clId="{AEF05A32-775B-419E-AC5E-0B1C1ECD2225}" dt="2022-07-19T14:39:31.244" v="17" actId="2696"/>
        <pc:sldMkLst>
          <pc:docMk/>
          <pc:sldMk cId="3809071896" sldId="340"/>
        </pc:sldMkLst>
      </pc:sldChg>
      <pc:sldChg chg="del">
        <pc:chgData name="Kelly Stokes" userId="3e5c5154-569e-4d81-aa91-4f91841cdfa9" providerId="ADAL" clId="{AEF05A32-775B-419E-AC5E-0B1C1ECD2225}" dt="2022-07-19T14:40:13.051" v="31" actId="2696"/>
        <pc:sldMkLst>
          <pc:docMk/>
          <pc:sldMk cId="2348356183" sldId="610"/>
        </pc:sldMkLst>
      </pc:sldChg>
      <pc:sldChg chg="del">
        <pc:chgData name="Kelly Stokes" userId="3e5c5154-569e-4d81-aa91-4f91841cdfa9" providerId="ADAL" clId="{AEF05A32-775B-419E-AC5E-0B1C1ECD2225}" dt="2022-07-19T15:01:37.725" v="451" actId="2696"/>
        <pc:sldMkLst>
          <pc:docMk/>
          <pc:sldMk cId="2025548147" sldId="614"/>
        </pc:sldMkLst>
      </pc:sldChg>
      <pc:sldChg chg="del">
        <pc:chgData name="Kelly Stokes" userId="3e5c5154-569e-4d81-aa91-4f91841cdfa9" providerId="ADAL" clId="{AEF05A32-775B-419E-AC5E-0B1C1ECD2225}" dt="2022-07-19T15:01:37.725" v="451" actId="2696"/>
        <pc:sldMkLst>
          <pc:docMk/>
          <pc:sldMk cId="4125181694" sldId="615"/>
        </pc:sldMkLst>
      </pc:sldChg>
      <pc:sldChg chg="del">
        <pc:chgData name="Kelly Stokes" userId="3e5c5154-569e-4d81-aa91-4f91841cdfa9" providerId="ADAL" clId="{AEF05A32-775B-419E-AC5E-0B1C1ECD2225}" dt="2022-07-19T15:01:37.725" v="451" actId="2696"/>
        <pc:sldMkLst>
          <pc:docMk/>
          <pc:sldMk cId="2424799599" sldId="616"/>
        </pc:sldMkLst>
      </pc:sldChg>
      <pc:sldChg chg="del">
        <pc:chgData name="Kelly Stokes" userId="3e5c5154-569e-4d81-aa91-4f91841cdfa9" providerId="ADAL" clId="{AEF05A32-775B-419E-AC5E-0B1C1ECD2225}" dt="2022-07-19T15:01:37.725" v="451" actId="2696"/>
        <pc:sldMkLst>
          <pc:docMk/>
          <pc:sldMk cId="4509097" sldId="618"/>
        </pc:sldMkLst>
      </pc:sldChg>
      <pc:sldChg chg="del">
        <pc:chgData name="Kelly Stokes" userId="3e5c5154-569e-4d81-aa91-4f91841cdfa9" providerId="ADAL" clId="{AEF05A32-775B-419E-AC5E-0B1C1ECD2225}" dt="2022-07-19T14:40:13.051" v="31" actId="2696"/>
        <pc:sldMkLst>
          <pc:docMk/>
          <pc:sldMk cId="4208647796" sldId="641"/>
        </pc:sldMkLst>
      </pc:sldChg>
      <pc:sldChg chg="del">
        <pc:chgData name="Kelly Stokes" userId="3e5c5154-569e-4d81-aa91-4f91841cdfa9" providerId="ADAL" clId="{AEF05A32-775B-419E-AC5E-0B1C1ECD2225}" dt="2022-07-19T14:40:13.051" v="31" actId="2696"/>
        <pc:sldMkLst>
          <pc:docMk/>
          <pc:sldMk cId="2342591610" sldId="642"/>
        </pc:sldMkLst>
      </pc:sldChg>
      <pc:sldChg chg="del">
        <pc:chgData name="Kelly Stokes" userId="3e5c5154-569e-4d81-aa91-4f91841cdfa9" providerId="ADAL" clId="{AEF05A32-775B-419E-AC5E-0B1C1ECD2225}" dt="2022-07-19T14:40:13.051" v="31" actId="2696"/>
        <pc:sldMkLst>
          <pc:docMk/>
          <pc:sldMk cId="2219011329" sldId="713"/>
        </pc:sldMkLst>
      </pc:sldChg>
      <pc:sldChg chg="del">
        <pc:chgData name="Kelly Stokes" userId="3e5c5154-569e-4d81-aa91-4f91841cdfa9" providerId="ADAL" clId="{AEF05A32-775B-419E-AC5E-0B1C1ECD2225}" dt="2022-07-19T14:40:13.051" v="31" actId="2696"/>
        <pc:sldMkLst>
          <pc:docMk/>
          <pc:sldMk cId="2268276160" sldId="714"/>
        </pc:sldMkLst>
      </pc:sldChg>
      <pc:sldChg chg="del">
        <pc:chgData name="Kelly Stokes" userId="3e5c5154-569e-4d81-aa91-4f91841cdfa9" providerId="ADAL" clId="{AEF05A32-775B-419E-AC5E-0B1C1ECD2225}" dt="2022-07-19T14:44:23.771" v="34" actId="2696"/>
        <pc:sldMkLst>
          <pc:docMk/>
          <pc:sldMk cId="4185351375" sldId="730"/>
        </pc:sldMkLst>
      </pc:sldChg>
      <pc:sldChg chg="del">
        <pc:chgData name="Kelly Stokes" userId="3e5c5154-569e-4d81-aa91-4f91841cdfa9" providerId="ADAL" clId="{AEF05A32-775B-419E-AC5E-0B1C1ECD2225}" dt="2022-07-19T14:44:23.771" v="34" actId="2696"/>
        <pc:sldMkLst>
          <pc:docMk/>
          <pc:sldMk cId="1920895605" sldId="731"/>
        </pc:sldMkLst>
      </pc:sldChg>
      <pc:sldChg chg="del">
        <pc:chgData name="Kelly Stokes" userId="3e5c5154-569e-4d81-aa91-4f91841cdfa9" providerId="ADAL" clId="{AEF05A32-775B-419E-AC5E-0B1C1ECD2225}" dt="2022-07-19T14:44:23.771" v="34" actId="2696"/>
        <pc:sldMkLst>
          <pc:docMk/>
          <pc:sldMk cId="4100521189" sldId="732"/>
        </pc:sldMkLst>
      </pc:sldChg>
      <pc:sldChg chg="del">
        <pc:chgData name="Kelly Stokes" userId="3e5c5154-569e-4d81-aa91-4f91841cdfa9" providerId="ADAL" clId="{AEF05A32-775B-419E-AC5E-0B1C1ECD2225}" dt="2022-07-19T14:44:23.771" v="34" actId="2696"/>
        <pc:sldMkLst>
          <pc:docMk/>
          <pc:sldMk cId="3267699134" sldId="733"/>
        </pc:sldMkLst>
      </pc:sldChg>
      <pc:sldChg chg="del">
        <pc:chgData name="Kelly Stokes" userId="3e5c5154-569e-4d81-aa91-4f91841cdfa9" providerId="ADAL" clId="{AEF05A32-775B-419E-AC5E-0B1C1ECD2225}" dt="2022-07-19T14:44:23.771" v="34" actId="2696"/>
        <pc:sldMkLst>
          <pc:docMk/>
          <pc:sldMk cId="2385021750" sldId="734"/>
        </pc:sldMkLst>
      </pc:sldChg>
      <pc:sldChg chg="del">
        <pc:chgData name="Kelly Stokes" userId="3e5c5154-569e-4d81-aa91-4f91841cdfa9" providerId="ADAL" clId="{AEF05A32-775B-419E-AC5E-0B1C1ECD2225}" dt="2022-07-19T14:44:23.771" v="34" actId="2696"/>
        <pc:sldMkLst>
          <pc:docMk/>
          <pc:sldMk cId="2828796362" sldId="735"/>
        </pc:sldMkLst>
      </pc:sldChg>
      <pc:sldChg chg="del">
        <pc:chgData name="Kelly Stokes" userId="3e5c5154-569e-4d81-aa91-4f91841cdfa9" providerId="ADAL" clId="{AEF05A32-775B-419E-AC5E-0B1C1ECD2225}" dt="2022-07-19T14:44:23.771" v="34" actId="2696"/>
        <pc:sldMkLst>
          <pc:docMk/>
          <pc:sldMk cId="1234161157" sldId="736"/>
        </pc:sldMkLst>
      </pc:sldChg>
      <pc:sldChg chg="del">
        <pc:chgData name="Kelly Stokes" userId="3e5c5154-569e-4d81-aa91-4f91841cdfa9" providerId="ADAL" clId="{AEF05A32-775B-419E-AC5E-0B1C1ECD2225}" dt="2022-07-19T14:44:23.771" v="34" actId="2696"/>
        <pc:sldMkLst>
          <pc:docMk/>
          <pc:sldMk cId="2488811759" sldId="737"/>
        </pc:sldMkLst>
      </pc:sldChg>
      <pc:sldChg chg="del">
        <pc:chgData name="Kelly Stokes" userId="3e5c5154-569e-4d81-aa91-4f91841cdfa9" providerId="ADAL" clId="{AEF05A32-775B-419E-AC5E-0B1C1ECD2225}" dt="2022-07-19T14:44:23.771" v="34" actId="2696"/>
        <pc:sldMkLst>
          <pc:docMk/>
          <pc:sldMk cId="3994217658" sldId="739"/>
        </pc:sldMkLst>
      </pc:sldChg>
      <pc:sldChg chg="del">
        <pc:chgData name="Kelly Stokes" userId="3e5c5154-569e-4d81-aa91-4f91841cdfa9" providerId="ADAL" clId="{AEF05A32-775B-419E-AC5E-0B1C1ECD2225}" dt="2022-07-19T14:44:23.771" v="34" actId="2696"/>
        <pc:sldMkLst>
          <pc:docMk/>
          <pc:sldMk cId="1044736241" sldId="740"/>
        </pc:sldMkLst>
      </pc:sldChg>
      <pc:sldChg chg="del">
        <pc:chgData name="Kelly Stokes" userId="3e5c5154-569e-4d81-aa91-4f91841cdfa9" providerId="ADAL" clId="{AEF05A32-775B-419E-AC5E-0B1C1ECD2225}" dt="2022-07-19T14:44:23.771" v="34" actId="2696"/>
        <pc:sldMkLst>
          <pc:docMk/>
          <pc:sldMk cId="3896786435" sldId="742"/>
        </pc:sldMkLst>
      </pc:sldChg>
      <pc:sldChg chg="del">
        <pc:chgData name="Kelly Stokes" userId="3e5c5154-569e-4d81-aa91-4f91841cdfa9" providerId="ADAL" clId="{AEF05A32-775B-419E-AC5E-0B1C1ECD2225}" dt="2022-07-19T14:44:23.771" v="34" actId="2696"/>
        <pc:sldMkLst>
          <pc:docMk/>
          <pc:sldMk cId="1888623001" sldId="743"/>
        </pc:sldMkLst>
      </pc:sldChg>
      <pc:sldChg chg="del">
        <pc:chgData name="Kelly Stokes" userId="3e5c5154-569e-4d81-aa91-4f91841cdfa9" providerId="ADAL" clId="{AEF05A32-775B-419E-AC5E-0B1C1ECD2225}" dt="2022-07-19T14:44:23.771" v="34" actId="2696"/>
        <pc:sldMkLst>
          <pc:docMk/>
          <pc:sldMk cId="881255505" sldId="745"/>
        </pc:sldMkLst>
      </pc:sldChg>
      <pc:sldChg chg="del">
        <pc:chgData name="Kelly Stokes" userId="3e5c5154-569e-4d81-aa91-4f91841cdfa9" providerId="ADAL" clId="{AEF05A32-775B-419E-AC5E-0B1C1ECD2225}" dt="2022-07-19T14:44:23.771" v="34" actId="2696"/>
        <pc:sldMkLst>
          <pc:docMk/>
          <pc:sldMk cId="636442258" sldId="748"/>
        </pc:sldMkLst>
      </pc:sldChg>
      <pc:sldChg chg="del">
        <pc:chgData name="Kelly Stokes" userId="3e5c5154-569e-4d81-aa91-4f91841cdfa9" providerId="ADAL" clId="{AEF05A32-775B-419E-AC5E-0B1C1ECD2225}" dt="2022-07-19T14:44:23.771" v="34" actId="2696"/>
        <pc:sldMkLst>
          <pc:docMk/>
          <pc:sldMk cId="3183988647" sldId="751"/>
        </pc:sldMkLst>
      </pc:sldChg>
      <pc:sldChg chg="del">
        <pc:chgData name="Kelly Stokes" userId="3e5c5154-569e-4d81-aa91-4f91841cdfa9" providerId="ADAL" clId="{AEF05A32-775B-419E-AC5E-0B1C1ECD2225}" dt="2022-07-19T14:47:14.281" v="35" actId="2696"/>
        <pc:sldMkLst>
          <pc:docMk/>
          <pc:sldMk cId="4220218455" sldId="755"/>
        </pc:sldMkLst>
      </pc:sldChg>
      <pc:sldChg chg="del">
        <pc:chgData name="Kelly Stokes" userId="3e5c5154-569e-4d81-aa91-4f91841cdfa9" providerId="ADAL" clId="{AEF05A32-775B-419E-AC5E-0B1C1ECD2225}" dt="2022-07-19T14:47:14.281" v="35" actId="2696"/>
        <pc:sldMkLst>
          <pc:docMk/>
          <pc:sldMk cId="1928429137" sldId="756"/>
        </pc:sldMkLst>
      </pc:sldChg>
      <pc:sldChg chg="del">
        <pc:chgData name="Kelly Stokes" userId="3e5c5154-569e-4d81-aa91-4f91841cdfa9" providerId="ADAL" clId="{AEF05A32-775B-419E-AC5E-0B1C1ECD2225}" dt="2022-07-19T14:47:14.281" v="35" actId="2696"/>
        <pc:sldMkLst>
          <pc:docMk/>
          <pc:sldMk cId="1959508418" sldId="757"/>
        </pc:sldMkLst>
      </pc:sldChg>
      <pc:sldChg chg="del">
        <pc:chgData name="Kelly Stokes" userId="3e5c5154-569e-4d81-aa91-4f91841cdfa9" providerId="ADAL" clId="{AEF05A32-775B-419E-AC5E-0B1C1ECD2225}" dt="2022-07-19T14:47:14.281" v="35" actId="2696"/>
        <pc:sldMkLst>
          <pc:docMk/>
          <pc:sldMk cId="1330792371" sldId="758"/>
        </pc:sldMkLst>
      </pc:sldChg>
      <pc:sldChg chg="del">
        <pc:chgData name="Kelly Stokes" userId="3e5c5154-569e-4d81-aa91-4f91841cdfa9" providerId="ADAL" clId="{AEF05A32-775B-419E-AC5E-0B1C1ECD2225}" dt="2022-07-19T14:47:14.281" v="35" actId="2696"/>
        <pc:sldMkLst>
          <pc:docMk/>
          <pc:sldMk cId="2424783156" sldId="759"/>
        </pc:sldMkLst>
      </pc:sldChg>
      <pc:sldChg chg="del">
        <pc:chgData name="Kelly Stokes" userId="3e5c5154-569e-4d81-aa91-4f91841cdfa9" providerId="ADAL" clId="{AEF05A32-775B-419E-AC5E-0B1C1ECD2225}" dt="2022-07-19T14:47:14.281" v="35" actId="2696"/>
        <pc:sldMkLst>
          <pc:docMk/>
          <pc:sldMk cId="170190128" sldId="760"/>
        </pc:sldMkLst>
      </pc:sldChg>
      <pc:sldChg chg="del">
        <pc:chgData name="Kelly Stokes" userId="3e5c5154-569e-4d81-aa91-4f91841cdfa9" providerId="ADAL" clId="{AEF05A32-775B-419E-AC5E-0B1C1ECD2225}" dt="2022-07-19T14:47:14.281" v="35" actId="2696"/>
        <pc:sldMkLst>
          <pc:docMk/>
          <pc:sldMk cId="766481289" sldId="761"/>
        </pc:sldMkLst>
      </pc:sldChg>
      <pc:sldChg chg="del">
        <pc:chgData name="Kelly Stokes" userId="3e5c5154-569e-4d81-aa91-4f91841cdfa9" providerId="ADAL" clId="{AEF05A32-775B-419E-AC5E-0B1C1ECD2225}" dt="2022-07-19T14:47:14.281" v="35" actId="2696"/>
        <pc:sldMkLst>
          <pc:docMk/>
          <pc:sldMk cId="1968297956" sldId="762"/>
        </pc:sldMkLst>
      </pc:sldChg>
      <pc:sldChg chg="del">
        <pc:chgData name="Kelly Stokes" userId="3e5c5154-569e-4d81-aa91-4f91841cdfa9" providerId="ADAL" clId="{AEF05A32-775B-419E-AC5E-0B1C1ECD2225}" dt="2022-07-19T14:47:14.281" v="35" actId="2696"/>
        <pc:sldMkLst>
          <pc:docMk/>
          <pc:sldMk cId="1039313375" sldId="763"/>
        </pc:sldMkLst>
      </pc:sldChg>
      <pc:sldChg chg="del">
        <pc:chgData name="Kelly Stokes" userId="3e5c5154-569e-4d81-aa91-4f91841cdfa9" providerId="ADAL" clId="{AEF05A32-775B-419E-AC5E-0B1C1ECD2225}" dt="2022-07-19T14:47:14.281" v="35" actId="2696"/>
        <pc:sldMkLst>
          <pc:docMk/>
          <pc:sldMk cId="341665263" sldId="764"/>
        </pc:sldMkLst>
      </pc:sldChg>
      <pc:sldChg chg="del">
        <pc:chgData name="Kelly Stokes" userId="3e5c5154-569e-4d81-aa91-4f91841cdfa9" providerId="ADAL" clId="{AEF05A32-775B-419E-AC5E-0B1C1ECD2225}" dt="2022-07-19T14:40:13.051" v="31" actId="2696"/>
        <pc:sldMkLst>
          <pc:docMk/>
          <pc:sldMk cId="1781782834" sldId="784"/>
        </pc:sldMkLst>
      </pc:sldChg>
      <pc:sldChg chg="del">
        <pc:chgData name="Kelly Stokes" userId="3e5c5154-569e-4d81-aa91-4f91841cdfa9" providerId="ADAL" clId="{AEF05A32-775B-419E-AC5E-0B1C1ECD2225}" dt="2022-07-19T14:40:13.051" v="31" actId="2696"/>
        <pc:sldMkLst>
          <pc:docMk/>
          <pc:sldMk cId="4034141963" sldId="785"/>
        </pc:sldMkLst>
      </pc:sldChg>
      <pc:sldChg chg="del">
        <pc:chgData name="Kelly Stokes" userId="3e5c5154-569e-4d81-aa91-4f91841cdfa9" providerId="ADAL" clId="{AEF05A32-775B-419E-AC5E-0B1C1ECD2225}" dt="2022-07-19T14:40:13.051" v="31" actId="2696"/>
        <pc:sldMkLst>
          <pc:docMk/>
          <pc:sldMk cId="23495024" sldId="842"/>
        </pc:sldMkLst>
      </pc:sldChg>
      <pc:sldChg chg="del">
        <pc:chgData name="Kelly Stokes" userId="3e5c5154-569e-4d81-aa91-4f91841cdfa9" providerId="ADAL" clId="{AEF05A32-775B-419E-AC5E-0B1C1ECD2225}" dt="2022-07-19T14:40:13.051" v="31" actId="2696"/>
        <pc:sldMkLst>
          <pc:docMk/>
          <pc:sldMk cId="1178723912" sldId="857"/>
        </pc:sldMkLst>
      </pc:sldChg>
      <pc:sldChg chg="del">
        <pc:chgData name="Kelly Stokes" userId="3e5c5154-569e-4d81-aa91-4f91841cdfa9" providerId="ADAL" clId="{AEF05A32-775B-419E-AC5E-0B1C1ECD2225}" dt="2022-07-19T14:44:23.771" v="34" actId="2696"/>
        <pc:sldMkLst>
          <pc:docMk/>
          <pc:sldMk cId="2839210363" sldId="866"/>
        </pc:sldMkLst>
      </pc:sldChg>
      <pc:sldChg chg="del">
        <pc:chgData name="Kelly Stokes" userId="3e5c5154-569e-4d81-aa91-4f91841cdfa9" providerId="ADAL" clId="{AEF05A32-775B-419E-AC5E-0B1C1ECD2225}" dt="2022-07-19T14:44:23.771" v="34" actId="2696"/>
        <pc:sldMkLst>
          <pc:docMk/>
          <pc:sldMk cId="2940611532" sldId="867"/>
        </pc:sldMkLst>
      </pc:sldChg>
      <pc:sldChg chg="del">
        <pc:chgData name="Kelly Stokes" userId="3e5c5154-569e-4d81-aa91-4f91841cdfa9" providerId="ADAL" clId="{AEF05A32-775B-419E-AC5E-0B1C1ECD2225}" dt="2022-07-19T14:44:23.771" v="34" actId="2696"/>
        <pc:sldMkLst>
          <pc:docMk/>
          <pc:sldMk cId="2449743768" sldId="868"/>
        </pc:sldMkLst>
      </pc:sldChg>
      <pc:sldChg chg="del">
        <pc:chgData name="Kelly Stokes" userId="3e5c5154-569e-4d81-aa91-4f91841cdfa9" providerId="ADAL" clId="{AEF05A32-775B-419E-AC5E-0B1C1ECD2225}" dt="2022-07-19T14:44:23.771" v="34" actId="2696"/>
        <pc:sldMkLst>
          <pc:docMk/>
          <pc:sldMk cId="596392085" sldId="869"/>
        </pc:sldMkLst>
      </pc:sldChg>
      <pc:sldChg chg="del">
        <pc:chgData name="Kelly Stokes" userId="3e5c5154-569e-4d81-aa91-4f91841cdfa9" providerId="ADAL" clId="{AEF05A32-775B-419E-AC5E-0B1C1ECD2225}" dt="2022-07-19T14:44:23.771" v="34" actId="2696"/>
        <pc:sldMkLst>
          <pc:docMk/>
          <pc:sldMk cId="490102340" sldId="870"/>
        </pc:sldMkLst>
      </pc:sldChg>
      <pc:sldChg chg="del">
        <pc:chgData name="Kelly Stokes" userId="3e5c5154-569e-4d81-aa91-4f91841cdfa9" providerId="ADAL" clId="{AEF05A32-775B-419E-AC5E-0B1C1ECD2225}" dt="2022-07-19T14:44:23.771" v="34" actId="2696"/>
        <pc:sldMkLst>
          <pc:docMk/>
          <pc:sldMk cId="3084041744" sldId="871"/>
        </pc:sldMkLst>
      </pc:sldChg>
      <pc:sldChg chg="del">
        <pc:chgData name="Kelly Stokes" userId="3e5c5154-569e-4d81-aa91-4f91841cdfa9" providerId="ADAL" clId="{AEF05A32-775B-419E-AC5E-0B1C1ECD2225}" dt="2022-07-19T14:44:23.771" v="34" actId="2696"/>
        <pc:sldMkLst>
          <pc:docMk/>
          <pc:sldMk cId="800039274" sldId="872"/>
        </pc:sldMkLst>
      </pc:sldChg>
      <pc:sldChg chg="del">
        <pc:chgData name="Kelly Stokes" userId="3e5c5154-569e-4d81-aa91-4f91841cdfa9" providerId="ADAL" clId="{AEF05A32-775B-419E-AC5E-0B1C1ECD2225}" dt="2022-07-19T14:44:23.771" v="34" actId="2696"/>
        <pc:sldMkLst>
          <pc:docMk/>
          <pc:sldMk cId="4176171616" sldId="873"/>
        </pc:sldMkLst>
      </pc:sldChg>
      <pc:sldChg chg="del">
        <pc:chgData name="Kelly Stokes" userId="3e5c5154-569e-4d81-aa91-4f91841cdfa9" providerId="ADAL" clId="{AEF05A32-775B-419E-AC5E-0B1C1ECD2225}" dt="2022-07-19T14:44:23.771" v="34" actId="2696"/>
        <pc:sldMkLst>
          <pc:docMk/>
          <pc:sldMk cId="172299315" sldId="874"/>
        </pc:sldMkLst>
      </pc:sldChg>
      <pc:sldChg chg="del">
        <pc:chgData name="Kelly Stokes" userId="3e5c5154-569e-4d81-aa91-4f91841cdfa9" providerId="ADAL" clId="{AEF05A32-775B-419E-AC5E-0B1C1ECD2225}" dt="2022-07-19T14:40:13.051" v="31" actId="2696"/>
        <pc:sldMkLst>
          <pc:docMk/>
          <pc:sldMk cId="1601652400" sldId="876"/>
        </pc:sldMkLst>
      </pc:sldChg>
      <pc:sldChg chg="del">
        <pc:chgData name="Kelly Stokes" userId="3e5c5154-569e-4d81-aa91-4f91841cdfa9" providerId="ADAL" clId="{AEF05A32-775B-419E-AC5E-0B1C1ECD2225}" dt="2022-07-19T14:57:50.092" v="449" actId="2696"/>
        <pc:sldMkLst>
          <pc:docMk/>
          <pc:sldMk cId="2494821711" sldId="896"/>
        </pc:sldMkLst>
      </pc:sldChg>
      <pc:sldChg chg="del">
        <pc:chgData name="Kelly Stokes" userId="3e5c5154-569e-4d81-aa91-4f91841cdfa9" providerId="ADAL" clId="{AEF05A32-775B-419E-AC5E-0B1C1ECD2225}" dt="2022-07-19T15:01:37.725" v="451" actId="2696"/>
        <pc:sldMkLst>
          <pc:docMk/>
          <pc:sldMk cId="1422781158" sldId="900"/>
        </pc:sldMkLst>
      </pc:sldChg>
      <pc:sldChg chg="del">
        <pc:chgData name="Kelly Stokes" userId="3e5c5154-569e-4d81-aa91-4f91841cdfa9" providerId="ADAL" clId="{AEF05A32-775B-419E-AC5E-0B1C1ECD2225}" dt="2022-07-19T15:01:37.725" v="451" actId="2696"/>
        <pc:sldMkLst>
          <pc:docMk/>
          <pc:sldMk cId="1635735989" sldId="901"/>
        </pc:sldMkLst>
      </pc:sldChg>
      <pc:sldChg chg="del">
        <pc:chgData name="Kelly Stokes" userId="3e5c5154-569e-4d81-aa91-4f91841cdfa9" providerId="ADAL" clId="{AEF05A32-775B-419E-AC5E-0B1C1ECD2225}" dt="2022-07-19T15:01:37.725" v="451" actId="2696"/>
        <pc:sldMkLst>
          <pc:docMk/>
          <pc:sldMk cId="1078186412" sldId="903"/>
        </pc:sldMkLst>
      </pc:sldChg>
      <pc:sldChg chg="del">
        <pc:chgData name="Kelly Stokes" userId="3e5c5154-569e-4d81-aa91-4f91841cdfa9" providerId="ADAL" clId="{AEF05A32-775B-419E-AC5E-0B1C1ECD2225}" dt="2022-07-19T15:01:37.725" v="451" actId="2696"/>
        <pc:sldMkLst>
          <pc:docMk/>
          <pc:sldMk cId="1029026095" sldId="904"/>
        </pc:sldMkLst>
      </pc:sldChg>
      <pc:sldChg chg="del">
        <pc:chgData name="Kelly Stokes" userId="3e5c5154-569e-4d81-aa91-4f91841cdfa9" providerId="ADAL" clId="{AEF05A32-775B-419E-AC5E-0B1C1ECD2225}" dt="2022-07-19T15:01:37.725" v="451" actId="2696"/>
        <pc:sldMkLst>
          <pc:docMk/>
          <pc:sldMk cId="3691626602" sldId="905"/>
        </pc:sldMkLst>
      </pc:sldChg>
      <pc:sldChg chg="del">
        <pc:chgData name="Kelly Stokes" userId="3e5c5154-569e-4d81-aa91-4f91841cdfa9" providerId="ADAL" clId="{AEF05A32-775B-419E-AC5E-0B1C1ECD2225}" dt="2022-07-19T15:01:37.725" v="451" actId="2696"/>
        <pc:sldMkLst>
          <pc:docMk/>
          <pc:sldMk cId="2119959680" sldId="906"/>
        </pc:sldMkLst>
      </pc:sldChg>
      <pc:sldChg chg="del">
        <pc:chgData name="Kelly Stokes" userId="3e5c5154-569e-4d81-aa91-4f91841cdfa9" providerId="ADAL" clId="{AEF05A32-775B-419E-AC5E-0B1C1ECD2225}" dt="2022-07-19T15:01:37.725" v="451" actId="2696"/>
        <pc:sldMkLst>
          <pc:docMk/>
          <pc:sldMk cId="3490339367" sldId="907"/>
        </pc:sldMkLst>
      </pc:sldChg>
      <pc:sldChg chg="del">
        <pc:chgData name="Kelly Stokes" userId="3e5c5154-569e-4d81-aa91-4f91841cdfa9" providerId="ADAL" clId="{AEF05A32-775B-419E-AC5E-0B1C1ECD2225}" dt="2022-07-19T15:01:37.725" v="451" actId="2696"/>
        <pc:sldMkLst>
          <pc:docMk/>
          <pc:sldMk cId="196300476" sldId="908"/>
        </pc:sldMkLst>
      </pc:sldChg>
      <pc:sldChg chg="del">
        <pc:chgData name="Kelly Stokes" userId="3e5c5154-569e-4d81-aa91-4f91841cdfa9" providerId="ADAL" clId="{AEF05A32-775B-419E-AC5E-0B1C1ECD2225}" dt="2022-07-19T15:01:37.725" v="451" actId="2696"/>
        <pc:sldMkLst>
          <pc:docMk/>
          <pc:sldMk cId="517586752" sldId="909"/>
        </pc:sldMkLst>
      </pc:sldChg>
      <pc:sldChg chg="del">
        <pc:chgData name="Kelly Stokes" userId="3e5c5154-569e-4d81-aa91-4f91841cdfa9" providerId="ADAL" clId="{AEF05A32-775B-419E-AC5E-0B1C1ECD2225}" dt="2022-07-19T15:01:37.725" v="451" actId="2696"/>
        <pc:sldMkLst>
          <pc:docMk/>
          <pc:sldMk cId="2684826010" sldId="910"/>
        </pc:sldMkLst>
      </pc:sldChg>
      <pc:sldChg chg="del">
        <pc:chgData name="Kelly Stokes" userId="3e5c5154-569e-4d81-aa91-4f91841cdfa9" providerId="ADAL" clId="{AEF05A32-775B-419E-AC5E-0B1C1ECD2225}" dt="2022-07-19T15:02:33.989" v="452" actId="2696"/>
        <pc:sldMkLst>
          <pc:docMk/>
          <pc:sldMk cId="433173975" sldId="911"/>
        </pc:sldMkLst>
      </pc:sldChg>
      <pc:sldChg chg="del">
        <pc:chgData name="Kelly Stokes" userId="3e5c5154-569e-4d81-aa91-4f91841cdfa9" providerId="ADAL" clId="{AEF05A32-775B-419E-AC5E-0B1C1ECD2225}" dt="2022-07-19T15:02:33.989" v="452" actId="2696"/>
        <pc:sldMkLst>
          <pc:docMk/>
          <pc:sldMk cId="978072733" sldId="912"/>
        </pc:sldMkLst>
      </pc:sldChg>
      <pc:sldChg chg="del">
        <pc:chgData name="Kelly Stokes" userId="3e5c5154-569e-4d81-aa91-4f91841cdfa9" providerId="ADAL" clId="{AEF05A32-775B-419E-AC5E-0B1C1ECD2225}" dt="2022-07-19T15:02:33.989" v="452" actId="2696"/>
        <pc:sldMkLst>
          <pc:docMk/>
          <pc:sldMk cId="3461833091" sldId="913"/>
        </pc:sldMkLst>
      </pc:sldChg>
      <pc:sldChg chg="del">
        <pc:chgData name="Kelly Stokes" userId="3e5c5154-569e-4d81-aa91-4f91841cdfa9" providerId="ADAL" clId="{AEF05A32-775B-419E-AC5E-0B1C1ECD2225}" dt="2022-07-19T15:02:33.989" v="452" actId="2696"/>
        <pc:sldMkLst>
          <pc:docMk/>
          <pc:sldMk cId="3654723117" sldId="914"/>
        </pc:sldMkLst>
      </pc:sldChg>
      <pc:sldChg chg="del">
        <pc:chgData name="Kelly Stokes" userId="3e5c5154-569e-4d81-aa91-4f91841cdfa9" providerId="ADAL" clId="{AEF05A32-775B-419E-AC5E-0B1C1ECD2225}" dt="2022-07-19T15:02:33.989" v="452" actId="2696"/>
        <pc:sldMkLst>
          <pc:docMk/>
          <pc:sldMk cId="2935080973" sldId="915"/>
        </pc:sldMkLst>
      </pc:sldChg>
      <pc:sldChg chg="del">
        <pc:chgData name="Kelly Stokes" userId="3e5c5154-569e-4d81-aa91-4f91841cdfa9" providerId="ADAL" clId="{AEF05A32-775B-419E-AC5E-0B1C1ECD2225}" dt="2022-07-19T14:57:50.092" v="449" actId="2696"/>
        <pc:sldMkLst>
          <pc:docMk/>
          <pc:sldMk cId="3270196780" sldId="929"/>
        </pc:sldMkLst>
      </pc:sldChg>
      <pc:sldChg chg="del">
        <pc:chgData name="Kelly Stokes" userId="3e5c5154-569e-4d81-aa91-4f91841cdfa9" providerId="ADAL" clId="{AEF05A32-775B-419E-AC5E-0B1C1ECD2225}" dt="2022-07-19T14:57:50.092" v="449" actId="2696"/>
        <pc:sldMkLst>
          <pc:docMk/>
          <pc:sldMk cId="295224807" sldId="932"/>
        </pc:sldMkLst>
      </pc:sldChg>
      <pc:sldChg chg="del">
        <pc:chgData name="Kelly Stokes" userId="3e5c5154-569e-4d81-aa91-4f91841cdfa9" providerId="ADAL" clId="{AEF05A32-775B-419E-AC5E-0B1C1ECD2225}" dt="2022-07-19T14:57:50.092" v="449" actId="2696"/>
        <pc:sldMkLst>
          <pc:docMk/>
          <pc:sldMk cId="2966184072" sldId="933"/>
        </pc:sldMkLst>
      </pc:sldChg>
      <pc:sldChg chg="del">
        <pc:chgData name="Kelly Stokes" userId="3e5c5154-569e-4d81-aa91-4f91841cdfa9" providerId="ADAL" clId="{AEF05A32-775B-419E-AC5E-0B1C1ECD2225}" dt="2022-07-19T14:57:50.092" v="449" actId="2696"/>
        <pc:sldMkLst>
          <pc:docMk/>
          <pc:sldMk cId="3600016189" sldId="934"/>
        </pc:sldMkLst>
      </pc:sldChg>
      <pc:sldChg chg="del">
        <pc:chgData name="Kelly Stokes" userId="3e5c5154-569e-4d81-aa91-4f91841cdfa9" providerId="ADAL" clId="{AEF05A32-775B-419E-AC5E-0B1C1ECD2225}" dt="2022-07-19T14:57:50.092" v="449" actId="2696"/>
        <pc:sldMkLst>
          <pc:docMk/>
          <pc:sldMk cId="1518584072" sldId="1004"/>
        </pc:sldMkLst>
      </pc:sldChg>
      <pc:sldChg chg="del">
        <pc:chgData name="Kelly Stokes" userId="3e5c5154-569e-4d81-aa91-4f91841cdfa9" providerId="ADAL" clId="{AEF05A32-775B-419E-AC5E-0B1C1ECD2225}" dt="2022-07-19T14:57:50.092" v="449" actId="2696"/>
        <pc:sldMkLst>
          <pc:docMk/>
          <pc:sldMk cId="415789517" sldId="1005"/>
        </pc:sldMkLst>
      </pc:sldChg>
      <pc:sldChg chg="del">
        <pc:chgData name="Kelly Stokes" userId="3e5c5154-569e-4d81-aa91-4f91841cdfa9" providerId="ADAL" clId="{AEF05A32-775B-419E-AC5E-0B1C1ECD2225}" dt="2022-07-19T14:57:50.092" v="449" actId="2696"/>
        <pc:sldMkLst>
          <pc:docMk/>
          <pc:sldMk cId="1995466324" sldId="1006"/>
        </pc:sldMkLst>
      </pc:sldChg>
      <pc:sldChg chg="del">
        <pc:chgData name="Kelly Stokes" userId="3e5c5154-569e-4d81-aa91-4f91841cdfa9" providerId="ADAL" clId="{AEF05A32-775B-419E-AC5E-0B1C1ECD2225}" dt="2022-07-19T14:57:50.092" v="449" actId="2696"/>
        <pc:sldMkLst>
          <pc:docMk/>
          <pc:sldMk cId="1797060870" sldId="1076"/>
        </pc:sldMkLst>
      </pc:sldChg>
      <pc:sldChg chg="del">
        <pc:chgData name="Kelly Stokes" userId="3e5c5154-569e-4d81-aa91-4f91841cdfa9" providerId="ADAL" clId="{AEF05A32-775B-419E-AC5E-0B1C1ECD2225}" dt="2022-07-19T14:57:50.092" v="449" actId="2696"/>
        <pc:sldMkLst>
          <pc:docMk/>
          <pc:sldMk cId="1899174947" sldId="1077"/>
        </pc:sldMkLst>
      </pc:sldChg>
      <pc:sldChg chg="del">
        <pc:chgData name="Kelly Stokes" userId="3e5c5154-569e-4d81-aa91-4f91841cdfa9" providerId="ADAL" clId="{AEF05A32-775B-419E-AC5E-0B1C1ECD2225}" dt="2022-07-19T14:57:50.092" v="449" actId="2696"/>
        <pc:sldMkLst>
          <pc:docMk/>
          <pc:sldMk cId="4262297322" sldId="1078"/>
        </pc:sldMkLst>
      </pc:sldChg>
      <pc:sldChg chg="del">
        <pc:chgData name="Kelly Stokes" userId="3e5c5154-569e-4d81-aa91-4f91841cdfa9" providerId="ADAL" clId="{AEF05A32-775B-419E-AC5E-0B1C1ECD2225}" dt="2022-07-19T14:58:27.429" v="450" actId="2696"/>
        <pc:sldMkLst>
          <pc:docMk/>
          <pc:sldMk cId="230530353" sldId="1089"/>
        </pc:sldMkLst>
      </pc:sldChg>
      <pc:sldChg chg="del">
        <pc:chgData name="Kelly Stokes" userId="3e5c5154-569e-4d81-aa91-4f91841cdfa9" providerId="ADAL" clId="{AEF05A32-775B-419E-AC5E-0B1C1ECD2225}" dt="2022-07-19T14:58:27.429" v="450" actId="2696"/>
        <pc:sldMkLst>
          <pc:docMk/>
          <pc:sldMk cId="542896169" sldId="1090"/>
        </pc:sldMkLst>
      </pc:sldChg>
      <pc:sldChg chg="del">
        <pc:chgData name="Kelly Stokes" userId="3e5c5154-569e-4d81-aa91-4f91841cdfa9" providerId="ADAL" clId="{AEF05A32-775B-419E-AC5E-0B1C1ECD2225}" dt="2022-07-19T14:58:27.429" v="450" actId="2696"/>
        <pc:sldMkLst>
          <pc:docMk/>
          <pc:sldMk cId="2495251869" sldId="1091"/>
        </pc:sldMkLst>
      </pc:sldChg>
      <pc:sldChg chg="del">
        <pc:chgData name="Kelly Stokes" userId="3e5c5154-569e-4d81-aa91-4f91841cdfa9" providerId="ADAL" clId="{AEF05A32-775B-419E-AC5E-0B1C1ECD2225}" dt="2022-07-19T14:58:27.429" v="450" actId="2696"/>
        <pc:sldMkLst>
          <pc:docMk/>
          <pc:sldMk cId="2345268629" sldId="1092"/>
        </pc:sldMkLst>
      </pc:sldChg>
      <pc:sldChg chg="del">
        <pc:chgData name="Kelly Stokes" userId="3e5c5154-569e-4d81-aa91-4f91841cdfa9" providerId="ADAL" clId="{AEF05A32-775B-419E-AC5E-0B1C1ECD2225}" dt="2022-07-19T15:14:02.464" v="820" actId="2696"/>
        <pc:sldMkLst>
          <pc:docMk/>
          <pc:sldMk cId="436351936" sldId="1163"/>
        </pc:sldMkLst>
      </pc:sldChg>
      <pc:sldChg chg="del">
        <pc:chgData name="Kelly Stokes" userId="3e5c5154-569e-4d81-aa91-4f91841cdfa9" providerId="ADAL" clId="{AEF05A32-775B-419E-AC5E-0B1C1ECD2225}" dt="2022-07-19T15:14:02.464" v="820" actId="2696"/>
        <pc:sldMkLst>
          <pc:docMk/>
          <pc:sldMk cId="524023072" sldId="1164"/>
        </pc:sldMkLst>
      </pc:sldChg>
      <pc:sldChg chg="del">
        <pc:chgData name="Kelly Stokes" userId="3e5c5154-569e-4d81-aa91-4f91841cdfa9" providerId="ADAL" clId="{AEF05A32-775B-419E-AC5E-0B1C1ECD2225}" dt="2022-07-19T15:14:02.464" v="820" actId="2696"/>
        <pc:sldMkLst>
          <pc:docMk/>
          <pc:sldMk cId="1885483534" sldId="1165"/>
        </pc:sldMkLst>
      </pc:sldChg>
      <pc:sldChg chg="del">
        <pc:chgData name="Kelly Stokes" userId="3e5c5154-569e-4d81-aa91-4f91841cdfa9" providerId="ADAL" clId="{AEF05A32-775B-419E-AC5E-0B1C1ECD2225}" dt="2022-07-19T15:14:02.464" v="820" actId="2696"/>
        <pc:sldMkLst>
          <pc:docMk/>
          <pc:sldMk cId="2536406433" sldId="1166"/>
        </pc:sldMkLst>
      </pc:sldChg>
      <pc:sldChg chg="del">
        <pc:chgData name="Kelly Stokes" userId="3e5c5154-569e-4d81-aa91-4f91841cdfa9" providerId="ADAL" clId="{AEF05A32-775B-419E-AC5E-0B1C1ECD2225}" dt="2022-07-19T15:19:55.113" v="821" actId="2696"/>
        <pc:sldMkLst>
          <pc:docMk/>
          <pc:sldMk cId="1740880537" sldId="1298"/>
        </pc:sldMkLst>
      </pc:sldChg>
      <pc:sldChg chg="del">
        <pc:chgData name="Kelly Stokes" userId="3e5c5154-569e-4d81-aa91-4f91841cdfa9" providerId="ADAL" clId="{AEF05A32-775B-419E-AC5E-0B1C1ECD2225}" dt="2022-07-19T15:19:55.113" v="821" actId="2696"/>
        <pc:sldMkLst>
          <pc:docMk/>
          <pc:sldMk cId="2376560335" sldId="1299"/>
        </pc:sldMkLst>
      </pc:sldChg>
      <pc:sldChg chg="del">
        <pc:chgData name="Kelly Stokes" userId="3e5c5154-569e-4d81-aa91-4f91841cdfa9" providerId="ADAL" clId="{AEF05A32-775B-419E-AC5E-0B1C1ECD2225}" dt="2022-07-19T15:19:55.113" v="821" actId="2696"/>
        <pc:sldMkLst>
          <pc:docMk/>
          <pc:sldMk cId="2217129804" sldId="1300"/>
        </pc:sldMkLst>
      </pc:sldChg>
      <pc:sldChg chg="del">
        <pc:chgData name="Kelly Stokes" userId="3e5c5154-569e-4d81-aa91-4f91841cdfa9" providerId="ADAL" clId="{AEF05A32-775B-419E-AC5E-0B1C1ECD2225}" dt="2022-07-19T15:19:55.113" v="821" actId="2696"/>
        <pc:sldMkLst>
          <pc:docMk/>
          <pc:sldMk cId="3999464441" sldId="1301"/>
        </pc:sldMkLst>
      </pc:sldChg>
      <pc:sldChg chg="del">
        <pc:chgData name="Kelly Stokes" userId="3e5c5154-569e-4d81-aa91-4f91841cdfa9" providerId="ADAL" clId="{AEF05A32-775B-419E-AC5E-0B1C1ECD2225}" dt="2022-07-19T15:19:55.113" v="821" actId="2696"/>
        <pc:sldMkLst>
          <pc:docMk/>
          <pc:sldMk cId="3333219601" sldId="1302"/>
        </pc:sldMkLst>
      </pc:sldChg>
      <pc:sldChg chg="del">
        <pc:chgData name="Kelly Stokes" userId="3e5c5154-569e-4d81-aa91-4f91841cdfa9" providerId="ADAL" clId="{AEF05A32-775B-419E-AC5E-0B1C1ECD2225}" dt="2022-07-19T15:19:55.113" v="821" actId="2696"/>
        <pc:sldMkLst>
          <pc:docMk/>
          <pc:sldMk cId="2440307068" sldId="1303"/>
        </pc:sldMkLst>
      </pc:sldChg>
      <pc:sldChg chg="del">
        <pc:chgData name="Kelly Stokes" userId="3e5c5154-569e-4d81-aa91-4f91841cdfa9" providerId="ADAL" clId="{AEF05A32-775B-419E-AC5E-0B1C1ECD2225}" dt="2022-07-19T15:19:55.113" v="821" actId="2696"/>
        <pc:sldMkLst>
          <pc:docMk/>
          <pc:sldMk cId="4060846404" sldId="1304"/>
        </pc:sldMkLst>
      </pc:sldChg>
      <pc:sldChg chg="del">
        <pc:chgData name="Kelly Stokes" userId="3e5c5154-569e-4d81-aa91-4f91841cdfa9" providerId="ADAL" clId="{AEF05A32-775B-419E-AC5E-0B1C1ECD2225}" dt="2022-07-19T15:19:55.113" v="821" actId="2696"/>
        <pc:sldMkLst>
          <pc:docMk/>
          <pc:sldMk cId="654174480" sldId="1305"/>
        </pc:sldMkLst>
      </pc:sldChg>
      <pc:sldChg chg="del">
        <pc:chgData name="Kelly Stokes" userId="3e5c5154-569e-4d81-aa91-4f91841cdfa9" providerId="ADAL" clId="{AEF05A32-775B-419E-AC5E-0B1C1ECD2225}" dt="2022-07-19T15:19:55.113" v="821" actId="2696"/>
        <pc:sldMkLst>
          <pc:docMk/>
          <pc:sldMk cId="1214895925" sldId="1307"/>
        </pc:sldMkLst>
      </pc:sldChg>
      <pc:sldChg chg="del">
        <pc:chgData name="Kelly Stokes" userId="3e5c5154-569e-4d81-aa91-4f91841cdfa9" providerId="ADAL" clId="{AEF05A32-775B-419E-AC5E-0B1C1ECD2225}" dt="2022-07-19T15:19:55.113" v="821" actId="2696"/>
        <pc:sldMkLst>
          <pc:docMk/>
          <pc:sldMk cId="1954622109" sldId="1308"/>
        </pc:sldMkLst>
      </pc:sldChg>
      <pc:sldChg chg="del">
        <pc:chgData name="Kelly Stokes" userId="3e5c5154-569e-4d81-aa91-4f91841cdfa9" providerId="ADAL" clId="{AEF05A32-775B-419E-AC5E-0B1C1ECD2225}" dt="2022-07-19T15:19:55.113" v="821" actId="2696"/>
        <pc:sldMkLst>
          <pc:docMk/>
          <pc:sldMk cId="295776200" sldId="1310"/>
        </pc:sldMkLst>
      </pc:sldChg>
      <pc:sldChg chg="del">
        <pc:chgData name="Kelly Stokes" userId="3e5c5154-569e-4d81-aa91-4f91841cdfa9" providerId="ADAL" clId="{AEF05A32-775B-419E-AC5E-0B1C1ECD2225}" dt="2022-07-19T15:19:55.113" v="821" actId="2696"/>
        <pc:sldMkLst>
          <pc:docMk/>
          <pc:sldMk cId="1165938504" sldId="1311"/>
        </pc:sldMkLst>
      </pc:sldChg>
      <pc:sldChg chg="del">
        <pc:chgData name="Kelly Stokes" userId="3e5c5154-569e-4d81-aa91-4f91841cdfa9" providerId="ADAL" clId="{AEF05A32-775B-419E-AC5E-0B1C1ECD2225}" dt="2022-07-19T15:19:55.113" v="821" actId="2696"/>
        <pc:sldMkLst>
          <pc:docMk/>
          <pc:sldMk cId="2417680462" sldId="1313"/>
        </pc:sldMkLst>
      </pc:sldChg>
      <pc:sldChg chg="del">
        <pc:chgData name="Kelly Stokes" userId="3e5c5154-569e-4d81-aa91-4f91841cdfa9" providerId="ADAL" clId="{AEF05A32-775B-419E-AC5E-0B1C1ECD2225}" dt="2022-07-19T15:19:55.113" v="821" actId="2696"/>
        <pc:sldMkLst>
          <pc:docMk/>
          <pc:sldMk cId="1125645060" sldId="1316"/>
        </pc:sldMkLst>
      </pc:sldChg>
      <pc:sldChg chg="del">
        <pc:chgData name="Kelly Stokes" userId="3e5c5154-569e-4d81-aa91-4f91841cdfa9" providerId="ADAL" clId="{AEF05A32-775B-419E-AC5E-0B1C1ECD2225}" dt="2022-07-19T15:19:55.113" v="821" actId="2696"/>
        <pc:sldMkLst>
          <pc:docMk/>
          <pc:sldMk cId="2274823461" sldId="1319"/>
        </pc:sldMkLst>
      </pc:sldChg>
      <pc:sldChg chg="del">
        <pc:chgData name="Kelly Stokes" userId="3e5c5154-569e-4d81-aa91-4f91841cdfa9" providerId="ADAL" clId="{AEF05A32-775B-419E-AC5E-0B1C1ECD2225}" dt="2022-07-19T15:20:10.644" v="822" actId="2696"/>
        <pc:sldMkLst>
          <pc:docMk/>
          <pc:sldMk cId="1594822084" sldId="1323"/>
        </pc:sldMkLst>
      </pc:sldChg>
      <pc:sldChg chg="del">
        <pc:chgData name="Kelly Stokes" userId="3e5c5154-569e-4d81-aa91-4f91841cdfa9" providerId="ADAL" clId="{AEF05A32-775B-419E-AC5E-0B1C1ECD2225}" dt="2022-07-19T15:20:10.644" v="822" actId="2696"/>
        <pc:sldMkLst>
          <pc:docMk/>
          <pc:sldMk cId="1514833071" sldId="1324"/>
        </pc:sldMkLst>
      </pc:sldChg>
      <pc:sldChg chg="del">
        <pc:chgData name="Kelly Stokes" userId="3e5c5154-569e-4d81-aa91-4f91841cdfa9" providerId="ADAL" clId="{AEF05A32-775B-419E-AC5E-0B1C1ECD2225}" dt="2022-07-19T15:20:10.644" v="822" actId="2696"/>
        <pc:sldMkLst>
          <pc:docMk/>
          <pc:sldMk cId="556127666" sldId="1325"/>
        </pc:sldMkLst>
      </pc:sldChg>
      <pc:sldChg chg="del">
        <pc:chgData name="Kelly Stokes" userId="3e5c5154-569e-4d81-aa91-4f91841cdfa9" providerId="ADAL" clId="{AEF05A32-775B-419E-AC5E-0B1C1ECD2225}" dt="2022-07-19T15:20:10.644" v="822" actId="2696"/>
        <pc:sldMkLst>
          <pc:docMk/>
          <pc:sldMk cId="1192284052" sldId="1326"/>
        </pc:sldMkLst>
      </pc:sldChg>
      <pc:sldChg chg="del">
        <pc:chgData name="Kelly Stokes" userId="3e5c5154-569e-4d81-aa91-4f91841cdfa9" providerId="ADAL" clId="{AEF05A32-775B-419E-AC5E-0B1C1ECD2225}" dt="2022-07-19T15:20:10.644" v="822" actId="2696"/>
        <pc:sldMkLst>
          <pc:docMk/>
          <pc:sldMk cId="3156698822" sldId="1327"/>
        </pc:sldMkLst>
      </pc:sldChg>
      <pc:sldChg chg="del">
        <pc:chgData name="Kelly Stokes" userId="3e5c5154-569e-4d81-aa91-4f91841cdfa9" providerId="ADAL" clId="{AEF05A32-775B-419E-AC5E-0B1C1ECD2225}" dt="2022-07-19T15:20:10.644" v="822" actId="2696"/>
        <pc:sldMkLst>
          <pc:docMk/>
          <pc:sldMk cId="3723936649" sldId="1328"/>
        </pc:sldMkLst>
      </pc:sldChg>
      <pc:sldChg chg="del">
        <pc:chgData name="Kelly Stokes" userId="3e5c5154-569e-4d81-aa91-4f91841cdfa9" providerId="ADAL" clId="{AEF05A32-775B-419E-AC5E-0B1C1ECD2225}" dt="2022-07-19T15:20:10.644" v="822" actId="2696"/>
        <pc:sldMkLst>
          <pc:docMk/>
          <pc:sldMk cId="1843145159" sldId="1329"/>
        </pc:sldMkLst>
      </pc:sldChg>
      <pc:sldChg chg="del">
        <pc:chgData name="Kelly Stokes" userId="3e5c5154-569e-4d81-aa91-4f91841cdfa9" providerId="ADAL" clId="{AEF05A32-775B-419E-AC5E-0B1C1ECD2225}" dt="2022-07-19T15:20:10.644" v="822" actId="2696"/>
        <pc:sldMkLst>
          <pc:docMk/>
          <pc:sldMk cId="2369539417" sldId="1330"/>
        </pc:sldMkLst>
      </pc:sldChg>
      <pc:sldChg chg="del">
        <pc:chgData name="Kelly Stokes" userId="3e5c5154-569e-4d81-aa91-4f91841cdfa9" providerId="ADAL" clId="{AEF05A32-775B-419E-AC5E-0B1C1ECD2225}" dt="2022-07-19T15:20:10.644" v="822" actId="2696"/>
        <pc:sldMkLst>
          <pc:docMk/>
          <pc:sldMk cId="2565371322" sldId="1331"/>
        </pc:sldMkLst>
      </pc:sldChg>
      <pc:sldChg chg="del">
        <pc:chgData name="Kelly Stokes" userId="3e5c5154-569e-4d81-aa91-4f91841cdfa9" providerId="ADAL" clId="{AEF05A32-775B-419E-AC5E-0B1C1ECD2225}" dt="2022-07-19T15:20:10.644" v="822" actId="2696"/>
        <pc:sldMkLst>
          <pc:docMk/>
          <pc:sldMk cId="1384305368" sldId="1332"/>
        </pc:sldMkLst>
      </pc:sldChg>
      <pc:sldChg chg="del">
        <pc:chgData name="Kelly Stokes" userId="3e5c5154-569e-4d81-aa91-4f91841cdfa9" providerId="ADAL" clId="{AEF05A32-775B-419E-AC5E-0B1C1ECD2225}" dt="2022-07-19T15:20:10.644" v="822" actId="2696"/>
        <pc:sldMkLst>
          <pc:docMk/>
          <pc:sldMk cId="3802724700" sldId="1333"/>
        </pc:sldMkLst>
      </pc:sldChg>
      <pc:sldChg chg="del">
        <pc:chgData name="Kelly Stokes" userId="3e5c5154-569e-4d81-aa91-4f91841cdfa9" providerId="ADAL" clId="{AEF05A32-775B-419E-AC5E-0B1C1ECD2225}" dt="2022-07-19T15:20:10.644" v="822" actId="2696"/>
        <pc:sldMkLst>
          <pc:docMk/>
          <pc:sldMk cId="3867571664" sldId="1334"/>
        </pc:sldMkLst>
      </pc:sldChg>
      <pc:sldChg chg="del">
        <pc:chgData name="Kelly Stokes" userId="3e5c5154-569e-4d81-aa91-4f91841cdfa9" providerId="ADAL" clId="{AEF05A32-775B-419E-AC5E-0B1C1ECD2225}" dt="2022-07-19T15:19:55.113" v="821" actId="2696"/>
        <pc:sldMkLst>
          <pc:docMk/>
          <pc:sldMk cId="1139933750" sldId="1425"/>
        </pc:sldMkLst>
      </pc:sldChg>
      <pc:sldChg chg="del">
        <pc:chgData name="Kelly Stokes" userId="3e5c5154-569e-4d81-aa91-4f91841cdfa9" providerId="ADAL" clId="{AEF05A32-775B-419E-AC5E-0B1C1ECD2225}" dt="2022-07-19T15:19:55.113" v="821" actId="2696"/>
        <pc:sldMkLst>
          <pc:docMk/>
          <pc:sldMk cId="320073322" sldId="1426"/>
        </pc:sldMkLst>
      </pc:sldChg>
      <pc:sldChg chg="del">
        <pc:chgData name="Kelly Stokes" userId="3e5c5154-569e-4d81-aa91-4f91841cdfa9" providerId="ADAL" clId="{AEF05A32-775B-419E-AC5E-0B1C1ECD2225}" dt="2022-07-19T15:19:55.113" v="821" actId="2696"/>
        <pc:sldMkLst>
          <pc:docMk/>
          <pc:sldMk cId="3546362062" sldId="1427"/>
        </pc:sldMkLst>
      </pc:sldChg>
      <pc:sldChg chg="del">
        <pc:chgData name="Kelly Stokes" userId="3e5c5154-569e-4d81-aa91-4f91841cdfa9" providerId="ADAL" clId="{AEF05A32-775B-419E-AC5E-0B1C1ECD2225}" dt="2022-07-19T15:19:55.113" v="821" actId="2696"/>
        <pc:sldMkLst>
          <pc:docMk/>
          <pc:sldMk cId="3788467197" sldId="1428"/>
        </pc:sldMkLst>
      </pc:sldChg>
      <pc:sldChg chg="del">
        <pc:chgData name="Kelly Stokes" userId="3e5c5154-569e-4d81-aa91-4f91841cdfa9" providerId="ADAL" clId="{AEF05A32-775B-419E-AC5E-0B1C1ECD2225}" dt="2022-07-19T15:19:55.113" v="821" actId="2696"/>
        <pc:sldMkLst>
          <pc:docMk/>
          <pc:sldMk cId="2173460971" sldId="1429"/>
        </pc:sldMkLst>
      </pc:sldChg>
      <pc:sldChg chg="del">
        <pc:chgData name="Kelly Stokes" userId="3e5c5154-569e-4d81-aa91-4f91841cdfa9" providerId="ADAL" clId="{AEF05A32-775B-419E-AC5E-0B1C1ECD2225}" dt="2022-07-19T15:19:55.113" v="821" actId="2696"/>
        <pc:sldMkLst>
          <pc:docMk/>
          <pc:sldMk cId="2238312656" sldId="1430"/>
        </pc:sldMkLst>
      </pc:sldChg>
      <pc:sldChg chg="del">
        <pc:chgData name="Kelly Stokes" userId="3e5c5154-569e-4d81-aa91-4f91841cdfa9" providerId="ADAL" clId="{AEF05A32-775B-419E-AC5E-0B1C1ECD2225}" dt="2022-07-19T15:19:55.113" v="821" actId="2696"/>
        <pc:sldMkLst>
          <pc:docMk/>
          <pc:sldMk cId="153409918" sldId="1431"/>
        </pc:sldMkLst>
      </pc:sldChg>
      <pc:sldChg chg="del">
        <pc:chgData name="Kelly Stokes" userId="3e5c5154-569e-4d81-aa91-4f91841cdfa9" providerId="ADAL" clId="{AEF05A32-775B-419E-AC5E-0B1C1ECD2225}" dt="2022-07-19T15:19:55.113" v="821" actId="2696"/>
        <pc:sldMkLst>
          <pc:docMk/>
          <pc:sldMk cId="2748130992" sldId="1432"/>
        </pc:sldMkLst>
      </pc:sldChg>
      <pc:sldChg chg="del">
        <pc:chgData name="Kelly Stokes" userId="3e5c5154-569e-4d81-aa91-4f91841cdfa9" providerId="ADAL" clId="{AEF05A32-775B-419E-AC5E-0B1C1ECD2225}" dt="2022-07-19T15:19:55.113" v="821" actId="2696"/>
        <pc:sldMkLst>
          <pc:docMk/>
          <pc:sldMk cId="515854119" sldId="1433"/>
        </pc:sldMkLst>
      </pc:sldChg>
      <pc:sldChg chg="del">
        <pc:chgData name="Kelly Stokes" userId="3e5c5154-569e-4d81-aa91-4f91841cdfa9" providerId="ADAL" clId="{AEF05A32-775B-419E-AC5E-0B1C1ECD2225}" dt="2022-07-19T15:42:55.651" v="1692" actId="2696"/>
        <pc:sldMkLst>
          <pc:docMk/>
          <pc:sldMk cId="3215557879" sldId="1448"/>
        </pc:sldMkLst>
      </pc:sldChg>
      <pc:sldChg chg="del">
        <pc:chgData name="Kelly Stokes" userId="3e5c5154-569e-4d81-aa91-4f91841cdfa9" providerId="ADAL" clId="{AEF05A32-775B-419E-AC5E-0B1C1ECD2225}" dt="2022-07-19T15:30:50.422" v="1294" actId="2696"/>
        <pc:sldMkLst>
          <pc:docMk/>
          <pc:sldMk cId="2133778301" sldId="1449"/>
        </pc:sldMkLst>
      </pc:sldChg>
      <pc:sldChg chg="del">
        <pc:chgData name="Kelly Stokes" userId="3e5c5154-569e-4d81-aa91-4f91841cdfa9" providerId="ADAL" clId="{AEF05A32-775B-419E-AC5E-0B1C1ECD2225}" dt="2022-07-19T15:27:59.600" v="1293" actId="2696"/>
        <pc:sldMkLst>
          <pc:docMk/>
          <pc:sldMk cId="2501184117" sldId="1473"/>
        </pc:sldMkLst>
      </pc:sldChg>
      <pc:sldChg chg="del">
        <pc:chgData name="Kelly Stokes" userId="3e5c5154-569e-4d81-aa91-4f91841cdfa9" providerId="ADAL" clId="{AEF05A32-775B-419E-AC5E-0B1C1ECD2225}" dt="2022-07-19T15:27:59.600" v="1293" actId="2696"/>
        <pc:sldMkLst>
          <pc:docMk/>
          <pc:sldMk cId="1289564500" sldId="1474"/>
        </pc:sldMkLst>
      </pc:sldChg>
      <pc:sldChg chg="del">
        <pc:chgData name="Kelly Stokes" userId="3e5c5154-569e-4d81-aa91-4f91841cdfa9" providerId="ADAL" clId="{AEF05A32-775B-419E-AC5E-0B1C1ECD2225}" dt="2022-07-19T15:27:59.600" v="1293" actId="2696"/>
        <pc:sldMkLst>
          <pc:docMk/>
          <pc:sldMk cId="2511557878" sldId="1475"/>
        </pc:sldMkLst>
      </pc:sldChg>
      <pc:sldChg chg="del">
        <pc:chgData name="Kelly Stokes" userId="3e5c5154-569e-4d81-aa91-4f91841cdfa9" providerId="ADAL" clId="{AEF05A32-775B-419E-AC5E-0B1C1ECD2225}" dt="2022-07-19T15:27:59.600" v="1293" actId="2696"/>
        <pc:sldMkLst>
          <pc:docMk/>
          <pc:sldMk cId="3094461829" sldId="1476"/>
        </pc:sldMkLst>
      </pc:sldChg>
      <pc:sldChg chg="del">
        <pc:chgData name="Kelly Stokes" userId="3e5c5154-569e-4d81-aa91-4f91841cdfa9" providerId="ADAL" clId="{AEF05A32-775B-419E-AC5E-0B1C1ECD2225}" dt="2022-07-19T15:27:59.600" v="1293" actId="2696"/>
        <pc:sldMkLst>
          <pc:docMk/>
          <pc:sldMk cId="248310814" sldId="1477"/>
        </pc:sldMkLst>
      </pc:sldChg>
      <pc:sldChg chg="del">
        <pc:chgData name="Kelly Stokes" userId="3e5c5154-569e-4d81-aa91-4f91841cdfa9" providerId="ADAL" clId="{AEF05A32-775B-419E-AC5E-0B1C1ECD2225}" dt="2022-07-19T15:27:59.600" v="1293" actId="2696"/>
        <pc:sldMkLst>
          <pc:docMk/>
          <pc:sldMk cId="3229138749" sldId="1478"/>
        </pc:sldMkLst>
      </pc:sldChg>
      <pc:sldChg chg="del">
        <pc:chgData name="Kelly Stokes" userId="3e5c5154-569e-4d81-aa91-4f91841cdfa9" providerId="ADAL" clId="{AEF05A32-775B-419E-AC5E-0B1C1ECD2225}" dt="2022-07-19T15:27:59.600" v="1293" actId="2696"/>
        <pc:sldMkLst>
          <pc:docMk/>
          <pc:sldMk cId="2161790703" sldId="1479"/>
        </pc:sldMkLst>
      </pc:sldChg>
      <pc:sldChg chg="del">
        <pc:chgData name="Kelly Stokes" userId="3e5c5154-569e-4d81-aa91-4f91841cdfa9" providerId="ADAL" clId="{AEF05A32-775B-419E-AC5E-0B1C1ECD2225}" dt="2022-07-19T15:30:50.422" v="1294" actId="2696"/>
        <pc:sldMkLst>
          <pc:docMk/>
          <pc:sldMk cId="326795775" sldId="1480"/>
        </pc:sldMkLst>
      </pc:sldChg>
      <pc:sldChg chg="del">
        <pc:chgData name="Kelly Stokes" userId="3e5c5154-569e-4d81-aa91-4f91841cdfa9" providerId="ADAL" clId="{AEF05A32-775B-419E-AC5E-0B1C1ECD2225}" dt="2022-07-19T15:30:50.422" v="1294" actId="2696"/>
        <pc:sldMkLst>
          <pc:docMk/>
          <pc:sldMk cId="3757890741" sldId="1481"/>
        </pc:sldMkLst>
      </pc:sldChg>
      <pc:sldChg chg="del">
        <pc:chgData name="Kelly Stokes" userId="3e5c5154-569e-4d81-aa91-4f91841cdfa9" providerId="ADAL" clId="{AEF05A32-775B-419E-AC5E-0B1C1ECD2225}" dt="2022-07-19T15:30:50.422" v="1294" actId="2696"/>
        <pc:sldMkLst>
          <pc:docMk/>
          <pc:sldMk cId="2152577649" sldId="1482"/>
        </pc:sldMkLst>
      </pc:sldChg>
      <pc:sldChg chg="del">
        <pc:chgData name="Kelly Stokes" userId="3e5c5154-569e-4d81-aa91-4f91841cdfa9" providerId="ADAL" clId="{AEF05A32-775B-419E-AC5E-0B1C1ECD2225}" dt="2022-07-19T15:30:50.422" v="1294" actId="2696"/>
        <pc:sldMkLst>
          <pc:docMk/>
          <pc:sldMk cId="589830298" sldId="1483"/>
        </pc:sldMkLst>
      </pc:sldChg>
      <pc:sldChg chg="del">
        <pc:chgData name="Kelly Stokes" userId="3e5c5154-569e-4d81-aa91-4f91841cdfa9" providerId="ADAL" clId="{AEF05A32-775B-419E-AC5E-0B1C1ECD2225}" dt="2022-07-19T15:30:50.422" v="1294" actId="2696"/>
        <pc:sldMkLst>
          <pc:docMk/>
          <pc:sldMk cId="995492893" sldId="1484"/>
        </pc:sldMkLst>
      </pc:sldChg>
      <pc:sldChg chg="del">
        <pc:chgData name="Kelly Stokes" userId="3e5c5154-569e-4d81-aa91-4f91841cdfa9" providerId="ADAL" clId="{AEF05A32-775B-419E-AC5E-0B1C1ECD2225}" dt="2022-07-19T15:30:53.621" v="1295" actId="2696"/>
        <pc:sldMkLst>
          <pc:docMk/>
          <pc:sldMk cId="880834400" sldId="1492"/>
        </pc:sldMkLst>
      </pc:sldChg>
      <pc:sldChg chg="del">
        <pc:chgData name="Kelly Stokes" userId="3e5c5154-569e-4d81-aa91-4f91841cdfa9" providerId="ADAL" clId="{AEF05A32-775B-419E-AC5E-0B1C1ECD2225}" dt="2022-07-19T15:31:43.988" v="1296" actId="2696"/>
        <pc:sldMkLst>
          <pc:docMk/>
          <pc:sldMk cId="1705994239" sldId="1493"/>
        </pc:sldMkLst>
      </pc:sldChg>
      <pc:sldChg chg="del">
        <pc:chgData name="Kelly Stokes" userId="3e5c5154-569e-4d81-aa91-4f91841cdfa9" providerId="ADAL" clId="{AEF05A32-775B-419E-AC5E-0B1C1ECD2225}" dt="2022-07-19T15:31:43.988" v="1296" actId="2696"/>
        <pc:sldMkLst>
          <pc:docMk/>
          <pc:sldMk cId="1650825560" sldId="1494"/>
        </pc:sldMkLst>
      </pc:sldChg>
      <pc:sldChg chg="del">
        <pc:chgData name="Kelly Stokes" userId="3e5c5154-569e-4d81-aa91-4f91841cdfa9" providerId="ADAL" clId="{AEF05A32-775B-419E-AC5E-0B1C1ECD2225}" dt="2022-07-19T15:31:43.988" v="1296" actId="2696"/>
        <pc:sldMkLst>
          <pc:docMk/>
          <pc:sldMk cId="3444873234" sldId="1495"/>
        </pc:sldMkLst>
      </pc:sldChg>
      <pc:sldChg chg="del">
        <pc:chgData name="Kelly Stokes" userId="3e5c5154-569e-4d81-aa91-4f91841cdfa9" providerId="ADAL" clId="{AEF05A32-775B-419E-AC5E-0B1C1ECD2225}" dt="2022-07-19T15:31:43.988" v="1296" actId="2696"/>
        <pc:sldMkLst>
          <pc:docMk/>
          <pc:sldMk cId="1255328392" sldId="1496"/>
        </pc:sldMkLst>
      </pc:sldChg>
      <pc:sldChg chg="del">
        <pc:chgData name="Kelly Stokes" userId="3e5c5154-569e-4d81-aa91-4f91841cdfa9" providerId="ADAL" clId="{AEF05A32-775B-419E-AC5E-0B1C1ECD2225}" dt="2022-07-19T15:31:43.988" v="1296" actId="2696"/>
        <pc:sldMkLst>
          <pc:docMk/>
          <pc:sldMk cId="1488178569" sldId="1497"/>
        </pc:sldMkLst>
      </pc:sldChg>
      <pc:sldChg chg="del">
        <pc:chgData name="Kelly Stokes" userId="3e5c5154-569e-4d81-aa91-4f91841cdfa9" providerId="ADAL" clId="{AEF05A32-775B-419E-AC5E-0B1C1ECD2225}" dt="2022-07-19T15:31:43.988" v="1296" actId="2696"/>
        <pc:sldMkLst>
          <pc:docMk/>
          <pc:sldMk cId="3607234021" sldId="1498"/>
        </pc:sldMkLst>
      </pc:sldChg>
      <pc:sldChg chg="del">
        <pc:chgData name="Kelly Stokes" userId="3e5c5154-569e-4d81-aa91-4f91841cdfa9" providerId="ADAL" clId="{AEF05A32-775B-419E-AC5E-0B1C1ECD2225}" dt="2022-07-19T15:31:43.988" v="1296" actId="2696"/>
        <pc:sldMkLst>
          <pc:docMk/>
          <pc:sldMk cId="1186094319" sldId="1499"/>
        </pc:sldMkLst>
      </pc:sldChg>
      <pc:sldChg chg="del">
        <pc:chgData name="Kelly Stokes" userId="3e5c5154-569e-4d81-aa91-4f91841cdfa9" providerId="ADAL" clId="{AEF05A32-775B-419E-AC5E-0B1C1ECD2225}" dt="2022-07-19T15:31:43.988" v="1296" actId="2696"/>
        <pc:sldMkLst>
          <pc:docMk/>
          <pc:sldMk cId="1195642158" sldId="1500"/>
        </pc:sldMkLst>
      </pc:sldChg>
      <pc:sldChg chg="del">
        <pc:chgData name="Kelly Stokes" userId="3e5c5154-569e-4d81-aa91-4f91841cdfa9" providerId="ADAL" clId="{AEF05A32-775B-419E-AC5E-0B1C1ECD2225}" dt="2022-07-19T15:31:43.988" v="1296" actId="2696"/>
        <pc:sldMkLst>
          <pc:docMk/>
          <pc:sldMk cId="1283809110" sldId="1501"/>
        </pc:sldMkLst>
      </pc:sldChg>
      <pc:sldChg chg="del">
        <pc:chgData name="Kelly Stokes" userId="3e5c5154-569e-4d81-aa91-4f91841cdfa9" providerId="ADAL" clId="{AEF05A32-775B-419E-AC5E-0B1C1ECD2225}" dt="2022-07-19T15:31:43.988" v="1296" actId="2696"/>
        <pc:sldMkLst>
          <pc:docMk/>
          <pc:sldMk cId="577346633" sldId="1502"/>
        </pc:sldMkLst>
      </pc:sldChg>
      <pc:sldChg chg="del">
        <pc:chgData name="Kelly Stokes" userId="3e5c5154-569e-4d81-aa91-4f91841cdfa9" providerId="ADAL" clId="{AEF05A32-775B-419E-AC5E-0B1C1ECD2225}" dt="2022-07-19T15:31:43.988" v="1296" actId="2696"/>
        <pc:sldMkLst>
          <pc:docMk/>
          <pc:sldMk cId="3514239076" sldId="1503"/>
        </pc:sldMkLst>
      </pc:sldChg>
      <pc:sldChg chg="del">
        <pc:chgData name="Kelly Stokes" userId="3e5c5154-569e-4d81-aa91-4f91841cdfa9" providerId="ADAL" clId="{AEF05A32-775B-419E-AC5E-0B1C1ECD2225}" dt="2022-07-19T15:31:43.988" v="1296" actId="2696"/>
        <pc:sldMkLst>
          <pc:docMk/>
          <pc:sldMk cId="1849750781" sldId="1504"/>
        </pc:sldMkLst>
      </pc:sldChg>
      <pc:sldChg chg="del">
        <pc:chgData name="Kelly Stokes" userId="3e5c5154-569e-4d81-aa91-4f91841cdfa9" providerId="ADAL" clId="{AEF05A32-775B-419E-AC5E-0B1C1ECD2225}" dt="2022-07-19T15:31:43.988" v="1296" actId="2696"/>
        <pc:sldMkLst>
          <pc:docMk/>
          <pc:sldMk cId="1596170008" sldId="1505"/>
        </pc:sldMkLst>
      </pc:sldChg>
      <pc:sldChg chg="del">
        <pc:chgData name="Kelly Stokes" userId="3e5c5154-569e-4d81-aa91-4f91841cdfa9" providerId="ADAL" clId="{AEF05A32-775B-419E-AC5E-0B1C1ECD2225}" dt="2022-07-19T15:31:43.988" v="1296" actId="2696"/>
        <pc:sldMkLst>
          <pc:docMk/>
          <pc:sldMk cId="3505227475" sldId="1506"/>
        </pc:sldMkLst>
      </pc:sldChg>
      <pc:sldChg chg="del">
        <pc:chgData name="Kelly Stokes" userId="3e5c5154-569e-4d81-aa91-4f91841cdfa9" providerId="ADAL" clId="{AEF05A32-775B-419E-AC5E-0B1C1ECD2225}" dt="2022-07-19T15:31:43.988" v="1296" actId="2696"/>
        <pc:sldMkLst>
          <pc:docMk/>
          <pc:sldMk cId="3784578342" sldId="1507"/>
        </pc:sldMkLst>
      </pc:sldChg>
      <pc:sldChg chg="del">
        <pc:chgData name="Kelly Stokes" userId="3e5c5154-569e-4d81-aa91-4f91841cdfa9" providerId="ADAL" clId="{AEF05A32-775B-419E-AC5E-0B1C1ECD2225}" dt="2022-07-19T15:31:43.988" v="1296" actId="2696"/>
        <pc:sldMkLst>
          <pc:docMk/>
          <pc:sldMk cId="85865208" sldId="1508"/>
        </pc:sldMkLst>
      </pc:sldChg>
      <pc:sldChg chg="del">
        <pc:chgData name="Kelly Stokes" userId="3e5c5154-569e-4d81-aa91-4f91841cdfa9" providerId="ADAL" clId="{AEF05A32-775B-419E-AC5E-0B1C1ECD2225}" dt="2022-07-19T15:31:43.988" v="1296" actId="2696"/>
        <pc:sldMkLst>
          <pc:docMk/>
          <pc:sldMk cId="509082339" sldId="1509"/>
        </pc:sldMkLst>
      </pc:sldChg>
      <pc:sldChg chg="del">
        <pc:chgData name="Kelly Stokes" userId="3e5c5154-569e-4d81-aa91-4f91841cdfa9" providerId="ADAL" clId="{AEF05A32-775B-419E-AC5E-0B1C1ECD2225}" dt="2022-07-19T15:31:43.988" v="1296" actId="2696"/>
        <pc:sldMkLst>
          <pc:docMk/>
          <pc:sldMk cId="2137971318" sldId="1510"/>
        </pc:sldMkLst>
      </pc:sldChg>
      <pc:sldChg chg="del">
        <pc:chgData name="Kelly Stokes" userId="3e5c5154-569e-4d81-aa91-4f91841cdfa9" providerId="ADAL" clId="{AEF05A32-775B-419E-AC5E-0B1C1ECD2225}" dt="2022-07-19T15:31:43.988" v="1296" actId="2696"/>
        <pc:sldMkLst>
          <pc:docMk/>
          <pc:sldMk cId="2643791906" sldId="1511"/>
        </pc:sldMkLst>
      </pc:sldChg>
      <pc:sldChg chg="del">
        <pc:chgData name="Kelly Stokes" userId="3e5c5154-569e-4d81-aa91-4f91841cdfa9" providerId="ADAL" clId="{AEF05A32-775B-419E-AC5E-0B1C1ECD2225}" dt="2022-07-19T15:31:43.988" v="1296" actId="2696"/>
        <pc:sldMkLst>
          <pc:docMk/>
          <pc:sldMk cId="2142406773" sldId="1514"/>
        </pc:sldMkLst>
      </pc:sldChg>
      <pc:sldChg chg="del">
        <pc:chgData name="Kelly Stokes" userId="3e5c5154-569e-4d81-aa91-4f91841cdfa9" providerId="ADAL" clId="{AEF05A32-775B-419E-AC5E-0B1C1ECD2225}" dt="2022-07-19T15:31:43.988" v="1296" actId="2696"/>
        <pc:sldMkLst>
          <pc:docMk/>
          <pc:sldMk cId="4082366517" sldId="1517"/>
        </pc:sldMkLst>
      </pc:sldChg>
      <pc:sldChg chg="del">
        <pc:chgData name="Kelly Stokes" userId="3e5c5154-569e-4d81-aa91-4f91841cdfa9" providerId="ADAL" clId="{AEF05A32-775B-419E-AC5E-0B1C1ECD2225}" dt="2022-07-19T15:33:42.133" v="1297" actId="2696"/>
        <pc:sldMkLst>
          <pc:docMk/>
          <pc:sldMk cId="3611504793" sldId="1521"/>
        </pc:sldMkLst>
      </pc:sldChg>
      <pc:sldChg chg="del">
        <pc:chgData name="Kelly Stokes" userId="3e5c5154-569e-4d81-aa91-4f91841cdfa9" providerId="ADAL" clId="{AEF05A32-775B-419E-AC5E-0B1C1ECD2225}" dt="2022-07-19T15:33:42.133" v="1297" actId="2696"/>
        <pc:sldMkLst>
          <pc:docMk/>
          <pc:sldMk cId="1111157228" sldId="1522"/>
        </pc:sldMkLst>
      </pc:sldChg>
      <pc:sldChg chg="del">
        <pc:chgData name="Kelly Stokes" userId="3e5c5154-569e-4d81-aa91-4f91841cdfa9" providerId="ADAL" clId="{AEF05A32-775B-419E-AC5E-0B1C1ECD2225}" dt="2022-07-19T15:33:42.133" v="1297" actId="2696"/>
        <pc:sldMkLst>
          <pc:docMk/>
          <pc:sldMk cId="1137974167" sldId="1523"/>
        </pc:sldMkLst>
      </pc:sldChg>
      <pc:sldChg chg="del">
        <pc:chgData name="Kelly Stokes" userId="3e5c5154-569e-4d81-aa91-4f91841cdfa9" providerId="ADAL" clId="{AEF05A32-775B-419E-AC5E-0B1C1ECD2225}" dt="2022-07-19T15:33:42.133" v="1297" actId="2696"/>
        <pc:sldMkLst>
          <pc:docMk/>
          <pc:sldMk cId="1642475652" sldId="1524"/>
        </pc:sldMkLst>
      </pc:sldChg>
      <pc:sldChg chg="del">
        <pc:chgData name="Kelly Stokes" userId="3e5c5154-569e-4d81-aa91-4f91841cdfa9" providerId="ADAL" clId="{AEF05A32-775B-419E-AC5E-0B1C1ECD2225}" dt="2022-07-19T15:33:42.133" v="1297" actId="2696"/>
        <pc:sldMkLst>
          <pc:docMk/>
          <pc:sldMk cId="1358854662" sldId="1525"/>
        </pc:sldMkLst>
      </pc:sldChg>
      <pc:sldChg chg="del">
        <pc:chgData name="Kelly Stokes" userId="3e5c5154-569e-4d81-aa91-4f91841cdfa9" providerId="ADAL" clId="{AEF05A32-775B-419E-AC5E-0B1C1ECD2225}" dt="2022-07-19T15:33:42.133" v="1297" actId="2696"/>
        <pc:sldMkLst>
          <pc:docMk/>
          <pc:sldMk cId="2614787145" sldId="1526"/>
        </pc:sldMkLst>
      </pc:sldChg>
      <pc:sldChg chg="del">
        <pc:chgData name="Kelly Stokes" userId="3e5c5154-569e-4d81-aa91-4f91841cdfa9" providerId="ADAL" clId="{AEF05A32-775B-419E-AC5E-0B1C1ECD2225}" dt="2022-07-19T15:33:42.133" v="1297" actId="2696"/>
        <pc:sldMkLst>
          <pc:docMk/>
          <pc:sldMk cId="1168556345" sldId="1527"/>
        </pc:sldMkLst>
      </pc:sldChg>
      <pc:sldChg chg="del">
        <pc:chgData name="Kelly Stokes" userId="3e5c5154-569e-4d81-aa91-4f91841cdfa9" providerId="ADAL" clId="{AEF05A32-775B-419E-AC5E-0B1C1ECD2225}" dt="2022-07-19T15:33:42.133" v="1297" actId="2696"/>
        <pc:sldMkLst>
          <pc:docMk/>
          <pc:sldMk cId="3422984713" sldId="1528"/>
        </pc:sldMkLst>
      </pc:sldChg>
      <pc:sldChg chg="del">
        <pc:chgData name="Kelly Stokes" userId="3e5c5154-569e-4d81-aa91-4f91841cdfa9" providerId="ADAL" clId="{AEF05A32-775B-419E-AC5E-0B1C1ECD2225}" dt="2022-07-19T15:33:42.133" v="1297" actId="2696"/>
        <pc:sldMkLst>
          <pc:docMk/>
          <pc:sldMk cId="2461773173" sldId="1529"/>
        </pc:sldMkLst>
      </pc:sldChg>
      <pc:sldChg chg="del">
        <pc:chgData name="Kelly Stokes" userId="3e5c5154-569e-4d81-aa91-4f91841cdfa9" providerId="ADAL" clId="{AEF05A32-775B-419E-AC5E-0B1C1ECD2225}" dt="2022-07-19T15:33:42.133" v="1297" actId="2696"/>
        <pc:sldMkLst>
          <pc:docMk/>
          <pc:sldMk cId="2629386115" sldId="1530"/>
        </pc:sldMkLst>
      </pc:sldChg>
      <pc:sldChg chg="del">
        <pc:chgData name="Kelly Stokes" userId="3e5c5154-569e-4d81-aa91-4f91841cdfa9" providerId="ADAL" clId="{AEF05A32-775B-419E-AC5E-0B1C1ECD2225}" dt="2022-07-19T15:33:42.133" v="1297" actId="2696"/>
        <pc:sldMkLst>
          <pc:docMk/>
          <pc:sldMk cId="1848087813" sldId="1531"/>
        </pc:sldMkLst>
      </pc:sldChg>
      <pc:sldChg chg="del">
        <pc:chgData name="Kelly Stokes" userId="3e5c5154-569e-4d81-aa91-4f91841cdfa9" providerId="ADAL" clId="{AEF05A32-775B-419E-AC5E-0B1C1ECD2225}" dt="2022-07-19T15:33:42.133" v="1297" actId="2696"/>
        <pc:sldMkLst>
          <pc:docMk/>
          <pc:sldMk cId="254530394" sldId="1532"/>
        </pc:sldMkLst>
      </pc:sldChg>
      <pc:sldChg chg="del">
        <pc:chgData name="Kelly Stokes" userId="3e5c5154-569e-4d81-aa91-4f91841cdfa9" providerId="ADAL" clId="{AEF05A32-775B-419E-AC5E-0B1C1ECD2225}" dt="2022-07-19T15:30:50.422" v="1294" actId="2696"/>
        <pc:sldMkLst>
          <pc:docMk/>
          <pc:sldMk cId="1880213284" sldId="1552"/>
        </pc:sldMkLst>
      </pc:sldChg>
      <pc:sldChg chg="del">
        <pc:chgData name="Kelly Stokes" userId="3e5c5154-569e-4d81-aa91-4f91841cdfa9" providerId="ADAL" clId="{AEF05A32-775B-419E-AC5E-0B1C1ECD2225}" dt="2022-07-19T15:30:50.422" v="1294" actId="2696"/>
        <pc:sldMkLst>
          <pc:docMk/>
          <pc:sldMk cId="1604679134" sldId="1553"/>
        </pc:sldMkLst>
      </pc:sldChg>
      <pc:sldChg chg="del">
        <pc:chgData name="Kelly Stokes" userId="3e5c5154-569e-4d81-aa91-4f91841cdfa9" providerId="ADAL" clId="{AEF05A32-775B-419E-AC5E-0B1C1ECD2225}" dt="2022-07-19T15:30:50.422" v="1294" actId="2696"/>
        <pc:sldMkLst>
          <pc:docMk/>
          <pc:sldMk cId="2168020596" sldId="1554"/>
        </pc:sldMkLst>
      </pc:sldChg>
      <pc:sldChg chg="del">
        <pc:chgData name="Kelly Stokes" userId="3e5c5154-569e-4d81-aa91-4f91841cdfa9" providerId="ADAL" clId="{AEF05A32-775B-419E-AC5E-0B1C1ECD2225}" dt="2022-07-19T15:30:50.422" v="1294" actId="2696"/>
        <pc:sldMkLst>
          <pc:docMk/>
          <pc:sldMk cId="391127345" sldId="1621"/>
        </pc:sldMkLst>
      </pc:sldChg>
      <pc:sldChg chg="del">
        <pc:chgData name="Kelly Stokes" userId="3e5c5154-569e-4d81-aa91-4f91841cdfa9" providerId="ADAL" clId="{AEF05A32-775B-419E-AC5E-0B1C1ECD2225}" dt="2022-07-19T15:30:50.422" v="1294" actId="2696"/>
        <pc:sldMkLst>
          <pc:docMk/>
          <pc:sldMk cId="1205725580" sldId="1622"/>
        </pc:sldMkLst>
      </pc:sldChg>
      <pc:sldChg chg="del">
        <pc:chgData name="Kelly Stokes" userId="3e5c5154-569e-4d81-aa91-4f91841cdfa9" providerId="ADAL" clId="{AEF05A32-775B-419E-AC5E-0B1C1ECD2225}" dt="2022-07-19T15:30:50.422" v="1294" actId="2696"/>
        <pc:sldMkLst>
          <pc:docMk/>
          <pc:sldMk cId="2579568004" sldId="1623"/>
        </pc:sldMkLst>
      </pc:sldChg>
      <pc:sldChg chg="del">
        <pc:chgData name="Kelly Stokes" userId="3e5c5154-569e-4d81-aa91-4f91841cdfa9" providerId="ADAL" clId="{AEF05A32-775B-419E-AC5E-0B1C1ECD2225}" dt="2022-07-19T15:30:50.422" v="1294" actId="2696"/>
        <pc:sldMkLst>
          <pc:docMk/>
          <pc:sldMk cId="2264778986" sldId="1677"/>
        </pc:sldMkLst>
      </pc:sldChg>
      <pc:sldChg chg="del">
        <pc:chgData name="Kelly Stokes" userId="3e5c5154-569e-4d81-aa91-4f91841cdfa9" providerId="ADAL" clId="{AEF05A32-775B-419E-AC5E-0B1C1ECD2225}" dt="2022-07-19T15:31:43.988" v="1296" actId="2696"/>
        <pc:sldMkLst>
          <pc:docMk/>
          <pc:sldMk cId="1941470623" sldId="1680"/>
        </pc:sldMkLst>
      </pc:sldChg>
      <pc:sldChg chg="del">
        <pc:chgData name="Kelly Stokes" userId="3e5c5154-569e-4d81-aa91-4f91841cdfa9" providerId="ADAL" clId="{AEF05A32-775B-419E-AC5E-0B1C1ECD2225}" dt="2022-07-19T15:31:43.988" v="1296" actId="2696"/>
        <pc:sldMkLst>
          <pc:docMk/>
          <pc:sldMk cId="578045001" sldId="1681"/>
        </pc:sldMkLst>
      </pc:sldChg>
      <pc:sldChg chg="del">
        <pc:chgData name="Kelly Stokes" userId="3e5c5154-569e-4d81-aa91-4f91841cdfa9" providerId="ADAL" clId="{AEF05A32-775B-419E-AC5E-0B1C1ECD2225}" dt="2022-07-19T15:31:43.988" v="1296" actId="2696"/>
        <pc:sldMkLst>
          <pc:docMk/>
          <pc:sldMk cId="3677827864" sldId="1682"/>
        </pc:sldMkLst>
      </pc:sldChg>
      <pc:sldChg chg="del">
        <pc:chgData name="Kelly Stokes" userId="3e5c5154-569e-4d81-aa91-4f91841cdfa9" providerId="ADAL" clId="{AEF05A32-775B-419E-AC5E-0B1C1ECD2225}" dt="2022-07-19T15:31:43.988" v="1296" actId="2696"/>
        <pc:sldMkLst>
          <pc:docMk/>
          <pc:sldMk cId="2211521625" sldId="1683"/>
        </pc:sldMkLst>
      </pc:sldChg>
      <pc:sldChg chg="del">
        <pc:chgData name="Kelly Stokes" userId="3e5c5154-569e-4d81-aa91-4f91841cdfa9" providerId="ADAL" clId="{AEF05A32-775B-419E-AC5E-0B1C1ECD2225}" dt="2022-07-19T15:31:43.988" v="1296" actId="2696"/>
        <pc:sldMkLst>
          <pc:docMk/>
          <pc:sldMk cId="648719728" sldId="1684"/>
        </pc:sldMkLst>
      </pc:sldChg>
      <pc:sldChg chg="del">
        <pc:chgData name="Kelly Stokes" userId="3e5c5154-569e-4d81-aa91-4f91841cdfa9" providerId="ADAL" clId="{AEF05A32-775B-419E-AC5E-0B1C1ECD2225}" dt="2022-07-19T15:31:43.988" v="1296" actId="2696"/>
        <pc:sldMkLst>
          <pc:docMk/>
          <pc:sldMk cId="1790660205" sldId="1685"/>
        </pc:sldMkLst>
      </pc:sldChg>
      <pc:sldChg chg="addSp delSp modSp">
        <pc:chgData name="Kelly Stokes" userId="3e5c5154-569e-4d81-aa91-4f91841cdfa9" providerId="ADAL" clId="{AEF05A32-775B-419E-AC5E-0B1C1ECD2225}" dt="2022-07-19T16:02:31.790" v="2089" actId="14100"/>
        <pc:sldMkLst>
          <pc:docMk/>
          <pc:sldMk cId="3089124999" sldId="1688"/>
        </pc:sldMkLst>
        <pc:picChg chg="del">
          <ac:chgData name="Kelly Stokes" userId="3e5c5154-569e-4d81-aa91-4f91841cdfa9" providerId="ADAL" clId="{AEF05A32-775B-419E-AC5E-0B1C1ECD2225}" dt="2022-07-19T14:36:25.725" v="5" actId="478"/>
          <ac:picMkLst>
            <pc:docMk/>
            <pc:sldMk cId="3089124999" sldId="1688"/>
            <ac:picMk id="2" creationId="{955A9700-DC28-7D52-7892-641083DABE94}"/>
          </ac:picMkLst>
        </pc:picChg>
        <pc:picChg chg="add del mod">
          <ac:chgData name="Kelly Stokes" userId="3e5c5154-569e-4d81-aa91-4f91841cdfa9" providerId="ADAL" clId="{AEF05A32-775B-419E-AC5E-0B1C1ECD2225}" dt="2022-07-19T16:02:18.969" v="2085" actId="478"/>
          <ac:picMkLst>
            <pc:docMk/>
            <pc:sldMk cId="3089124999" sldId="1688"/>
            <ac:picMk id="1026" creationId="{DE2C427E-421B-8A87-AF9C-433C5B9C46DC}"/>
          </ac:picMkLst>
        </pc:picChg>
        <pc:picChg chg="add mod">
          <ac:chgData name="Kelly Stokes" userId="3e5c5154-569e-4d81-aa91-4f91841cdfa9" providerId="ADAL" clId="{AEF05A32-775B-419E-AC5E-0B1C1ECD2225}" dt="2022-07-19T16:02:31.790" v="2089" actId="14100"/>
          <ac:picMkLst>
            <pc:docMk/>
            <pc:sldMk cId="3089124999" sldId="1688"/>
            <ac:picMk id="1027" creationId="{57004BDC-1B31-ABB1-50E5-FF6C942EFA77}"/>
          </ac:picMkLst>
        </pc:picChg>
      </pc:sldChg>
      <pc:sldChg chg="del">
        <pc:chgData name="Kelly Stokes" userId="3e5c5154-569e-4d81-aa91-4f91841cdfa9" providerId="ADAL" clId="{AEF05A32-775B-419E-AC5E-0B1C1ECD2225}" dt="2022-07-19T14:39:31.244" v="17" actId="2696"/>
        <pc:sldMkLst>
          <pc:docMk/>
          <pc:sldMk cId="4153483224" sldId="1689"/>
        </pc:sldMkLst>
      </pc:sldChg>
      <pc:sldChg chg="del">
        <pc:chgData name="Kelly Stokes" userId="3e5c5154-569e-4d81-aa91-4f91841cdfa9" providerId="ADAL" clId="{AEF05A32-775B-419E-AC5E-0B1C1ECD2225}" dt="2022-07-19T14:43:55.380" v="33" actId="2696"/>
        <pc:sldMkLst>
          <pc:docMk/>
          <pc:sldMk cId="3256335084" sldId="1691"/>
        </pc:sldMkLst>
      </pc:sldChg>
      <pc:sldChg chg="modSp mod">
        <pc:chgData name="Kelly Stokes" userId="3e5c5154-569e-4d81-aa91-4f91841cdfa9" providerId="ADAL" clId="{AEF05A32-775B-419E-AC5E-0B1C1ECD2225}" dt="2022-07-19T14:50:32.204" v="233" actId="1076"/>
        <pc:sldMkLst>
          <pc:docMk/>
          <pc:sldMk cId="171171048" sldId="1694"/>
        </pc:sldMkLst>
        <pc:spChg chg="mod">
          <ac:chgData name="Kelly Stokes" userId="3e5c5154-569e-4d81-aa91-4f91841cdfa9" providerId="ADAL" clId="{AEF05A32-775B-419E-AC5E-0B1C1ECD2225}" dt="2022-07-19T14:50:32.204" v="233" actId="1076"/>
          <ac:spMkLst>
            <pc:docMk/>
            <pc:sldMk cId="171171048" sldId="1694"/>
            <ac:spMk id="2" creationId="{52DA34BA-82FC-47C5-BCE1-BB65E08B92A1}"/>
          </ac:spMkLst>
        </pc:spChg>
      </pc:sldChg>
      <pc:sldChg chg="modSp mod">
        <pc:chgData name="Kelly Stokes" userId="3e5c5154-569e-4d81-aa91-4f91841cdfa9" providerId="ADAL" clId="{AEF05A32-775B-419E-AC5E-0B1C1ECD2225}" dt="2022-07-19T14:51:54.028" v="287" actId="20577"/>
        <pc:sldMkLst>
          <pc:docMk/>
          <pc:sldMk cId="3338305330" sldId="1695"/>
        </pc:sldMkLst>
        <pc:spChg chg="mod">
          <ac:chgData name="Kelly Stokes" userId="3e5c5154-569e-4d81-aa91-4f91841cdfa9" providerId="ADAL" clId="{AEF05A32-775B-419E-AC5E-0B1C1ECD2225}" dt="2022-07-19T14:51:54.028" v="287" actId="20577"/>
          <ac:spMkLst>
            <pc:docMk/>
            <pc:sldMk cId="3338305330" sldId="1695"/>
            <ac:spMk id="2" creationId="{52DA34BA-82FC-47C5-BCE1-BB65E08B92A1}"/>
          </ac:spMkLst>
        </pc:spChg>
      </pc:sldChg>
      <pc:sldChg chg="del">
        <pc:chgData name="Kelly Stokes" userId="3e5c5154-569e-4d81-aa91-4f91841cdfa9" providerId="ADAL" clId="{AEF05A32-775B-419E-AC5E-0B1C1ECD2225}" dt="2022-07-19T14:52:31.760" v="330" actId="2696"/>
        <pc:sldMkLst>
          <pc:docMk/>
          <pc:sldMk cId="2713139169" sldId="1697"/>
        </pc:sldMkLst>
      </pc:sldChg>
      <pc:sldChg chg="del">
        <pc:chgData name="Kelly Stokes" userId="3e5c5154-569e-4d81-aa91-4f91841cdfa9" providerId="ADAL" clId="{AEF05A32-775B-419E-AC5E-0B1C1ECD2225}" dt="2022-07-19T14:52:34.335" v="331" actId="2696"/>
        <pc:sldMkLst>
          <pc:docMk/>
          <pc:sldMk cId="709465967" sldId="1698"/>
        </pc:sldMkLst>
      </pc:sldChg>
      <pc:sldChg chg="del">
        <pc:chgData name="Kelly Stokes" userId="3e5c5154-569e-4d81-aa91-4f91841cdfa9" providerId="ADAL" clId="{AEF05A32-775B-419E-AC5E-0B1C1ECD2225}" dt="2022-07-19T14:52:38.337" v="332" actId="2696"/>
        <pc:sldMkLst>
          <pc:docMk/>
          <pc:sldMk cId="605347380" sldId="1699"/>
        </pc:sldMkLst>
      </pc:sldChg>
      <pc:sldChg chg="del">
        <pc:chgData name="Kelly Stokes" userId="3e5c5154-569e-4d81-aa91-4f91841cdfa9" providerId="ADAL" clId="{AEF05A32-775B-419E-AC5E-0B1C1ECD2225}" dt="2022-07-19T14:54:09.348" v="440" actId="2696"/>
        <pc:sldMkLst>
          <pc:docMk/>
          <pc:sldMk cId="2034325153" sldId="1700"/>
        </pc:sldMkLst>
      </pc:sldChg>
      <pc:sldChg chg="del">
        <pc:chgData name="Kelly Stokes" userId="3e5c5154-569e-4d81-aa91-4f91841cdfa9" providerId="ADAL" clId="{AEF05A32-775B-419E-AC5E-0B1C1ECD2225}" dt="2022-07-19T14:54:12.500" v="441" actId="2696"/>
        <pc:sldMkLst>
          <pc:docMk/>
          <pc:sldMk cId="3727062383" sldId="1701"/>
        </pc:sldMkLst>
      </pc:sldChg>
      <pc:sldChg chg="modSp mod">
        <pc:chgData name="Kelly Stokes" userId="3e5c5154-569e-4d81-aa91-4f91841cdfa9" providerId="ADAL" clId="{AEF05A32-775B-419E-AC5E-0B1C1ECD2225}" dt="2022-07-19T14:54:17.564" v="443" actId="20577"/>
        <pc:sldMkLst>
          <pc:docMk/>
          <pc:sldMk cId="105863505" sldId="1702"/>
        </pc:sldMkLst>
        <pc:spChg chg="mod">
          <ac:chgData name="Kelly Stokes" userId="3e5c5154-569e-4d81-aa91-4f91841cdfa9" providerId="ADAL" clId="{AEF05A32-775B-419E-AC5E-0B1C1ECD2225}" dt="2022-07-19T14:54:17.564" v="443" actId="20577"/>
          <ac:spMkLst>
            <pc:docMk/>
            <pc:sldMk cId="105863505" sldId="1702"/>
            <ac:spMk id="2" creationId="{02FB8773-AD3E-2543-510F-CEE32E75C793}"/>
          </ac:spMkLst>
        </pc:spChg>
      </pc:sldChg>
      <pc:sldChg chg="delSp del">
        <pc:chgData name="Kelly Stokes" userId="3e5c5154-569e-4d81-aa91-4f91841cdfa9" providerId="ADAL" clId="{AEF05A32-775B-419E-AC5E-0B1C1ECD2225}" dt="2022-07-19T14:54:36.195" v="445" actId="2696"/>
        <pc:sldMkLst>
          <pc:docMk/>
          <pc:sldMk cId="751189724" sldId="1703"/>
        </pc:sldMkLst>
        <pc:picChg chg="del">
          <ac:chgData name="Kelly Stokes" userId="3e5c5154-569e-4d81-aa91-4f91841cdfa9" providerId="ADAL" clId="{AEF05A32-775B-419E-AC5E-0B1C1ECD2225}" dt="2022-07-19T14:54:23.360" v="444" actId="478"/>
          <ac:picMkLst>
            <pc:docMk/>
            <pc:sldMk cId="751189724" sldId="1703"/>
            <ac:picMk id="2" creationId="{955A9700-DC28-7D52-7892-641083DABE94}"/>
          </ac:picMkLst>
        </pc:picChg>
      </pc:sldChg>
      <pc:sldChg chg="modSp mod">
        <pc:chgData name="Kelly Stokes" userId="3e5c5154-569e-4d81-aa91-4f91841cdfa9" providerId="ADAL" clId="{AEF05A32-775B-419E-AC5E-0B1C1ECD2225}" dt="2022-07-19T14:56:17.972" v="447" actId="20577"/>
        <pc:sldMkLst>
          <pc:docMk/>
          <pc:sldMk cId="651526985" sldId="1704"/>
        </pc:sldMkLst>
        <pc:spChg chg="mod">
          <ac:chgData name="Kelly Stokes" userId="3e5c5154-569e-4d81-aa91-4f91841cdfa9" providerId="ADAL" clId="{AEF05A32-775B-419E-AC5E-0B1C1ECD2225}" dt="2022-07-19T14:56:17.972" v="447" actId="20577"/>
          <ac:spMkLst>
            <pc:docMk/>
            <pc:sldMk cId="651526985" sldId="1704"/>
            <ac:spMk id="2" creationId="{52DA34BA-82FC-47C5-BCE1-BB65E08B92A1}"/>
          </ac:spMkLst>
        </pc:spChg>
      </pc:sldChg>
      <pc:sldChg chg="del">
        <pc:chgData name="Kelly Stokes" userId="3e5c5154-569e-4d81-aa91-4f91841cdfa9" providerId="ADAL" clId="{AEF05A32-775B-419E-AC5E-0B1C1ECD2225}" dt="2022-07-19T14:57:42.094" v="448" actId="2696"/>
        <pc:sldMkLst>
          <pc:docMk/>
          <pc:sldMk cId="2224512300" sldId="1706"/>
        </pc:sldMkLst>
      </pc:sldChg>
      <pc:sldChg chg="del">
        <pc:chgData name="Kelly Stokes" userId="3e5c5154-569e-4d81-aa91-4f91841cdfa9" providerId="ADAL" clId="{AEF05A32-775B-419E-AC5E-0B1C1ECD2225}" dt="2022-07-19T14:57:42.094" v="448" actId="2696"/>
        <pc:sldMkLst>
          <pc:docMk/>
          <pc:sldMk cId="1099671108" sldId="1707"/>
        </pc:sldMkLst>
      </pc:sldChg>
      <pc:sldChg chg="del">
        <pc:chgData name="Kelly Stokes" userId="3e5c5154-569e-4d81-aa91-4f91841cdfa9" providerId="ADAL" clId="{AEF05A32-775B-419E-AC5E-0B1C1ECD2225}" dt="2022-07-19T14:57:42.094" v="448" actId="2696"/>
        <pc:sldMkLst>
          <pc:docMk/>
          <pc:sldMk cId="2004192212" sldId="1708"/>
        </pc:sldMkLst>
      </pc:sldChg>
      <pc:sldChg chg="del">
        <pc:chgData name="Kelly Stokes" userId="3e5c5154-569e-4d81-aa91-4f91841cdfa9" providerId="ADAL" clId="{AEF05A32-775B-419E-AC5E-0B1C1ECD2225}" dt="2022-07-19T14:57:42.094" v="448" actId="2696"/>
        <pc:sldMkLst>
          <pc:docMk/>
          <pc:sldMk cId="3127921016" sldId="1709"/>
        </pc:sldMkLst>
      </pc:sldChg>
      <pc:sldChg chg="del">
        <pc:chgData name="Kelly Stokes" userId="3e5c5154-569e-4d81-aa91-4f91841cdfa9" providerId="ADAL" clId="{AEF05A32-775B-419E-AC5E-0B1C1ECD2225}" dt="2022-07-19T14:57:42.094" v="448" actId="2696"/>
        <pc:sldMkLst>
          <pc:docMk/>
          <pc:sldMk cId="2344732871" sldId="1710"/>
        </pc:sldMkLst>
      </pc:sldChg>
      <pc:sldChg chg="del">
        <pc:chgData name="Kelly Stokes" userId="3e5c5154-569e-4d81-aa91-4f91841cdfa9" providerId="ADAL" clId="{AEF05A32-775B-419E-AC5E-0B1C1ECD2225}" dt="2022-07-19T14:57:42.094" v="448" actId="2696"/>
        <pc:sldMkLst>
          <pc:docMk/>
          <pc:sldMk cId="484711555" sldId="1711"/>
        </pc:sldMkLst>
      </pc:sldChg>
      <pc:sldChg chg="del">
        <pc:chgData name="Kelly Stokes" userId="3e5c5154-569e-4d81-aa91-4f91841cdfa9" providerId="ADAL" clId="{AEF05A32-775B-419E-AC5E-0B1C1ECD2225}" dt="2022-07-19T14:57:42.094" v="448" actId="2696"/>
        <pc:sldMkLst>
          <pc:docMk/>
          <pc:sldMk cId="63895018" sldId="1712"/>
        </pc:sldMkLst>
      </pc:sldChg>
      <pc:sldChg chg="modSp mod">
        <pc:chgData name="Kelly Stokes" userId="3e5c5154-569e-4d81-aa91-4f91841cdfa9" providerId="ADAL" clId="{AEF05A32-775B-419E-AC5E-0B1C1ECD2225}" dt="2022-07-19T15:07:26.905" v="626" actId="6549"/>
        <pc:sldMkLst>
          <pc:docMk/>
          <pc:sldMk cId="3648330695" sldId="1714"/>
        </pc:sldMkLst>
        <pc:spChg chg="mod">
          <ac:chgData name="Kelly Stokes" userId="3e5c5154-569e-4d81-aa91-4f91841cdfa9" providerId="ADAL" clId="{AEF05A32-775B-419E-AC5E-0B1C1ECD2225}" dt="2022-07-19T15:07:26.905" v="626" actId="6549"/>
          <ac:spMkLst>
            <pc:docMk/>
            <pc:sldMk cId="3648330695" sldId="1714"/>
            <ac:spMk id="2" creationId="{52DA34BA-82FC-47C5-BCE1-BB65E08B92A1}"/>
          </ac:spMkLst>
        </pc:spChg>
      </pc:sldChg>
      <pc:sldChg chg="modSp mod">
        <pc:chgData name="Kelly Stokes" userId="3e5c5154-569e-4d81-aa91-4f91841cdfa9" providerId="ADAL" clId="{AEF05A32-775B-419E-AC5E-0B1C1ECD2225}" dt="2022-07-19T15:08:16.656" v="682" actId="20577"/>
        <pc:sldMkLst>
          <pc:docMk/>
          <pc:sldMk cId="1293078051" sldId="1715"/>
        </pc:sldMkLst>
        <pc:spChg chg="mod">
          <ac:chgData name="Kelly Stokes" userId="3e5c5154-569e-4d81-aa91-4f91841cdfa9" providerId="ADAL" clId="{AEF05A32-775B-419E-AC5E-0B1C1ECD2225}" dt="2022-07-19T15:08:16.656" v="682" actId="20577"/>
          <ac:spMkLst>
            <pc:docMk/>
            <pc:sldMk cId="1293078051" sldId="1715"/>
            <ac:spMk id="2" creationId="{52DA34BA-82FC-47C5-BCE1-BB65E08B92A1}"/>
          </ac:spMkLst>
        </pc:spChg>
      </pc:sldChg>
      <pc:sldChg chg="del">
        <pc:chgData name="Kelly Stokes" userId="3e5c5154-569e-4d81-aa91-4f91841cdfa9" providerId="ADAL" clId="{AEF05A32-775B-419E-AC5E-0B1C1ECD2225}" dt="2022-07-19T15:08:22.737" v="683" actId="2696"/>
        <pc:sldMkLst>
          <pc:docMk/>
          <pc:sldMk cId="3341396087" sldId="1716"/>
        </pc:sldMkLst>
      </pc:sldChg>
      <pc:sldChg chg="del">
        <pc:chgData name="Kelly Stokes" userId="3e5c5154-569e-4d81-aa91-4f91841cdfa9" providerId="ADAL" clId="{AEF05A32-775B-419E-AC5E-0B1C1ECD2225}" dt="2022-07-19T15:08:22.737" v="683" actId="2696"/>
        <pc:sldMkLst>
          <pc:docMk/>
          <pc:sldMk cId="1808448157" sldId="1717"/>
        </pc:sldMkLst>
      </pc:sldChg>
      <pc:sldChg chg="modSp mod">
        <pc:chgData name="Kelly Stokes" userId="3e5c5154-569e-4d81-aa91-4f91841cdfa9" providerId="ADAL" clId="{AEF05A32-775B-419E-AC5E-0B1C1ECD2225}" dt="2022-07-19T15:11:37.716" v="813" actId="20577"/>
        <pc:sldMkLst>
          <pc:docMk/>
          <pc:sldMk cId="3372129813" sldId="1720"/>
        </pc:sldMkLst>
        <pc:spChg chg="mod">
          <ac:chgData name="Kelly Stokes" userId="3e5c5154-569e-4d81-aa91-4f91841cdfa9" providerId="ADAL" clId="{AEF05A32-775B-419E-AC5E-0B1C1ECD2225}" dt="2022-07-19T15:11:37.716" v="813" actId="20577"/>
          <ac:spMkLst>
            <pc:docMk/>
            <pc:sldMk cId="3372129813" sldId="1720"/>
            <ac:spMk id="2" creationId="{52DA34BA-82FC-47C5-BCE1-BB65E08B92A1}"/>
          </ac:spMkLst>
        </pc:spChg>
      </pc:sldChg>
      <pc:sldChg chg="modSp mod">
        <pc:chgData name="Kelly Stokes" userId="3e5c5154-569e-4d81-aa91-4f91841cdfa9" providerId="ADAL" clId="{AEF05A32-775B-419E-AC5E-0B1C1ECD2225}" dt="2022-07-19T15:11:48.720" v="815" actId="20577"/>
        <pc:sldMkLst>
          <pc:docMk/>
          <pc:sldMk cId="3056679497" sldId="1721"/>
        </pc:sldMkLst>
        <pc:spChg chg="mod">
          <ac:chgData name="Kelly Stokes" userId="3e5c5154-569e-4d81-aa91-4f91841cdfa9" providerId="ADAL" clId="{AEF05A32-775B-419E-AC5E-0B1C1ECD2225}" dt="2022-07-19T15:11:48.720" v="815" actId="20577"/>
          <ac:spMkLst>
            <pc:docMk/>
            <pc:sldMk cId="3056679497" sldId="1721"/>
            <ac:spMk id="2" creationId="{02FB8773-AD3E-2543-510F-CEE32E75C793}"/>
          </ac:spMkLst>
        </pc:spChg>
      </pc:sldChg>
      <pc:sldChg chg="addSp delSp modSp del">
        <pc:chgData name="Kelly Stokes" userId="3e5c5154-569e-4d81-aa91-4f91841cdfa9" providerId="ADAL" clId="{AEF05A32-775B-419E-AC5E-0B1C1ECD2225}" dt="2022-07-19T16:03:11.479" v="2091" actId="2696"/>
        <pc:sldMkLst>
          <pc:docMk/>
          <pc:sldMk cId="2633404435" sldId="1722"/>
        </pc:sldMkLst>
        <pc:picChg chg="del">
          <ac:chgData name="Kelly Stokes" userId="3e5c5154-569e-4d81-aa91-4f91841cdfa9" providerId="ADAL" clId="{AEF05A32-775B-419E-AC5E-0B1C1ECD2225}" dt="2022-07-19T15:11:57.721" v="816" actId="478"/>
          <ac:picMkLst>
            <pc:docMk/>
            <pc:sldMk cId="2633404435" sldId="1722"/>
            <ac:picMk id="2" creationId="{955A9700-DC28-7D52-7892-641083DABE94}"/>
          </ac:picMkLst>
        </pc:picChg>
        <pc:picChg chg="add mod">
          <ac:chgData name="Kelly Stokes" userId="3e5c5154-569e-4d81-aa91-4f91841cdfa9" providerId="ADAL" clId="{AEF05A32-775B-419E-AC5E-0B1C1ECD2225}" dt="2022-07-19T15:12:08.612" v="817"/>
          <ac:picMkLst>
            <pc:docMk/>
            <pc:sldMk cId="2633404435" sldId="1722"/>
            <ac:picMk id="3" creationId="{D80BC0E1-C4CC-145F-754B-B3FE7170E63F}"/>
          </ac:picMkLst>
        </pc:picChg>
      </pc:sldChg>
      <pc:sldChg chg="modSp mod">
        <pc:chgData name="Kelly Stokes" userId="3e5c5154-569e-4d81-aa91-4f91841cdfa9" providerId="ADAL" clId="{AEF05A32-775B-419E-AC5E-0B1C1ECD2225}" dt="2022-07-19T15:12:16.987" v="819" actId="20577"/>
        <pc:sldMkLst>
          <pc:docMk/>
          <pc:sldMk cId="2576724256" sldId="1723"/>
        </pc:sldMkLst>
        <pc:spChg chg="mod">
          <ac:chgData name="Kelly Stokes" userId="3e5c5154-569e-4d81-aa91-4f91841cdfa9" providerId="ADAL" clId="{AEF05A32-775B-419E-AC5E-0B1C1ECD2225}" dt="2022-07-19T15:12:16.987" v="819" actId="20577"/>
          <ac:spMkLst>
            <pc:docMk/>
            <pc:sldMk cId="2576724256" sldId="1723"/>
            <ac:spMk id="2" creationId="{52DA34BA-82FC-47C5-BCE1-BB65E08B92A1}"/>
          </ac:spMkLst>
        </pc:spChg>
      </pc:sldChg>
      <pc:sldChg chg="del">
        <pc:chgData name="Kelly Stokes" userId="3e5c5154-569e-4d81-aa91-4f91841cdfa9" providerId="ADAL" clId="{AEF05A32-775B-419E-AC5E-0B1C1ECD2225}" dt="2022-07-19T15:14:02.464" v="820" actId="2696"/>
        <pc:sldMkLst>
          <pc:docMk/>
          <pc:sldMk cId="1924281616" sldId="1726"/>
        </pc:sldMkLst>
      </pc:sldChg>
      <pc:sldChg chg="del">
        <pc:chgData name="Kelly Stokes" userId="3e5c5154-569e-4d81-aa91-4f91841cdfa9" providerId="ADAL" clId="{AEF05A32-775B-419E-AC5E-0B1C1ECD2225}" dt="2022-07-19T15:14:02.464" v="820" actId="2696"/>
        <pc:sldMkLst>
          <pc:docMk/>
          <pc:sldMk cId="1260621825" sldId="1727"/>
        </pc:sldMkLst>
      </pc:sldChg>
      <pc:sldChg chg="del">
        <pc:chgData name="Kelly Stokes" userId="3e5c5154-569e-4d81-aa91-4f91841cdfa9" providerId="ADAL" clId="{AEF05A32-775B-419E-AC5E-0B1C1ECD2225}" dt="2022-07-19T15:14:02.464" v="820" actId="2696"/>
        <pc:sldMkLst>
          <pc:docMk/>
          <pc:sldMk cId="2527363820" sldId="1728"/>
        </pc:sldMkLst>
      </pc:sldChg>
      <pc:sldChg chg="del">
        <pc:chgData name="Kelly Stokes" userId="3e5c5154-569e-4d81-aa91-4f91841cdfa9" providerId="ADAL" clId="{AEF05A32-775B-419E-AC5E-0B1C1ECD2225}" dt="2022-07-19T15:14:02.464" v="820" actId="2696"/>
        <pc:sldMkLst>
          <pc:docMk/>
          <pc:sldMk cId="2053981951" sldId="1729"/>
        </pc:sldMkLst>
      </pc:sldChg>
      <pc:sldChg chg="del">
        <pc:chgData name="Kelly Stokes" userId="3e5c5154-569e-4d81-aa91-4f91841cdfa9" providerId="ADAL" clId="{AEF05A32-775B-419E-AC5E-0B1C1ECD2225}" dt="2022-07-19T15:14:02.464" v="820" actId="2696"/>
        <pc:sldMkLst>
          <pc:docMk/>
          <pc:sldMk cId="262826332" sldId="1730"/>
        </pc:sldMkLst>
      </pc:sldChg>
      <pc:sldChg chg="del">
        <pc:chgData name="Kelly Stokes" userId="3e5c5154-569e-4d81-aa91-4f91841cdfa9" providerId="ADAL" clId="{AEF05A32-775B-419E-AC5E-0B1C1ECD2225}" dt="2022-07-19T15:14:02.464" v="820" actId="2696"/>
        <pc:sldMkLst>
          <pc:docMk/>
          <pc:sldMk cId="2321435793" sldId="1731"/>
        </pc:sldMkLst>
      </pc:sldChg>
      <pc:sldChg chg="del">
        <pc:chgData name="Kelly Stokes" userId="3e5c5154-569e-4d81-aa91-4f91841cdfa9" providerId="ADAL" clId="{AEF05A32-775B-419E-AC5E-0B1C1ECD2225}" dt="2022-07-19T15:14:02.464" v="820" actId="2696"/>
        <pc:sldMkLst>
          <pc:docMk/>
          <pc:sldMk cId="3611785115" sldId="1732"/>
        </pc:sldMkLst>
      </pc:sldChg>
      <pc:sldChg chg="del">
        <pc:chgData name="Kelly Stokes" userId="3e5c5154-569e-4d81-aa91-4f91841cdfa9" providerId="ADAL" clId="{AEF05A32-775B-419E-AC5E-0B1C1ECD2225}" dt="2022-07-19T15:14:02.464" v="820" actId="2696"/>
        <pc:sldMkLst>
          <pc:docMk/>
          <pc:sldMk cId="1898828765" sldId="1733"/>
        </pc:sldMkLst>
      </pc:sldChg>
      <pc:sldChg chg="del">
        <pc:chgData name="Kelly Stokes" userId="3e5c5154-569e-4d81-aa91-4f91841cdfa9" providerId="ADAL" clId="{AEF05A32-775B-419E-AC5E-0B1C1ECD2225}" dt="2022-07-19T15:14:02.464" v="820" actId="2696"/>
        <pc:sldMkLst>
          <pc:docMk/>
          <pc:sldMk cId="1659426182" sldId="1734"/>
        </pc:sldMkLst>
      </pc:sldChg>
      <pc:sldChg chg="del">
        <pc:chgData name="Kelly Stokes" userId="3e5c5154-569e-4d81-aa91-4f91841cdfa9" providerId="ADAL" clId="{AEF05A32-775B-419E-AC5E-0B1C1ECD2225}" dt="2022-07-19T15:14:02.464" v="820" actId="2696"/>
        <pc:sldMkLst>
          <pc:docMk/>
          <pc:sldMk cId="2998369098" sldId="1735"/>
        </pc:sldMkLst>
      </pc:sldChg>
      <pc:sldChg chg="del">
        <pc:chgData name="Kelly Stokes" userId="3e5c5154-569e-4d81-aa91-4f91841cdfa9" providerId="ADAL" clId="{AEF05A32-775B-419E-AC5E-0B1C1ECD2225}" dt="2022-07-19T15:14:02.464" v="820" actId="2696"/>
        <pc:sldMkLst>
          <pc:docMk/>
          <pc:sldMk cId="1628093513" sldId="1736"/>
        </pc:sldMkLst>
      </pc:sldChg>
      <pc:sldChg chg="del">
        <pc:chgData name="Kelly Stokes" userId="3e5c5154-569e-4d81-aa91-4f91841cdfa9" providerId="ADAL" clId="{AEF05A32-775B-419E-AC5E-0B1C1ECD2225}" dt="2022-07-19T15:14:02.464" v="820" actId="2696"/>
        <pc:sldMkLst>
          <pc:docMk/>
          <pc:sldMk cId="3570627355" sldId="1737"/>
        </pc:sldMkLst>
      </pc:sldChg>
      <pc:sldChg chg="del">
        <pc:chgData name="Kelly Stokes" userId="3e5c5154-569e-4d81-aa91-4f91841cdfa9" providerId="ADAL" clId="{AEF05A32-775B-419E-AC5E-0B1C1ECD2225}" dt="2022-07-19T15:19:55.113" v="821" actId="2696"/>
        <pc:sldMkLst>
          <pc:docMk/>
          <pc:sldMk cId="690606346" sldId="1738"/>
        </pc:sldMkLst>
      </pc:sldChg>
      <pc:sldChg chg="modSp mod">
        <pc:chgData name="Kelly Stokes" userId="3e5c5154-569e-4d81-aa91-4f91841cdfa9" providerId="ADAL" clId="{AEF05A32-775B-419E-AC5E-0B1C1ECD2225}" dt="2022-07-19T15:23:26.192" v="1003" actId="20577"/>
        <pc:sldMkLst>
          <pc:docMk/>
          <pc:sldMk cId="2180561031" sldId="1740"/>
        </pc:sldMkLst>
        <pc:spChg chg="mod">
          <ac:chgData name="Kelly Stokes" userId="3e5c5154-569e-4d81-aa91-4f91841cdfa9" providerId="ADAL" clId="{AEF05A32-775B-419E-AC5E-0B1C1ECD2225}" dt="2022-07-19T15:23:26.192" v="1003" actId="20577"/>
          <ac:spMkLst>
            <pc:docMk/>
            <pc:sldMk cId="2180561031" sldId="1740"/>
            <ac:spMk id="2" creationId="{52DA34BA-82FC-47C5-BCE1-BB65E08B92A1}"/>
          </ac:spMkLst>
        </pc:spChg>
      </pc:sldChg>
      <pc:sldChg chg="delSp modSp mod">
        <pc:chgData name="Kelly Stokes" userId="3e5c5154-569e-4d81-aa91-4f91841cdfa9" providerId="ADAL" clId="{AEF05A32-775B-419E-AC5E-0B1C1ECD2225}" dt="2022-07-19T15:24:16.664" v="1044" actId="20577"/>
        <pc:sldMkLst>
          <pc:docMk/>
          <pc:sldMk cId="1016304337" sldId="1741"/>
        </pc:sldMkLst>
        <pc:spChg chg="mod">
          <ac:chgData name="Kelly Stokes" userId="3e5c5154-569e-4d81-aa91-4f91841cdfa9" providerId="ADAL" clId="{AEF05A32-775B-419E-AC5E-0B1C1ECD2225}" dt="2022-07-19T15:24:16.664" v="1044" actId="20577"/>
          <ac:spMkLst>
            <pc:docMk/>
            <pc:sldMk cId="1016304337" sldId="1741"/>
            <ac:spMk id="2" creationId="{52DA34BA-82FC-47C5-BCE1-BB65E08B92A1}"/>
          </ac:spMkLst>
        </pc:spChg>
        <pc:picChg chg="del">
          <ac:chgData name="Kelly Stokes" userId="3e5c5154-569e-4d81-aa91-4f91841cdfa9" providerId="ADAL" clId="{AEF05A32-775B-419E-AC5E-0B1C1ECD2225}" dt="2022-07-19T15:23:58.698" v="1028" actId="478"/>
          <ac:picMkLst>
            <pc:docMk/>
            <pc:sldMk cId="1016304337" sldId="1741"/>
            <ac:picMk id="2050" creationId="{BD29EF03-40A3-DBB8-000F-1A3F0876C8AC}"/>
          </ac:picMkLst>
        </pc:picChg>
      </pc:sldChg>
      <pc:sldChg chg="del">
        <pc:chgData name="Kelly Stokes" userId="3e5c5154-569e-4d81-aa91-4f91841cdfa9" providerId="ADAL" clId="{AEF05A32-775B-419E-AC5E-0B1C1ECD2225}" dt="2022-07-19T15:26:32.794" v="1275" actId="2696"/>
        <pc:sldMkLst>
          <pc:docMk/>
          <pc:sldMk cId="4098967145" sldId="1742"/>
        </pc:sldMkLst>
      </pc:sldChg>
      <pc:sldChg chg="modSp mod">
        <pc:chgData name="Kelly Stokes" userId="3e5c5154-569e-4d81-aa91-4f91841cdfa9" providerId="ADAL" clId="{AEF05A32-775B-419E-AC5E-0B1C1ECD2225}" dt="2022-07-19T15:27:02.800" v="1289" actId="20577"/>
        <pc:sldMkLst>
          <pc:docMk/>
          <pc:sldMk cId="361186880" sldId="1744"/>
        </pc:sldMkLst>
        <pc:spChg chg="mod">
          <ac:chgData name="Kelly Stokes" userId="3e5c5154-569e-4d81-aa91-4f91841cdfa9" providerId="ADAL" clId="{AEF05A32-775B-419E-AC5E-0B1C1ECD2225}" dt="2022-07-19T15:27:02.800" v="1289" actId="20577"/>
          <ac:spMkLst>
            <pc:docMk/>
            <pc:sldMk cId="361186880" sldId="1744"/>
            <ac:spMk id="2" creationId="{52DA34BA-82FC-47C5-BCE1-BB65E08B92A1}"/>
          </ac:spMkLst>
        </pc:spChg>
      </pc:sldChg>
      <pc:sldChg chg="del">
        <pc:chgData name="Kelly Stokes" userId="3e5c5154-569e-4d81-aa91-4f91841cdfa9" providerId="ADAL" clId="{AEF05A32-775B-419E-AC5E-0B1C1ECD2225}" dt="2022-07-19T15:26:35.291" v="1276" actId="2696"/>
        <pc:sldMkLst>
          <pc:docMk/>
          <pc:sldMk cId="3880674181" sldId="1745"/>
        </pc:sldMkLst>
      </pc:sldChg>
      <pc:sldChg chg="del">
        <pc:chgData name="Kelly Stokes" userId="3e5c5154-569e-4d81-aa91-4f91841cdfa9" providerId="ADAL" clId="{AEF05A32-775B-419E-AC5E-0B1C1ECD2225}" dt="2022-07-19T15:27:13.740" v="1290" actId="2696"/>
        <pc:sldMkLst>
          <pc:docMk/>
          <pc:sldMk cId="28407900" sldId="1747"/>
        </pc:sldMkLst>
      </pc:sldChg>
      <pc:sldChg chg="modSp mod">
        <pc:chgData name="Kelly Stokes" userId="3e5c5154-569e-4d81-aa91-4f91841cdfa9" providerId="ADAL" clId="{AEF05A32-775B-419E-AC5E-0B1C1ECD2225}" dt="2022-07-19T15:27:38.517" v="1292" actId="20577"/>
        <pc:sldMkLst>
          <pc:docMk/>
          <pc:sldMk cId="3020103880" sldId="1748"/>
        </pc:sldMkLst>
        <pc:spChg chg="mod">
          <ac:chgData name="Kelly Stokes" userId="3e5c5154-569e-4d81-aa91-4f91841cdfa9" providerId="ADAL" clId="{AEF05A32-775B-419E-AC5E-0B1C1ECD2225}" dt="2022-07-19T15:27:38.517" v="1292" actId="20577"/>
          <ac:spMkLst>
            <pc:docMk/>
            <pc:sldMk cId="3020103880" sldId="1748"/>
            <ac:spMk id="2" creationId="{52DA34BA-82FC-47C5-BCE1-BB65E08B92A1}"/>
          </ac:spMkLst>
        </pc:spChg>
      </pc:sldChg>
      <pc:sldChg chg="del">
        <pc:chgData name="Kelly Stokes" userId="3e5c5154-569e-4d81-aa91-4f91841cdfa9" providerId="ADAL" clId="{AEF05A32-775B-419E-AC5E-0B1C1ECD2225}" dt="2022-07-19T15:30:50.422" v="1294" actId="2696"/>
        <pc:sldMkLst>
          <pc:docMk/>
          <pc:sldMk cId="1748559113" sldId="1750"/>
        </pc:sldMkLst>
      </pc:sldChg>
      <pc:sldChg chg="del">
        <pc:chgData name="Kelly Stokes" userId="3e5c5154-569e-4d81-aa91-4f91841cdfa9" providerId="ADAL" clId="{AEF05A32-775B-419E-AC5E-0B1C1ECD2225}" dt="2022-07-19T15:30:50.422" v="1294" actId="2696"/>
        <pc:sldMkLst>
          <pc:docMk/>
          <pc:sldMk cId="4194364273" sldId="1751"/>
        </pc:sldMkLst>
      </pc:sldChg>
      <pc:sldChg chg="modSp mod">
        <pc:chgData name="Kelly Stokes" userId="3e5c5154-569e-4d81-aa91-4f91841cdfa9" providerId="ADAL" clId="{AEF05A32-775B-419E-AC5E-0B1C1ECD2225}" dt="2022-07-19T15:39:04.041" v="1416" actId="20577"/>
        <pc:sldMkLst>
          <pc:docMk/>
          <pc:sldMk cId="830374116" sldId="1753"/>
        </pc:sldMkLst>
        <pc:spChg chg="mod">
          <ac:chgData name="Kelly Stokes" userId="3e5c5154-569e-4d81-aa91-4f91841cdfa9" providerId="ADAL" clId="{AEF05A32-775B-419E-AC5E-0B1C1ECD2225}" dt="2022-07-19T15:39:04.041" v="1416" actId="20577"/>
          <ac:spMkLst>
            <pc:docMk/>
            <pc:sldMk cId="830374116" sldId="1753"/>
            <ac:spMk id="2" creationId="{52DA34BA-82FC-47C5-BCE1-BB65E08B92A1}"/>
          </ac:spMkLst>
        </pc:spChg>
      </pc:sldChg>
      <pc:sldChg chg="modSp mod">
        <pc:chgData name="Kelly Stokes" userId="3e5c5154-569e-4d81-aa91-4f91841cdfa9" providerId="ADAL" clId="{AEF05A32-775B-419E-AC5E-0B1C1ECD2225}" dt="2022-07-19T15:39:59.728" v="1472" actId="20577"/>
        <pc:sldMkLst>
          <pc:docMk/>
          <pc:sldMk cId="2039784582" sldId="1754"/>
        </pc:sldMkLst>
        <pc:spChg chg="mod">
          <ac:chgData name="Kelly Stokes" userId="3e5c5154-569e-4d81-aa91-4f91841cdfa9" providerId="ADAL" clId="{AEF05A32-775B-419E-AC5E-0B1C1ECD2225}" dt="2022-07-19T15:39:59.728" v="1472" actId="20577"/>
          <ac:spMkLst>
            <pc:docMk/>
            <pc:sldMk cId="2039784582" sldId="1754"/>
            <ac:spMk id="2" creationId="{52DA34BA-82FC-47C5-BCE1-BB65E08B92A1}"/>
          </ac:spMkLst>
        </pc:spChg>
      </pc:sldChg>
      <pc:sldChg chg="del">
        <pc:chgData name="Kelly Stokes" userId="3e5c5154-569e-4d81-aa91-4f91841cdfa9" providerId="ADAL" clId="{AEF05A32-775B-419E-AC5E-0B1C1ECD2225}" dt="2022-07-19T15:40:06.511" v="1473" actId="2696"/>
        <pc:sldMkLst>
          <pc:docMk/>
          <pc:sldMk cId="2032765175" sldId="1755"/>
        </pc:sldMkLst>
      </pc:sldChg>
      <pc:sldChg chg="del">
        <pc:chgData name="Kelly Stokes" userId="3e5c5154-569e-4d81-aa91-4f91841cdfa9" providerId="ADAL" clId="{AEF05A32-775B-419E-AC5E-0B1C1ECD2225}" dt="2022-07-19T15:40:08.763" v="1474" actId="2696"/>
        <pc:sldMkLst>
          <pc:docMk/>
          <pc:sldMk cId="507794436" sldId="1756"/>
        </pc:sldMkLst>
      </pc:sldChg>
      <pc:sldChg chg="modSp mod">
        <pc:chgData name="Kelly Stokes" userId="3e5c5154-569e-4d81-aa91-4f91841cdfa9" providerId="ADAL" clId="{AEF05A32-775B-419E-AC5E-0B1C1ECD2225}" dt="2022-07-19T15:38:30.389" v="1403"/>
        <pc:sldMkLst>
          <pc:docMk/>
          <pc:sldMk cId="2671782259" sldId="1757"/>
        </pc:sldMkLst>
        <pc:spChg chg="mod">
          <ac:chgData name="Kelly Stokes" userId="3e5c5154-569e-4d81-aa91-4f91841cdfa9" providerId="ADAL" clId="{AEF05A32-775B-419E-AC5E-0B1C1ECD2225}" dt="2022-07-19T15:38:30.389" v="1403"/>
          <ac:spMkLst>
            <pc:docMk/>
            <pc:sldMk cId="2671782259" sldId="1757"/>
            <ac:spMk id="2" creationId="{52DA34BA-82FC-47C5-BCE1-BB65E08B92A1}"/>
          </ac:spMkLst>
        </pc:spChg>
      </pc:sldChg>
      <pc:sldChg chg="modSp mod">
        <pc:chgData name="Kelly Stokes" userId="3e5c5154-569e-4d81-aa91-4f91841cdfa9" providerId="ADAL" clId="{AEF05A32-775B-419E-AC5E-0B1C1ECD2225}" dt="2022-07-19T15:42:15.457" v="1688" actId="20577"/>
        <pc:sldMkLst>
          <pc:docMk/>
          <pc:sldMk cId="1478065829" sldId="1758"/>
        </pc:sldMkLst>
        <pc:spChg chg="mod">
          <ac:chgData name="Kelly Stokes" userId="3e5c5154-569e-4d81-aa91-4f91841cdfa9" providerId="ADAL" clId="{AEF05A32-775B-419E-AC5E-0B1C1ECD2225}" dt="2022-07-19T15:42:15.457" v="1688" actId="20577"/>
          <ac:spMkLst>
            <pc:docMk/>
            <pc:sldMk cId="1478065829" sldId="1758"/>
            <ac:spMk id="2" creationId="{02FB8773-AD3E-2543-510F-CEE32E75C793}"/>
          </ac:spMkLst>
        </pc:spChg>
      </pc:sldChg>
      <pc:sldChg chg="delSp del">
        <pc:chgData name="Kelly Stokes" userId="3e5c5154-569e-4d81-aa91-4f91841cdfa9" providerId="ADAL" clId="{AEF05A32-775B-419E-AC5E-0B1C1ECD2225}" dt="2022-07-19T16:03:37.549" v="2093" actId="2696"/>
        <pc:sldMkLst>
          <pc:docMk/>
          <pc:sldMk cId="2856773074" sldId="1759"/>
        </pc:sldMkLst>
        <pc:picChg chg="del">
          <ac:chgData name="Kelly Stokes" userId="3e5c5154-569e-4d81-aa91-4f91841cdfa9" providerId="ADAL" clId="{AEF05A32-775B-419E-AC5E-0B1C1ECD2225}" dt="2022-07-19T15:42:18.285" v="1689" actId="478"/>
          <ac:picMkLst>
            <pc:docMk/>
            <pc:sldMk cId="2856773074" sldId="1759"/>
            <ac:picMk id="2" creationId="{955A9700-DC28-7D52-7892-641083DABE94}"/>
          </ac:picMkLst>
        </pc:picChg>
      </pc:sldChg>
      <pc:sldChg chg="modSp mod">
        <pc:chgData name="Kelly Stokes" userId="3e5c5154-569e-4d81-aa91-4f91841cdfa9" providerId="ADAL" clId="{AEF05A32-775B-419E-AC5E-0B1C1ECD2225}" dt="2022-07-19T15:42:24.103" v="1691" actId="20577"/>
        <pc:sldMkLst>
          <pc:docMk/>
          <pc:sldMk cId="1693693393" sldId="1760"/>
        </pc:sldMkLst>
        <pc:spChg chg="mod">
          <ac:chgData name="Kelly Stokes" userId="3e5c5154-569e-4d81-aa91-4f91841cdfa9" providerId="ADAL" clId="{AEF05A32-775B-419E-AC5E-0B1C1ECD2225}" dt="2022-07-19T15:42:24.103" v="1691" actId="20577"/>
          <ac:spMkLst>
            <pc:docMk/>
            <pc:sldMk cId="1693693393" sldId="1760"/>
            <ac:spMk id="2" creationId="{52DA34BA-82FC-47C5-BCE1-BB65E08B92A1}"/>
          </ac:spMkLst>
        </pc:spChg>
      </pc:sldChg>
      <pc:sldChg chg="ord">
        <pc:chgData name="Kelly Stokes" userId="3e5c5154-569e-4d81-aa91-4f91841cdfa9" providerId="ADAL" clId="{AEF05A32-775B-419E-AC5E-0B1C1ECD2225}" dt="2022-07-19T15:44:40.774" v="1694"/>
        <pc:sldMkLst>
          <pc:docMk/>
          <pc:sldMk cId="1905169156" sldId="1761"/>
        </pc:sldMkLst>
      </pc:sldChg>
      <pc:sldChg chg="modSp add del mod ord">
        <pc:chgData name="Kelly Stokes" userId="3e5c5154-569e-4d81-aa91-4f91841cdfa9" providerId="ADAL" clId="{AEF05A32-775B-419E-AC5E-0B1C1ECD2225}" dt="2022-07-19T15:45:17.377" v="1705" actId="20577"/>
        <pc:sldMkLst>
          <pc:docMk/>
          <pc:sldMk cId="339246840" sldId="1762"/>
        </pc:sldMkLst>
        <pc:spChg chg="mod">
          <ac:chgData name="Kelly Stokes" userId="3e5c5154-569e-4d81-aa91-4f91841cdfa9" providerId="ADAL" clId="{AEF05A32-775B-419E-AC5E-0B1C1ECD2225}" dt="2022-07-19T15:45:17.377" v="1705" actId="20577"/>
          <ac:spMkLst>
            <pc:docMk/>
            <pc:sldMk cId="339246840" sldId="1762"/>
            <ac:spMk id="2" creationId="{52DA34BA-82FC-47C5-BCE1-BB65E08B92A1}"/>
          </ac:spMkLst>
        </pc:spChg>
      </pc:sldChg>
      <pc:sldChg chg="del">
        <pc:chgData name="Kelly Stokes" userId="3e5c5154-569e-4d81-aa91-4f91841cdfa9" providerId="ADAL" clId="{AEF05A32-775B-419E-AC5E-0B1C1ECD2225}" dt="2022-07-19T15:42:55.651" v="1692" actId="2696"/>
        <pc:sldMkLst>
          <pc:docMk/>
          <pc:sldMk cId="3587313081" sldId="1763"/>
        </pc:sldMkLst>
      </pc:sldChg>
      <pc:sldChg chg="del">
        <pc:chgData name="Kelly Stokes" userId="3e5c5154-569e-4d81-aa91-4f91841cdfa9" providerId="ADAL" clId="{AEF05A32-775B-419E-AC5E-0B1C1ECD2225}" dt="2022-07-19T15:42:55.651" v="1692" actId="2696"/>
        <pc:sldMkLst>
          <pc:docMk/>
          <pc:sldMk cId="3540823864" sldId="1764"/>
        </pc:sldMkLst>
      </pc:sldChg>
      <pc:sldChg chg="del">
        <pc:chgData name="Kelly Stokes" userId="3e5c5154-569e-4d81-aa91-4f91841cdfa9" providerId="ADAL" clId="{AEF05A32-775B-419E-AC5E-0B1C1ECD2225}" dt="2022-07-19T15:42:55.651" v="1692" actId="2696"/>
        <pc:sldMkLst>
          <pc:docMk/>
          <pc:sldMk cId="4072096397" sldId="1765"/>
        </pc:sldMkLst>
      </pc:sldChg>
      <pc:sldChg chg="del">
        <pc:chgData name="Kelly Stokes" userId="3e5c5154-569e-4d81-aa91-4f91841cdfa9" providerId="ADAL" clId="{AEF05A32-775B-419E-AC5E-0B1C1ECD2225}" dt="2022-07-19T15:42:55.651" v="1692" actId="2696"/>
        <pc:sldMkLst>
          <pc:docMk/>
          <pc:sldMk cId="772364053" sldId="1766"/>
        </pc:sldMkLst>
      </pc:sldChg>
      <pc:sldChg chg="del">
        <pc:chgData name="Kelly Stokes" userId="3e5c5154-569e-4d81-aa91-4f91841cdfa9" providerId="ADAL" clId="{AEF05A32-775B-419E-AC5E-0B1C1ECD2225}" dt="2022-07-19T15:42:55.651" v="1692" actId="2696"/>
        <pc:sldMkLst>
          <pc:docMk/>
          <pc:sldMk cId="3066798421" sldId="1767"/>
        </pc:sldMkLst>
      </pc:sldChg>
      <pc:sldChg chg="del">
        <pc:chgData name="Kelly Stokes" userId="3e5c5154-569e-4d81-aa91-4f91841cdfa9" providerId="ADAL" clId="{AEF05A32-775B-419E-AC5E-0B1C1ECD2225}" dt="2022-07-19T15:42:55.651" v="1692" actId="2696"/>
        <pc:sldMkLst>
          <pc:docMk/>
          <pc:sldMk cId="731026148" sldId="1768"/>
        </pc:sldMkLst>
      </pc:sldChg>
      <pc:sldChg chg="del">
        <pc:chgData name="Kelly Stokes" userId="3e5c5154-569e-4d81-aa91-4f91841cdfa9" providerId="ADAL" clId="{AEF05A32-775B-419E-AC5E-0B1C1ECD2225}" dt="2022-07-19T15:42:55.651" v="1692" actId="2696"/>
        <pc:sldMkLst>
          <pc:docMk/>
          <pc:sldMk cId="1743283507" sldId="1769"/>
        </pc:sldMkLst>
      </pc:sldChg>
      <pc:sldChg chg="del">
        <pc:chgData name="Kelly Stokes" userId="3e5c5154-569e-4d81-aa91-4f91841cdfa9" providerId="ADAL" clId="{AEF05A32-775B-419E-AC5E-0B1C1ECD2225}" dt="2022-07-19T15:42:55.651" v="1692" actId="2696"/>
        <pc:sldMkLst>
          <pc:docMk/>
          <pc:sldMk cId="3966294306" sldId="1770"/>
        </pc:sldMkLst>
      </pc:sldChg>
      <pc:sldChg chg="del">
        <pc:chgData name="Kelly Stokes" userId="3e5c5154-569e-4d81-aa91-4f91841cdfa9" providerId="ADAL" clId="{AEF05A32-775B-419E-AC5E-0B1C1ECD2225}" dt="2022-07-19T15:42:55.651" v="1692" actId="2696"/>
        <pc:sldMkLst>
          <pc:docMk/>
          <pc:sldMk cId="1650677785" sldId="1771"/>
        </pc:sldMkLst>
      </pc:sldChg>
      <pc:sldChg chg="del">
        <pc:chgData name="Kelly Stokes" userId="3e5c5154-569e-4d81-aa91-4f91841cdfa9" providerId="ADAL" clId="{AEF05A32-775B-419E-AC5E-0B1C1ECD2225}" dt="2022-07-19T15:42:55.651" v="1692" actId="2696"/>
        <pc:sldMkLst>
          <pc:docMk/>
          <pc:sldMk cId="1871325728" sldId="1772"/>
        </pc:sldMkLst>
      </pc:sldChg>
      <pc:sldChg chg="del">
        <pc:chgData name="Kelly Stokes" userId="3e5c5154-569e-4d81-aa91-4f91841cdfa9" providerId="ADAL" clId="{AEF05A32-775B-419E-AC5E-0B1C1ECD2225}" dt="2022-07-19T15:42:55.651" v="1692" actId="2696"/>
        <pc:sldMkLst>
          <pc:docMk/>
          <pc:sldMk cId="998579296" sldId="1773"/>
        </pc:sldMkLst>
      </pc:sldChg>
      <pc:sldChg chg="del">
        <pc:chgData name="Kelly Stokes" userId="3e5c5154-569e-4d81-aa91-4f91841cdfa9" providerId="ADAL" clId="{AEF05A32-775B-419E-AC5E-0B1C1ECD2225}" dt="2022-07-19T15:42:55.651" v="1692" actId="2696"/>
        <pc:sldMkLst>
          <pc:docMk/>
          <pc:sldMk cId="589210256" sldId="1774"/>
        </pc:sldMkLst>
      </pc:sldChg>
      <pc:sldChg chg="del">
        <pc:chgData name="Kelly Stokes" userId="3e5c5154-569e-4d81-aa91-4f91841cdfa9" providerId="ADAL" clId="{AEF05A32-775B-419E-AC5E-0B1C1ECD2225}" dt="2022-07-19T15:42:55.651" v="1692" actId="2696"/>
        <pc:sldMkLst>
          <pc:docMk/>
          <pc:sldMk cId="1244818622" sldId="1775"/>
        </pc:sldMkLst>
      </pc:sldChg>
      <pc:sldChg chg="del">
        <pc:chgData name="Kelly Stokes" userId="3e5c5154-569e-4d81-aa91-4f91841cdfa9" providerId="ADAL" clId="{AEF05A32-775B-419E-AC5E-0B1C1ECD2225}" dt="2022-07-19T15:42:55.651" v="1692" actId="2696"/>
        <pc:sldMkLst>
          <pc:docMk/>
          <pc:sldMk cId="2843134935" sldId="1776"/>
        </pc:sldMkLst>
      </pc:sldChg>
      <pc:sldChg chg="del">
        <pc:chgData name="Kelly Stokes" userId="3e5c5154-569e-4d81-aa91-4f91841cdfa9" providerId="ADAL" clId="{AEF05A32-775B-419E-AC5E-0B1C1ECD2225}" dt="2022-07-19T15:42:55.651" v="1692" actId="2696"/>
        <pc:sldMkLst>
          <pc:docMk/>
          <pc:sldMk cId="3071288463" sldId="1777"/>
        </pc:sldMkLst>
      </pc:sldChg>
      <pc:sldChg chg="del">
        <pc:chgData name="Kelly Stokes" userId="3e5c5154-569e-4d81-aa91-4f91841cdfa9" providerId="ADAL" clId="{AEF05A32-775B-419E-AC5E-0B1C1ECD2225}" dt="2022-07-19T15:42:55.651" v="1692" actId="2696"/>
        <pc:sldMkLst>
          <pc:docMk/>
          <pc:sldMk cId="3236263249" sldId="1778"/>
        </pc:sldMkLst>
      </pc:sldChg>
      <pc:sldChg chg="del">
        <pc:chgData name="Kelly Stokes" userId="3e5c5154-569e-4d81-aa91-4f91841cdfa9" providerId="ADAL" clId="{AEF05A32-775B-419E-AC5E-0B1C1ECD2225}" dt="2022-07-19T15:42:55.651" v="1692" actId="2696"/>
        <pc:sldMkLst>
          <pc:docMk/>
          <pc:sldMk cId="3313906665" sldId="1780"/>
        </pc:sldMkLst>
      </pc:sldChg>
      <pc:sldChg chg="del">
        <pc:chgData name="Kelly Stokes" userId="3e5c5154-569e-4d81-aa91-4f91841cdfa9" providerId="ADAL" clId="{AEF05A32-775B-419E-AC5E-0B1C1ECD2225}" dt="2022-07-19T15:42:55.651" v="1692" actId="2696"/>
        <pc:sldMkLst>
          <pc:docMk/>
          <pc:sldMk cId="444854253" sldId="1781"/>
        </pc:sldMkLst>
      </pc:sldChg>
      <pc:sldChg chg="del">
        <pc:chgData name="Kelly Stokes" userId="3e5c5154-569e-4d81-aa91-4f91841cdfa9" providerId="ADAL" clId="{AEF05A32-775B-419E-AC5E-0B1C1ECD2225}" dt="2022-07-19T15:42:55.651" v="1692" actId="2696"/>
        <pc:sldMkLst>
          <pc:docMk/>
          <pc:sldMk cId="2403465592" sldId="1783"/>
        </pc:sldMkLst>
      </pc:sldChg>
      <pc:sldChg chg="del">
        <pc:chgData name="Kelly Stokes" userId="3e5c5154-569e-4d81-aa91-4f91841cdfa9" providerId="ADAL" clId="{AEF05A32-775B-419E-AC5E-0B1C1ECD2225}" dt="2022-07-19T15:42:55.651" v="1692" actId="2696"/>
        <pc:sldMkLst>
          <pc:docMk/>
          <pc:sldMk cId="1658856807" sldId="1784"/>
        </pc:sldMkLst>
      </pc:sldChg>
      <pc:sldChg chg="del">
        <pc:chgData name="Kelly Stokes" userId="3e5c5154-569e-4d81-aa91-4f91841cdfa9" providerId="ADAL" clId="{AEF05A32-775B-419E-AC5E-0B1C1ECD2225}" dt="2022-07-19T15:42:55.651" v="1692" actId="2696"/>
        <pc:sldMkLst>
          <pc:docMk/>
          <pc:sldMk cId="3336242070" sldId="1786"/>
        </pc:sldMkLst>
      </pc:sldChg>
      <pc:sldChg chg="del">
        <pc:chgData name="Kelly Stokes" userId="3e5c5154-569e-4d81-aa91-4f91841cdfa9" providerId="ADAL" clId="{AEF05A32-775B-419E-AC5E-0B1C1ECD2225}" dt="2022-07-19T15:42:55.651" v="1692" actId="2696"/>
        <pc:sldMkLst>
          <pc:docMk/>
          <pc:sldMk cId="2904074266" sldId="1789"/>
        </pc:sldMkLst>
      </pc:sldChg>
      <pc:sldChg chg="del">
        <pc:chgData name="Kelly Stokes" userId="3e5c5154-569e-4d81-aa91-4f91841cdfa9" providerId="ADAL" clId="{AEF05A32-775B-419E-AC5E-0B1C1ECD2225}" dt="2022-07-19T15:42:55.651" v="1692" actId="2696"/>
        <pc:sldMkLst>
          <pc:docMk/>
          <pc:sldMk cId="1655775851" sldId="1792"/>
        </pc:sldMkLst>
      </pc:sldChg>
      <pc:sldChg chg="del">
        <pc:chgData name="Kelly Stokes" userId="3e5c5154-569e-4d81-aa91-4f91841cdfa9" providerId="ADAL" clId="{AEF05A32-775B-419E-AC5E-0B1C1ECD2225}" dt="2022-07-19T15:42:55.651" v="1692" actId="2696"/>
        <pc:sldMkLst>
          <pc:docMk/>
          <pc:sldMk cId="3361513991" sldId="1795"/>
        </pc:sldMkLst>
      </pc:sldChg>
      <pc:sldChg chg="del">
        <pc:chgData name="Kelly Stokes" userId="3e5c5154-569e-4d81-aa91-4f91841cdfa9" providerId="ADAL" clId="{AEF05A32-775B-419E-AC5E-0B1C1ECD2225}" dt="2022-07-19T15:42:55.651" v="1692" actId="2696"/>
        <pc:sldMkLst>
          <pc:docMk/>
          <pc:sldMk cId="1776918107" sldId="1796"/>
        </pc:sldMkLst>
      </pc:sldChg>
      <pc:sldChg chg="del">
        <pc:chgData name="Kelly Stokes" userId="3e5c5154-569e-4d81-aa91-4f91841cdfa9" providerId="ADAL" clId="{AEF05A32-775B-419E-AC5E-0B1C1ECD2225}" dt="2022-07-19T15:42:55.651" v="1692" actId="2696"/>
        <pc:sldMkLst>
          <pc:docMk/>
          <pc:sldMk cId="188514637" sldId="1797"/>
        </pc:sldMkLst>
      </pc:sldChg>
      <pc:sldChg chg="del">
        <pc:chgData name="Kelly Stokes" userId="3e5c5154-569e-4d81-aa91-4f91841cdfa9" providerId="ADAL" clId="{AEF05A32-775B-419E-AC5E-0B1C1ECD2225}" dt="2022-07-19T15:42:55.651" v="1692" actId="2696"/>
        <pc:sldMkLst>
          <pc:docMk/>
          <pc:sldMk cId="4203103769" sldId="1798"/>
        </pc:sldMkLst>
      </pc:sldChg>
      <pc:sldChg chg="del">
        <pc:chgData name="Kelly Stokes" userId="3e5c5154-569e-4d81-aa91-4f91841cdfa9" providerId="ADAL" clId="{AEF05A32-775B-419E-AC5E-0B1C1ECD2225}" dt="2022-07-19T15:42:55.651" v="1692" actId="2696"/>
        <pc:sldMkLst>
          <pc:docMk/>
          <pc:sldMk cId="2849728247" sldId="1799"/>
        </pc:sldMkLst>
      </pc:sldChg>
      <pc:sldChg chg="del">
        <pc:chgData name="Kelly Stokes" userId="3e5c5154-569e-4d81-aa91-4f91841cdfa9" providerId="ADAL" clId="{AEF05A32-775B-419E-AC5E-0B1C1ECD2225}" dt="2022-07-19T15:42:55.651" v="1692" actId="2696"/>
        <pc:sldMkLst>
          <pc:docMk/>
          <pc:sldMk cId="206545378" sldId="1800"/>
        </pc:sldMkLst>
      </pc:sldChg>
      <pc:sldChg chg="del">
        <pc:chgData name="Kelly Stokes" userId="3e5c5154-569e-4d81-aa91-4f91841cdfa9" providerId="ADAL" clId="{AEF05A32-775B-419E-AC5E-0B1C1ECD2225}" dt="2022-07-19T15:42:55.651" v="1692" actId="2696"/>
        <pc:sldMkLst>
          <pc:docMk/>
          <pc:sldMk cId="1888154440" sldId="1801"/>
        </pc:sldMkLst>
      </pc:sldChg>
      <pc:sldChg chg="del">
        <pc:chgData name="Kelly Stokes" userId="3e5c5154-569e-4d81-aa91-4f91841cdfa9" providerId="ADAL" clId="{AEF05A32-775B-419E-AC5E-0B1C1ECD2225}" dt="2022-07-19T15:42:55.651" v="1692" actId="2696"/>
        <pc:sldMkLst>
          <pc:docMk/>
          <pc:sldMk cId="3875930504" sldId="1802"/>
        </pc:sldMkLst>
      </pc:sldChg>
      <pc:sldChg chg="del">
        <pc:chgData name="Kelly Stokes" userId="3e5c5154-569e-4d81-aa91-4f91841cdfa9" providerId="ADAL" clId="{AEF05A32-775B-419E-AC5E-0B1C1ECD2225}" dt="2022-07-19T15:42:55.651" v="1692" actId="2696"/>
        <pc:sldMkLst>
          <pc:docMk/>
          <pc:sldMk cId="3996240768" sldId="1803"/>
        </pc:sldMkLst>
      </pc:sldChg>
      <pc:sldChg chg="del">
        <pc:chgData name="Kelly Stokes" userId="3e5c5154-569e-4d81-aa91-4f91841cdfa9" providerId="ADAL" clId="{AEF05A32-775B-419E-AC5E-0B1C1ECD2225}" dt="2022-07-19T15:42:55.651" v="1692" actId="2696"/>
        <pc:sldMkLst>
          <pc:docMk/>
          <pc:sldMk cId="2125375252" sldId="1804"/>
        </pc:sldMkLst>
      </pc:sldChg>
      <pc:sldChg chg="del">
        <pc:chgData name="Kelly Stokes" userId="3e5c5154-569e-4d81-aa91-4f91841cdfa9" providerId="ADAL" clId="{AEF05A32-775B-419E-AC5E-0B1C1ECD2225}" dt="2022-07-19T15:42:55.651" v="1692" actId="2696"/>
        <pc:sldMkLst>
          <pc:docMk/>
          <pc:sldMk cId="2421377973" sldId="1805"/>
        </pc:sldMkLst>
      </pc:sldChg>
      <pc:sldChg chg="del">
        <pc:chgData name="Kelly Stokes" userId="3e5c5154-569e-4d81-aa91-4f91841cdfa9" providerId="ADAL" clId="{AEF05A32-775B-419E-AC5E-0B1C1ECD2225}" dt="2022-07-19T15:42:55.651" v="1692" actId="2696"/>
        <pc:sldMkLst>
          <pc:docMk/>
          <pc:sldMk cId="3977996057" sldId="1806"/>
        </pc:sldMkLst>
      </pc:sldChg>
      <pc:sldChg chg="del">
        <pc:chgData name="Kelly Stokes" userId="3e5c5154-569e-4d81-aa91-4f91841cdfa9" providerId="ADAL" clId="{AEF05A32-775B-419E-AC5E-0B1C1ECD2225}" dt="2022-07-19T15:42:55.651" v="1692" actId="2696"/>
        <pc:sldMkLst>
          <pc:docMk/>
          <pc:sldMk cId="4038044307" sldId="1807"/>
        </pc:sldMkLst>
      </pc:sldChg>
      <pc:sldChg chg="del">
        <pc:chgData name="Kelly Stokes" userId="3e5c5154-569e-4d81-aa91-4f91841cdfa9" providerId="ADAL" clId="{AEF05A32-775B-419E-AC5E-0B1C1ECD2225}" dt="2022-07-19T15:42:55.651" v="1692" actId="2696"/>
        <pc:sldMkLst>
          <pc:docMk/>
          <pc:sldMk cId="1804323200" sldId="1900"/>
        </pc:sldMkLst>
      </pc:sldChg>
      <pc:sldChg chg="del">
        <pc:chgData name="Kelly Stokes" userId="3e5c5154-569e-4d81-aa91-4f91841cdfa9" providerId="ADAL" clId="{AEF05A32-775B-419E-AC5E-0B1C1ECD2225}" dt="2022-07-19T15:42:55.651" v="1692" actId="2696"/>
        <pc:sldMkLst>
          <pc:docMk/>
          <pc:sldMk cId="774280538" sldId="1901"/>
        </pc:sldMkLst>
      </pc:sldChg>
      <pc:sldChg chg="del">
        <pc:chgData name="Kelly Stokes" userId="3e5c5154-569e-4d81-aa91-4f91841cdfa9" providerId="ADAL" clId="{AEF05A32-775B-419E-AC5E-0B1C1ECD2225}" dt="2022-07-19T15:42:55.651" v="1692" actId="2696"/>
        <pc:sldMkLst>
          <pc:docMk/>
          <pc:sldMk cId="4047072334" sldId="1958"/>
        </pc:sldMkLst>
      </pc:sldChg>
      <pc:sldChg chg="del">
        <pc:chgData name="Kelly Stokes" userId="3e5c5154-569e-4d81-aa91-4f91841cdfa9" providerId="ADAL" clId="{AEF05A32-775B-419E-AC5E-0B1C1ECD2225}" dt="2022-07-19T15:42:55.651" v="1692" actId="2696"/>
        <pc:sldMkLst>
          <pc:docMk/>
          <pc:sldMk cId="1646740511" sldId="1959"/>
        </pc:sldMkLst>
      </pc:sldChg>
      <pc:sldChg chg="del">
        <pc:chgData name="Kelly Stokes" userId="3e5c5154-569e-4d81-aa91-4f91841cdfa9" providerId="ADAL" clId="{AEF05A32-775B-419E-AC5E-0B1C1ECD2225}" dt="2022-07-19T15:42:55.651" v="1692" actId="2696"/>
        <pc:sldMkLst>
          <pc:docMk/>
          <pc:sldMk cId="960750915" sldId="1960"/>
        </pc:sldMkLst>
      </pc:sldChg>
      <pc:sldChg chg="del">
        <pc:chgData name="Kelly Stokes" userId="3e5c5154-569e-4d81-aa91-4f91841cdfa9" providerId="ADAL" clId="{AEF05A32-775B-419E-AC5E-0B1C1ECD2225}" dt="2022-07-19T15:42:55.651" v="1692" actId="2696"/>
        <pc:sldMkLst>
          <pc:docMk/>
          <pc:sldMk cId="3046581543" sldId="1961"/>
        </pc:sldMkLst>
      </pc:sldChg>
      <pc:sldChg chg="del">
        <pc:chgData name="Kelly Stokes" userId="3e5c5154-569e-4d81-aa91-4f91841cdfa9" providerId="ADAL" clId="{AEF05A32-775B-419E-AC5E-0B1C1ECD2225}" dt="2022-07-19T15:42:55.651" v="1692" actId="2696"/>
        <pc:sldMkLst>
          <pc:docMk/>
          <pc:sldMk cId="3091224566" sldId="1962"/>
        </pc:sldMkLst>
      </pc:sldChg>
      <pc:sldChg chg="del">
        <pc:chgData name="Kelly Stokes" userId="3e5c5154-569e-4d81-aa91-4f91841cdfa9" providerId="ADAL" clId="{AEF05A32-775B-419E-AC5E-0B1C1ECD2225}" dt="2022-07-19T15:42:55.651" v="1692" actId="2696"/>
        <pc:sldMkLst>
          <pc:docMk/>
          <pc:sldMk cId="494130246" sldId="1963"/>
        </pc:sldMkLst>
      </pc:sldChg>
      <pc:sldChg chg="del">
        <pc:chgData name="Kelly Stokes" userId="3e5c5154-569e-4d81-aa91-4f91841cdfa9" providerId="ADAL" clId="{AEF05A32-775B-419E-AC5E-0B1C1ECD2225}" dt="2022-07-19T15:42:55.651" v="1692" actId="2696"/>
        <pc:sldMkLst>
          <pc:docMk/>
          <pc:sldMk cId="181520340" sldId="1964"/>
        </pc:sldMkLst>
      </pc:sldChg>
      <pc:sldChg chg="del">
        <pc:chgData name="Kelly Stokes" userId="3e5c5154-569e-4d81-aa91-4f91841cdfa9" providerId="ADAL" clId="{AEF05A32-775B-419E-AC5E-0B1C1ECD2225}" dt="2022-07-19T15:42:55.651" v="1692" actId="2696"/>
        <pc:sldMkLst>
          <pc:docMk/>
          <pc:sldMk cId="3564711270" sldId="1965"/>
        </pc:sldMkLst>
      </pc:sldChg>
      <pc:sldChg chg="del">
        <pc:chgData name="Kelly Stokes" userId="3e5c5154-569e-4d81-aa91-4f91841cdfa9" providerId="ADAL" clId="{AEF05A32-775B-419E-AC5E-0B1C1ECD2225}" dt="2022-07-19T15:42:55.651" v="1692" actId="2696"/>
        <pc:sldMkLst>
          <pc:docMk/>
          <pc:sldMk cId="1169370731" sldId="1985"/>
        </pc:sldMkLst>
      </pc:sldChg>
      <pc:sldChg chg="del">
        <pc:chgData name="Kelly Stokes" userId="3e5c5154-569e-4d81-aa91-4f91841cdfa9" providerId="ADAL" clId="{AEF05A32-775B-419E-AC5E-0B1C1ECD2225}" dt="2022-07-19T15:42:55.651" v="1692" actId="2696"/>
        <pc:sldMkLst>
          <pc:docMk/>
          <pc:sldMk cId="201617003" sldId="1986"/>
        </pc:sldMkLst>
      </pc:sldChg>
      <pc:sldChg chg="del">
        <pc:chgData name="Kelly Stokes" userId="3e5c5154-569e-4d81-aa91-4f91841cdfa9" providerId="ADAL" clId="{AEF05A32-775B-419E-AC5E-0B1C1ECD2225}" dt="2022-07-19T15:42:55.651" v="1692" actId="2696"/>
        <pc:sldMkLst>
          <pc:docMk/>
          <pc:sldMk cId="462664668" sldId="1987"/>
        </pc:sldMkLst>
      </pc:sldChg>
      <pc:sldChg chg="del">
        <pc:chgData name="Kelly Stokes" userId="3e5c5154-569e-4d81-aa91-4f91841cdfa9" providerId="ADAL" clId="{AEF05A32-775B-419E-AC5E-0B1C1ECD2225}" dt="2022-07-19T15:42:55.651" v="1692" actId="2696"/>
        <pc:sldMkLst>
          <pc:docMk/>
          <pc:sldMk cId="2737603839" sldId="1988"/>
        </pc:sldMkLst>
      </pc:sldChg>
      <pc:sldChg chg="del">
        <pc:chgData name="Kelly Stokes" userId="3e5c5154-569e-4d81-aa91-4f91841cdfa9" providerId="ADAL" clId="{AEF05A32-775B-419E-AC5E-0B1C1ECD2225}" dt="2022-07-19T15:42:55.651" v="1692" actId="2696"/>
        <pc:sldMkLst>
          <pc:docMk/>
          <pc:sldMk cId="4159368143" sldId="1989"/>
        </pc:sldMkLst>
      </pc:sldChg>
      <pc:sldChg chg="del">
        <pc:chgData name="Kelly Stokes" userId="3e5c5154-569e-4d81-aa91-4f91841cdfa9" providerId="ADAL" clId="{AEF05A32-775B-419E-AC5E-0B1C1ECD2225}" dt="2022-07-19T15:42:55.651" v="1692" actId="2696"/>
        <pc:sldMkLst>
          <pc:docMk/>
          <pc:sldMk cId="583036430" sldId="1990"/>
        </pc:sldMkLst>
      </pc:sldChg>
      <pc:sldChg chg="del">
        <pc:chgData name="Kelly Stokes" userId="3e5c5154-569e-4d81-aa91-4f91841cdfa9" providerId="ADAL" clId="{AEF05A32-775B-419E-AC5E-0B1C1ECD2225}" dt="2022-07-19T15:42:55.651" v="1692" actId="2696"/>
        <pc:sldMkLst>
          <pc:docMk/>
          <pc:sldMk cId="259083861" sldId="1991"/>
        </pc:sldMkLst>
      </pc:sldChg>
      <pc:sldChg chg="del">
        <pc:chgData name="Kelly Stokes" userId="3e5c5154-569e-4d81-aa91-4f91841cdfa9" providerId="ADAL" clId="{AEF05A32-775B-419E-AC5E-0B1C1ECD2225}" dt="2022-07-19T15:42:55.651" v="1692" actId="2696"/>
        <pc:sldMkLst>
          <pc:docMk/>
          <pc:sldMk cId="2384444561" sldId="1992"/>
        </pc:sldMkLst>
      </pc:sldChg>
      <pc:sldChg chg="del">
        <pc:chgData name="Kelly Stokes" userId="3e5c5154-569e-4d81-aa91-4f91841cdfa9" providerId="ADAL" clId="{AEF05A32-775B-419E-AC5E-0B1C1ECD2225}" dt="2022-07-19T15:42:55.651" v="1692" actId="2696"/>
        <pc:sldMkLst>
          <pc:docMk/>
          <pc:sldMk cId="3872622868" sldId="1993"/>
        </pc:sldMkLst>
      </pc:sldChg>
      <pc:sldChg chg="modSp add del mod">
        <pc:chgData name="Kelly Stokes" userId="3e5c5154-569e-4d81-aa91-4f91841cdfa9" providerId="ADAL" clId="{AEF05A32-775B-419E-AC5E-0B1C1ECD2225}" dt="2022-07-19T15:52:07.995" v="2082" actId="2696"/>
        <pc:sldMkLst>
          <pc:docMk/>
          <pc:sldMk cId="2593496713" sldId="1995"/>
        </pc:sldMkLst>
        <pc:spChg chg="mod">
          <ac:chgData name="Kelly Stokes" userId="3e5c5154-569e-4d81-aa91-4f91841cdfa9" providerId="ADAL" clId="{AEF05A32-775B-419E-AC5E-0B1C1ECD2225}" dt="2022-07-19T15:51:54.072" v="2080" actId="1076"/>
          <ac:spMkLst>
            <pc:docMk/>
            <pc:sldMk cId="2593496713" sldId="1995"/>
            <ac:spMk id="2" creationId="{52DA34BA-82FC-47C5-BCE1-BB65E08B92A1}"/>
          </ac:spMkLst>
        </pc:spChg>
      </pc:sldChg>
      <pc:sldChg chg="add del">
        <pc:chgData name="Kelly Stokes" userId="3e5c5154-569e-4d81-aa91-4f91841cdfa9" providerId="ADAL" clId="{AEF05A32-775B-419E-AC5E-0B1C1ECD2225}" dt="2022-07-19T15:52:16.871" v="2083" actId="2696"/>
        <pc:sldMkLst>
          <pc:docMk/>
          <pc:sldMk cId="2618836560" sldId="1996"/>
        </pc:sldMkLst>
      </pc:sldChg>
      <pc:sldChg chg="add del">
        <pc:chgData name="Kelly Stokes" userId="3e5c5154-569e-4d81-aa91-4f91841cdfa9" providerId="ADAL" clId="{AEF05A32-775B-419E-AC5E-0B1C1ECD2225}" dt="2022-07-19T15:52:16.871" v="2083" actId="2696"/>
        <pc:sldMkLst>
          <pc:docMk/>
          <pc:sldMk cId="917435607" sldId="1997"/>
        </pc:sldMkLst>
      </pc:sldChg>
      <pc:sldChg chg="add del">
        <pc:chgData name="Kelly Stokes" userId="3e5c5154-569e-4d81-aa91-4f91841cdfa9" providerId="ADAL" clId="{AEF05A32-775B-419E-AC5E-0B1C1ECD2225}" dt="2022-07-19T15:52:16.871" v="2083" actId="2696"/>
        <pc:sldMkLst>
          <pc:docMk/>
          <pc:sldMk cId="2810243393" sldId="1999"/>
        </pc:sldMkLst>
      </pc:sldChg>
      <pc:sldChg chg="add del">
        <pc:chgData name="Kelly Stokes" userId="3e5c5154-569e-4d81-aa91-4f91841cdfa9" providerId="ADAL" clId="{AEF05A32-775B-419E-AC5E-0B1C1ECD2225}" dt="2022-07-19T15:52:16.871" v="2083" actId="2696"/>
        <pc:sldMkLst>
          <pc:docMk/>
          <pc:sldMk cId="4277398563" sldId="2000"/>
        </pc:sldMkLst>
      </pc:sldChg>
      <pc:sldChg chg="modSp add mod">
        <pc:chgData name="Kelly Stokes" userId="3e5c5154-569e-4d81-aa91-4f91841cdfa9" providerId="ADAL" clId="{AEF05A32-775B-419E-AC5E-0B1C1ECD2225}" dt="2022-07-19T14:52:26.992" v="329" actId="20577"/>
        <pc:sldMkLst>
          <pc:docMk/>
          <pc:sldMk cId="4108848383" sldId="2013"/>
        </pc:sldMkLst>
        <pc:spChg chg="mod">
          <ac:chgData name="Kelly Stokes" userId="3e5c5154-569e-4d81-aa91-4f91841cdfa9" providerId="ADAL" clId="{AEF05A32-775B-419E-AC5E-0B1C1ECD2225}" dt="2022-07-19T14:52:26.992" v="329" actId="20577"/>
          <ac:spMkLst>
            <pc:docMk/>
            <pc:sldMk cId="4108848383" sldId="2013"/>
            <ac:spMk id="2" creationId="{52DA34BA-82FC-47C5-BCE1-BB65E08B92A1}"/>
          </ac:spMkLst>
        </pc:spChg>
      </pc:sldChg>
      <pc:sldChg chg="modSp add mod">
        <pc:chgData name="Kelly Stokes" userId="3e5c5154-569e-4d81-aa91-4f91841cdfa9" providerId="ADAL" clId="{AEF05A32-775B-419E-AC5E-0B1C1ECD2225}" dt="2022-07-19T14:53:04.726" v="387" actId="20577"/>
        <pc:sldMkLst>
          <pc:docMk/>
          <pc:sldMk cId="596187605" sldId="2014"/>
        </pc:sldMkLst>
        <pc:spChg chg="mod">
          <ac:chgData name="Kelly Stokes" userId="3e5c5154-569e-4d81-aa91-4f91841cdfa9" providerId="ADAL" clId="{AEF05A32-775B-419E-AC5E-0B1C1ECD2225}" dt="2022-07-19T14:53:04.726" v="387" actId="20577"/>
          <ac:spMkLst>
            <pc:docMk/>
            <pc:sldMk cId="596187605" sldId="2014"/>
            <ac:spMk id="2" creationId="{52DA34BA-82FC-47C5-BCE1-BB65E08B92A1}"/>
          </ac:spMkLst>
        </pc:spChg>
      </pc:sldChg>
      <pc:sldChg chg="modSp add mod">
        <pc:chgData name="Kelly Stokes" userId="3e5c5154-569e-4d81-aa91-4f91841cdfa9" providerId="ADAL" clId="{AEF05A32-775B-419E-AC5E-0B1C1ECD2225}" dt="2022-07-19T14:53:41.451" v="438" actId="20577"/>
        <pc:sldMkLst>
          <pc:docMk/>
          <pc:sldMk cId="3392265307" sldId="2015"/>
        </pc:sldMkLst>
        <pc:spChg chg="mod">
          <ac:chgData name="Kelly Stokes" userId="3e5c5154-569e-4d81-aa91-4f91841cdfa9" providerId="ADAL" clId="{AEF05A32-775B-419E-AC5E-0B1C1ECD2225}" dt="2022-07-19T14:53:41.451" v="438" actId="20577"/>
          <ac:spMkLst>
            <pc:docMk/>
            <pc:sldMk cId="3392265307" sldId="2015"/>
            <ac:spMk id="2" creationId="{52DA34BA-82FC-47C5-BCE1-BB65E08B92A1}"/>
          </ac:spMkLst>
        </pc:spChg>
      </pc:sldChg>
      <pc:sldChg chg="add">
        <pc:chgData name="Kelly Stokes" userId="3e5c5154-569e-4d81-aa91-4f91841cdfa9" providerId="ADAL" clId="{AEF05A32-775B-419E-AC5E-0B1C1ECD2225}" dt="2022-07-19T14:53:52.100" v="439" actId="2890"/>
        <pc:sldMkLst>
          <pc:docMk/>
          <pc:sldMk cId="446250205" sldId="2016"/>
        </pc:sldMkLst>
      </pc:sldChg>
      <pc:sldChg chg="del">
        <pc:chgData name="Kelly Stokes" userId="3e5c5154-569e-4d81-aa91-4f91841cdfa9" providerId="ADAL" clId="{AEF05A32-775B-419E-AC5E-0B1C1ECD2225}" dt="2022-07-19T16:02:52.498" v="2090" actId="2696"/>
        <pc:sldMkLst>
          <pc:docMk/>
          <pc:sldMk cId="2987321319" sldId="2017"/>
        </pc:sldMkLst>
      </pc:sldChg>
      <pc:sldChg chg="modSp add mod">
        <pc:chgData name="Kelly Stokes" userId="3e5c5154-569e-4d81-aa91-4f91841cdfa9" providerId="ADAL" clId="{AEF05A32-775B-419E-AC5E-0B1C1ECD2225}" dt="2022-07-19T15:05:43.311" v="469" actId="6549"/>
        <pc:sldMkLst>
          <pc:docMk/>
          <pc:sldMk cId="2163961066" sldId="2037"/>
        </pc:sldMkLst>
        <pc:spChg chg="mod">
          <ac:chgData name="Kelly Stokes" userId="3e5c5154-569e-4d81-aa91-4f91841cdfa9" providerId="ADAL" clId="{AEF05A32-775B-419E-AC5E-0B1C1ECD2225}" dt="2022-07-19T15:05:43.311" v="469" actId="6549"/>
          <ac:spMkLst>
            <pc:docMk/>
            <pc:sldMk cId="2163961066" sldId="2037"/>
            <ac:spMk id="2" creationId="{52DA34BA-82FC-47C5-BCE1-BB65E08B92A1}"/>
          </ac:spMkLst>
        </pc:spChg>
      </pc:sldChg>
      <pc:sldChg chg="modSp add mod">
        <pc:chgData name="Kelly Stokes" userId="3e5c5154-569e-4d81-aa91-4f91841cdfa9" providerId="ADAL" clId="{AEF05A32-775B-419E-AC5E-0B1C1ECD2225}" dt="2022-07-19T15:10:07.644" v="761" actId="20577"/>
        <pc:sldMkLst>
          <pc:docMk/>
          <pc:sldMk cId="2371374215" sldId="2038"/>
        </pc:sldMkLst>
        <pc:spChg chg="mod">
          <ac:chgData name="Kelly Stokes" userId="3e5c5154-569e-4d81-aa91-4f91841cdfa9" providerId="ADAL" clId="{AEF05A32-775B-419E-AC5E-0B1C1ECD2225}" dt="2022-07-19T15:10:07.644" v="761" actId="20577"/>
          <ac:spMkLst>
            <pc:docMk/>
            <pc:sldMk cId="2371374215" sldId="2038"/>
            <ac:spMk id="2" creationId="{52DA34BA-82FC-47C5-BCE1-BB65E08B92A1}"/>
          </ac:spMkLst>
        </pc:spChg>
      </pc:sldChg>
      <pc:sldChg chg="modSp mod">
        <pc:chgData name="Kelly Stokes" userId="3e5c5154-569e-4d81-aa91-4f91841cdfa9" providerId="ADAL" clId="{AEF05A32-775B-419E-AC5E-0B1C1ECD2225}" dt="2022-07-19T15:09:11.303" v="691" actId="20577"/>
        <pc:sldMkLst>
          <pc:docMk/>
          <pc:sldMk cId="2485000153" sldId="2039"/>
        </pc:sldMkLst>
        <pc:spChg chg="mod">
          <ac:chgData name="Kelly Stokes" userId="3e5c5154-569e-4d81-aa91-4f91841cdfa9" providerId="ADAL" clId="{AEF05A32-775B-419E-AC5E-0B1C1ECD2225}" dt="2022-07-19T15:09:11.303" v="691" actId="20577"/>
          <ac:spMkLst>
            <pc:docMk/>
            <pc:sldMk cId="2485000153" sldId="2039"/>
            <ac:spMk id="2" creationId="{52DA34BA-82FC-47C5-BCE1-BB65E08B92A1}"/>
          </ac:spMkLst>
        </pc:spChg>
      </pc:sldChg>
      <pc:sldChg chg="modSp add mod">
        <pc:chgData name="Kelly Stokes" userId="3e5c5154-569e-4d81-aa91-4f91841cdfa9" providerId="ADAL" clId="{AEF05A32-775B-419E-AC5E-0B1C1ECD2225}" dt="2022-07-19T15:11:01.162" v="805" actId="20577"/>
        <pc:sldMkLst>
          <pc:docMk/>
          <pc:sldMk cId="3243647476" sldId="2040"/>
        </pc:sldMkLst>
        <pc:spChg chg="mod">
          <ac:chgData name="Kelly Stokes" userId="3e5c5154-569e-4d81-aa91-4f91841cdfa9" providerId="ADAL" clId="{AEF05A32-775B-419E-AC5E-0B1C1ECD2225}" dt="2022-07-19T15:11:01.162" v="805" actId="20577"/>
          <ac:spMkLst>
            <pc:docMk/>
            <pc:sldMk cId="3243647476" sldId="2040"/>
            <ac:spMk id="2" creationId="{52DA34BA-82FC-47C5-BCE1-BB65E08B92A1}"/>
          </ac:spMkLst>
        </pc:spChg>
      </pc:sldChg>
      <pc:sldChg chg="modSp add mod">
        <pc:chgData name="Kelly Stokes" userId="3e5c5154-569e-4d81-aa91-4f91841cdfa9" providerId="ADAL" clId="{AEF05A32-775B-419E-AC5E-0B1C1ECD2225}" dt="2022-07-19T15:25:03.825" v="1136" actId="20577"/>
        <pc:sldMkLst>
          <pc:docMk/>
          <pc:sldMk cId="2522952460" sldId="2063"/>
        </pc:sldMkLst>
        <pc:spChg chg="mod">
          <ac:chgData name="Kelly Stokes" userId="3e5c5154-569e-4d81-aa91-4f91841cdfa9" providerId="ADAL" clId="{AEF05A32-775B-419E-AC5E-0B1C1ECD2225}" dt="2022-07-19T15:25:03.825" v="1136" actId="20577"/>
          <ac:spMkLst>
            <pc:docMk/>
            <pc:sldMk cId="2522952460" sldId="2063"/>
            <ac:spMk id="2" creationId="{52DA34BA-82FC-47C5-BCE1-BB65E08B92A1}"/>
          </ac:spMkLst>
        </pc:spChg>
      </pc:sldChg>
      <pc:sldChg chg="modSp add mod">
        <pc:chgData name="Kelly Stokes" userId="3e5c5154-569e-4d81-aa91-4f91841cdfa9" providerId="ADAL" clId="{AEF05A32-775B-419E-AC5E-0B1C1ECD2225}" dt="2022-07-19T15:25:46.830" v="1195" actId="20577"/>
        <pc:sldMkLst>
          <pc:docMk/>
          <pc:sldMk cId="1259414977" sldId="2064"/>
        </pc:sldMkLst>
        <pc:spChg chg="mod">
          <ac:chgData name="Kelly Stokes" userId="3e5c5154-569e-4d81-aa91-4f91841cdfa9" providerId="ADAL" clId="{AEF05A32-775B-419E-AC5E-0B1C1ECD2225}" dt="2022-07-19T15:25:46.830" v="1195" actId="20577"/>
          <ac:spMkLst>
            <pc:docMk/>
            <pc:sldMk cId="1259414977" sldId="2064"/>
            <ac:spMk id="2" creationId="{52DA34BA-82FC-47C5-BCE1-BB65E08B92A1}"/>
          </ac:spMkLst>
        </pc:spChg>
      </pc:sldChg>
      <pc:sldChg chg="modSp add mod">
        <pc:chgData name="Kelly Stokes" userId="3e5c5154-569e-4d81-aa91-4f91841cdfa9" providerId="ADAL" clId="{AEF05A32-775B-419E-AC5E-0B1C1ECD2225}" dt="2022-07-19T15:26:25.973" v="1274" actId="20577"/>
        <pc:sldMkLst>
          <pc:docMk/>
          <pc:sldMk cId="2144698286" sldId="2065"/>
        </pc:sldMkLst>
        <pc:spChg chg="mod">
          <ac:chgData name="Kelly Stokes" userId="3e5c5154-569e-4d81-aa91-4f91841cdfa9" providerId="ADAL" clId="{AEF05A32-775B-419E-AC5E-0B1C1ECD2225}" dt="2022-07-19T15:26:25.973" v="1274" actId="20577"/>
          <ac:spMkLst>
            <pc:docMk/>
            <pc:sldMk cId="2144698286" sldId="2065"/>
            <ac:spMk id="2" creationId="{52DA34BA-82FC-47C5-BCE1-BB65E08B92A1}"/>
          </ac:spMkLst>
        </pc:spChg>
      </pc:sldChg>
      <pc:sldChg chg="del">
        <pc:chgData name="Kelly Stokes" userId="3e5c5154-569e-4d81-aa91-4f91841cdfa9" providerId="ADAL" clId="{AEF05A32-775B-419E-AC5E-0B1C1ECD2225}" dt="2022-07-19T16:03:23.448" v="2092" actId="2696"/>
        <pc:sldMkLst>
          <pc:docMk/>
          <pc:sldMk cId="1046621692" sldId="2066"/>
        </pc:sldMkLst>
      </pc:sldChg>
      <pc:sldChg chg="modSp add mod">
        <pc:chgData name="Kelly Stokes" userId="3e5c5154-569e-4d81-aa91-4f91841cdfa9" providerId="ADAL" clId="{AEF05A32-775B-419E-AC5E-0B1C1ECD2225}" dt="2022-07-19T15:40:42.789" v="1550" actId="20577"/>
        <pc:sldMkLst>
          <pc:docMk/>
          <pc:sldMk cId="3158102245" sldId="2098"/>
        </pc:sldMkLst>
        <pc:spChg chg="mod">
          <ac:chgData name="Kelly Stokes" userId="3e5c5154-569e-4d81-aa91-4f91841cdfa9" providerId="ADAL" clId="{AEF05A32-775B-419E-AC5E-0B1C1ECD2225}" dt="2022-07-19T15:40:42.789" v="1550" actId="20577"/>
          <ac:spMkLst>
            <pc:docMk/>
            <pc:sldMk cId="3158102245" sldId="2098"/>
            <ac:spMk id="2" creationId="{52DA34BA-82FC-47C5-BCE1-BB65E08B92A1}"/>
          </ac:spMkLst>
        </pc:spChg>
      </pc:sldChg>
      <pc:sldChg chg="modSp add mod">
        <pc:chgData name="Kelly Stokes" userId="3e5c5154-569e-4d81-aa91-4f91841cdfa9" providerId="ADAL" clId="{AEF05A32-775B-419E-AC5E-0B1C1ECD2225}" dt="2022-07-19T15:41:02.421" v="1569" actId="20577"/>
        <pc:sldMkLst>
          <pc:docMk/>
          <pc:sldMk cId="4252907320" sldId="2099"/>
        </pc:sldMkLst>
        <pc:spChg chg="mod">
          <ac:chgData name="Kelly Stokes" userId="3e5c5154-569e-4d81-aa91-4f91841cdfa9" providerId="ADAL" clId="{AEF05A32-775B-419E-AC5E-0B1C1ECD2225}" dt="2022-07-19T15:41:02.421" v="1569" actId="20577"/>
          <ac:spMkLst>
            <pc:docMk/>
            <pc:sldMk cId="4252907320" sldId="2099"/>
            <ac:spMk id="2" creationId="{52DA34BA-82FC-47C5-BCE1-BB65E08B92A1}"/>
          </ac:spMkLst>
        </pc:spChg>
      </pc:sldChg>
      <pc:sldChg chg="modSp add mod">
        <pc:chgData name="Kelly Stokes" userId="3e5c5154-569e-4d81-aa91-4f91841cdfa9" providerId="ADAL" clId="{AEF05A32-775B-419E-AC5E-0B1C1ECD2225}" dt="2022-07-19T15:41:34.425" v="1629" actId="20577"/>
        <pc:sldMkLst>
          <pc:docMk/>
          <pc:sldMk cId="3288978992" sldId="2100"/>
        </pc:sldMkLst>
        <pc:spChg chg="mod">
          <ac:chgData name="Kelly Stokes" userId="3e5c5154-569e-4d81-aa91-4f91841cdfa9" providerId="ADAL" clId="{AEF05A32-775B-419E-AC5E-0B1C1ECD2225}" dt="2022-07-19T15:41:34.425" v="1629" actId="20577"/>
          <ac:spMkLst>
            <pc:docMk/>
            <pc:sldMk cId="3288978992" sldId="2100"/>
            <ac:spMk id="2" creationId="{52DA34BA-82FC-47C5-BCE1-BB65E08B92A1}"/>
          </ac:spMkLst>
        </pc:spChg>
      </pc:sldChg>
      <pc:sldChg chg="modSp add mod">
        <pc:chgData name="Kelly Stokes" userId="3e5c5154-569e-4d81-aa91-4f91841cdfa9" providerId="ADAL" clId="{AEF05A32-775B-419E-AC5E-0B1C1ECD2225}" dt="2022-07-19T15:42:07.524" v="1686" actId="20577"/>
        <pc:sldMkLst>
          <pc:docMk/>
          <pc:sldMk cId="2082215434" sldId="2101"/>
        </pc:sldMkLst>
        <pc:spChg chg="mod">
          <ac:chgData name="Kelly Stokes" userId="3e5c5154-569e-4d81-aa91-4f91841cdfa9" providerId="ADAL" clId="{AEF05A32-775B-419E-AC5E-0B1C1ECD2225}" dt="2022-07-19T15:42:07.524" v="1686" actId="20577"/>
          <ac:spMkLst>
            <pc:docMk/>
            <pc:sldMk cId="2082215434" sldId="2101"/>
            <ac:spMk id="2" creationId="{52DA34BA-82FC-47C5-BCE1-BB65E08B92A1}"/>
          </ac:spMkLst>
        </pc:spChg>
      </pc:sldChg>
      <pc:sldChg chg="add">
        <pc:chgData name="Kelly Stokes" userId="3e5c5154-569e-4d81-aa91-4f91841cdfa9" providerId="ADAL" clId="{AEF05A32-775B-419E-AC5E-0B1C1ECD2225}" dt="2022-07-19T15:45:10.687" v="1699" actId="2890"/>
        <pc:sldMkLst>
          <pc:docMk/>
          <pc:sldMk cId="378986977" sldId="2125"/>
        </pc:sldMkLst>
      </pc:sldChg>
      <pc:sldChg chg="modSp del mod">
        <pc:chgData name="Kelly Stokes" userId="3e5c5154-569e-4d81-aa91-4f91841cdfa9" providerId="ADAL" clId="{AEF05A32-775B-419E-AC5E-0B1C1ECD2225}" dt="2022-07-19T16:00:50.259" v="2084" actId="2696"/>
        <pc:sldMkLst>
          <pc:docMk/>
          <pc:sldMk cId="46954071" sldId="2257"/>
        </pc:sldMkLst>
        <pc:spChg chg="mod">
          <ac:chgData name="Kelly Stokes" userId="3e5c5154-569e-4d81-aa91-4f91841cdfa9" providerId="ADAL" clId="{AEF05A32-775B-419E-AC5E-0B1C1ECD2225}" dt="2022-07-19T15:50:01.908" v="1716" actId="20577"/>
          <ac:spMkLst>
            <pc:docMk/>
            <pc:sldMk cId="46954071" sldId="2257"/>
            <ac:spMk id="2" creationId="{52DA34BA-82FC-47C5-BCE1-BB65E08B92A1}"/>
          </ac:spMkLst>
        </pc:spChg>
      </pc:sldChg>
      <pc:sldChg chg="del">
        <pc:chgData name="Kelly Stokes" userId="3e5c5154-569e-4d81-aa91-4f91841cdfa9" providerId="ADAL" clId="{AEF05A32-775B-419E-AC5E-0B1C1ECD2225}" dt="2022-07-19T16:00:50.259" v="2084" actId="2696"/>
        <pc:sldMkLst>
          <pc:docMk/>
          <pc:sldMk cId="1319352798" sldId="2258"/>
        </pc:sldMkLst>
      </pc:sldChg>
      <pc:sldChg chg="del">
        <pc:chgData name="Kelly Stokes" userId="3e5c5154-569e-4d81-aa91-4f91841cdfa9" providerId="ADAL" clId="{AEF05A32-775B-419E-AC5E-0B1C1ECD2225}" dt="2022-07-19T16:00:50.259" v="2084" actId="2696"/>
        <pc:sldMkLst>
          <pc:docMk/>
          <pc:sldMk cId="2712558541" sldId="2259"/>
        </pc:sldMkLst>
      </pc:sldChg>
      <pc:sldChg chg="del">
        <pc:chgData name="Kelly Stokes" userId="3e5c5154-569e-4d81-aa91-4f91841cdfa9" providerId="ADAL" clId="{AEF05A32-775B-419E-AC5E-0B1C1ECD2225}" dt="2022-07-19T16:00:50.259" v="2084" actId="2696"/>
        <pc:sldMkLst>
          <pc:docMk/>
          <pc:sldMk cId="3943426402" sldId="2260"/>
        </pc:sldMkLst>
      </pc:sldChg>
      <pc:sldChg chg="del">
        <pc:chgData name="Kelly Stokes" userId="3e5c5154-569e-4d81-aa91-4f91841cdfa9" providerId="ADAL" clId="{AEF05A32-775B-419E-AC5E-0B1C1ECD2225}" dt="2022-07-19T16:00:50.259" v="2084" actId="2696"/>
        <pc:sldMkLst>
          <pc:docMk/>
          <pc:sldMk cId="1777030596" sldId="2261"/>
        </pc:sldMkLst>
      </pc:sldChg>
      <pc:sldChg chg="del">
        <pc:chgData name="Kelly Stokes" userId="3e5c5154-569e-4d81-aa91-4f91841cdfa9" providerId="ADAL" clId="{AEF05A32-775B-419E-AC5E-0B1C1ECD2225}" dt="2022-07-19T16:00:50.259" v="2084" actId="2696"/>
        <pc:sldMkLst>
          <pc:docMk/>
          <pc:sldMk cId="3151184179" sldId="2262"/>
        </pc:sldMkLst>
      </pc:sldChg>
      <pc:sldChg chg="del">
        <pc:chgData name="Kelly Stokes" userId="3e5c5154-569e-4d81-aa91-4f91841cdfa9" providerId="ADAL" clId="{AEF05A32-775B-419E-AC5E-0B1C1ECD2225}" dt="2022-07-19T16:00:50.259" v="2084" actId="2696"/>
        <pc:sldMkLst>
          <pc:docMk/>
          <pc:sldMk cId="2906211740" sldId="2263"/>
        </pc:sldMkLst>
      </pc:sldChg>
      <pc:sldChg chg="del">
        <pc:chgData name="Kelly Stokes" userId="3e5c5154-569e-4d81-aa91-4f91841cdfa9" providerId="ADAL" clId="{AEF05A32-775B-419E-AC5E-0B1C1ECD2225}" dt="2022-07-19T16:00:50.259" v="2084" actId="2696"/>
        <pc:sldMkLst>
          <pc:docMk/>
          <pc:sldMk cId="795088531" sldId="2264"/>
        </pc:sldMkLst>
      </pc:sldChg>
      <pc:sldChg chg="del">
        <pc:chgData name="Kelly Stokes" userId="3e5c5154-569e-4d81-aa91-4f91841cdfa9" providerId="ADAL" clId="{AEF05A32-775B-419E-AC5E-0B1C1ECD2225}" dt="2022-07-19T16:00:50.259" v="2084" actId="2696"/>
        <pc:sldMkLst>
          <pc:docMk/>
          <pc:sldMk cId="504035015" sldId="2265"/>
        </pc:sldMkLst>
      </pc:sldChg>
      <pc:sldChg chg="del">
        <pc:chgData name="Kelly Stokes" userId="3e5c5154-569e-4d81-aa91-4f91841cdfa9" providerId="ADAL" clId="{AEF05A32-775B-419E-AC5E-0B1C1ECD2225}" dt="2022-07-19T16:00:50.259" v="2084" actId="2696"/>
        <pc:sldMkLst>
          <pc:docMk/>
          <pc:sldMk cId="1318912463" sldId="2266"/>
        </pc:sldMkLst>
      </pc:sldChg>
      <pc:sldChg chg="del">
        <pc:chgData name="Kelly Stokes" userId="3e5c5154-569e-4d81-aa91-4f91841cdfa9" providerId="ADAL" clId="{AEF05A32-775B-419E-AC5E-0B1C1ECD2225}" dt="2022-07-19T16:00:50.259" v="2084" actId="2696"/>
        <pc:sldMkLst>
          <pc:docMk/>
          <pc:sldMk cId="2460184634" sldId="2267"/>
        </pc:sldMkLst>
      </pc:sldChg>
      <pc:sldChg chg="del">
        <pc:chgData name="Kelly Stokes" userId="3e5c5154-569e-4d81-aa91-4f91841cdfa9" providerId="ADAL" clId="{AEF05A32-775B-419E-AC5E-0B1C1ECD2225}" dt="2022-07-19T16:00:50.259" v="2084" actId="2696"/>
        <pc:sldMkLst>
          <pc:docMk/>
          <pc:sldMk cId="1831515273" sldId="2268"/>
        </pc:sldMkLst>
      </pc:sldChg>
      <pc:sldChg chg="del">
        <pc:chgData name="Kelly Stokes" userId="3e5c5154-569e-4d81-aa91-4f91841cdfa9" providerId="ADAL" clId="{AEF05A32-775B-419E-AC5E-0B1C1ECD2225}" dt="2022-07-19T16:00:50.259" v="2084" actId="2696"/>
        <pc:sldMkLst>
          <pc:docMk/>
          <pc:sldMk cId="3360139095" sldId="2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19/07/2022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a:p>
        </p:txBody>
      </p:sp>
    </p:spTree>
    <p:extLst>
      <p:ext uri="{BB962C8B-B14F-4D97-AF65-F5344CB8AC3E}">
        <p14:creationId xmlns:p14="http://schemas.microsoft.com/office/powerpoint/2010/main" val="72528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31</a:t>
            </a:fld>
            <a:endParaRPr lang="en-GB"/>
          </a:p>
        </p:txBody>
      </p:sp>
    </p:spTree>
    <p:extLst>
      <p:ext uri="{BB962C8B-B14F-4D97-AF65-F5344CB8AC3E}">
        <p14:creationId xmlns:p14="http://schemas.microsoft.com/office/powerpoint/2010/main" val="42749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Week 6 is a revisit and review week of the half term.  </a:t>
            </a:r>
          </a:p>
          <a:p>
            <a:r>
              <a:rPr lang="en-GB" dirty="0"/>
              <a:t>Each day revisits learning from one of the weeks in the half term.  </a:t>
            </a:r>
          </a:p>
          <a:p>
            <a:r>
              <a:rPr lang="en-GB" dirty="0"/>
              <a:t>Go through the words as a recap – explain the teaching rule again and children to write words that are missing from sentences into their books. </a:t>
            </a:r>
          </a:p>
          <a:p>
            <a:r>
              <a:rPr lang="en-GB" dirty="0"/>
              <a:t>The main chunk of the lesson is to investigate and detect.</a:t>
            </a:r>
          </a:p>
          <a:p>
            <a:r>
              <a:rPr lang="en-GB" dirty="0"/>
              <a:t>Sentences are given with the spellings from the session misspelt.  Children to correct the spellings and explain where the sentence spellings went wrong and how they would support someone to get it right the next time.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160811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325023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248004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a:p>
        </p:txBody>
      </p:sp>
    </p:spTree>
    <p:extLst>
      <p:ext uri="{BB962C8B-B14F-4D97-AF65-F5344CB8AC3E}">
        <p14:creationId xmlns:p14="http://schemas.microsoft.com/office/powerpoint/2010/main" val="1805814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90</a:t>
            </a:fld>
            <a:endParaRPr lang="en-GB"/>
          </a:p>
        </p:txBody>
      </p:sp>
    </p:spTree>
    <p:extLst>
      <p:ext uri="{BB962C8B-B14F-4D97-AF65-F5344CB8AC3E}">
        <p14:creationId xmlns:p14="http://schemas.microsoft.com/office/powerpoint/2010/main" val="77984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91</a:t>
            </a:fld>
            <a:endParaRPr lang="en-GB"/>
          </a:p>
        </p:txBody>
      </p:sp>
    </p:spTree>
    <p:extLst>
      <p:ext uri="{BB962C8B-B14F-4D97-AF65-F5344CB8AC3E}">
        <p14:creationId xmlns:p14="http://schemas.microsoft.com/office/powerpoint/2010/main" val="402957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Week 6 is a revisit and review week of the half term.  </a:t>
            </a:r>
          </a:p>
          <a:p>
            <a:r>
              <a:rPr lang="en-GB" dirty="0"/>
              <a:t>Each day revisits learning from one of the weeks in the half term.  </a:t>
            </a:r>
          </a:p>
          <a:p>
            <a:r>
              <a:rPr lang="en-GB" dirty="0"/>
              <a:t>Go through the words as a recap – explain the teaching rule again and children to write words that are missing from sentences into their books. </a:t>
            </a:r>
          </a:p>
          <a:p>
            <a:r>
              <a:rPr lang="en-GB" dirty="0"/>
              <a:t>The main chunk of the lesson is to investigate and detect.</a:t>
            </a:r>
          </a:p>
          <a:p>
            <a:r>
              <a:rPr lang="en-GB" dirty="0"/>
              <a:t>Sentences are given with the spellings from the session misspelt.  Children to correct the spellings and explain where the sentence spellings went wrong and how they would support someone to get it right the next time.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92</a:t>
            </a:fld>
            <a:endParaRPr lang="en-GB"/>
          </a:p>
        </p:txBody>
      </p:sp>
    </p:spTree>
    <p:extLst>
      <p:ext uri="{BB962C8B-B14F-4D97-AF65-F5344CB8AC3E}">
        <p14:creationId xmlns:p14="http://schemas.microsoft.com/office/powerpoint/2010/main" val="1961354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93</a:t>
            </a:fld>
            <a:endParaRPr lang="en-GB"/>
          </a:p>
        </p:txBody>
      </p:sp>
    </p:spTree>
    <p:extLst>
      <p:ext uri="{BB962C8B-B14F-4D97-AF65-F5344CB8AC3E}">
        <p14:creationId xmlns:p14="http://schemas.microsoft.com/office/powerpoint/2010/main" val="2779008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94</a:t>
            </a:fld>
            <a:endParaRPr lang="en-GB"/>
          </a:p>
        </p:txBody>
      </p:sp>
    </p:spTree>
    <p:extLst>
      <p:ext uri="{BB962C8B-B14F-4D97-AF65-F5344CB8AC3E}">
        <p14:creationId xmlns:p14="http://schemas.microsoft.com/office/powerpoint/2010/main" val="2128727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95</a:t>
            </a:fld>
            <a:endParaRPr lang="en-GB"/>
          </a:p>
        </p:txBody>
      </p:sp>
    </p:spTree>
    <p:extLst>
      <p:ext uri="{BB962C8B-B14F-4D97-AF65-F5344CB8AC3E}">
        <p14:creationId xmlns:p14="http://schemas.microsoft.com/office/powerpoint/2010/main" val="279697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96</a:t>
            </a:fld>
            <a:endParaRPr lang="en-GB"/>
          </a:p>
        </p:txBody>
      </p:sp>
    </p:spTree>
    <p:extLst>
      <p:ext uri="{BB962C8B-B14F-4D97-AF65-F5344CB8AC3E}">
        <p14:creationId xmlns:p14="http://schemas.microsoft.com/office/powerpoint/2010/main" val="2243905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98</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99</a:t>
            </a:fld>
            <a:endParaRPr lang="en-GB"/>
          </a:p>
        </p:txBody>
      </p:sp>
    </p:spTree>
    <p:extLst>
      <p:ext uri="{BB962C8B-B14F-4D97-AF65-F5344CB8AC3E}">
        <p14:creationId xmlns:p14="http://schemas.microsoft.com/office/powerpoint/2010/main" val="4193738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100</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101</a:t>
            </a:fld>
            <a:endParaRPr lang="en-GB"/>
          </a:p>
        </p:txBody>
      </p:sp>
    </p:spTree>
    <p:extLst>
      <p:ext uri="{BB962C8B-B14F-4D97-AF65-F5344CB8AC3E}">
        <p14:creationId xmlns:p14="http://schemas.microsoft.com/office/powerpoint/2010/main" val="1935745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102</a:t>
            </a:fld>
            <a:endParaRPr lang="en-GB"/>
          </a:p>
        </p:txBody>
      </p:sp>
    </p:spTree>
    <p:extLst>
      <p:ext uri="{BB962C8B-B14F-4D97-AF65-F5344CB8AC3E}">
        <p14:creationId xmlns:p14="http://schemas.microsoft.com/office/powerpoint/2010/main" val="333109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103</a:t>
            </a:fld>
            <a:endParaRPr lang="en-GB"/>
          </a:p>
        </p:txBody>
      </p:sp>
    </p:spTree>
    <p:extLst>
      <p:ext uri="{BB962C8B-B14F-4D97-AF65-F5344CB8AC3E}">
        <p14:creationId xmlns:p14="http://schemas.microsoft.com/office/powerpoint/2010/main" val="3093865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104</a:t>
            </a:fld>
            <a:endParaRPr lang="en-GB"/>
          </a:p>
        </p:txBody>
      </p:sp>
    </p:spTree>
    <p:extLst>
      <p:ext uri="{BB962C8B-B14F-4D97-AF65-F5344CB8AC3E}">
        <p14:creationId xmlns:p14="http://schemas.microsoft.com/office/powerpoint/2010/main" val="3870683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105</a:t>
            </a:fld>
            <a:endParaRPr lang="en-GB"/>
          </a:p>
        </p:txBody>
      </p:sp>
    </p:spTree>
    <p:extLst>
      <p:ext uri="{BB962C8B-B14F-4D97-AF65-F5344CB8AC3E}">
        <p14:creationId xmlns:p14="http://schemas.microsoft.com/office/powerpoint/2010/main" val="3126053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106</a:t>
            </a:fld>
            <a:endParaRPr lang="en-GB"/>
          </a:p>
        </p:txBody>
      </p:sp>
    </p:spTree>
    <p:extLst>
      <p:ext uri="{BB962C8B-B14F-4D97-AF65-F5344CB8AC3E}">
        <p14:creationId xmlns:p14="http://schemas.microsoft.com/office/powerpoint/2010/main" val="2111538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107</a:t>
            </a:fld>
            <a:endParaRPr lang="en-GB"/>
          </a:p>
        </p:txBody>
      </p:sp>
    </p:spTree>
    <p:extLst>
      <p:ext uri="{BB962C8B-B14F-4D97-AF65-F5344CB8AC3E}">
        <p14:creationId xmlns:p14="http://schemas.microsoft.com/office/powerpoint/2010/main" val="363704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108</a:t>
            </a:fld>
            <a:endParaRPr lang="en-GB"/>
          </a:p>
        </p:txBody>
      </p:sp>
    </p:spTree>
    <p:extLst>
      <p:ext uri="{BB962C8B-B14F-4D97-AF65-F5344CB8AC3E}">
        <p14:creationId xmlns:p14="http://schemas.microsoft.com/office/powerpoint/2010/main" val="1732845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109</a:t>
            </a:fld>
            <a:endParaRPr lang="en-GB"/>
          </a:p>
        </p:txBody>
      </p:sp>
    </p:spTree>
    <p:extLst>
      <p:ext uri="{BB962C8B-B14F-4D97-AF65-F5344CB8AC3E}">
        <p14:creationId xmlns:p14="http://schemas.microsoft.com/office/powerpoint/2010/main" val="2859388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110</a:t>
            </a:fld>
            <a:endParaRPr lang="en-GB"/>
          </a:p>
        </p:txBody>
      </p:sp>
    </p:spTree>
    <p:extLst>
      <p:ext uri="{BB962C8B-B14F-4D97-AF65-F5344CB8AC3E}">
        <p14:creationId xmlns:p14="http://schemas.microsoft.com/office/powerpoint/2010/main" val="332493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111</a:t>
            </a:fld>
            <a:endParaRPr lang="en-GB"/>
          </a:p>
        </p:txBody>
      </p:sp>
    </p:spTree>
    <p:extLst>
      <p:ext uri="{BB962C8B-B14F-4D97-AF65-F5344CB8AC3E}">
        <p14:creationId xmlns:p14="http://schemas.microsoft.com/office/powerpoint/2010/main" val="519023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Week 6 is a revisit and review week of the half term.  </a:t>
            </a:r>
          </a:p>
          <a:p>
            <a:r>
              <a:rPr lang="en-GB" dirty="0"/>
              <a:t>Each day revisits learning from one of the weeks in the half term.  </a:t>
            </a:r>
          </a:p>
          <a:p>
            <a:r>
              <a:rPr lang="en-GB" dirty="0"/>
              <a:t>Go through the words as a recap – explain the teaching rule again and children to write words that are missing from sentences into their books. </a:t>
            </a:r>
          </a:p>
          <a:p>
            <a:r>
              <a:rPr lang="en-GB" dirty="0"/>
              <a:t>The main chunk of the lesson is to investigate and detect.</a:t>
            </a:r>
          </a:p>
          <a:p>
            <a:r>
              <a:rPr lang="en-GB" dirty="0"/>
              <a:t>Sentences are given with the spellings from the session misspelt.  Children to correct the spellings and explain where the sentence spellings went wrong and how they would support someone to get it right the next time.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168</a:t>
            </a:fld>
            <a:endParaRPr lang="en-GB"/>
          </a:p>
        </p:txBody>
      </p:sp>
    </p:spTree>
    <p:extLst>
      <p:ext uri="{BB962C8B-B14F-4D97-AF65-F5344CB8AC3E}">
        <p14:creationId xmlns:p14="http://schemas.microsoft.com/office/powerpoint/2010/main" val="423177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76648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170</a:t>
            </a:fld>
            <a:endParaRPr lang="en-GB"/>
          </a:p>
        </p:txBody>
      </p:sp>
    </p:spTree>
    <p:extLst>
      <p:ext uri="{BB962C8B-B14F-4D97-AF65-F5344CB8AC3E}">
        <p14:creationId xmlns:p14="http://schemas.microsoft.com/office/powerpoint/2010/main" val="2727657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171</a:t>
            </a:fld>
            <a:endParaRPr lang="en-GB"/>
          </a:p>
        </p:txBody>
      </p:sp>
    </p:spTree>
    <p:extLst>
      <p:ext uri="{BB962C8B-B14F-4D97-AF65-F5344CB8AC3E}">
        <p14:creationId xmlns:p14="http://schemas.microsoft.com/office/powerpoint/2010/main" val="521376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172</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173</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174</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175</a:t>
            </a:fld>
            <a:endParaRPr lang="en-GB"/>
          </a:p>
        </p:txBody>
      </p:sp>
    </p:spTree>
    <p:extLst>
      <p:ext uri="{BB962C8B-B14F-4D97-AF65-F5344CB8AC3E}">
        <p14:creationId xmlns:p14="http://schemas.microsoft.com/office/powerpoint/2010/main" val="3192645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176</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177</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178</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179</a:t>
            </a:fld>
            <a:endParaRPr lang="en-GB"/>
          </a:p>
        </p:txBody>
      </p:sp>
    </p:spTree>
    <p:extLst>
      <p:ext uri="{BB962C8B-B14F-4D97-AF65-F5344CB8AC3E}">
        <p14:creationId xmlns:p14="http://schemas.microsoft.com/office/powerpoint/2010/main" val="244882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Week 6 is a revisit and review week of the half term.  </a:t>
            </a:r>
          </a:p>
          <a:p>
            <a:r>
              <a:rPr lang="en-GB" dirty="0"/>
              <a:t>Each day revisits learning from one of the weeks in the half term.  </a:t>
            </a:r>
          </a:p>
          <a:p>
            <a:r>
              <a:rPr lang="en-GB" dirty="0"/>
              <a:t>Go through the words as a recap – explain the teaching rule again and children to write words that are missing from sentences into their books. </a:t>
            </a:r>
          </a:p>
          <a:p>
            <a:r>
              <a:rPr lang="en-GB" dirty="0"/>
              <a:t>The main chunk of the lesson is to investigate and detect.</a:t>
            </a:r>
          </a:p>
          <a:p>
            <a:r>
              <a:rPr lang="en-GB" dirty="0"/>
              <a:t>Sentences are given with the spellings from the session misspelt.  Children to correct the spellings and explain where the sentence spellings went wrong and how they would support someone to get it right the next time.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248</a:t>
            </a:fld>
            <a:endParaRPr lang="en-GB"/>
          </a:p>
        </p:txBody>
      </p:sp>
    </p:spTree>
    <p:extLst>
      <p:ext uri="{BB962C8B-B14F-4D97-AF65-F5344CB8AC3E}">
        <p14:creationId xmlns:p14="http://schemas.microsoft.com/office/powerpoint/2010/main" val="1244767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250</a:t>
            </a:fld>
            <a:endParaRPr lang="en-GB"/>
          </a:p>
        </p:txBody>
      </p:sp>
    </p:spTree>
    <p:extLst>
      <p:ext uri="{BB962C8B-B14F-4D97-AF65-F5344CB8AC3E}">
        <p14:creationId xmlns:p14="http://schemas.microsoft.com/office/powerpoint/2010/main" val="15308404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251</a:t>
            </a:fld>
            <a:endParaRPr lang="en-GB"/>
          </a:p>
        </p:txBody>
      </p:sp>
    </p:spTree>
    <p:extLst>
      <p:ext uri="{BB962C8B-B14F-4D97-AF65-F5344CB8AC3E}">
        <p14:creationId xmlns:p14="http://schemas.microsoft.com/office/powerpoint/2010/main" val="1585702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252</a:t>
            </a:fld>
            <a:endParaRPr lang="en-GB"/>
          </a:p>
        </p:txBody>
      </p:sp>
    </p:spTree>
    <p:extLst>
      <p:ext uri="{BB962C8B-B14F-4D97-AF65-F5344CB8AC3E}">
        <p14:creationId xmlns:p14="http://schemas.microsoft.com/office/powerpoint/2010/main" val="4461982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253</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254</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255</a:t>
            </a:fld>
            <a:endParaRPr lang="en-GB"/>
          </a:p>
        </p:txBody>
      </p:sp>
    </p:spTree>
    <p:extLst>
      <p:ext uri="{BB962C8B-B14F-4D97-AF65-F5344CB8AC3E}">
        <p14:creationId xmlns:p14="http://schemas.microsoft.com/office/powerpoint/2010/main" val="2531784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256</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257</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258</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259</a:t>
            </a:fld>
            <a:endParaRPr lang="en-GB"/>
          </a:p>
        </p:txBody>
      </p:sp>
    </p:spTree>
    <p:extLst>
      <p:ext uri="{BB962C8B-B14F-4D97-AF65-F5344CB8AC3E}">
        <p14:creationId xmlns:p14="http://schemas.microsoft.com/office/powerpoint/2010/main" val="1777209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261</a:t>
            </a:fld>
            <a:endParaRPr lang="en-GB"/>
          </a:p>
        </p:txBody>
      </p:sp>
    </p:spTree>
    <p:extLst>
      <p:ext uri="{BB962C8B-B14F-4D97-AF65-F5344CB8AC3E}">
        <p14:creationId xmlns:p14="http://schemas.microsoft.com/office/powerpoint/2010/main" val="37557875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Week 6 is a revisit and review week of the half term.  </a:t>
            </a:r>
          </a:p>
          <a:p>
            <a:r>
              <a:rPr lang="en-GB" dirty="0"/>
              <a:t>Each day revisits learning from one of the weeks in the half term.  </a:t>
            </a:r>
          </a:p>
          <a:p>
            <a:r>
              <a:rPr lang="en-GB" dirty="0"/>
              <a:t>Go through the words as a recap – explain the teaching rule again and children to write words that are missing from sentences into their books. </a:t>
            </a:r>
          </a:p>
          <a:p>
            <a:r>
              <a:rPr lang="en-GB" dirty="0"/>
              <a:t>The main chunk of the lesson is to investigate and detect.</a:t>
            </a:r>
          </a:p>
          <a:p>
            <a:r>
              <a:rPr lang="en-GB" dirty="0"/>
              <a:t>Sentences are given with the spellings from the session misspelt.  Children to correct the spellings and explain where the sentence spellings went wrong and how they would support someone to get it right the next time.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330</a:t>
            </a:fld>
            <a:endParaRPr lang="en-GB"/>
          </a:p>
        </p:txBody>
      </p:sp>
    </p:spTree>
    <p:extLst>
      <p:ext uri="{BB962C8B-B14F-4D97-AF65-F5344CB8AC3E}">
        <p14:creationId xmlns:p14="http://schemas.microsoft.com/office/powerpoint/2010/main" val="22017773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332</a:t>
            </a:fld>
            <a:endParaRPr lang="en-GB"/>
          </a:p>
        </p:txBody>
      </p:sp>
    </p:spTree>
    <p:extLst>
      <p:ext uri="{BB962C8B-B14F-4D97-AF65-F5344CB8AC3E}">
        <p14:creationId xmlns:p14="http://schemas.microsoft.com/office/powerpoint/2010/main" val="15853719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333</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334</a:t>
            </a:fld>
            <a:endParaRPr lang="en-GB"/>
          </a:p>
        </p:txBody>
      </p:sp>
    </p:spTree>
    <p:extLst>
      <p:ext uri="{BB962C8B-B14F-4D97-AF65-F5344CB8AC3E}">
        <p14:creationId xmlns:p14="http://schemas.microsoft.com/office/powerpoint/2010/main" val="22840962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335</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337</a:t>
            </a:fld>
            <a:endParaRPr lang="en-GB"/>
          </a:p>
        </p:txBody>
      </p:sp>
    </p:spTree>
    <p:extLst>
      <p:ext uri="{BB962C8B-B14F-4D97-AF65-F5344CB8AC3E}">
        <p14:creationId xmlns:p14="http://schemas.microsoft.com/office/powerpoint/2010/main" val="13409852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339</a:t>
            </a:fld>
            <a:endParaRPr lang="en-GB"/>
          </a:p>
        </p:txBody>
      </p:sp>
    </p:spTree>
    <p:extLst>
      <p:ext uri="{BB962C8B-B14F-4D97-AF65-F5344CB8AC3E}">
        <p14:creationId xmlns:p14="http://schemas.microsoft.com/office/powerpoint/2010/main" val="2671492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7609140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340</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341</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342</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343</a:t>
            </a:fld>
            <a:endParaRPr lang="en-GB"/>
          </a:p>
        </p:txBody>
      </p:sp>
    </p:spTree>
    <p:extLst>
      <p:ext uri="{BB962C8B-B14F-4D97-AF65-F5344CB8AC3E}">
        <p14:creationId xmlns:p14="http://schemas.microsoft.com/office/powerpoint/2010/main" val="36907877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347</a:t>
            </a:fld>
            <a:endParaRPr lang="en-GB"/>
          </a:p>
        </p:txBody>
      </p:sp>
    </p:spTree>
    <p:extLst>
      <p:ext uri="{BB962C8B-B14F-4D97-AF65-F5344CB8AC3E}">
        <p14:creationId xmlns:p14="http://schemas.microsoft.com/office/powerpoint/2010/main" val="375578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211453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3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3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3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9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2</a:t>
            </a:r>
          </a:p>
          <a:p>
            <a:r>
              <a:rPr lang="en-GB" dirty="0">
                <a:latin typeface="Twinkl Cursive Looped" panose="02000000000000000000" pitchFamily="2" charset="0"/>
              </a:rPr>
              <a:t>Week 6</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1406271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spTree>
    <p:extLst>
      <p:ext uri="{BB962C8B-B14F-4D97-AF65-F5344CB8AC3E}">
        <p14:creationId xmlns:p14="http://schemas.microsoft.com/office/powerpoint/2010/main" val="840578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pic>
        <p:nvPicPr>
          <p:cNvPr id="3074" name="Picture 2" descr="✓ monday clipart free vector eps, cdr, ai, svg vector illustration graphic  art">
            <a:extLst>
              <a:ext uri="{FF2B5EF4-FFF2-40B4-BE49-F238E27FC236}">
                <a16:creationId xmlns:a16="http://schemas.microsoft.com/office/drawing/2014/main" id="{02A060A6-8EDD-CEBA-CF39-596332FC1B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03" r="48511" b="47379"/>
          <a:stretch/>
        </p:blipFill>
        <p:spPr bwMode="auto">
          <a:xfrm>
            <a:off x="584428" y="1224644"/>
            <a:ext cx="3624668" cy="96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977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spTree>
    <p:extLst>
      <p:ext uri="{BB962C8B-B14F-4D97-AF65-F5344CB8AC3E}">
        <p14:creationId xmlns:p14="http://schemas.microsoft.com/office/powerpoint/2010/main" val="29558802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pic>
        <p:nvPicPr>
          <p:cNvPr id="4098" name="Picture 2" descr="✓ monday clipart free vector eps, cdr, ai, svg vector illustration graphic  art">
            <a:extLst>
              <a:ext uri="{FF2B5EF4-FFF2-40B4-BE49-F238E27FC236}">
                <a16:creationId xmlns:a16="http://schemas.microsoft.com/office/drawing/2014/main" id="{885B551F-DD0D-6D60-A97A-103523E1EC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3491" r="49598" b="25342"/>
          <a:stretch/>
        </p:blipFill>
        <p:spPr bwMode="auto">
          <a:xfrm>
            <a:off x="600757" y="1469572"/>
            <a:ext cx="3056844"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254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spTree>
    <p:extLst>
      <p:ext uri="{BB962C8B-B14F-4D97-AF65-F5344CB8AC3E}">
        <p14:creationId xmlns:p14="http://schemas.microsoft.com/office/powerpoint/2010/main" val="41835122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pic>
        <p:nvPicPr>
          <p:cNvPr id="5122" name="Picture 2" descr="✓ monday clipart free vector eps, cdr, ai, svg vector illustration graphic  art">
            <a:extLst>
              <a:ext uri="{FF2B5EF4-FFF2-40B4-BE49-F238E27FC236}">
                <a16:creationId xmlns:a16="http://schemas.microsoft.com/office/drawing/2014/main" id="{D549346A-C723-065C-08D5-E6C0A04DE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04" b="69861"/>
          <a:stretch/>
        </p:blipFill>
        <p:spPr bwMode="auto">
          <a:xfrm>
            <a:off x="215750" y="606879"/>
            <a:ext cx="3540275" cy="117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050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spTree>
    <p:extLst>
      <p:ext uri="{BB962C8B-B14F-4D97-AF65-F5344CB8AC3E}">
        <p14:creationId xmlns:p14="http://schemas.microsoft.com/office/powerpoint/2010/main" val="33770377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pic>
        <p:nvPicPr>
          <p:cNvPr id="6146" name="Picture 2" descr="✓ monday clipart free vector eps, cdr, ai, svg vector illustration graphic  art">
            <a:extLst>
              <a:ext uri="{FF2B5EF4-FFF2-40B4-BE49-F238E27FC236}">
                <a16:creationId xmlns:a16="http://schemas.microsoft.com/office/drawing/2014/main" id="{BFE12525-A618-0E8D-CF24-1A507C0B54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72" t="27004" b="44774"/>
          <a:stretch/>
        </p:blipFill>
        <p:spPr bwMode="auto">
          <a:xfrm>
            <a:off x="316363" y="963386"/>
            <a:ext cx="3224898"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0240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spTree>
    <p:extLst>
      <p:ext uri="{BB962C8B-B14F-4D97-AF65-F5344CB8AC3E}">
        <p14:creationId xmlns:p14="http://schemas.microsoft.com/office/powerpoint/2010/main" val="20712926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pic>
        <p:nvPicPr>
          <p:cNvPr id="7170" name="Picture 2" descr="✓ monday clipart free vector eps, cdr, ai, svg vector illustration graphic  art">
            <a:extLst>
              <a:ext uri="{FF2B5EF4-FFF2-40B4-BE49-F238E27FC236}">
                <a16:creationId xmlns:a16="http://schemas.microsoft.com/office/drawing/2014/main" id="{95F69133-E18F-E56C-9F1D-1BAC770E5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56" t="52091" b="22822"/>
          <a:stretch/>
        </p:blipFill>
        <p:spPr bwMode="auto">
          <a:xfrm>
            <a:off x="355409" y="1338942"/>
            <a:ext cx="3153193" cy="83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71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to gain knowledge   </a:t>
            </a:r>
          </a:p>
        </p:txBody>
      </p:sp>
    </p:spTree>
    <p:extLst>
      <p:ext uri="{BB962C8B-B14F-4D97-AF65-F5344CB8AC3E}">
        <p14:creationId xmlns:p14="http://schemas.microsoft.com/office/powerpoint/2010/main" val="673813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spTree>
    <p:extLst>
      <p:ext uri="{BB962C8B-B14F-4D97-AF65-F5344CB8AC3E}">
        <p14:creationId xmlns:p14="http://schemas.microsoft.com/office/powerpoint/2010/main" val="15808486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pic>
        <p:nvPicPr>
          <p:cNvPr id="8194" name="Picture 2" descr="✓ monday clipart free vector eps, cdr, ai, svg vector illustration graphic  art">
            <a:extLst>
              <a:ext uri="{FF2B5EF4-FFF2-40B4-BE49-F238E27FC236}">
                <a16:creationId xmlns:a16="http://schemas.microsoft.com/office/drawing/2014/main" id="{7C7083E2-DC53-E61A-ABAF-4F567C83B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35" t="76133" r="22824" b="-175"/>
          <a:stretch/>
        </p:blipFill>
        <p:spPr bwMode="auto">
          <a:xfrm>
            <a:off x="538843" y="1065927"/>
            <a:ext cx="4310743" cy="99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19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dis-</a:t>
            </a:r>
          </a:p>
        </p:txBody>
      </p:sp>
    </p:spTree>
    <p:extLst>
      <p:ext uri="{BB962C8B-B14F-4D97-AF65-F5344CB8AC3E}">
        <p14:creationId xmlns:p14="http://schemas.microsoft.com/office/powerpoint/2010/main" val="33757513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highlight>
                  <a:srgbClr val="FFFF00"/>
                </a:highlight>
                <a:latin typeface="Twinkl Cursive Looped" panose="02000000000000000000" pitchFamily="2" charset="0"/>
              </a:rPr>
              <a:t>dis-</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773591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158510"/>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5459577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03250" y="2688175"/>
            <a:ext cx="10515600" cy="1481650"/>
          </a:xfrm>
        </p:spPr>
        <p:txBody>
          <a:bodyPr>
            <a:normAutofit fontScale="90000"/>
          </a:bodyPr>
          <a:lstStyle/>
          <a:p>
            <a:pPr algn="ctr"/>
            <a:r>
              <a:rPr lang="en-GB" dirty="0">
                <a:latin typeface="Twinkl Cursive Looped" panose="02000000000000000000" pitchFamily="2" charset="0"/>
              </a:rPr>
              <a:t>Most prefixes are added to the</a:t>
            </a:r>
            <a:br>
              <a:rPr lang="en-GB" dirty="0">
                <a:latin typeface="Twinkl Cursive Looped" panose="02000000000000000000" pitchFamily="2" charset="0"/>
              </a:rPr>
            </a:br>
            <a:r>
              <a:rPr lang="en-GB" dirty="0">
                <a:latin typeface="Twinkl Cursive Looped" panose="02000000000000000000" pitchFamily="2" charset="0"/>
              </a:rPr>
              <a:t>beginning of root words without any changes in spelling,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929192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457701" y="3657601"/>
            <a:ext cx="104502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6081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1448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love to </a:t>
            </a:r>
            <a:r>
              <a:rPr lang="en-GB" dirty="0">
                <a:highlight>
                  <a:srgbClr val="FFFF00"/>
                </a:highlight>
                <a:latin typeface="Twinkl Cursive Looped" panose="02000000000000000000" pitchFamily="2" charset="0"/>
              </a:rPr>
              <a:t>learn</a:t>
            </a:r>
            <a:r>
              <a:rPr lang="en-GB" dirty="0">
                <a:latin typeface="Twinkl Cursive Looped" panose="02000000000000000000" pitchFamily="2" charset="0"/>
              </a:rPr>
              <a:t> my spellings.  </a:t>
            </a:r>
          </a:p>
        </p:txBody>
      </p:sp>
      <p:pic>
        <p:nvPicPr>
          <p:cNvPr id="3074" name="Picture 2" descr="clip art learn | Discovery Fourth Grade News Flash">
            <a:extLst>
              <a:ext uri="{FF2B5EF4-FFF2-40B4-BE49-F238E27FC236}">
                <a16:creationId xmlns:a16="http://schemas.microsoft.com/office/drawing/2014/main" id="{0D63B46D-C42D-E928-8E01-EFEC8BF764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13"/>
          <a:stretch/>
        </p:blipFill>
        <p:spPr bwMode="auto">
          <a:xfrm>
            <a:off x="455840" y="241598"/>
            <a:ext cx="2156732" cy="283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718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disobey</a:t>
            </a:r>
            <a:br>
              <a:rPr lang="en-GB" dirty="0">
                <a:latin typeface="Twinkl Cursive Looped" panose="02000000000000000000" pitchFamily="2" charset="0"/>
              </a:rPr>
            </a:br>
            <a:r>
              <a:rPr lang="en-GB" dirty="0">
                <a:latin typeface="Twinkl Cursive Looped" panose="02000000000000000000" pitchFamily="2" charset="0"/>
              </a:rPr>
              <a:t>dis + obey = disobey</a:t>
            </a:r>
            <a:endParaRPr lang="en-GB" i="1" dirty="0">
              <a:latin typeface="Twinkl Cursive Looped" panose="02000000000000000000" pitchFamily="2" charset="0"/>
            </a:endParaRPr>
          </a:p>
        </p:txBody>
      </p:sp>
      <p:pic>
        <p:nvPicPr>
          <p:cNvPr id="12290" name="Picture 2" descr="2,334 Disobedient Child Illustrations &amp; Clip Art - iStock">
            <a:extLst>
              <a:ext uri="{FF2B5EF4-FFF2-40B4-BE49-F238E27FC236}">
                <a16:creationId xmlns:a16="http://schemas.microsoft.com/office/drawing/2014/main" id="{F120F5CF-5ABB-EA5A-6471-F8E3F3AC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4143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5650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00538"/>
            <a:ext cx="10515600" cy="1481650"/>
          </a:xfrm>
        </p:spPr>
        <p:txBody>
          <a:bodyPr>
            <a:normAutofit fontScale="90000"/>
          </a:bodyPr>
          <a:lstStyle/>
          <a:p>
            <a:pPr algn="ctr"/>
            <a:r>
              <a:rPr lang="en-GB" dirty="0">
                <a:latin typeface="Twinkl Cursive Looped" panose="02000000000000000000" pitchFamily="2" charset="0"/>
              </a:rPr>
              <a:t>disobey</a:t>
            </a:r>
            <a:br>
              <a:rPr lang="en-GB" dirty="0">
                <a:latin typeface="Twinkl Cursive Looped" panose="02000000000000000000" pitchFamily="2" charset="0"/>
              </a:rPr>
            </a:br>
            <a:r>
              <a:rPr lang="en-GB" dirty="0">
                <a:latin typeface="Twinkl Cursive Looped" panose="02000000000000000000" pitchFamily="2" charset="0"/>
              </a:rPr>
              <a:t>dis + obey = disobey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not obey</a:t>
            </a:r>
            <a:endParaRPr lang="en-GB" i="1" dirty="0">
              <a:latin typeface="Twinkl Cursive Looped" panose="02000000000000000000" pitchFamily="2" charset="0"/>
            </a:endParaRPr>
          </a:p>
        </p:txBody>
      </p:sp>
      <p:pic>
        <p:nvPicPr>
          <p:cNvPr id="12290" name="Picture 2" descr="2,334 Disobedient Child Illustrations &amp; Clip Art - iStock">
            <a:extLst>
              <a:ext uri="{FF2B5EF4-FFF2-40B4-BE49-F238E27FC236}">
                <a16:creationId xmlns:a16="http://schemas.microsoft.com/office/drawing/2014/main" id="{F120F5CF-5ABB-EA5A-6471-F8E3F3AC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4143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373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dog must not disobey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626970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dog must not _______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640252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dog must not disobey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894159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293542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147458" y="3657601"/>
            <a:ext cx="104502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82236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668025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disbelieve</a:t>
            </a:r>
            <a:br>
              <a:rPr lang="en-GB" dirty="0">
                <a:latin typeface="Twinkl Cursive Looped" panose="02000000000000000000" pitchFamily="2" charset="0"/>
              </a:rPr>
            </a:br>
            <a:r>
              <a:rPr lang="en-GB" dirty="0">
                <a:latin typeface="Twinkl Cursive Looped" panose="02000000000000000000" pitchFamily="2" charset="0"/>
              </a:rPr>
              <a:t>dis + believe = disbelieve</a:t>
            </a:r>
            <a:endParaRPr lang="en-GB" i="1" dirty="0">
              <a:latin typeface="Twinkl Cursive Looped" panose="02000000000000000000" pitchFamily="2" charset="0"/>
            </a:endParaRPr>
          </a:p>
        </p:txBody>
      </p:sp>
      <p:pic>
        <p:nvPicPr>
          <p:cNvPr id="35842" name="Picture 2" descr="Disbelief Stock Illustrations – 1,879 Disbelief Stock Illustrations,  Vectors &amp; Clipart - Dreamstime">
            <a:extLst>
              <a:ext uri="{FF2B5EF4-FFF2-40B4-BE49-F238E27FC236}">
                <a16:creationId xmlns:a16="http://schemas.microsoft.com/office/drawing/2014/main" id="{7B73A7B9-ED62-E17C-3E85-29E223B7F1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4"/>
          <a:stretch/>
        </p:blipFill>
        <p:spPr bwMode="auto">
          <a:xfrm>
            <a:off x="831850" y="704850"/>
            <a:ext cx="1676400" cy="257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838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00538"/>
            <a:ext cx="10515600" cy="1481650"/>
          </a:xfrm>
        </p:spPr>
        <p:txBody>
          <a:bodyPr>
            <a:normAutofit fontScale="90000"/>
          </a:bodyPr>
          <a:lstStyle/>
          <a:p>
            <a:pPr algn="ctr"/>
            <a:r>
              <a:rPr lang="en-GB" dirty="0">
                <a:latin typeface="Twinkl Cursive Looped" panose="02000000000000000000" pitchFamily="2" charset="0"/>
              </a:rPr>
              <a:t>disbelieve</a:t>
            </a:r>
            <a:br>
              <a:rPr lang="en-GB" dirty="0">
                <a:latin typeface="Twinkl Cursive Looped" panose="02000000000000000000" pitchFamily="2" charset="0"/>
              </a:rPr>
            </a:br>
            <a:r>
              <a:rPr lang="en-GB" dirty="0">
                <a:latin typeface="Twinkl Cursive Looped" panose="02000000000000000000" pitchFamily="2" charset="0"/>
              </a:rPr>
              <a:t>dis + believe = disbelieve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not believe</a:t>
            </a:r>
            <a:endParaRPr lang="en-GB" i="1" dirty="0">
              <a:latin typeface="Twinkl Cursive Looped" panose="02000000000000000000" pitchFamily="2" charset="0"/>
            </a:endParaRPr>
          </a:p>
        </p:txBody>
      </p:sp>
      <p:pic>
        <p:nvPicPr>
          <p:cNvPr id="4" name="Picture 2" descr="Disbelief Stock Illustrations – 1,879 Disbelief Stock Illustrations,  Vectors &amp; Clipart - Dreamstime">
            <a:extLst>
              <a:ext uri="{FF2B5EF4-FFF2-40B4-BE49-F238E27FC236}">
                <a16:creationId xmlns:a16="http://schemas.microsoft.com/office/drawing/2014/main" id="{7BC1A823-6CBA-9D74-C737-DCAF27696A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4"/>
          <a:stretch/>
        </p:blipFill>
        <p:spPr bwMode="auto">
          <a:xfrm>
            <a:off x="831850" y="704850"/>
            <a:ext cx="1676400" cy="257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95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un-</a:t>
            </a:r>
          </a:p>
        </p:txBody>
      </p:sp>
    </p:spTree>
    <p:extLst>
      <p:ext uri="{BB962C8B-B14F-4D97-AF65-F5344CB8AC3E}">
        <p14:creationId xmlns:p14="http://schemas.microsoft.com/office/powerpoint/2010/main" val="4130972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disbelieve your excuse for being late.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590056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__________ your excuse for being late.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21313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disbelieve your excuse for being late.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856831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502323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114801" y="3673930"/>
            <a:ext cx="104502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73428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958735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disappear</a:t>
            </a:r>
            <a:br>
              <a:rPr lang="en-GB" dirty="0">
                <a:latin typeface="Twinkl Cursive Looped" panose="02000000000000000000" pitchFamily="2" charset="0"/>
              </a:rPr>
            </a:br>
            <a:r>
              <a:rPr lang="en-GB" dirty="0">
                <a:latin typeface="Twinkl Cursive Looped" panose="02000000000000000000" pitchFamily="2" charset="0"/>
              </a:rPr>
              <a:t>dis + appear = disappear</a:t>
            </a:r>
            <a:endParaRPr lang="en-GB" i="1" dirty="0">
              <a:latin typeface="Twinkl Cursive Looped" panose="02000000000000000000" pitchFamily="2" charset="0"/>
            </a:endParaRPr>
          </a:p>
        </p:txBody>
      </p:sp>
      <p:pic>
        <p:nvPicPr>
          <p:cNvPr id="51202" name="Picture 2" descr="Lost Vector Person Clipart Png Transparent Library - Disappear Clipart, Png  Download - kindpng">
            <a:extLst>
              <a:ext uri="{FF2B5EF4-FFF2-40B4-BE49-F238E27FC236}">
                <a16:creationId xmlns:a16="http://schemas.microsoft.com/office/drawing/2014/main" id="{5F2223D0-7755-DC4F-DD4A-53502176A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387804"/>
            <a:ext cx="25717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368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00538"/>
            <a:ext cx="10515600" cy="1481650"/>
          </a:xfrm>
        </p:spPr>
        <p:txBody>
          <a:bodyPr>
            <a:normAutofit fontScale="90000"/>
          </a:bodyPr>
          <a:lstStyle/>
          <a:p>
            <a:pPr algn="ctr"/>
            <a:r>
              <a:rPr lang="en-GB" dirty="0">
                <a:latin typeface="Twinkl Cursive Looped" panose="02000000000000000000" pitchFamily="2" charset="0"/>
              </a:rPr>
              <a:t>disappear</a:t>
            </a:r>
            <a:br>
              <a:rPr lang="en-GB" dirty="0">
                <a:latin typeface="Twinkl Cursive Looped" panose="02000000000000000000" pitchFamily="2" charset="0"/>
              </a:rPr>
            </a:br>
            <a:r>
              <a:rPr lang="en-GB" dirty="0">
                <a:latin typeface="Twinkl Cursive Looped" panose="02000000000000000000" pitchFamily="2" charset="0"/>
              </a:rPr>
              <a:t>dis + appear = disappear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stop being seen</a:t>
            </a:r>
            <a:endParaRPr lang="en-GB" i="1" dirty="0">
              <a:latin typeface="Twinkl Cursive Looped" panose="02000000000000000000" pitchFamily="2" charset="0"/>
            </a:endParaRPr>
          </a:p>
        </p:txBody>
      </p:sp>
      <p:pic>
        <p:nvPicPr>
          <p:cNvPr id="64514" name="Picture 2" descr="Lost Vector Person Clipart Png Transparent Library - Disappear Clipart, Png  Download - kindpng">
            <a:extLst>
              <a:ext uri="{FF2B5EF4-FFF2-40B4-BE49-F238E27FC236}">
                <a16:creationId xmlns:a16="http://schemas.microsoft.com/office/drawing/2014/main" id="{5946148F-1250-1B04-30CF-B8D691CF6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453117"/>
            <a:ext cx="25717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026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Please don’t disappear on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73012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don’t _________ on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4375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t>
            </a:r>
          </a:p>
        </p:txBody>
      </p:sp>
    </p:spTree>
    <p:extLst>
      <p:ext uri="{BB962C8B-B14F-4D97-AF65-F5344CB8AC3E}">
        <p14:creationId xmlns:p14="http://schemas.microsoft.com/office/powerpoint/2010/main" val="28706380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Please don’t disappear on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6404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disrepair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708736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disrepair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519998" y="3657601"/>
            <a:ext cx="1064373"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7580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disrepair</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2116457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disrepair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repair = disrepair</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19458" name="Picture 2" descr="Broken Cartoon House Stock Illustrations – 2,402 Broken Cartoon House Stock  Illustrations, Vectors &amp; Clipart - Dreamstime">
            <a:extLst>
              <a:ext uri="{FF2B5EF4-FFF2-40B4-BE49-F238E27FC236}">
                <a16:creationId xmlns:a16="http://schemas.microsoft.com/office/drawing/2014/main" id="{E8BA1366-4B7A-3E3B-2631-9C38DE1293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344"/>
          <a:stretch/>
        </p:blipFill>
        <p:spPr bwMode="auto">
          <a:xfrm>
            <a:off x="500742" y="387123"/>
            <a:ext cx="1981201"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654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60021"/>
            <a:ext cx="10515600" cy="1481650"/>
          </a:xfrm>
        </p:spPr>
        <p:txBody>
          <a:bodyPr>
            <a:normAutofit fontScale="90000"/>
          </a:bodyPr>
          <a:lstStyle/>
          <a:p>
            <a:pPr algn="ctr"/>
            <a:r>
              <a:rPr lang="en-GB" dirty="0">
                <a:latin typeface="Twinkl Cursive Looped" panose="02000000000000000000" pitchFamily="2" charset="0"/>
              </a:rPr>
              <a:t>disrepair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repair = disrepair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r>
              <a:rPr lang="en-GB" dirty="0">
                <a:latin typeface="Twinkl Cursive Looped" panose="02000000000000000000" pitchFamily="2" charset="0"/>
              </a:rPr>
              <a:t>Definition – poor and broken condition</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4" name="Picture 2" descr="Broken Cartoon House Stock Illustrations – 2,402 Broken Cartoon House Stock  Illustrations, Vectors &amp; Clipart - Dreamstime">
            <a:extLst>
              <a:ext uri="{FF2B5EF4-FFF2-40B4-BE49-F238E27FC236}">
                <a16:creationId xmlns:a16="http://schemas.microsoft.com/office/drawing/2014/main" id="{2B054D24-4644-ABFB-5F1E-93F7D7A71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344"/>
          <a:stretch/>
        </p:blipFill>
        <p:spPr bwMode="auto">
          <a:xfrm>
            <a:off x="500742" y="387123"/>
            <a:ext cx="1981201"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1843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boat fell into disrepair.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4922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boat fell into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537002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boat fell into disrepair.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706179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6396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un- </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a:t>
            </a:r>
            <a:r>
              <a:rPr lang="en-GB" i="1" dirty="0">
                <a:latin typeface="Twinkl Cursive Looped" panose="02000000000000000000" pitchFamily="2" charset="0"/>
              </a:rPr>
              <a:t>‘not’ </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25391727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176890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8646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pic>
        <p:nvPicPr>
          <p:cNvPr id="14338" name="Picture 2" descr="481 Community Centre Illustrations &amp; Clip Art - iStock">
            <a:extLst>
              <a:ext uri="{FF2B5EF4-FFF2-40B4-BE49-F238E27FC236}">
                <a16:creationId xmlns:a16="http://schemas.microsoft.com/office/drawing/2014/main" id="{75DBCCDE-227E-EE02-384E-2A3881938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650422"/>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10 In Middle Bullseye Clipart - Clipart Suggest">
            <a:extLst>
              <a:ext uri="{FF2B5EF4-FFF2-40B4-BE49-F238E27FC236}">
                <a16:creationId xmlns:a16="http://schemas.microsoft.com/office/drawing/2014/main" id="{A18E4287-6E5A-55CD-650F-EF50E4B08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527" y="283709"/>
            <a:ext cx="193357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875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625927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______.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533305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20815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2781790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spTree>
    <p:extLst>
      <p:ext uri="{BB962C8B-B14F-4D97-AF65-F5344CB8AC3E}">
        <p14:creationId xmlns:p14="http://schemas.microsoft.com/office/powerpoint/2010/main" val="13297261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pic>
        <p:nvPicPr>
          <p:cNvPr id="15362" name="Picture 2" descr="Free Timeline Cliparts, Download Free Timeline Cliparts png images, Free  ClipArts on Clipart Library">
            <a:extLst>
              <a:ext uri="{FF2B5EF4-FFF2-40B4-BE49-F238E27FC236}">
                <a16:creationId xmlns:a16="http://schemas.microsoft.com/office/drawing/2014/main" id="{0B7CAE37-52BC-4A81-FE6E-9D850A937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20" y="1067480"/>
            <a:ext cx="456247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519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187007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 + root</a:t>
            </a:r>
          </a:p>
        </p:txBody>
      </p:sp>
    </p:spTree>
    <p:extLst>
      <p:ext uri="{BB962C8B-B14F-4D97-AF65-F5344CB8AC3E}">
        <p14:creationId xmlns:p14="http://schemas.microsoft.com/office/powerpoint/2010/main" val="386185743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_______ is 100 years.</a:t>
            </a:r>
            <a:br>
              <a:rPr lang="en-GB" dirty="0"/>
            </a:br>
            <a:endParaRPr lang="en-GB" i="1" dirty="0"/>
          </a:p>
        </p:txBody>
      </p:sp>
    </p:spTree>
    <p:extLst>
      <p:ext uri="{BB962C8B-B14F-4D97-AF65-F5344CB8AC3E}">
        <p14:creationId xmlns:p14="http://schemas.microsoft.com/office/powerpoint/2010/main" val="14897399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5191749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Let’s investigate and detect…</a:t>
            </a:r>
            <a:endParaRPr lang="en-GB" i="1" dirty="0"/>
          </a:p>
        </p:txBody>
      </p:sp>
    </p:spTree>
    <p:extLst>
      <p:ext uri="{BB962C8B-B14F-4D97-AF65-F5344CB8AC3E}">
        <p14:creationId xmlns:p14="http://schemas.microsoft.com/office/powerpoint/2010/main" val="36849931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34067"/>
            <a:ext cx="10515600" cy="1481650"/>
          </a:xfrm>
        </p:spPr>
        <p:txBody>
          <a:bodyPr>
            <a:normAutofit fontScale="90000"/>
          </a:bodyPr>
          <a:lstStyle/>
          <a:p>
            <a:br>
              <a:rPr lang="en-GB" dirty="0"/>
            </a:br>
            <a:r>
              <a:rPr lang="en-GB" sz="4900" dirty="0">
                <a:latin typeface="Twinkl Cursive Looped" panose="02000000000000000000" pitchFamily="2" charset="0"/>
              </a:rPr>
              <a:t>Look at this sentence.  </a:t>
            </a:r>
            <a:br>
              <a:rPr lang="en-GB" sz="4900" dirty="0">
                <a:latin typeface="Twinkl Cursive Looped" panose="02000000000000000000" pitchFamily="2" charset="0"/>
              </a:rPr>
            </a:br>
            <a:r>
              <a:rPr lang="en-GB" sz="4900" dirty="0">
                <a:latin typeface="Twinkl Cursive Looped" panose="02000000000000000000" pitchFamily="2" charset="0"/>
              </a:rPr>
              <a:t>Change the spellings that are incorrect.</a:t>
            </a:r>
            <a:br>
              <a:rPr lang="en-GB" sz="4900" dirty="0">
                <a:latin typeface="Twinkl Cursive Looped" panose="02000000000000000000" pitchFamily="2" charset="0"/>
              </a:rPr>
            </a:br>
            <a:r>
              <a:rPr lang="en-GB" sz="4900" dirty="0">
                <a:latin typeface="Twinkl Cursive Looped" panose="02000000000000000000" pitchFamily="2" charset="0"/>
              </a:rPr>
              <a:t>Explain how each one is wrong and how to remember to get it right next time. </a:t>
            </a:r>
            <a:br>
              <a:rPr lang="en-GB" dirty="0">
                <a:latin typeface="Twinkl Cursive Looped" panose="02000000000000000000" pitchFamily="2" charset="0"/>
              </a:rPr>
            </a:br>
            <a:br>
              <a:rPr lang="en-GB" dirty="0">
                <a:latin typeface="Twinkl Cursive Looped" panose="02000000000000000000" pitchFamily="2" charset="0"/>
              </a:rPr>
            </a:br>
            <a:r>
              <a:rPr lang="en-GB" i="1" dirty="0">
                <a:latin typeface="Twinkl Cursive Looped" panose="02000000000000000000" pitchFamily="2" charset="0"/>
              </a:rPr>
              <a:t>People tend to </a:t>
            </a:r>
            <a:r>
              <a:rPr lang="en-GB" i="1" dirty="0" err="1">
                <a:latin typeface="Twinkl Cursive Looped" panose="02000000000000000000" pitchFamily="2" charset="0"/>
              </a:rPr>
              <a:t>dissobey</a:t>
            </a:r>
            <a:r>
              <a:rPr lang="en-GB" i="1" dirty="0">
                <a:latin typeface="Twinkl Cursive Looped" panose="02000000000000000000" pitchFamily="2" charset="0"/>
              </a:rPr>
              <a:t> the law more on a </a:t>
            </a:r>
            <a:r>
              <a:rPr lang="en-GB" i="1" dirty="0" err="1">
                <a:latin typeface="Twinkl Cursive Looped" panose="02000000000000000000" pitchFamily="2" charset="0"/>
              </a:rPr>
              <a:t>Sataday</a:t>
            </a:r>
            <a:r>
              <a:rPr lang="en-GB" i="1" dirty="0">
                <a:latin typeface="Twinkl Cursive Looped" panose="02000000000000000000" pitchFamily="2" charset="0"/>
              </a:rPr>
              <a:t> and end up in jail for the rest of the </a:t>
            </a:r>
            <a:r>
              <a:rPr lang="en-GB" i="1" dirty="0" err="1">
                <a:latin typeface="Twinkl Cursive Looped" panose="02000000000000000000" pitchFamily="2" charset="0"/>
              </a:rPr>
              <a:t>centry</a:t>
            </a:r>
            <a:r>
              <a:rPr lang="en-GB" i="1" dirty="0">
                <a:latin typeface="Twinkl Cursive Looped" panose="02000000000000000000" pitchFamily="2" charset="0"/>
              </a:rPr>
              <a:t>.</a:t>
            </a:r>
            <a:endParaRPr lang="en-GB" i="1" dirty="0"/>
          </a:p>
        </p:txBody>
      </p:sp>
    </p:spTree>
    <p:extLst>
      <p:ext uri="{BB962C8B-B14F-4D97-AF65-F5344CB8AC3E}">
        <p14:creationId xmlns:p14="http://schemas.microsoft.com/office/powerpoint/2010/main" val="364833069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sz="5300" i="1" dirty="0">
                <a:latin typeface="Twinkl Cursive Looped" panose="02000000000000000000" pitchFamily="2" charset="0"/>
              </a:rPr>
              <a:t>People tend to </a:t>
            </a:r>
            <a:r>
              <a:rPr lang="en-GB" sz="5300" i="1" dirty="0" err="1">
                <a:highlight>
                  <a:srgbClr val="FFFF00"/>
                </a:highlight>
                <a:latin typeface="Twinkl Cursive Looped" panose="02000000000000000000" pitchFamily="2" charset="0"/>
              </a:rPr>
              <a:t>dissobey</a:t>
            </a:r>
            <a:r>
              <a:rPr lang="en-GB" sz="5300" i="1" dirty="0">
                <a:latin typeface="Twinkl Cursive Looped" panose="02000000000000000000" pitchFamily="2" charset="0"/>
              </a:rPr>
              <a:t> the law more on a </a:t>
            </a:r>
            <a:r>
              <a:rPr lang="en-GB" sz="5300" i="1" dirty="0" err="1">
                <a:latin typeface="Twinkl Cursive Looped" panose="02000000000000000000" pitchFamily="2" charset="0"/>
              </a:rPr>
              <a:t>Sataday</a:t>
            </a:r>
            <a:r>
              <a:rPr lang="en-GB" sz="5300" i="1" dirty="0">
                <a:latin typeface="Twinkl Cursive Looped" panose="02000000000000000000" pitchFamily="2" charset="0"/>
              </a:rPr>
              <a:t> and end up in jail for the rest of the </a:t>
            </a:r>
            <a:r>
              <a:rPr lang="en-GB" sz="5300" i="1" dirty="0" err="1">
                <a:latin typeface="Twinkl Cursive Looped" panose="02000000000000000000" pitchFamily="2" charset="0"/>
              </a:rPr>
              <a:t>centry</a:t>
            </a:r>
            <a:r>
              <a:rPr lang="en-GB" i="1"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disobey </a:t>
            </a:r>
            <a:r>
              <a:rPr lang="en-GB" dirty="0">
                <a:latin typeface="Twinkl Cursive Looped" panose="02000000000000000000" pitchFamily="2" charset="0"/>
              </a:rPr>
              <a:t>– one s not two</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obey = disobey</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12930780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sz="5300" i="1" dirty="0">
                <a:latin typeface="Twinkl Cursive Looped" panose="02000000000000000000" pitchFamily="2" charset="0"/>
              </a:rPr>
              <a:t>People tend to </a:t>
            </a:r>
            <a:r>
              <a:rPr lang="en-GB" sz="5300" i="1" dirty="0" err="1">
                <a:latin typeface="Twinkl Cursive Looped" panose="02000000000000000000" pitchFamily="2" charset="0"/>
              </a:rPr>
              <a:t>dissobey</a:t>
            </a:r>
            <a:r>
              <a:rPr lang="en-GB" sz="5300" i="1" dirty="0">
                <a:latin typeface="Twinkl Cursive Looped" panose="02000000000000000000" pitchFamily="2" charset="0"/>
              </a:rPr>
              <a:t> the law more on a </a:t>
            </a:r>
            <a:r>
              <a:rPr lang="en-GB" sz="5300" i="1" dirty="0" err="1">
                <a:highlight>
                  <a:srgbClr val="FFFF00"/>
                </a:highlight>
                <a:latin typeface="Twinkl Cursive Looped" panose="02000000000000000000" pitchFamily="2" charset="0"/>
              </a:rPr>
              <a:t>Sataday</a:t>
            </a:r>
            <a:r>
              <a:rPr lang="en-GB" sz="5300" i="1" dirty="0">
                <a:highlight>
                  <a:srgbClr val="FFFF00"/>
                </a:highlight>
                <a:latin typeface="Twinkl Cursive Looped" panose="02000000000000000000" pitchFamily="2" charset="0"/>
              </a:rPr>
              <a:t> </a:t>
            </a:r>
            <a:r>
              <a:rPr lang="en-GB" sz="5300" i="1" dirty="0">
                <a:latin typeface="Twinkl Cursive Looped" panose="02000000000000000000" pitchFamily="2" charset="0"/>
              </a:rPr>
              <a:t>and end up in jail for the rest of the </a:t>
            </a:r>
            <a:r>
              <a:rPr lang="en-GB" sz="5300" i="1" dirty="0" err="1">
                <a:latin typeface="Twinkl Cursive Looped" panose="02000000000000000000" pitchFamily="2" charset="0"/>
              </a:rPr>
              <a:t>centry</a:t>
            </a:r>
            <a:r>
              <a:rPr lang="en-GB" i="1"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Saturday </a:t>
            </a:r>
            <a:r>
              <a:rPr lang="en-GB" dirty="0">
                <a:latin typeface="Twinkl Cursive Looped" panose="02000000000000000000" pitchFamily="2" charset="0"/>
              </a:rPr>
              <a:t>– </a:t>
            </a:r>
            <a:r>
              <a:rPr lang="en-GB" dirty="0" err="1">
                <a:latin typeface="Twinkl Cursive Looped" panose="02000000000000000000" pitchFamily="2" charset="0"/>
              </a:rPr>
              <a:t>ur</a:t>
            </a:r>
            <a:r>
              <a:rPr lang="en-GB" dirty="0">
                <a:latin typeface="Twinkl Cursive Looped" panose="02000000000000000000" pitchFamily="2" charset="0"/>
              </a:rPr>
              <a:t> not a in the middle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 r loving Saturdays!</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23713742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sz="5300" i="1" dirty="0">
                <a:latin typeface="Twinkl Cursive Looped" panose="02000000000000000000" pitchFamily="2" charset="0"/>
              </a:rPr>
              <a:t>People tend to </a:t>
            </a:r>
            <a:r>
              <a:rPr lang="en-GB" sz="5300" i="1" dirty="0" err="1">
                <a:latin typeface="Twinkl Cursive Looped" panose="02000000000000000000" pitchFamily="2" charset="0"/>
              </a:rPr>
              <a:t>dissobey</a:t>
            </a:r>
            <a:r>
              <a:rPr lang="en-GB" sz="5300" i="1" dirty="0">
                <a:latin typeface="Twinkl Cursive Looped" panose="02000000000000000000" pitchFamily="2" charset="0"/>
              </a:rPr>
              <a:t> the law more on a </a:t>
            </a:r>
            <a:r>
              <a:rPr lang="en-GB" sz="5300" i="1" dirty="0" err="1">
                <a:latin typeface="Twinkl Cursive Looped" panose="02000000000000000000" pitchFamily="2" charset="0"/>
              </a:rPr>
              <a:t>Sataday</a:t>
            </a:r>
            <a:r>
              <a:rPr lang="en-GB" sz="5300" i="1" dirty="0">
                <a:latin typeface="Twinkl Cursive Looped" panose="02000000000000000000" pitchFamily="2" charset="0"/>
              </a:rPr>
              <a:t> and end up in jail for the rest of the </a:t>
            </a:r>
            <a:r>
              <a:rPr lang="en-GB" sz="5300" i="1" dirty="0" err="1">
                <a:highlight>
                  <a:srgbClr val="FFFF00"/>
                </a:highlight>
                <a:latin typeface="Twinkl Cursive Looped" panose="02000000000000000000" pitchFamily="2" charset="0"/>
              </a:rPr>
              <a:t>centry</a:t>
            </a:r>
            <a:r>
              <a:rPr lang="en-GB" i="1" dirty="0">
                <a:highlight>
                  <a:srgbClr val="FFFF00"/>
                </a:highlight>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century </a:t>
            </a:r>
            <a:r>
              <a:rPr lang="en-GB" dirty="0">
                <a:latin typeface="Twinkl Cursive Looped" panose="02000000000000000000" pitchFamily="2" charset="0"/>
              </a:rPr>
              <a:t>– missing the u</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Latin </a:t>
            </a:r>
            <a:r>
              <a:rPr lang="en-GB" dirty="0" err="1">
                <a:latin typeface="Twinkl Cursive Looped" panose="02000000000000000000" pitchFamily="2" charset="0"/>
              </a:rPr>
              <a:t>centuria</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32436474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4" y="5376350"/>
            <a:ext cx="12012385" cy="1481650"/>
          </a:xfrm>
        </p:spPr>
        <p:txBody>
          <a:bodyPr>
            <a:normAutofit fontScale="90000"/>
          </a:bodyPr>
          <a:lstStyle/>
          <a:p>
            <a:br>
              <a:rPr lang="en-GB" dirty="0"/>
            </a:br>
            <a:r>
              <a:rPr lang="en-GB" sz="6000" i="1" dirty="0">
                <a:latin typeface="Twinkl Cursive Looped" panose="02000000000000000000" pitchFamily="2" charset="0"/>
              </a:rPr>
              <a:t>People tend to disobey the law more on a Saturday and end up in jail for the rest of the century</a:t>
            </a:r>
            <a:r>
              <a:rPr lang="en-GB" i="1"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337212981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6 - Wednesday</a:t>
            </a:r>
          </a:p>
          <a:p>
            <a:endParaRPr lang="en-GB" sz="7200" dirty="0"/>
          </a:p>
        </p:txBody>
      </p:sp>
    </p:spTree>
    <p:extLst>
      <p:ext uri="{BB962C8B-B14F-4D97-AF65-F5344CB8AC3E}">
        <p14:creationId xmlns:p14="http://schemas.microsoft.com/office/powerpoint/2010/main" val="305667949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57004BDC-1B31-ABB1-50E5-FF6C942EF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5516" r="12034" b="8987"/>
          <a:stretch/>
        </p:blipFill>
        <p:spPr bwMode="auto">
          <a:xfrm>
            <a:off x="555171" y="212271"/>
            <a:ext cx="10809515" cy="6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10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unhappy</a:t>
            </a:r>
          </a:p>
        </p:txBody>
      </p:sp>
    </p:spTree>
    <p:extLst>
      <p:ext uri="{BB962C8B-B14F-4D97-AF65-F5344CB8AC3E}">
        <p14:creationId xmlns:p14="http://schemas.microsoft.com/office/powerpoint/2010/main" val="6912042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3</a:t>
            </a:r>
          </a:p>
        </p:txBody>
      </p:sp>
    </p:spTree>
    <p:extLst>
      <p:ext uri="{BB962C8B-B14F-4D97-AF65-F5344CB8AC3E}">
        <p14:creationId xmlns:p14="http://schemas.microsoft.com/office/powerpoint/2010/main" val="25767242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p>
        </p:txBody>
      </p:sp>
    </p:spTree>
    <p:extLst>
      <p:ext uri="{BB962C8B-B14F-4D97-AF65-F5344CB8AC3E}">
        <p14:creationId xmlns:p14="http://schemas.microsoft.com/office/powerpoint/2010/main" val="15316498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15062243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arrive</a:t>
            </a:r>
          </a:p>
        </p:txBody>
      </p:sp>
    </p:spTree>
    <p:extLst>
      <p:ext uri="{BB962C8B-B14F-4D97-AF65-F5344CB8AC3E}">
        <p14:creationId xmlns:p14="http://schemas.microsoft.com/office/powerpoint/2010/main" val="32129075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spTree>
    <p:extLst>
      <p:ext uri="{BB962C8B-B14F-4D97-AF65-F5344CB8AC3E}">
        <p14:creationId xmlns:p14="http://schemas.microsoft.com/office/powerpoint/2010/main" val="42890895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pic>
        <p:nvPicPr>
          <p:cNvPr id="2050" name="Picture 2" descr="Students Arrive Stock Illustrations – 6 Students Arrive Stock  Illustrations, Vectors &amp; Clipart - Dreamstime">
            <a:extLst>
              <a:ext uri="{FF2B5EF4-FFF2-40B4-BE49-F238E27FC236}">
                <a16:creationId xmlns:a16="http://schemas.microsoft.com/office/drawing/2014/main" id="{E5C95245-66D5-F56A-B52B-BDEB39F30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303440"/>
            <a:ext cx="2767693" cy="25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624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15714018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circle</a:t>
            </a:r>
          </a:p>
        </p:txBody>
      </p:sp>
    </p:spTree>
    <p:extLst>
      <p:ext uri="{BB962C8B-B14F-4D97-AF65-F5344CB8AC3E}">
        <p14:creationId xmlns:p14="http://schemas.microsoft.com/office/powerpoint/2010/main" val="5805328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spTree>
    <p:extLst>
      <p:ext uri="{BB962C8B-B14F-4D97-AF65-F5344CB8AC3E}">
        <p14:creationId xmlns:p14="http://schemas.microsoft.com/office/powerpoint/2010/main" val="54702825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pic>
        <p:nvPicPr>
          <p:cNvPr id="3074" name="Picture 2" descr="Dark Blue Circle Clipart, Round, Circle Clipart, Shape PNG Transparent  Clipart Image and PSD File for Free Download">
            <a:extLst>
              <a:ext uri="{FF2B5EF4-FFF2-40B4-BE49-F238E27FC236}">
                <a16:creationId xmlns:a16="http://schemas.microsoft.com/office/drawing/2014/main" id="{E2778C88-BE55-A1DB-772B-007D97330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67" y="4633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40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unhappy</a:t>
            </a:r>
          </a:p>
        </p:txBody>
      </p:sp>
      <p:sp>
        <p:nvSpPr>
          <p:cNvPr id="3" name="Rectangle 2">
            <a:extLst>
              <a:ext uri="{FF2B5EF4-FFF2-40B4-BE49-F238E27FC236}">
                <a16:creationId xmlns:a16="http://schemas.microsoft.com/office/drawing/2014/main" id="{13BB5EC0-7A96-4D29-A835-6FAE896C31A4}"/>
              </a:ext>
            </a:extLst>
          </p:cNvPr>
          <p:cNvSpPr/>
          <p:nvPr/>
        </p:nvSpPr>
        <p:spPr>
          <a:xfrm>
            <a:off x="4849585" y="3429000"/>
            <a:ext cx="9470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834500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Contractions</a:t>
            </a:r>
          </a:p>
        </p:txBody>
      </p:sp>
    </p:spTree>
    <p:extLst>
      <p:ext uri="{BB962C8B-B14F-4D97-AF65-F5344CB8AC3E}">
        <p14:creationId xmlns:p14="http://schemas.microsoft.com/office/powerpoint/2010/main" val="288009494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apostrophe (‘) to show missing letters</a:t>
            </a:r>
          </a:p>
        </p:txBody>
      </p:sp>
    </p:spTree>
    <p:extLst>
      <p:ext uri="{BB962C8B-B14F-4D97-AF65-F5344CB8AC3E}">
        <p14:creationId xmlns:p14="http://schemas.microsoft.com/office/powerpoint/2010/main" val="154055124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can’t</a:t>
            </a:r>
          </a:p>
        </p:txBody>
      </p:sp>
    </p:spTree>
    <p:extLst>
      <p:ext uri="{BB962C8B-B14F-4D97-AF65-F5344CB8AC3E}">
        <p14:creationId xmlns:p14="http://schemas.microsoft.com/office/powerpoint/2010/main" val="33755460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can’t </a:t>
            </a:r>
          </a:p>
        </p:txBody>
      </p:sp>
      <p:sp>
        <p:nvSpPr>
          <p:cNvPr id="3" name="Rectangle 2">
            <a:extLst>
              <a:ext uri="{FF2B5EF4-FFF2-40B4-BE49-F238E27FC236}">
                <a16:creationId xmlns:a16="http://schemas.microsoft.com/office/drawing/2014/main" id="{13BB5EC0-7A96-4D29-A835-6FAE896C31A4}"/>
              </a:ext>
            </a:extLst>
          </p:cNvPr>
          <p:cNvSpPr/>
          <p:nvPr/>
        </p:nvSpPr>
        <p:spPr>
          <a:xfrm>
            <a:off x="6678385" y="3530117"/>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35429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didn’t </a:t>
            </a:r>
          </a:p>
        </p:txBody>
      </p:sp>
    </p:spTree>
    <p:extLst>
      <p:ext uri="{BB962C8B-B14F-4D97-AF65-F5344CB8AC3E}">
        <p14:creationId xmlns:p14="http://schemas.microsoft.com/office/powerpoint/2010/main" val="357613022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didn’t </a:t>
            </a:r>
          </a:p>
        </p:txBody>
      </p:sp>
      <p:sp>
        <p:nvSpPr>
          <p:cNvPr id="3" name="Rectangle 2">
            <a:extLst>
              <a:ext uri="{FF2B5EF4-FFF2-40B4-BE49-F238E27FC236}">
                <a16:creationId xmlns:a16="http://schemas.microsoft.com/office/drawing/2014/main" id="{957C9022-FB4F-B975-CC6C-236F18E10A0F}"/>
              </a:ext>
            </a:extLst>
          </p:cNvPr>
          <p:cNvSpPr/>
          <p:nvPr/>
        </p:nvSpPr>
        <p:spPr>
          <a:xfrm>
            <a:off x="6547757" y="3649179"/>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94728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bi-</a:t>
            </a:r>
          </a:p>
        </p:txBody>
      </p:sp>
    </p:spTree>
    <p:extLst>
      <p:ext uri="{BB962C8B-B14F-4D97-AF65-F5344CB8AC3E}">
        <p14:creationId xmlns:p14="http://schemas.microsoft.com/office/powerpoint/2010/main" val="71296752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bi-</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0457351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2803239"/>
            <a:ext cx="10515600" cy="1481650"/>
          </a:xfrm>
        </p:spPr>
        <p:txBody>
          <a:bodyPr>
            <a:normAutofit fontScale="90000"/>
          </a:bodyPr>
          <a:lstStyle/>
          <a:p>
            <a:pPr algn="ctr"/>
            <a:r>
              <a:rPr lang="en-GB" dirty="0">
                <a:latin typeface="Twinkl Cursive Looped" panose="02000000000000000000" pitchFamily="2" charset="0"/>
              </a:rPr>
              <a:t>bi-</a:t>
            </a:r>
            <a:br>
              <a:rPr lang="en-GB" dirty="0">
                <a:latin typeface="Twinkl Cursive Looped" panose="02000000000000000000" pitchFamily="2" charset="0"/>
              </a:rPr>
            </a:br>
            <a:r>
              <a:rPr lang="en-GB" dirty="0">
                <a:latin typeface="Twinkl Cursive Looped" panose="02000000000000000000" pitchFamily="2" charset="0"/>
              </a:rPr>
              <a:t>meaning two or twice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7803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unhappy</a:t>
            </a:r>
          </a:p>
        </p:txBody>
      </p:sp>
      <p:sp>
        <p:nvSpPr>
          <p:cNvPr id="3" name="Rectangle 2">
            <a:extLst>
              <a:ext uri="{FF2B5EF4-FFF2-40B4-BE49-F238E27FC236}">
                <a16:creationId xmlns:a16="http://schemas.microsoft.com/office/drawing/2014/main" id="{13BB5EC0-7A96-4D29-A835-6FAE896C31A4}"/>
              </a:ext>
            </a:extLst>
          </p:cNvPr>
          <p:cNvSpPr/>
          <p:nvPr/>
        </p:nvSpPr>
        <p:spPr>
          <a:xfrm>
            <a:off x="4588330" y="3690258"/>
            <a:ext cx="90623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Sad face unhappy face clipart kid - Cliparting.com">
            <a:extLst>
              <a:ext uri="{FF2B5EF4-FFF2-40B4-BE49-F238E27FC236}">
                <a16:creationId xmlns:a16="http://schemas.microsoft.com/office/drawing/2014/main" id="{4AAC6EFD-3A16-4F1E-9CEC-C04ABA8E8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300038"/>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6667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901211"/>
            <a:ext cx="10515600" cy="1481650"/>
          </a:xfrm>
        </p:spPr>
        <p:txBody>
          <a:bodyPr>
            <a:normAutofit fontScale="90000"/>
          </a:bodyPr>
          <a:lstStyle/>
          <a:p>
            <a:pPr algn="ctr"/>
            <a:r>
              <a:rPr lang="en-GB" dirty="0">
                <a:latin typeface="Twinkl Cursive Looped" panose="02000000000000000000" pitchFamily="2" charset="0"/>
              </a:rPr>
              <a:t>bi-</a:t>
            </a:r>
            <a:br>
              <a:rPr lang="en-GB" dirty="0">
                <a:latin typeface="Twinkl Cursive Looped" panose="02000000000000000000" pitchFamily="2" charset="0"/>
              </a:rPr>
            </a:br>
            <a:r>
              <a:rPr lang="en-GB" dirty="0">
                <a:latin typeface="Twinkl Cursive Looped" panose="02000000000000000000" pitchFamily="2" charset="0"/>
              </a:rPr>
              <a:t>this prefix can just be added to the root word</a:t>
            </a:r>
          </a:p>
        </p:txBody>
      </p:sp>
    </p:spTree>
    <p:extLst>
      <p:ext uri="{BB962C8B-B14F-4D97-AF65-F5344CB8AC3E}">
        <p14:creationId xmlns:p14="http://schemas.microsoft.com/office/powerpoint/2010/main" val="384286554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bicycle</a:t>
            </a:r>
          </a:p>
        </p:txBody>
      </p:sp>
      <p:sp>
        <p:nvSpPr>
          <p:cNvPr id="3" name="Rectangle 2">
            <a:extLst>
              <a:ext uri="{FF2B5EF4-FFF2-40B4-BE49-F238E27FC236}">
                <a16:creationId xmlns:a16="http://schemas.microsoft.com/office/drawing/2014/main" id="{CADDE2D9-BBEE-4B60-9EA8-8BE166E5866C}"/>
              </a:ext>
            </a:extLst>
          </p:cNvPr>
          <p:cNvSpPr/>
          <p:nvPr/>
        </p:nvSpPr>
        <p:spPr>
          <a:xfrm>
            <a:off x="4898570" y="3698304"/>
            <a:ext cx="7674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3791767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bicycle</a:t>
            </a:r>
            <a:br>
              <a:rPr lang="en-GB" dirty="0">
                <a:latin typeface="Twinkl Cursive Looped" panose="02000000000000000000" pitchFamily="2" charset="0"/>
              </a:rPr>
            </a:br>
            <a:r>
              <a:rPr lang="en-GB" dirty="0">
                <a:latin typeface="Twinkl Cursive Looped" panose="02000000000000000000" pitchFamily="2" charset="0"/>
              </a:rPr>
              <a:t>bi + cycle = bicycle</a:t>
            </a:r>
            <a:endParaRPr lang="en-GB" i="1" dirty="0">
              <a:latin typeface="Twinkl Cursive Looped" panose="02000000000000000000" pitchFamily="2" charset="0"/>
            </a:endParaRPr>
          </a:p>
        </p:txBody>
      </p:sp>
      <p:pic>
        <p:nvPicPr>
          <p:cNvPr id="4098" name="Picture 2">
            <a:extLst>
              <a:ext uri="{FF2B5EF4-FFF2-40B4-BE49-F238E27FC236}">
                <a16:creationId xmlns:a16="http://schemas.microsoft.com/office/drawing/2014/main" id="{10146846-7D96-24A4-0038-0E8FC5B34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1" y="515031"/>
            <a:ext cx="2428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09132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bicycle</a:t>
            </a:r>
            <a:br>
              <a:rPr lang="en-GB" dirty="0">
                <a:latin typeface="Twinkl Cursive Looped" panose="02000000000000000000" pitchFamily="2" charset="0"/>
              </a:rPr>
            </a:br>
            <a:r>
              <a:rPr lang="en-GB" dirty="0">
                <a:latin typeface="Twinkl Cursive Looped" panose="02000000000000000000" pitchFamily="2" charset="0"/>
              </a:rPr>
              <a:t>bi + cycle = bicycle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vehicle with two wheels</a:t>
            </a:r>
            <a:endParaRPr lang="en-GB" i="1" dirty="0">
              <a:latin typeface="Twinkl Cursive Looped" panose="02000000000000000000" pitchFamily="2" charset="0"/>
            </a:endParaRPr>
          </a:p>
        </p:txBody>
      </p:sp>
      <p:pic>
        <p:nvPicPr>
          <p:cNvPr id="5122" name="Picture 2">
            <a:extLst>
              <a:ext uri="{FF2B5EF4-FFF2-40B4-BE49-F238E27FC236}">
                <a16:creationId xmlns:a16="http://schemas.microsoft.com/office/drawing/2014/main" id="{7B6F59E4-F6FE-34FB-72FC-03F1D5AEE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77" y="335417"/>
            <a:ext cx="2428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154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B4C68-6F51-776F-6B97-F6DE3ED948BA}"/>
              </a:ext>
            </a:extLst>
          </p:cNvPr>
          <p:cNvPicPr>
            <a:picLocks noChangeAspect="1"/>
          </p:cNvPicPr>
          <p:nvPr/>
        </p:nvPicPr>
        <p:blipFill rotWithShape="1">
          <a:blip r:embed="rId2"/>
          <a:srcRect l="11785" t="54526" r="60759" b="16174"/>
          <a:stretch/>
        </p:blipFill>
        <p:spPr>
          <a:xfrm>
            <a:off x="1280886" y="612322"/>
            <a:ext cx="9388928" cy="5633356"/>
          </a:xfrm>
          <a:prstGeom prst="rect">
            <a:avLst/>
          </a:prstGeom>
        </p:spPr>
      </p:pic>
    </p:spTree>
    <p:extLst>
      <p:ext uri="{BB962C8B-B14F-4D97-AF65-F5344CB8AC3E}">
        <p14:creationId xmlns:p14="http://schemas.microsoft.com/office/powerpoint/2010/main" val="330615486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Most people can ride a bicycle.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554814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Most people can ride a 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2552725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Most people can ride a bicycle.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7324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6 -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unfold</a:t>
            </a:r>
          </a:p>
        </p:txBody>
      </p:sp>
    </p:spTree>
    <p:extLst>
      <p:ext uri="{BB962C8B-B14F-4D97-AF65-F5344CB8AC3E}">
        <p14:creationId xmlns:p14="http://schemas.microsoft.com/office/powerpoint/2010/main" val="19600234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bisects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2963248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bisects</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865914" y="3608615"/>
            <a:ext cx="767444"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00251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bisects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5969629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bisects</a:t>
            </a:r>
            <a:br>
              <a:rPr lang="en-GB" dirty="0">
                <a:latin typeface="Twinkl Cursive Looped" panose="02000000000000000000" pitchFamily="2" charset="0"/>
              </a:rPr>
            </a:br>
            <a:r>
              <a:rPr lang="en-GB" dirty="0">
                <a:latin typeface="Twinkl Cursive Looped" panose="02000000000000000000" pitchFamily="2" charset="0"/>
              </a:rPr>
              <a:t>bi + sects = bisects </a:t>
            </a:r>
            <a:endParaRPr lang="en-GB" i="1" dirty="0">
              <a:latin typeface="Twinkl Cursive Looped" panose="02000000000000000000" pitchFamily="2" charset="0"/>
            </a:endParaRPr>
          </a:p>
        </p:txBody>
      </p:sp>
      <p:pic>
        <p:nvPicPr>
          <p:cNvPr id="8194" name="Picture 2" descr="Math Clip Art--Angle Illustrations--Angle Bisector--Labeled | Media4Math">
            <a:extLst>
              <a:ext uri="{FF2B5EF4-FFF2-40B4-BE49-F238E27FC236}">
                <a16:creationId xmlns:a16="http://schemas.microsoft.com/office/drawing/2014/main" id="{486548C0-DC45-1F14-A3B3-358C8D6EF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56" y="49666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6178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06235" y="4321796"/>
            <a:ext cx="10515600" cy="1481650"/>
          </a:xfrm>
        </p:spPr>
        <p:txBody>
          <a:bodyPr>
            <a:normAutofit fontScale="90000"/>
          </a:bodyPr>
          <a:lstStyle/>
          <a:p>
            <a:pPr algn="ctr"/>
            <a:r>
              <a:rPr lang="en-GB" dirty="0">
                <a:latin typeface="Twinkl Cursive Looped" panose="02000000000000000000" pitchFamily="2" charset="0"/>
              </a:rPr>
              <a:t>bisects</a:t>
            </a:r>
            <a:br>
              <a:rPr lang="en-GB" dirty="0">
                <a:latin typeface="Twinkl Cursive Looped" panose="02000000000000000000" pitchFamily="2" charset="0"/>
              </a:rPr>
            </a:br>
            <a:r>
              <a:rPr lang="en-GB" dirty="0">
                <a:latin typeface="Twinkl Cursive Looped" panose="02000000000000000000" pitchFamily="2" charset="0"/>
              </a:rPr>
              <a:t>bi + sects = bisects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divide into two </a:t>
            </a:r>
            <a:endParaRPr lang="en-GB" i="1" dirty="0">
              <a:latin typeface="Twinkl Cursive Looped" panose="02000000000000000000" pitchFamily="2" charset="0"/>
            </a:endParaRPr>
          </a:p>
        </p:txBody>
      </p:sp>
      <p:pic>
        <p:nvPicPr>
          <p:cNvPr id="9218" name="Picture 2" descr="Math Clip Art--Angle Illustrations--Angle Bisector--Labeled | Media4Math">
            <a:extLst>
              <a:ext uri="{FF2B5EF4-FFF2-40B4-BE49-F238E27FC236}">
                <a16:creationId xmlns:a16="http://schemas.microsoft.com/office/drawing/2014/main" id="{62ABB715-67BD-B841-6175-B6BAE0B2E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99" y="38236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159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line bisects the 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8409679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line _______ the 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6404006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line bisects the 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598983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re-</a:t>
            </a:r>
          </a:p>
        </p:txBody>
      </p:sp>
    </p:spTree>
    <p:extLst>
      <p:ext uri="{BB962C8B-B14F-4D97-AF65-F5344CB8AC3E}">
        <p14:creationId xmlns:p14="http://schemas.microsoft.com/office/powerpoint/2010/main" val="366638584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re-</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91041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unfold</a:t>
            </a:r>
          </a:p>
        </p:txBody>
      </p:sp>
      <p:sp>
        <p:nvSpPr>
          <p:cNvPr id="3" name="Rectangle 2">
            <a:extLst>
              <a:ext uri="{FF2B5EF4-FFF2-40B4-BE49-F238E27FC236}">
                <a16:creationId xmlns:a16="http://schemas.microsoft.com/office/drawing/2014/main" id="{0366E0B6-702E-4814-82C6-08CA2D13F3C9}"/>
              </a:ext>
            </a:extLst>
          </p:cNvPr>
          <p:cNvSpPr/>
          <p:nvPr/>
        </p:nvSpPr>
        <p:spPr>
          <a:xfrm>
            <a:off x="4996544" y="3755572"/>
            <a:ext cx="90481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83056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2803239"/>
            <a:ext cx="10515600" cy="1481650"/>
          </a:xfrm>
        </p:spPr>
        <p:txBody>
          <a:bodyPr>
            <a:normAutofit fontScale="90000"/>
          </a:bodyPr>
          <a:lstStyle/>
          <a:p>
            <a:pPr algn="ctr"/>
            <a:r>
              <a:rPr lang="en-GB" dirty="0">
                <a:latin typeface="Twinkl Cursive Looped" panose="02000000000000000000" pitchFamily="2" charset="0"/>
              </a:rPr>
              <a:t>re-</a:t>
            </a:r>
            <a:br>
              <a:rPr lang="en-GB" dirty="0">
                <a:latin typeface="Twinkl Cursive Looped" panose="02000000000000000000" pitchFamily="2" charset="0"/>
              </a:rPr>
            </a:br>
            <a:r>
              <a:rPr lang="en-GB" dirty="0">
                <a:latin typeface="Twinkl Cursive Looped" panose="02000000000000000000" pitchFamily="2" charset="0"/>
              </a:rPr>
              <a:t>meaning back or again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1246272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901211"/>
            <a:ext cx="10515600" cy="1481650"/>
          </a:xfrm>
        </p:spPr>
        <p:txBody>
          <a:bodyPr>
            <a:normAutofit fontScale="90000"/>
          </a:bodyPr>
          <a:lstStyle/>
          <a:p>
            <a:pPr algn="ctr"/>
            <a:r>
              <a:rPr lang="en-GB" dirty="0">
                <a:latin typeface="Twinkl Cursive Looped" panose="02000000000000000000" pitchFamily="2" charset="0"/>
              </a:rPr>
              <a:t>re-</a:t>
            </a:r>
            <a:br>
              <a:rPr lang="en-GB" dirty="0">
                <a:latin typeface="Twinkl Cursive Looped" panose="02000000000000000000" pitchFamily="2" charset="0"/>
              </a:rPr>
            </a:br>
            <a:r>
              <a:rPr lang="en-GB" dirty="0">
                <a:latin typeface="Twinkl Cursive Looped" panose="02000000000000000000" pitchFamily="2" charset="0"/>
              </a:rPr>
              <a:t>this prefix can just be added to the root word</a:t>
            </a:r>
          </a:p>
        </p:txBody>
      </p:sp>
    </p:spTree>
    <p:extLst>
      <p:ext uri="{BB962C8B-B14F-4D97-AF65-F5344CB8AC3E}">
        <p14:creationId xmlns:p14="http://schemas.microsoft.com/office/powerpoint/2010/main" val="124618172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482868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reappear</a:t>
            </a:r>
          </a:p>
        </p:txBody>
      </p:sp>
      <p:sp>
        <p:nvSpPr>
          <p:cNvPr id="3" name="Rectangle 2">
            <a:extLst>
              <a:ext uri="{FF2B5EF4-FFF2-40B4-BE49-F238E27FC236}">
                <a16:creationId xmlns:a16="http://schemas.microsoft.com/office/drawing/2014/main" id="{CADDE2D9-BBEE-4B60-9EA8-8BE166E5866C}"/>
              </a:ext>
            </a:extLst>
          </p:cNvPr>
          <p:cNvSpPr/>
          <p:nvPr/>
        </p:nvSpPr>
        <p:spPr>
          <a:xfrm>
            <a:off x="4555670" y="3698304"/>
            <a:ext cx="7674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270646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96227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reappear</a:t>
            </a:r>
            <a:br>
              <a:rPr lang="en-GB" dirty="0">
                <a:latin typeface="Twinkl Cursive Looped" panose="02000000000000000000" pitchFamily="2" charset="0"/>
              </a:rPr>
            </a:br>
            <a:r>
              <a:rPr lang="en-GB" dirty="0">
                <a:latin typeface="Twinkl Cursive Looped" panose="02000000000000000000" pitchFamily="2" charset="0"/>
              </a:rPr>
              <a:t>re + appear = reappear</a:t>
            </a:r>
            <a:endParaRPr lang="en-GB" i="1" dirty="0">
              <a:latin typeface="Twinkl Cursive Looped" panose="02000000000000000000" pitchFamily="2" charset="0"/>
            </a:endParaRPr>
          </a:p>
        </p:txBody>
      </p:sp>
      <p:pic>
        <p:nvPicPr>
          <p:cNvPr id="41986" name="Picture 2" descr="Appear Picture for Classroom / Therapy Use - Great Appear Clipart">
            <a:extLst>
              <a:ext uri="{FF2B5EF4-FFF2-40B4-BE49-F238E27FC236}">
                <a16:creationId xmlns:a16="http://schemas.microsoft.com/office/drawing/2014/main" id="{062A1A44-2CD1-6A0F-3A47-183AAB99E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796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1233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reappear</a:t>
            </a:r>
            <a:br>
              <a:rPr lang="en-GB" dirty="0">
                <a:latin typeface="Twinkl Cursive Looped" panose="02000000000000000000" pitchFamily="2" charset="0"/>
              </a:rPr>
            </a:br>
            <a:r>
              <a:rPr lang="en-GB" dirty="0">
                <a:latin typeface="Twinkl Cursive Looped" panose="02000000000000000000" pitchFamily="2" charset="0"/>
              </a:rPr>
              <a:t>re + appear = reappear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appear again</a:t>
            </a:r>
            <a:endParaRPr lang="en-GB" i="1" dirty="0">
              <a:latin typeface="Twinkl Cursive Looped" panose="02000000000000000000" pitchFamily="2" charset="0"/>
            </a:endParaRPr>
          </a:p>
        </p:txBody>
      </p:sp>
      <p:pic>
        <p:nvPicPr>
          <p:cNvPr id="40962" name="Picture 2" descr="Appear Picture for Classroom / Therapy Use - Great Appear Clipart">
            <a:extLst>
              <a:ext uri="{FF2B5EF4-FFF2-40B4-BE49-F238E27FC236}">
                <a16:creationId xmlns:a16="http://schemas.microsoft.com/office/drawing/2014/main" id="{B1D31F90-F628-C618-D998-9C57DA67A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1" y="35854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67205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magician was able to reappear.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4460366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magician was able to 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7475089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magician was able to reappear.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51494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unfold</a:t>
            </a:r>
          </a:p>
        </p:txBody>
      </p:sp>
      <p:sp>
        <p:nvSpPr>
          <p:cNvPr id="3" name="Rectangle 2">
            <a:extLst>
              <a:ext uri="{FF2B5EF4-FFF2-40B4-BE49-F238E27FC236}">
                <a16:creationId xmlns:a16="http://schemas.microsoft.com/office/drawing/2014/main" id="{0366E0B6-702E-4814-82C6-08CA2D13F3C9}"/>
              </a:ext>
            </a:extLst>
          </p:cNvPr>
          <p:cNvSpPr/>
          <p:nvPr/>
        </p:nvSpPr>
        <p:spPr>
          <a:xfrm>
            <a:off x="5045529" y="3755572"/>
            <a:ext cx="839501"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Unfold Cartoon Stock Illustrations – 115 Unfold Cartoon Stock  Illustrations, Vectors &amp; Clipart - Dreamstime">
            <a:extLst>
              <a:ext uri="{FF2B5EF4-FFF2-40B4-BE49-F238E27FC236}">
                <a16:creationId xmlns:a16="http://schemas.microsoft.com/office/drawing/2014/main" id="{84EB2697-19E4-46A4-A33F-7270283F8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528637"/>
            <a:ext cx="4196557"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9833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repay</a:t>
            </a:r>
          </a:p>
        </p:txBody>
      </p:sp>
    </p:spTree>
    <p:extLst>
      <p:ext uri="{BB962C8B-B14F-4D97-AF65-F5344CB8AC3E}">
        <p14:creationId xmlns:p14="http://schemas.microsoft.com/office/powerpoint/2010/main" val="347939865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repay</a:t>
            </a:r>
          </a:p>
        </p:txBody>
      </p:sp>
      <p:sp>
        <p:nvSpPr>
          <p:cNvPr id="3" name="Rectangle 2">
            <a:extLst>
              <a:ext uri="{FF2B5EF4-FFF2-40B4-BE49-F238E27FC236}">
                <a16:creationId xmlns:a16="http://schemas.microsoft.com/office/drawing/2014/main" id="{CADDE2D9-BBEE-4B60-9EA8-8BE166E5866C}"/>
              </a:ext>
            </a:extLst>
          </p:cNvPr>
          <p:cNvSpPr/>
          <p:nvPr/>
        </p:nvSpPr>
        <p:spPr>
          <a:xfrm>
            <a:off x="5029198" y="3780711"/>
            <a:ext cx="7674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191987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repay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1476991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repay</a:t>
            </a:r>
            <a:br>
              <a:rPr lang="en-GB" dirty="0">
                <a:latin typeface="Twinkl Cursive Looped" panose="02000000000000000000" pitchFamily="2" charset="0"/>
              </a:rPr>
            </a:br>
            <a:r>
              <a:rPr lang="en-GB" dirty="0">
                <a:latin typeface="Twinkl Cursive Looped" panose="02000000000000000000" pitchFamily="2" charset="0"/>
              </a:rPr>
              <a:t>re + pay = repay</a:t>
            </a:r>
            <a:endParaRPr lang="en-GB" i="1" dirty="0">
              <a:latin typeface="Twinkl Cursive Looped" panose="02000000000000000000" pitchFamily="2" charset="0"/>
            </a:endParaRPr>
          </a:p>
        </p:txBody>
      </p:sp>
      <p:pic>
        <p:nvPicPr>
          <p:cNvPr id="30722" name="Picture 2" descr="pay clipart - Clip Art Library">
            <a:extLst>
              <a:ext uri="{FF2B5EF4-FFF2-40B4-BE49-F238E27FC236}">
                <a16:creationId xmlns:a16="http://schemas.microsoft.com/office/drawing/2014/main" id="{1D4BF479-2DD6-A3EE-6661-D04403921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46" y="459241"/>
            <a:ext cx="24574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9431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repay</a:t>
            </a:r>
            <a:br>
              <a:rPr lang="en-GB" dirty="0">
                <a:latin typeface="Twinkl Cursive Looped" panose="02000000000000000000" pitchFamily="2" charset="0"/>
              </a:rPr>
            </a:br>
            <a:r>
              <a:rPr lang="en-GB" dirty="0">
                <a:latin typeface="Twinkl Cursive Looped" panose="02000000000000000000" pitchFamily="2" charset="0"/>
              </a:rPr>
              <a:t>re + pay = repay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pay back</a:t>
            </a:r>
            <a:endParaRPr lang="en-GB" i="1" dirty="0">
              <a:latin typeface="Twinkl Cursive Looped" panose="02000000000000000000" pitchFamily="2" charset="0"/>
            </a:endParaRPr>
          </a:p>
        </p:txBody>
      </p:sp>
      <p:pic>
        <p:nvPicPr>
          <p:cNvPr id="29698" name="Picture 2" descr="pay clipart - Clip Art Library">
            <a:extLst>
              <a:ext uri="{FF2B5EF4-FFF2-40B4-BE49-F238E27FC236}">
                <a16:creationId xmlns:a16="http://schemas.microsoft.com/office/drawing/2014/main" id="{E5E621B8-A566-2CDC-FCCD-0CC273CDF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17" y="295956"/>
            <a:ext cx="24574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2625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couple had to repay their mortgage 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9893053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couple had to _____ their mortgage 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1728112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couple had to repay their mortgage 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680729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More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6796138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3398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unpack</a:t>
            </a:r>
          </a:p>
        </p:txBody>
      </p:sp>
    </p:spTree>
    <p:extLst>
      <p:ext uri="{BB962C8B-B14F-4D97-AF65-F5344CB8AC3E}">
        <p14:creationId xmlns:p14="http://schemas.microsoft.com/office/powerpoint/2010/main" val="176608617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7641997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pic>
        <p:nvPicPr>
          <p:cNvPr id="10242" name="Picture 2" descr="12,735 Heart Muscle Stock Vector Illustration and Royalty Free Heart Muscle  Clipart">
            <a:extLst>
              <a:ext uri="{FF2B5EF4-FFF2-40B4-BE49-F238E27FC236}">
                <a16:creationId xmlns:a16="http://schemas.microsoft.com/office/drawing/2014/main" id="{F176FFD9-A616-7B59-99E1-00583D8E4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306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344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6062498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______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3815466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2595252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breath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078592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spTree>
    <p:extLst>
      <p:ext uri="{BB962C8B-B14F-4D97-AF65-F5344CB8AC3E}">
        <p14:creationId xmlns:p14="http://schemas.microsoft.com/office/powerpoint/2010/main" val="75384629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pic>
        <p:nvPicPr>
          <p:cNvPr id="11266" name="Picture 2" descr="Breathe Stock Illustration - Download Image Now - iStock">
            <a:extLst>
              <a:ext uri="{FF2B5EF4-FFF2-40B4-BE49-F238E27FC236}">
                <a16:creationId xmlns:a16="http://schemas.microsoft.com/office/drawing/2014/main" id="{E39640D6-1AEC-3B81-3372-8B0D29589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81" y="3816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6729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285955925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______ is warm on a window. </a:t>
            </a:r>
            <a:br>
              <a:rPr lang="en-GB" dirty="0"/>
            </a:br>
            <a:endParaRPr lang="en-GB" i="1" dirty="0"/>
          </a:p>
        </p:txBody>
      </p:sp>
    </p:spTree>
    <p:extLst>
      <p:ext uri="{BB962C8B-B14F-4D97-AF65-F5344CB8AC3E}">
        <p14:creationId xmlns:p14="http://schemas.microsoft.com/office/powerpoint/2010/main" val="3445708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unpack</a:t>
            </a:r>
          </a:p>
        </p:txBody>
      </p:sp>
      <p:sp>
        <p:nvSpPr>
          <p:cNvPr id="3" name="Rectangle 2">
            <a:extLst>
              <a:ext uri="{FF2B5EF4-FFF2-40B4-BE49-F238E27FC236}">
                <a16:creationId xmlns:a16="http://schemas.microsoft.com/office/drawing/2014/main" id="{4BCBA2DA-E95C-434C-BE81-320E182AE5EF}"/>
              </a:ext>
            </a:extLst>
          </p:cNvPr>
          <p:cNvSpPr/>
          <p:nvPr/>
        </p:nvSpPr>
        <p:spPr>
          <a:xfrm>
            <a:off x="4882244" y="3788230"/>
            <a:ext cx="886594"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855853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109591202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Let’s investigate and detect…</a:t>
            </a:r>
            <a:endParaRPr lang="en-GB" i="1" dirty="0"/>
          </a:p>
        </p:txBody>
      </p:sp>
    </p:spTree>
    <p:extLst>
      <p:ext uri="{BB962C8B-B14F-4D97-AF65-F5344CB8AC3E}">
        <p14:creationId xmlns:p14="http://schemas.microsoft.com/office/powerpoint/2010/main" val="41275632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34067"/>
            <a:ext cx="10515600" cy="1481650"/>
          </a:xfrm>
        </p:spPr>
        <p:txBody>
          <a:bodyPr>
            <a:normAutofit fontScale="90000"/>
          </a:bodyPr>
          <a:lstStyle/>
          <a:p>
            <a:br>
              <a:rPr lang="en-GB" dirty="0"/>
            </a:br>
            <a:r>
              <a:rPr lang="en-GB" sz="4900" dirty="0">
                <a:latin typeface="Twinkl Cursive Looped" panose="02000000000000000000" pitchFamily="2" charset="0"/>
              </a:rPr>
              <a:t>Look at this sentence.  </a:t>
            </a:r>
            <a:br>
              <a:rPr lang="en-GB" sz="4900" dirty="0">
                <a:latin typeface="Twinkl Cursive Looped" panose="02000000000000000000" pitchFamily="2" charset="0"/>
              </a:rPr>
            </a:br>
            <a:r>
              <a:rPr lang="en-GB" sz="4900" dirty="0">
                <a:latin typeface="Twinkl Cursive Looped" panose="02000000000000000000" pitchFamily="2" charset="0"/>
              </a:rPr>
              <a:t>Change the spellings that are incorrect.</a:t>
            </a:r>
            <a:br>
              <a:rPr lang="en-GB" sz="4900" dirty="0">
                <a:latin typeface="Twinkl Cursive Looped" panose="02000000000000000000" pitchFamily="2" charset="0"/>
              </a:rPr>
            </a:br>
            <a:r>
              <a:rPr lang="en-GB" sz="4900" dirty="0">
                <a:latin typeface="Twinkl Cursive Looped" panose="02000000000000000000" pitchFamily="2" charset="0"/>
              </a:rPr>
              <a:t>Explain how each one is wrong and how to remember to get it right next time. </a:t>
            </a:r>
            <a:br>
              <a:rPr lang="en-GB" dirty="0">
                <a:latin typeface="Twinkl Cursive Looped" panose="02000000000000000000" pitchFamily="2" charset="0"/>
              </a:rPr>
            </a:br>
            <a:br>
              <a:rPr lang="en-GB" dirty="0">
                <a:latin typeface="Twinkl Cursive Looped" panose="02000000000000000000" pitchFamily="2" charset="0"/>
              </a:rPr>
            </a:br>
            <a:r>
              <a:rPr lang="en-GB" i="1" dirty="0">
                <a:latin typeface="Twinkl Cursive Looped" panose="02000000000000000000" pitchFamily="2" charset="0"/>
              </a:rPr>
              <a:t>The magician was told to </a:t>
            </a:r>
            <a:r>
              <a:rPr lang="en-GB" i="1" dirty="0" err="1">
                <a:latin typeface="Twinkl Cursive Looped" panose="02000000000000000000" pitchFamily="2" charset="0"/>
              </a:rPr>
              <a:t>arive</a:t>
            </a:r>
            <a:r>
              <a:rPr lang="en-GB" i="1" dirty="0">
                <a:latin typeface="Twinkl Cursive Looped" panose="02000000000000000000" pitchFamily="2" charset="0"/>
              </a:rPr>
              <a:t> at 4pm, </a:t>
            </a:r>
            <a:r>
              <a:rPr lang="en-GB" i="1" dirty="0" err="1">
                <a:latin typeface="Twinkl Cursive Looped" panose="02000000000000000000" pitchFamily="2" charset="0"/>
              </a:rPr>
              <a:t>dissapear</a:t>
            </a:r>
            <a:r>
              <a:rPr lang="en-GB" i="1" dirty="0">
                <a:latin typeface="Twinkl Cursive Looped" panose="02000000000000000000" pitchFamily="2" charset="0"/>
              </a:rPr>
              <a:t> straight away and then re </a:t>
            </a:r>
            <a:r>
              <a:rPr lang="en-GB" i="1" dirty="0" err="1">
                <a:latin typeface="Twinkl Cursive Looped" panose="02000000000000000000" pitchFamily="2" charset="0"/>
              </a:rPr>
              <a:t>apear</a:t>
            </a:r>
            <a:r>
              <a:rPr lang="en-GB" i="1" dirty="0">
                <a:latin typeface="Twinkl Cursive Looped" panose="02000000000000000000" pitchFamily="2" charset="0"/>
              </a:rPr>
              <a:t> riding a </a:t>
            </a:r>
            <a:r>
              <a:rPr lang="en-GB" i="1" dirty="0" err="1">
                <a:latin typeface="Twinkl Cursive Looped" panose="02000000000000000000" pitchFamily="2" charset="0"/>
              </a:rPr>
              <a:t>bycicle</a:t>
            </a:r>
            <a:r>
              <a:rPr lang="en-GB" i="1" dirty="0">
                <a:latin typeface="Twinkl Cursive Looped" panose="02000000000000000000" pitchFamily="2" charset="0"/>
              </a:rPr>
              <a:t>.</a:t>
            </a:r>
            <a:endParaRPr lang="en-GB" i="1" dirty="0"/>
          </a:p>
        </p:txBody>
      </p:sp>
    </p:spTree>
    <p:extLst>
      <p:ext uri="{BB962C8B-B14F-4D97-AF65-F5344CB8AC3E}">
        <p14:creationId xmlns:p14="http://schemas.microsoft.com/office/powerpoint/2010/main" val="218056103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i="1" dirty="0">
                <a:latin typeface="Twinkl Cursive Looped" panose="02000000000000000000" pitchFamily="2" charset="0"/>
              </a:rPr>
              <a:t>The magician was told to </a:t>
            </a:r>
            <a:r>
              <a:rPr lang="en-GB" i="1" dirty="0" err="1">
                <a:highlight>
                  <a:srgbClr val="FFFF00"/>
                </a:highlight>
                <a:latin typeface="Twinkl Cursive Looped" panose="02000000000000000000" pitchFamily="2" charset="0"/>
              </a:rPr>
              <a:t>arive</a:t>
            </a:r>
            <a:r>
              <a:rPr lang="en-GB" i="1" dirty="0">
                <a:latin typeface="Twinkl Cursive Looped" panose="02000000000000000000" pitchFamily="2" charset="0"/>
              </a:rPr>
              <a:t> at 4pm, </a:t>
            </a:r>
            <a:r>
              <a:rPr lang="en-GB" i="1" dirty="0" err="1">
                <a:latin typeface="Twinkl Cursive Looped" panose="02000000000000000000" pitchFamily="2" charset="0"/>
              </a:rPr>
              <a:t>dissapear</a:t>
            </a:r>
            <a:r>
              <a:rPr lang="en-GB" i="1" dirty="0">
                <a:latin typeface="Twinkl Cursive Looped" panose="02000000000000000000" pitchFamily="2" charset="0"/>
              </a:rPr>
              <a:t> straight away and then re </a:t>
            </a:r>
            <a:r>
              <a:rPr lang="en-GB" i="1" dirty="0" err="1">
                <a:latin typeface="Twinkl Cursive Looped" panose="02000000000000000000" pitchFamily="2" charset="0"/>
              </a:rPr>
              <a:t>apear</a:t>
            </a:r>
            <a:r>
              <a:rPr lang="en-GB" i="1" dirty="0">
                <a:latin typeface="Twinkl Cursive Looped" panose="02000000000000000000" pitchFamily="2" charset="0"/>
              </a:rPr>
              <a:t> riding a </a:t>
            </a:r>
            <a:r>
              <a:rPr lang="en-GB" i="1" dirty="0" err="1">
                <a:latin typeface="Twinkl Cursive Looped" panose="02000000000000000000" pitchFamily="2" charset="0"/>
              </a:rPr>
              <a:t>bycicle</a:t>
            </a:r>
            <a:r>
              <a:rPr lang="en-GB" i="1"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arrive </a:t>
            </a:r>
            <a:r>
              <a:rPr lang="en-GB" dirty="0">
                <a:latin typeface="Twinkl Cursive Looped" panose="02000000000000000000" pitchFamily="2" charset="0"/>
              </a:rPr>
              <a:t>– missed an 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challenge word</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101630433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i="1" dirty="0">
                <a:latin typeface="Twinkl Cursive Looped" panose="02000000000000000000" pitchFamily="2" charset="0"/>
              </a:rPr>
              <a:t>The magician was told to </a:t>
            </a:r>
            <a:r>
              <a:rPr lang="en-GB" i="1" dirty="0" err="1">
                <a:latin typeface="Twinkl Cursive Looped" panose="02000000000000000000" pitchFamily="2" charset="0"/>
              </a:rPr>
              <a:t>arive</a:t>
            </a:r>
            <a:r>
              <a:rPr lang="en-GB" i="1" dirty="0">
                <a:latin typeface="Twinkl Cursive Looped" panose="02000000000000000000" pitchFamily="2" charset="0"/>
              </a:rPr>
              <a:t> at 4pm, </a:t>
            </a:r>
            <a:r>
              <a:rPr lang="en-GB" i="1" dirty="0" err="1">
                <a:highlight>
                  <a:srgbClr val="FFFF00"/>
                </a:highlight>
                <a:latin typeface="Twinkl Cursive Looped" panose="02000000000000000000" pitchFamily="2" charset="0"/>
              </a:rPr>
              <a:t>dissapear</a:t>
            </a:r>
            <a:r>
              <a:rPr lang="en-GB" i="1" dirty="0">
                <a:highlight>
                  <a:srgbClr val="FFFF00"/>
                </a:highlight>
                <a:latin typeface="Twinkl Cursive Looped" panose="02000000000000000000" pitchFamily="2" charset="0"/>
              </a:rPr>
              <a:t> </a:t>
            </a:r>
            <a:r>
              <a:rPr lang="en-GB" i="1" dirty="0">
                <a:latin typeface="Twinkl Cursive Looped" panose="02000000000000000000" pitchFamily="2" charset="0"/>
              </a:rPr>
              <a:t>straight away and then re </a:t>
            </a:r>
            <a:r>
              <a:rPr lang="en-GB" i="1" dirty="0" err="1">
                <a:latin typeface="Twinkl Cursive Looped" panose="02000000000000000000" pitchFamily="2" charset="0"/>
              </a:rPr>
              <a:t>apear</a:t>
            </a:r>
            <a:r>
              <a:rPr lang="en-GB" i="1" dirty="0">
                <a:latin typeface="Twinkl Cursive Looped" panose="02000000000000000000" pitchFamily="2" charset="0"/>
              </a:rPr>
              <a:t> riding a </a:t>
            </a:r>
            <a:r>
              <a:rPr lang="en-GB" i="1" dirty="0" err="1">
                <a:latin typeface="Twinkl Cursive Looped" panose="02000000000000000000" pitchFamily="2" charset="0"/>
              </a:rPr>
              <a:t>bycicle</a:t>
            </a:r>
            <a:r>
              <a:rPr lang="en-GB" i="1"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disappear </a:t>
            </a:r>
            <a:r>
              <a:rPr lang="en-GB" dirty="0">
                <a:latin typeface="Twinkl Cursive Looped" panose="02000000000000000000" pitchFamily="2" charset="0"/>
              </a:rPr>
              <a:t>– only 1 s but double p</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appear = disappear</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252295246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i="1" dirty="0">
                <a:latin typeface="Twinkl Cursive Looped" panose="02000000000000000000" pitchFamily="2" charset="0"/>
              </a:rPr>
              <a:t>The magician was told to </a:t>
            </a:r>
            <a:r>
              <a:rPr lang="en-GB" i="1" dirty="0" err="1">
                <a:latin typeface="Twinkl Cursive Looped" panose="02000000000000000000" pitchFamily="2" charset="0"/>
              </a:rPr>
              <a:t>arive</a:t>
            </a:r>
            <a:r>
              <a:rPr lang="en-GB" i="1" dirty="0">
                <a:latin typeface="Twinkl Cursive Looped" panose="02000000000000000000" pitchFamily="2" charset="0"/>
              </a:rPr>
              <a:t> at 4pm, </a:t>
            </a:r>
            <a:r>
              <a:rPr lang="en-GB" i="1" dirty="0" err="1">
                <a:latin typeface="Twinkl Cursive Looped" panose="02000000000000000000" pitchFamily="2" charset="0"/>
              </a:rPr>
              <a:t>dissapear</a:t>
            </a:r>
            <a:r>
              <a:rPr lang="en-GB" i="1" dirty="0">
                <a:latin typeface="Twinkl Cursive Looped" panose="02000000000000000000" pitchFamily="2" charset="0"/>
              </a:rPr>
              <a:t> straight away and then </a:t>
            </a:r>
            <a:r>
              <a:rPr lang="en-GB" i="1" dirty="0">
                <a:highlight>
                  <a:srgbClr val="FFFF00"/>
                </a:highlight>
                <a:latin typeface="Twinkl Cursive Looped" panose="02000000000000000000" pitchFamily="2" charset="0"/>
              </a:rPr>
              <a:t>re </a:t>
            </a:r>
            <a:r>
              <a:rPr lang="en-GB" i="1" dirty="0" err="1">
                <a:highlight>
                  <a:srgbClr val="FFFF00"/>
                </a:highlight>
                <a:latin typeface="Twinkl Cursive Looped" panose="02000000000000000000" pitchFamily="2" charset="0"/>
              </a:rPr>
              <a:t>apear</a:t>
            </a:r>
            <a:r>
              <a:rPr lang="en-GB" i="1" dirty="0">
                <a:highlight>
                  <a:srgbClr val="FFFF00"/>
                </a:highlight>
                <a:latin typeface="Twinkl Cursive Looped" panose="02000000000000000000" pitchFamily="2" charset="0"/>
              </a:rPr>
              <a:t> </a:t>
            </a:r>
            <a:r>
              <a:rPr lang="en-GB" i="1" dirty="0">
                <a:latin typeface="Twinkl Cursive Looped" panose="02000000000000000000" pitchFamily="2" charset="0"/>
              </a:rPr>
              <a:t>riding a </a:t>
            </a:r>
            <a:r>
              <a:rPr lang="en-GB" i="1" dirty="0" err="1">
                <a:latin typeface="Twinkl Cursive Looped" panose="02000000000000000000" pitchFamily="2" charset="0"/>
              </a:rPr>
              <a:t>bycicle</a:t>
            </a:r>
            <a:r>
              <a:rPr lang="en-GB" i="1"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reappear </a:t>
            </a:r>
            <a:r>
              <a:rPr lang="en-GB" dirty="0">
                <a:latin typeface="Twinkl Cursive Looped" panose="02000000000000000000" pitchFamily="2" charset="0"/>
              </a:rPr>
              <a:t>– should be together </a:t>
            </a:r>
            <a:br>
              <a:rPr lang="en-GB" dirty="0">
                <a:latin typeface="Twinkl Cursive Looped" panose="02000000000000000000" pitchFamily="2" charset="0"/>
              </a:rPr>
            </a:br>
            <a:r>
              <a:rPr lang="en-GB" dirty="0">
                <a:latin typeface="Twinkl Cursive Looped" panose="02000000000000000000" pitchFamily="2" charset="0"/>
              </a:rPr>
              <a:t>re + appear = reappear</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1259414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i="1" dirty="0">
                <a:latin typeface="Twinkl Cursive Looped" panose="02000000000000000000" pitchFamily="2" charset="0"/>
              </a:rPr>
              <a:t>The magician was told to </a:t>
            </a:r>
            <a:r>
              <a:rPr lang="en-GB" i="1" dirty="0" err="1">
                <a:latin typeface="Twinkl Cursive Looped" panose="02000000000000000000" pitchFamily="2" charset="0"/>
              </a:rPr>
              <a:t>arive</a:t>
            </a:r>
            <a:r>
              <a:rPr lang="en-GB" i="1" dirty="0">
                <a:latin typeface="Twinkl Cursive Looped" panose="02000000000000000000" pitchFamily="2" charset="0"/>
              </a:rPr>
              <a:t> at 4pm, </a:t>
            </a:r>
            <a:r>
              <a:rPr lang="en-GB" i="1" dirty="0" err="1">
                <a:latin typeface="Twinkl Cursive Looped" panose="02000000000000000000" pitchFamily="2" charset="0"/>
              </a:rPr>
              <a:t>dissapear</a:t>
            </a:r>
            <a:r>
              <a:rPr lang="en-GB" i="1" dirty="0">
                <a:latin typeface="Twinkl Cursive Looped" panose="02000000000000000000" pitchFamily="2" charset="0"/>
              </a:rPr>
              <a:t> straight away and then re </a:t>
            </a:r>
            <a:r>
              <a:rPr lang="en-GB" i="1" dirty="0" err="1">
                <a:latin typeface="Twinkl Cursive Looped" panose="02000000000000000000" pitchFamily="2" charset="0"/>
              </a:rPr>
              <a:t>apear</a:t>
            </a:r>
            <a:r>
              <a:rPr lang="en-GB" i="1" dirty="0">
                <a:latin typeface="Twinkl Cursive Looped" panose="02000000000000000000" pitchFamily="2" charset="0"/>
              </a:rPr>
              <a:t> riding a </a:t>
            </a:r>
            <a:r>
              <a:rPr lang="en-GB" i="1" dirty="0" err="1">
                <a:highlight>
                  <a:srgbClr val="FFFF00"/>
                </a:highlight>
                <a:latin typeface="Twinkl Cursive Looped" panose="02000000000000000000" pitchFamily="2" charset="0"/>
              </a:rPr>
              <a:t>bycicle</a:t>
            </a:r>
            <a:r>
              <a:rPr lang="en-GB" i="1"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bicycle </a:t>
            </a:r>
            <a:r>
              <a:rPr lang="en-GB" dirty="0">
                <a:latin typeface="Twinkl Cursive Looped" panose="02000000000000000000" pitchFamily="2" charset="0"/>
              </a:rPr>
              <a:t>– y and </a:t>
            </a:r>
            <a:r>
              <a:rPr lang="en-GB" dirty="0" err="1">
                <a:latin typeface="Twinkl Cursive Looped" panose="02000000000000000000" pitchFamily="2" charset="0"/>
              </a:rPr>
              <a:t>i</a:t>
            </a:r>
            <a:r>
              <a:rPr lang="en-GB" dirty="0">
                <a:latin typeface="Twinkl Cursive Looped" panose="02000000000000000000" pitchFamily="2" charset="0"/>
              </a:rPr>
              <a:t> around the wrong way</a:t>
            </a:r>
            <a:br>
              <a:rPr lang="en-GB" dirty="0">
                <a:latin typeface="Twinkl Cursive Looped" panose="02000000000000000000" pitchFamily="2" charset="0"/>
              </a:rPr>
            </a:br>
            <a:r>
              <a:rPr lang="en-GB" dirty="0">
                <a:latin typeface="Twinkl Cursive Looped" panose="02000000000000000000" pitchFamily="2" charset="0"/>
              </a:rPr>
              <a:t>bi + cycle = bicycle</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214469828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4" y="5376350"/>
            <a:ext cx="12012385" cy="1481650"/>
          </a:xfrm>
        </p:spPr>
        <p:txBody>
          <a:bodyPr>
            <a:normAutofit fontScale="90000"/>
          </a:bodyPr>
          <a:lstStyle/>
          <a:p>
            <a:br>
              <a:rPr lang="en-GB" dirty="0"/>
            </a:br>
            <a:r>
              <a:rPr lang="en-GB" i="1" dirty="0">
                <a:latin typeface="Twinkl Cursive Looped" panose="02000000000000000000" pitchFamily="2" charset="0"/>
              </a:rPr>
              <a:t>The magician was told to arrive at 4pm, disappear straight away and then reappear riding a bicycle.</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36118688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1</a:t>
            </a:r>
          </a:p>
          <a:p>
            <a:r>
              <a:rPr lang="en-GB" sz="7200" dirty="0">
                <a:latin typeface="Twinkl Cursive Looped" panose="02000000000000000000" pitchFamily="2" charset="0"/>
              </a:rPr>
              <a:t>Week 6 - Thursday</a:t>
            </a:r>
          </a:p>
          <a:p>
            <a:endParaRPr lang="en-GB" sz="7200" dirty="0"/>
          </a:p>
        </p:txBody>
      </p:sp>
    </p:spTree>
    <p:extLst>
      <p:ext uri="{BB962C8B-B14F-4D97-AF65-F5344CB8AC3E}">
        <p14:creationId xmlns:p14="http://schemas.microsoft.com/office/powerpoint/2010/main" val="281481216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57004BDC-1B31-ABB1-50E5-FF6C942EF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5516" r="12034" b="8987"/>
          <a:stretch/>
        </p:blipFill>
        <p:spPr bwMode="auto">
          <a:xfrm>
            <a:off x="555171" y="212271"/>
            <a:ext cx="10809515" cy="6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12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unpack</a:t>
            </a:r>
          </a:p>
        </p:txBody>
      </p:sp>
      <p:sp>
        <p:nvSpPr>
          <p:cNvPr id="3" name="Rectangle 2">
            <a:extLst>
              <a:ext uri="{FF2B5EF4-FFF2-40B4-BE49-F238E27FC236}">
                <a16:creationId xmlns:a16="http://schemas.microsoft.com/office/drawing/2014/main" id="{4BCBA2DA-E95C-434C-BE81-320E182AE5EF}"/>
              </a:ext>
            </a:extLst>
          </p:cNvPr>
          <p:cNvSpPr/>
          <p:nvPr/>
        </p:nvSpPr>
        <p:spPr>
          <a:xfrm>
            <a:off x="4898572" y="3804558"/>
            <a:ext cx="870266" cy="631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Helping Prospective Clients Unpack Their Suitcase Of Misconceptions">
            <a:extLst>
              <a:ext uri="{FF2B5EF4-FFF2-40B4-BE49-F238E27FC236}">
                <a16:creationId xmlns:a16="http://schemas.microsoft.com/office/drawing/2014/main" id="{D10E72CB-7BD8-4041-8333-23CF897B0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6" y="223836"/>
            <a:ext cx="4278090" cy="26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5314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4</a:t>
            </a:r>
          </a:p>
        </p:txBody>
      </p:sp>
    </p:spTree>
    <p:extLst>
      <p:ext uri="{BB962C8B-B14F-4D97-AF65-F5344CB8AC3E}">
        <p14:creationId xmlns:p14="http://schemas.microsoft.com/office/powerpoint/2010/main" val="302010388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p>
        </p:txBody>
      </p:sp>
    </p:spTree>
    <p:extLst>
      <p:ext uri="{BB962C8B-B14F-4D97-AF65-F5344CB8AC3E}">
        <p14:creationId xmlns:p14="http://schemas.microsoft.com/office/powerpoint/2010/main" val="278755911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6386963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often</a:t>
            </a:r>
          </a:p>
        </p:txBody>
      </p:sp>
    </p:spTree>
    <p:extLst>
      <p:ext uri="{BB962C8B-B14F-4D97-AF65-F5344CB8AC3E}">
        <p14:creationId xmlns:p14="http://schemas.microsoft.com/office/powerpoint/2010/main" val="42471748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r>
              <a:rPr lang="en-GB" dirty="0">
                <a:latin typeface="Twinkl Cursive Looped" panose="02000000000000000000" pitchFamily="2" charset="0"/>
              </a:rPr>
              <a:t>(adverb)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frequency / many times</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2095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69950" y="3946239"/>
            <a:ext cx="10515600" cy="1481650"/>
          </a:xfrm>
        </p:spPr>
        <p:txBody>
          <a:bodyPr>
            <a:normAutofit fontScale="90000"/>
          </a:bodyPr>
          <a:lstStyle/>
          <a:p>
            <a:pPr algn="ctr"/>
            <a:r>
              <a:rPr lang="en-GB" dirty="0">
                <a:latin typeface="Twinkl Cursive Looped" panose="02000000000000000000" pitchFamily="2" charset="0"/>
              </a:rPr>
              <a:t>often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eat fruit often.</a:t>
            </a:r>
          </a:p>
        </p:txBody>
      </p:sp>
      <p:pic>
        <p:nvPicPr>
          <p:cNvPr id="3" name="Picture 2" descr="frequency words present simple - Clip Art Library">
            <a:extLst>
              <a:ext uri="{FF2B5EF4-FFF2-40B4-BE49-F238E27FC236}">
                <a16:creationId xmlns:a16="http://schemas.microsoft.com/office/drawing/2014/main" id="{8D79DAC8-767B-BE38-14DB-2D8252CA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1" y="311604"/>
            <a:ext cx="3077935" cy="1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0396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85424907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build</a:t>
            </a:r>
          </a:p>
        </p:txBody>
      </p:sp>
    </p:spTree>
    <p:extLst>
      <p:ext uri="{BB962C8B-B14F-4D97-AF65-F5344CB8AC3E}">
        <p14:creationId xmlns:p14="http://schemas.microsoft.com/office/powerpoint/2010/main" val="365360992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make something</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7911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build</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Together, we can build great things.</a:t>
            </a:r>
          </a:p>
        </p:txBody>
      </p:sp>
      <p:pic>
        <p:nvPicPr>
          <p:cNvPr id="3" name="Picture 2" descr="900+ Building Blocks Clip Art | Royalty Free - GoGraph">
            <a:extLst>
              <a:ext uri="{FF2B5EF4-FFF2-40B4-BE49-F238E27FC236}">
                <a16:creationId xmlns:a16="http://schemas.microsoft.com/office/drawing/2014/main" id="{F6D71677-518E-F10A-C51C-B9DB7CEA0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9"/>
          <a:stretch/>
        </p:blipFill>
        <p:spPr bwMode="auto">
          <a:xfrm>
            <a:off x="831850" y="927328"/>
            <a:ext cx="1650093"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03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unkind</a:t>
            </a:r>
          </a:p>
        </p:txBody>
      </p:sp>
    </p:spTree>
    <p:extLst>
      <p:ext uri="{BB962C8B-B14F-4D97-AF65-F5344CB8AC3E}">
        <p14:creationId xmlns:p14="http://schemas.microsoft.com/office/powerpoint/2010/main" val="371114455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Possessive apostrophe</a:t>
            </a:r>
          </a:p>
        </p:txBody>
      </p:sp>
    </p:spTree>
    <p:extLst>
      <p:ext uri="{BB962C8B-B14F-4D97-AF65-F5344CB8AC3E}">
        <p14:creationId xmlns:p14="http://schemas.microsoft.com/office/powerpoint/2010/main" val="68825492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  ’s</a:t>
            </a:r>
          </a:p>
        </p:txBody>
      </p:sp>
    </p:spTree>
    <p:extLst>
      <p:ext uri="{BB962C8B-B14F-4D97-AF65-F5344CB8AC3E}">
        <p14:creationId xmlns:p14="http://schemas.microsoft.com/office/powerpoint/2010/main" val="124281934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2868553"/>
            <a:ext cx="10515600" cy="1481650"/>
          </a:xfrm>
        </p:spPr>
        <p:txBody>
          <a:bodyPr>
            <a:normAutofit fontScale="90000"/>
          </a:bodyPr>
          <a:lstStyle/>
          <a:p>
            <a:pPr algn="ctr"/>
            <a:r>
              <a:rPr lang="en-GB" dirty="0">
                <a:latin typeface="Twinkl Cursive Looped" panose="02000000000000000000" pitchFamily="2" charset="0"/>
              </a:rPr>
              <a:t>Possessive apostrophe </a:t>
            </a:r>
            <a:br>
              <a:rPr lang="en-GB" dirty="0">
                <a:latin typeface="Twinkl Cursive Looped" panose="02000000000000000000" pitchFamily="2" charset="0"/>
              </a:rPr>
            </a:br>
            <a:r>
              <a:rPr lang="en-GB" dirty="0">
                <a:latin typeface="Twinkl Cursive Looped" panose="02000000000000000000" pitchFamily="2" charset="0"/>
              </a:rPr>
              <a:t>Shows something belonging to someone.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girl’s shoes</a:t>
            </a:r>
          </a:p>
        </p:txBody>
      </p:sp>
    </p:spTree>
    <p:extLst>
      <p:ext uri="{BB962C8B-B14F-4D97-AF65-F5344CB8AC3E}">
        <p14:creationId xmlns:p14="http://schemas.microsoft.com/office/powerpoint/2010/main" val="427959910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girl’s shoes</a:t>
            </a:r>
          </a:p>
        </p:txBody>
      </p:sp>
      <p:sp>
        <p:nvSpPr>
          <p:cNvPr id="3" name="Rectangle 2">
            <a:extLst>
              <a:ext uri="{FF2B5EF4-FFF2-40B4-BE49-F238E27FC236}">
                <a16:creationId xmlns:a16="http://schemas.microsoft.com/office/drawing/2014/main" id="{F6A3C300-64C9-C9B8-10B3-528B7C857D9B}"/>
              </a:ext>
            </a:extLst>
          </p:cNvPr>
          <p:cNvSpPr/>
          <p:nvPr/>
        </p:nvSpPr>
        <p:spPr>
          <a:xfrm>
            <a:off x="5943599" y="3673929"/>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295443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girl’s shoes</a:t>
            </a:r>
          </a:p>
        </p:txBody>
      </p:sp>
      <p:sp>
        <p:nvSpPr>
          <p:cNvPr id="3" name="Rectangle 2">
            <a:extLst>
              <a:ext uri="{FF2B5EF4-FFF2-40B4-BE49-F238E27FC236}">
                <a16:creationId xmlns:a16="http://schemas.microsoft.com/office/drawing/2014/main" id="{F6A3C300-64C9-C9B8-10B3-528B7C857D9B}"/>
              </a:ext>
            </a:extLst>
          </p:cNvPr>
          <p:cNvSpPr/>
          <p:nvPr/>
        </p:nvSpPr>
        <p:spPr>
          <a:xfrm>
            <a:off x="5943599" y="3673929"/>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llustration Of Girl With Shoes Royalty Free SVG, Cliparts, Vectors, And  Stock Illustration. Image 13524543.">
            <a:extLst>
              <a:ext uri="{FF2B5EF4-FFF2-40B4-BE49-F238E27FC236}">
                <a16:creationId xmlns:a16="http://schemas.microsoft.com/office/drawing/2014/main" id="{50A8DCDB-FBE8-922D-4DE1-EE8429432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52" y="422503"/>
            <a:ext cx="183832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8623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man’s shoes</a:t>
            </a:r>
          </a:p>
        </p:txBody>
      </p:sp>
    </p:spTree>
    <p:extLst>
      <p:ext uri="{BB962C8B-B14F-4D97-AF65-F5344CB8AC3E}">
        <p14:creationId xmlns:p14="http://schemas.microsoft.com/office/powerpoint/2010/main" val="265042804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man’s shoes</a:t>
            </a:r>
          </a:p>
        </p:txBody>
      </p:sp>
      <p:sp>
        <p:nvSpPr>
          <p:cNvPr id="3" name="Rectangle 2">
            <a:extLst>
              <a:ext uri="{FF2B5EF4-FFF2-40B4-BE49-F238E27FC236}">
                <a16:creationId xmlns:a16="http://schemas.microsoft.com/office/drawing/2014/main" id="{F6A3C300-64C9-C9B8-10B3-528B7C857D9B}"/>
              </a:ext>
            </a:extLst>
          </p:cNvPr>
          <p:cNvSpPr/>
          <p:nvPr/>
        </p:nvSpPr>
        <p:spPr>
          <a:xfrm>
            <a:off x="6096000"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120979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man’s shoes</a:t>
            </a:r>
          </a:p>
        </p:txBody>
      </p:sp>
      <p:sp>
        <p:nvSpPr>
          <p:cNvPr id="3" name="Rectangle 2">
            <a:extLst>
              <a:ext uri="{FF2B5EF4-FFF2-40B4-BE49-F238E27FC236}">
                <a16:creationId xmlns:a16="http://schemas.microsoft.com/office/drawing/2014/main" id="{F6A3C300-64C9-C9B8-10B3-528B7C857D9B}"/>
              </a:ext>
            </a:extLst>
          </p:cNvPr>
          <p:cNvSpPr/>
          <p:nvPr/>
        </p:nvSpPr>
        <p:spPr>
          <a:xfrm>
            <a:off x="6096000" y="3657600"/>
            <a:ext cx="620486" cy="7694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Free Man Shoe Clipart in AI, SVG, EPS or PSD">
            <a:extLst>
              <a:ext uri="{FF2B5EF4-FFF2-40B4-BE49-F238E27FC236}">
                <a16:creationId xmlns:a16="http://schemas.microsoft.com/office/drawing/2014/main" id="{C155CA69-D9E9-56F8-F9B5-D2799D3E2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423"/>
          <a:stretch/>
        </p:blipFill>
        <p:spPr bwMode="auto">
          <a:xfrm>
            <a:off x="497342" y="455839"/>
            <a:ext cx="2085975" cy="169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5273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inter-</a:t>
            </a:r>
          </a:p>
        </p:txBody>
      </p:sp>
    </p:spTree>
    <p:extLst>
      <p:ext uri="{BB962C8B-B14F-4D97-AF65-F5344CB8AC3E}">
        <p14:creationId xmlns:p14="http://schemas.microsoft.com/office/powerpoint/2010/main" val="405659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unkind</a:t>
            </a:r>
          </a:p>
        </p:txBody>
      </p:sp>
      <p:sp>
        <p:nvSpPr>
          <p:cNvPr id="3" name="Rectangle 2">
            <a:extLst>
              <a:ext uri="{FF2B5EF4-FFF2-40B4-BE49-F238E27FC236}">
                <a16:creationId xmlns:a16="http://schemas.microsoft.com/office/drawing/2014/main" id="{162CC6E8-06E9-4F6E-A75B-C2FED721CE28}"/>
              </a:ext>
            </a:extLst>
          </p:cNvPr>
          <p:cNvSpPr/>
          <p:nvPr/>
        </p:nvSpPr>
        <p:spPr>
          <a:xfrm>
            <a:off x="4963887" y="3788230"/>
            <a:ext cx="857960"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033685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inter-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94980771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inter-  </a:t>
            </a:r>
            <a:br>
              <a:rPr lang="en-GB" dirty="0">
                <a:latin typeface="Twinkl Cursive Looped" panose="02000000000000000000" pitchFamily="2" charset="0"/>
              </a:rPr>
            </a:br>
            <a:r>
              <a:rPr lang="en-GB" dirty="0">
                <a:latin typeface="Twinkl Cursive Looped" panose="02000000000000000000" pitchFamily="2" charset="0"/>
              </a:rPr>
              <a:t>meaning between or among.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3848341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4" y="4011554"/>
            <a:ext cx="10515600" cy="1481650"/>
          </a:xfrm>
        </p:spPr>
        <p:txBody>
          <a:bodyPr>
            <a:normAutofit fontScale="90000"/>
          </a:bodyPr>
          <a:lstStyle/>
          <a:p>
            <a:pPr algn="ctr"/>
            <a:r>
              <a:rPr lang="en-GB" u="sng" dirty="0">
                <a:latin typeface="Twinkl Cursive Looped" panose="02000000000000000000" pitchFamily="2" charset="0"/>
              </a:rPr>
              <a:t>inter-  </a:t>
            </a:r>
            <a:br>
              <a:rPr lang="en-GB" dirty="0">
                <a:latin typeface="Twinkl Cursive Looped" panose="02000000000000000000" pitchFamily="2" charset="0"/>
              </a:rPr>
            </a:br>
            <a:r>
              <a:rPr lang="en-GB" dirty="0">
                <a:latin typeface="Twinkl Cursive Looped" panose="02000000000000000000" pitchFamily="2" charset="0"/>
              </a:rPr>
              <a:t>meaning between or among.</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inter can just be added to a root word.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3436709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internet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8274786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internet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554766"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511671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internet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6423574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internet</a:t>
            </a:r>
            <a:br>
              <a:rPr lang="en-GB" dirty="0">
                <a:latin typeface="Twinkl Cursive Looped" panose="02000000000000000000" pitchFamily="2" charset="0"/>
              </a:rPr>
            </a:br>
            <a:r>
              <a:rPr lang="en-GB" dirty="0">
                <a:latin typeface="Twinkl Cursive Looped" panose="02000000000000000000" pitchFamily="2" charset="0"/>
              </a:rPr>
              <a:t>inter + net = internet</a:t>
            </a:r>
            <a:endParaRPr lang="en-GB" i="1" dirty="0">
              <a:latin typeface="Twinkl Cursive Looped" panose="02000000000000000000" pitchFamily="2" charset="0"/>
            </a:endParaRPr>
          </a:p>
        </p:txBody>
      </p:sp>
      <p:pic>
        <p:nvPicPr>
          <p:cNvPr id="45058" name="Picture 2" descr="Free Internet Cliparts, Download Free Internet Cliparts png images, Free  ClipArts on Clipart Library">
            <a:extLst>
              <a:ext uri="{FF2B5EF4-FFF2-40B4-BE49-F238E27FC236}">
                <a16:creationId xmlns:a16="http://schemas.microsoft.com/office/drawing/2014/main" id="{6B3A6BDC-4834-4941-40C9-776C299AB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24" y="408214"/>
            <a:ext cx="22193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4773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internet</a:t>
            </a:r>
            <a:br>
              <a:rPr lang="en-GB" dirty="0">
                <a:latin typeface="Twinkl Cursive Looped" panose="02000000000000000000" pitchFamily="2" charset="0"/>
              </a:rPr>
            </a:br>
            <a:r>
              <a:rPr lang="en-GB" dirty="0">
                <a:latin typeface="Twinkl Cursive Looped" panose="02000000000000000000" pitchFamily="2" charset="0"/>
              </a:rPr>
              <a:t>inter + net = internet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communication between people and places</a:t>
            </a:r>
            <a:endParaRPr lang="en-GB" i="1" dirty="0">
              <a:latin typeface="Twinkl Cursive Looped" panose="02000000000000000000" pitchFamily="2" charset="0"/>
            </a:endParaRPr>
          </a:p>
        </p:txBody>
      </p:sp>
      <p:pic>
        <p:nvPicPr>
          <p:cNvPr id="44034" name="Picture 2" descr="Free Internet Cliparts, Download Free Internet Cliparts png images, Free  ClipArts on Clipart Library">
            <a:extLst>
              <a:ext uri="{FF2B5EF4-FFF2-40B4-BE49-F238E27FC236}">
                <a16:creationId xmlns:a16="http://schemas.microsoft.com/office/drawing/2014/main" id="{43008862-C29A-E72C-8F15-756D8C242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81" y="555172"/>
            <a:ext cx="22193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5189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Children must stay safe when using the internet.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315377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Children must stay safe when using the 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0425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unkind</a:t>
            </a:r>
          </a:p>
        </p:txBody>
      </p:sp>
      <p:sp>
        <p:nvSpPr>
          <p:cNvPr id="3" name="Rectangle 2">
            <a:extLst>
              <a:ext uri="{FF2B5EF4-FFF2-40B4-BE49-F238E27FC236}">
                <a16:creationId xmlns:a16="http://schemas.microsoft.com/office/drawing/2014/main" id="{162CC6E8-06E9-4F6E-A75B-C2FED721CE28}"/>
              </a:ext>
            </a:extLst>
          </p:cNvPr>
          <p:cNvSpPr/>
          <p:nvPr/>
        </p:nvSpPr>
        <p:spPr>
          <a:xfrm>
            <a:off x="4931229" y="3820886"/>
            <a:ext cx="890617" cy="6151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44,384 Behavior Cliparts, Stock Vector and Royalty Free Behavior  Illustrations">
            <a:extLst>
              <a:ext uri="{FF2B5EF4-FFF2-40B4-BE49-F238E27FC236}">
                <a16:creationId xmlns:a16="http://schemas.microsoft.com/office/drawing/2014/main" id="{20B359FD-8271-493D-BC04-0E0C273CF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 y="347662"/>
            <a:ext cx="3833813" cy="304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5936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Children must stay safe when using the internet.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5516828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interfere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3981683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interfere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440466"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876906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interfere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1368719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interfere</a:t>
            </a:r>
            <a:br>
              <a:rPr lang="en-GB" dirty="0">
                <a:latin typeface="Twinkl Cursive Looped" panose="02000000000000000000" pitchFamily="2" charset="0"/>
              </a:rPr>
            </a:br>
            <a:r>
              <a:rPr lang="en-GB" dirty="0">
                <a:latin typeface="Twinkl Cursive Looped" panose="02000000000000000000" pitchFamily="2" charset="0"/>
              </a:rPr>
              <a:t>inter + fere = interfere</a:t>
            </a:r>
            <a:endParaRPr lang="en-GB" i="1" dirty="0">
              <a:latin typeface="Twinkl Cursive Looped" panose="02000000000000000000" pitchFamily="2" charset="0"/>
            </a:endParaRPr>
          </a:p>
        </p:txBody>
      </p:sp>
      <p:pic>
        <p:nvPicPr>
          <p:cNvPr id="9218" name="Picture 2" descr="77 Interfere Illustrations &amp; Clip Art - iStock">
            <a:extLst>
              <a:ext uri="{FF2B5EF4-FFF2-40B4-BE49-F238E27FC236}">
                <a16:creationId xmlns:a16="http://schemas.microsoft.com/office/drawing/2014/main" id="{2C0BB048-8EEB-F7C9-344C-C0ACFB756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09" y="2837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51993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interfere</a:t>
            </a:r>
            <a:br>
              <a:rPr lang="en-GB" dirty="0">
                <a:latin typeface="Twinkl Cursive Looped" panose="02000000000000000000" pitchFamily="2" charset="0"/>
              </a:rPr>
            </a:br>
            <a:r>
              <a:rPr lang="en-GB" dirty="0">
                <a:latin typeface="Twinkl Cursive Looped" panose="02000000000000000000" pitchFamily="2" charset="0"/>
              </a:rPr>
              <a:t>inter + fere = interfere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get involved in something without being a part of it</a:t>
            </a:r>
            <a:endParaRPr lang="en-GB" i="1" dirty="0">
              <a:latin typeface="Twinkl Cursive Looped" panose="02000000000000000000" pitchFamily="2" charset="0"/>
            </a:endParaRPr>
          </a:p>
        </p:txBody>
      </p:sp>
      <p:pic>
        <p:nvPicPr>
          <p:cNvPr id="8194" name="Picture 2" descr="77 Interfere Illustrations &amp; Clip Art - iStock">
            <a:extLst>
              <a:ext uri="{FF2B5EF4-FFF2-40B4-BE49-F238E27FC236}">
                <a16:creationId xmlns:a16="http://schemas.microsoft.com/office/drawing/2014/main" id="{804F947E-997E-48F9-6AD4-9C78D7ED1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81" y="6102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0485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interfere with these results.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739063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_________ with these results.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5369570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interfere with these results.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1160595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super-</a:t>
            </a:r>
          </a:p>
        </p:txBody>
      </p:sp>
    </p:spTree>
    <p:extLst>
      <p:ext uri="{BB962C8B-B14F-4D97-AF65-F5344CB8AC3E}">
        <p14:creationId xmlns:p14="http://schemas.microsoft.com/office/powerpoint/2010/main" val="201067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5420382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super-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58150927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super-  </a:t>
            </a:r>
            <a:br>
              <a:rPr lang="en-GB" dirty="0">
                <a:latin typeface="Twinkl Cursive Looped" panose="02000000000000000000" pitchFamily="2" charset="0"/>
              </a:rPr>
            </a:br>
            <a:r>
              <a:rPr lang="en-GB" dirty="0">
                <a:latin typeface="Twinkl Cursive Looped" panose="02000000000000000000" pitchFamily="2" charset="0"/>
              </a:rPr>
              <a:t>meaning above / best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0699049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4" y="4011554"/>
            <a:ext cx="10515600" cy="1481650"/>
          </a:xfrm>
        </p:spPr>
        <p:txBody>
          <a:bodyPr>
            <a:normAutofit fontScale="90000"/>
          </a:bodyPr>
          <a:lstStyle/>
          <a:p>
            <a:pPr algn="ctr"/>
            <a:r>
              <a:rPr lang="en-GB" u="sng" dirty="0">
                <a:latin typeface="Twinkl Cursive Looped" panose="02000000000000000000" pitchFamily="2" charset="0"/>
              </a:rPr>
              <a:t>super-  </a:t>
            </a:r>
            <a:br>
              <a:rPr lang="en-GB" dirty="0">
                <a:latin typeface="Twinkl Cursive Looped" panose="02000000000000000000" pitchFamily="2" charset="0"/>
              </a:rPr>
            </a:br>
            <a:r>
              <a:rPr lang="en-GB" dirty="0">
                <a:latin typeface="Twinkl Cursive Looped" panose="02000000000000000000" pitchFamily="2" charset="0"/>
              </a:rPr>
              <a:t>meaning above / best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super- can just be added to a root word.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3372249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superman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916243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superman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440466"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449455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superman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6400365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superman</a:t>
            </a:r>
            <a:br>
              <a:rPr lang="en-GB" dirty="0">
                <a:latin typeface="Twinkl Cursive Looped" panose="02000000000000000000" pitchFamily="2" charset="0"/>
              </a:rPr>
            </a:br>
            <a:r>
              <a:rPr lang="en-GB" dirty="0">
                <a:latin typeface="Twinkl Cursive Looped" panose="02000000000000000000" pitchFamily="2" charset="0"/>
              </a:rPr>
              <a:t>super + man = superman</a:t>
            </a:r>
            <a:endParaRPr lang="en-GB" i="1" dirty="0">
              <a:latin typeface="Twinkl Cursive Looped" panose="02000000000000000000" pitchFamily="2" charset="0"/>
            </a:endParaRPr>
          </a:p>
        </p:txBody>
      </p:sp>
      <p:pic>
        <p:nvPicPr>
          <p:cNvPr id="35842" name="Picture 2" descr="Free Superman Cliparts, Download Free Superman Cliparts png images, Free  ClipArts on Clipart Library">
            <a:extLst>
              <a:ext uri="{FF2B5EF4-FFF2-40B4-BE49-F238E27FC236}">
                <a16:creationId xmlns:a16="http://schemas.microsoft.com/office/drawing/2014/main" id="{2812212E-DBDA-89DE-ECF5-6A304E7F1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81" y="615724"/>
            <a:ext cx="199072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737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superman</a:t>
            </a:r>
            <a:br>
              <a:rPr lang="en-GB" dirty="0">
                <a:latin typeface="Twinkl Cursive Looped" panose="02000000000000000000" pitchFamily="2" charset="0"/>
              </a:rPr>
            </a:br>
            <a:r>
              <a:rPr lang="en-GB" dirty="0">
                <a:latin typeface="Twinkl Cursive Looped" panose="02000000000000000000" pitchFamily="2" charset="0"/>
              </a:rPr>
              <a:t>super + man = superman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character with great strength</a:t>
            </a:r>
            <a:endParaRPr lang="en-GB" i="1" dirty="0">
              <a:latin typeface="Twinkl Cursive Looped" panose="02000000000000000000" pitchFamily="2" charset="0"/>
            </a:endParaRPr>
          </a:p>
        </p:txBody>
      </p:sp>
      <p:pic>
        <p:nvPicPr>
          <p:cNvPr id="34818" name="Picture 2" descr="Free Superman Cliparts, Download Free Superman Cliparts png images, Free  ClipArts on Clipart Library">
            <a:extLst>
              <a:ext uri="{FF2B5EF4-FFF2-40B4-BE49-F238E27FC236}">
                <a16:creationId xmlns:a16="http://schemas.microsoft.com/office/drawing/2014/main" id="{7F5D0185-94B8-00A7-5D09-6692D8D9A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09" y="436109"/>
            <a:ext cx="199072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5495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Superman can fly around the world.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0951637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_________ can fly around the world.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8708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57004BDC-1B31-ABB1-50E5-FF6C942EF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5516" r="12034" b="8987"/>
          <a:stretch/>
        </p:blipFill>
        <p:spPr bwMode="auto">
          <a:xfrm>
            <a:off x="555171" y="212271"/>
            <a:ext cx="10809515" cy="6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2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9352617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Superman can fly around the world.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4290169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supernatural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5024527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supernatural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032252" y="3821650"/>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895918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supernatural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8766942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supernatural</a:t>
            </a:r>
            <a:br>
              <a:rPr lang="en-GB" dirty="0">
                <a:latin typeface="Twinkl Cursive Looped" panose="02000000000000000000" pitchFamily="2" charset="0"/>
              </a:rPr>
            </a:br>
            <a:r>
              <a:rPr lang="en-GB" dirty="0">
                <a:latin typeface="Twinkl Cursive Looped" panose="02000000000000000000" pitchFamily="2" charset="0"/>
              </a:rPr>
              <a:t>super + natural = supernatural</a:t>
            </a:r>
            <a:endParaRPr lang="en-GB" i="1" dirty="0">
              <a:latin typeface="Twinkl Cursive Looped" panose="02000000000000000000" pitchFamily="2" charset="0"/>
            </a:endParaRPr>
          </a:p>
        </p:txBody>
      </p:sp>
      <p:pic>
        <p:nvPicPr>
          <p:cNvPr id="61442" name="Picture 2" descr="Supernatural beings hi-res stock photography and images - Alamy">
            <a:extLst>
              <a:ext uri="{FF2B5EF4-FFF2-40B4-BE49-F238E27FC236}">
                <a16:creationId xmlns:a16="http://schemas.microsoft.com/office/drawing/2014/main" id="{3EB3D429-2E48-1F44-75F1-473DB84B5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44"/>
          <a:stretch/>
        </p:blipFill>
        <p:spPr bwMode="auto">
          <a:xfrm>
            <a:off x="296635" y="327253"/>
            <a:ext cx="1866900" cy="223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6735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r>
              <a:rPr lang="en-GB" dirty="0">
                <a:latin typeface="Twinkl Cursive Looped" panose="02000000000000000000" pitchFamily="2" charset="0"/>
              </a:rPr>
              <a:t>supernatural</a:t>
            </a:r>
            <a:br>
              <a:rPr lang="en-GB" dirty="0">
                <a:latin typeface="Twinkl Cursive Looped" panose="02000000000000000000" pitchFamily="2" charset="0"/>
              </a:rPr>
            </a:br>
            <a:r>
              <a:rPr lang="en-GB" dirty="0">
                <a:latin typeface="Twinkl Cursive Looped" panose="02000000000000000000" pitchFamily="2" charset="0"/>
              </a:rPr>
              <a:t>super + natural = supernatural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being not explained by the laws of nature</a:t>
            </a:r>
            <a:endParaRPr lang="en-GB" i="1" dirty="0">
              <a:latin typeface="Twinkl Cursive Looped" panose="02000000000000000000" pitchFamily="2" charset="0"/>
            </a:endParaRPr>
          </a:p>
        </p:txBody>
      </p:sp>
      <p:pic>
        <p:nvPicPr>
          <p:cNvPr id="5" name="Picture 2" descr="Supernatural beings hi-res stock photography and images - Alamy">
            <a:extLst>
              <a:ext uri="{FF2B5EF4-FFF2-40B4-BE49-F238E27FC236}">
                <a16:creationId xmlns:a16="http://schemas.microsoft.com/office/drawing/2014/main" id="{6AC93599-DCC7-5EB5-696A-937E6AD669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44"/>
          <a:stretch/>
        </p:blipFill>
        <p:spPr bwMode="auto">
          <a:xfrm>
            <a:off x="296635" y="327253"/>
            <a:ext cx="1866900" cy="223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0666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Ghosts are said to be supernatural.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7013919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Ghosts are said to be ____________.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8362800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Ghosts are said to be supernatural.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643362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More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63085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rmAutofit fontScale="90000"/>
          </a:bodyPr>
          <a:lstStyle/>
          <a:p>
            <a:pPr algn="ctr"/>
            <a:r>
              <a:rPr lang="en-GB" dirty="0">
                <a:latin typeface="Twinkl Cursive Looped" panose="02000000000000000000" pitchFamily="2" charset="0"/>
              </a:rPr>
              <a:t>mis-</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r>
              <a:rPr lang="en-GB" dirty="0">
                <a:latin typeface="Twinkl Cursive Looped" panose="02000000000000000000" pitchFamily="2" charset="0"/>
              </a:rPr>
              <a:t> </a:t>
            </a:r>
            <a:br>
              <a:rPr lang="en-GB" dirty="0">
                <a:latin typeface="Twinkl Cursive Looped" panose="02000000000000000000" pitchFamily="2" charset="0"/>
              </a:rPr>
            </a:br>
            <a:r>
              <a:rPr lang="en-GB" i="1" dirty="0">
                <a:latin typeface="Twinkl Cursive Looped" panose="02000000000000000000" pitchFamily="2" charset="0"/>
              </a:rPr>
              <a:t>‘not’</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413564360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busy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pic>
        <p:nvPicPr>
          <p:cNvPr id="12290" name="Picture 2" descr="Busy Stock Illustrations – 57,710 Busy Stock Illustrations, Vectors &amp;  Clipart - Dreamstime">
            <a:extLst>
              <a:ext uri="{FF2B5EF4-FFF2-40B4-BE49-F238E27FC236}">
                <a16:creationId xmlns:a16="http://schemas.microsoft.com/office/drawing/2014/main" id="{184C0B3F-794E-6B95-0AB7-81AA1845F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3" y="1367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0743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3187630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____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9811779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94734278"/>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854439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early</a:t>
            </a: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pic>
        <p:nvPicPr>
          <p:cNvPr id="13314" name="Picture 2" descr="Early Morning Stock Illustrations – 6,301 Early Morning Stock  Illustrations, Vectors &amp; Clipart - Dreamstime">
            <a:extLst>
              <a:ext uri="{FF2B5EF4-FFF2-40B4-BE49-F238E27FC236}">
                <a16:creationId xmlns:a16="http://schemas.microsoft.com/office/drawing/2014/main" id="{DF8C712F-EE37-8A66-BE98-9DB9EC0A7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17" y="341539"/>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6237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1478945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525704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_____ for Christmas.</a:t>
            </a:r>
            <a:endParaRPr lang="en-GB" i="1" dirty="0"/>
          </a:p>
        </p:txBody>
      </p:sp>
    </p:spTree>
    <p:extLst>
      <p:ext uri="{BB962C8B-B14F-4D97-AF65-F5344CB8AC3E}">
        <p14:creationId xmlns:p14="http://schemas.microsoft.com/office/powerpoint/2010/main" val="209379391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busy shop opened early for Christmas.</a:t>
            </a:r>
            <a:endParaRPr lang="en-GB" i="1" dirty="0"/>
          </a:p>
        </p:txBody>
      </p:sp>
    </p:spTree>
    <p:extLst>
      <p:ext uri="{BB962C8B-B14F-4D97-AF65-F5344CB8AC3E}">
        <p14:creationId xmlns:p14="http://schemas.microsoft.com/office/powerpoint/2010/main" val="330484538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Let’s investigate and detect…</a:t>
            </a:r>
            <a:endParaRPr lang="en-GB" i="1" dirty="0"/>
          </a:p>
        </p:txBody>
      </p:sp>
    </p:spTree>
    <p:extLst>
      <p:ext uri="{BB962C8B-B14F-4D97-AF65-F5344CB8AC3E}">
        <p14:creationId xmlns:p14="http://schemas.microsoft.com/office/powerpoint/2010/main" val="183395517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34067"/>
            <a:ext cx="10515600" cy="1481650"/>
          </a:xfrm>
        </p:spPr>
        <p:txBody>
          <a:bodyPr>
            <a:normAutofit fontScale="90000"/>
          </a:bodyPr>
          <a:lstStyle/>
          <a:p>
            <a:br>
              <a:rPr lang="en-GB" dirty="0"/>
            </a:br>
            <a:r>
              <a:rPr lang="en-GB" sz="4900" dirty="0">
                <a:latin typeface="Twinkl Cursive Looped" panose="02000000000000000000" pitchFamily="2" charset="0"/>
              </a:rPr>
              <a:t>Look at this sentence.  </a:t>
            </a:r>
            <a:br>
              <a:rPr lang="en-GB" sz="4900" dirty="0">
                <a:latin typeface="Twinkl Cursive Looped" panose="02000000000000000000" pitchFamily="2" charset="0"/>
              </a:rPr>
            </a:br>
            <a:r>
              <a:rPr lang="en-GB" sz="4900" dirty="0">
                <a:latin typeface="Twinkl Cursive Looped" panose="02000000000000000000" pitchFamily="2" charset="0"/>
              </a:rPr>
              <a:t>Change the spellings that are incorrect.</a:t>
            </a:r>
            <a:br>
              <a:rPr lang="en-GB" sz="4900" dirty="0">
                <a:latin typeface="Twinkl Cursive Looped" panose="02000000000000000000" pitchFamily="2" charset="0"/>
              </a:rPr>
            </a:br>
            <a:r>
              <a:rPr lang="en-GB" sz="4900" dirty="0">
                <a:latin typeface="Twinkl Cursive Looped" panose="02000000000000000000" pitchFamily="2" charset="0"/>
              </a:rPr>
              <a:t>Explain how each one is wrong and how to remember to get it right next time. </a:t>
            </a:r>
            <a:br>
              <a:rPr lang="en-GB" dirty="0">
                <a:latin typeface="Twinkl Cursive Looped" panose="02000000000000000000" pitchFamily="2" charset="0"/>
              </a:rPr>
            </a:br>
            <a:br>
              <a:rPr lang="en-GB" dirty="0">
                <a:latin typeface="Twinkl Cursive Looped" panose="02000000000000000000" pitchFamily="2" charset="0"/>
              </a:rPr>
            </a:br>
            <a:r>
              <a:rPr lang="en-GB" i="1" dirty="0" err="1">
                <a:latin typeface="Twinkl Cursive Looped" panose="02000000000000000000" pitchFamily="2" charset="0"/>
              </a:rPr>
              <a:t>Chiden</a:t>
            </a:r>
            <a:r>
              <a:rPr lang="en-GB" i="1" dirty="0">
                <a:latin typeface="Twinkl Cursive Looped" panose="02000000000000000000" pitchFamily="2" charset="0"/>
              </a:rPr>
              <a:t> are </a:t>
            </a:r>
            <a:r>
              <a:rPr lang="en-GB" i="1" dirty="0" err="1">
                <a:latin typeface="Twinkl Cursive Looped" panose="02000000000000000000" pitchFamily="2" charset="0"/>
              </a:rPr>
              <a:t>ofon</a:t>
            </a:r>
            <a:r>
              <a:rPr lang="en-GB" i="1" dirty="0">
                <a:latin typeface="Twinkl Cursive Looped" panose="02000000000000000000" pitchFamily="2" charset="0"/>
              </a:rPr>
              <a:t> </a:t>
            </a:r>
            <a:r>
              <a:rPr lang="en-GB" i="1" dirty="0" err="1">
                <a:latin typeface="Twinkl Cursive Looped" panose="02000000000000000000" pitchFamily="2" charset="0"/>
              </a:rPr>
              <a:t>buzy</a:t>
            </a:r>
            <a:r>
              <a:rPr lang="en-GB" i="1" dirty="0">
                <a:latin typeface="Twinkl Cursive Looped" panose="02000000000000000000" pitchFamily="2" charset="0"/>
              </a:rPr>
              <a:t> using the </a:t>
            </a:r>
            <a:r>
              <a:rPr lang="en-GB" i="1" dirty="0" err="1">
                <a:latin typeface="Twinkl Cursive Looped" panose="02000000000000000000" pitchFamily="2" charset="0"/>
              </a:rPr>
              <a:t>intanet</a:t>
            </a:r>
            <a:r>
              <a:rPr lang="en-GB" i="1" dirty="0">
                <a:latin typeface="Twinkl Cursive Looped" panose="02000000000000000000" pitchFamily="2" charset="0"/>
              </a:rPr>
              <a:t> to find out more about </a:t>
            </a:r>
            <a:r>
              <a:rPr lang="en-GB" i="1" dirty="0" err="1">
                <a:latin typeface="Twinkl Cursive Looped" panose="02000000000000000000" pitchFamily="2" charset="0"/>
              </a:rPr>
              <a:t>Supaman</a:t>
            </a:r>
            <a:r>
              <a:rPr lang="en-GB" i="1" dirty="0">
                <a:latin typeface="Twinkl Cursive Looped" panose="02000000000000000000" pitchFamily="2" charset="0"/>
              </a:rPr>
              <a:t> films.</a:t>
            </a:r>
            <a:endParaRPr lang="en-GB" i="1" dirty="0"/>
          </a:p>
        </p:txBody>
      </p:sp>
    </p:spTree>
    <p:extLst>
      <p:ext uri="{BB962C8B-B14F-4D97-AF65-F5344CB8AC3E}">
        <p14:creationId xmlns:p14="http://schemas.microsoft.com/office/powerpoint/2010/main" val="83037411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i="1" dirty="0" err="1">
                <a:highlight>
                  <a:srgbClr val="FFFF00"/>
                </a:highlight>
                <a:latin typeface="Twinkl Cursive Looped" panose="02000000000000000000" pitchFamily="2" charset="0"/>
              </a:rPr>
              <a:t>Chiden</a:t>
            </a:r>
            <a:r>
              <a:rPr lang="en-GB" i="1" dirty="0">
                <a:highlight>
                  <a:srgbClr val="FFFF00"/>
                </a:highlight>
                <a:latin typeface="Twinkl Cursive Looped" panose="02000000000000000000" pitchFamily="2" charset="0"/>
              </a:rPr>
              <a:t> </a:t>
            </a:r>
            <a:r>
              <a:rPr lang="en-GB" i="1" dirty="0">
                <a:latin typeface="Twinkl Cursive Looped" panose="02000000000000000000" pitchFamily="2" charset="0"/>
              </a:rPr>
              <a:t>are </a:t>
            </a:r>
            <a:r>
              <a:rPr lang="en-GB" i="1" dirty="0" err="1">
                <a:latin typeface="Twinkl Cursive Looped" panose="02000000000000000000" pitchFamily="2" charset="0"/>
              </a:rPr>
              <a:t>ofon</a:t>
            </a:r>
            <a:r>
              <a:rPr lang="en-GB" i="1" dirty="0">
                <a:latin typeface="Twinkl Cursive Looped" panose="02000000000000000000" pitchFamily="2" charset="0"/>
              </a:rPr>
              <a:t> </a:t>
            </a:r>
            <a:r>
              <a:rPr lang="en-GB" i="1" dirty="0" err="1">
                <a:latin typeface="Twinkl Cursive Looped" panose="02000000000000000000" pitchFamily="2" charset="0"/>
              </a:rPr>
              <a:t>buzy</a:t>
            </a:r>
            <a:r>
              <a:rPr lang="en-GB" i="1" dirty="0">
                <a:latin typeface="Twinkl Cursive Looped" panose="02000000000000000000" pitchFamily="2" charset="0"/>
              </a:rPr>
              <a:t> using the </a:t>
            </a:r>
            <a:r>
              <a:rPr lang="en-GB" i="1" dirty="0" err="1">
                <a:latin typeface="Twinkl Cursive Looped" panose="02000000000000000000" pitchFamily="2" charset="0"/>
              </a:rPr>
              <a:t>intanet</a:t>
            </a:r>
            <a:r>
              <a:rPr lang="en-GB" i="1" dirty="0">
                <a:latin typeface="Twinkl Cursive Looped" panose="02000000000000000000" pitchFamily="2" charset="0"/>
              </a:rPr>
              <a:t> to find out more about </a:t>
            </a:r>
            <a:r>
              <a:rPr lang="en-GB" i="1" dirty="0" err="1">
                <a:latin typeface="Twinkl Cursive Looped" panose="02000000000000000000" pitchFamily="2" charset="0"/>
              </a:rPr>
              <a:t>Supaman</a:t>
            </a:r>
            <a:r>
              <a:rPr lang="en-GB" i="1" dirty="0">
                <a:latin typeface="Twinkl Cursive Looped" panose="02000000000000000000" pitchFamily="2" charset="0"/>
              </a:rPr>
              <a:t> films.</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children </a:t>
            </a:r>
            <a:r>
              <a:rPr lang="en-GB" dirty="0">
                <a:latin typeface="Twinkl Cursive Looped" panose="02000000000000000000" pitchFamily="2" charset="0"/>
              </a:rPr>
              <a:t>– missing l and 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child is root word</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203978458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i="1" dirty="0" err="1">
                <a:latin typeface="Twinkl Cursive Looped" panose="02000000000000000000" pitchFamily="2" charset="0"/>
              </a:rPr>
              <a:t>Chiden</a:t>
            </a:r>
            <a:r>
              <a:rPr lang="en-GB" i="1" dirty="0">
                <a:latin typeface="Twinkl Cursive Looped" panose="02000000000000000000" pitchFamily="2" charset="0"/>
              </a:rPr>
              <a:t> are </a:t>
            </a:r>
            <a:r>
              <a:rPr lang="en-GB" i="1" dirty="0" err="1">
                <a:highlight>
                  <a:srgbClr val="FFFF00"/>
                </a:highlight>
                <a:latin typeface="Twinkl Cursive Looped" panose="02000000000000000000" pitchFamily="2" charset="0"/>
              </a:rPr>
              <a:t>ofon</a:t>
            </a:r>
            <a:r>
              <a:rPr lang="en-GB" i="1" dirty="0">
                <a:latin typeface="Twinkl Cursive Looped" panose="02000000000000000000" pitchFamily="2" charset="0"/>
              </a:rPr>
              <a:t> </a:t>
            </a:r>
            <a:r>
              <a:rPr lang="en-GB" i="1" dirty="0" err="1">
                <a:latin typeface="Twinkl Cursive Looped" panose="02000000000000000000" pitchFamily="2" charset="0"/>
              </a:rPr>
              <a:t>buzy</a:t>
            </a:r>
            <a:r>
              <a:rPr lang="en-GB" i="1" dirty="0">
                <a:latin typeface="Twinkl Cursive Looped" panose="02000000000000000000" pitchFamily="2" charset="0"/>
              </a:rPr>
              <a:t> using the </a:t>
            </a:r>
            <a:r>
              <a:rPr lang="en-GB" i="1" dirty="0" err="1">
                <a:latin typeface="Twinkl Cursive Looped" panose="02000000000000000000" pitchFamily="2" charset="0"/>
              </a:rPr>
              <a:t>intanet</a:t>
            </a:r>
            <a:r>
              <a:rPr lang="en-GB" i="1" dirty="0">
                <a:latin typeface="Twinkl Cursive Looped" panose="02000000000000000000" pitchFamily="2" charset="0"/>
              </a:rPr>
              <a:t> to find out more about </a:t>
            </a:r>
            <a:r>
              <a:rPr lang="en-GB" i="1" dirty="0" err="1">
                <a:latin typeface="Twinkl Cursive Looped" panose="02000000000000000000" pitchFamily="2" charset="0"/>
              </a:rPr>
              <a:t>Supaman</a:t>
            </a:r>
            <a:r>
              <a:rPr lang="en-GB" i="1" dirty="0">
                <a:latin typeface="Twinkl Cursive Looped" panose="02000000000000000000" pitchFamily="2" charset="0"/>
              </a:rPr>
              <a:t> films.</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often </a:t>
            </a:r>
            <a:r>
              <a:rPr lang="en-GB" dirty="0">
                <a:latin typeface="Twinkl Cursive Looped" panose="02000000000000000000" pitchFamily="2" charset="0"/>
              </a:rPr>
              <a:t>– missing t and wrong choice of unstressed vowel</a:t>
            </a:r>
            <a:br>
              <a:rPr lang="en-GB" dirty="0">
                <a:latin typeface="Twinkl Cursive Looped" panose="02000000000000000000" pitchFamily="2" charset="0"/>
              </a:rPr>
            </a:br>
            <a:r>
              <a:rPr lang="en-GB" dirty="0">
                <a:latin typeface="Twinkl Cursive Looped" panose="02000000000000000000" pitchFamily="2" charset="0"/>
              </a:rPr>
              <a:t>challenge word</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315810224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i="1" dirty="0" err="1">
                <a:latin typeface="Twinkl Cursive Looped" panose="02000000000000000000" pitchFamily="2" charset="0"/>
              </a:rPr>
              <a:t>Chiden</a:t>
            </a:r>
            <a:r>
              <a:rPr lang="en-GB" i="1" dirty="0">
                <a:latin typeface="Twinkl Cursive Looped" panose="02000000000000000000" pitchFamily="2" charset="0"/>
              </a:rPr>
              <a:t> are </a:t>
            </a:r>
            <a:r>
              <a:rPr lang="en-GB" i="1" dirty="0" err="1">
                <a:latin typeface="Twinkl Cursive Looped" panose="02000000000000000000" pitchFamily="2" charset="0"/>
              </a:rPr>
              <a:t>ofon</a:t>
            </a:r>
            <a:r>
              <a:rPr lang="en-GB" i="1" dirty="0">
                <a:latin typeface="Twinkl Cursive Looped" panose="02000000000000000000" pitchFamily="2" charset="0"/>
              </a:rPr>
              <a:t> </a:t>
            </a:r>
            <a:r>
              <a:rPr lang="en-GB" i="1" dirty="0" err="1">
                <a:highlight>
                  <a:srgbClr val="FFFF00"/>
                </a:highlight>
                <a:latin typeface="Twinkl Cursive Looped" panose="02000000000000000000" pitchFamily="2" charset="0"/>
              </a:rPr>
              <a:t>buzy</a:t>
            </a:r>
            <a:r>
              <a:rPr lang="en-GB" i="1" dirty="0">
                <a:latin typeface="Twinkl Cursive Looped" panose="02000000000000000000" pitchFamily="2" charset="0"/>
              </a:rPr>
              <a:t> using the </a:t>
            </a:r>
            <a:r>
              <a:rPr lang="en-GB" i="1" dirty="0" err="1">
                <a:latin typeface="Twinkl Cursive Looped" panose="02000000000000000000" pitchFamily="2" charset="0"/>
              </a:rPr>
              <a:t>intanet</a:t>
            </a:r>
            <a:r>
              <a:rPr lang="en-GB" i="1" dirty="0">
                <a:latin typeface="Twinkl Cursive Looped" panose="02000000000000000000" pitchFamily="2" charset="0"/>
              </a:rPr>
              <a:t> to find out more about </a:t>
            </a:r>
            <a:r>
              <a:rPr lang="en-GB" i="1" dirty="0" err="1">
                <a:latin typeface="Twinkl Cursive Looped" panose="02000000000000000000" pitchFamily="2" charset="0"/>
              </a:rPr>
              <a:t>Supaman</a:t>
            </a:r>
            <a:r>
              <a:rPr lang="en-GB" i="1" dirty="0">
                <a:latin typeface="Twinkl Cursive Looped" panose="02000000000000000000" pitchFamily="2" charset="0"/>
              </a:rPr>
              <a:t> films.</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busy </a:t>
            </a:r>
            <a:r>
              <a:rPr lang="en-GB" dirty="0">
                <a:latin typeface="Twinkl Cursive Looped" panose="02000000000000000000" pitchFamily="2" charset="0"/>
              </a:rPr>
              <a:t>– s not z</a:t>
            </a:r>
            <a:br>
              <a:rPr lang="en-GB" dirty="0">
                <a:latin typeface="Twinkl Cursive Looped" panose="02000000000000000000" pitchFamily="2" charset="0"/>
              </a:rPr>
            </a:br>
            <a:r>
              <a:rPr lang="en-GB" dirty="0">
                <a:latin typeface="Twinkl Cursive Looped" panose="02000000000000000000" pitchFamily="2" charset="0"/>
              </a:rPr>
              <a:t>challenge word</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425290732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i="1" dirty="0" err="1">
                <a:latin typeface="Twinkl Cursive Looped" panose="02000000000000000000" pitchFamily="2" charset="0"/>
              </a:rPr>
              <a:t>Chiden</a:t>
            </a:r>
            <a:r>
              <a:rPr lang="en-GB" i="1" dirty="0">
                <a:latin typeface="Twinkl Cursive Looped" panose="02000000000000000000" pitchFamily="2" charset="0"/>
              </a:rPr>
              <a:t> are </a:t>
            </a:r>
            <a:r>
              <a:rPr lang="en-GB" i="1" dirty="0" err="1">
                <a:latin typeface="Twinkl Cursive Looped" panose="02000000000000000000" pitchFamily="2" charset="0"/>
              </a:rPr>
              <a:t>ofon</a:t>
            </a:r>
            <a:r>
              <a:rPr lang="en-GB" i="1" dirty="0">
                <a:latin typeface="Twinkl Cursive Looped" panose="02000000000000000000" pitchFamily="2" charset="0"/>
              </a:rPr>
              <a:t> </a:t>
            </a:r>
            <a:r>
              <a:rPr lang="en-GB" i="1" dirty="0" err="1">
                <a:latin typeface="Twinkl Cursive Looped" panose="02000000000000000000" pitchFamily="2" charset="0"/>
              </a:rPr>
              <a:t>buzy</a:t>
            </a:r>
            <a:r>
              <a:rPr lang="en-GB" i="1" dirty="0">
                <a:latin typeface="Twinkl Cursive Looped" panose="02000000000000000000" pitchFamily="2" charset="0"/>
              </a:rPr>
              <a:t> using the </a:t>
            </a:r>
            <a:r>
              <a:rPr lang="en-GB" i="1" dirty="0" err="1">
                <a:highlight>
                  <a:srgbClr val="FFFF00"/>
                </a:highlight>
                <a:latin typeface="Twinkl Cursive Looped" panose="02000000000000000000" pitchFamily="2" charset="0"/>
              </a:rPr>
              <a:t>intanet</a:t>
            </a:r>
            <a:r>
              <a:rPr lang="en-GB" i="1" dirty="0">
                <a:latin typeface="Twinkl Cursive Looped" panose="02000000000000000000" pitchFamily="2" charset="0"/>
              </a:rPr>
              <a:t> to find out more about </a:t>
            </a:r>
            <a:r>
              <a:rPr lang="en-GB" i="1" dirty="0" err="1">
                <a:latin typeface="Twinkl Cursive Looped" panose="02000000000000000000" pitchFamily="2" charset="0"/>
              </a:rPr>
              <a:t>Supaman</a:t>
            </a:r>
            <a:r>
              <a:rPr lang="en-GB" i="1" dirty="0">
                <a:latin typeface="Twinkl Cursive Looped" panose="02000000000000000000" pitchFamily="2" charset="0"/>
              </a:rPr>
              <a:t> films.</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internet </a:t>
            </a:r>
            <a:r>
              <a:rPr lang="en-GB" dirty="0">
                <a:latin typeface="Twinkl Cursive Looped" panose="02000000000000000000" pitchFamily="2" charset="0"/>
              </a:rPr>
              <a:t>– er not a</a:t>
            </a:r>
            <a:br>
              <a:rPr lang="en-GB" dirty="0">
                <a:latin typeface="Twinkl Cursive Looped" panose="02000000000000000000" pitchFamily="2" charset="0"/>
              </a:rPr>
            </a:br>
            <a:r>
              <a:rPr lang="en-GB" dirty="0">
                <a:latin typeface="Twinkl Cursive Looped" panose="02000000000000000000" pitchFamily="2" charset="0"/>
              </a:rPr>
              <a:t>inter + net = internet</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328897899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5929" y="5376350"/>
            <a:ext cx="10515600" cy="1481650"/>
          </a:xfrm>
        </p:spPr>
        <p:txBody>
          <a:bodyPr>
            <a:normAutofit fontScale="90000"/>
          </a:bodyPr>
          <a:lstStyle/>
          <a:p>
            <a:br>
              <a:rPr lang="en-GB" dirty="0"/>
            </a:br>
            <a:r>
              <a:rPr lang="en-GB" i="1" dirty="0" err="1">
                <a:latin typeface="Twinkl Cursive Looped" panose="02000000000000000000" pitchFamily="2" charset="0"/>
              </a:rPr>
              <a:t>Chiden</a:t>
            </a:r>
            <a:r>
              <a:rPr lang="en-GB" i="1" dirty="0">
                <a:latin typeface="Twinkl Cursive Looped" panose="02000000000000000000" pitchFamily="2" charset="0"/>
              </a:rPr>
              <a:t> are </a:t>
            </a:r>
            <a:r>
              <a:rPr lang="en-GB" i="1" dirty="0" err="1">
                <a:latin typeface="Twinkl Cursive Looped" panose="02000000000000000000" pitchFamily="2" charset="0"/>
              </a:rPr>
              <a:t>ofon</a:t>
            </a:r>
            <a:r>
              <a:rPr lang="en-GB" i="1" dirty="0">
                <a:latin typeface="Twinkl Cursive Looped" panose="02000000000000000000" pitchFamily="2" charset="0"/>
              </a:rPr>
              <a:t> </a:t>
            </a:r>
            <a:r>
              <a:rPr lang="en-GB" i="1" dirty="0" err="1">
                <a:latin typeface="Twinkl Cursive Looped" panose="02000000000000000000" pitchFamily="2" charset="0"/>
              </a:rPr>
              <a:t>buzy</a:t>
            </a:r>
            <a:r>
              <a:rPr lang="en-GB" i="1" dirty="0">
                <a:latin typeface="Twinkl Cursive Looped" panose="02000000000000000000" pitchFamily="2" charset="0"/>
              </a:rPr>
              <a:t> using the </a:t>
            </a:r>
            <a:r>
              <a:rPr lang="en-GB" i="1" dirty="0" err="1">
                <a:latin typeface="Twinkl Cursive Looped" panose="02000000000000000000" pitchFamily="2" charset="0"/>
              </a:rPr>
              <a:t>intanet</a:t>
            </a:r>
            <a:r>
              <a:rPr lang="en-GB" i="1" dirty="0">
                <a:latin typeface="Twinkl Cursive Looped" panose="02000000000000000000" pitchFamily="2" charset="0"/>
              </a:rPr>
              <a:t> to find out more about </a:t>
            </a:r>
            <a:r>
              <a:rPr lang="en-GB" i="1" dirty="0" err="1">
                <a:highlight>
                  <a:srgbClr val="FFFF00"/>
                </a:highlight>
                <a:latin typeface="Twinkl Cursive Looped" panose="02000000000000000000" pitchFamily="2" charset="0"/>
              </a:rPr>
              <a:t>Supaman</a:t>
            </a:r>
            <a:r>
              <a:rPr lang="en-GB" i="1" dirty="0">
                <a:highlight>
                  <a:srgbClr val="FFFF00"/>
                </a:highlight>
                <a:latin typeface="Twinkl Cursive Looped" panose="02000000000000000000" pitchFamily="2" charset="0"/>
              </a:rPr>
              <a:t> </a:t>
            </a:r>
            <a:r>
              <a:rPr lang="en-GB" i="1" dirty="0">
                <a:latin typeface="Twinkl Cursive Looped" panose="02000000000000000000" pitchFamily="2" charset="0"/>
              </a:rPr>
              <a:t>films.</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Superman </a:t>
            </a:r>
            <a:r>
              <a:rPr lang="en-GB" dirty="0">
                <a:latin typeface="Twinkl Cursive Looped" panose="02000000000000000000" pitchFamily="2" charset="0"/>
              </a:rPr>
              <a:t>– er not a</a:t>
            </a:r>
            <a:br>
              <a:rPr lang="en-GB" dirty="0">
                <a:latin typeface="Twinkl Cursive Looped" panose="02000000000000000000" pitchFamily="2" charset="0"/>
              </a:rPr>
            </a:br>
            <a:r>
              <a:rPr lang="en-GB" dirty="0">
                <a:latin typeface="Twinkl Cursive Looped" panose="02000000000000000000" pitchFamily="2" charset="0"/>
              </a:rPr>
              <a:t>super + man = superman</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208221543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4" y="5376350"/>
            <a:ext cx="12012385" cy="1481650"/>
          </a:xfrm>
        </p:spPr>
        <p:txBody>
          <a:bodyPr>
            <a:normAutofit fontScale="90000"/>
          </a:bodyPr>
          <a:lstStyle/>
          <a:p>
            <a:br>
              <a:rPr lang="en-GB" dirty="0"/>
            </a:br>
            <a:r>
              <a:rPr lang="en-GB" i="1" dirty="0">
                <a:latin typeface="Twinkl Cursive Looped" panose="02000000000000000000" pitchFamily="2" charset="0"/>
              </a:rPr>
              <a:t>Children are often busy using the internet to find out more about Superman films.</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2671782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732269" y="3624943"/>
            <a:ext cx="119500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792789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6 - Friday</a:t>
            </a:r>
          </a:p>
          <a:p>
            <a:endParaRPr lang="en-GB" sz="7200" dirty="0"/>
          </a:p>
        </p:txBody>
      </p:sp>
    </p:spTree>
    <p:extLst>
      <p:ext uri="{BB962C8B-B14F-4D97-AF65-F5344CB8AC3E}">
        <p14:creationId xmlns:p14="http://schemas.microsoft.com/office/powerpoint/2010/main" val="147806582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57004BDC-1B31-ABB1-50E5-FF6C942EF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5516" r="12034" b="8987"/>
          <a:stretch/>
        </p:blipFill>
        <p:spPr bwMode="auto">
          <a:xfrm>
            <a:off x="555171" y="212271"/>
            <a:ext cx="10809515" cy="6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54575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5</a:t>
            </a:r>
          </a:p>
        </p:txBody>
      </p:sp>
    </p:spTree>
    <p:extLst>
      <p:ext uri="{BB962C8B-B14F-4D97-AF65-F5344CB8AC3E}">
        <p14:creationId xmlns:p14="http://schemas.microsoft.com/office/powerpoint/2010/main" val="1693693393"/>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p>
        </p:txBody>
      </p:sp>
    </p:spTree>
    <p:extLst>
      <p:ext uri="{BB962C8B-B14F-4D97-AF65-F5344CB8AC3E}">
        <p14:creationId xmlns:p14="http://schemas.microsoft.com/office/powerpoint/2010/main" val="33924684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7898697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36879325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6758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actual horse was confused by the pantomime one.</a:t>
            </a:r>
          </a:p>
        </p:txBody>
      </p:sp>
      <p:pic>
        <p:nvPicPr>
          <p:cNvPr id="3" name="Picture 2" descr="real clipart - Clip Art Library">
            <a:extLst>
              <a:ext uri="{FF2B5EF4-FFF2-40B4-BE49-F238E27FC236}">
                <a16:creationId xmlns:a16="http://schemas.microsoft.com/office/drawing/2014/main" id="{00AB00A6-C512-2973-3E41-090F61CBD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56" y="54564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24855"/>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7157-ECF0-8405-0AD9-D1D5EFB2896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32415183-4AB6-77AB-E443-B8AC2D72DE4E}"/>
              </a:ext>
            </a:extLst>
          </p:cNvPr>
          <p:cNvPicPr>
            <a:picLocks noChangeAspect="1"/>
          </p:cNvPicPr>
          <p:nvPr/>
        </p:nvPicPr>
        <p:blipFill rotWithShape="1">
          <a:blip r:embed="rId2"/>
          <a:srcRect l="12455" t="36898" r="38260" b="33070"/>
          <a:stretch/>
        </p:blipFill>
        <p:spPr>
          <a:xfrm>
            <a:off x="223457" y="1417184"/>
            <a:ext cx="11745085" cy="4023631"/>
          </a:xfrm>
          <a:prstGeom prst="rect">
            <a:avLst/>
          </a:prstGeom>
        </p:spPr>
      </p:pic>
    </p:spTree>
    <p:extLst>
      <p:ext uri="{BB962C8B-B14F-4D97-AF65-F5344CB8AC3E}">
        <p14:creationId xmlns:p14="http://schemas.microsoft.com/office/powerpoint/2010/main" val="320956364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p>
        </p:txBody>
      </p:sp>
    </p:spTree>
    <p:extLst>
      <p:ext uri="{BB962C8B-B14F-4D97-AF65-F5344CB8AC3E}">
        <p14:creationId xmlns:p14="http://schemas.microsoft.com/office/powerpoint/2010/main" val="1905169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6895405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46390536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2854095126"/>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gain knowledge or skill</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0128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Everyone loves to learn new things.</a:t>
            </a:r>
          </a:p>
        </p:txBody>
      </p:sp>
      <p:pic>
        <p:nvPicPr>
          <p:cNvPr id="3" name="Picture 2" descr="70,293 Learning Clipart Illustrations &amp; Clip Art - iStock">
            <a:extLst>
              <a:ext uri="{FF2B5EF4-FFF2-40B4-BE49-F238E27FC236}">
                <a16:creationId xmlns:a16="http://schemas.microsoft.com/office/drawing/2014/main" id="{90285754-7D63-8958-005D-D09C63A3C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1" y="368753"/>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0226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3AE5-23BE-4B76-23D0-A28575BFF1D3}"/>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DCE5B8F-5F93-0AFE-16D8-2D80DD90A062}"/>
              </a:ext>
            </a:extLst>
          </p:cNvPr>
          <p:cNvPicPr>
            <a:picLocks noChangeAspect="1"/>
          </p:cNvPicPr>
          <p:nvPr/>
        </p:nvPicPr>
        <p:blipFill rotWithShape="1">
          <a:blip r:embed="rId2"/>
          <a:srcRect l="12189" t="36422" r="38258" b="28799"/>
          <a:stretch/>
        </p:blipFill>
        <p:spPr>
          <a:xfrm>
            <a:off x="522514" y="1306285"/>
            <a:ext cx="11421047" cy="4506685"/>
          </a:xfrm>
          <a:prstGeom prst="rect">
            <a:avLst/>
          </a:prstGeom>
        </p:spPr>
      </p:pic>
    </p:spTree>
    <p:extLst>
      <p:ext uri="{BB962C8B-B14F-4D97-AF65-F5344CB8AC3E}">
        <p14:creationId xmlns:p14="http://schemas.microsoft.com/office/powerpoint/2010/main" val="1400872903"/>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p>
        </p:txBody>
      </p:sp>
    </p:spTree>
    <p:extLst>
      <p:ext uri="{BB962C8B-B14F-4D97-AF65-F5344CB8AC3E}">
        <p14:creationId xmlns:p14="http://schemas.microsoft.com/office/powerpoint/2010/main" val="138531445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ew</a:t>
            </a:r>
            <a:r>
              <a:rPr lang="en-GB" dirty="0">
                <a:latin typeface="Twinkl Cursive Looped" panose="02000000000000000000" pitchFamily="2" charset="0"/>
              </a:rPr>
              <a:t>    </a:t>
            </a:r>
            <a:r>
              <a:rPr lang="en-GB" dirty="0" err="1">
                <a:latin typeface="Twinkl Cursive Looped" panose="02000000000000000000" pitchFamily="2" charset="0"/>
              </a:rPr>
              <a:t>ue</a:t>
            </a:r>
            <a:r>
              <a:rPr lang="en-GB" dirty="0">
                <a:latin typeface="Twinkl Cursive Looped" panose="02000000000000000000" pitchFamily="2" charset="0"/>
              </a:rPr>
              <a:t>   </a:t>
            </a:r>
            <a:r>
              <a:rPr lang="en-GB" dirty="0" err="1">
                <a:latin typeface="Twinkl Cursive Looped" panose="02000000000000000000" pitchFamily="2" charset="0"/>
              </a:rPr>
              <a:t>u_e</a:t>
            </a:r>
            <a:endParaRPr lang="en-GB" dirty="0">
              <a:latin typeface="Twinkl Cursive Looped" panose="02000000000000000000" pitchFamily="2" charset="0"/>
            </a:endParaRPr>
          </a:p>
        </p:txBody>
      </p:sp>
    </p:spTree>
    <p:extLst>
      <p:ext uri="{BB962C8B-B14F-4D97-AF65-F5344CB8AC3E}">
        <p14:creationId xmlns:p14="http://schemas.microsoft.com/office/powerpoint/2010/main" val="396629430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ue</a:t>
            </a:r>
            <a:endParaRPr lang="en-GB" dirty="0">
              <a:latin typeface="Twinkl Cursive Looped" panose="02000000000000000000" pitchFamily="2" charset="0"/>
            </a:endParaRPr>
          </a:p>
        </p:txBody>
      </p:sp>
    </p:spTree>
    <p:extLst>
      <p:ext uri="{BB962C8B-B14F-4D97-AF65-F5344CB8AC3E}">
        <p14:creationId xmlns:p14="http://schemas.microsoft.com/office/powerpoint/2010/main" val="64033028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blue</a:t>
            </a:r>
          </a:p>
        </p:txBody>
      </p:sp>
    </p:spTree>
    <p:extLst>
      <p:ext uri="{BB962C8B-B14F-4D97-AF65-F5344CB8AC3E}">
        <p14:creationId xmlns:p14="http://schemas.microsoft.com/office/powerpoint/2010/main" val="315725385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blue</a:t>
            </a:r>
          </a:p>
        </p:txBody>
      </p:sp>
      <p:sp>
        <p:nvSpPr>
          <p:cNvPr id="3" name="Rectangle 2">
            <a:extLst>
              <a:ext uri="{FF2B5EF4-FFF2-40B4-BE49-F238E27FC236}">
                <a16:creationId xmlns:a16="http://schemas.microsoft.com/office/drawing/2014/main" id="{13BB5EC0-7A96-4D29-A835-6FAE896C31A4}"/>
              </a:ext>
            </a:extLst>
          </p:cNvPr>
          <p:cNvSpPr/>
          <p:nvPr/>
        </p:nvSpPr>
        <p:spPr>
          <a:xfrm>
            <a:off x="6335486" y="3575957"/>
            <a:ext cx="1012371"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0488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mistreat</a:t>
            </a:r>
            <a:br>
              <a:rPr lang="en-GB" dirty="0">
                <a:latin typeface="Twinkl Cursive Looped" panose="02000000000000000000" pitchFamily="2" charset="0"/>
              </a:rPr>
            </a:br>
            <a:r>
              <a:rPr lang="en-GB" dirty="0">
                <a:latin typeface="Twinkl Cursive Looped" panose="02000000000000000000" pitchFamily="2" charset="0"/>
              </a:rPr>
              <a:t>mis + treat = mistreat</a:t>
            </a:r>
            <a:endParaRPr lang="en-GB" i="1" dirty="0">
              <a:latin typeface="Twinkl Cursive Looped" panose="02000000000000000000" pitchFamily="2" charset="0"/>
            </a:endParaRPr>
          </a:p>
        </p:txBody>
      </p:sp>
      <p:pic>
        <p:nvPicPr>
          <p:cNvPr id="7170" name="Picture 2" descr="abuse of power clipart - Clip Art Library">
            <a:extLst>
              <a:ext uri="{FF2B5EF4-FFF2-40B4-BE49-F238E27FC236}">
                <a16:creationId xmlns:a16="http://schemas.microsoft.com/office/drawing/2014/main" id="{4F3B5712-98CE-45E8-878D-D4446EC0B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27" y="298381"/>
            <a:ext cx="5156208" cy="175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902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blue</a:t>
            </a:r>
          </a:p>
        </p:txBody>
      </p:sp>
      <p:sp>
        <p:nvSpPr>
          <p:cNvPr id="3" name="Rectangle 2">
            <a:extLst>
              <a:ext uri="{FF2B5EF4-FFF2-40B4-BE49-F238E27FC236}">
                <a16:creationId xmlns:a16="http://schemas.microsoft.com/office/drawing/2014/main" id="{13BB5EC0-7A96-4D29-A835-6FAE896C31A4}"/>
              </a:ext>
            </a:extLst>
          </p:cNvPr>
          <p:cNvSpPr/>
          <p:nvPr/>
        </p:nvSpPr>
        <p:spPr>
          <a:xfrm>
            <a:off x="6335486" y="3575957"/>
            <a:ext cx="1012371"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Free Blue Cliparts, Download Free Blue Cliparts png images, Free ClipArts  on Clipart Library">
            <a:extLst>
              <a:ext uri="{FF2B5EF4-FFF2-40B4-BE49-F238E27FC236}">
                <a16:creationId xmlns:a16="http://schemas.microsoft.com/office/drawing/2014/main" id="{8020A1AE-9808-6759-4144-D31018BBF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06" y="692603"/>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36640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glue</a:t>
            </a:r>
          </a:p>
        </p:txBody>
      </p:sp>
    </p:spTree>
    <p:extLst>
      <p:ext uri="{BB962C8B-B14F-4D97-AF65-F5344CB8AC3E}">
        <p14:creationId xmlns:p14="http://schemas.microsoft.com/office/powerpoint/2010/main" val="3363669201"/>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glue</a:t>
            </a:r>
          </a:p>
        </p:txBody>
      </p:sp>
      <p:sp>
        <p:nvSpPr>
          <p:cNvPr id="3" name="Rectangle 2">
            <a:extLst>
              <a:ext uri="{FF2B5EF4-FFF2-40B4-BE49-F238E27FC236}">
                <a16:creationId xmlns:a16="http://schemas.microsoft.com/office/drawing/2014/main" id="{0366E0B6-702E-4814-82C6-08CA2D13F3C9}"/>
              </a:ext>
            </a:extLst>
          </p:cNvPr>
          <p:cNvSpPr/>
          <p:nvPr/>
        </p:nvSpPr>
        <p:spPr>
          <a:xfrm>
            <a:off x="6041572" y="3755571"/>
            <a:ext cx="9144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4570306"/>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glue</a:t>
            </a:r>
          </a:p>
        </p:txBody>
      </p:sp>
      <p:sp>
        <p:nvSpPr>
          <p:cNvPr id="3" name="Rectangle 2">
            <a:extLst>
              <a:ext uri="{FF2B5EF4-FFF2-40B4-BE49-F238E27FC236}">
                <a16:creationId xmlns:a16="http://schemas.microsoft.com/office/drawing/2014/main" id="{0366E0B6-702E-4814-82C6-08CA2D13F3C9}"/>
              </a:ext>
            </a:extLst>
          </p:cNvPr>
          <p:cNvSpPr/>
          <p:nvPr/>
        </p:nvSpPr>
        <p:spPr>
          <a:xfrm>
            <a:off x="6041572" y="3755571"/>
            <a:ext cx="9144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Orange Glue Stick Stationery Clipart, Glue Stick Clipart, Stationery,  Orange PNG Transparent Clipart Image and PSD File for Free Download">
            <a:extLst>
              <a:ext uri="{FF2B5EF4-FFF2-40B4-BE49-F238E27FC236}">
                <a16:creationId xmlns:a16="http://schemas.microsoft.com/office/drawing/2014/main" id="{18D99B97-4F7A-9A67-9CB7-C76C732A9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5123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975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14412558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auto-</a:t>
            </a:r>
          </a:p>
        </p:txBody>
      </p:sp>
    </p:spTree>
    <p:extLst>
      <p:ext uri="{BB962C8B-B14F-4D97-AF65-F5344CB8AC3E}">
        <p14:creationId xmlns:p14="http://schemas.microsoft.com/office/powerpoint/2010/main" val="194981397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auto -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72039095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974439"/>
            <a:ext cx="10515600" cy="1481650"/>
          </a:xfrm>
        </p:spPr>
        <p:txBody>
          <a:bodyPr>
            <a:normAutofit fontScale="90000"/>
          </a:bodyPr>
          <a:lstStyle/>
          <a:p>
            <a:pPr algn="ctr"/>
            <a:r>
              <a:rPr lang="en-GB" u="sng" dirty="0">
                <a:latin typeface="Twinkl Cursive Looped" panose="02000000000000000000" pitchFamily="2" charset="0"/>
              </a:rPr>
              <a:t>auto - </a:t>
            </a:r>
            <a:br>
              <a:rPr lang="en-GB" dirty="0">
                <a:latin typeface="Twinkl Cursive Looped" panose="02000000000000000000" pitchFamily="2" charset="0"/>
              </a:rPr>
            </a:br>
            <a:r>
              <a:rPr lang="en-GB" dirty="0">
                <a:latin typeface="Twinkl Cursive Looped" panose="02000000000000000000" pitchFamily="2" charset="0"/>
              </a:rPr>
              <a:t>meaning self or own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0991283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5" y="4392386"/>
            <a:ext cx="10515600" cy="1481650"/>
          </a:xfrm>
        </p:spPr>
        <p:txBody>
          <a:bodyPr>
            <a:normAutofit fontScale="90000"/>
          </a:bodyPr>
          <a:lstStyle/>
          <a:p>
            <a:pPr algn="ctr"/>
            <a:r>
              <a:rPr lang="en-GB" u="sng" dirty="0">
                <a:latin typeface="Twinkl Cursive Looped" panose="02000000000000000000" pitchFamily="2" charset="0"/>
              </a:rPr>
              <a:t>auto - </a:t>
            </a:r>
            <a:br>
              <a:rPr lang="en-GB" dirty="0">
                <a:latin typeface="Twinkl Cursive Looped" panose="02000000000000000000" pitchFamily="2" charset="0"/>
              </a:rPr>
            </a:br>
            <a:r>
              <a:rPr lang="en-GB" dirty="0">
                <a:latin typeface="Twinkl Cursive Looped" panose="02000000000000000000" pitchFamily="2" charset="0"/>
              </a:rPr>
              <a:t>meaning self or own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auto- can be added to most root words without changes.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9850767"/>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autopilot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68364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50296"/>
            <a:ext cx="10515600" cy="1481650"/>
          </a:xfrm>
        </p:spPr>
        <p:txBody>
          <a:bodyPr>
            <a:normAutofit fontScale="90000"/>
          </a:bodyPr>
          <a:lstStyle/>
          <a:p>
            <a:pPr algn="ctr"/>
            <a:r>
              <a:rPr lang="en-GB" dirty="0">
                <a:latin typeface="Twinkl Cursive Looped" panose="02000000000000000000" pitchFamily="2" charset="0"/>
              </a:rPr>
              <a:t>mistreat</a:t>
            </a:r>
            <a:br>
              <a:rPr lang="en-GB" dirty="0">
                <a:latin typeface="Twinkl Cursive Looped" panose="02000000000000000000" pitchFamily="2" charset="0"/>
              </a:rPr>
            </a:br>
            <a:r>
              <a:rPr lang="en-GB" dirty="0">
                <a:latin typeface="Twinkl Cursive Looped" panose="02000000000000000000" pitchFamily="2" charset="0"/>
              </a:rPr>
              <a:t>mis + treat = mistreat</a:t>
            </a:r>
            <a:br>
              <a:rPr lang="en-GB" dirty="0">
                <a:latin typeface="Twinkl Cursive Looped" panose="02000000000000000000" pitchFamily="2" charset="0"/>
              </a:rPr>
            </a:br>
            <a:r>
              <a:rPr lang="en-GB" dirty="0">
                <a:latin typeface="Twinkl Cursive Looped" panose="02000000000000000000" pitchFamily="2" charset="0"/>
              </a:rPr>
              <a:t>Definition – to treat a person badly </a:t>
            </a:r>
            <a:endParaRPr lang="en-GB" i="1" dirty="0">
              <a:latin typeface="Twinkl Cursive Looped" panose="02000000000000000000" pitchFamily="2" charset="0"/>
            </a:endParaRPr>
          </a:p>
        </p:txBody>
      </p:sp>
      <p:pic>
        <p:nvPicPr>
          <p:cNvPr id="7170" name="Picture 2" descr="abuse of power clipart - Clip Art Library">
            <a:extLst>
              <a:ext uri="{FF2B5EF4-FFF2-40B4-BE49-F238E27FC236}">
                <a16:creationId xmlns:a16="http://schemas.microsoft.com/office/drawing/2014/main" id="{4F3B5712-98CE-45E8-878D-D4446EC0B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70" y="118767"/>
            <a:ext cx="5156208" cy="175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9860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autopilot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528457" y="3821650"/>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5058229"/>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autopilot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1082698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892064" cy="1481650"/>
          </a:xfrm>
        </p:spPr>
        <p:txBody>
          <a:bodyPr>
            <a:normAutofit fontScale="90000"/>
          </a:bodyPr>
          <a:lstStyle/>
          <a:p>
            <a:pPr algn="ctr"/>
            <a:r>
              <a:rPr lang="en-GB" dirty="0">
                <a:latin typeface="Twinkl Cursive Looped" panose="02000000000000000000" pitchFamily="2" charset="0"/>
              </a:rPr>
              <a:t>autopilot</a:t>
            </a:r>
            <a:br>
              <a:rPr lang="en-GB" dirty="0">
                <a:latin typeface="Twinkl Cursive Looped" panose="02000000000000000000" pitchFamily="2" charset="0"/>
              </a:rPr>
            </a:br>
            <a:r>
              <a:rPr lang="en-GB" dirty="0">
                <a:latin typeface="Twinkl Cursive Looped" panose="02000000000000000000" pitchFamily="2" charset="0"/>
              </a:rPr>
              <a:t>auto + pilot = autopilot</a:t>
            </a:r>
            <a:endParaRPr lang="en-GB" i="1" dirty="0">
              <a:latin typeface="Twinkl Cursive Looped" panose="02000000000000000000" pitchFamily="2" charset="0"/>
            </a:endParaRPr>
          </a:p>
        </p:txBody>
      </p:sp>
      <p:pic>
        <p:nvPicPr>
          <p:cNvPr id="48130" name="Picture 2" descr="✓ autopilot free vector eps, cdr, ai, svg vector illustration graphic art">
            <a:extLst>
              <a:ext uri="{FF2B5EF4-FFF2-40B4-BE49-F238E27FC236}">
                <a16:creationId xmlns:a16="http://schemas.microsoft.com/office/drawing/2014/main" id="{B92268E4-B08C-8568-6FF8-8030E9094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84" y="34086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537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1229522" cy="1481650"/>
          </a:xfrm>
        </p:spPr>
        <p:txBody>
          <a:bodyPr>
            <a:normAutofit fontScale="90000"/>
          </a:bodyPr>
          <a:lstStyle/>
          <a:p>
            <a:pPr algn="ctr"/>
            <a:r>
              <a:rPr lang="en-GB" dirty="0">
                <a:latin typeface="Twinkl Cursive Looped" panose="02000000000000000000" pitchFamily="2" charset="0"/>
              </a:rPr>
              <a:t>autopilot</a:t>
            </a:r>
            <a:br>
              <a:rPr lang="en-GB" dirty="0">
                <a:latin typeface="Twinkl Cursive Looped" panose="02000000000000000000" pitchFamily="2" charset="0"/>
              </a:rPr>
            </a:br>
            <a:r>
              <a:rPr lang="en-GB" dirty="0">
                <a:latin typeface="Twinkl Cursive Looped" panose="02000000000000000000" pitchFamily="2" charset="0"/>
              </a:rPr>
              <a:t>auto + pilot = autopilot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device control the direction and speed of a vehicle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47106" name="Picture 2" descr="✓ autopilot free vector eps, cdr, ai, svg vector illustration graphic art">
            <a:extLst>
              <a:ext uri="{FF2B5EF4-FFF2-40B4-BE49-F238E27FC236}">
                <a16:creationId xmlns:a16="http://schemas.microsoft.com/office/drawing/2014/main" id="{C6C5F80A-F387-7909-EA9A-D0697A0C3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2898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plane was being flown on autopilot.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3418487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plane was being flown on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1293383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268817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plane was being flown on autopilot.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5462616"/>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6063153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autograph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294413" y="3806085"/>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6406305"/>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autograph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99722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mistreat an animal.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3927017"/>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autograph</a:t>
            </a:r>
            <a:br>
              <a:rPr lang="en-GB" dirty="0">
                <a:latin typeface="Twinkl Cursive Looped" panose="02000000000000000000" pitchFamily="2" charset="0"/>
              </a:rPr>
            </a:br>
            <a:r>
              <a:rPr lang="en-GB" dirty="0">
                <a:latin typeface="Twinkl Cursive Looped" panose="02000000000000000000" pitchFamily="2" charset="0"/>
              </a:rPr>
              <a:t>auto + graph = autograph</a:t>
            </a:r>
            <a:endParaRPr lang="en-GB" i="1" dirty="0">
              <a:latin typeface="Twinkl Cursive Looped" panose="02000000000000000000" pitchFamily="2" charset="0"/>
            </a:endParaRPr>
          </a:p>
        </p:txBody>
      </p:sp>
      <p:pic>
        <p:nvPicPr>
          <p:cNvPr id="6146" name="Picture 2" descr="Agreed Signature Stock Illustrations – 75 Agreed Signature Stock  Illustrations, Vectors &amp; Clipart - Dreamstime">
            <a:extLst>
              <a:ext uri="{FF2B5EF4-FFF2-40B4-BE49-F238E27FC236}">
                <a16:creationId xmlns:a16="http://schemas.microsoft.com/office/drawing/2014/main" id="{FA933CF7-72EA-AD48-C5FB-DDB265AAD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575582"/>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25111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autograph</a:t>
            </a:r>
            <a:br>
              <a:rPr lang="en-GB" dirty="0">
                <a:latin typeface="Twinkl Cursive Looped" panose="02000000000000000000" pitchFamily="2" charset="0"/>
              </a:rPr>
            </a:br>
            <a:r>
              <a:rPr lang="en-GB" dirty="0">
                <a:latin typeface="Twinkl Cursive Looped" panose="02000000000000000000" pitchFamily="2" charset="0"/>
              </a:rPr>
              <a:t>auto + graph = autograph</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someone signing their name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7170" name="Picture 2" descr="Agreed Signature Stock Illustrations – 75 Agreed Signature Stock  Illustrations, Vectors &amp; Clipart - Dreamstime">
            <a:extLst>
              <a:ext uri="{FF2B5EF4-FFF2-40B4-BE49-F238E27FC236}">
                <a16:creationId xmlns:a16="http://schemas.microsoft.com/office/drawing/2014/main" id="{7654A6FE-1D20-F053-AB78-EC9D679CE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56" y="755196"/>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7353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got a singer’s autograph.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18246990"/>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got a singer’s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4630907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got a singer’s autograph.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3864305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anti-</a:t>
            </a:r>
          </a:p>
        </p:txBody>
      </p:sp>
    </p:spTree>
    <p:extLst>
      <p:ext uri="{BB962C8B-B14F-4D97-AF65-F5344CB8AC3E}">
        <p14:creationId xmlns:p14="http://schemas.microsoft.com/office/powerpoint/2010/main" val="1831003789"/>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anti -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4226681467"/>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974439"/>
            <a:ext cx="10515600" cy="1481650"/>
          </a:xfrm>
        </p:spPr>
        <p:txBody>
          <a:bodyPr>
            <a:normAutofit fontScale="90000"/>
          </a:bodyPr>
          <a:lstStyle/>
          <a:p>
            <a:pPr algn="ctr"/>
            <a:r>
              <a:rPr lang="en-GB" u="sng" dirty="0">
                <a:latin typeface="Twinkl Cursive Looped" panose="02000000000000000000" pitchFamily="2" charset="0"/>
              </a:rPr>
              <a:t>anti - </a:t>
            </a:r>
            <a:br>
              <a:rPr lang="en-GB" dirty="0">
                <a:latin typeface="Twinkl Cursive Looped" panose="02000000000000000000" pitchFamily="2" charset="0"/>
              </a:rPr>
            </a:br>
            <a:r>
              <a:rPr lang="en-GB" dirty="0">
                <a:latin typeface="Twinkl Cursive Looped" panose="02000000000000000000" pitchFamily="2" charset="0"/>
              </a:rPr>
              <a:t>meaning against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5774994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8565" y="4392386"/>
            <a:ext cx="10515600" cy="1481650"/>
          </a:xfrm>
        </p:spPr>
        <p:txBody>
          <a:bodyPr>
            <a:normAutofit fontScale="90000"/>
          </a:bodyPr>
          <a:lstStyle/>
          <a:p>
            <a:pPr algn="ctr"/>
            <a:r>
              <a:rPr lang="en-GB" u="sng" dirty="0">
                <a:latin typeface="Twinkl Cursive Looped" panose="02000000000000000000" pitchFamily="2" charset="0"/>
              </a:rPr>
              <a:t>auto - </a:t>
            </a:r>
            <a:br>
              <a:rPr lang="en-GB" dirty="0">
                <a:latin typeface="Twinkl Cursive Looped" panose="02000000000000000000" pitchFamily="2" charset="0"/>
              </a:rPr>
            </a:br>
            <a:r>
              <a:rPr lang="en-GB" dirty="0">
                <a:latin typeface="Twinkl Cursive Looped" panose="02000000000000000000" pitchFamily="2" charset="0"/>
              </a:rPr>
              <a:t>meaning against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prefix anti- can be added to most root words without changes.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93965251"/>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anticlockwise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80129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1216821" cy="1481650"/>
          </a:xfrm>
        </p:spPr>
        <p:txBody>
          <a:bodyPr>
            <a:normAutofit fontScale="90000"/>
          </a:bodyPr>
          <a:lstStyle/>
          <a:p>
            <a:pPr algn="ctr"/>
            <a:r>
              <a:rPr lang="en-GB" dirty="0">
                <a:latin typeface="Twinkl Cursive Looped" panose="02000000000000000000" pitchFamily="2" charset="0"/>
              </a:rPr>
              <a:t>Please do not ________ an animal.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347931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anticlockwise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3624941" y="3821650"/>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933859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anticlockwise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2415471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anticlockwise</a:t>
            </a:r>
            <a:br>
              <a:rPr lang="en-GB" dirty="0">
                <a:latin typeface="Twinkl Cursive Looped" panose="02000000000000000000" pitchFamily="2" charset="0"/>
              </a:rPr>
            </a:br>
            <a:r>
              <a:rPr lang="en-GB" dirty="0">
                <a:latin typeface="Twinkl Cursive Looped" panose="02000000000000000000" pitchFamily="2" charset="0"/>
              </a:rPr>
              <a:t>anti + clockwise = anticlockwise</a:t>
            </a:r>
            <a:endParaRPr lang="en-GB" i="1" dirty="0">
              <a:latin typeface="Twinkl Cursive Looped" panose="02000000000000000000" pitchFamily="2" charset="0"/>
            </a:endParaRPr>
          </a:p>
        </p:txBody>
      </p:sp>
      <p:pic>
        <p:nvPicPr>
          <p:cNvPr id="63490" name="Picture 2" descr="39 Anti Clockwise Stock Illustrations, Vectors &amp; Clipart - Dreamstime">
            <a:extLst>
              <a:ext uri="{FF2B5EF4-FFF2-40B4-BE49-F238E27FC236}">
                <a16:creationId xmlns:a16="http://schemas.microsoft.com/office/drawing/2014/main" id="{494FDE92-BED8-FE0E-D01F-FC3CB3AE74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94"/>
          <a:stretch/>
        </p:blipFill>
        <p:spPr bwMode="auto">
          <a:xfrm>
            <a:off x="175532" y="287792"/>
            <a:ext cx="2076450" cy="19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1188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anticlockwise</a:t>
            </a:r>
            <a:br>
              <a:rPr lang="en-GB" dirty="0">
                <a:latin typeface="Twinkl Cursive Looped" panose="02000000000000000000" pitchFamily="2" charset="0"/>
              </a:rPr>
            </a:br>
            <a:r>
              <a:rPr lang="en-GB" dirty="0">
                <a:latin typeface="Twinkl Cursive Looped" panose="02000000000000000000" pitchFamily="2" charset="0"/>
              </a:rPr>
              <a:t>anti + clockwise = anticlockwise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r>
              <a:rPr lang="en-GB" dirty="0">
                <a:latin typeface="Twinkl Cursive Looped" panose="02000000000000000000" pitchFamily="2" charset="0"/>
              </a:rPr>
              <a:t>Definition – moving against the way a clock goes</a:t>
            </a:r>
            <a:endParaRPr lang="en-GB" i="1" dirty="0">
              <a:latin typeface="Twinkl Cursive Looped" panose="02000000000000000000" pitchFamily="2" charset="0"/>
            </a:endParaRPr>
          </a:p>
        </p:txBody>
      </p:sp>
      <p:pic>
        <p:nvPicPr>
          <p:cNvPr id="4" name="Picture 2" descr="39 Anti Clockwise Stock Illustrations, Vectors &amp; Clipart - Dreamstime">
            <a:extLst>
              <a:ext uri="{FF2B5EF4-FFF2-40B4-BE49-F238E27FC236}">
                <a16:creationId xmlns:a16="http://schemas.microsoft.com/office/drawing/2014/main" id="{94662F24-52F3-A946-AB9E-9B2D7CA0E6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94"/>
          <a:stretch/>
        </p:blipFill>
        <p:spPr bwMode="auto">
          <a:xfrm>
            <a:off x="175532" y="287792"/>
            <a:ext cx="2076450" cy="19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59657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In Spain, they drive around roundabouts anticlockwise.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75545608"/>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In Spain, they drive around roundabouts _____________.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0307193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In Spain, they drive around roundabouts anticlockwise.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9225631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antigravity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8141531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antigravity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131128" y="3691785"/>
            <a:ext cx="1567543" cy="6352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122052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antigravity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254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mistreat an animal.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09810653"/>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antigravity </a:t>
            </a:r>
            <a:br>
              <a:rPr lang="en-GB" dirty="0">
                <a:latin typeface="Twinkl Cursive Looped" panose="02000000000000000000" pitchFamily="2" charset="0"/>
              </a:rPr>
            </a:br>
            <a:r>
              <a:rPr lang="en-GB" dirty="0">
                <a:latin typeface="Twinkl Cursive Looped" panose="02000000000000000000" pitchFamily="2" charset="0"/>
              </a:rPr>
              <a:t>anti + gravity = antigravity</a:t>
            </a:r>
            <a:endParaRPr lang="en-GB" i="1" dirty="0">
              <a:latin typeface="Twinkl Cursive Looped" panose="02000000000000000000" pitchFamily="2" charset="0"/>
            </a:endParaRPr>
          </a:p>
        </p:txBody>
      </p:sp>
      <p:pic>
        <p:nvPicPr>
          <p:cNvPr id="67586" name="Picture 2" descr="Spaceman At Open Space Floating In Antigravity Vector Cartoon Illustration  Stock Illustration - Download Image Now - iStock">
            <a:extLst>
              <a:ext uri="{FF2B5EF4-FFF2-40B4-BE49-F238E27FC236}">
                <a16:creationId xmlns:a16="http://schemas.microsoft.com/office/drawing/2014/main" id="{47F8632E-604C-0122-D2D6-082CA005E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78" y="308882"/>
            <a:ext cx="189547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59800"/>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4778997"/>
            <a:ext cx="10515600" cy="1481650"/>
          </a:xfrm>
        </p:spPr>
        <p:txBody>
          <a:bodyPr>
            <a:normAutofit fontScale="90000"/>
          </a:bodyPr>
          <a:lstStyle/>
          <a:p>
            <a:pPr algn="ctr"/>
            <a:r>
              <a:rPr lang="en-GB" dirty="0">
                <a:latin typeface="Twinkl Cursive Looped" panose="02000000000000000000" pitchFamily="2" charset="0"/>
              </a:rPr>
              <a:t>antigravity </a:t>
            </a:r>
            <a:br>
              <a:rPr lang="en-GB" dirty="0">
                <a:latin typeface="Twinkl Cursive Looped" panose="02000000000000000000" pitchFamily="2" charset="0"/>
              </a:rPr>
            </a:br>
            <a:r>
              <a:rPr lang="en-GB" dirty="0">
                <a:latin typeface="Twinkl Cursive Looped" panose="02000000000000000000" pitchFamily="2" charset="0"/>
              </a:rPr>
              <a:t>anti + gravity = antigravity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force working against gravity</a:t>
            </a:r>
            <a:endParaRPr lang="en-GB" i="1" dirty="0">
              <a:latin typeface="Twinkl Cursive Looped" panose="02000000000000000000" pitchFamily="2" charset="0"/>
            </a:endParaRPr>
          </a:p>
        </p:txBody>
      </p:sp>
      <p:pic>
        <p:nvPicPr>
          <p:cNvPr id="66562" name="Picture 2" descr="Spaceman At Open Space Floating In Antigravity Vector Cartoon Illustration  Stock Illustration - Download Image Now - iStock">
            <a:extLst>
              <a:ext uri="{FF2B5EF4-FFF2-40B4-BE49-F238E27FC236}">
                <a16:creationId xmlns:a16="http://schemas.microsoft.com/office/drawing/2014/main" id="{ADC35D0D-B975-4D7A-4FB8-24413F4ED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34" y="194582"/>
            <a:ext cx="189547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18584"/>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Let’s investigate and detect…</a:t>
            </a:r>
            <a:endParaRPr lang="en-GB" i="1" dirty="0"/>
          </a:p>
        </p:txBody>
      </p:sp>
    </p:spTree>
    <p:extLst>
      <p:ext uri="{BB962C8B-B14F-4D97-AF65-F5344CB8AC3E}">
        <p14:creationId xmlns:p14="http://schemas.microsoft.com/office/powerpoint/2010/main" val="2425420160"/>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05567"/>
            <a:ext cx="10515600" cy="1481650"/>
          </a:xfrm>
        </p:spPr>
        <p:txBody>
          <a:bodyPr>
            <a:normAutofit fontScale="90000"/>
          </a:bodyPr>
          <a:lstStyle/>
          <a:p>
            <a:br>
              <a:rPr lang="en-GB" dirty="0"/>
            </a:br>
            <a:r>
              <a:rPr lang="en-GB" sz="4900" dirty="0">
                <a:latin typeface="Twinkl Cursive Looped" panose="02000000000000000000" pitchFamily="2" charset="0"/>
              </a:rPr>
              <a:t>Look back at your spellings from this half term and create a poster of the different spelling rules.  </a:t>
            </a:r>
            <a:br>
              <a:rPr lang="en-GB" sz="4900" dirty="0">
                <a:latin typeface="Twinkl Cursive Looped" panose="02000000000000000000" pitchFamily="2" charset="0"/>
              </a:rPr>
            </a:br>
            <a:r>
              <a:rPr lang="en-GB" sz="4900" dirty="0">
                <a:latin typeface="Twinkl Cursive Looped" panose="02000000000000000000" pitchFamily="2" charset="0"/>
              </a:rPr>
              <a:t>Make it bright and colourful showing different prefixes in different colours.  Explain the different spelling rules and ideas for how to remember them. </a:t>
            </a:r>
            <a:br>
              <a:rPr lang="en-GB" sz="4900" dirty="0">
                <a:latin typeface="Twinkl Cursive Looped" panose="02000000000000000000" pitchFamily="2" charset="0"/>
              </a:rPr>
            </a:br>
            <a:r>
              <a:rPr lang="en-GB" sz="4900" dirty="0">
                <a:latin typeface="Twinkl Cursive Looped" panose="02000000000000000000" pitchFamily="2" charset="0"/>
              </a:rPr>
              <a:t>The ones that are best at supporting spellings will go on the wall to help everyone.</a:t>
            </a:r>
            <a:endParaRPr lang="en-GB" i="1" dirty="0"/>
          </a:p>
        </p:txBody>
      </p:sp>
    </p:spTree>
    <p:extLst>
      <p:ext uri="{BB962C8B-B14F-4D97-AF65-F5344CB8AC3E}">
        <p14:creationId xmlns:p14="http://schemas.microsoft.com/office/powerpoint/2010/main" val="259349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1</a:t>
            </a:r>
          </a:p>
        </p:txBody>
      </p:sp>
    </p:spTree>
    <p:extLst>
      <p:ext uri="{BB962C8B-B14F-4D97-AF65-F5344CB8AC3E}">
        <p14:creationId xmlns:p14="http://schemas.microsoft.com/office/powerpoint/2010/main" val="2399081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62039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457700" y="3641272"/>
            <a:ext cx="1186345"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443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25802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mistrust </a:t>
            </a:r>
            <a:br>
              <a:rPr lang="en-GB" dirty="0">
                <a:latin typeface="Twinkl Cursive Looped" panose="02000000000000000000" pitchFamily="2" charset="0"/>
              </a:rPr>
            </a:br>
            <a:r>
              <a:rPr lang="en-GB" dirty="0">
                <a:latin typeface="Twinkl Cursive Looped" panose="02000000000000000000" pitchFamily="2" charset="0"/>
              </a:rPr>
              <a:t>mis + trust = mistrust</a:t>
            </a:r>
            <a:endParaRPr lang="en-GB" i="1" dirty="0">
              <a:latin typeface="Twinkl Cursive Looped" panose="02000000000000000000" pitchFamily="2" charset="0"/>
            </a:endParaRPr>
          </a:p>
        </p:txBody>
      </p:sp>
      <p:pic>
        <p:nvPicPr>
          <p:cNvPr id="12290" name="Picture 2" descr="Doubtful Emoticon by yayayoyo | GraphicRiver">
            <a:extLst>
              <a:ext uri="{FF2B5EF4-FFF2-40B4-BE49-F238E27FC236}">
                <a16:creationId xmlns:a16="http://schemas.microsoft.com/office/drawing/2014/main" id="{173640F6-1391-9105-6B19-3D08AF85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93" y="351745"/>
            <a:ext cx="196215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12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mistrust </a:t>
            </a:r>
            <a:br>
              <a:rPr lang="en-GB" dirty="0">
                <a:latin typeface="Twinkl Cursive Looped" panose="02000000000000000000" pitchFamily="2" charset="0"/>
              </a:rPr>
            </a:br>
            <a:r>
              <a:rPr lang="en-GB" dirty="0">
                <a:latin typeface="Twinkl Cursive Looped" panose="02000000000000000000" pitchFamily="2" charset="0"/>
              </a:rPr>
              <a:t>mis + trust = mistrust</a:t>
            </a:r>
            <a:br>
              <a:rPr lang="en-GB" dirty="0">
                <a:latin typeface="Twinkl Cursive Looped" panose="02000000000000000000" pitchFamily="2" charset="0"/>
              </a:rPr>
            </a:br>
            <a:r>
              <a:rPr lang="en-GB" dirty="0">
                <a:latin typeface="Twinkl Cursive Looped" panose="02000000000000000000" pitchFamily="2" charset="0"/>
              </a:rPr>
              <a:t>Definition – not trusting</a:t>
            </a:r>
            <a:endParaRPr lang="en-GB" i="1" dirty="0">
              <a:latin typeface="Twinkl Cursive Looped" panose="02000000000000000000" pitchFamily="2" charset="0"/>
            </a:endParaRPr>
          </a:p>
        </p:txBody>
      </p:sp>
      <p:pic>
        <p:nvPicPr>
          <p:cNvPr id="4" name="Picture 2" descr="Doubtful Emoticon by yayayoyo | GraphicRiver">
            <a:extLst>
              <a:ext uri="{FF2B5EF4-FFF2-40B4-BE49-F238E27FC236}">
                <a16:creationId xmlns:a16="http://schemas.microsoft.com/office/drawing/2014/main" id="{9EF59198-86D4-82A1-3415-525D12A2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65" y="302759"/>
            <a:ext cx="196215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25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mistrust the computer to save my work.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3125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________ the computer to save my work.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4610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mistrust the computer to save my work.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65615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82964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359728" y="3641271"/>
            <a:ext cx="1186345"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22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p>
        </p:txBody>
      </p:sp>
    </p:spTree>
    <p:extLst>
      <p:ext uri="{BB962C8B-B14F-4D97-AF65-F5344CB8AC3E}">
        <p14:creationId xmlns:p14="http://schemas.microsoft.com/office/powerpoint/2010/main" val="3680588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55722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misplace </a:t>
            </a:r>
            <a:br>
              <a:rPr lang="en-GB" dirty="0">
                <a:latin typeface="Twinkl Cursive Looped" panose="02000000000000000000" pitchFamily="2" charset="0"/>
              </a:rPr>
            </a:br>
            <a:r>
              <a:rPr lang="en-GB" dirty="0">
                <a:latin typeface="Twinkl Cursive Looped" panose="02000000000000000000" pitchFamily="2" charset="0"/>
              </a:rPr>
              <a:t>mis + place = misplace</a:t>
            </a:r>
            <a:endParaRPr lang="en-GB" i="1" dirty="0">
              <a:latin typeface="Twinkl Cursive Looped" panose="02000000000000000000" pitchFamily="2" charset="0"/>
            </a:endParaRPr>
          </a:p>
        </p:txBody>
      </p:sp>
      <p:pic>
        <p:nvPicPr>
          <p:cNvPr id="25602" name="Picture 2" descr="518 Misplaced Stock Illustrations, Images &amp; Vectors | Shutterstock">
            <a:extLst>
              <a:ext uri="{FF2B5EF4-FFF2-40B4-BE49-F238E27FC236}">
                <a16:creationId xmlns:a16="http://schemas.microsoft.com/office/drawing/2014/main" id="{0BC4B5D4-1D3D-FF55-C90A-1CD0C1333D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27"/>
          <a:stretch/>
        </p:blipFill>
        <p:spPr bwMode="auto">
          <a:xfrm>
            <a:off x="831850" y="572181"/>
            <a:ext cx="2057400" cy="205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36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misplace </a:t>
            </a:r>
            <a:br>
              <a:rPr lang="en-GB" dirty="0">
                <a:latin typeface="Twinkl Cursive Looped" panose="02000000000000000000" pitchFamily="2" charset="0"/>
              </a:rPr>
            </a:br>
            <a:r>
              <a:rPr lang="en-GB" dirty="0">
                <a:latin typeface="Twinkl Cursive Looped" panose="02000000000000000000" pitchFamily="2" charset="0"/>
              </a:rPr>
              <a:t>mis + place = misplace</a:t>
            </a:r>
            <a:br>
              <a:rPr lang="en-GB" dirty="0">
                <a:latin typeface="Twinkl Cursive Looped" panose="02000000000000000000" pitchFamily="2" charset="0"/>
              </a:rPr>
            </a:br>
            <a:r>
              <a:rPr lang="en-GB" dirty="0">
                <a:latin typeface="Twinkl Cursive Looped" panose="02000000000000000000" pitchFamily="2" charset="0"/>
              </a:rPr>
              <a:t>Definition – put an object in the wrong place</a:t>
            </a:r>
            <a:endParaRPr lang="en-GB" i="1" dirty="0">
              <a:latin typeface="Twinkl Cursive Looped" panose="02000000000000000000" pitchFamily="2" charset="0"/>
            </a:endParaRPr>
          </a:p>
        </p:txBody>
      </p:sp>
      <p:pic>
        <p:nvPicPr>
          <p:cNvPr id="4" name="Picture 2" descr="518 Misplaced Stock Illustrations, Images &amp; Vectors | Shutterstock">
            <a:extLst>
              <a:ext uri="{FF2B5EF4-FFF2-40B4-BE49-F238E27FC236}">
                <a16:creationId xmlns:a16="http://schemas.microsoft.com/office/drawing/2014/main" id="{4C981D9B-1BBC-7BC9-C369-7D32F7F9E5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27"/>
          <a:stretch/>
        </p:blipFill>
        <p:spPr bwMode="auto">
          <a:xfrm>
            <a:off x="456293" y="506867"/>
            <a:ext cx="2057400" cy="205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13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Freya was worried she would misplace her trumpet on the music trip.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0972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Freya was worried she would ________ her trumpet on the music trip.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52035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Freya was worried she would misplace her trumpet on the music trip.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94931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96850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748598" y="3657601"/>
            <a:ext cx="119500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4191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93551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mislead</a:t>
            </a:r>
            <a:br>
              <a:rPr lang="en-GB" dirty="0">
                <a:latin typeface="Twinkl Cursive Looped" panose="02000000000000000000" pitchFamily="2" charset="0"/>
              </a:rPr>
            </a:br>
            <a:r>
              <a:rPr lang="en-GB" dirty="0">
                <a:latin typeface="Twinkl Cursive Looped" panose="02000000000000000000" pitchFamily="2" charset="0"/>
              </a:rPr>
              <a:t>mis + lead = mislead</a:t>
            </a:r>
            <a:endParaRPr lang="en-GB" i="1" dirty="0">
              <a:latin typeface="Twinkl Cursive Looped" panose="02000000000000000000" pitchFamily="2" charset="0"/>
            </a:endParaRPr>
          </a:p>
        </p:txBody>
      </p:sp>
      <p:pic>
        <p:nvPicPr>
          <p:cNvPr id="32770" name="Picture 2" descr="Free Content Royalty-free Clip Art - Misled Definition - Free Transparent  PNG Clipart Images Download">
            <a:extLst>
              <a:ext uri="{FF2B5EF4-FFF2-40B4-BE49-F238E27FC236}">
                <a16:creationId xmlns:a16="http://schemas.microsoft.com/office/drawing/2014/main" id="{129A672F-0826-59FF-1B0E-AAD3FD89B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84" y="466725"/>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60468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50296"/>
            <a:ext cx="10515600" cy="1481650"/>
          </a:xfrm>
        </p:spPr>
        <p:txBody>
          <a:bodyPr>
            <a:normAutofit fontScale="90000"/>
          </a:bodyPr>
          <a:lstStyle/>
          <a:p>
            <a:pPr algn="ctr"/>
            <a:r>
              <a:rPr lang="en-GB" dirty="0">
                <a:latin typeface="Twinkl Cursive Looped" panose="02000000000000000000" pitchFamily="2" charset="0"/>
              </a:rPr>
              <a:t>mislead</a:t>
            </a:r>
            <a:br>
              <a:rPr lang="en-GB" dirty="0">
                <a:latin typeface="Twinkl Cursive Looped" panose="02000000000000000000" pitchFamily="2" charset="0"/>
              </a:rPr>
            </a:br>
            <a:r>
              <a:rPr lang="en-GB" dirty="0">
                <a:latin typeface="Twinkl Cursive Looped" panose="02000000000000000000" pitchFamily="2" charset="0"/>
              </a:rPr>
              <a:t>mis + lead = mislead</a:t>
            </a:r>
            <a:br>
              <a:rPr lang="en-GB" dirty="0">
                <a:latin typeface="Twinkl Cursive Looped" panose="02000000000000000000" pitchFamily="2" charset="0"/>
              </a:rPr>
            </a:br>
            <a:r>
              <a:rPr lang="en-GB" dirty="0">
                <a:latin typeface="Twinkl Cursive Looped" panose="02000000000000000000" pitchFamily="2" charset="0"/>
              </a:rPr>
              <a:t>Definition – have a wrong idea</a:t>
            </a:r>
            <a:endParaRPr lang="en-GB" i="1" dirty="0">
              <a:latin typeface="Twinkl Cursive Looped" panose="02000000000000000000" pitchFamily="2" charset="0"/>
            </a:endParaRPr>
          </a:p>
        </p:txBody>
      </p:sp>
      <p:pic>
        <p:nvPicPr>
          <p:cNvPr id="31746" name="Picture 2" descr="Free Content Royalty-free Clip Art - Misled Definition - Free Transparent  PNG Clipart Images Download">
            <a:extLst>
              <a:ext uri="{FF2B5EF4-FFF2-40B4-BE49-F238E27FC236}">
                <a16:creationId xmlns:a16="http://schemas.microsoft.com/office/drawing/2014/main" id="{E3DD5C43-5E99-3B54-1FE0-5DD1A2B4F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606879"/>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30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statement was not intended to mislead.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15935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1216821" cy="1481650"/>
          </a:xfrm>
        </p:spPr>
        <p:txBody>
          <a:bodyPr>
            <a:normAutofit fontScale="90000"/>
          </a:bodyPr>
          <a:lstStyle/>
          <a:p>
            <a:pPr algn="ctr"/>
            <a:r>
              <a:rPr lang="en-GB" dirty="0">
                <a:latin typeface="Twinkl Cursive Looped" panose="02000000000000000000" pitchFamily="2" charset="0"/>
              </a:rPr>
              <a:t>The statement was not intended to 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45469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statement was not intended to mislead.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4686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p>
        </p:txBody>
      </p:sp>
    </p:spTree>
    <p:extLst>
      <p:ext uri="{BB962C8B-B14F-4D97-AF65-F5344CB8AC3E}">
        <p14:creationId xmlns:p14="http://schemas.microsoft.com/office/powerpoint/2010/main" val="1963450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61595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55747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pic>
        <p:nvPicPr>
          <p:cNvPr id="8194" name="Picture 2" descr="Gold Number 8 Stock Photo - Download Image Now - iStock">
            <a:extLst>
              <a:ext uri="{FF2B5EF4-FFF2-40B4-BE49-F238E27FC236}">
                <a16:creationId xmlns:a16="http://schemas.microsoft.com/office/drawing/2014/main" id="{D385CFC9-1324-4433-8D87-17A710257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48" y="585787"/>
            <a:ext cx="3103701" cy="24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655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number _____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45541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fontScale="90000"/>
          </a:bodyPr>
          <a:lstStyle/>
          <a:p>
            <a:pPr algn="ctr"/>
            <a:br>
              <a:rPr lang="en-GB" dirty="0"/>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67500FEA-230F-42CE-B40D-6D55365C5AA7}"/>
              </a:ext>
            </a:extLst>
          </p:cNvPr>
          <p:cNvSpPr/>
          <p:nvPr/>
        </p:nvSpPr>
        <p:spPr>
          <a:xfrm>
            <a:off x="4545496" y="2955471"/>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80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  </a:t>
            </a: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14194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r>
              <a:rPr lang="en-GB" dirty="0"/>
              <a:t>.</a:t>
            </a:r>
            <a:br>
              <a:rPr lang="en-GB" dirty="0"/>
            </a:br>
            <a:endParaRPr lang="en-GB" i="1" dirty="0"/>
          </a:p>
        </p:txBody>
      </p:sp>
    </p:spTree>
    <p:extLst>
      <p:ext uri="{BB962C8B-B14F-4D97-AF65-F5344CB8AC3E}">
        <p14:creationId xmlns:p14="http://schemas.microsoft.com/office/powerpoint/2010/main" val="15828936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br>
              <a:rPr lang="en-GB" dirty="0"/>
            </a:br>
            <a:endParaRPr lang="en-GB" i="1" dirty="0"/>
          </a:p>
        </p:txBody>
      </p:sp>
      <p:pic>
        <p:nvPicPr>
          <p:cNvPr id="9218" name="Picture 2" descr="Catch Cliparts - Cliparts Zone">
            <a:extLst>
              <a:ext uri="{FF2B5EF4-FFF2-40B4-BE49-F238E27FC236}">
                <a16:creationId xmlns:a16="http://schemas.microsoft.com/office/drawing/2014/main" id="{DEAD0D4E-9EE4-4DC0-8D22-89D37B724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8" y="206652"/>
            <a:ext cx="2966830" cy="25622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ng ~ Fish Alive - Storynory">
            <a:extLst>
              <a:ext uri="{FF2B5EF4-FFF2-40B4-BE49-F238E27FC236}">
                <a16:creationId xmlns:a16="http://schemas.microsoft.com/office/drawing/2014/main" id="{E9C83FE8-9845-EF64-8B12-70703BCFD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264" y="200519"/>
            <a:ext cx="3465028" cy="25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156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______ was huge.</a:t>
            </a:r>
            <a:br>
              <a:rPr lang="en-GB" dirty="0"/>
            </a:br>
            <a:endParaRPr lang="en-GB" i="1" dirty="0"/>
          </a:p>
        </p:txBody>
      </p:sp>
    </p:spTree>
    <p:extLst>
      <p:ext uri="{BB962C8B-B14F-4D97-AF65-F5344CB8AC3E}">
        <p14:creationId xmlns:p14="http://schemas.microsoft.com/office/powerpoint/2010/main" val="18654053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caught was huge.</a:t>
            </a:r>
            <a:br>
              <a:rPr lang="en-GB" dirty="0"/>
            </a:br>
            <a:endParaRPr lang="en-GB" i="1" dirty="0"/>
          </a:p>
        </p:txBody>
      </p:sp>
      <p:sp>
        <p:nvSpPr>
          <p:cNvPr id="4" name="Rectangle 3">
            <a:extLst>
              <a:ext uri="{FF2B5EF4-FFF2-40B4-BE49-F238E27FC236}">
                <a16:creationId xmlns:a16="http://schemas.microsoft.com/office/drawing/2014/main" id="{32A507C5-F654-47EC-A31E-01C2B69BBEFA}"/>
              </a:ext>
            </a:extLst>
          </p:cNvPr>
          <p:cNvSpPr/>
          <p:nvPr/>
        </p:nvSpPr>
        <p:spPr>
          <a:xfrm>
            <a:off x="5159829" y="2922814"/>
            <a:ext cx="2188027" cy="8327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5986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Let’s investigate and detect…</a:t>
            </a:r>
            <a:endParaRPr lang="en-GB" i="1" dirty="0"/>
          </a:p>
        </p:txBody>
      </p:sp>
    </p:spTree>
    <p:extLst>
      <p:ext uri="{BB962C8B-B14F-4D97-AF65-F5344CB8AC3E}">
        <p14:creationId xmlns:p14="http://schemas.microsoft.com/office/powerpoint/2010/main" val="38202230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5686" y="5376350"/>
            <a:ext cx="11560627" cy="1481650"/>
          </a:xfrm>
        </p:spPr>
        <p:txBody>
          <a:bodyPr>
            <a:normAutofit fontScale="90000"/>
          </a:bodyPr>
          <a:lstStyle/>
          <a:p>
            <a:br>
              <a:rPr lang="en-GB" dirty="0"/>
            </a:br>
            <a:r>
              <a:rPr lang="en-GB" sz="4900" dirty="0">
                <a:latin typeface="Twinkl Cursive Looped" panose="02000000000000000000" pitchFamily="2" charset="0"/>
              </a:rPr>
              <a:t>Look at this sentence.  </a:t>
            </a:r>
            <a:br>
              <a:rPr lang="en-GB" sz="4900" dirty="0">
                <a:latin typeface="Twinkl Cursive Looped" panose="02000000000000000000" pitchFamily="2" charset="0"/>
              </a:rPr>
            </a:br>
            <a:r>
              <a:rPr lang="en-GB" sz="4900" dirty="0">
                <a:latin typeface="Twinkl Cursive Looped" panose="02000000000000000000" pitchFamily="2" charset="0"/>
              </a:rPr>
              <a:t>Change the spellings that are incorrect.</a:t>
            </a:r>
            <a:br>
              <a:rPr lang="en-GB" sz="4900" dirty="0">
                <a:latin typeface="Twinkl Cursive Looped" panose="02000000000000000000" pitchFamily="2" charset="0"/>
              </a:rPr>
            </a:br>
            <a:r>
              <a:rPr lang="en-GB" sz="4900" dirty="0">
                <a:latin typeface="Twinkl Cursive Looped" panose="02000000000000000000" pitchFamily="2" charset="0"/>
              </a:rPr>
              <a:t>Explain how each one is wrong and how to remember to get it right next time.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the police </a:t>
            </a:r>
            <a:r>
              <a:rPr lang="en-GB" dirty="0" err="1">
                <a:latin typeface="Twinkl Cursive Looped" panose="02000000000000000000" pitchFamily="2" charset="0"/>
              </a:rPr>
              <a:t>stasion</a:t>
            </a:r>
            <a:r>
              <a:rPr lang="en-GB" dirty="0">
                <a:latin typeface="Twinkl Cursive Looped" panose="02000000000000000000" pitchFamily="2" charset="0"/>
              </a:rPr>
              <a:t> they </a:t>
            </a:r>
            <a:r>
              <a:rPr lang="en-GB" dirty="0" err="1">
                <a:latin typeface="Twinkl Cursive Looped" panose="02000000000000000000" pitchFamily="2" charset="0"/>
              </a:rPr>
              <a:t>lern</a:t>
            </a:r>
            <a:r>
              <a:rPr lang="en-GB" dirty="0">
                <a:latin typeface="Twinkl Cursive Looped" panose="02000000000000000000" pitchFamily="2" charset="0"/>
              </a:rPr>
              <a:t> that some people </a:t>
            </a:r>
            <a:r>
              <a:rPr lang="en-GB" dirty="0" err="1">
                <a:latin typeface="Twinkl Cursive Looped" panose="02000000000000000000" pitchFamily="2" charset="0"/>
              </a:rPr>
              <a:t>missplace</a:t>
            </a:r>
            <a:r>
              <a:rPr lang="en-GB" dirty="0">
                <a:latin typeface="Twinkl Cursive Looped" panose="02000000000000000000" pitchFamily="2" charset="0"/>
              </a:rPr>
              <a:t> animals and can be un kind to them.  A report is filed to help find them or protect them.   </a:t>
            </a:r>
            <a:endParaRPr lang="en-GB" i="1" dirty="0"/>
          </a:p>
        </p:txBody>
      </p:sp>
    </p:spTree>
    <p:extLst>
      <p:ext uri="{BB962C8B-B14F-4D97-AF65-F5344CB8AC3E}">
        <p14:creationId xmlns:p14="http://schemas.microsoft.com/office/powerpoint/2010/main" val="1711710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34067"/>
            <a:ext cx="10515600" cy="1481650"/>
          </a:xfrm>
        </p:spPr>
        <p:txBody>
          <a:bodyPr>
            <a:normAutofit fontScale="90000"/>
          </a:bodyPr>
          <a:lstStyle/>
          <a:p>
            <a:br>
              <a:rPr lang="en-GB" dirty="0"/>
            </a:br>
            <a:r>
              <a:rPr lang="en-GB" sz="4000" dirty="0">
                <a:latin typeface="Twinkl Cursive Looped" panose="02000000000000000000" pitchFamily="2" charset="0"/>
              </a:rPr>
              <a:t>At the police </a:t>
            </a:r>
            <a:r>
              <a:rPr lang="en-GB" sz="4000" dirty="0" err="1">
                <a:highlight>
                  <a:srgbClr val="FFFF00"/>
                </a:highlight>
                <a:latin typeface="Twinkl Cursive Looped" panose="02000000000000000000" pitchFamily="2" charset="0"/>
              </a:rPr>
              <a:t>stasion</a:t>
            </a:r>
            <a:r>
              <a:rPr lang="en-GB" sz="4000" dirty="0">
                <a:latin typeface="Twinkl Cursive Looped" panose="02000000000000000000" pitchFamily="2" charset="0"/>
              </a:rPr>
              <a:t> they </a:t>
            </a:r>
            <a:r>
              <a:rPr lang="en-GB" sz="4000" dirty="0" err="1">
                <a:latin typeface="Twinkl Cursive Looped" panose="02000000000000000000" pitchFamily="2" charset="0"/>
              </a:rPr>
              <a:t>lern</a:t>
            </a:r>
            <a:r>
              <a:rPr lang="en-GB" sz="4000" dirty="0">
                <a:latin typeface="Twinkl Cursive Looped" panose="02000000000000000000" pitchFamily="2" charset="0"/>
              </a:rPr>
              <a:t> that some people </a:t>
            </a:r>
            <a:r>
              <a:rPr lang="en-GB" sz="4000" dirty="0" err="1">
                <a:latin typeface="Twinkl Cursive Looped" panose="02000000000000000000" pitchFamily="2" charset="0"/>
              </a:rPr>
              <a:t>missplace</a:t>
            </a:r>
            <a:r>
              <a:rPr lang="en-GB" sz="4000" dirty="0">
                <a:latin typeface="Twinkl Cursive Looped" panose="02000000000000000000" pitchFamily="2" charset="0"/>
              </a:rPr>
              <a:t> animals and can be un kind to them.</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station </a:t>
            </a:r>
            <a:r>
              <a:rPr lang="en-GB" dirty="0">
                <a:latin typeface="Twinkl Cursive Looped" panose="02000000000000000000" pitchFamily="2" charset="0"/>
              </a:rPr>
              <a:t>– </a:t>
            </a:r>
            <a:r>
              <a:rPr lang="en-GB" dirty="0" err="1">
                <a:latin typeface="Twinkl Cursive Looped" panose="02000000000000000000" pitchFamily="2" charset="0"/>
              </a:rPr>
              <a:t>tion</a:t>
            </a:r>
            <a:r>
              <a:rPr lang="en-GB" dirty="0">
                <a:latin typeface="Twinkl Cursive Looped" panose="02000000000000000000" pitchFamily="2" charset="0"/>
              </a:rPr>
              <a:t> not </a:t>
            </a:r>
            <a:r>
              <a:rPr lang="en-GB" dirty="0" err="1">
                <a:latin typeface="Twinkl Cursive Looped" panose="02000000000000000000" pitchFamily="2" charset="0"/>
              </a:rPr>
              <a:t>sion</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33383053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34067"/>
            <a:ext cx="10515600" cy="1481650"/>
          </a:xfrm>
        </p:spPr>
        <p:txBody>
          <a:bodyPr>
            <a:normAutofit fontScale="90000"/>
          </a:bodyPr>
          <a:lstStyle/>
          <a:p>
            <a:br>
              <a:rPr lang="en-GB" dirty="0"/>
            </a:br>
            <a:r>
              <a:rPr lang="en-GB" sz="4000" dirty="0">
                <a:latin typeface="Twinkl Cursive Looped" panose="02000000000000000000" pitchFamily="2" charset="0"/>
              </a:rPr>
              <a:t>At the police </a:t>
            </a:r>
            <a:r>
              <a:rPr lang="en-GB" sz="4000" dirty="0" err="1">
                <a:latin typeface="Twinkl Cursive Looped" panose="02000000000000000000" pitchFamily="2" charset="0"/>
              </a:rPr>
              <a:t>stasion</a:t>
            </a:r>
            <a:r>
              <a:rPr lang="en-GB" sz="4000" dirty="0">
                <a:latin typeface="Twinkl Cursive Looped" panose="02000000000000000000" pitchFamily="2" charset="0"/>
              </a:rPr>
              <a:t> they </a:t>
            </a:r>
            <a:r>
              <a:rPr lang="en-GB" sz="4000" dirty="0" err="1">
                <a:highlight>
                  <a:srgbClr val="FFFF00"/>
                </a:highlight>
                <a:latin typeface="Twinkl Cursive Looped" panose="02000000000000000000" pitchFamily="2" charset="0"/>
              </a:rPr>
              <a:t>lern</a:t>
            </a:r>
            <a:r>
              <a:rPr lang="en-GB" sz="4000" dirty="0">
                <a:highlight>
                  <a:srgbClr val="FFFF00"/>
                </a:highlight>
                <a:latin typeface="Twinkl Cursive Looped" panose="02000000000000000000" pitchFamily="2" charset="0"/>
              </a:rPr>
              <a:t> </a:t>
            </a:r>
            <a:r>
              <a:rPr lang="en-GB" sz="4000" dirty="0">
                <a:latin typeface="Twinkl Cursive Looped" panose="02000000000000000000" pitchFamily="2" charset="0"/>
              </a:rPr>
              <a:t>that some people </a:t>
            </a:r>
            <a:r>
              <a:rPr lang="en-GB" sz="4000" dirty="0" err="1">
                <a:latin typeface="Twinkl Cursive Looped" panose="02000000000000000000" pitchFamily="2" charset="0"/>
              </a:rPr>
              <a:t>missplace</a:t>
            </a:r>
            <a:r>
              <a:rPr lang="en-GB" sz="4000" dirty="0">
                <a:latin typeface="Twinkl Cursive Looped" panose="02000000000000000000" pitchFamily="2" charset="0"/>
              </a:rPr>
              <a:t> animals and can be un kind to them.</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learn </a:t>
            </a:r>
            <a:r>
              <a:rPr lang="en-GB" dirty="0">
                <a:latin typeface="Twinkl Cursive Looped" panose="02000000000000000000" pitchFamily="2" charset="0"/>
              </a:rPr>
              <a:t>– a missing</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challenge word</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41088483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34067"/>
            <a:ext cx="10515600" cy="1481650"/>
          </a:xfrm>
        </p:spPr>
        <p:txBody>
          <a:bodyPr>
            <a:normAutofit fontScale="90000"/>
          </a:bodyPr>
          <a:lstStyle/>
          <a:p>
            <a:br>
              <a:rPr lang="en-GB" dirty="0"/>
            </a:br>
            <a:r>
              <a:rPr lang="en-GB" sz="4000" dirty="0">
                <a:latin typeface="Twinkl Cursive Looped" panose="02000000000000000000" pitchFamily="2" charset="0"/>
              </a:rPr>
              <a:t>At the police </a:t>
            </a:r>
            <a:r>
              <a:rPr lang="en-GB" sz="4000" dirty="0" err="1">
                <a:latin typeface="Twinkl Cursive Looped" panose="02000000000000000000" pitchFamily="2" charset="0"/>
              </a:rPr>
              <a:t>stasion</a:t>
            </a:r>
            <a:r>
              <a:rPr lang="en-GB" sz="4000" dirty="0">
                <a:latin typeface="Twinkl Cursive Looped" panose="02000000000000000000" pitchFamily="2" charset="0"/>
              </a:rPr>
              <a:t> they </a:t>
            </a:r>
            <a:r>
              <a:rPr lang="en-GB" sz="4000" dirty="0" err="1">
                <a:latin typeface="Twinkl Cursive Looped" panose="02000000000000000000" pitchFamily="2" charset="0"/>
              </a:rPr>
              <a:t>lern</a:t>
            </a:r>
            <a:r>
              <a:rPr lang="en-GB" sz="4000" dirty="0">
                <a:latin typeface="Twinkl Cursive Looped" panose="02000000000000000000" pitchFamily="2" charset="0"/>
              </a:rPr>
              <a:t> that some people </a:t>
            </a:r>
            <a:r>
              <a:rPr lang="en-GB" sz="4000" dirty="0" err="1">
                <a:highlight>
                  <a:srgbClr val="FFFF00"/>
                </a:highlight>
                <a:latin typeface="Twinkl Cursive Looped" panose="02000000000000000000" pitchFamily="2" charset="0"/>
              </a:rPr>
              <a:t>missplace</a:t>
            </a:r>
            <a:r>
              <a:rPr lang="en-GB" sz="4000" dirty="0">
                <a:latin typeface="Twinkl Cursive Looped" panose="02000000000000000000" pitchFamily="2" charset="0"/>
              </a:rPr>
              <a:t> animals and can be un kind to them.</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misplace </a:t>
            </a:r>
            <a:r>
              <a:rPr lang="en-GB" dirty="0">
                <a:latin typeface="Twinkl Cursive Looped" panose="02000000000000000000" pitchFamily="2" charset="0"/>
              </a:rPr>
              <a:t>– added an 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mis + place = misplace</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59618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My mum says I behave like an 80 year old, but my </a:t>
            </a:r>
            <a:r>
              <a:rPr lang="en-GB" dirty="0">
                <a:highlight>
                  <a:srgbClr val="FFFF00"/>
                </a:highlight>
                <a:latin typeface="Twinkl Cursive Looped" panose="02000000000000000000" pitchFamily="2" charset="0"/>
              </a:rPr>
              <a:t>actual</a:t>
            </a:r>
            <a:r>
              <a:rPr lang="en-GB" dirty="0">
                <a:latin typeface="Twinkl Cursive Looped" panose="02000000000000000000" pitchFamily="2" charset="0"/>
              </a:rPr>
              <a:t> age is 7.  </a:t>
            </a:r>
          </a:p>
        </p:txBody>
      </p:sp>
      <p:pic>
        <p:nvPicPr>
          <p:cNvPr id="2050" name="Picture 2" descr="Fake Real Stock Illustrations – 1,211 Fake Real Stock Illustrations,  Vectors &amp; Clipart - Dreamstime">
            <a:extLst>
              <a:ext uri="{FF2B5EF4-FFF2-40B4-BE49-F238E27FC236}">
                <a16:creationId xmlns:a16="http://schemas.microsoft.com/office/drawing/2014/main" id="{00E5BA3E-36C1-FAC4-70DE-675FD68F7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68" t="12847" r="8648" b="16439"/>
          <a:stretch/>
        </p:blipFill>
        <p:spPr bwMode="auto">
          <a:xfrm>
            <a:off x="489858" y="375557"/>
            <a:ext cx="2707752" cy="180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41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34067"/>
            <a:ext cx="10515600" cy="1481650"/>
          </a:xfrm>
        </p:spPr>
        <p:txBody>
          <a:bodyPr>
            <a:normAutofit fontScale="90000"/>
          </a:bodyPr>
          <a:lstStyle/>
          <a:p>
            <a:br>
              <a:rPr lang="en-GB" dirty="0"/>
            </a:br>
            <a:r>
              <a:rPr lang="en-GB" sz="4000" dirty="0">
                <a:latin typeface="Twinkl Cursive Looped" panose="02000000000000000000" pitchFamily="2" charset="0"/>
              </a:rPr>
              <a:t>At the police </a:t>
            </a:r>
            <a:r>
              <a:rPr lang="en-GB" sz="4000" dirty="0" err="1">
                <a:latin typeface="Twinkl Cursive Looped" panose="02000000000000000000" pitchFamily="2" charset="0"/>
              </a:rPr>
              <a:t>stasion</a:t>
            </a:r>
            <a:r>
              <a:rPr lang="en-GB" sz="4000" dirty="0">
                <a:latin typeface="Twinkl Cursive Looped" panose="02000000000000000000" pitchFamily="2" charset="0"/>
              </a:rPr>
              <a:t> they </a:t>
            </a:r>
            <a:r>
              <a:rPr lang="en-GB" sz="4000" dirty="0" err="1">
                <a:latin typeface="Twinkl Cursive Looped" panose="02000000000000000000" pitchFamily="2" charset="0"/>
              </a:rPr>
              <a:t>lern</a:t>
            </a:r>
            <a:r>
              <a:rPr lang="en-GB" sz="4000" dirty="0">
                <a:latin typeface="Twinkl Cursive Looped" panose="02000000000000000000" pitchFamily="2" charset="0"/>
              </a:rPr>
              <a:t> that some people </a:t>
            </a:r>
            <a:r>
              <a:rPr lang="en-GB" sz="4000" dirty="0" err="1">
                <a:latin typeface="Twinkl Cursive Looped" panose="02000000000000000000" pitchFamily="2" charset="0"/>
              </a:rPr>
              <a:t>missplace</a:t>
            </a:r>
            <a:r>
              <a:rPr lang="en-GB" sz="4000" dirty="0">
                <a:latin typeface="Twinkl Cursive Looped" panose="02000000000000000000" pitchFamily="2" charset="0"/>
              </a:rPr>
              <a:t> animals and can be </a:t>
            </a:r>
            <a:r>
              <a:rPr lang="en-GB" sz="4000" dirty="0">
                <a:highlight>
                  <a:srgbClr val="FFFF00"/>
                </a:highlight>
                <a:latin typeface="Twinkl Cursive Looped" panose="02000000000000000000" pitchFamily="2" charset="0"/>
              </a:rPr>
              <a:t>un kind </a:t>
            </a:r>
            <a:r>
              <a:rPr lang="en-GB" sz="4000" dirty="0">
                <a:latin typeface="Twinkl Cursive Looped" panose="02000000000000000000" pitchFamily="2" charset="0"/>
              </a:rPr>
              <a:t>to them.</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unkind </a:t>
            </a:r>
            <a:r>
              <a:rPr lang="en-GB" dirty="0">
                <a:latin typeface="Twinkl Cursive Looped" panose="02000000000000000000" pitchFamily="2" charset="0"/>
              </a:rPr>
              <a:t>– not connected</a:t>
            </a:r>
            <a:br>
              <a:rPr lang="en-GB" dirty="0">
                <a:latin typeface="Twinkl Cursive Looped" panose="02000000000000000000" pitchFamily="2" charset="0"/>
              </a:rPr>
            </a:br>
            <a:r>
              <a:rPr lang="en-GB" dirty="0">
                <a:latin typeface="Twinkl Cursive Looped" panose="02000000000000000000" pitchFamily="2" charset="0"/>
              </a:rPr>
              <a:t>un + kind  = unkind</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3392265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34067"/>
            <a:ext cx="10515600" cy="1481650"/>
          </a:xfrm>
        </p:spPr>
        <p:txBody>
          <a:bodyPr>
            <a:normAutofit fontScale="90000"/>
          </a:bodyPr>
          <a:lstStyle/>
          <a:p>
            <a:br>
              <a:rPr lang="en-GB" dirty="0"/>
            </a:br>
            <a:r>
              <a:rPr lang="en-GB" sz="4000" dirty="0">
                <a:latin typeface="Twinkl Cursive Looped" panose="02000000000000000000" pitchFamily="2" charset="0"/>
              </a:rPr>
              <a:t>At the police </a:t>
            </a:r>
            <a:r>
              <a:rPr lang="en-GB" sz="4000" dirty="0" err="1">
                <a:latin typeface="Twinkl Cursive Looped" panose="02000000000000000000" pitchFamily="2" charset="0"/>
              </a:rPr>
              <a:t>stasion</a:t>
            </a:r>
            <a:r>
              <a:rPr lang="en-GB" sz="4000" dirty="0">
                <a:latin typeface="Twinkl Cursive Looped" panose="02000000000000000000" pitchFamily="2" charset="0"/>
              </a:rPr>
              <a:t> they </a:t>
            </a:r>
            <a:r>
              <a:rPr lang="en-GB" sz="4000" dirty="0" err="1">
                <a:latin typeface="Twinkl Cursive Looped" panose="02000000000000000000" pitchFamily="2" charset="0"/>
              </a:rPr>
              <a:t>lern</a:t>
            </a:r>
            <a:r>
              <a:rPr lang="en-GB" sz="4000" dirty="0">
                <a:latin typeface="Twinkl Cursive Looped" panose="02000000000000000000" pitchFamily="2" charset="0"/>
              </a:rPr>
              <a:t> that some people </a:t>
            </a:r>
            <a:r>
              <a:rPr lang="en-GB" sz="4000" dirty="0" err="1">
                <a:latin typeface="Twinkl Cursive Looped" panose="02000000000000000000" pitchFamily="2" charset="0"/>
              </a:rPr>
              <a:t>missplace</a:t>
            </a:r>
            <a:r>
              <a:rPr lang="en-GB" sz="4000" dirty="0">
                <a:latin typeface="Twinkl Cursive Looped" panose="02000000000000000000" pitchFamily="2" charset="0"/>
              </a:rPr>
              <a:t> animals and can be </a:t>
            </a:r>
            <a:r>
              <a:rPr lang="en-GB" sz="4000" dirty="0">
                <a:highlight>
                  <a:srgbClr val="FFFF00"/>
                </a:highlight>
                <a:latin typeface="Twinkl Cursive Looped" panose="02000000000000000000" pitchFamily="2" charset="0"/>
              </a:rPr>
              <a:t>un kind </a:t>
            </a:r>
            <a:r>
              <a:rPr lang="en-GB" sz="4000" dirty="0">
                <a:latin typeface="Twinkl Cursive Looped" panose="02000000000000000000" pitchFamily="2" charset="0"/>
              </a:rPr>
              <a:t>to them.</a:t>
            </a:r>
            <a:br>
              <a:rPr lang="en-GB" dirty="0">
                <a:latin typeface="Twinkl Cursive Looped" panose="02000000000000000000" pitchFamily="2" charset="0"/>
              </a:rPr>
            </a:br>
            <a:br>
              <a:rPr lang="en-GB" dirty="0">
                <a:latin typeface="Twinkl Cursive Looped" panose="02000000000000000000" pitchFamily="2" charset="0"/>
              </a:rPr>
            </a:br>
            <a:r>
              <a:rPr lang="en-GB" dirty="0">
                <a:highlight>
                  <a:srgbClr val="FFFF00"/>
                </a:highlight>
                <a:latin typeface="Twinkl Cursive Looped" panose="02000000000000000000" pitchFamily="2" charset="0"/>
              </a:rPr>
              <a:t>unkind </a:t>
            </a:r>
            <a:r>
              <a:rPr lang="en-GB" dirty="0">
                <a:latin typeface="Twinkl Cursive Looped" panose="02000000000000000000" pitchFamily="2" charset="0"/>
              </a:rPr>
              <a:t>– not connected</a:t>
            </a:r>
            <a:br>
              <a:rPr lang="en-GB" dirty="0">
                <a:latin typeface="Twinkl Cursive Looped" panose="02000000000000000000" pitchFamily="2" charset="0"/>
              </a:rPr>
            </a:br>
            <a:r>
              <a:rPr lang="en-GB" dirty="0">
                <a:latin typeface="Twinkl Cursive Looped" panose="02000000000000000000" pitchFamily="2" charset="0"/>
              </a:rPr>
              <a:t>un + kind  = unkind</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4462502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3547550"/>
            <a:ext cx="12012385" cy="1481650"/>
          </a:xfrm>
        </p:spPr>
        <p:txBody>
          <a:bodyPr>
            <a:normAutofit fontScale="90000"/>
          </a:bodyPr>
          <a:lstStyle/>
          <a:p>
            <a:br>
              <a:rPr lang="en-GB" dirty="0"/>
            </a:br>
            <a:r>
              <a:rPr lang="en-GB" dirty="0">
                <a:latin typeface="Twinkl Cursive Looped" panose="02000000000000000000" pitchFamily="2" charset="0"/>
              </a:rPr>
              <a:t>At the police station they learn that some people misplace animals and can be unkind to them.  A report is filed to help find them or protect them.</a:t>
            </a:r>
            <a:br>
              <a:rPr lang="en-GB" dirty="0">
                <a:latin typeface="Twinkl Cursive Looped" panose="02000000000000000000" pitchFamily="2" charset="0"/>
              </a:rPr>
            </a:br>
            <a:endParaRPr lang="en-GB" i="1" dirty="0"/>
          </a:p>
        </p:txBody>
      </p:sp>
    </p:spTree>
    <p:extLst>
      <p:ext uri="{BB962C8B-B14F-4D97-AF65-F5344CB8AC3E}">
        <p14:creationId xmlns:p14="http://schemas.microsoft.com/office/powerpoint/2010/main" val="24850001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6 - Tuesday</a:t>
            </a:r>
          </a:p>
          <a:p>
            <a:endParaRPr lang="en-GB" sz="7200" dirty="0"/>
          </a:p>
        </p:txBody>
      </p:sp>
    </p:spTree>
    <p:extLst>
      <p:ext uri="{BB962C8B-B14F-4D97-AF65-F5344CB8AC3E}">
        <p14:creationId xmlns:p14="http://schemas.microsoft.com/office/powerpoint/2010/main" val="1058635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57004BDC-1B31-ABB1-50E5-FF6C942EF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5516" r="12034" b="8987"/>
          <a:stretch/>
        </p:blipFill>
        <p:spPr bwMode="auto">
          <a:xfrm>
            <a:off x="555171" y="212271"/>
            <a:ext cx="10809515" cy="6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6228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2</a:t>
            </a:r>
          </a:p>
        </p:txBody>
      </p:sp>
    </p:spTree>
    <p:extLst>
      <p:ext uri="{BB962C8B-B14F-4D97-AF65-F5344CB8AC3E}">
        <p14:creationId xmlns:p14="http://schemas.microsoft.com/office/powerpoint/2010/main" val="6515269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p>
        </p:txBody>
      </p:sp>
    </p:spTree>
    <p:extLst>
      <p:ext uri="{BB962C8B-B14F-4D97-AF65-F5344CB8AC3E}">
        <p14:creationId xmlns:p14="http://schemas.microsoft.com/office/powerpoint/2010/main" val="3862321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51990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group</a:t>
            </a:r>
          </a:p>
        </p:txBody>
      </p:sp>
    </p:spTree>
    <p:extLst>
      <p:ext uri="{BB962C8B-B14F-4D97-AF65-F5344CB8AC3E}">
        <p14:creationId xmlns:p14="http://schemas.microsoft.com/office/powerpoint/2010/main" val="15517112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number of people or things together</a:t>
            </a:r>
          </a:p>
        </p:txBody>
      </p:sp>
    </p:spTree>
    <p:extLst>
      <p:ext uri="{BB962C8B-B14F-4D97-AF65-F5344CB8AC3E}">
        <p14:creationId xmlns:p14="http://schemas.microsoft.com/office/powerpoint/2010/main" val="20666631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group</a:t>
            </a:r>
            <a:r>
              <a:rPr lang="en-GB" dirty="0">
                <a:latin typeface="Twinkl Cursive Looped" panose="02000000000000000000" pitchFamily="2" charset="0"/>
              </a:rPr>
              <a:t> were excited to read together.  </a:t>
            </a:r>
          </a:p>
        </p:txBody>
      </p:sp>
      <p:pic>
        <p:nvPicPr>
          <p:cNvPr id="9218" name="Picture 2" descr="Friendly Clipart Group Child - Clip Art Reading Groups, HD Png Download ,  Transparent Png Image - PNGitem">
            <a:extLst>
              <a:ext uri="{FF2B5EF4-FFF2-40B4-BE49-F238E27FC236}">
                <a16:creationId xmlns:a16="http://schemas.microsoft.com/office/drawing/2014/main" id="{482074CF-3713-3E89-08C9-445406BC0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89" y="713695"/>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745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983253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heard</a:t>
            </a:r>
          </a:p>
        </p:txBody>
      </p:sp>
    </p:spTree>
    <p:extLst>
      <p:ext uri="{BB962C8B-B14F-4D97-AF65-F5344CB8AC3E}">
        <p14:creationId xmlns:p14="http://schemas.microsoft.com/office/powerpoint/2010/main" val="5059120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used ears to perceive sounds</a:t>
            </a:r>
          </a:p>
        </p:txBody>
      </p:sp>
    </p:spTree>
    <p:extLst>
      <p:ext uri="{BB962C8B-B14F-4D97-AF65-F5344CB8AC3E}">
        <p14:creationId xmlns:p14="http://schemas.microsoft.com/office/powerpoint/2010/main" val="35558789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audience </a:t>
            </a:r>
            <a:r>
              <a:rPr lang="en-GB" dirty="0">
                <a:highlight>
                  <a:srgbClr val="FFFF00"/>
                </a:highlight>
                <a:latin typeface="Twinkl Cursive Looped" panose="02000000000000000000" pitchFamily="2" charset="0"/>
              </a:rPr>
              <a:t>heard</a:t>
            </a:r>
            <a:r>
              <a:rPr lang="en-GB" dirty="0">
                <a:latin typeface="Twinkl Cursive Looped" panose="02000000000000000000" pitchFamily="2" charset="0"/>
              </a:rPr>
              <a:t> a beautiful song.  </a:t>
            </a:r>
          </a:p>
        </p:txBody>
      </p:sp>
      <p:pic>
        <p:nvPicPr>
          <p:cNvPr id="10242" name="Picture 2" descr="Line Art,line,coloring Book,symbol,ear - Hear Black And White Clipart  Transparent Background, HD Png Download , Transparent Png Image - PNGitem">
            <a:extLst>
              <a:ext uri="{FF2B5EF4-FFF2-40B4-BE49-F238E27FC236}">
                <a16:creationId xmlns:a16="http://schemas.microsoft.com/office/drawing/2014/main" id="{2878338B-C735-BEC3-0B41-E045609C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82" y="426584"/>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315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Days of the week</a:t>
            </a:r>
          </a:p>
        </p:txBody>
      </p:sp>
    </p:spTree>
    <p:extLst>
      <p:ext uri="{BB962C8B-B14F-4D97-AF65-F5344CB8AC3E}">
        <p14:creationId xmlns:p14="http://schemas.microsoft.com/office/powerpoint/2010/main" val="41500413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spTree>
    <p:extLst>
      <p:ext uri="{BB962C8B-B14F-4D97-AF65-F5344CB8AC3E}">
        <p14:creationId xmlns:p14="http://schemas.microsoft.com/office/powerpoint/2010/main" val="31206034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pic>
        <p:nvPicPr>
          <p:cNvPr id="2050" name="Picture 2" descr="✓ monday clipart free vector eps, cdr, ai, svg vector illustration graphic  art">
            <a:extLst>
              <a:ext uri="{FF2B5EF4-FFF2-40B4-BE49-F238E27FC236}">
                <a16:creationId xmlns:a16="http://schemas.microsoft.com/office/drawing/2014/main" id="{2B51CF9A-69B8-EDB7-AC76-F401B3123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272" b="71951"/>
          <a:stretch/>
        </p:blipFill>
        <p:spPr bwMode="auto">
          <a:xfrm>
            <a:off x="831851" y="721178"/>
            <a:ext cx="4109548" cy="12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08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8598</TotalTime>
  <Words>3790</Words>
  <Application>Microsoft Office PowerPoint</Application>
  <PresentationFormat>Widescreen</PresentationFormat>
  <Paragraphs>496</Paragraphs>
  <Slides>393</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393</vt:i4>
      </vt:variant>
    </vt:vector>
  </HeadingPairs>
  <TitlesOfParts>
    <vt:vector size="398" baseType="lpstr">
      <vt:lpstr>Arial</vt:lpstr>
      <vt:lpstr>Calibri</vt:lpstr>
      <vt:lpstr>Calibri Light</vt:lpstr>
      <vt:lpstr>Twinkl Cursive Looped</vt:lpstr>
      <vt:lpstr>Office Theme</vt:lpstr>
      <vt:lpstr>Spelling Y3</vt:lpstr>
      <vt:lpstr>PowerPoint Presentation</vt:lpstr>
      <vt:lpstr>PowerPoint Presentation</vt:lpstr>
      <vt:lpstr>Revisit and Review of A2 Week 1</vt:lpstr>
      <vt:lpstr>Challenge words</vt:lpstr>
      <vt:lpstr>actual</vt:lpstr>
      <vt:lpstr>actual   Definition - real  </vt:lpstr>
      <vt:lpstr>actual    My mum says I behave like an 80 year old, but my actual age is 7.  </vt:lpstr>
      <vt:lpstr>Do you remember this challenge word?</vt:lpstr>
      <vt:lpstr>learn</vt:lpstr>
      <vt:lpstr>learn   Definition - to gain knowledge   </vt:lpstr>
      <vt:lpstr>learn  I love to learn my spellings.  </vt:lpstr>
      <vt:lpstr>The prefix  un-</vt:lpstr>
      <vt:lpstr>un</vt:lpstr>
      <vt:lpstr>un-  means   ‘not’   ‘opposite’</vt:lpstr>
      <vt:lpstr>un + root</vt:lpstr>
      <vt:lpstr>unhappy</vt:lpstr>
      <vt:lpstr>unhappy</vt:lpstr>
      <vt:lpstr>unhappy</vt:lpstr>
      <vt:lpstr>unfold</vt:lpstr>
      <vt:lpstr>unfold</vt:lpstr>
      <vt:lpstr>unfold</vt:lpstr>
      <vt:lpstr>unpack</vt:lpstr>
      <vt:lpstr>unpack</vt:lpstr>
      <vt:lpstr>unpack</vt:lpstr>
      <vt:lpstr>unkind</vt:lpstr>
      <vt:lpstr>unkind</vt:lpstr>
      <vt:lpstr>unkind</vt:lpstr>
      <vt:lpstr>The prefix mis-</vt:lpstr>
      <vt:lpstr>mis-</vt:lpstr>
      <vt:lpstr>mis- means   ‘not’  ‘opposite’</vt:lpstr>
      <vt:lpstr>mistreat</vt:lpstr>
      <vt:lpstr>mistreat</vt:lpstr>
      <vt:lpstr>mistreat</vt:lpstr>
      <vt:lpstr>mistreat mis + treat = mistreat</vt:lpstr>
      <vt:lpstr>mistreat mis + treat = mistreat Definition – to treat a person badly </vt:lpstr>
      <vt:lpstr>Please do not mistreat an animal.</vt:lpstr>
      <vt:lpstr>Please do not ________ an animal.</vt:lpstr>
      <vt:lpstr>Please do not mistreat an animal.</vt:lpstr>
      <vt:lpstr>mistrust</vt:lpstr>
      <vt:lpstr>mistrust n</vt:lpstr>
      <vt:lpstr>mistrust</vt:lpstr>
      <vt:lpstr>mistrust  mis + trust = mistrust</vt:lpstr>
      <vt:lpstr>mistrust  mis + trust = mistrust Definition – not trusting</vt:lpstr>
      <vt:lpstr>I mistrust the computer to save my work.</vt:lpstr>
      <vt:lpstr>I ________ the computer to save my work.</vt:lpstr>
      <vt:lpstr>I mistrust the computer to save my work.</vt:lpstr>
      <vt:lpstr>misplace</vt:lpstr>
      <vt:lpstr>misplace n</vt:lpstr>
      <vt:lpstr>misplace</vt:lpstr>
      <vt:lpstr>misplace  mis + place = misplace</vt:lpstr>
      <vt:lpstr>misplace  mis + place = misplace Definition – put an object in the wrong place</vt:lpstr>
      <vt:lpstr>Freya was worried she would misplace her trumpet on the music trip.</vt:lpstr>
      <vt:lpstr>Freya was worried she would ________ her trumpet on the music trip.</vt:lpstr>
      <vt:lpstr>Freya was worried she would misplace her trumpet on the music trip.</vt:lpstr>
      <vt:lpstr>mislead</vt:lpstr>
      <vt:lpstr>mislead</vt:lpstr>
      <vt:lpstr>mislead</vt:lpstr>
      <vt:lpstr>mislead mis + lead = mislead</vt:lpstr>
      <vt:lpstr>mislead mis + lead = mislead Definition – have a wrong idea</vt:lpstr>
      <vt:lpstr>The statement was not intended to mislead.</vt:lpstr>
      <vt:lpstr>The statement was not intended to _______.</vt:lpstr>
      <vt:lpstr>The statement was not intended to mislead.</vt:lpstr>
      <vt:lpstr>Challenge words</vt:lpstr>
      <vt:lpstr>eight</vt:lpstr>
      <vt:lpstr>eight The number eight is one more than seven.</vt:lpstr>
      <vt:lpstr>eight The number eight is one more than seven.</vt:lpstr>
      <vt:lpstr> The number _____ is one more than seven.</vt:lpstr>
      <vt:lpstr> The number eight is one more than seven.</vt:lpstr>
      <vt:lpstr>caught</vt:lpstr>
      <vt:lpstr>caught The fish he caught was huge. </vt:lpstr>
      <vt:lpstr>caught The fish he caught was huge. </vt:lpstr>
      <vt:lpstr> The fish he ______ was huge. </vt:lpstr>
      <vt:lpstr> The fish he caught was huge. </vt:lpstr>
      <vt:lpstr> Let’s investigate and detect…</vt:lpstr>
      <vt:lpstr> Look at this sentence.   Change the spellings that are incorrect. Explain how each one is wrong and how to remember to get it right next time.   At the police stasion they lern that some people missplace animals and can be un kind to them.  A report is filed to help find them or protect them.   </vt:lpstr>
      <vt:lpstr> At the police stasion they lern that some people missplace animals and can be un kind to them.  station – tion not sion   </vt:lpstr>
      <vt:lpstr> At the police stasion they lern that some people missplace animals and can be un kind to them.  learn – a missing  challenge word </vt:lpstr>
      <vt:lpstr> At the police stasion they lern that some people missplace animals and can be un kind to them.  misplace – added an s  mis + place = misplace </vt:lpstr>
      <vt:lpstr> At the police stasion they lern that some people missplace animals and can be un kind to them.  unkind – not connected un + kind  = unkind </vt:lpstr>
      <vt:lpstr> At the police stasion they lern that some people missplace animals and can be un kind to them.  unkind – not connected un + kind  = unkind </vt:lpstr>
      <vt:lpstr> At the police station they learn that some people misplace animals and can be unkind to them.  A report is filed to help find them or protect them. </vt:lpstr>
      <vt:lpstr>PowerPoint Presentation</vt:lpstr>
      <vt:lpstr>PowerPoint Presentation</vt:lpstr>
      <vt:lpstr>Revisit and Review of A2 Week 2</vt:lpstr>
      <vt:lpstr>Challenge words</vt:lpstr>
      <vt:lpstr>Let’s Revisit and Review…</vt:lpstr>
      <vt:lpstr>Do you remember this challenge word?</vt:lpstr>
      <vt:lpstr>Do you remember this challenge word?</vt:lpstr>
      <vt:lpstr>group</vt:lpstr>
      <vt:lpstr>group   Definition – a number of people or things together</vt:lpstr>
      <vt:lpstr>group   The group were excited to read together.  </vt:lpstr>
      <vt:lpstr>Do you remember this challenge word?</vt:lpstr>
      <vt:lpstr>heard</vt:lpstr>
      <vt:lpstr>heard  Definition – used ears to perceive sounds</vt:lpstr>
      <vt:lpstr>heard  The audience heard a beautiful song.  </vt:lpstr>
      <vt:lpstr>Days of the week</vt:lpstr>
      <vt:lpstr>Monday</vt:lpstr>
      <vt:lpstr>Monday</vt:lpstr>
      <vt:lpstr>Tuesday</vt:lpstr>
      <vt:lpstr>Tuesday</vt:lpstr>
      <vt:lpstr>Wednesday</vt:lpstr>
      <vt:lpstr>Wednesday</vt:lpstr>
      <vt:lpstr>Thursday</vt:lpstr>
      <vt:lpstr>Thursday</vt:lpstr>
      <vt:lpstr>Friday</vt:lpstr>
      <vt:lpstr>Friday</vt:lpstr>
      <vt:lpstr>Saturday</vt:lpstr>
      <vt:lpstr>Saturday</vt:lpstr>
      <vt:lpstr>Sunday</vt:lpstr>
      <vt:lpstr>Sunday</vt:lpstr>
      <vt:lpstr>The prefix  dis-</vt:lpstr>
      <vt:lpstr>dis-  NOT  </vt:lpstr>
      <vt:lpstr>The prefixes un–,  dis– and mis– have negative meanings.  </vt:lpstr>
      <vt:lpstr>The prefixes un–,  dis– and mis– have negative meanings.  NOT  </vt:lpstr>
      <vt:lpstr>Most prefixes are added to the beginning of root words without any changes in spelling,</vt:lpstr>
      <vt:lpstr>disobey</vt:lpstr>
      <vt:lpstr>disobey n</vt:lpstr>
      <vt:lpstr>disobey</vt:lpstr>
      <vt:lpstr>disobey dis + obey = disobey</vt:lpstr>
      <vt:lpstr>disobey dis + obey = disobey  (verb) Definition – not obey</vt:lpstr>
      <vt:lpstr>The dog must not disobey me.</vt:lpstr>
      <vt:lpstr>The dog must not _______ me.</vt:lpstr>
      <vt:lpstr>The dog must not disobey me.</vt:lpstr>
      <vt:lpstr>disbelieve</vt:lpstr>
      <vt:lpstr>disbelieve n</vt:lpstr>
      <vt:lpstr>disbelieve</vt:lpstr>
      <vt:lpstr>disbelieve dis + believe = disbelieve</vt:lpstr>
      <vt:lpstr>disbelieve dis + believe = disbelieve  (verb) Definition – not believe</vt:lpstr>
      <vt:lpstr>I disbelieve your excuse for being late.</vt:lpstr>
      <vt:lpstr>I __________ your excuse for being late.</vt:lpstr>
      <vt:lpstr>I disbelieve your excuse for being late.</vt:lpstr>
      <vt:lpstr>disappear</vt:lpstr>
      <vt:lpstr>disappear n</vt:lpstr>
      <vt:lpstr>disappear</vt:lpstr>
      <vt:lpstr>disappear dis + appear = disappear</vt:lpstr>
      <vt:lpstr>disappear dis + appear = disappear  (verb) Definition – stop being seen</vt:lpstr>
      <vt:lpstr>Please don’t disappear on me.</vt:lpstr>
      <vt:lpstr>Please don’t _________ on me.</vt:lpstr>
      <vt:lpstr>Please don’t disappear on me.</vt:lpstr>
      <vt:lpstr>disrepair</vt:lpstr>
      <vt:lpstr>disrepair</vt:lpstr>
      <vt:lpstr>disrepair </vt:lpstr>
      <vt:lpstr>disrepair  dis + repair = disrepair </vt:lpstr>
      <vt:lpstr>disrepair  dis + repair = disrepair  (verb)  Definition – poor and broken condition </vt:lpstr>
      <vt:lpstr>The boat fell into disrepair.</vt:lpstr>
      <vt:lpstr>The boat fell into _________.</vt:lpstr>
      <vt:lpstr>The boat fell into disrepair.</vt:lpstr>
      <vt:lpstr>Challenge words</vt:lpstr>
      <vt:lpstr>centre</vt:lpstr>
      <vt:lpstr>centre Tom swam at the leisure centre. </vt:lpstr>
      <vt:lpstr>centre Tom swam at the leisure centre. </vt:lpstr>
      <vt:lpstr> Tom swam at the leisure centre. </vt:lpstr>
      <vt:lpstr> Tom swam at the leisure ______. </vt:lpstr>
      <vt:lpstr> Tom swam at the leisure centre. </vt:lpstr>
      <vt:lpstr>century</vt:lpstr>
      <vt:lpstr>century A century is 100 years.</vt:lpstr>
      <vt:lpstr>century A century is 100 years.</vt:lpstr>
      <vt:lpstr> A century is 100 years. </vt:lpstr>
      <vt:lpstr> A _______ is 100 years. </vt:lpstr>
      <vt:lpstr> A century is 100 years. </vt:lpstr>
      <vt:lpstr> Let’s investigate and detect…</vt:lpstr>
      <vt:lpstr> Look at this sentence.   Change the spellings that are incorrect. Explain how each one is wrong and how to remember to get it right next time.   People tend to dissobey the law more on a Sataday and end up in jail for the rest of the centry.</vt:lpstr>
      <vt:lpstr> People tend to dissobey the law more on a Sataday and end up in jail for the rest of the centry.  disobey – one s not two  dis + obey = disobey </vt:lpstr>
      <vt:lpstr> People tend to dissobey the law more on a Sataday and end up in jail for the rest of the centry.  Saturday – ur not a in the middle  u r loving Saturdays! </vt:lpstr>
      <vt:lpstr> People tend to dissobey the law more on a Sataday and end up in jail for the rest of the centry.  century – missing the u  from Latin centuria </vt:lpstr>
      <vt:lpstr> People tend to disobey the law more on a Saturday and end up in jail for the rest of the century.   </vt:lpstr>
      <vt:lpstr>PowerPoint Presentation</vt:lpstr>
      <vt:lpstr>PowerPoint Presentation</vt:lpstr>
      <vt:lpstr>Revisit and Review of A2 Week 3</vt:lpstr>
      <vt:lpstr>Challenge words</vt:lpstr>
      <vt:lpstr>Do you remember this challenge word?</vt:lpstr>
      <vt:lpstr>arrive</vt:lpstr>
      <vt:lpstr>arrive   Definition – reach a place at the end of a journey</vt:lpstr>
      <vt:lpstr>arrive   Definition – reach a place at the end of a journey</vt:lpstr>
      <vt:lpstr>Do you remember this challenge word?</vt:lpstr>
      <vt:lpstr>circle</vt:lpstr>
      <vt:lpstr>circle  Definition – a round 2d shape</vt:lpstr>
      <vt:lpstr>circle  Definition – a round 2d shape</vt:lpstr>
      <vt:lpstr>Contractions</vt:lpstr>
      <vt:lpstr>apostrophe (‘) to show missing letters</vt:lpstr>
      <vt:lpstr>can’t</vt:lpstr>
      <vt:lpstr>can’t </vt:lpstr>
      <vt:lpstr>didn’t </vt:lpstr>
      <vt:lpstr>didn’t </vt:lpstr>
      <vt:lpstr>Let’s Teach and Practise</vt:lpstr>
      <vt:lpstr>The prefix  bi-</vt:lpstr>
      <vt:lpstr>bi-</vt:lpstr>
      <vt:lpstr>bi- meaning two or twice</vt:lpstr>
      <vt:lpstr>bi- this prefix can just be added to the root word</vt:lpstr>
      <vt:lpstr>bicycle</vt:lpstr>
      <vt:lpstr>bicycle</vt:lpstr>
      <vt:lpstr>bicycle</vt:lpstr>
      <vt:lpstr>bicycle bi + cycle = bicycle</vt:lpstr>
      <vt:lpstr>bicycle bi + cycle = bicycle  (noun) Definition – a vehicle with two wheels</vt:lpstr>
      <vt:lpstr>PowerPoint Presentation</vt:lpstr>
      <vt:lpstr> Most people can ride a bicycle.</vt:lpstr>
      <vt:lpstr> Most people can ride a _______.</vt:lpstr>
      <vt:lpstr> Most people can ride a bicycle.</vt:lpstr>
      <vt:lpstr>bisects</vt:lpstr>
      <vt:lpstr>bisects</vt:lpstr>
      <vt:lpstr>bisects</vt:lpstr>
      <vt:lpstr>bisects bi + sects = bisects </vt:lpstr>
      <vt:lpstr>bisects bi + sects = bisects   (verb) Definition – divide into two </vt:lpstr>
      <vt:lpstr>The line bisects the graph.</vt:lpstr>
      <vt:lpstr>The line _______ the graph.</vt:lpstr>
      <vt:lpstr>The line bisects the graph.</vt:lpstr>
      <vt:lpstr>The prefix  re-</vt:lpstr>
      <vt:lpstr>re-</vt:lpstr>
      <vt:lpstr>re- meaning back or again</vt:lpstr>
      <vt:lpstr>re- this prefix can just be added to the root word</vt:lpstr>
      <vt:lpstr>reappear</vt:lpstr>
      <vt:lpstr>reappear</vt:lpstr>
      <vt:lpstr>reappear</vt:lpstr>
      <vt:lpstr>reappear re + appear = reappear</vt:lpstr>
      <vt:lpstr>reappear re + appear = reappear  (verb) Definition – appear again</vt:lpstr>
      <vt:lpstr> The magician was able to reappear.</vt:lpstr>
      <vt:lpstr> The magician was able to ________.</vt:lpstr>
      <vt:lpstr> The magician was able to reappear.</vt:lpstr>
      <vt:lpstr>repay</vt:lpstr>
      <vt:lpstr>repay</vt:lpstr>
      <vt:lpstr>repay</vt:lpstr>
      <vt:lpstr>repay re + pay = repay</vt:lpstr>
      <vt:lpstr>repay re + pay = repay  (verb) Definition – pay back</vt:lpstr>
      <vt:lpstr> The couple had to repay their mortgage early.</vt:lpstr>
      <vt:lpstr> The couple had to _____ their mortgage early.</vt:lpstr>
      <vt:lpstr> The couple had to repay their mortgage early.</vt:lpstr>
      <vt:lpstr>More CHALLENGE words.</vt:lpstr>
      <vt:lpstr>heart</vt:lpstr>
      <vt:lpstr>heart The heart is a muscle. </vt:lpstr>
      <vt:lpstr>heart The heart is a muscle. </vt:lpstr>
      <vt:lpstr>The heart is a muscle. </vt:lpstr>
      <vt:lpstr>The ______ is a muscle. </vt:lpstr>
      <vt:lpstr>The heart is a muscle. </vt:lpstr>
      <vt:lpstr>breath</vt:lpstr>
      <vt:lpstr>breath Your breath is warm on a window.</vt:lpstr>
      <vt:lpstr>breath Your breath is warm on a window.</vt:lpstr>
      <vt:lpstr> Your breath is warm on a window.  </vt:lpstr>
      <vt:lpstr> Your ______ is warm on a window.  </vt:lpstr>
      <vt:lpstr> Your breath is warm on a window.  </vt:lpstr>
      <vt:lpstr> Let’s investigate and detect…</vt:lpstr>
      <vt:lpstr> Look at this sentence.   Change the spellings that are incorrect. Explain how each one is wrong and how to remember to get it right next time.   The magician was told to arive at 4pm, dissapear straight away and then re apear riding a bycicle.</vt:lpstr>
      <vt:lpstr> The magician was told to arive at 4pm, dissapear straight away and then re apear riding a bycicle.  arrive – missed an r  challenge word </vt:lpstr>
      <vt:lpstr> The magician was told to arive at 4pm, dissapear straight away and then re apear riding a bycicle.  disappear – only 1 s but double p  dis + appear = disappear </vt:lpstr>
      <vt:lpstr> The magician was told to arive at 4pm, dissapear straight away and then re apear riding a bycicle.  reappear – should be together  re + appear = reappear </vt:lpstr>
      <vt:lpstr> The magician was told to arive at 4pm, dissapear straight away and then re apear riding a bycicle.  bicycle – y and i around the wrong way bi + cycle = bicycle </vt:lpstr>
      <vt:lpstr> The magician was told to arrive at 4pm, disappear straight away and then reappear riding a bicycle.   </vt:lpstr>
      <vt:lpstr>PowerPoint Presentation</vt:lpstr>
      <vt:lpstr>PowerPoint Presentation</vt:lpstr>
      <vt:lpstr>Revisit and Review of A2 Week 4</vt:lpstr>
      <vt:lpstr>Challenge words</vt:lpstr>
      <vt:lpstr>Do you remember this challenge word?</vt:lpstr>
      <vt:lpstr>often</vt:lpstr>
      <vt:lpstr>often (adverb)   Definition – frequency / many times</vt:lpstr>
      <vt:lpstr>often  I eat fruit often.</vt:lpstr>
      <vt:lpstr>Do you remember this challenge word?</vt:lpstr>
      <vt:lpstr>build</vt:lpstr>
      <vt:lpstr>build (verb)  Definition – make something</vt:lpstr>
      <vt:lpstr>build   Together, we can build great things.</vt:lpstr>
      <vt:lpstr>Possessive apostrophe</vt:lpstr>
      <vt:lpstr>-  ’s</vt:lpstr>
      <vt:lpstr>Possessive apostrophe  Shows something belonging to someone.</vt:lpstr>
      <vt:lpstr>the girl’s shoes</vt:lpstr>
      <vt:lpstr>the girl’s shoes</vt:lpstr>
      <vt:lpstr>the girl’s shoes</vt:lpstr>
      <vt:lpstr>the man’s shoes</vt:lpstr>
      <vt:lpstr>the man’s shoes</vt:lpstr>
      <vt:lpstr>the man’s shoes</vt:lpstr>
      <vt:lpstr>The prefix     inter-</vt:lpstr>
      <vt:lpstr>inter-</vt:lpstr>
      <vt:lpstr>inter-   meaning between or among.</vt:lpstr>
      <vt:lpstr>inter-   meaning between or among.  The prefix inter can just be added to a root word. </vt:lpstr>
      <vt:lpstr>internet</vt:lpstr>
      <vt:lpstr>internet</vt:lpstr>
      <vt:lpstr>internet</vt:lpstr>
      <vt:lpstr>internet inter + net = internet</vt:lpstr>
      <vt:lpstr>internet inter + net = internet  (noun) Definition – communication between people and places</vt:lpstr>
      <vt:lpstr>Children must stay safe when using the internet.</vt:lpstr>
      <vt:lpstr>Children must stay safe when using the ________.</vt:lpstr>
      <vt:lpstr>Children must stay safe when using the internet.</vt:lpstr>
      <vt:lpstr>interfere</vt:lpstr>
      <vt:lpstr>interfere</vt:lpstr>
      <vt:lpstr>interfere</vt:lpstr>
      <vt:lpstr>interfere inter + fere = interfere</vt:lpstr>
      <vt:lpstr>interfere inter + fere = interfere  (verb) Definition – get involved in something without being a part of it</vt:lpstr>
      <vt:lpstr>Please do not interfere with these results.</vt:lpstr>
      <vt:lpstr>Please do not _________ with these results.</vt:lpstr>
      <vt:lpstr>Please do not interfere with these results.</vt:lpstr>
      <vt:lpstr>The prefix     super-</vt:lpstr>
      <vt:lpstr>super-</vt:lpstr>
      <vt:lpstr>super-   meaning above / best</vt:lpstr>
      <vt:lpstr>super-   meaning above / best  The prefix super- can just be added to a root word. </vt:lpstr>
      <vt:lpstr>superman</vt:lpstr>
      <vt:lpstr>superman</vt:lpstr>
      <vt:lpstr>superman</vt:lpstr>
      <vt:lpstr>superman super + man = superman</vt:lpstr>
      <vt:lpstr>superman super + man = superman  (noun) Definition – a character with great strength</vt:lpstr>
      <vt:lpstr> Superman can fly around the world.</vt:lpstr>
      <vt:lpstr> _________ can fly around the world.</vt:lpstr>
      <vt:lpstr> Superman can fly around the world.</vt:lpstr>
      <vt:lpstr>supernatural</vt:lpstr>
      <vt:lpstr>supernatural</vt:lpstr>
      <vt:lpstr>supernatural</vt:lpstr>
      <vt:lpstr>supernatural super + natural = supernatural</vt:lpstr>
      <vt:lpstr>supernatural super + natural = supernatural  (noun) Definition – being not explained by the laws of nature</vt:lpstr>
      <vt:lpstr>Ghosts are said to be supernatural.</vt:lpstr>
      <vt:lpstr>Ghosts are said to be ____________.</vt:lpstr>
      <vt:lpstr>Ghosts are said to be supernatural.</vt:lpstr>
      <vt:lpstr>More CHALLENGE words.</vt:lpstr>
      <vt:lpstr>busy</vt:lpstr>
      <vt:lpstr>busy  The busy shop opened early for Christmas.</vt:lpstr>
      <vt:lpstr>busy  The busy shop opened early for Christmas.</vt:lpstr>
      <vt:lpstr>  The busy shop opened early for Christmas.</vt:lpstr>
      <vt:lpstr>  The ____ shop opened early for Christmas.</vt:lpstr>
      <vt:lpstr>  The busy shop opened early for Christmas.</vt:lpstr>
      <vt:lpstr>early</vt:lpstr>
      <vt:lpstr>early The busy shop opened early for Christmas.</vt:lpstr>
      <vt:lpstr>early The busy shop opened early for Christmas.</vt:lpstr>
      <vt:lpstr> The busy shop opened early for Christmas.</vt:lpstr>
      <vt:lpstr> The busy shop opened _____ for Christmas.</vt:lpstr>
      <vt:lpstr> The busy shop opened early for Christmas.</vt:lpstr>
      <vt:lpstr> Let’s investigate and detect…</vt:lpstr>
      <vt:lpstr> Look at this sentence.   Change the spellings that are incorrect. Explain how each one is wrong and how to remember to get it right next time.   Chiden are ofon buzy using the intanet to find out more about Supaman films.</vt:lpstr>
      <vt:lpstr> Chiden are ofon buzy using the intanet to find out more about Supaman films.  children – missing l and r  child is root word </vt:lpstr>
      <vt:lpstr> Chiden are ofon buzy using the intanet to find out more about Supaman films.  often – missing t and wrong choice of unstressed vowel challenge word </vt:lpstr>
      <vt:lpstr> Chiden are ofon buzy using the intanet to find out more about Supaman films.  busy – s not z challenge word </vt:lpstr>
      <vt:lpstr> Chiden are ofon buzy using the intanet to find out more about Supaman films.  internet – er not a inter + net = internet </vt:lpstr>
      <vt:lpstr> Chiden are ofon buzy using the intanet to find out more about Supaman films.  Superman – er not a super + man = superman </vt:lpstr>
      <vt:lpstr> Children are often busy using the internet to find out more about Superman films.   </vt:lpstr>
      <vt:lpstr>PowerPoint Presentation</vt:lpstr>
      <vt:lpstr>PowerPoint Presentation</vt:lpstr>
      <vt:lpstr>Revisit and Review of A2 Week 5</vt:lpstr>
      <vt:lpstr>Challenge words</vt:lpstr>
      <vt:lpstr>Do you remember this challenge word?</vt:lpstr>
      <vt:lpstr>actual</vt:lpstr>
      <vt:lpstr>actual (adjective)   Definition – real</vt:lpstr>
      <vt:lpstr>actual  The actual horse was confused by the pantomime one.</vt:lpstr>
      <vt:lpstr>PowerPoint Presentation</vt:lpstr>
      <vt:lpstr>Challenge words</vt:lpstr>
      <vt:lpstr>Do you remember this challenge word?</vt:lpstr>
      <vt:lpstr>learn</vt:lpstr>
      <vt:lpstr>learn (verb)  Definition – gain knowledge or skill</vt:lpstr>
      <vt:lpstr>learn  Everyone loves to learn new things.</vt:lpstr>
      <vt:lpstr>PowerPoint Presentation</vt:lpstr>
      <vt:lpstr>Can you remember this spelling rule?</vt:lpstr>
      <vt:lpstr>Words ending -ew    ue   u_e</vt:lpstr>
      <vt:lpstr>-ue</vt:lpstr>
      <vt:lpstr>blue</vt:lpstr>
      <vt:lpstr>blue</vt:lpstr>
      <vt:lpstr>blue</vt:lpstr>
      <vt:lpstr>glue</vt:lpstr>
      <vt:lpstr>glue</vt:lpstr>
      <vt:lpstr>glue</vt:lpstr>
      <vt:lpstr>Let’s Teach and Practise</vt:lpstr>
      <vt:lpstr>The prefix   auto-</vt:lpstr>
      <vt:lpstr>auto - </vt:lpstr>
      <vt:lpstr>auto -  meaning self or own</vt:lpstr>
      <vt:lpstr>auto -  meaning self or own  The prefix auto- can be added to most root words without changes.</vt:lpstr>
      <vt:lpstr>autopilot</vt:lpstr>
      <vt:lpstr>autopilot</vt:lpstr>
      <vt:lpstr>autopilot</vt:lpstr>
      <vt:lpstr>autopilot auto + pilot = autopilot</vt:lpstr>
      <vt:lpstr>autopilot auto + pilot = autopilot  (noun) Definition – device control the direction and speed of a vehicle </vt:lpstr>
      <vt:lpstr> The plane was being flown on autopilot.</vt:lpstr>
      <vt:lpstr> The plane was being flown on _________.</vt:lpstr>
      <vt:lpstr> The plane was being flown on autopilot.</vt:lpstr>
      <vt:lpstr>autograph</vt:lpstr>
      <vt:lpstr>autograph</vt:lpstr>
      <vt:lpstr>autograph</vt:lpstr>
      <vt:lpstr>autograph auto + graph = autograph</vt:lpstr>
      <vt:lpstr>autograph auto + graph = autograph  (noun) Definition – someone signing their name </vt:lpstr>
      <vt:lpstr> I got a singer’s autograph.</vt:lpstr>
      <vt:lpstr> I got a singer’s _________.</vt:lpstr>
      <vt:lpstr> I got a singer’s autograph.</vt:lpstr>
      <vt:lpstr>The prefix   anti-</vt:lpstr>
      <vt:lpstr>anti - </vt:lpstr>
      <vt:lpstr>anti -  meaning against</vt:lpstr>
      <vt:lpstr>auto -  meaning against  The prefix anti- can be added to most root words without changes.</vt:lpstr>
      <vt:lpstr>anticlockwise</vt:lpstr>
      <vt:lpstr>anticlockwise</vt:lpstr>
      <vt:lpstr>anticlockwise</vt:lpstr>
      <vt:lpstr>anticlockwise anti + clockwise = anticlockwise</vt:lpstr>
      <vt:lpstr>anticlockwise anti + clockwise = anticlockwise  (adverb) Definition – moving against the way a clock goes</vt:lpstr>
      <vt:lpstr> In Spain, they drive around roundabouts anticlockwise.</vt:lpstr>
      <vt:lpstr> In Spain, they drive around roundabouts _____________.</vt:lpstr>
      <vt:lpstr> In Spain, they drive around roundabouts anticlockwise.</vt:lpstr>
      <vt:lpstr>antigravity</vt:lpstr>
      <vt:lpstr>antigravity</vt:lpstr>
      <vt:lpstr>antigravity</vt:lpstr>
      <vt:lpstr>antigravity  anti + gravity = antigravity</vt:lpstr>
      <vt:lpstr>antigravity  anti + gravity = antigravity  (noun) Definition – a force working against gravity</vt:lpstr>
      <vt:lpstr> Let’s investigate and detect…</vt:lpstr>
      <vt:lpstr> Look back at your spellings from this half term and create a poster of the different spelling rules.   Make it bright and colourful showing different prefixes in different colours.  Explain the different spelling rules and ideas for how to remember them.  The ones that are best at supporting spellings will go on the wall to help everyone.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9</cp:revision>
  <cp:lastPrinted>2022-05-27T07:40:55Z</cp:lastPrinted>
  <dcterms:created xsi:type="dcterms:W3CDTF">2022-03-23T13:56:57Z</dcterms:created>
  <dcterms:modified xsi:type="dcterms:W3CDTF">2022-07-19T16:03:45Z</dcterms:modified>
</cp:coreProperties>
</file>