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2"/>
  </p:notesMasterIdLst>
  <p:sldIdLst>
    <p:sldId id="256" r:id="rId2"/>
    <p:sldId id="322" r:id="rId3"/>
    <p:sldId id="604" r:id="rId4"/>
    <p:sldId id="258" r:id="rId5"/>
    <p:sldId id="333" r:id="rId6"/>
    <p:sldId id="334" r:id="rId7"/>
    <p:sldId id="336" r:id="rId8"/>
    <p:sldId id="335" r:id="rId9"/>
    <p:sldId id="337" r:id="rId10"/>
    <p:sldId id="338" r:id="rId11"/>
    <p:sldId id="339" r:id="rId12"/>
    <p:sldId id="340" r:id="rId13"/>
    <p:sldId id="259" r:id="rId14"/>
    <p:sldId id="260" r:id="rId15"/>
    <p:sldId id="261" r:id="rId16"/>
    <p:sldId id="262" r:id="rId17"/>
    <p:sldId id="278" r:id="rId18"/>
    <p:sldId id="910" r:id="rId19"/>
    <p:sldId id="263" r:id="rId20"/>
    <p:sldId id="279" r:id="rId21"/>
    <p:sldId id="909" r:id="rId22"/>
    <p:sldId id="264" r:id="rId23"/>
    <p:sldId id="280" r:id="rId24"/>
    <p:sldId id="908" r:id="rId25"/>
    <p:sldId id="267" r:id="rId26"/>
    <p:sldId id="905" r:id="rId27"/>
    <p:sldId id="906" r:id="rId28"/>
    <p:sldId id="907" r:id="rId29"/>
    <p:sldId id="896" r:id="rId30"/>
    <p:sldId id="897" r:id="rId31"/>
    <p:sldId id="898" r:id="rId32"/>
    <p:sldId id="899" r:id="rId33"/>
    <p:sldId id="900" r:id="rId34"/>
    <p:sldId id="901" r:id="rId35"/>
    <p:sldId id="902" r:id="rId36"/>
    <p:sldId id="903" r:id="rId37"/>
    <p:sldId id="904" r:id="rId38"/>
    <p:sldId id="615" r:id="rId39"/>
    <p:sldId id="614" r:id="rId40"/>
    <p:sldId id="911" r:id="rId41"/>
    <p:sldId id="912" r:id="rId42"/>
    <p:sldId id="616" r:id="rId43"/>
    <p:sldId id="913" r:id="rId44"/>
    <p:sldId id="618" r:id="rId45"/>
    <p:sldId id="619" r:id="rId46"/>
    <p:sldId id="914" r:id="rId47"/>
    <p:sldId id="294" r:id="rId48"/>
    <p:sldId id="915" r:id="rId49"/>
    <p:sldId id="916" r:id="rId50"/>
    <p:sldId id="623" r:id="rId51"/>
    <p:sldId id="918" r:id="rId52"/>
    <p:sldId id="917" r:id="rId53"/>
    <p:sldId id="300" r:id="rId54"/>
    <p:sldId id="920" r:id="rId55"/>
    <p:sldId id="919" r:id="rId56"/>
    <p:sldId id="303" r:id="rId57"/>
    <p:sldId id="306" r:id="rId58"/>
    <p:sldId id="307" r:id="rId59"/>
    <p:sldId id="921" r:id="rId60"/>
    <p:sldId id="922" r:id="rId61"/>
    <p:sldId id="923" r:id="rId62"/>
    <p:sldId id="309" r:id="rId63"/>
    <p:sldId id="310" r:id="rId64"/>
    <p:sldId id="924" r:id="rId65"/>
    <p:sldId id="314" r:id="rId66"/>
    <p:sldId id="925" r:id="rId67"/>
    <p:sldId id="315" r:id="rId68"/>
    <p:sldId id="304" r:id="rId69"/>
    <p:sldId id="318" r:id="rId70"/>
    <p:sldId id="316" r:id="rId71"/>
    <p:sldId id="926" r:id="rId72"/>
    <p:sldId id="331" r:id="rId73"/>
    <p:sldId id="332" r:id="rId74"/>
    <p:sldId id="323" r:id="rId75"/>
    <p:sldId id="929" r:id="rId76"/>
    <p:sldId id="934" r:id="rId77"/>
    <p:sldId id="935" r:id="rId78"/>
    <p:sldId id="936" r:id="rId79"/>
    <p:sldId id="937" r:id="rId80"/>
    <p:sldId id="938" r:id="rId81"/>
    <p:sldId id="939" r:id="rId82"/>
    <p:sldId id="940" r:id="rId83"/>
    <p:sldId id="941" r:id="rId84"/>
    <p:sldId id="942" r:id="rId85"/>
    <p:sldId id="943" r:id="rId86"/>
    <p:sldId id="944" r:id="rId87"/>
    <p:sldId id="945" r:id="rId88"/>
    <p:sldId id="946" r:id="rId89"/>
    <p:sldId id="947" r:id="rId90"/>
    <p:sldId id="948" r:id="rId91"/>
    <p:sldId id="949" r:id="rId92"/>
    <p:sldId id="950" r:id="rId93"/>
    <p:sldId id="951" r:id="rId94"/>
    <p:sldId id="952" r:id="rId95"/>
    <p:sldId id="953" r:id="rId96"/>
    <p:sldId id="954" r:id="rId97"/>
    <p:sldId id="955" r:id="rId98"/>
    <p:sldId id="956" r:id="rId99"/>
    <p:sldId id="957" r:id="rId100"/>
    <p:sldId id="958" r:id="rId101"/>
    <p:sldId id="959" r:id="rId102"/>
    <p:sldId id="960" r:id="rId103"/>
    <p:sldId id="962" r:id="rId104"/>
    <p:sldId id="963" r:id="rId105"/>
    <p:sldId id="965" r:id="rId106"/>
    <p:sldId id="966" r:id="rId107"/>
    <p:sldId id="968" r:id="rId108"/>
    <p:sldId id="969" r:id="rId109"/>
    <p:sldId id="970" r:id="rId110"/>
    <p:sldId id="971" r:id="rId111"/>
    <p:sldId id="972" r:id="rId112"/>
    <p:sldId id="973" r:id="rId113"/>
    <p:sldId id="974" r:id="rId114"/>
    <p:sldId id="975" r:id="rId115"/>
    <p:sldId id="976" r:id="rId116"/>
    <p:sldId id="977" r:id="rId117"/>
    <p:sldId id="1145" r:id="rId118"/>
    <p:sldId id="1144" r:id="rId119"/>
    <p:sldId id="980" r:id="rId120"/>
    <p:sldId id="1147" r:id="rId121"/>
    <p:sldId id="1146" r:id="rId122"/>
    <p:sldId id="983" r:id="rId123"/>
    <p:sldId id="1149" r:id="rId124"/>
    <p:sldId id="1148" r:id="rId125"/>
    <p:sldId id="986" r:id="rId126"/>
    <p:sldId id="987" r:id="rId127"/>
    <p:sldId id="988" r:id="rId128"/>
    <p:sldId id="989" r:id="rId129"/>
    <p:sldId id="990" r:id="rId130"/>
    <p:sldId id="991" r:id="rId131"/>
    <p:sldId id="992" r:id="rId132"/>
    <p:sldId id="993" r:id="rId133"/>
    <p:sldId id="994" r:id="rId134"/>
    <p:sldId id="995" r:id="rId135"/>
    <p:sldId id="996" r:id="rId136"/>
    <p:sldId id="997" r:id="rId137"/>
    <p:sldId id="998" r:id="rId138"/>
    <p:sldId id="999" r:id="rId139"/>
    <p:sldId id="1000" r:id="rId140"/>
    <p:sldId id="1001" r:id="rId141"/>
    <p:sldId id="1002" r:id="rId142"/>
    <p:sldId id="1003" r:id="rId143"/>
    <p:sldId id="927" r:id="rId144"/>
    <p:sldId id="1150" r:id="rId145"/>
    <p:sldId id="1004" r:id="rId146"/>
    <p:sldId id="1005" r:id="rId147"/>
    <p:sldId id="1006" r:id="rId148"/>
    <p:sldId id="1007" r:id="rId149"/>
    <p:sldId id="1008" r:id="rId150"/>
    <p:sldId id="1009" r:id="rId151"/>
    <p:sldId id="1010" r:id="rId152"/>
    <p:sldId id="1011" r:id="rId153"/>
    <p:sldId id="1012" r:id="rId154"/>
    <p:sldId id="1013" r:id="rId155"/>
    <p:sldId id="1014" r:id="rId156"/>
    <p:sldId id="1015" r:id="rId157"/>
    <p:sldId id="1016" r:id="rId158"/>
    <p:sldId id="1017" r:id="rId159"/>
    <p:sldId id="1018" r:id="rId160"/>
    <p:sldId id="1019" r:id="rId161"/>
    <p:sldId id="1020" r:id="rId162"/>
    <p:sldId id="1021" r:id="rId163"/>
    <p:sldId id="1022" r:id="rId164"/>
    <p:sldId id="1023" r:id="rId165"/>
    <p:sldId id="1024" r:id="rId166"/>
    <p:sldId id="1025" r:id="rId167"/>
    <p:sldId id="1026" r:id="rId168"/>
    <p:sldId id="1027" r:id="rId169"/>
    <p:sldId id="1028" r:id="rId170"/>
    <p:sldId id="1029" r:id="rId171"/>
    <p:sldId id="1030" r:id="rId172"/>
    <p:sldId id="1031" r:id="rId173"/>
    <p:sldId id="1032" r:id="rId174"/>
    <p:sldId id="1033" r:id="rId175"/>
    <p:sldId id="1034" r:id="rId176"/>
    <p:sldId id="1035" r:id="rId177"/>
    <p:sldId id="1036" r:id="rId178"/>
    <p:sldId id="1037" r:id="rId179"/>
    <p:sldId id="1038" r:id="rId180"/>
    <p:sldId id="1039" r:id="rId181"/>
    <p:sldId id="1040" r:id="rId182"/>
    <p:sldId id="1041" r:id="rId183"/>
    <p:sldId id="1042" r:id="rId184"/>
    <p:sldId id="1043" r:id="rId185"/>
    <p:sldId id="1044" r:id="rId186"/>
    <p:sldId id="1045" r:id="rId187"/>
    <p:sldId id="1046" r:id="rId188"/>
    <p:sldId id="1047" r:id="rId189"/>
    <p:sldId id="1152" r:id="rId190"/>
    <p:sldId id="1151" r:id="rId191"/>
    <p:sldId id="1050" r:id="rId192"/>
    <p:sldId id="1154" r:id="rId193"/>
    <p:sldId id="1153" r:id="rId194"/>
    <p:sldId id="1053" r:id="rId195"/>
    <p:sldId id="1156" r:id="rId196"/>
    <p:sldId id="1155" r:id="rId197"/>
    <p:sldId id="1056" r:id="rId198"/>
    <p:sldId id="1057" r:id="rId199"/>
    <p:sldId id="1058" r:id="rId200"/>
    <p:sldId id="1059" r:id="rId201"/>
    <p:sldId id="1060" r:id="rId202"/>
    <p:sldId id="1061" r:id="rId203"/>
    <p:sldId id="1062" r:id="rId204"/>
    <p:sldId id="1063" r:id="rId205"/>
    <p:sldId id="1064" r:id="rId206"/>
    <p:sldId id="1065" r:id="rId207"/>
    <p:sldId id="1066" r:id="rId208"/>
    <p:sldId id="1067" r:id="rId209"/>
    <p:sldId id="1068" r:id="rId210"/>
    <p:sldId id="1069" r:id="rId211"/>
    <p:sldId id="1070" r:id="rId212"/>
    <p:sldId id="1071" r:id="rId213"/>
    <p:sldId id="1072" r:id="rId214"/>
    <p:sldId id="1073" r:id="rId215"/>
    <p:sldId id="928" r:id="rId216"/>
    <p:sldId id="930" r:id="rId217"/>
    <p:sldId id="1074" r:id="rId218"/>
    <p:sldId id="1075" r:id="rId219"/>
    <p:sldId id="1076" r:id="rId220"/>
    <p:sldId id="1077" r:id="rId221"/>
    <p:sldId id="1078" r:id="rId222"/>
    <p:sldId id="1079" r:id="rId223"/>
    <p:sldId id="1080" r:id="rId224"/>
    <p:sldId id="1081" r:id="rId225"/>
    <p:sldId id="1082" r:id="rId226"/>
    <p:sldId id="1083" r:id="rId227"/>
    <p:sldId id="1084" r:id="rId228"/>
    <p:sldId id="1085" r:id="rId229"/>
    <p:sldId id="1086" r:id="rId230"/>
    <p:sldId id="1087" r:id="rId231"/>
    <p:sldId id="1088" r:id="rId232"/>
    <p:sldId id="1089" r:id="rId233"/>
    <p:sldId id="1090" r:id="rId234"/>
    <p:sldId id="1157" r:id="rId235"/>
    <p:sldId id="1092" r:id="rId236"/>
    <p:sldId id="1093" r:id="rId237"/>
    <p:sldId id="1158" r:id="rId238"/>
    <p:sldId id="1095" r:id="rId239"/>
    <p:sldId id="1096" r:id="rId240"/>
    <p:sldId id="1097" r:id="rId241"/>
    <p:sldId id="1098" r:id="rId242"/>
    <p:sldId id="1099" r:id="rId243"/>
    <p:sldId id="1100" r:id="rId244"/>
    <p:sldId id="1102" r:id="rId245"/>
    <p:sldId id="1103" r:id="rId246"/>
    <p:sldId id="1105" r:id="rId247"/>
    <p:sldId id="1106" r:id="rId248"/>
    <p:sldId id="1108" r:id="rId249"/>
    <p:sldId id="1109" r:id="rId250"/>
    <p:sldId id="1110" r:id="rId251"/>
    <p:sldId id="1111" r:id="rId252"/>
    <p:sldId id="1112" r:id="rId253"/>
    <p:sldId id="1113" r:id="rId254"/>
    <p:sldId id="1114" r:id="rId255"/>
    <p:sldId id="1115" r:id="rId256"/>
    <p:sldId id="1116" r:id="rId257"/>
    <p:sldId id="1117" r:id="rId258"/>
    <p:sldId id="1160" r:id="rId259"/>
    <p:sldId id="1159" r:id="rId260"/>
    <p:sldId id="1120" r:id="rId261"/>
    <p:sldId id="1162" r:id="rId262"/>
    <p:sldId id="1161" r:id="rId263"/>
    <p:sldId id="1123" r:id="rId264"/>
    <p:sldId id="1164" r:id="rId265"/>
    <p:sldId id="1163" r:id="rId266"/>
    <p:sldId id="1126" r:id="rId267"/>
    <p:sldId id="1127" r:id="rId268"/>
    <p:sldId id="1128" r:id="rId269"/>
    <p:sldId id="1129" r:id="rId270"/>
    <p:sldId id="1130" r:id="rId271"/>
    <p:sldId id="1131" r:id="rId272"/>
    <p:sldId id="1132" r:id="rId273"/>
    <p:sldId id="1133" r:id="rId274"/>
    <p:sldId id="1134" r:id="rId275"/>
    <p:sldId id="1135" r:id="rId276"/>
    <p:sldId id="1136" r:id="rId277"/>
    <p:sldId id="1137" r:id="rId278"/>
    <p:sldId id="1138" r:id="rId279"/>
    <p:sldId id="1139" r:id="rId280"/>
    <p:sldId id="1140" r:id="rId281"/>
    <p:sldId id="1141" r:id="rId282"/>
    <p:sldId id="1142" r:id="rId283"/>
    <p:sldId id="1143" r:id="rId284"/>
    <p:sldId id="328" r:id="rId285"/>
    <p:sldId id="931" r:id="rId286"/>
    <p:sldId id="595" r:id="rId287"/>
    <p:sldId id="551" r:id="rId288"/>
    <p:sldId id="552" r:id="rId289"/>
    <p:sldId id="596" r:id="rId290"/>
    <p:sldId id="553" r:id="rId291"/>
    <p:sldId id="554" r:id="rId292"/>
    <p:sldId id="555" r:id="rId293"/>
    <p:sldId id="556" r:id="rId294"/>
    <p:sldId id="562" r:id="rId295"/>
    <p:sldId id="563" r:id="rId296"/>
    <p:sldId id="564" r:id="rId297"/>
    <p:sldId id="565" r:id="rId298"/>
    <p:sldId id="569" r:id="rId299"/>
    <p:sldId id="570" r:id="rId300"/>
    <p:sldId id="571" r:id="rId301"/>
    <p:sldId id="572" r:id="rId302"/>
    <p:sldId id="594" r:id="rId303"/>
    <p:sldId id="557" r:id="rId304"/>
    <p:sldId id="558" r:id="rId305"/>
    <p:sldId id="559" r:id="rId306"/>
    <p:sldId id="566" r:id="rId307"/>
    <p:sldId id="567" r:id="rId308"/>
    <p:sldId id="568" r:id="rId309"/>
    <p:sldId id="573" r:id="rId310"/>
    <p:sldId id="574" r:id="rId311"/>
    <p:sldId id="575" r:id="rId312"/>
    <p:sldId id="580" r:id="rId313"/>
    <p:sldId id="581" r:id="rId314"/>
    <p:sldId id="582" r:id="rId315"/>
    <p:sldId id="560" r:id="rId316"/>
    <p:sldId id="593" r:id="rId317"/>
    <p:sldId id="561" r:id="rId318"/>
    <p:sldId id="550" r:id="rId319"/>
    <p:sldId id="597" r:id="rId320"/>
    <p:sldId id="583" r:id="rId321"/>
    <p:sldId id="584" r:id="rId322"/>
    <p:sldId id="894" r:id="rId323"/>
    <p:sldId id="932" r:id="rId324"/>
    <p:sldId id="586" r:id="rId325"/>
    <p:sldId id="587" r:id="rId326"/>
    <p:sldId id="933" r:id="rId327"/>
    <p:sldId id="590" r:id="rId328"/>
    <p:sldId id="591" r:id="rId329"/>
    <p:sldId id="592" r:id="rId330"/>
    <p:sldId id="598" r:id="rId331"/>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B12FC0-F793-4A28-9B6C-D99F146D7C62}" v="155" dt="2022-09-13T15:26:52.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81447" autoAdjust="0"/>
  </p:normalViewPr>
  <p:slideViewPr>
    <p:cSldViewPr snapToGrid="0">
      <p:cViewPr varScale="1">
        <p:scale>
          <a:sx n="59" d="100"/>
          <a:sy n="59" d="100"/>
        </p:scale>
        <p:origin x="11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theme" Target="theme/theme1.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microsoft.com/office/2016/11/relationships/changesInfo" Target="changesInfos/changesInfo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microsoft.com/office/2015/10/relationships/revisionInfo" Target="revisionInfo.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notesMaster" Target="notesMasters/notesMaster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presProps" Target="presProps.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viewProps" Target="viewProp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tableStyles" Target="tableStyles.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A2B12FC0-F793-4A28-9B6C-D99F146D7C62}"/>
    <pc:docChg chg="undo custSel addSld delSld modSld sldOrd">
      <pc:chgData name="Kelly Stokes" userId="3e5c5154-569e-4d81-aa91-4f91841cdfa9" providerId="ADAL" clId="{A2B12FC0-F793-4A28-9B6C-D99F146D7C62}" dt="2022-09-13T15:26:57.667" v="2256"/>
      <pc:docMkLst>
        <pc:docMk/>
      </pc:docMkLst>
      <pc:sldChg chg="modSp mod modNotesTx">
        <pc:chgData name="Kelly Stokes" userId="3e5c5154-569e-4d81-aa91-4f91841cdfa9" providerId="ADAL" clId="{A2B12FC0-F793-4A28-9B6C-D99F146D7C62}" dt="2022-09-13T13:39:40.865" v="12" actId="20577"/>
        <pc:sldMkLst>
          <pc:docMk/>
          <pc:sldMk cId="3945579917" sldId="256"/>
        </pc:sldMkLst>
        <pc:spChg chg="mod">
          <ac:chgData name="Kelly Stokes" userId="3e5c5154-569e-4d81-aa91-4f91841cdfa9" providerId="ADAL" clId="{A2B12FC0-F793-4A28-9B6C-D99F146D7C62}" dt="2022-09-13T13:39:37.113" v="11" actId="20577"/>
          <ac:spMkLst>
            <pc:docMk/>
            <pc:sldMk cId="3945579917" sldId="256"/>
            <ac:spMk id="3" creationId="{9B667196-C5B4-45FC-B5E8-3B190D7A595C}"/>
          </ac:spMkLst>
        </pc:spChg>
      </pc:sldChg>
      <pc:sldChg chg="del">
        <pc:chgData name="Kelly Stokes" userId="3e5c5154-569e-4d81-aa91-4f91841cdfa9" providerId="ADAL" clId="{A2B12FC0-F793-4A28-9B6C-D99F146D7C62}" dt="2022-09-13T13:40:19.328" v="20" actId="2696"/>
        <pc:sldMkLst>
          <pc:docMk/>
          <pc:sldMk cId="735258371" sldId="257"/>
        </pc:sldMkLst>
      </pc:sldChg>
      <pc:sldChg chg="modSp mod">
        <pc:chgData name="Kelly Stokes" userId="3e5c5154-569e-4d81-aa91-4f91841cdfa9" providerId="ADAL" clId="{A2B12FC0-F793-4A28-9B6C-D99F146D7C62}" dt="2022-09-13T13:55:14.321" v="307" actId="20577"/>
        <pc:sldMkLst>
          <pc:docMk/>
          <pc:sldMk cId="4130972434" sldId="259"/>
        </pc:sldMkLst>
        <pc:spChg chg="mod">
          <ac:chgData name="Kelly Stokes" userId="3e5c5154-569e-4d81-aa91-4f91841cdfa9" providerId="ADAL" clId="{A2B12FC0-F793-4A28-9B6C-D99F146D7C62}" dt="2022-09-13T13:55:14.321" v="307" actId="20577"/>
          <ac:spMkLst>
            <pc:docMk/>
            <pc:sldMk cId="4130972434" sldId="259"/>
            <ac:spMk id="2" creationId="{52DA34BA-82FC-47C5-BCE1-BB65E08B92A1}"/>
          </ac:spMkLst>
        </pc:spChg>
      </pc:sldChg>
      <pc:sldChg chg="modSp mod">
        <pc:chgData name="Kelly Stokes" userId="3e5c5154-569e-4d81-aa91-4f91841cdfa9" providerId="ADAL" clId="{A2B12FC0-F793-4A28-9B6C-D99F146D7C62}" dt="2022-09-13T13:55:21.023" v="325" actId="20577"/>
        <pc:sldMkLst>
          <pc:docMk/>
          <pc:sldMk cId="1540551246" sldId="260"/>
        </pc:sldMkLst>
        <pc:spChg chg="mod">
          <ac:chgData name="Kelly Stokes" userId="3e5c5154-569e-4d81-aa91-4f91841cdfa9" providerId="ADAL" clId="{A2B12FC0-F793-4A28-9B6C-D99F146D7C62}" dt="2022-09-13T13:55:21.023" v="325" actId="20577"/>
          <ac:spMkLst>
            <pc:docMk/>
            <pc:sldMk cId="1540551246" sldId="260"/>
            <ac:spMk id="2" creationId="{52DA34BA-82FC-47C5-BCE1-BB65E08B92A1}"/>
          </ac:spMkLst>
        </pc:spChg>
      </pc:sldChg>
      <pc:sldChg chg="modSp mod">
        <pc:chgData name="Kelly Stokes" userId="3e5c5154-569e-4d81-aa91-4f91841cdfa9" providerId="ADAL" clId="{A2B12FC0-F793-4A28-9B6C-D99F146D7C62}" dt="2022-09-13T13:56:01.859" v="338" actId="20577"/>
        <pc:sldMkLst>
          <pc:docMk/>
          <pc:sldMk cId="3963545113" sldId="261"/>
        </pc:sldMkLst>
        <pc:spChg chg="mod">
          <ac:chgData name="Kelly Stokes" userId="3e5c5154-569e-4d81-aa91-4f91841cdfa9" providerId="ADAL" clId="{A2B12FC0-F793-4A28-9B6C-D99F146D7C62}" dt="2022-09-13T13:56:01.859" v="338" actId="20577"/>
          <ac:spMkLst>
            <pc:docMk/>
            <pc:sldMk cId="3963545113" sldId="261"/>
            <ac:spMk id="2" creationId="{52DA34BA-82FC-47C5-BCE1-BB65E08B92A1}"/>
          </ac:spMkLst>
        </pc:spChg>
      </pc:sldChg>
      <pc:sldChg chg="modSp mod">
        <pc:chgData name="Kelly Stokes" userId="3e5c5154-569e-4d81-aa91-4f91841cdfa9" providerId="ADAL" clId="{A2B12FC0-F793-4A28-9B6C-D99F146D7C62}" dt="2022-09-13T13:56:16.838" v="354" actId="20577"/>
        <pc:sldMkLst>
          <pc:docMk/>
          <pc:sldMk cId="3375546017" sldId="262"/>
        </pc:sldMkLst>
        <pc:spChg chg="mod">
          <ac:chgData name="Kelly Stokes" userId="3e5c5154-569e-4d81-aa91-4f91841cdfa9" providerId="ADAL" clId="{A2B12FC0-F793-4A28-9B6C-D99F146D7C62}" dt="2022-09-13T13:56:16.838" v="354" actId="20577"/>
          <ac:spMkLst>
            <pc:docMk/>
            <pc:sldMk cId="3375546017" sldId="262"/>
            <ac:spMk id="2" creationId="{52DA34BA-82FC-47C5-BCE1-BB65E08B92A1}"/>
          </ac:spMkLst>
        </pc:spChg>
      </pc:sldChg>
      <pc:sldChg chg="modSp mod">
        <pc:chgData name="Kelly Stokes" userId="3e5c5154-569e-4d81-aa91-4f91841cdfa9" providerId="ADAL" clId="{A2B12FC0-F793-4A28-9B6C-D99F146D7C62}" dt="2022-09-13T13:56:25.085" v="362" actId="20577"/>
        <pc:sldMkLst>
          <pc:docMk/>
          <pc:sldMk cId="1960023406" sldId="263"/>
        </pc:sldMkLst>
        <pc:spChg chg="mod">
          <ac:chgData name="Kelly Stokes" userId="3e5c5154-569e-4d81-aa91-4f91841cdfa9" providerId="ADAL" clId="{A2B12FC0-F793-4A28-9B6C-D99F146D7C62}" dt="2022-09-13T13:56:25.085" v="362" actId="20577"/>
          <ac:spMkLst>
            <pc:docMk/>
            <pc:sldMk cId="1960023406" sldId="263"/>
            <ac:spMk id="2" creationId="{52DA34BA-82FC-47C5-BCE1-BB65E08B92A1}"/>
          </ac:spMkLst>
        </pc:spChg>
      </pc:sldChg>
      <pc:sldChg chg="modSp mod">
        <pc:chgData name="Kelly Stokes" userId="3e5c5154-569e-4d81-aa91-4f91841cdfa9" providerId="ADAL" clId="{A2B12FC0-F793-4A28-9B6C-D99F146D7C62}" dt="2022-09-13T13:56:35.269" v="386" actId="20577"/>
        <pc:sldMkLst>
          <pc:docMk/>
          <pc:sldMk cId="2117913674" sldId="264"/>
        </pc:sldMkLst>
        <pc:spChg chg="mod">
          <ac:chgData name="Kelly Stokes" userId="3e5c5154-569e-4d81-aa91-4f91841cdfa9" providerId="ADAL" clId="{A2B12FC0-F793-4A28-9B6C-D99F146D7C62}" dt="2022-09-13T13:56:35.269" v="386" actId="20577"/>
          <ac:spMkLst>
            <pc:docMk/>
            <pc:sldMk cId="2117913674" sldId="264"/>
            <ac:spMk id="2" creationId="{52DA34BA-82FC-47C5-BCE1-BB65E08B92A1}"/>
          </ac:spMkLst>
        </pc:spChg>
      </pc:sldChg>
      <pc:sldChg chg="del">
        <pc:chgData name="Kelly Stokes" userId="3e5c5154-569e-4d81-aa91-4f91841cdfa9" providerId="ADAL" clId="{A2B12FC0-F793-4A28-9B6C-D99F146D7C62}" dt="2022-09-13T13:56:43.325" v="387" actId="2696"/>
        <pc:sldMkLst>
          <pc:docMk/>
          <pc:sldMk cId="473809406" sldId="265"/>
        </pc:sldMkLst>
      </pc:sldChg>
      <pc:sldChg chg="del">
        <pc:chgData name="Kelly Stokes" userId="3e5c5154-569e-4d81-aa91-4f91841cdfa9" providerId="ADAL" clId="{A2B12FC0-F793-4A28-9B6C-D99F146D7C62}" dt="2022-09-13T13:59:57.945" v="440" actId="2696"/>
        <pc:sldMkLst>
          <pc:docMk/>
          <pc:sldMk cId="3929632485" sldId="271"/>
        </pc:sldMkLst>
      </pc:sldChg>
      <pc:sldChg chg="del">
        <pc:chgData name="Kelly Stokes" userId="3e5c5154-569e-4d81-aa91-4f91841cdfa9" providerId="ADAL" clId="{A2B12FC0-F793-4A28-9B6C-D99F146D7C62}" dt="2022-09-13T13:59:57.945" v="440" actId="2696"/>
        <pc:sldMkLst>
          <pc:docMk/>
          <pc:sldMk cId="2556728928" sldId="272"/>
        </pc:sldMkLst>
      </pc:sldChg>
      <pc:sldChg chg="del">
        <pc:chgData name="Kelly Stokes" userId="3e5c5154-569e-4d81-aa91-4f91841cdfa9" providerId="ADAL" clId="{A2B12FC0-F793-4A28-9B6C-D99F146D7C62}" dt="2022-09-13T13:59:57.945" v="440" actId="2696"/>
        <pc:sldMkLst>
          <pc:docMk/>
          <pc:sldMk cId="4028067212" sldId="273"/>
        </pc:sldMkLst>
      </pc:sldChg>
      <pc:sldChg chg="del">
        <pc:chgData name="Kelly Stokes" userId="3e5c5154-569e-4d81-aa91-4f91841cdfa9" providerId="ADAL" clId="{A2B12FC0-F793-4A28-9B6C-D99F146D7C62}" dt="2022-09-13T13:59:57.945" v="440" actId="2696"/>
        <pc:sldMkLst>
          <pc:docMk/>
          <pc:sldMk cId="937917672" sldId="274"/>
        </pc:sldMkLst>
      </pc:sldChg>
      <pc:sldChg chg="modSp mod">
        <pc:chgData name="Kelly Stokes" userId="3e5c5154-569e-4d81-aa91-4f91841cdfa9" providerId="ADAL" clId="{A2B12FC0-F793-4A28-9B6C-D99F146D7C62}" dt="2022-09-13T13:58:37.163" v="433" actId="14100"/>
        <pc:sldMkLst>
          <pc:docMk/>
          <pc:sldMk cId="602354299" sldId="278"/>
        </pc:sldMkLst>
        <pc:spChg chg="mod">
          <ac:chgData name="Kelly Stokes" userId="3e5c5154-569e-4d81-aa91-4f91841cdfa9" providerId="ADAL" clId="{A2B12FC0-F793-4A28-9B6C-D99F146D7C62}" dt="2022-09-13T13:58:31.690" v="431" actId="20577"/>
          <ac:spMkLst>
            <pc:docMk/>
            <pc:sldMk cId="602354299" sldId="278"/>
            <ac:spMk id="2" creationId="{52DA34BA-82FC-47C5-BCE1-BB65E08B92A1}"/>
          </ac:spMkLst>
        </pc:spChg>
        <pc:spChg chg="mod">
          <ac:chgData name="Kelly Stokes" userId="3e5c5154-569e-4d81-aa91-4f91841cdfa9" providerId="ADAL" clId="{A2B12FC0-F793-4A28-9B6C-D99F146D7C62}" dt="2022-09-13T13:58:37.163" v="433" actId="14100"/>
          <ac:spMkLst>
            <pc:docMk/>
            <pc:sldMk cId="602354299" sldId="278"/>
            <ac:spMk id="3" creationId="{13BB5EC0-7A96-4D29-A835-6FAE896C31A4}"/>
          </ac:spMkLst>
        </pc:spChg>
      </pc:sldChg>
      <pc:sldChg chg="modSp mod">
        <pc:chgData name="Kelly Stokes" userId="3e5c5154-569e-4d81-aa91-4f91841cdfa9" providerId="ADAL" clId="{A2B12FC0-F793-4A28-9B6C-D99F146D7C62}" dt="2022-09-13T13:57:47.407" v="418" actId="14100"/>
        <pc:sldMkLst>
          <pc:docMk/>
          <pc:sldMk cId="1359830562" sldId="279"/>
        </pc:sldMkLst>
        <pc:spChg chg="mod">
          <ac:chgData name="Kelly Stokes" userId="3e5c5154-569e-4d81-aa91-4f91841cdfa9" providerId="ADAL" clId="{A2B12FC0-F793-4A28-9B6C-D99F146D7C62}" dt="2022-09-13T13:57:42.002" v="416" actId="20577"/>
          <ac:spMkLst>
            <pc:docMk/>
            <pc:sldMk cId="1359830562" sldId="279"/>
            <ac:spMk id="2" creationId="{52DA34BA-82FC-47C5-BCE1-BB65E08B92A1}"/>
          </ac:spMkLst>
        </pc:spChg>
        <pc:spChg chg="mod">
          <ac:chgData name="Kelly Stokes" userId="3e5c5154-569e-4d81-aa91-4f91841cdfa9" providerId="ADAL" clId="{A2B12FC0-F793-4A28-9B6C-D99F146D7C62}" dt="2022-09-13T13:57:47.407" v="418" actId="14100"/>
          <ac:spMkLst>
            <pc:docMk/>
            <pc:sldMk cId="1359830562" sldId="279"/>
            <ac:spMk id="3" creationId="{0366E0B6-702E-4814-82C6-08CA2D13F3C9}"/>
          </ac:spMkLst>
        </pc:spChg>
      </pc:sldChg>
      <pc:sldChg chg="modSp mod">
        <pc:chgData name="Kelly Stokes" userId="3e5c5154-569e-4d81-aa91-4f91841cdfa9" providerId="ADAL" clId="{A2B12FC0-F793-4A28-9B6C-D99F146D7C62}" dt="2022-09-13T13:56:56.593" v="401" actId="14100"/>
        <pc:sldMkLst>
          <pc:docMk/>
          <pc:sldMk cId="558073140" sldId="280"/>
        </pc:sldMkLst>
        <pc:spChg chg="mod">
          <ac:chgData name="Kelly Stokes" userId="3e5c5154-569e-4d81-aa91-4f91841cdfa9" providerId="ADAL" clId="{A2B12FC0-F793-4A28-9B6C-D99F146D7C62}" dt="2022-09-13T13:56:50.996" v="399" actId="20577"/>
          <ac:spMkLst>
            <pc:docMk/>
            <pc:sldMk cId="558073140" sldId="280"/>
            <ac:spMk id="2" creationId="{52DA34BA-82FC-47C5-BCE1-BB65E08B92A1}"/>
          </ac:spMkLst>
        </pc:spChg>
        <pc:spChg chg="mod">
          <ac:chgData name="Kelly Stokes" userId="3e5c5154-569e-4d81-aa91-4f91841cdfa9" providerId="ADAL" clId="{A2B12FC0-F793-4A28-9B6C-D99F146D7C62}" dt="2022-09-13T13:56:56.593" v="401" actId="14100"/>
          <ac:spMkLst>
            <pc:docMk/>
            <pc:sldMk cId="558073140" sldId="280"/>
            <ac:spMk id="3" creationId="{4BCBA2DA-E95C-434C-BE81-320E182AE5EF}"/>
          </ac:spMkLst>
        </pc:spChg>
      </pc:sldChg>
      <pc:sldChg chg="del">
        <pc:chgData name="Kelly Stokes" userId="3e5c5154-569e-4d81-aa91-4f91841cdfa9" providerId="ADAL" clId="{A2B12FC0-F793-4A28-9B6C-D99F146D7C62}" dt="2022-09-13T13:56:43.325" v="387" actId="2696"/>
        <pc:sldMkLst>
          <pc:docMk/>
          <pc:sldMk cId="3202660458" sldId="281"/>
        </pc:sldMkLst>
      </pc:sldChg>
      <pc:sldChg chg="del">
        <pc:chgData name="Kelly Stokes" userId="3e5c5154-569e-4d81-aa91-4f91841cdfa9" providerId="ADAL" clId="{A2B12FC0-F793-4A28-9B6C-D99F146D7C62}" dt="2022-09-13T13:59:57.945" v="440" actId="2696"/>
        <pc:sldMkLst>
          <pc:docMk/>
          <pc:sldMk cId="1811321050" sldId="282"/>
        </pc:sldMkLst>
      </pc:sldChg>
      <pc:sldChg chg="del">
        <pc:chgData name="Kelly Stokes" userId="3e5c5154-569e-4d81-aa91-4f91841cdfa9" providerId="ADAL" clId="{A2B12FC0-F793-4A28-9B6C-D99F146D7C62}" dt="2022-09-13T13:59:57.945" v="440" actId="2696"/>
        <pc:sldMkLst>
          <pc:docMk/>
          <pc:sldMk cId="2974002518" sldId="284"/>
        </pc:sldMkLst>
      </pc:sldChg>
      <pc:sldChg chg="del">
        <pc:chgData name="Kelly Stokes" userId="3e5c5154-569e-4d81-aa91-4f91841cdfa9" providerId="ADAL" clId="{A2B12FC0-F793-4A28-9B6C-D99F146D7C62}" dt="2022-09-13T13:59:57.945" v="440" actId="2696"/>
        <pc:sldMkLst>
          <pc:docMk/>
          <pc:sldMk cId="1000523104" sldId="285"/>
        </pc:sldMkLst>
      </pc:sldChg>
      <pc:sldChg chg="modSp mod">
        <pc:chgData name="Kelly Stokes" userId="3e5c5154-569e-4d81-aa91-4f91841cdfa9" providerId="ADAL" clId="{A2B12FC0-F793-4A28-9B6C-D99F146D7C62}" dt="2022-09-13T14:05:49.925" v="637" actId="20577"/>
        <pc:sldMkLst>
          <pc:docMk/>
          <pc:sldMk cId="1645874759" sldId="294"/>
        </pc:sldMkLst>
        <pc:spChg chg="mod">
          <ac:chgData name="Kelly Stokes" userId="3e5c5154-569e-4d81-aa91-4f91841cdfa9" providerId="ADAL" clId="{A2B12FC0-F793-4A28-9B6C-D99F146D7C62}" dt="2022-09-13T14:05:49.925" v="637" actId="20577"/>
          <ac:spMkLst>
            <pc:docMk/>
            <pc:sldMk cId="1645874759" sldId="294"/>
            <ac:spMk id="2" creationId="{52DA34BA-82FC-47C5-BCE1-BB65E08B92A1}"/>
          </ac:spMkLst>
        </pc:spChg>
      </pc:sldChg>
      <pc:sldChg chg="del">
        <pc:chgData name="Kelly Stokes" userId="3e5c5154-569e-4d81-aa91-4f91841cdfa9" providerId="ADAL" clId="{A2B12FC0-F793-4A28-9B6C-D99F146D7C62}" dt="2022-09-13T14:06:19.329" v="647" actId="2696"/>
        <pc:sldMkLst>
          <pc:docMk/>
          <pc:sldMk cId="3129123376" sldId="297"/>
        </pc:sldMkLst>
      </pc:sldChg>
      <pc:sldChg chg="modSp mod">
        <pc:chgData name="Kelly Stokes" userId="3e5c5154-569e-4d81-aa91-4f91841cdfa9" providerId="ADAL" clId="{A2B12FC0-F793-4A28-9B6C-D99F146D7C62}" dt="2022-09-13T14:07:02.915" v="661"/>
        <pc:sldMkLst>
          <pc:docMk/>
          <pc:sldMk cId="547390631" sldId="300"/>
        </pc:sldMkLst>
        <pc:spChg chg="mod">
          <ac:chgData name="Kelly Stokes" userId="3e5c5154-569e-4d81-aa91-4f91841cdfa9" providerId="ADAL" clId="{A2B12FC0-F793-4A28-9B6C-D99F146D7C62}" dt="2022-09-13T14:07:02.915" v="661"/>
          <ac:spMkLst>
            <pc:docMk/>
            <pc:sldMk cId="547390631" sldId="300"/>
            <ac:spMk id="2" creationId="{52DA34BA-82FC-47C5-BCE1-BB65E08B92A1}"/>
          </ac:spMkLst>
        </pc:spChg>
      </pc:sldChg>
      <pc:sldChg chg="modSp mod">
        <pc:chgData name="Kelly Stokes" userId="3e5c5154-569e-4d81-aa91-4f91841cdfa9" providerId="ADAL" clId="{A2B12FC0-F793-4A28-9B6C-D99F146D7C62}" dt="2022-09-13T14:08:42.772" v="679" actId="20577"/>
        <pc:sldMkLst>
          <pc:docMk/>
          <pc:sldMk cId="1389999566" sldId="306"/>
        </pc:sldMkLst>
        <pc:spChg chg="mod">
          <ac:chgData name="Kelly Stokes" userId="3e5c5154-569e-4d81-aa91-4f91841cdfa9" providerId="ADAL" clId="{A2B12FC0-F793-4A28-9B6C-D99F146D7C62}" dt="2022-09-13T14:08:42.772" v="679" actId="20577"/>
          <ac:spMkLst>
            <pc:docMk/>
            <pc:sldMk cId="1389999566" sldId="306"/>
            <ac:spMk id="2" creationId="{52DA34BA-82FC-47C5-BCE1-BB65E08B92A1}"/>
          </ac:spMkLst>
        </pc:spChg>
      </pc:sldChg>
      <pc:sldChg chg="modSp mod">
        <pc:chgData name="Kelly Stokes" userId="3e5c5154-569e-4d81-aa91-4f91841cdfa9" providerId="ADAL" clId="{A2B12FC0-F793-4A28-9B6C-D99F146D7C62}" dt="2022-09-13T14:09:10.191" v="693" actId="20577"/>
        <pc:sldMkLst>
          <pc:docMk/>
          <pc:sldMk cId="1965264669" sldId="307"/>
        </pc:sldMkLst>
        <pc:spChg chg="mod">
          <ac:chgData name="Kelly Stokes" userId="3e5c5154-569e-4d81-aa91-4f91841cdfa9" providerId="ADAL" clId="{A2B12FC0-F793-4A28-9B6C-D99F146D7C62}" dt="2022-09-13T14:09:10.191" v="693" actId="20577"/>
          <ac:spMkLst>
            <pc:docMk/>
            <pc:sldMk cId="1965264669" sldId="307"/>
            <ac:spMk id="2" creationId="{52DA34BA-82FC-47C5-BCE1-BB65E08B92A1}"/>
          </ac:spMkLst>
        </pc:spChg>
      </pc:sldChg>
      <pc:sldChg chg="del">
        <pc:chgData name="Kelly Stokes" userId="3e5c5154-569e-4d81-aa91-4f91841cdfa9" providerId="ADAL" clId="{A2B12FC0-F793-4A28-9B6C-D99F146D7C62}" dt="2022-09-13T14:09:18.817" v="695" actId="2696"/>
        <pc:sldMkLst>
          <pc:docMk/>
          <pc:sldMk cId="1594218381" sldId="308"/>
        </pc:sldMkLst>
      </pc:sldChg>
      <pc:sldChg chg="modSp mod">
        <pc:chgData name="Kelly Stokes" userId="3e5c5154-569e-4d81-aa91-4f91841cdfa9" providerId="ADAL" clId="{A2B12FC0-F793-4A28-9B6C-D99F146D7C62}" dt="2022-09-13T14:11:42.444" v="744" actId="20577"/>
        <pc:sldMkLst>
          <pc:docMk/>
          <pc:sldMk cId="2558544395" sldId="309"/>
        </pc:sldMkLst>
        <pc:spChg chg="mod">
          <ac:chgData name="Kelly Stokes" userId="3e5c5154-569e-4d81-aa91-4f91841cdfa9" providerId="ADAL" clId="{A2B12FC0-F793-4A28-9B6C-D99F146D7C62}" dt="2022-09-13T14:11:42.444" v="744" actId="20577"/>
          <ac:spMkLst>
            <pc:docMk/>
            <pc:sldMk cId="2558544395" sldId="309"/>
            <ac:spMk id="2" creationId="{52DA34BA-82FC-47C5-BCE1-BB65E08B92A1}"/>
          </ac:spMkLst>
        </pc:spChg>
      </pc:sldChg>
      <pc:sldChg chg="modSp mod">
        <pc:chgData name="Kelly Stokes" userId="3e5c5154-569e-4d81-aa91-4f91841cdfa9" providerId="ADAL" clId="{A2B12FC0-F793-4A28-9B6C-D99F146D7C62}" dt="2022-09-13T14:11:25.996" v="741"/>
        <pc:sldMkLst>
          <pc:docMk/>
          <pc:sldMk cId="3014948232" sldId="310"/>
        </pc:sldMkLst>
        <pc:spChg chg="mod">
          <ac:chgData name="Kelly Stokes" userId="3e5c5154-569e-4d81-aa91-4f91841cdfa9" providerId="ADAL" clId="{A2B12FC0-F793-4A28-9B6C-D99F146D7C62}" dt="2022-09-13T14:11:25.996" v="741"/>
          <ac:spMkLst>
            <pc:docMk/>
            <pc:sldMk cId="3014948232" sldId="310"/>
            <ac:spMk id="2" creationId="{52DA34BA-82FC-47C5-BCE1-BB65E08B92A1}"/>
          </ac:spMkLst>
        </pc:spChg>
      </pc:sldChg>
      <pc:sldChg chg="del">
        <pc:chgData name="Kelly Stokes" userId="3e5c5154-569e-4d81-aa91-4f91841cdfa9" providerId="ADAL" clId="{A2B12FC0-F793-4A28-9B6C-D99F146D7C62}" dt="2022-09-13T14:10:09.269" v="699" actId="2696"/>
        <pc:sldMkLst>
          <pc:docMk/>
          <pc:sldMk cId="2792488687" sldId="311"/>
        </pc:sldMkLst>
      </pc:sldChg>
      <pc:sldChg chg="delSp del mod">
        <pc:chgData name="Kelly Stokes" userId="3e5c5154-569e-4d81-aa91-4f91841cdfa9" providerId="ADAL" clId="{A2B12FC0-F793-4A28-9B6C-D99F146D7C62}" dt="2022-09-13T14:10:47.587" v="724" actId="2696"/>
        <pc:sldMkLst>
          <pc:docMk/>
          <pc:sldMk cId="1935590451" sldId="312"/>
        </pc:sldMkLst>
        <pc:spChg chg="del">
          <ac:chgData name="Kelly Stokes" userId="3e5c5154-569e-4d81-aa91-4f91841cdfa9" providerId="ADAL" clId="{A2B12FC0-F793-4A28-9B6C-D99F146D7C62}" dt="2022-09-13T14:10:27.160" v="711" actId="21"/>
          <ac:spMkLst>
            <pc:docMk/>
            <pc:sldMk cId="1935590451" sldId="312"/>
            <ac:spMk id="3" creationId="{67500FEA-230F-42CE-B40D-6D55365C5AA7}"/>
          </ac:spMkLst>
        </pc:spChg>
      </pc:sldChg>
      <pc:sldChg chg="del">
        <pc:chgData name="Kelly Stokes" userId="3e5c5154-569e-4d81-aa91-4f91841cdfa9" providerId="ADAL" clId="{A2B12FC0-F793-4A28-9B6C-D99F146D7C62}" dt="2022-09-13T14:11:35.493" v="742" actId="2696"/>
        <pc:sldMkLst>
          <pc:docMk/>
          <pc:sldMk cId="2238747566" sldId="313"/>
        </pc:sldMkLst>
      </pc:sldChg>
      <pc:sldChg chg="modSp mod">
        <pc:chgData name="Kelly Stokes" userId="3e5c5154-569e-4d81-aa91-4f91841cdfa9" providerId="ADAL" clId="{A2B12FC0-F793-4A28-9B6C-D99F146D7C62}" dt="2022-09-13T14:12:23.372" v="778" actId="20577"/>
        <pc:sldMkLst>
          <pc:docMk/>
          <pc:sldMk cId="1682815594" sldId="314"/>
        </pc:sldMkLst>
        <pc:spChg chg="mod">
          <ac:chgData name="Kelly Stokes" userId="3e5c5154-569e-4d81-aa91-4f91841cdfa9" providerId="ADAL" clId="{A2B12FC0-F793-4A28-9B6C-D99F146D7C62}" dt="2022-09-13T14:12:23.372" v="778" actId="20577"/>
          <ac:spMkLst>
            <pc:docMk/>
            <pc:sldMk cId="1682815594" sldId="314"/>
            <ac:spMk id="2" creationId="{52DA34BA-82FC-47C5-BCE1-BB65E08B92A1}"/>
          </ac:spMkLst>
        </pc:spChg>
      </pc:sldChg>
      <pc:sldChg chg="modSp mod">
        <pc:chgData name="Kelly Stokes" userId="3e5c5154-569e-4d81-aa91-4f91841cdfa9" providerId="ADAL" clId="{A2B12FC0-F793-4A28-9B6C-D99F146D7C62}" dt="2022-09-13T14:12:38.204" v="814" actId="14100"/>
        <pc:sldMkLst>
          <pc:docMk/>
          <pc:sldMk cId="3666642676" sldId="315"/>
        </pc:sldMkLst>
        <pc:spChg chg="mod">
          <ac:chgData name="Kelly Stokes" userId="3e5c5154-569e-4d81-aa91-4f91841cdfa9" providerId="ADAL" clId="{A2B12FC0-F793-4A28-9B6C-D99F146D7C62}" dt="2022-09-13T14:12:32.773" v="812" actId="20577"/>
          <ac:spMkLst>
            <pc:docMk/>
            <pc:sldMk cId="3666642676" sldId="315"/>
            <ac:spMk id="2" creationId="{52DA34BA-82FC-47C5-BCE1-BB65E08B92A1}"/>
          </ac:spMkLst>
        </pc:spChg>
        <pc:spChg chg="mod">
          <ac:chgData name="Kelly Stokes" userId="3e5c5154-569e-4d81-aa91-4f91841cdfa9" providerId="ADAL" clId="{A2B12FC0-F793-4A28-9B6C-D99F146D7C62}" dt="2022-09-13T14:12:38.204" v="814" actId="14100"/>
          <ac:spMkLst>
            <pc:docMk/>
            <pc:sldMk cId="3666642676" sldId="315"/>
            <ac:spMk id="4" creationId="{32A507C5-F654-47EC-A31E-01C2B69BBEFA}"/>
          </ac:spMkLst>
        </pc:spChg>
      </pc:sldChg>
      <pc:sldChg chg="modSp mod">
        <pc:chgData name="Kelly Stokes" userId="3e5c5154-569e-4d81-aa91-4f91841cdfa9" providerId="ADAL" clId="{A2B12FC0-F793-4A28-9B6C-D99F146D7C62}" dt="2022-09-13T14:14:30.278" v="838" actId="20577"/>
        <pc:sldMkLst>
          <pc:docMk/>
          <pc:sldMk cId="2433500145" sldId="316"/>
        </pc:sldMkLst>
        <pc:spChg chg="mod">
          <ac:chgData name="Kelly Stokes" userId="3e5c5154-569e-4d81-aa91-4f91841cdfa9" providerId="ADAL" clId="{A2B12FC0-F793-4A28-9B6C-D99F146D7C62}" dt="2022-09-13T14:14:30.278" v="838" actId="20577"/>
          <ac:spMkLst>
            <pc:docMk/>
            <pc:sldMk cId="2433500145" sldId="316"/>
            <ac:spMk id="2" creationId="{52DA34BA-82FC-47C5-BCE1-BB65E08B92A1}"/>
          </ac:spMkLst>
        </pc:spChg>
      </pc:sldChg>
      <pc:sldChg chg="modSp mod modNotesTx">
        <pc:chgData name="Kelly Stokes" userId="3e5c5154-569e-4d81-aa91-4f91841cdfa9" providerId="ADAL" clId="{A2B12FC0-F793-4A28-9B6C-D99F146D7C62}" dt="2022-09-13T13:40:08.464" v="19" actId="20577"/>
        <pc:sldMkLst>
          <pc:docMk/>
          <pc:sldMk cId="864376776" sldId="322"/>
        </pc:sldMkLst>
        <pc:spChg chg="mod">
          <ac:chgData name="Kelly Stokes" userId="3e5c5154-569e-4d81-aa91-4f91841cdfa9" providerId="ADAL" clId="{A2B12FC0-F793-4A28-9B6C-D99F146D7C62}" dt="2022-09-13T13:39:46.432" v="18" actId="20577"/>
          <ac:spMkLst>
            <pc:docMk/>
            <pc:sldMk cId="864376776" sldId="322"/>
            <ac:spMk id="2" creationId="{02FB8773-AD3E-2543-510F-CEE32E75C793}"/>
          </ac:spMkLst>
        </pc:spChg>
      </pc:sldChg>
      <pc:sldChg chg="modSp mod modNotesTx">
        <pc:chgData name="Kelly Stokes" userId="3e5c5154-569e-4d81-aa91-4f91841cdfa9" providerId="ADAL" clId="{A2B12FC0-F793-4A28-9B6C-D99F146D7C62}" dt="2022-09-13T14:16:15.520" v="911" actId="20577"/>
        <pc:sldMkLst>
          <pc:docMk/>
          <pc:sldMk cId="3634764576" sldId="323"/>
        </pc:sldMkLst>
        <pc:spChg chg="mod">
          <ac:chgData name="Kelly Stokes" userId="3e5c5154-569e-4d81-aa91-4f91841cdfa9" providerId="ADAL" clId="{A2B12FC0-F793-4A28-9B6C-D99F146D7C62}" dt="2022-09-13T14:16:15.520" v="911" actId="20577"/>
          <ac:spMkLst>
            <pc:docMk/>
            <pc:sldMk cId="3634764576" sldId="323"/>
            <ac:spMk id="2" creationId="{02FB8773-AD3E-2543-510F-CEE32E75C793}"/>
          </ac:spMkLst>
        </pc:spChg>
      </pc:sldChg>
      <pc:sldChg chg="del">
        <pc:chgData name="Kelly Stokes" userId="3e5c5154-569e-4d81-aa91-4f91841cdfa9" providerId="ADAL" clId="{A2B12FC0-F793-4A28-9B6C-D99F146D7C62}" dt="2022-09-13T14:15:28.565" v="877" actId="2696"/>
        <pc:sldMkLst>
          <pc:docMk/>
          <pc:sldMk cId="4025921315" sldId="324"/>
        </pc:sldMkLst>
      </pc:sldChg>
      <pc:sldChg chg="modSp mod">
        <pc:chgData name="Kelly Stokes" userId="3e5c5154-569e-4d81-aa91-4f91841cdfa9" providerId="ADAL" clId="{A2B12FC0-F793-4A28-9B6C-D99F146D7C62}" dt="2022-09-13T14:16:05.432" v="905" actId="20577"/>
        <pc:sldMkLst>
          <pc:docMk/>
          <pc:sldMk cId="4214164962" sldId="328"/>
        </pc:sldMkLst>
        <pc:spChg chg="mod">
          <ac:chgData name="Kelly Stokes" userId="3e5c5154-569e-4d81-aa91-4f91841cdfa9" providerId="ADAL" clId="{A2B12FC0-F793-4A28-9B6C-D99F146D7C62}" dt="2022-09-13T14:16:05.432" v="905" actId="20577"/>
          <ac:spMkLst>
            <pc:docMk/>
            <pc:sldMk cId="4214164962" sldId="328"/>
            <ac:spMk id="2" creationId="{02FB8773-AD3E-2543-510F-CEE32E75C793}"/>
          </ac:spMkLst>
        </pc:spChg>
      </pc:sldChg>
      <pc:sldChg chg="modNotesTx">
        <pc:chgData name="Kelly Stokes" userId="3e5c5154-569e-4d81-aa91-4f91841cdfa9" providerId="ADAL" clId="{A2B12FC0-F793-4A28-9B6C-D99F146D7C62}" dt="2022-09-13T14:13:44.941" v="829"/>
        <pc:sldMkLst>
          <pc:docMk/>
          <pc:sldMk cId="2534233594" sldId="331"/>
        </pc:sldMkLst>
      </pc:sldChg>
      <pc:sldChg chg="modSp mod">
        <pc:chgData name="Kelly Stokes" userId="3e5c5154-569e-4d81-aa91-4f91841cdfa9" providerId="ADAL" clId="{A2B12FC0-F793-4A28-9B6C-D99F146D7C62}" dt="2022-09-13T14:13:49.508" v="830"/>
        <pc:sldMkLst>
          <pc:docMk/>
          <pc:sldMk cId="958288502" sldId="332"/>
        </pc:sldMkLst>
        <pc:spChg chg="mod">
          <ac:chgData name="Kelly Stokes" userId="3e5c5154-569e-4d81-aa91-4f91841cdfa9" providerId="ADAL" clId="{A2B12FC0-F793-4A28-9B6C-D99F146D7C62}" dt="2022-09-13T14:13:49.508" v="830"/>
          <ac:spMkLst>
            <pc:docMk/>
            <pc:sldMk cId="958288502" sldId="332"/>
            <ac:spMk id="2" creationId="{77E26784-A357-92CE-B6B1-8F248D3D6650}"/>
          </ac:spMkLst>
        </pc:spChg>
      </pc:sldChg>
      <pc:sldChg chg="modSp mod">
        <pc:chgData name="Kelly Stokes" userId="3e5c5154-569e-4d81-aa91-4f91841cdfa9" providerId="ADAL" clId="{A2B12FC0-F793-4A28-9B6C-D99F146D7C62}" dt="2022-09-13T13:41:06.636" v="31" actId="20577"/>
        <pc:sldMkLst>
          <pc:docMk/>
          <pc:sldMk cId="2399081485" sldId="334"/>
        </pc:sldMkLst>
        <pc:spChg chg="mod">
          <ac:chgData name="Kelly Stokes" userId="3e5c5154-569e-4d81-aa91-4f91841cdfa9" providerId="ADAL" clId="{A2B12FC0-F793-4A28-9B6C-D99F146D7C62}" dt="2022-09-13T13:41:06.636" v="31" actId="20577"/>
          <ac:spMkLst>
            <pc:docMk/>
            <pc:sldMk cId="2399081485" sldId="334"/>
            <ac:spMk id="2" creationId="{52DA34BA-82FC-47C5-BCE1-BB65E08B92A1}"/>
          </ac:spMkLst>
        </pc:spChg>
      </pc:sldChg>
      <pc:sldChg chg="addSp delSp modSp mod">
        <pc:chgData name="Kelly Stokes" userId="3e5c5154-569e-4d81-aa91-4f91841cdfa9" providerId="ADAL" clId="{A2B12FC0-F793-4A28-9B6C-D99F146D7C62}" dt="2022-09-13T13:43:36.902" v="142" actId="1076"/>
        <pc:sldMkLst>
          <pc:docMk/>
          <pc:sldMk cId="153914121" sldId="335"/>
        </pc:sldMkLst>
        <pc:spChg chg="mod">
          <ac:chgData name="Kelly Stokes" userId="3e5c5154-569e-4d81-aa91-4f91841cdfa9" providerId="ADAL" clId="{A2B12FC0-F793-4A28-9B6C-D99F146D7C62}" dt="2022-09-13T13:42:58.462" v="139" actId="20577"/>
          <ac:spMkLst>
            <pc:docMk/>
            <pc:sldMk cId="153914121" sldId="335"/>
            <ac:spMk id="2" creationId="{52DA34BA-82FC-47C5-BCE1-BB65E08B92A1}"/>
          </ac:spMkLst>
        </pc:spChg>
        <pc:picChg chg="add mod">
          <ac:chgData name="Kelly Stokes" userId="3e5c5154-569e-4d81-aa91-4f91841cdfa9" providerId="ADAL" clId="{A2B12FC0-F793-4A28-9B6C-D99F146D7C62}" dt="2022-09-13T13:43:36.902" v="142" actId="1076"/>
          <ac:picMkLst>
            <pc:docMk/>
            <pc:sldMk cId="153914121" sldId="335"/>
            <ac:picMk id="3" creationId="{65E2CFE3-8D25-F8CB-0937-63D23596D955}"/>
          </ac:picMkLst>
        </pc:picChg>
        <pc:picChg chg="del">
          <ac:chgData name="Kelly Stokes" userId="3e5c5154-569e-4d81-aa91-4f91841cdfa9" providerId="ADAL" clId="{A2B12FC0-F793-4A28-9B6C-D99F146D7C62}" dt="2022-09-13T13:43:00.185" v="140" actId="478"/>
          <ac:picMkLst>
            <pc:docMk/>
            <pc:sldMk cId="153914121" sldId="335"/>
            <ac:picMk id="1026" creationId="{6E0BE8C7-87AA-F638-5DFB-5CB965A26A3E}"/>
          </ac:picMkLst>
        </pc:picChg>
      </pc:sldChg>
      <pc:sldChg chg="modSp mod">
        <pc:chgData name="Kelly Stokes" userId="3e5c5154-569e-4d81-aa91-4f91841cdfa9" providerId="ADAL" clId="{A2B12FC0-F793-4A28-9B6C-D99F146D7C62}" dt="2022-09-13T13:42:02.547" v="46" actId="1076"/>
        <pc:sldMkLst>
          <pc:docMk/>
          <pc:sldMk cId="1617130601" sldId="336"/>
        </pc:sldMkLst>
        <pc:spChg chg="mod">
          <ac:chgData name="Kelly Stokes" userId="3e5c5154-569e-4d81-aa91-4f91841cdfa9" providerId="ADAL" clId="{A2B12FC0-F793-4A28-9B6C-D99F146D7C62}" dt="2022-09-13T13:42:02.547" v="46" actId="1076"/>
          <ac:spMkLst>
            <pc:docMk/>
            <pc:sldMk cId="1617130601" sldId="336"/>
            <ac:spMk id="2" creationId="{52DA34BA-82FC-47C5-BCE1-BB65E08B92A1}"/>
          </ac:spMkLst>
        </pc:spChg>
      </pc:sldChg>
      <pc:sldChg chg="modSp mod">
        <pc:chgData name="Kelly Stokes" userId="3e5c5154-569e-4d81-aa91-4f91841cdfa9" providerId="ADAL" clId="{A2B12FC0-F793-4A28-9B6C-D99F146D7C62}" dt="2022-09-13T13:41:16.802" v="37" actId="20577"/>
        <pc:sldMkLst>
          <pc:docMk/>
          <pc:sldMk cId="1406271744" sldId="338"/>
        </pc:sldMkLst>
        <pc:spChg chg="mod">
          <ac:chgData name="Kelly Stokes" userId="3e5c5154-569e-4d81-aa91-4f91841cdfa9" providerId="ADAL" clId="{A2B12FC0-F793-4A28-9B6C-D99F146D7C62}" dt="2022-09-13T13:41:16.802" v="37" actId="20577"/>
          <ac:spMkLst>
            <pc:docMk/>
            <pc:sldMk cId="1406271744" sldId="338"/>
            <ac:spMk id="2" creationId="{52DA34BA-82FC-47C5-BCE1-BB65E08B92A1}"/>
          </ac:spMkLst>
        </pc:spChg>
      </pc:sldChg>
      <pc:sldChg chg="modSp mod">
        <pc:chgData name="Kelly Stokes" userId="3e5c5154-569e-4d81-aa91-4f91841cdfa9" providerId="ADAL" clId="{A2B12FC0-F793-4A28-9B6C-D99F146D7C62}" dt="2022-09-13T13:44:48.666" v="155" actId="1076"/>
        <pc:sldMkLst>
          <pc:docMk/>
          <pc:sldMk cId="673813282" sldId="339"/>
        </pc:sldMkLst>
        <pc:spChg chg="mod">
          <ac:chgData name="Kelly Stokes" userId="3e5c5154-569e-4d81-aa91-4f91841cdfa9" providerId="ADAL" clId="{A2B12FC0-F793-4A28-9B6C-D99F146D7C62}" dt="2022-09-13T13:44:48.666" v="155" actId="1076"/>
          <ac:spMkLst>
            <pc:docMk/>
            <pc:sldMk cId="673813282" sldId="339"/>
            <ac:spMk id="2" creationId="{52DA34BA-82FC-47C5-BCE1-BB65E08B92A1}"/>
          </ac:spMkLst>
        </pc:spChg>
      </pc:sldChg>
      <pc:sldChg chg="addSp delSp modSp mod">
        <pc:chgData name="Kelly Stokes" userId="3e5c5154-569e-4d81-aa91-4f91841cdfa9" providerId="ADAL" clId="{A2B12FC0-F793-4A28-9B6C-D99F146D7C62}" dt="2022-09-13T13:47:10.250" v="202" actId="20577"/>
        <pc:sldMkLst>
          <pc:docMk/>
          <pc:sldMk cId="3809071896" sldId="340"/>
        </pc:sldMkLst>
        <pc:spChg chg="mod">
          <ac:chgData name="Kelly Stokes" userId="3e5c5154-569e-4d81-aa91-4f91841cdfa9" providerId="ADAL" clId="{A2B12FC0-F793-4A28-9B6C-D99F146D7C62}" dt="2022-09-13T13:47:10.250" v="202" actId="20577"/>
          <ac:spMkLst>
            <pc:docMk/>
            <pc:sldMk cId="3809071896" sldId="340"/>
            <ac:spMk id="2" creationId="{52DA34BA-82FC-47C5-BCE1-BB65E08B92A1}"/>
          </ac:spMkLst>
        </pc:spChg>
        <pc:picChg chg="add mod">
          <ac:chgData name="Kelly Stokes" userId="3e5c5154-569e-4d81-aa91-4f91841cdfa9" providerId="ADAL" clId="{A2B12FC0-F793-4A28-9B6C-D99F146D7C62}" dt="2022-09-13T13:46:52.730" v="166" actId="1076"/>
          <ac:picMkLst>
            <pc:docMk/>
            <pc:sldMk cId="3809071896" sldId="340"/>
            <ac:picMk id="3" creationId="{86F15F39-2E31-F17A-52CF-BB018575FE90}"/>
          </ac:picMkLst>
        </pc:picChg>
        <pc:picChg chg="del">
          <ac:chgData name="Kelly Stokes" userId="3e5c5154-569e-4d81-aa91-4f91841cdfa9" providerId="ADAL" clId="{A2B12FC0-F793-4A28-9B6C-D99F146D7C62}" dt="2022-09-13T13:45:32.624" v="164" actId="478"/>
          <ac:picMkLst>
            <pc:docMk/>
            <pc:sldMk cId="3809071896" sldId="340"/>
            <ac:picMk id="2050" creationId="{8598AB4C-904C-1AAD-4A10-C09ED4A10973}"/>
          </ac:picMkLst>
        </pc:picChg>
      </pc:sldChg>
      <pc:sldChg chg="modNotesTx">
        <pc:chgData name="Kelly Stokes" userId="3e5c5154-569e-4d81-aa91-4f91841cdfa9" providerId="ADAL" clId="{A2B12FC0-F793-4A28-9B6C-D99F146D7C62}" dt="2022-09-13T14:20:50.240" v="1130"/>
        <pc:sldMkLst>
          <pc:docMk/>
          <pc:sldMk cId="3625788919" sldId="550"/>
        </pc:sldMkLst>
      </pc:sldChg>
      <pc:sldChg chg="modSp mod">
        <pc:chgData name="Kelly Stokes" userId="3e5c5154-569e-4d81-aa91-4f91841cdfa9" providerId="ADAL" clId="{A2B12FC0-F793-4A28-9B6C-D99F146D7C62}" dt="2022-09-13T14:17:05.676" v="917" actId="20577"/>
        <pc:sldMkLst>
          <pc:docMk/>
          <pc:sldMk cId="3866864438" sldId="551"/>
        </pc:sldMkLst>
        <pc:spChg chg="mod">
          <ac:chgData name="Kelly Stokes" userId="3e5c5154-569e-4d81-aa91-4f91841cdfa9" providerId="ADAL" clId="{A2B12FC0-F793-4A28-9B6C-D99F146D7C62}" dt="2022-09-13T14:17:05.676" v="917" actId="20577"/>
          <ac:spMkLst>
            <pc:docMk/>
            <pc:sldMk cId="3866864438" sldId="551"/>
            <ac:spMk id="2" creationId="{52DA34BA-82FC-47C5-BCE1-BB65E08B92A1}"/>
          </ac:spMkLst>
        </pc:spChg>
      </pc:sldChg>
      <pc:sldChg chg="modSp mod">
        <pc:chgData name="Kelly Stokes" userId="3e5c5154-569e-4d81-aa91-4f91841cdfa9" providerId="ADAL" clId="{A2B12FC0-F793-4A28-9B6C-D99F146D7C62}" dt="2022-09-13T14:17:10.104" v="923" actId="20577"/>
        <pc:sldMkLst>
          <pc:docMk/>
          <pc:sldMk cId="3221187074" sldId="552"/>
        </pc:sldMkLst>
        <pc:spChg chg="mod">
          <ac:chgData name="Kelly Stokes" userId="3e5c5154-569e-4d81-aa91-4f91841cdfa9" providerId="ADAL" clId="{A2B12FC0-F793-4A28-9B6C-D99F146D7C62}" dt="2022-09-13T14:17:10.104" v="923" actId="20577"/>
          <ac:spMkLst>
            <pc:docMk/>
            <pc:sldMk cId="3221187074" sldId="552"/>
            <ac:spMk id="2" creationId="{52DA34BA-82FC-47C5-BCE1-BB65E08B92A1}"/>
          </ac:spMkLst>
        </pc:spChg>
      </pc:sldChg>
      <pc:sldChg chg="modSp mod">
        <pc:chgData name="Kelly Stokes" userId="3e5c5154-569e-4d81-aa91-4f91841cdfa9" providerId="ADAL" clId="{A2B12FC0-F793-4A28-9B6C-D99F146D7C62}" dt="2022-09-13T14:17:22.489" v="931" actId="20577"/>
        <pc:sldMkLst>
          <pc:docMk/>
          <pc:sldMk cId="2916884084" sldId="553"/>
        </pc:sldMkLst>
        <pc:spChg chg="mod">
          <ac:chgData name="Kelly Stokes" userId="3e5c5154-569e-4d81-aa91-4f91841cdfa9" providerId="ADAL" clId="{A2B12FC0-F793-4A28-9B6C-D99F146D7C62}" dt="2022-09-13T14:17:22.489" v="931" actId="20577"/>
          <ac:spMkLst>
            <pc:docMk/>
            <pc:sldMk cId="2916884084" sldId="553"/>
            <ac:spMk id="2" creationId="{52DA34BA-82FC-47C5-BCE1-BB65E08B92A1}"/>
          </ac:spMkLst>
        </pc:spChg>
      </pc:sldChg>
      <pc:sldChg chg="modSp mod">
        <pc:chgData name="Kelly Stokes" userId="3e5c5154-569e-4d81-aa91-4f91841cdfa9" providerId="ADAL" clId="{A2B12FC0-F793-4A28-9B6C-D99F146D7C62}" dt="2022-09-13T14:17:31.172" v="937" actId="20577"/>
        <pc:sldMkLst>
          <pc:docMk/>
          <pc:sldMk cId="1612179683" sldId="554"/>
        </pc:sldMkLst>
        <pc:spChg chg="mod">
          <ac:chgData name="Kelly Stokes" userId="3e5c5154-569e-4d81-aa91-4f91841cdfa9" providerId="ADAL" clId="{A2B12FC0-F793-4A28-9B6C-D99F146D7C62}" dt="2022-09-13T14:17:31.172" v="937" actId="20577"/>
          <ac:spMkLst>
            <pc:docMk/>
            <pc:sldMk cId="1612179683" sldId="554"/>
            <ac:spMk id="2" creationId="{52DA34BA-82FC-47C5-BCE1-BB65E08B92A1}"/>
          </ac:spMkLst>
        </pc:spChg>
      </pc:sldChg>
      <pc:sldChg chg="modSp mod">
        <pc:chgData name="Kelly Stokes" userId="3e5c5154-569e-4d81-aa91-4f91841cdfa9" providerId="ADAL" clId="{A2B12FC0-F793-4A28-9B6C-D99F146D7C62}" dt="2022-09-13T14:17:36.304" v="947" actId="20577"/>
        <pc:sldMkLst>
          <pc:docMk/>
          <pc:sldMk cId="4213858259" sldId="555"/>
        </pc:sldMkLst>
        <pc:spChg chg="mod">
          <ac:chgData name="Kelly Stokes" userId="3e5c5154-569e-4d81-aa91-4f91841cdfa9" providerId="ADAL" clId="{A2B12FC0-F793-4A28-9B6C-D99F146D7C62}" dt="2022-09-13T14:17:36.304" v="947" actId="20577"/>
          <ac:spMkLst>
            <pc:docMk/>
            <pc:sldMk cId="4213858259" sldId="555"/>
            <ac:spMk id="2" creationId="{52DA34BA-82FC-47C5-BCE1-BB65E08B92A1}"/>
          </ac:spMkLst>
        </pc:spChg>
      </pc:sldChg>
      <pc:sldChg chg="modSp mod">
        <pc:chgData name="Kelly Stokes" userId="3e5c5154-569e-4d81-aa91-4f91841cdfa9" providerId="ADAL" clId="{A2B12FC0-F793-4A28-9B6C-D99F146D7C62}" dt="2022-09-13T14:17:48.976" v="960" actId="20577"/>
        <pc:sldMkLst>
          <pc:docMk/>
          <pc:sldMk cId="4118669830" sldId="556"/>
        </pc:sldMkLst>
        <pc:spChg chg="mod">
          <ac:chgData name="Kelly Stokes" userId="3e5c5154-569e-4d81-aa91-4f91841cdfa9" providerId="ADAL" clId="{A2B12FC0-F793-4A28-9B6C-D99F146D7C62}" dt="2022-09-13T14:17:48.976" v="960" actId="20577"/>
          <ac:spMkLst>
            <pc:docMk/>
            <pc:sldMk cId="4118669830" sldId="556"/>
            <ac:spMk id="2" creationId="{52DA34BA-82FC-47C5-BCE1-BB65E08B92A1}"/>
          </ac:spMkLst>
        </pc:spChg>
      </pc:sldChg>
      <pc:sldChg chg="modSp mod">
        <pc:chgData name="Kelly Stokes" userId="3e5c5154-569e-4d81-aa91-4f91841cdfa9" providerId="ADAL" clId="{A2B12FC0-F793-4A28-9B6C-D99F146D7C62}" dt="2022-09-13T14:19:12.914" v="1032" actId="20577"/>
        <pc:sldMkLst>
          <pc:docMk/>
          <pc:sldMk cId="2648704156" sldId="557"/>
        </pc:sldMkLst>
        <pc:spChg chg="mod">
          <ac:chgData name="Kelly Stokes" userId="3e5c5154-569e-4d81-aa91-4f91841cdfa9" providerId="ADAL" clId="{A2B12FC0-F793-4A28-9B6C-D99F146D7C62}" dt="2022-09-13T14:19:12.914" v="1032" actId="20577"/>
          <ac:spMkLst>
            <pc:docMk/>
            <pc:sldMk cId="2648704156" sldId="557"/>
            <ac:spMk id="2" creationId="{52DA34BA-82FC-47C5-BCE1-BB65E08B92A1}"/>
          </ac:spMkLst>
        </pc:spChg>
      </pc:sldChg>
      <pc:sldChg chg="modSp mod">
        <pc:chgData name="Kelly Stokes" userId="3e5c5154-569e-4d81-aa91-4f91841cdfa9" providerId="ADAL" clId="{A2B12FC0-F793-4A28-9B6C-D99F146D7C62}" dt="2022-09-13T14:19:19.330" v="1043" actId="20577"/>
        <pc:sldMkLst>
          <pc:docMk/>
          <pc:sldMk cId="1413045715" sldId="558"/>
        </pc:sldMkLst>
        <pc:spChg chg="mod">
          <ac:chgData name="Kelly Stokes" userId="3e5c5154-569e-4d81-aa91-4f91841cdfa9" providerId="ADAL" clId="{A2B12FC0-F793-4A28-9B6C-D99F146D7C62}" dt="2022-09-13T14:19:19.330" v="1043" actId="20577"/>
          <ac:spMkLst>
            <pc:docMk/>
            <pc:sldMk cId="1413045715" sldId="558"/>
            <ac:spMk id="2" creationId="{52DA34BA-82FC-47C5-BCE1-BB65E08B92A1}"/>
          </ac:spMkLst>
        </pc:spChg>
      </pc:sldChg>
      <pc:sldChg chg="modSp mod">
        <pc:chgData name="Kelly Stokes" userId="3e5c5154-569e-4d81-aa91-4f91841cdfa9" providerId="ADAL" clId="{A2B12FC0-F793-4A28-9B6C-D99F146D7C62}" dt="2022-09-13T14:19:23.878" v="1050" actId="20577"/>
        <pc:sldMkLst>
          <pc:docMk/>
          <pc:sldMk cId="2938272345" sldId="559"/>
        </pc:sldMkLst>
        <pc:spChg chg="mod">
          <ac:chgData name="Kelly Stokes" userId="3e5c5154-569e-4d81-aa91-4f91841cdfa9" providerId="ADAL" clId="{A2B12FC0-F793-4A28-9B6C-D99F146D7C62}" dt="2022-09-13T14:19:23.878" v="1050" actId="20577"/>
          <ac:spMkLst>
            <pc:docMk/>
            <pc:sldMk cId="2938272345" sldId="559"/>
            <ac:spMk id="2" creationId="{52DA34BA-82FC-47C5-BCE1-BB65E08B92A1}"/>
          </ac:spMkLst>
        </pc:spChg>
      </pc:sldChg>
      <pc:sldChg chg="modSp mod">
        <pc:chgData name="Kelly Stokes" userId="3e5c5154-569e-4d81-aa91-4f91841cdfa9" providerId="ADAL" clId="{A2B12FC0-F793-4A28-9B6C-D99F146D7C62}" dt="2022-09-13T14:20:31.804" v="1129" actId="20577"/>
        <pc:sldMkLst>
          <pc:docMk/>
          <pc:sldMk cId="2844813666" sldId="561"/>
        </pc:sldMkLst>
        <pc:spChg chg="mod">
          <ac:chgData name="Kelly Stokes" userId="3e5c5154-569e-4d81-aa91-4f91841cdfa9" providerId="ADAL" clId="{A2B12FC0-F793-4A28-9B6C-D99F146D7C62}" dt="2022-09-13T14:20:31.804" v="1129" actId="20577"/>
          <ac:spMkLst>
            <pc:docMk/>
            <pc:sldMk cId="2844813666" sldId="561"/>
            <ac:spMk id="2" creationId="{52DA34BA-82FC-47C5-BCE1-BB65E08B92A1}"/>
          </ac:spMkLst>
        </pc:spChg>
      </pc:sldChg>
      <pc:sldChg chg="modSp mod">
        <pc:chgData name="Kelly Stokes" userId="3e5c5154-569e-4d81-aa91-4f91841cdfa9" providerId="ADAL" clId="{A2B12FC0-F793-4A28-9B6C-D99F146D7C62}" dt="2022-09-13T14:17:53.458" v="968" actId="20577"/>
        <pc:sldMkLst>
          <pc:docMk/>
          <pc:sldMk cId="2242183891" sldId="562"/>
        </pc:sldMkLst>
        <pc:spChg chg="mod">
          <ac:chgData name="Kelly Stokes" userId="3e5c5154-569e-4d81-aa91-4f91841cdfa9" providerId="ADAL" clId="{A2B12FC0-F793-4A28-9B6C-D99F146D7C62}" dt="2022-09-13T14:17:53.458" v="968" actId="20577"/>
          <ac:spMkLst>
            <pc:docMk/>
            <pc:sldMk cId="2242183891" sldId="562"/>
            <ac:spMk id="2" creationId="{52DA34BA-82FC-47C5-BCE1-BB65E08B92A1}"/>
          </ac:spMkLst>
        </pc:spChg>
      </pc:sldChg>
      <pc:sldChg chg="modSp mod">
        <pc:chgData name="Kelly Stokes" userId="3e5c5154-569e-4d81-aa91-4f91841cdfa9" providerId="ADAL" clId="{A2B12FC0-F793-4A28-9B6C-D99F146D7C62}" dt="2022-09-13T14:18:00.297" v="976" actId="20577"/>
        <pc:sldMkLst>
          <pc:docMk/>
          <pc:sldMk cId="680978058" sldId="563"/>
        </pc:sldMkLst>
        <pc:spChg chg="mod">
          <ac:chgData name="Kelly Stokes" userId="3e5c5154-569e-4d81-aa91-4f91841cdfa9" providerId="ADAL" clId="{A2B12FC0-F793-4A28-9B6C-D99F146D7C62}" dt="2022-09-13T14:18:00.297" v="976" actId="20577"/>
          <ac:spMkLst>
            <pc:docMk/>
            <pc:sldMk cId="680978058" sldId="563"/>
            <ac:spMk id="2" creationId="{52DA34BA-82FC-47C5-BCE1-BB65E08B92A1}"/>
          </ac:spMkLst>
        </pc:spChg>
      </pc:sldChg>
      <pc:sldChg chg="modSp mod">
        <pc:chgData name="Kelly Stokes" userId="3e5c5154-569e-4d81-aa91-4f91841cdfa9" providerId="ADAL" clId="{A2B12FC0-F793-4A28-9B6C-D99F146D7C62}" dt="2022-09-13T14:18:12.845" v="982" actId="20577"/>
        <pc:sldMkLst>
          <pc:docMk/>
          <pc:sldMk cId="4064547850" sldId="564"/>
        </pc:sldMkLst>
        <pc:spChg chg="mod">
          <ac:chgData name="Kelly Stokes" userId="3e5c5154-569e-4d81-aa91-4f91841cdfa9" providerId="ADAL" clId="{A2B12FC0-F793-4A28-9B6C-D99F146D7C62}" dt="2022-09-13T14:18:12.845" v="982" actId="20577"/>
          <ac:spMkLst>
            <pc:docMk/>
            <pc:sldMk cId="4064547850" sldId="564"/>
            <ac:spMk id="2" creationId="{52DA34BA-82FC-47C5-BCE1-BB65E08B92A1}"/>
          </ac:spMkLst>
        </pc:spChg>
      </pc:sldChg>
      <pc:sldChg chg="modSp mod">
        <pc:chgData name="Kelly Stokes" userId="3e5c5154-569e-4d81-aa91-4f91841cdfa9" providerId="ADAL" clId="{A2B12FC0-F793-4A28-9B6C-D99F146D7C62}" dt="2022-09-13T14:18:16.768" v="990" actId="20577"/>
        <pc:sldMkLst>
          <pc:docMk/>
          <pc:sldMk cId="606007093" sldId="565"/>
        </pc:sldMkLst>
        <pc:spChg chg="mod">
          <ac:chgData name="Kelly Stokes" userId="3e5c5154-569e-4d81-aa91-4f91841cdfa9" providerId="ADAL" clId="{A2B12FC0-F793-4A28-9B6C-D99F146D7C62}" dt="2022-09-13T14:18:16.768" v="990" actId="20577"/>
          <ac:spMkLst>
            <pc:docMk/>
            <pc:sldMk cId="606007093" sldId="565"/>
            <ac:spMk id="2" creationId="{52DA34BA-82FC-47C5-BCE1-BB65E08B92A1}"/>
          </ac:spMkLst>
        </pc:spChg>
      </pc:sldChg>
      <pc:sldChg chg="modSp mod">
        <pc:chgData name="Kelly Stokes" userId="3e5c5154-569e-4d81-aa91-4f91841cdfa9" providerId="ADAL" clId="{A2B12FC0-F793-4A28-9B6C-D99F146D7C62}" dt="2022-09-13T14:19:35.919" v="1056" actId="20577"/>
        <pc:sldMkLst>
          <pc:docMk/>
          <pc:sldMk cId="2824879269" sldId="566"/>
        </pc:sldMkLst>
        <pc:spChg chg="mod">
          <ac:chgData name="Kelly Stokes" userId="3e5c5154-569e-4d81-aa91-4f91841cdfa9" providerId="ADAL" clId="{A2B12FC0-F793-4A28-9B6C-D99F146D7C62}" dt="2022-09-13T14:19:35.919" v="1056" actId="20577"/>
          <ac:spMkLst>
            <pc:docMk/>
            <pc:sldMk cId="2824879269" sldId="566"/>
            <ac:spMk id="2" creationId="{52DA34BA-82FC-47C5-BCE1-BB65E08B92A1}"/>
          </ac:spMkLst>
        </pc:spChg>
      </pc:sldChg>
      <pc:sldChg chg="modSp mod">
        <pc:chgData name="Kelly Stokes" userId="3e5c5154-569e-4d81-aa91-4f91841cdfa9" providerId="ADAL" clId="{A2B12FC0-F793-4A28-9B6C-D99F146D7C62}" dt="2022-09-13T14:19:39.486" v="1062" actId="20577"/>
        <pc:sldMkLst>
          <pc:docMk/>
          <pc:sldMk cId="805782854" sldId="567"/>
        </pc:sldMkLst>
        <pc:spChg chg="mod">
          <ac:chgData name="Kelly Stokes" userId="3e5c5154-569e-4d81-aa91-4f91841cdfa9" providerId="ADAL" clId="{A2B12FC0-F793-4A28-9B6C-D99F146D7C62}" dt="2022-09-13T14:19:39.486" v="1062" actId="20577"/>
          <ac:spMkLst>
            <pc:docMk/>
            <pc:sldMk cId="805782854" sldId="567"/>
            <ac:spMk id="2" creationId="{52DA34BA-82FC-47C5-BCE1-BB65E08B92A1}"/>
          </ac:spMkLst>
        </pc:spChg>
      </pc:sldChg>
      <pc:sldChg chg="modSp mod">
        <pc:chgData name="Kelly Stokes" userId="3e5c5154-569e-4d81-aa91-4f91841cdfa9" providerId="ADAL" clId="{A2B12FC0-F793-4A28-9B6C-D99F146D7C62}" dt="2022-09-13T14:19:43.235" v="1069" actId="20577"/>
        <pc:sldMkLst>
          <pc:docMk/>
          <pc:sldMk cId="2306067830" sldId="568"/>
        </pc:sldMkLst>
        <pc:spChg chg="mod">
          <ac:chgData name="Kelly Stokes" userId="3e5c5154-569e-4d81-aa91-4f91841cdfa9" providerId="ADAL" clId="{A2B12FC0-F793-4A28-9B6C-D99F146D7C62}" dt="2022-09-13T14:19:43.235" v="1069" actId="20577"/>
          <ac:spMkLst>
            <pc:docMk/>
            <pc:sldMk cId="2306067830" sldId="568"/>
            <ac:spMk id="2" creationId="{52DA34BA-82FC-47C5-BCE1-BB65E08B92A1}"/>
          </ac:spMkLst>
        </pc:spChg>
      </pc:sldChg>
      <pc:sldChg chg="modSp mod">
        <pc:chgData name="Kelly Stokes" userId="3e5c5154-569e-4d81-aa91-4f91841cdfa9" providerId="ADAL" clId="{A2B12FC0-F793-4A28-9B6C-D99F146D7C62}" dt="2022-09-13T14:18:25" v="998" actId="20577"/>
        <pc:sldMkLst>
          <pc:docMk/>
          <pc:sldMk cId="3045267707" sldId="569"/>
        </pc:sldMkLst>
        <pc:spChg chg="mod">
          <ac:chgData name="Kelly Stokes" userId="3e5c5154-569e-4d81-aa91-4f91841cdfa9" providerId="ADAL" clId="{A2B12FC0-F793-4A28-9B6C-D99F146D7C62}" dt="2022-09-13T14:18:25" v="998" actId="20577"/>
          <ac:spMkLst>
            <pc:docMk/>
            <pc:sldMk cId="3045267707" sldId="569"/>
            <ac:spMk id="2" creationId="{52DA34BA-82FC-47C5-BCE1-BB65E08B92A1}"/>
          </ac:spMkLst>
        </pc:spChg>
      </pc:sldChg>
      <pc:sldChg chg="modSp mod">
        <pc:chgData name="Kelly Stokes" userId="3e5c5154-569e-4d81-aa91-4f91841cdfa9" providerId="ADAL" clId="{A2B12FC0-F793-4A28-9B6C-D99F146D7C62}" dt="2022-09-13T14:18:34.407" v="1005" actId="20577"/>
        <pc:sldMkLst>
          <pc:docMk/>
          <pc:sldMk cId="3828583464" sldId="570"/>
        </pc:sldMkLst>
        <pc:spChg chg="mod">
          <ac:chgData name="Kelly Stokes" userId="3e5c5154-569e-4d81-aa91-4f91841cdfa9" providerId="ADAL" clId="{A2B12FC0-F793-4A28-9B6C-D99F146D7C62}" dt="2022-09-13T14:18:34.407" v="1005" actId="20577"/>
          <ac:spMkLst>
            <pc:docMk/>
            <pc:sldMk cId="3828583464" sldId="570"/>
            <ac:spMk id="2" creationId="{52DA34BA-82FC-47C5-BCE1-BB65E08B92A1}"/>
          </ac:spMkLst>
        </pc:spChg>
      </pc:sldChg>
      <pc:sldChg chg="modSp mod">
        <pc:chgData name="Kelly Stokes" userId="3e5c5154-569e-4d81-aa91-4f91841cdfa9" providerId="ADAL" clId="{A2B12FC0-F793-4A28-9B6C-D99F146D7C62}" dt="2022-09-13T14:18:43.245" v="1018" actId="20577"/>
        <pc:sldMkLst>
          <pc:docMk/>
          <pc:sldMk cId="2974311952" sldId="571"/>
        </pc:sldMkLst>
        <pc:spChg chg="mod">
          <ac:chgData name="Kelly Stokes" userId="3e5c5154-569e-4d81-aa91-4f91841cdfa9" providerId="ADAL" clId="{A2B12FC0-F793-4A28-9B6C-D99F146D7C62}" dt="2022-09-13T14:18:43.245" v="1018" actId="20577"/>
          <ac:spMkLst>
            <pc:docMk/>
            <pc:sldMk cId="2974311952" sldId="571"/>
            <ac:spMk id="2" creationId="{52DA34BA-82FC-47C5-BCE1-BB65E08B92A1}"/>
          </ac:spMkLst>
        </pc:spChg>
      </pc:sldChg>
      <pc:sldChg chg="modSp mod">
        <pc:chgData name="Kelly Stokes" userId="3e5c5154-569e-4d81-aa91-4f91841cdfa9" providerId="ADAL" clId="{A2B12FC0-F793-4A28-9B6C-D99F146D7C62}" dt="2022-09-13T14:18:53.752" v="1025" actId="20577"/>
        <pc:sldMkLst>
          <pc:docMk/>
          <pc:sldMk cId="3931376148" sldId="572"/>
        </pc:sldMkLst>
        <pc:spChg chg="mod">
          <ac:chgData name="Kelly Stokes" userId="3e5c5154-569e-4d81-aa91-4f91841cdfa9" providerId="ADAL" clId="{A2B12FC0-F793-4A28-9B6C-D99F146D7C62}" dt="2022-09-13T14:18:53.752" v="1025" actId="20577"/>
          <ac:spMkLst>
            <pc:docMk/>
            <pc:sldMk cId="3931376148" sldId="572"/>
            <ac:spMk id="2" creationId="{52DA34BA-82FC-47C5-BCE1-BB65E08B92A1}"/>
          </ac:spMkLst>
        </pc:spChg>
      </pc:sldChg>
      <pc:sldChg chg="modSp mod">
        <pc:chgData name="Kelly Stokes" userId="3e5c5154-569e-4d81-aa91-4f91841cdfa9" providerId="ADAL" clId="{A2B12FC0-F793-4A28-9B6C-D99F146D7C62}" dt="2022-09-13T14:19:52.170" v="1077" actId="20577"/>
        <pc:sldMkLst>
          <pc:docMk/>
          <pc:sldMk cId="2792669322" sldId="573"/>
        </pc:sldMkLst>
        <pc:spChg chg="mod">
          <ac:chgData name="Kelly Stokes" userId="3e5c5154-569e-4d81-aa91-4f91841cdfa9" providerId="ADAL" clId="{A2B12FC0-F793-4A28-9B6C-D99F146D7C62}" dt="2022-09-13T14:19:52.170" v="1077" actId="20577"/>
          <ac:spMkLst>
            <pc:docMk/>
            <pc:sldMk cId="2792669322" sldId="573"/>
            <ac:spMk id="2" creationId="{52DA34BA-82FC-47C5-BCE1-BB65E08B92A1}"/>
          </ac:spMkLst>
        </pc:spChg>
      </pc:sldChg>
      <pc:sldChg chg="modSp mod">
        <pc:chgData name="Kelly Stokes" userId="3e5c5154-569e-4d81-aa91-4f91841cdfa9" providerId="ADAL" clId="{A2B12FC0-F793-4A28-9B6C-D99F146D7C62}" dt="2022-09-13T14:19:56.300" v="1084" actId="20577"/>
        <pc:sldMkLst>
          <pc:docMk/>
          <pc:sldMk cId="1378953568" sldId="574"/>
        </pc:sldMkLst>
        <pc:spChg chg="mod">
          <ac:chgData name="Kelly Stokes" userId="3e5c5154-569e-4d81-aa91-4f91841cdfa9" providerId="ADAL" clId="{A2B12FC0-F793-4A28-9B6C-D99F146D7C62}" dt="2022-09-13T14:19:56.300" v="1084" actId="20577"/>
          <ac:spMkLst>
            <pc:docMk/>
            <pc:sldMk cId="1378953568" sldId="574"/>
            <ac:spMk id="2" creationId="{52DA34BA-82FC-47C5-BCE1-BB65E08B92A1}"/>
          </ac:spMkLst>
        </pc:spChg>
      </pc:sldChg>
      <pc:sldChg chg="modSp mod">
        <pc:chgData name="Kelly Stokes" userId="3e5c5154-569e-4d81-aa91-4f91841cdfa9" providerId="ADAL" clId="{A2B12FC0-F793-4A28-9B6C-D99F146D7C62}" dt="2022-09-13T14:20:02.378" v="1092" actId="20577"/>
        <pc:sldMkLst>
          <pc:docMk/>
          <pc:sldMk cId="3670349578" sldId="575"/>
        </pc:sldMkLst>
        <pc:spChg chg="mod">
          <ac:chgData name="Kelly Stokes" userId="3e5c5154-569e-4d81-aa91-4f91841cdfa9" providerId="ADAL" clId="{A2B12FC0-F793-4A28-9B6C-D99F146D7C62}" dt="2022-09-13T14:20:02.378" v="1092" actId="20577"/>
          <ac:spMkLst>
            <pc:docMk/>
            <pc:sldMk cId="3670349578" sldId="575"/>
            <ac:spMk id="2" creationId="{52DA34BA-82FC-47C5-BCE1-BB65E08B92A1}"/>
          </ac:spMkLst>
        </pc:spChg>
      </pc:sldChg>
      <pc:sldChg chg="del">
        <pc:chgData name="Kelly Stokes" userId="3e5c5154-569e-4d81-aa91-4f91841cdfa9" providerId="ADAL" clId="{A2B12FC0-F793-4A28-9B6C-D99F146D7C62}" dt="2022-09-13T14:19:01.207" v="1026" actId="2696"/>
        <pc:sldMkLst>
          <pc:docMk/>
          <pc:sldMk cId="2444606345" sldId="576"/>
        </pc:sldMkLst>
      </pc:sldChg>
      <pc:sldChg chg="del">
        <pc:chgData name="Kelly Stokes" userId="3e5c5154-569e-4d81-aa91-4f91841cdfa9" providerId="ADAL" clId="{A2B12FC0-F793-4A28-9B6C-D99F146D7C62}" dt="2022-09-13T14:19:01.207" v="1026" actId="2696"/>
        <pc:sldMkLst>
          <pc:docMk/>
          <pc:sldMk cId="1324528779" sldId="577"/>
        </pc:sldMkLst>
      </pc:sldChg>
      <pc:sldChg chg="del">
        <pc:chgData name="Kelly Stokes" userId="3e5c5154-569e-4d81-aa91-4f91841cdfa9" providerId="ADAL" clId="{A2B12FC0-F793-4A28-9B6C-D99F146D7C62}" dt="2022-09-13T14:19:01.207" v="1026" actId="2696"/>
        <pc:sldMkLst>
          <pc:docMk/>
          <pc:sldMk cId="1969759333" sldId="578"/>
        </pc:sldMkLst>
      </pc:sldChg>
      <pc:sldChg chg="del">
        <pc:chgData name="Kelly Stokes" userId="3e5c5154-569e-4d81-aa91-4f91841cdfa9" providerId="ADAL" clId="{A2B12FC0-F793-4A28-9B6C-D99F146D7C62}" dt="2022-09-13T14:19:01.207" v="1026" actId="2696"/>
        <pc:sldMkLst>
          <pc:docMk/>
          <pc:sldMk cId="1181387038" sldId="579"/>
        </pc:sldMkLst>
      </pc:sldChg>
      <pc:sldChg chg="modSp mod">
        <pc:chgData name="Kelly Stokes" userId="3e5c5154-569e-4d81-aa91-4f91841cdfa9" providerId="ADAL" clId="{A2B12FC0-F793-4A28-9B6C-D99F146D7C62}" dt="2022-09-13T14:20:11.130" v="1099" actId="20577"/>
        <pc:sldMkLst>
          <pc:docMk/>
          <pc:sldMk cId="1304861550" sldId="580"/>
        </pc:sldMkLst>
        <pc:spChg chg="mod">
          <ac:chgData name="Kelly Stokes" userId="3e5c5154-569e-4d81-aa91-4f91841cdfa9" providerId="ADAL" clId="{A2B12FC0-F793-4A28-9B6C-D99F146D7C62}" dt="2022-09-13T14:20:11.130" v="1099" actId="20577"/>
          <ac:spMkLst>
            <pc:docMk/>
            <pc:sldMk cId="1304861550" sldId="580"/>
            <ac:spMk id="2" creationId="{52DA34BA-82FC-47C5-BCE1-BB65E08B92A1}"/>
          </ac:spMkLst>
        </pc:spChg>
      </pc:sldChg>
      <pc:sldChg chg="modSp mod">
        <pc:chgData name="Kelly Stokes" userId="3e5c5154-569e-4d81-aa91-4f91841cdfa9" providerId="ADAL" clId="{A2B12FC0-F793-4A28-9B6C-D99F146D7C62}" dt="2022-09-13T14:20:14.981" v="1105" actId="20577"/>
        <pc:sldMkLst>
          <pc:docMk/>
          <pc:sldMk cId="3759821407" sldId="581"/>
        </pc:sldMkLst>
        <pc:spChg chg="mod">
          <ac:chgData name="Kelly Stokes" userId="3e5c5154-569e-4d81-aa91-4f91841cdfa9" providerId="ADAL" clId="{A2B12FC0-F793-4A28-9B6C-D99F146D7C62}" dt="2022-09-13T14:20:14.981" v="1105" actId="20577"/>
          <ac:spMkLst>
            <pc:docMk/>
            <pc:sldMk cId="3759821407" sldId="581"/>
            <ac:spMk id="2" creationId="{52DA34BA-82FC-47C5-BCE1-BB65E08B92A1}"/>
          </ac:spMkLst>
        </pc:spChg>
      </pc:sldChg>
      <pc:sldChg chg="modSp mod">
        <pc:chgData name="Kelly Stokes" userId="3e5c5154-569e-4d81-aa91-4f91841cdfa9" providerId="ADAL" clId="{A2B12FC0-F793-4A28-9B6C-D99F146D7C62}" dt="2022-09-13T14:20:19.719" v="1114" actId="20577"/>
        <pc:sldMkLst>
          <pc:docMk/>
          <pc:sldMk cId="3893025048" sldId="582"/>
        </pc:sldMkLst>
        <pc:spChg chg="mod">
          <ac:chgData name="Kelly Stokes" userId="3e5c5154-569e-4d81-aa91-4f91841cdfa9" providerId="ADAL" clId="{A2B12FC0-F793-4A28-9B6C-D99F146D7C62}" dt="2022-09-13T14:20:19.719" v="1114" actId="20577"/>
          <ac:spMkLst>
            <pc:docMk/>
            <pc:sldMk cId="3893025048" sldId="582"/>
            <ac:spMk id="2" creationId="{52DA34BA-82FC-47C5-BCE1-BB65E08B92A1}"/>
          </ac:spMkLst>
        </pc:spChg>
      </pc:sldChg>
      <pc:sldChg chg="modSp mod">
        <pc:chgData name="Kelly Stokes" userId="3e5c5154-569e-4d81-aa91-4f91841cdfa9" providerId="ADAL" clId="{A2B12FC0-F793-4A28-9B6C-D99F146D7C62}" dt="2022-09-13T14:21:42.928" v="1139" actId="14100"/>
        <pc:sldMkLst>
          <pc:docMk/>
          <pc:sldMk cId="694825332" sldId="584"/>
        </pc:sldMkLst>
        <pc:spChg chg="mod">
          <ac:chgData name="Kelly Stokes" userId="3e5c5154-569e-4d81-aa91-4f91841cdfa9" providerId="ADAL" clId="{A2B12FC0-F793-4A28-9B6C-D99F146D7C62}" dt="2022-09-13T14:21:42.928" v="1139" actId="14100"/>
          <ac:spMkLst>
            <pc:docMk/>
            <pc:sldMk cId="694825332" sldId="584"/>
            <ac:spMk id="2" creationId="{02FB8773-AD3E-2543-510F-CEE32E75C793}"/>
          </ac:spMkLst>
        </pc:spChg>
      </pc:sldChg>
      <pc:sldChg chg="del">
        <pc:chgData name="Kelly Stokes" userId="3e5c5154-569e-4d81-aa91-4f91841cdfa9" providerId="ADAL" clId="{A2B12FC0-F793-4A28-9B6C-D99F146D7C62}" dt="2022-09-13T14:23:32.754" v="1166" actId="2696"/>
        <pc:sldMkLst>
          <pc:docMk/>
          <pc:sldMk cId="597368843" sldId="585"/>
        </pc:sldMkLst>
      </pc:sldChg>
      <pc:sldChg chg="modSp mod">
        <pc:chgData name="Kelly Stokes" userId="3e5c5154-569e-4d81-aa91-4f91841cdfa9" providerId="ADAL" clId="{A2B12FC0-F793-4A28-9B6C-D99F146D7C62}" dt="2022-09-13T14:28:16.519" v="1171" actId="20577"/>
        <pc:sldMkLst>
          <pc:docMk/>
          <pc:sldMk cId="1181201419" sldId="586"/>
        </pc:sldMkLst>
        <pc:spChg chg="mod">
          <ac:chgData name="Kelly Stokes" userId="3e5c5154-569e-4d81-aa91-4f91841cdfa9" providerId="ADAL" clId="{A2B12FC0-F793-4A28-9B6C-D99F146D7C62}" dt="2022-09-13T14:28:16.519" v="1171" actId="20577"/>
          <ac:spMkLst>
            <pc:docMk/>
            <pc:sldMk cId="1181201419" sldId="586"/>
            <ac:spMk id="2" creationId="{02FB8773-AD3E-2543-510F-CEE32E75C793}"/>
          </ac:spMkLst>
        </pc:spChg>
      </pc:sldChg>
      <pc:sldChg chg="modSp mod">
        <pc:chgData name="Kelly Stokes" userId="3e5c5154-569e-4d81-aa91-4f91841cdfa9" providerId="ADAL" clId="{A2B12FC0-F793-4A28-9B6C-D99F146D7C62}" dt="2022-09-13T14:29:06.810" v="1184" actId="207"/>
        <pc:sldMkLst>
          <pc:docMk/>
          <pc:sldMk cId="2468947006" sldId="587"/>
        </pc:sldMkLst>
        <pc:spChg chg="mod">
          <ac:chgData name="Kelly Stokes" userId="3e5c5154-569e-4d81-aa91-4f91841cdfa9" providerId="ADAL" clId="{A2B12FC0-F793-4A28-9B6C-D99F146D7C62}" dt="2022-09-13T14:29:06.810" v="1184" actId="207"/>
          <ac:spMkLst>
            <pc:docMk/>
            <pc:sldMk cId="2468947006" sldId="587"/>
            <ac:spMk id="2" creationId="{02FB8773-AD3E-2543-510F-CEE32E75C793}"/>
          </ac:spMkLst>
        </pc:spChg>
      </pc:sldChg>
      <pc:sldChg chg="addSp modSp mod">
        <pc:chgData name="Kelly Stokes" userId="3e5c5154-569e-4d81-aa91-4f91841cdfa9" providerId="ADAL" clId="{A2B12FC0-F793-4A28-9B6C-D99F146D7C62}" dt="2022-09-13T14:31:38.739" v="1199" actId="14100"/>
        <pc:sldMkLst>
          <pc:docMk/>
          <pc:sldMk cId="2558172481" sldId="591"/>
        </pc:sldMkLst>
        <pc:spChg chg="mod">
          <ac:chgData name="Kelly Stokes" userId="3e5c5154-569e-4d81-aa91-4f91841cdfa9" providerId="ADAL" clId="{A2B12FC0-F793-4A28-9B6C-D99F146D7C62}" dt="2022-09-13T14:31:34.585" v="1197" actId="1076"/>
          <ac:spMkLst>
            <pc:docMk/>
            <pc:sldMk cId="2558172481" sldId="591"/>
            <ac:spMk id="2" creationId="{02FB8773-AD3E-2543-510F-CEE32E75C793}"/>
          </ac:spMkLst>
        </pc:spChg>
        <pc:picChg chg="add mod">
          <ac:chgData name="Kelly Stokes" userId="3e5c5154-569e-4d81-aa91-4f91841cdfa9" providerId="ADAL" clId="{A2B12FC0-F793-4A28-9B6C-D99F146D7C62}" dt="2022-09-13T14:31:38.739" v="1199" actId="14100"/>
          <ac:picMkLst>
            <pc:docMk/>
            <pc:sldMk cId="2558172481" sldId="591"/>
            <ac:picMk id="3" creationId="{DB431DE9-E95B-0252-8697-26A584CC7A0B}"/>
          </ac:picMkLst>
        </pc:picChg>
      </pc:sldChg>
      <pc:sldChg chg="addSp modSp mod">
        <pc:chgData name="Kelly Stokes" userId="3e5c5154-569e-4d81-aa91-4f91841cdfa9" providerId="ADAL" clId="{A2B12FC0-F793-4A28-9B6C-D99F146D7C62}" dt="2022-09-13T14:31:54.495" v="1203" actId="1076"/>
        <pc:sldMkLst>
          <pc:docMk/>
          <pc:sldMk cId="812214958" sldId="592"/>
        </pc:sldMkLst>
        <pc:spChg chg="mod">
          <ac:chgData name="Kelly Stokes" userId="3e5c5154-569e-4d81-aa91-4f91841cdfa9" providerId="ADAL" clId="{A2B12FC0-F793-4A28-9B6C-D99F146D7C62}" dt="2022-09-13T14:31:14.396" v="1193"/>
          <ac:spMkLst>
            <pc:docMk/>
            <pc:sldMk cId="812214958" sldId="592"/>
            <ac:spMk id="2" creationId="{02FB8773-AD3E-2543-510F-CEE32E75C793}"/>
          </ac:spMkLst>
        </pc:spChg>
        <pc:picChg chg="add mod">
          <ac:chgData name="Kelly Stokes" userId="3e5c5154-569e-4d81-aa91-4f91841cdfa9" providerId="ADAL" clId="{A2B12FC0-F793-4A28-9B6C-D99F146D7C62}" dt="2022-09-13T14:31:54.495" v="1203" actId="1076"/>
          <ac:picMkLst>
            <pc:docMk/>
            <pc:sldMk cId="812214958" sldId="592"/>
            <ac:picMk id="3" creationId="{12DEB351-27D2-930A-5CAA-312295BE7D6A}"/>
          </ac:picMkLst>
        </pc:picChg>
      </pc:sldChg>
      <pc:sldChg chg="modSp mod">
        <pc:chgData name="Kelly Stokes" userId="3e5c5154-569e-4d81-aa91-4f91841cdfa9" providerId="ADAL" clId="{A2B12FC0-F793-4A28-9B6C-D99F146D7C62}" dt="2022-09-13T14:20:27.239" v="1122" actId="20577"/>
        <pc:sldMkLst>
          <pc:docMk/>
          <pc:sldMk cId="2335409816" sldId="593"/>
        </pc:sldMkLst>
        <pc:spChg chg="mod">
          <ac:chgData name="Kelly Stokes" userId="3e5c5154-569e-4d81-aa91-4f91841cdfa9" providerId="ADAL" clId="{A2B12FC0-F793-4A28-9B6C-D99F146D7C62}" dt="2022-09-13T14:20:27.239" v="1122" actId="20577"/>
          <ac:spMkLst>
            <pc:docMk/>
            <pc:sldMk cId="2335409816" sldId="593"/>
            <ac:spMk id="2" creationId="{52DA34BA-82FC-47C5-BCE1-BB65E08B92A1}"/>
          </ac:spMkLst>
        </pc:spChg>
      </pc:sldChg>
      <pc:sldChg chg="modSp mod modNotesTx">
        <pc:chgData name="Kelly Stokes" userId="3e5c5154-569e-4d81-aa91-4f91841cdfa9" providerId="ADAL" clId="{A2B12FC0-F793-4A28-9B6C-D99F146D7C62}" dt="2022-09-13T14:21:08.994" v="1134" actId="20577"/>
        <pc:sldMkLst>
          <pc:docMk/>
          <pc:sldMk cId="3886991875" sldId="597"/>
        </pc:sldMkLst>
        <pc:spChg chg="mod">
          <ac:chgData name="Kelly Stokes" userId="3e5c5154-569e-4d81-aa91-4f91841cdfa9" providerId="ADAL" clId="{A2B12FC0-F793-4A28-9B6C-D99F146D7C62}" dt="2022-09-13T14:20:57.962" v="1133" actId="20577"/>
          <ac:spMkLst>
            <pc:docMk/>
            <pc:sldMk cId="3886991875" sldId="597"/>
            <ac:spMk id="2" creationId="{02FB8773-AD3E-2543-510F-CEE32E75C793}"/>
          </ac:spMkLst>
        </pc:spChg>
      </pc:sldChg>
      <pc:sldChg chg="modSp mod">
        <pc:chgData name="Kelly Stokes" userId="3e5c5154-569e-4d81-aa91-4f91841cdfa9" providerId="ADAL" clId="{A2B12FC0-F793-4A28-9B6C-D99F146D7C62}" dt="2022-09-13T14:34:11.101" v="1204"/>
        <pc:sldMkLst>
          <pc:docMk/>
          <pc:sldMk cId="4027390957" sldId="598"/>
        </pc:sldMkLst>
        <pc:spChg chg="mod">
          <ac:chgData name="Kelly Stokes" userId="3e5c5154-569e-4d81-aa91-4f91841cdfa9" providerId="ADAL" clId="{A2B12FC0-F793-4A28-9B6C-D99F146D7C62}" dt="2022-09-13T14:34:11.101" v="1204"/>
          <ac:spMkLst>
            <pc:docMk/>
            <pc:sldMk cId="4027390957" sldId="598"/>
            <ac:spMk id="2" creationId="{02FB8773-AD3E-2543-510F-CEE32E75C793}"/>
          </ac:spMkLst>
        </pc:spChg>
      </pc:sldChg>
      <pc:sldChg chg="del">
        <pc:chgData name="Kelly Stokes" userId="3e5c5154-569e-4d81-aa91-4f91841cdfa9" providerId="ADAL" clId="{A2B12FC0-F793-4A28-9B6C-D99F146D7C62}" dt="2022-09-13T14:34:18.172" v="1207" actId="2696"/>
        <pc:sldMkLst>
          <pc:docMk/>
          <pc:sldMk cId="1758391887" sldId="602"/>
        </pc:sldMkLst>
      </pc:sldChg>
      <pc:sldChg chg="del ord">
        <pc:chgData name="Kelly Stokes" userId="3e5c5154-569e-4d81-aa91-4f91841cdfa9" providerId="ADAL" clId="{A2B12FC0-F793-4A28-9B6C-D99F146D7C62}" dt="2022-09-13T14:34:18.172" v="1207" actId="2696"/>
        <pc:sldMkLst>
          <pc:docMk/>
          <pc:sldMk cId="4028016834" sldId="603"/>
        </pc:sldMkLst>
      </pc:sldChg>
      <pc:sldChg chg="addSp delSp modSp mod">
        <pc:chgData name="Kelly Stokes" userId="3e5c5154-569e-4d81-aa91-4f91841cdfa9" providerId="ADAL" clId="{A2B12FC0-F793-4A28-9B6C-D99F146D7C62}" dt="2022-09-13T13:40:52.214" v="26" actId="14100"/>
        <pc:sldMkLst>
          <pc:docMk/>
          <pc:sldMk cId="3955913320" sldId="604"/>
        </pc:sldMkLst>
        <pc:picChg chg="add mod modCrop">
          <ac:chgData name="Kelly Stokes" userId="3e5c5154-569e-4d81-aa91-4f91841cdfa9" providerId="ADAL" clId="{A2B12FC0-F793-4A28-9B6C-D99F146D7C62}" dt="2022-09-13T13:40:52.214" v="26" actId="14100"/>
          <ac:picMkLst>
            <pc:docMk/>
            <pc:sldMk cId="3955913320" sldId="604"/>
            <ac:picMk id="3" creationId="{5CC032E7-01AA-3BA9-9296-45B6EA9B9CB0}"/>
          </ac:picMkLst>
        </pc:picChg>
        <pc:picChg chg="del">
          <ac:chgData name="Kelly Stokes" userId="3e5c5154-569e-4d81-aa91-4f91841cdfa9" providerId="ADAL" clId="{A2B12FC0-F793-4A28-9B6C-D99F146D7C62}" dt="2022-09-13T13:40:21.813" v="21" actId="478"/>
          <ac:picMkLst>
            <pc:docMk/>
            <pc:sldMk cId="3955913320" sldId="604"/>
            <ac:picMk id="5" creationId="{D2537841-2224-F46F-F0E4-3B04041A22D1}"/>
          </ac:picMkLst>
        </pc:picChg>
      </pc:sldChg>
      <pc:sldChg chg="del">
        <pc:chgData name="Kelly Stokes" userId="3e5c5154-569e-4d81-aa91-4f91841cdfa9" providerId="ADAL" clId="{A2B12FC0-F793-4A28-9B6C-D99F146D7C62}" dt="2022-09-13T13:59:57.945" v="440" actId="2696"/>
        <pc:sldMkLst>
          <pc:docMk/>
          <pc:sldMk cId="3375751367" sldId="605"/>
        </pc:sldMkLst>
      </pc:sldChg>
      <pc:sldChg chg="del">
        <pc:chgData name="Kelly Stokes" userId="3e5c5154-569e-4d81-aa91-4f91841cdfa9" providerId="ADAL" clId="{A2B12FC0-F793-4A28-9B6C-D99F146D7C62}" dt="2022-09-13T13:59:57.945" v="440" actId="2696"/>
        <pc:sldMkLst>
          <pc:docMk/>
          <pc:sldMk cId="2638338362" sldId="606"/>
        </pc:sldMkLst>
      </pc:sldChg>
      <pc:sldChg chg="del">
        <pc:chgData name="Kelly Stokes" userId="3e5c5154-569e-4d81-aa91-4f91841cdfa9" providerId="ADAL" clId="{A2B12FC0-F793-4A28-9B6C-D99F146D7C62}" dt="2022-09-13T13:59:57.945" v="440" actId="2696"/>
        <pc:sldMkLst>
          <pc:docMk/>
          <pc:sldMk cId="2083956769" sldId="607"/>
        </pc:sldMkLst>
      </pc:sldChg>
      <pc:sldChg chg="del">
        <pc:chgData name="Kelly Stokes" userId="3e5c5154-569e-4d81-aa91-4f91841cdfa9" providerId="ADAL" clId="{A2B12FC0-F793-4A28-9B6C-D99F146D7C62}" dt="2022-09-13T13:59:57.945" v="440" actId="2696"/>
        <pc:sldMkLst>
          <pc:docMk/>
          <pc:sldMk cId="1511516154" sldId="608"/>
        </pc:sldMkLst>
      </pc:sldChg>
      <pc:sldChg chg="addSp delSp modSp del mod">
        <pc:chgData name="Kelly Stokes" userId="3e5c5154-569e-4d81-aa91-4f91841cdfa9" providerId="ADAL" clId="{A2B12FC0-F793-4A28-9B6C-D99F146D7C62}" dt="2022-09-13T13:58:40.120" v="434" actId="2696"/>
        <pc:sldMkLst>
          <pc:docMk/>
          <pc:sldMk cId="3716472649" sldId="609"/>
        </pc:sldMkLst>
        <pc:spChg chg="mod">
          <ac:chgData name="Kelly Stokes" userId="3e5c5154-569e-4d81-aa91-4f91841cdfa9" providerId="ADAL" clId="{A2B12FC0-F793-4A28-9B6C-D99F146D7C62}" dt="2022-09-13T13:49:54.870" v="238" actId="20577"/>
          <ac:spMkLst>
            <pc:docMk/>
            <pc:sldMk cId="3716472649" sldId="609"/>
            <ac:spMk id="2" creationId="{52DA34BA-82FC-47C5-BCE1-BB65E08B92A1}"/>
          </ac:spMkLst>
        </pc:spChg>
        <pc:spChg chg="mod">
          <ac:chgData name="Kelly Stokes" userId="3e5c5154-569e-4d81-aa91-4f91841cdfa9" providerId="ADAL" clId="{A2B12FC0-F793-4A28-9B6C-D99F146D7C62}" dt="2022-09-13T13:49:58.202" v="239" actId="1076"/>
          <ac:spMkLst>
            <pc:docMk/>
            <pc:sldMk cId="3716472649" sldId="609"/>
            <ac:spMk id="3" creationId="{13BB5EC0-7A96-4D29-A835-6FAE896C31A4}"/>
          </ac:spMkLst>
        </pc:spChg>
        <pc:picChg chg="del">
          <ac:chgData name="Kelly Stokes" userId="3e5c5154-569e-4d81-aa91-4f91841cdfa9" providerId="ADAL" clId="{A2B12FC0-F793-4A28-9B6C-D99F146D7C62}" dt="2022-09-13T13:49:59.001" v="240" actId="478"/>
          <ac:picMkLst>
            <pc:docMk/>
            <pc:sldMk cId="3716472649" sldId="609"/>
            <ac:picMk id="3074" creationId="{DA64835A-198B-828D-7999-18935D9FA688}"/>
          </ac:picMkLst>
        </pc:picChg>
        <pc:picChg chg="add mod">
          <ac:chgData name="Kelly Stokes" userId="3e5c5154-569e-4d81-aa91-4f91841cdfa9" providerId="ADAL" clId="{A2B12FC0-F793-4A28-9B6C-D99F146D7C62}" dt="2022-09-13T13:50:29.466" v="242" actId="1076"/>
          <ac:picMkLst>
            <pc:docMk/>
            <pc:sldMk cId="3716472649" sldId="609"/>
            <ac:picMk id="4098" creationId="{2988605B-242F-A28A-0520-B97E89905563}"/>
          </ac:picMkLst>
        </pc:picChg>
      </pc:sldChg>
      <pc:sldChg chg="addSp delSp modSp del mod">
        <pc:chgData name="Kelly Stokes" userId="3e5c5154-569e-4d81-aa91-4f91841cdfa9" providerId="ADAL" clId="{A2B12FC0-F793-4A28-9B6C-D99F146D7C62}" dt="2022-09-13T13:57:52.235" v="419" actId="2696"/>
        <pc:sldMkLst>
          <pc:docMk/>
          <pc:sldMk cId="2348356183" sldId="610"/>
        </pc:sldMkLst>
        <pc:spChg chg="mod">
          <ac:chgData name="Kelly Stokes" userId="3e5c5154-569e-4d81-aa91-4f91841cdfa9" providerId="ADAL" clId="{A2B12FC0-F793-4A28-9B6C-D99F146D7C62}" dt="2022-09-13T13:50:51.131" v="264" actId="20577"/>
          <ac:spMkLst>
            <pc:docMk/>
            <pc:sldMk cId="2348356183" sldId="610"/>
            <ac:spMk id="2" creationId="{52DA34BA-82FC-47C5-BCE1-BB65E08B92A1}"/>
          </ac:spMkLst>
        </pc:spChg>
        <pc:spChg chg="mod">
          <ac:chgData name="Kelly Stokes" userId="3e5c5154-569e-4d81-aa91-4f91841cdfa9" providerId="ADAL" clId="{A2B12FC0-F793-4A28-9B6C-D99F146D7C62}" dt="2022-09-13T13:50:55.516" v="265" actId="1076"/>
          <ac:spMkLst>
            <pc:docMk/>
            <pc:sldMk cId="2348356183" sldId="610"/>
            <ac:spMk id="3" creationId="{0366E0B6-702E-4814-82C6-08CA2D13F3C9}"/>
          </ac:spMkLst>
        </pc:spChg>
        <pc:picChg chg="del">
          <ac:chgData name="Kelly Stokes" userId="3e5c5154-569e-4d81-aa91-4f91841cdfa9" providerId="ADAL" clId="{A2B12FC0-F793-4A28-9B6C-D99F146D7C62}" dt="2022-09-13T13:50:56.169" v="266" actId="478"/>
          <ac:picMkLst>
            <pc:docMk/>
            <pc:sldMk cId="2348356183" sldId="610"/>
            <ac:picMk id="4098" creationId="{6BF5FF2C-F4E3-955A-17E1-AEA944C587B0}"/>
          </ac:picMkLst>
        </pc:picChg>
        <pc:picChg chg="add mod">
          <ac:chgData name="Kelly Stokes" userId="3e5c5154-569e-4d81-aa91-4f91841cdfa9" providerId="ADAL" clId="{A2B12FC0-F793-4A28-9B6C-D99F146D7C62}" dt="2022-09-13T13:51:25.845" v="268" actId="1076"/>
          <ac:picMkLst>
            <pc:docMk/>
            <pc:sldMk cId="2348356183" sldId="610"/>
            <ac:picMk id="5122" creationId="{3793124F-4299-BF8A-E5A7-936E6AB2CEBA}"/>
          </ac:picMkLst>
        </pc:picChg>
      </pc:sldChg>
      <pc:sldChg chg="addSp delSp modSp del mod">
        <pc:chgData name="Kelly Stokes" userId="3e5c5154-569e-4d81-aa91-4f91841cdfa9" providerId="ADAL" clId="{A2B12FC0-F793-4A28-9B6C-D99F146D7C62}" dt="2022-09-13T13:57:00.558" v="403" actId="47"/>
        <pc:sldMkLst>
          <pc:docMk/>
          <pc:sldMk cId="2337061712" sldId="611"/>
        </pc:sldMkLst>
        <pc:spChg chg="mod">
          <ac:chgData name="Kelly Stokes" userId="3e5c5154-569e-4d81-aa91-4f91841cdfa9" providerId="ADAL" clId="{A2B12FC0-F793-4A28-9B6C-D99F146D7C62}" dt="2022-09-13T13:51:48.603" v="290" actId="20577"/>
          <ac:spMkLst>
            <pc:docMk/>
            <pc:sldMk cId="2337061712" sldId="611"/>
            <ac:spMk id="2" creationId="{52DA34BA-82FC-47C5-BCE1-BB65E08B92A1}"/>
          </ac:spMkLst>
        </pc:spChg>
        <pc:spChg chg="mod">
          <ac:chgData name="Kelly Stokes" userId="3e5c5154-569e-4d81-aa91-4f91841cdfa9" providerId="ADAL" clId="{A2B12FC0-F793-4A28-9B6C-D99F146D7C62}" dt="2022-09-13T13:51:53.018" v="291" actId="1076"/>
          <ac:spMkLst>
            <pc:docMk/>
            <pc:sldMk cId="2337061712" sldId="611"/>
            <ac:spMk id="3" creationId="{4BCBA2DA-E95C-434C-BE81-320E182AE5EF}"/>
          </ac:spMkLst>
        </pc:spChg>
        <pc:picChg chg="del">
          <ac:chgData name="Kelly Stokes" userId="3e5c5154-569e-4d81-aa91-4f91841cdfa9" providerId="ADAL" clId="{A2B12FC0-F793-4A28-9B6C-D99F146D7C62}" dt="2022-09-13T13:51:53.777" v="292" actId="478"/>
          <ac:picMkLst>
            <pc:docMk/>
            <pc:sldMk cId="2337061712" sldId="611"/>
            <ac:picMk id="5122" creationId="{CFEB4631-94FF-000F-5E36-5FDA54DD43B4}"/>
          </ac:picMkLst>
        </pc:picChg>
        <pc:picChg chg="add mod">
          <ac:chgData name="Kelly Stokes" userId="3e5c5154-569e-4d81-aa91-4f91841cdfa9" providerId="ADAL" clId="{A2B12FC0-F793-4A28-9B6C-D99F146D7C62}" dt="2022-09-13T13:53:31.728" v="294" actId="1076"/>
          <ac:picMkLst>
            <pc:docMk/>
            <pc:sldMk cId="2337061712" sldId="611"/>
            <ac:picMk id="6146" creationId="{BE933C78-6010-50F6-DD65-AB239EED8442}"/>
          </ac:picMkLst>
        </pc:picChg>
      </pc:sldChg>
      <pc:sldChg chg="del">
        <pc:chgData name="Kelly Stokes" userId="3e5c5154-569e-4d81-aa91-4f91841cdfa9" providerId="ADAL" clId="{A2B12FC0-F793-4A28-9B6C-D99F146D7C62}" dt="2022-09-13T13:56:43.325" v="387" actId="2696"/>
        <pc:sldMkLst>
          <pc:docMk/>
          <pc:sldMk cId="855325056" sldId="612"/>
        </pc:sldMkLst>
      </pc:sldChg>
      <pc:sldChg chg="del">
        <pc:chgData name="Kelly Stokes" userId="3e5c5154-569e-4d81-aa91-4f91841cdfa9" providerId="ADAL" clId="{A2B12FC0-F793-4A28-9B6C-D99F146D7C62}" dt="2022-09-13T14:01:57.829" v="498" actId="2696"/>
        <pc:sldMkLst>
          <pc:docMk/>
          <pc:sldMk cId="92714887" sldId="613"/>
        </pc:sldMkLst>
      </pc:sldChg>
      <pc:sldChg chg="addSp delSp modSp mod">
        <pc:chgData name="Kelly Stokes" userId="3e5c5154-569e-4d81-aa91-4f91841cdfa9" providerId="ADAL" clId="{A2B12FC0-F793-4A28-9B6C-D99F146D7C62}" dt="2022-09-13T14:00:57.256" v="475"/>
        <pc:sldMkLst>
          <pc:docMk/>
          <pc:sldMk cId="2025548147" sldId="614"/>
        </pc:sldMkLst>
        <pc:spChg chg="mod">
          <ac:chgData name="Kelly Stokes" userId="3e5c5154-569e-4d81-aa91-4f91841cdfa9" providerId="ADAL" clId="{A2B12FC0-F793-4A28-9B6C-D99F146D7C62}" dt="2022-09-13T14:00:38.268" v="474" actId="20577"/>
          <ac:spMkLst>
            <pc:docMk/>
            <pc:sldMk cId="2025548147" sldId="614"/>
            <ac:spMk id="2" creationId="{52DA34BA-82FC-47C5-BCE1-BB65E08B92A1}"/>
          </ac:spMkLst>
        </pc:spChg>
        <pc:spChg chg="del mod">
          <ac:chgData name="Kelly Stokes" userId="3e5c5154-569e-4d81-aa91-4f91841cdfa9" providerId="ADAL" clId="{A2B12FC0-F793-4A28-9B6C-D99F146D7C62}" dt="2022-09-13T14:00:18.022" v="445" actId="478"/>
          <ac:spMkLst>
            <pc:docMk/>
            <pc:sldMk cId="2025548147" sldId="614"/>
            <ac:spMk id="3" creationId="{E7C94940-C41F-1172-E30E-B39D0EBBA2B5}"/>
          </ac:spMkLst>
        </pc:spChg>
        <pc:spChg chg="del">
          <ac:chgData name="Kelly Stokes" userId="3e5c5154-569e-4d81-aa91-4f91841cdfa9" providerId="ADAL" clId="{A2B12FC0-F793-4A28-9B6C-D99F146D7C62}" dt="2022-09-13T14:00:14.471" v="443" actId="478"/>
          <ac:spMkLst>
            <pc:docMk/>
            <pc:sldMk cId="2025548147" sldId="614"/>
            <ac:spMk id="6" creationId="{4B73F41D-2B2E-C97C-71E3-20199483BE1B}"/>
          </ac:spMkLst>
        </pc:spChg>
        <pc:picChg chg="add mod">
          <ac:chgData name="Kelly Stokes" userId="3e5c5154-569e-4d81-aa91-4f91841cdfa9" providerId="ADAL" clId="{A2B12FC0-F793-4A28-9B6C-D99F146D7C62}" dt="2022-09-13T14:00:57.256" v="475"/>
          <ac:picMkLst>
            <pc:docMk/>
            <pc:sldMk cId="2025548147" sldId="614"/>
            <ac:picMk id="4" creationId="{DF3933B5-4650-B59B-68E4-4656F70740DA}"/>
          </ac:picMkLst>
        </pc:picChg>
        <pc:picChg chg="del">
          <ac:chgData name="Kelly Stokes" userId="3e5c5154-569e-4d81-aa91-4f91841cdfa9" providerId="ADAL" clId="{A2B12FC0-F793-4A28-9B6C-D99F146D7C62}" dt="2022-09-13T14:00:11.956" v="441" actId="478"/>
          <ac:picMkLst>
            <pc:docMk/>
            <pc:sldMk cId="2025548147" sldId="614"/>
            <ac:picMk id="7170" creationId="{8F4D5FC8-7E06-970A-3C77-43E6545ED09C}"/>
          </ac:picMkLst>
        </pc:picChg>
        <pc:picChg chg="del">
          <ac:chgData name="Kelly Stokes" userId="3e5c5154-569e-4d81-aa91-4f91841cdfa9" providerId="ADAL" clId="{A2B12FC0-F793-4A28-9B6C-D99F146D7C62}" dt="2022-09-13T14:00:13.067" v="442" actId="478"/>
          <ac:picMkLst>
            <pc:docMk/>
            <pc:sldMk cId="2025548147" sldId="614"/>
            <ac:picMk id="7172" creationId="{3BC474BA-7B3F-FA76-CE42-0336D57124C3}"/>
          </ac:picMkLst>
        </pc:picChg>
      </pc:sldChg>
      <pc:sldChg chg="modSp mod ord">
        <pc:chgData name="Kelly Stokes" userId="3e5c5154-569e-4d81-aa91-4f91841cdfa9" providerId="ADAL" clId="{A2B12FC0-F793-4A28-9B6C-D99F146D7C62}" dt="2022-09-13T14:02:17.543" v="513" actId="20577"/>
        <pc:sldMkLst>
          <pc:docMk/>
          <pc:sldMk cId="4125181694" sldId="615"/>
        </pc:sldMkLst>
        <pc:spChg chg="mod">
          <ac:chgData name="Kelly Stokes" userId="3e5c5154-569e-4d81-aa91-4f91841cdfa9" providerId="ADAL" clId="{A2B12FC0-F793-4A28-9B6C-D99F146D7C62}" dt="2022-09-13T14:02:17.543" v="513" actId="20577"/>
          <ac:spMkLst>
            <pc:docMk/>
            <pc:sldMk cId="4125181694" sldId="615"/>
            <ac:spMk id="2" creationId="{52DA34BA-82FC-47C5-BCE1-BB65E08B92A1}"/>
          </ac:spMkLst>
        </pc:spChg>
      </pc:sldChg>
      <pc:sldChg chg="addSp delSp modSp mod">
        <pc:chgData name="Kelly Stokes" userId="3e5c5154-569e-4d81-aa91-4f91841cdfa9" providerId="ADAL" clId="{A2B12FC0-F793-4A28-9B6C-D99F146D7C62}" dt="2022-09-13T14:03:02.716" v="547" actId="1076"/>
        <pc:sldMkLst>
          <pc:docMk/>
          <pc:sldMk cId="2424799599" sldId="616"/>
        </pc:sldMkLst>
        <pc:spChg chg="mod">
          <ac:chgData name="Kelly Stokes" userId="3e5c5154-569e-4d81-aa91-4f91841cdfa9" providerId="ADAL" clId="{A2B12FC0-F793-4A28-9B6C-D99F146D7C62}" dt="2022-09-13T14:02:40.890" v="541" actId="20577"/>
          <ac:spMkLst>
            <pc:docMk/>
            <pc:sldMk cId="2424799599" sldId="616"/>
            <ac:spMk id="2" creationId="{52DA34BA-82FC-47C5-BCE1-BB65E08B92A1}"/>
          </ac:spMkLst>
        </pc:spChg>
        <pc:spChg chg="del">
          <ac:chgData name="Kelly Stokes" userId="3e5c5154-569e-4d81-aa91-4f91841cdfa9" providerId="ADAL" clId="{A2B12FC0-F793-4A28-9B6C-D99F146D7C62}" dt="2022-09-13T14:02:47.636" v="545" actId="478"/>
          <ac:spMkLst>
            <pc:docMk/>
            <pc:sldMk cId="2424799599" sldId="616"/>
            <ac:spMk id="3" creationId="{E7C94940-C41F-1172-E30E-B39D0EBBA2B5}"/>
          </ac:spMkLst>
        </pc:spChg>
        <pc:spChg chg="del">
          <ac:chgData name="Kelly Stokes" userId="3e5c5154-569e-4d81-aa91-4f91841cdfa9" providerId="ADAL" clId="{A2B12FC0-F793-4A28-9B6C-D99F146D7C62}" dt="2022-09-13T14:02:44.286" v="543" actId="478"/>
          <ac:spMkLst>
            <pc:docMk/>
            <pc:sldMk cId="2424799599" sldId="616"/>
            <ac:spMk id="6" creationId="{4B73F41D-2B2E-C97C-71E3-20199483BE1B}"/>
          </ac:spMkLst>
        </pc:spChg>
        <pc:picChg chg="add mod">
          <ac:chgData name="Kelly Stokes" userId="3e5c5154-569e-4d81-aa91-4f91841cdfa9" providerId="ADAL" clId="{A2B12FC0-F793-4A28-9B6C-D99F146D7C62}" dt="2022-09-13T14:03:02.716" v="547" actId="1076"/>
          <ac:picMkLst>
            <pc:docMk/>
            <pc:sldMk cId="2424799599" sldId="616"/>
            <ac:picMk id="4" creationId="{CD2F6187-C20F-A8C0-697E-7B2F3E318405}"/>
          </ac:picMkLst>
        </pc:picChg>
        <pc:picChg chg="del">
          <ac:chgData name="Kelly Stokes" userId="3e5c5154-569e-4d81-aa91-4f91841cdfa9" providerId="ADAL" clId="{A2B12FC0-F793-4A28-9B6C-D99F146D7C62}" dt="2022-09-13T14:02:42.162" v="542" actId="478"/>
          <ac:picMkLst>
            <pc:docMk/>
            <pc:sldMk cId="2424799599" sldId="616"/>
            <ac:picMk id="8194" creationId="{1C582681-5551-69CD-D230-C5EB8BC501BB}"/>
          </ac:picMkLst>
        </pc:picChg>
        <pc:picChg chg="del">
          <ac:chgData name="Kelly Stokes" userId="3e5c5154-569e-4d81-aa91-4f91841cdfa9" providerId="ADAL" clId="{A2B12FC0-F793-4A28-9B6C-D99F146D7C62}" dt="2022-09-13T14:02:45.952" v="544" actId="478"/>
          <ac:picMkLst>
            <pc:docMk/>
            <pc:sldMk cId="2424799599" sldId="616"/>
            <ac:picMk id="8196" creationId="{DD991533-604B-A8C2-8219-B1613C477855}"/>
          </ac:picMkLst>
        </pc:picChg>
      </pc:sldChg>
      <pc:sldChg chg="del">
        <pc:chgData name="Kelly Stokes" userId="3e5c5154-569e-4d81-aa91-4f91841cdfa9" providerId="ADAL" clId="{A2B12FC0-F793-4A28-9B6C-D99F146D7C62}" dt="2022-09-13T14:03:46.902" v="567" actId="2696"/>
        <pc:sldMkLst>
          <pc:docMk/>
          <pc:sldMk cId="3701304488" sldId="617"/>
        </pc:sldMkLst>
      </pc:sldChg>
      <pc:sldChg chg="modSp mod">
        <pc:chgData name="Kelly Stokes" userId="3e5c5154-569e-4d81-aa91-4f91841cdfa9" providerId="ADAL" clId="{A2B12FC0-F793-4A28-9B6C-D99F146D7C62}" dt="2022-09-13T14:03:51.602" v="576" actId="20577"/>
        <pc:sldMkLst>
          <pc:docMk/>
          <pc:sldMk cId="4509097" sldId="618"/>
        </pc:sldMkLst>
        <pc:spChg chg="mod">
          <ac:chgData name="Kelly Stokes" userId="3e5c5154-569e-4d81-aa91-4f91841cdfa9" providerId="ADAL" clId="{A2B12FC0-F793-4A28-9B6C-D99F146D7C62}" dt="2022-09-13T14:03:51.602" v="576" actId="20577"/>
          <ac:spMkLst>
            <pc:docMk/>
            <pc:sldMk cId="4509097" sldId="618"/>
            <ac:spMk id="2" creationId="{52DA34BA-82FC-47C5-BCE1-BB65E08B92A1}"/>
          </ac:spMkLst>
        </pc:spChg>
      </pc:sldChg>
      <pc:sldChg chg="addSp delSp modSp mod">
        <pc:chgData name="Kelly Stokes" userId="3e5c5154-569e-4d81-aa91-4f91841cdfa9" providerId="ADAL" clId="{A2B12FC0-F793-4A28-9B6C-D99F146D7C62}" dt="2022-09-13T14:04:42.979" v="612"/>
        <pc:sldMkLst>
          <pc:docMk/>
          <pc:sldMk cId="163235910" sldId="619"/>
        </pc:sldMkLst>
        <pc:spChg chg="mod">
          <ac:chgData name="Kelly Stokes" userId="3e5c5154-569e-4d81-aa91-4f91841cdfa9" providerId="ADAL" clId="{A2B12FC0-F793-4A28-9B6C-D99F146D7C62}" dt="2022-09-13T14:04:16.833" v="607" actId="20577"/>
          <ac:spMkLst>
            <pc:docMk/>
            <pc:sldMk cId="163235910" sldId="619"/>
            <ac:spMk id="2" creationId="{52DA34BA-82FC-47C5-BCE1-BB65E08B92A1}"/>
          </ac:spMkLst>
        </pc:spChg>
        <pc:spChg chg="del">
          <ac:chgData name="Kelly Stokes" userId="3e5c5154-569e-4d81-aa91-4f91841cdfa9" providerId="ADAL" clId="{A2B12FC0-F793-4A28-9B6C-D99F146D7C62}" dt="2022-09-13T14:04:21.371" v="609" actId="478"/>
          <ac:spMkLst>
            <pc:docMk/>
            <pc:sldMk cId="163235910" sldId="619"/>
            <ac:spMk id="3" creationId="{E7C94940-C41F-1172-E30E-B39D0EBBA2B5}"/>
          </ac:spMkLst>
        </pc:spChg>
        <pc:spChg chg="del">
          <ac:chgData name="Kelly Stokes" userId="3e5c5154-569e-4d81-aa91-4f91841cdfa9" providerId="ADAL" clId="{A2B12FC0-F793-4A28-9B6C-D99F146D7C62}" dt="2022-09-13T14:04:23.731" v="611" actId="478"/>
          <ac:spMkLst>
            <pc:docMk/>
            <pc:sldMk cId="163235910" sldId="619"/>
            <ac:spMk id="6" creationId="{4B73F41D-2B2E-C97C-71E3-20199483BE1B}"/>
          </ac:spMkLst>
        </pc:spChg>
        <pc:picChg chg="add mod">
          <ac:chgData name="Kelly Stokes" userId="3e5c5154-569e-4d81-aa91-4f91841cdfa9" providerId="ADAL" clId="{A2B12FC0-F793-4A28-9B6C-D99F146D7C62}" dt="2022-09-13T14:04:42.979" v="612"/>
          <ac:picMkLst>
            <pc:docMk/>
            <pc:sldMk cId="163235910" sldId="619"/>
            <ac:picMk id="4" creationId="{D6FA459C-50E3-226B-0282-70522301D536}"/>
          </ac:picMkLst>
        </pc:picChg>
        <pc:picChg chg="del">
          <ac:chgData name="Kelly Stokes" userId="3e5c5154-569e-4d81-aa91-4f91841cdfa9" providerId="ADAL" clId="{A2B12FC0-F793-4A28-9B6C-D99F146D7C62}" dt="2022-09-13T14:04:19.064" v="608" actId="478"/>
          <ac:picMkLst>
            <pc:docMk/>
            <pc:sldMk cId="163235910" sldId="619"/>
            <ac:picMk id="11266" creationId="{4A12BCCD-96EB-727A-4732-45B333C4FAAF}"/>
          </ac:picMkLst>
        </pc:picChg>
        <pc:picChg chg="del">
          <ac:chgData name="Kelly Stokes" userId="3e5c5154-569e-4d81-aa91-4f91841cdfa9" providerId="ADAL" clId="{A2B12FC0-F793-4A28-9B6C-D99F146D7C62}" dt="2022-09-13T14:04:22.482" v="610" actId="478"/>
          <ac:picMkLst>
            <pc:docMk/>
            <pc:sldMk cId="163235910" sldId="619"/>
            <ac:picMk id="11268" creationId="{5CA9303F-0ED5-69EC-8B58-2A63736416C0}"/>
          </ac:picMkLst>
        </pc:picChg>
      </pc:sldChg>
      <pc:sldChg chg="del">
        <pc:chgData name="Kelly Stokes" userId="3e5c5154-569e-4d81-aa91-4f91841cdfa9" providerId="ADAL" clId="{A2B12FC0-F793-4A28-9B6C-D99F146D7C62}" dt="2022-09-13T14:04:55.247" v="614" actId="2696"/>
        <pc:sldMkLst>
          <pc:docMk/>
          <pc:sldMk cId="1951165841" sldId="620"/>
        </pc:sldMkLst>
      </pc:sldChg>
      <pc:sldChg chg="del">
        <pc:chgData name="Kelly Stokes" userId="3e5c5154-569e-4d81-aa91-4f91841cdfa9" providerId="ADAL" clId="{A2B12FC0-F793-4A28-9B6C-D99F146D7C62}" dt="2022-09-13T14:06:19.329" v="647" actId="2696"/>
        <pc:sldMkLst>
          <pc:docMk/>
          <pc:sldMk cId="1009560378" sldId="621"/>
        </pc:sldMkLst>
      </pc:sldChg>
      <pc:sldChg chg="del">
        <pc:chgData name="Kelly Stokes" userId="3e5c5154-569e-4d81-aa91-4f91841cdfa9" providerId="ADAL" clId="{A2B12FC0-F793-4A28-9B6C-D99F146D7C62}" dt="2022-09-13T14:06:19.329" v="647" actId="2696"/>
        <pc:sldMkLst>
          <pc:docMk/>
          <pc:sldMk cId="650291734" sldId="622"/>
        </pc:sldMkLst>
      </pc:sldChg>
      <pc:sldChg chg="modSp mod">
        <pc:chgData name="Kelly Stokes" userId="3e5c5154-569e-4d81-aa91-4f91841cdfa9" providerId="ADAL" clId="{A2B12FC0-F793-4A28-9B6C-D99F146D7C62}" dt="2022-09-13T14:06:32.865" v="649" actId="27636"/>
        <pc:sldMkLst>
          <pc:docMk/>
          <pc:sldMk cId="690732766" sldId="623"/>
        </pc:sldMkLst>
        <pc:spChg chg="mod">
          <ac:chgData name="Kelly Stokes" userId="3e5c5154-569e-4d81-aa91-4f91841cdfa9" providerId="ADAL" clId="{A2B12FC0-F793-4A28-9B6C-D99F146D7C62}" dt="2022-09-13T14:06:32.865" v="649" actId="27636"/>
          <ac:spMkLst>
            <pc:docMk/>
            <pc:sldMk cId="690732766" sldId="623"/>
            <ac:spMk id="2" creationId="{52DA34BA-82FC-47C5-BCE1-BB65E08B92A1}"/>
          </ac:spMkLst>
        </pc:spChg>
      </pc:sldChg>
      <pc:sldChg chg="del">
        <pc:chgData name="Kelly Stokes" userId="3e5c5154-569e-4d81-aa91-4f91841cdfa9" providerId="ADAL" clId="{A2B12FC0-F793-4A28-9B6C-D99F146D7C62}" dt="2022-09-13T14:06:19.329" v="647" actId="2696"/>
        <pc:sldMkLst>
          <pc:docMk/>
          <pc:sldMk cId="3105096282" sldId="624"/>
        </pc:sldMkLst>
      </pc:sldChg>
      <pc:sldChg chg="del">
        <pc:chgData name="Kelly Stokes" userId="3e5c5154-569e-4d81-aa91-4f91841cdfa9" providerId="ADAL" clId="{A2B12FC0-F793-4A28-9B6C-D99F146D7C62}" dt="2022-09-13T14:07:15.829" v="662" actId="2696"/>
        <pc:sldMkLst>
          <pc:docMk/>
          <pc:sldMk cId="3894938414" sldId="625"/>
        </pc:sldMkLst>
      </pc:sldChg>
      <pc:sldChg chg="del">
        <pc:chgData name="Kelly Stokes" userId="3e5c5154-569e-4d81-aa91-4f91841cdfa9" providerId="ADAL" clId="{A2B12FC0-F793-4A28-9B6C-D99F146D7C62}" dt="2022-09-13T14:07:15.829" v="662" actId="2696"/>
        <pc:sldMkLst>
          <pc:docMk/>
          <pc:sldMk cId="2726798787" sldId="626"/>
        </pc:sldMkLst>
      </pc:sldChg>
      <pc:sldChg chg="del">
        <pc:chgData name="Kelly Stokes" userId="3e5c5154-569e-4d81-aa91-4f91841cdfa9" providerId="ADAL" clId="{A2B12FC0-F793-4A28-9B6C-D99F146D7C62}" dt="2022-09-13T14:13:31.058" v="827" actId="2696"/>
        <pc:sldMkLst>
          <pc:docMk/>
          <pc:sldMk cId="996278802" sldId="627"/>
        </pc:sldMkLst>
      </pc:sldChg>
      <pc:sldChg chg="del">
        <pc:chgData name="Kelly Stokes" userId="3e5c5154-569e-4d81-aa91-4f91841cdfa9" providerId="ADAL" clId="{A2B12FC0-F793-4A28-9B6C-D99F146D7C62}" dt="2022-09-13T14:15:28.565" v="877" actId="2696"/>
        <pc:sldMkLst>
          <pc:docMk/>
          <pc:sldMk cId="200179842" sldId="628"/>
        </pc:sldMkLst>
      </pc:sldChg>
      <pc:sldChg chg="del">
        <pc:chgData name="Kelly Stokes" userId="3e5c5154-569e-4d81-aa91-4f91841cdfa9" providerId="ADAL" clId="{A2B12FC0-F793-4A28-9B6C-D99F146D7C62}" dt="2022-09-13T14:15:28.565" v="877" actId="2696"/>
        <pc:sldMkLst>
          <pc:docMk/>
          <pc:sldMk cId="826522507" sldId="629"/>
        </pc:sldMkLst>
      </pc:sldChg>
      <pc:sldChg chg="del">
        <pc:chgData name="Kelly Stokes" userId="3e5c5154-569e-4d81-aa91-4f91841cdfa9" providerId="ADAL" clId="{A2B12FC0-F793-4A28-9B6C-D99F146D7C62}" dt="2022-09-13T14:15:28.565" v="877" actId="2696"/>
        <pc:sldMkLst>
          <pc:docMk/>
          <pc:sldMk cId="1929341352" sldId="630"/>
        </pc:sldMkLst>
      </pc:sldChg>
      <pc:sldChg chg="del">
        <pc:chgData name="Kelly Stokes" userId="3e5c5154-569e-4d81-aa91-4f91841cdfa9" providerId="ADAL" clId="{A2B12FC0-F793-4A28-9B6C-D99F146D7C62}" dt="2022-09-13T14:15:28.565" v="877" actId="2696"/>
        <pc:sldMkLst>
          <pc:docMk/>
          <pc:sldMk cId="2105447431" sldId="631"/>
        </pc:sldMkLst>
      </pc:sldChg>
      <pc:sldChg chg="del">
        <pc:chgData name="Kelly Stokes" userId="3e5c5154-569e-4d81-aa91-4f91841cdfa9" providerId="ADAL" clId="{A2B12FC0-F793-4A28-9B6C-D99F146D7C62}" dt="2022-09-13T14:15:28.565" v="877" actId="2696"/>
        <pc:sldMkLst>
          <pc:docMk/>
          <pc:sldMk cId="1365026641" sldId="632"/>
        </pc:sldMkLst>
      </pc:sldChg>
      <pc:sldChg chg="del">
        <pc:chgData name="Kelly Stokes" userId="3e5c5154-569e-4d81-aa91-4f91841cdfa9" providerId="ADAL" clId="{A2B12FC0-F793-4A28-9B6C-D99F146D7C62}" dt="2022-09-13T14:15:28.565" v="877" actId="2696"/>
        <pc:sldMkLst>
          <pc:docMk/>
          <pc:sldMk cId="2117799694" sldId="633"/>
        </pc:sldMkLst>
      </pc:sldChg>
      <pc:sldChg chg="del">
        <pc:chgData name="Kelly Stokes" userId="3e5c5154-569e-4d81-aa91-4f91841cdfa9" providerId="ADAL" clId="{A2B12FC0-F793-4A28-9B6C-D99F146D7C62}" dt="2022-09-13T14:15:28.565" v="877" actId="2696"/>
        <pc:sldMkLst>
          <pc:docMk/>
          <pc:sldMk cId="2420798331" sldId="634"/>
        </pc:sldMkLst>
      </pc:sldChg>
      <pc:sldChg chg="del">
        <pc:chgData name="Kelly Stokes" userId="3e5c5154-569e-4d81-aa91-4f91841cdfa9" providerId="ADAL" clId="{A2B12FC0-F793-4A28-9B6C-D99F146D7C62}" dt="2022-09-13T14:15:28.565" v="877" actId="2696"/>
        <pc:sldMkLst>
          <pc:docMk/>
          <pc:sldMk cId="3345385473" sldId="635"/>
        </pc:sldMkLst>
      </pc:sldChg>
      <pc:sldChg chg="del">
        <pc:chgData name="Kelly Stokes" userId="3e5c5154-569e-4d81-aa91-4f91841cdfa9" providerId="ADAL" clId="{A2B12FC0-F793-4A28-9B6C-D99F146D7C62}" dt="2022-09-13T14:15:28.565" v="877" actId="2696"/>
        <pc:sldMkLst>
          <pc:docMk/>
          <pc:sldMk cId="4228722389" sldId="636"/>
        </pc:sldMkLst>
      </pc:sldChg>
      <pc:sldChg chg="del">
        <pc:chgData name="Kelly Stokes" userId="3e5c5154-569e-4d81-aa91-4f91841cdfa9" providerId="ADAL" clId="{A2B12FC0-F793-4A28-9B6C-D99F146D7C62}" dt="2022-09-13T14:15:28.565" v="877" actId="2696"/>
        <pc:sldMkLst>
          <pc:docMk/>
          <pc:sldMk cId="3941424243" sldId="637"/>
        </pc:sldMkLst>
      </pc:sldChg>
      <pc:sldChg chg="del">
        <pc:chgData name="Kelly Stokes" userId="3e5c5154-569e-4d81-aa91-4f91841cdfa9" providerId="ADAL" clId="{A2B12FC0-F793-4A28-9B6C-D99F146D7C62}" dt="2022-09-13T14:15:28.565" v="877" actId="2696"/>
        <pc:sldMkLst>
          <pc:docMk/>
          <pc:sldMk cId="3079007171" sldId="638"/>
        </pc:sldMkLst>
      </pc:sldChg>
      <pc:sldChg chg="del">
        <pc:chgData name="Kelly Stokes" userId="3e5c5154-569e-4d81-aa91-4f91841cdfa9" providerId="ADAL" clId="{A2B12FC0-F793-4A28-9B6C-D99F146D7C62}" dt="2022-09-13T14:15:28.565" v="877" actId="2696"/>
        <pc:sldMkLst>
          <pc:docMk/>
          <pc:sldMk cId="1488518875" sldId="639"/>
        </pc:sldMkLst>
      </pc:sldChg>
      <pc:sldChg chg="del">
        <pc:chgData name="Kelly Stokes" userId="3e5c5154-569e-4d81-aa91-4f91841cdfa9" providerId="ADAL" clId="{A2B12FC0-F793-4A28-9B6C-D99F146D7C62}" dt="2022-09-13T14:15:28.565" v="877" actId="2696"/>
        <pc:sldMkLst>
          <pc:docMk/>
          <pc:sldMk cId="1588663638" sldId="640"/>
        </pc:sldMkLst>
      </pc:sldChg>
      <pc:sldChg chg="del">
        <pc:chgData name="Kelly Stokes" userId="3e5c5154-569e-4d81-aa91-4f91841cdfa9" providerId="ADAL" clId="{A2B12FC0-F793-4A28-9B6C-D99F146D7C62}" dt="2022-09-13T14:15:28.565" v="877" actId="2696"/>
        <pc:sldMkLst>
          <pc:docMk/>
          <pc:sldMk cId="4208647796" sldId="641"/>
        </pc:sldMkLst>
      </pc:sldChg>
      <pc:sldChg chg="del">
        <pc:chgData name="Kelly Stokes" userId="3e5c5154-569e-4d81-aa91-4f91841cdfa9" providerId="ADAL" clId="{A2B12FC0-F793-4A28-9B6C-D99F146D7C62}" dt="2022-09-13T14:15:28.565" v="877" actId="2696"/>
        <pc:sldMkLst>
          <pc:docMk/>
          <pc:sldMk cId="2342591610" sldId="642"/>
        </pc:sldMkLst>
      </pc:sldChg>
      <pc:sldChg chg="del">
        <pc:chgData name="Kelly Stokes" userId="3e5c5154-569e-4d81-aa91-4f91841cdfa9" providerId="ADAL" clId="{A2B12FC0-F793-4A28-9B6C-D99F146D7C62}" dt="2022-09-13T14:15:28.565" v="877" actId="2696"/>
        <pc:sldMkLst>
          <pc:docMk/>
          <pc:sldMk cId="1620481491" sldId="644"/>
        </pc:sldMkLst>
      </pc:sldChg>
      <pc:sldChg chg="del">
        <pc:chgData name="Kelly Stokes" userId="3e5c5154-569e-4d81-aa91-4f91841cdfa9" providerId="ADAL" clId="{A2B12FC0-F793-4A28-9B6C-D99F146D7C62}" dt="2022-09-13T14:15:28.565" v="877" actId="2696"/>
        <pc:sldMkLst>
          <pc:docMk/>
          <pc:sldMk cId="1719625573" sldId="645"/>
        </pc:sldMkLst>
      </pc:sldChg>
      <pc:sldChg chg="del">
        <pc:chgData name="Kelly Stokes" userId="3e5c5154-569e-4d81-aa91-4f91841cdfa9" providerId="ADAL" clId="{A2B12FC0-F793-4A28-9B6C-D99F146D7C62}" dt="2022-09-13T14:15:28.565" v="877" actId="2696"/>
        <pc:sldMkLst>
          <pc:docMk/>
          <pc:sldMk cId="1802016948" sldId="647"/>
        </pc:sldMkLst>
      </pc:sldChg>
      <pc:sldChg chg="del">
        <pc:chgData name="Kelly Stokes" userId="3e5c5154-569e-4d81-aa91-4f91841cdfa9" providerId="ADAL" clId="{A2B12FC0-F793-4A28-9B6C-D99F146D7C62}" dt="2022-09-13T14:15:28.565" v="877" actId="2696"/>
        <pc:sldMkLst>
          <pc:docMk/>
          <pc:sldMk cId="2255370614" sldId="648"/>
        </pc:sldMkLst>
      </pc:sldChg>
      <pc:sldChg chg="del">
        <pc:chgData name="Kelly Stokes" userId="3e5c5154-569e-4d81-aa91-4f91841cdfa9" providerId="ADAL" clId="{A2B12FC0-F793-4A28-9B6C-D99F146D7C62}" dt="2022-09-13T14:15:28.565" v="877" actId="2696"/>
        <pc:sldMkLst>
          <pc:docMk/>
          <pc:sldMk cId="3242556432" sldId="650"/>
        </pc:sldMkLst>
      </pc:sldChg>
      <pc:sldChg chg="del">
        <pc:chgData name="Kelly Stokes" userId="3e5c5154-569e-4d81-aa91-4f91841cdfa9" providerId="ADAL" clId="{A2B12FC0-F793-4A28-9B6C-D99F146D7C62}" dt="2022-09-13T14:15:28.565" v="877" actId="2696"/>
        <pc:sldMkLst>
          <pc:docMk/>
          <pc:sldMk cId="2068078515" sldId="651"/>
        </pc:sldMkLst>
      </pc:sldChg>
      <pc:sldChg chg="del">
        <pc:chgData name="Kelly Stokes" userId="3e5c5154-569e-4d81-aa91-4f91841cdfa9" providerId="ADAL" clId="{A2B12FC0-F793-4A28-9B6C-D99F146D7C62}" dt="2022-09-13T14:15:28.565" v="877" actId="2696"/>
        <pc:sldMkLst>
          <pc:docMk/>
          <pc:sldMk cId="2102188875" sldId="653"/>
        </pc:sldMkLst>
      </pc:sldChg>
      <pc:sldChg chg="del">
        <pc:chgData name="Kelly Stokes" userId="3e5c5154-569e-4d81-aa91-4f91841cdfa9" providerId="ADAL" clId="{A2B12FC0-F793-4A28-9B6C-D99F146D7C62}" dt="2022-09-13T14:15:28.565" v="877" actId="2696"/>
        <pc:sldMkLst>
          <pc:docMk/>
          <pc:sldMk cId="3833159464" sldId="654"/>
        </pc:sldMkLst>
      </pc:sldChg>
      <pc:sldChg chg="del">
        <pc:chgData name="Kelly Stokes" userId="3e5c5154-569e-4d81-aa91-4f91841cdfa9" providerId="ADAL" clId="{A2B12FC0-F793-4A28-9B6C-D99F146D7C62}" dt="2022-09-13T14:15:28.565" v="877" actId="2696"/>
        <pc:sldMkLst>
          <pc:docMk/>
          <pc:sldMk cId="2980042552" sldId="655"/>
        </pc:sldMkLst>
      </pc:sldChg>
      <pc:sldChg chg="del">
        <pc:chgData name="Kelly Stokes" userId="3e5c5154-569e-4d81-aa91-4f91841cdfa9" providerId="ADAL" clId="{A2B12FC0-F793-4A28-9B6C-D99F146D7C62}" dt="2022-09-13T14:15:28.565" v="877" actId="2696"/>
        <pc:sldMkLst>
          <pc:docMk/>
          <pc:sldMk cId="3786381680" sldId="656"/>
        </pc:sldMkLst>
      </pc:sldChg>
      <pc:sldChg chg="del">
        <pc:chgData name="Kelly Stokes" userId="3e5c5154-569e-4d81-aa91-4f91841cdfa9" providerId="ADAL" clId="{A2B12FC0-F793-4A28-9B6C-D99F146D7C62}" dt="2022-09-13T14:15:28.565" v="877" actId="2696"/>
        <pc:sldMkLst>
          <pc:docMk/>
          <pc:sldMk cId="2623017141" sldId="657"/>
        </pc:sldMkLst>
      </pc:sldChg>
      <pc:sldChg chg="del">
        <pc:chgData name="Kelly Stokes" userId="3e5c5154-569e-4d81-aa91-4f91841cdfa9" providerId="ADAL" clId="{A2B12FC0-F793-4A28-9B6C-D99F146D7C62}" dt="2022-09-13T14:15:28.565" v="877" actId="2696"/>
        <pc:sldMkLst>
          <pc:docMk/>
          <pc:sldMk cId="2672618841" sldId="658"/>
        </pc:sldMkLst>
      </pc:sldChg>
      <pc:sldChg chg="del">
        <pc:chgData name="Kelly Stokes" userId="3e5c5154-569e-4d81-aa91-4f91841cdfa9" providerId="ADAL" clId="{A2B12FC0-F793-4A28-9B6C-D99F146D7C62}" dt="2022-09-13T14:15:28.565" v="877" actId="2696"/>
        <pc:sldMkLst>
          <pc:docMk/>
          <pc:sldMk cId="3371957639" sldId="659"/>
        </pc:sldMkLst>
      </pc:sldChg>
      <pc:sldChg chg="del">
        <pc:chgData name="Kelly Stokes" userId="3e5c5154-569e-4d81-aa91-4f91841cdfa9" providerId="ADAL" clId="{A2B12FC0-F793-4A28-9B6C-D99F146D7C62}" dt="2022-09-13T14:15:28.565" v="877" actId="2696"/>
        <pc:sldMkLst>
          <pc:docMk/>
          <pc:sldMk cId="353084562" sldId="660"/>
        </pc:sldMkLst>
      </pc:sldChg>
      <pc:sldChg chg="del">
        <pc:chgData name="Kelly Stokes" userId="3e5c5154-569e-4d81-aa91-4f91841cdfa9" providerId="ADAL" clId="{A2B12FC0-F793-4A28-9B6C-D99F146D7C62}" dt="2022-09-13T14:15:28.565" v="877" actId="2696"/>
        <pc:sldMkLst>
          <pc:docMk/>
          <pc:sldMk cId="1871637964" sldId="661"/>
        </pc:sldMkLst>
      </pc:sldChg>
      <pc:sldChg chg="del">
        <pc:chgData name="Kelly Stokes" userId="3e5c5154-569e-4d81-aa91-4f91841cdfa9" providerId="ADAL" clId="{A2B12FC0-F793-4A28-9B6C-D99F146D7C62}" dt="2022-09-13T14:15:28.565" v="877" actId="2696"/>
        <pc:sldMkLst>
          <pc:docMk/>
          <pc:sldMk cId="2171424114" sldId="662"/>
        </pc:sldMkLst>
      </pc:sldChg>
      <pc:sldChg chg="del">
        <pc:chgData name="Kelly Stokes" userId="3e5c5154-569e-4d81-aa91-4f91841cdfa9" providerId="ADAL" clId="{A2B12FC0-F793-4A28-9B6C-D99F146D7C62}" dt="2022-09-13T14:15:28.565" v="877" actId="2696"/>
        <pc:sldMkLst>
          <pc:docMk/>
          <pc:sldMk cId="3044511087" sldId="663"/>
        </pc:sldMkLst>
      </pc:sldChg>
      <pc:sldChg chg="del">
        <pc:chgData name="Kelly Stokes" userId="3e5c5154-569e-4d81-aa91-4f91841cdfa9" providerId="ADAL" clId="{A2B12FC0-F793-4A28-9B6C-D99F146D7C62}" dt="2022-09-13T14:15:28.565" v="877" actId="2696"/>
        <pc:sldMkLst>
          <pc:docMk/>
          <pc:sldMk cId="2025794073" sldId="664"/>
        </pc:sldMkLst>
      </pc:sldChg>
      <pc:sldChg chg="del">
        <pc:chgData name="Kelly Stokes" userId="3e5c5154-569e-4d81-aa91-4f91841cdfa9" providerId="ADAL" clId="{A2B12FC0-F793-4A28-9B6C-D99F146D7C62}" dt="2022-09-13T14:15:28.565" v="877" actId="2696"/>
        <pc:sldMkLst>
          <pc:docMk/>
          <pc:sldMk cId="3887951305" sldId="665"/>
        </pc:sldMkLst>
      </pc:sldChg>
      <pc:sldChg chg="del">
        <pc:chgData name="Kelly Stokes" userId="3e5c5154-569e-4d81-aa91-4f91841cdfa9" providerId="ADAL" clId="{A2B12FC0-F793-4A28-9B6C-D99F146D7C62}" dt="2022-09-13T14:15:28.565" v="877" actId="2696"/>
        <pc:sldMkLst>
          <pc:docMk/>
          <pc:sldMk cId="3915408701" sldId="667"/>
        </pc:sldMkLst>
      </pc:sldChg>
      <pc:sldChg chg="del">
        <pc:chgData name="Kelly Stokes" userId="3e5c5154-569e-4d81-aa91-4f91841cdfa9" providerId="ADAL" clId="{A2B12FC0-F793-4A28-9B6C-D99F146D7C62}" dt="2022-09-13T14:15:28.565" v="877" actId="2696"/>
        <pc:sldMkLst>
          <pc:docMk/>
          <pc:sldMk cId="1580770310" sldId="668"/>
        </pc:sldMkLst>
      </pc:sldChg>
      <pc:sldChg chg="del">
        <pc:chgData name="Kelly Stokes" userId="3e5c5154-569e-4d81-aa91-4f91841cdfa9" providerId="ADAL" clId="{A2B12FC0-F793-4A28-9B6C-D99F146D7C62}" dt="2022-09-13T14:15:28.565" v="877" actId="2696"/>
        <pc:sldMkLst>
          <pc:docMk/>
          <pc:sldMk cId="2986339529" sldId="670"/>
        </pc:sldMkLst>
      </pc:sldChg>
      <pc:sldChg chg="del">
        <pc:chgData name="Kelly Stokes" userId="3e5c5154-569e-4d81-aa91-4f91841cdfa9" providerId="ADAL" clId="{A2B12FC0-F793-4A28-9B6C-D99F146D7C62}" dt="2022-09-13T14:15:28.565" v="877" actId="2696"/>
        <pc:sldMkLst>
          <pc:docMk/>
          <pc:sldMk cId="1720774712" sldId="671"/>
        </pc:sldMkLst>
      </pc:sldChg>
      <pc:sldChg chg="del">
        <pc:chgData name="Kelly Stokes" userId="3e5c5154-569e-4d81-aa91-4f91841cdfa9" providerId="ADAL" clId="{A2B12FC0-F793-4A28-9B6C-D99F146D7C62}" dt="2022-09-13T14:15:28.565" v="877" actId="2696"/>
        <pc:sldMkLst>
          <pc:docMk/>
          <pc:sldMk cId="520021429" sldId="673"/>
        </pc:sldMkLst>
      </pc:sldChg>
      <pc:sldChg chg="del">
        <pc:chgData name="Kelly Stokes" userId="3e5c5154-569e-4d81-aa91-4f91841cdfa9" providerId="ADAL" clId="{A2B12FC0-F793-4A28-9B6C-D99F146D7C62}" dt="2022-09-13T14:15:28.565" v="877" actId="2696"/>
        <pc:sldMkLst>
          <pc:docMk/>
          <pc:sldMk cId="1293397639" sldId="676"/>
        </pc:sldMkLst>
      </pc:sldChg>
      <pc:sldChg chg="del">
        <pc:chgData name="Kelly Stokes" userId="3e5c5154-569e-4d81-aa91-4f91841cdfa9" providerId="ADAL" clId="{A2B12FC0-F793-4A28-9B6C-D99F146D7C62}" dt="2022-09-13T14:15:28.565" v="877" actId="2696"/>
        <pc:sldMkLst>
          <pc:docMk/>
          <pc:sldMk cId="3481906584" sldId="679"/>
        </pc:sldMkLst>
      </pc:sldChg>
      <pc:sldChg chg="del">
        <pc:chgData name="Kelly Stokes" userId="3e5c5154-569e-4d81-aa91-4f91841cdfa9" providerId="ADAL" clId="{A2B12FC0-F793-4A28-9B6C-D99F146D7C62}" dt="2022-09-13T14:15:28.565" v="877" actId="2696"/>
        <pc:sldMkLst>
          <pc:docMk/>
          <pc:sldMk cId="2376572219" sldId="682"/>
        </pc:sldMkLst>
      </pc:sldChg>
      <pc:sldChg chg="del">
        <pc:chgData name="Kelly Stokes" userId="3e5c5154-569e-4d81-aa91-4f91841cdfa9" providerId="ADAL" clId="{A2B12FC0-F793-4A28-9B6C-D99F146D7C62}" dt="2022-09-13T14:15:28.565" v="877" actId="2696"/>
        <pc:sldMkLst>
          <pc:docMk/>
          <pc:sldMk cId="504723398" sldId="683"/>
        </pc:sldMkLst>
      </pc:sldChg>
      <pc:sldChg chg="del">
        <pc:chgData name="Kelly Stokes" userId="3e5c5154-569e-4d81-aa91-4f91841cdfa9" providerId="ADAL" clId="{A2B12FC0-F793-4A28-9B6C-D99F146D7C62}" dt="2022-09-13T14:15:28.565" v="877" actId="2696"/>
        <pc:sldMkLst>
          <pc:docMk/>
          <pc:sldMk cId="1841603477" sldId="684"/>
        </pc:sldMkLst>
      </pc:sldChg>
      <pc:sldChg chg="del">
        <pc:chgData name="Kelly Stokes" userId="3e5c5154-569e-4d81-aa91-4f91841cdfa9" providerId="ADAL" clId="{A2B12FC0-F793-4A28-9B6C-D99F146D7C62}" dt="2022-09-13T14:15:28.565" v="877" actId="2696"/>
        <pc:sldMkLst>
          <pc:docMk/>
          <pc:sldMk cId="2490450801" sldId="685"/>
        </pc:sldMkLst>
      </pc:sldChg>
      <pc:sldChg chg="del">
        <pc:chgData name="Kelly Stokes" userId="3e5c5154-569e-4d81-aa91-4f91841cdfa9" providerId="ADAL" clId="{A2B12FC0-F793-4A28-9B6C-D99F146D7C62}" dt="2022-09-13T14:15:28.565" v="877" actId="2696"/>
        <pc:sldMkLst>
          <pc:docMk/>
          <pc:sldMk cId="4049262382" sldId="686"/>
        </pc:sldMkLst>
      </pc:sldChg>
      <pc:sldChg chg="del">
        <pc:chgData name="Kelly Stokes" userId="3e5c5154-569e-4d81-aa91-4f91841cdfa9" providerId="ADAL" clId="{A2B12FC0-F793-4A28-9B6C-D99F146D7C62}" dt="2022-09-13T14:15:28.565" v="877" actId="2696"/>
        <pc:sldMkLst>
          <pc:docMk/>
          <pc:sldMk cId="608977191" sldId="687"/>
        </pc:sldMkLst>
      </pc:sldChg>
      <pc:sldChg chg="del">
        <pc:chgData name="Kelly Stokes" userId="3e5c5154-569e-4d81-aa91-4f91841cdfa9" providerId="ADAL" clId="{A2B12FC0-F793-4A28-9B6C-D99F146D7C62}" dt="2022-09-13T14:15:28.565" v="877" actId="2696"/>
        <pc:sldMkLst>
          <pc:docMk/>
          <pc:sldMk cId="2864159906" sldId="688"/>
        </pc:sldMkLst>
      </pc:sldChg>
      <pc:sldChg chg="del">
        <pc:chgData name="Kelly Stokes" userId="3e5c5154-569e-4d81-aa91-4f91841cdfa9" providerId="ADAL" clId="{A2B12FC0-F793-4A28-9B6C-D99F146D7C62}" dt="2022-09-13T14:15:28.565" v="877" actId="2696"/>
        <pc:sldMkLst>
          <pc:docMk/>
          <pc:sldMk cId="3355343566" sldId="689"/>
        </pc:sldMkLst>
      </pc:sldChg>
      <pc:sldChg chg="del">
        <pc:chgData name="Kelly Stokes" userId="3e5c5154-569e-4d81-aa91-4f91841cdfa9" providerId="ADAL" clId="{A2B12FC0-F793-4A28-9B6C-D99F146D7C62}" dt="2022-09-13T14:15:28.565" v="877" actId="2696"/>
        <pc:sldMkLst>
          <pc:docMk/>
          <pc:sldMk cId="4031364502" sldId="690"/>
        </pc:sldMkLst>
      </pc:sldChg>
      <pc:sldChg chg="del">
        <pc:chgData name="Kelly Stokes" userId="3e5c5154-569e-4d81-aa91-4f91841cdfa9" providerId="ADAL" clId="{A2B12FC0-F793-4A28-9B6C-D99F146D7C62}" dt="2022-09-13T14:15:28.565" v="877" actId="2696"/>
        <pc:sldMkLst>
          <pc:docMk/>
          <pc:sldMk cId="1349607358" sldId="691"/>
        </pc:sldMkLst>
      </pc:sldChg>
      <pc:sldChg chg="del">
        <pc:chgData name="Kelly Stokes" userId="3e5c5154-569e-4d81-aa91-4f91841cdfa9" providerId="ADAL" clId="{A2B12FC0-F793-4A28-9B6C-D99F146D7C62}" dt="2022-09-13T14:15:28.565" v="877" actId="2696"/>
        <pc:sldMkLst>
          <pc:docMk/>
          <pc:sldMk cId="3070039404" sldId="692"/>
        </pc:sldMkLst>
      </pc:sldChg>
      <pc:sldChg chg="del">
        <pc:chgData name="Kelly Stokes" userId="3e5c5154-569e-4d81-aa91-4f91841cdfa9" providerId="ADAL" clId="{A2B12FC0-F793-4A28-9B6C-D99F146D7C62}" dt="2022-09-13T14:15:28.565" v="877" actId="2696"/>
        <pc:sldMkLst>
          <pc:docMk/>
          <pc:sldMk cId="296916951" sldId="693"/>
        </pc:sldMkLst>
      </pc:sldChg>
      <pc:sldChg chg="del">
        <pc:chgData name="Kelly Stokes" userId="3e5c5154-569e-4d81-aa91-4f91841cdfa9" providerId="ADAL" clId="{A2B12FC0-F793-4A28-9B6C-D99F146D7C62}" dt="2022-09-13T14:15:28.565" v="877" actId="2696"/>
        <pc:sldMkLst>
          <pc:docMk/>
          <pc:sldMk cId="1369719847" sldId="694"/>
        </pc:sldMkLst>
      </pc:sldChg>
      <pc:sldChg chg="del">
        <pc:chgData name="Kelly Stokes" userId="3e5c5154-569e-4d81-aa91-4f91841cdfa9" providerId="ADAL" clId="{A2B12FC0-F793-4A28-9B6C-D99F146D7C62}" dt="2022-09-13T14:15:28.565" v="877" actId="2696"/>
        <pc:sldMkLst>
          <pc:docMk/>
          <pc:sldMk cId="3954645983" sldId="695"/>
        </pc:sldMkLst>
      </pc:sldChg>
      <pc:sldChg chg="del">
        <pc:chgData name="Kelly Stokes" userId="3e5c5154-569e-4d81-aa91-4f91841cdfa9" providerId="ADAL" clId="{A2B12FC0-F793-4A28-9B6C-D99F146D7C62}" dt="2022-09-13T14:15:28.565" v="877" actId="2696"/>
        <pc:sldMkLst>
          <pc:docMk/>
          <pc:sldMk cId="2762259442" sldId="696"/>
        </pc:sldMkLst>
      </pc:sldChg>
      <pc:sldChg chg="del">
        <pc:chgData name="Kelly Stokes" userId="3e5c5154-569e-4d81-aa91-4f91841cdfa9" providerId="ADAL" clId="{A2B12FC0-F793-4A28-9B6C-D99F146D7C62}" dt="2022-09-13T14:15:28.565" v="877" actId="2696"/>
        <pc:sldMkLst>
          <pc:docMk/>
          <pc:sldMk cId="4224863925" sldId="697"/>
        </pc:sldMkLst>
      </pc:sldChg>
      <pc:sldChg chg="del">
        <pc:chgData name="Kelly Stokes" userId="3e5c5154-569e-4d81-aa91-4f91841cdfa9" providerId="ADAL" clId="{A2B12FC0-F793-4A28-9B6C-D99F146D7C62}" dt="2022-09-13T14:15:28.565" v="877" actId="2696"/>
        <pc:sldMkLst>
          <pc:docMk/>
          <pc:sldMk cId="2692311822" sldId="698"/>
        </pc:sldMkLst>
      </pc:sldChg>
      <pc:sldChg chg="del">
        <pc:chgData name="Kelly Stokes" userId="3e5c5154-569e-4d81-aa91-4f91841cdfa9" providerId="ADAL" clId="{A2B12FC0-F793-4A28-9B6C-D99F146D7C62}" dt="2022-09-13T14:15:28.565" v="877" actId="2696"/>
        <pc:sldMkLst>
          <pc:docMk/>
          <pc:sldMk cId="1302720053" sldId="699"/>
        </pc:sldMkLst>
      </pc:sldChg>
      <pc:sldChg chg="del">
        <pc:chgData name="Kelly Stokes" userId="3e5c5154-569e-4d81-aa91-4f91841cdfa9" providerId="ADAL" clId="{A2B12FC0-F793-4A28-9B6C-D99F146D7C62}" dt="2022-09-13T14:15:28.565" v="877" actId="2696"/>
        <pc:sldMkLst>
          <pc:docMk/>
          <pc:sldMk cId="88053351" sldId="700"/>
        </pc:sldMkLst>
      </pc:sldChg>
      <pc:sldChg chg="del">
        <pc:chgData name="Kelly Stokes" userId="3e5c5154-569e-4d81-aa91-4f91841cdfa9" providerId="ADAL" clId="{A2B12FC0-F793-4A28-9B6C-D99F146D7C62}" dt="2022-09-13T14:15:28.565" v="877" actId="2696"/>
        <pc:sldMkLst>
          <pc:docMk/>
          <pc:sldMk cId="4028048820" sldId="701"/>
        </pc:sldMkLst>
      </pc:sldChg>
      <pc:sldChg chg="del">
        <pc:chgData name="Kelly Stokes" userId="3e5c5154-569e-4d81-aa91-4f91841cdfa9" providerId="ADAL" clId="{A2B12FC0-F793-4A28-9B6C-D99F146D7C62}" dt="2022-09-13T14:15:28.565" v="877" actId="2696"/>
        <pc:sldMkLst>
          <pc:docMk/>
          <pc:sldMk cId="2528411996" sldId="702"/>
        </pc:sldMkLst>
      </pc:sldChg>
      <pc:sldChg chg="del">
        <pc:chgData name="Kelly Stokes" userId="3e5c5154-569e-4d81-aa91-4f91841cdfa9" providerId="ADAL" clId="{A2B12FC0-F793-4A28-9B6C-D99F146D7C62}" dt="2022-09-13T14:15:28.565" v="877" actId="2696"/>
        <pc:sldMkLst>
          <pc:docMk/>
          <pc:sldMk cId="3742803312" sldId="703"/>
        </pc:sldMkLst>
      </pc:sldChg>
      <pc:sldChg chg="del">
        <pc:chgData name="Kelly Stokes" userId="3e5c5154-569e-4d81-aa91-4f91841cdfa9" providerId="ADAL" clId="{A2B12FC0-F793-4A28-9B6C-D99F146D7C62}" dt="2022-09-13T14:15:28.565" v="877" actId="2696"/>
        <pc:sldMkLst>
          <pc:docMk/>
          <pc:sldMk cId="3541326340" sldId="704"/>
        </pc:sldMkLst>
      </pc:sldChg>
      <pc:sldChg chg="del">
        <pc:chgData name="Kelly Stokes" userId="3e5c5154-569e-4d81-aa91-4f91841cdfa9" providerId="ADAL" clId="{A2B12FC0-F793-4A28-9B6C-D99F146D7C62}" dt="2022-09-13T14:15:28.565" v="877" actId="2696"/>
        <pc:sldMkLst>
          <pc:docMk/>
          <pc:sldMk cId="1453629100" sldId="705"/>
        </pc:sldMkLst>
      </pc:sldChg>
      <pc:sldChg chg="del">
        <pc:chgData name="Kelly Stokes" userId="3e5c5154-569e-4d81-aa91-4f91841cdfa9" providerId="ADAL" clId="{A2B12FC0-F793-4A28-9B6C-D99F146D7C62}" dt="2022-09-13T14:15:28.565" v="877" actId="2696"/>
        <pc:sldMkLst>
          <pc:docMk/>
          <pc:sldMk cId="3614904932" sldId="706"/>
        </pc:sldMkLst>
      </pc:sldChg>
      <pc:sldChg chg="del">
        <pc:chgData name="Kelly Stokes" userId="3e5c5154-569e-4d81-aa91-4f91841cdfa9" providerId="ADAL" clId="{A2B12FC0-F793-4A28-9B6C-D99F146D7C62}" dt="2022-09-13T14:15:28.565" v="877" actId="2696"/>
        <pc:sldMkLst>
          <pc:docMk/>
          <pc:sldMk cId="2584743738" sldId="707"/>
        </pc:sldMkLst>
      </pc:sldChg>
      <pc:sldChg chg="del">
        <pc:chgData name="Kelly Stokes" userId="3e5c5154-569e-4d81-aa91-4f91841cdfa9" providerId="ADAL" clId="{A2B12FC0-F793-4A28-9B6C-D99F146D7C62}" dt="2022-09-13T14:15:28.565" v="877" actId="2696"/>
        <pc:sldMkLst>
          <pc:docMk/>
          <pc:sldMk cId="3500775286" sldId="708"/>
        </pc:sldMkLst>
      </pc:sldChg>
      <pc:sldChg chg="del">
        <pc:chgData name="Kelly Stokes" userId="3e5c5154-569e-4d81-aa91-4f91841cdfa9" providerId="ADAL" clId="{A2B12FC0-F793-4A28-9B6C-D99F146D7C62}" dt="2022-09-13T14:15:28.565" v="877" actId="2696"/>
        <pc:sldMkLst>
          <pc:docMk/>
          <pc:sldMk cId="1017555458" sldId="709"/>
        </pc:sldMkLst>
      </pc:sldChg>
      <pc:sldChg chg="del">
        <pc:chgData name="Kelly Stokes" userId="3e5c5154-569e-4d81-aa91-4f91841cdfa9" providerId="ADAL" clId="{A2B12FC0-F793-4A28-9B6C-D99F146D7C62}" dt="2022-09-13T14:15:28.565" v="877" actId="2696"/>
        <pc:sldMkLst>
          <pc:docMk/>
          <pc:sldMk cId="694794090" sldId="710"/>
        </pc:sldMkLst>
      </pc:sldChg>
      <pc:sldChg chg="del">
        <pc:chgData name="Kelly Stokes" userId="3e5c5154-569e-4d81-aa91-4f91841cdfa9" providerId="ADAL" clId="{A2B12FC0-F793-4A28-9B6C-D99F146D7C62}" dt="2022-09-13T14:15:28.565" v="877" actId="2696"/>
        <pc:sldMkLst>
          <pc:docMk/>
          <pc:sldMk cId="2861049206" sldId="711"/>
        </pc:sldMkLst>
      </pc:sldChg>
      <pc:sldChg chg="del">
        <pc:chgData name="Kelly Stokes" userId="3e5c5154-569e-4d81-aa91-4f91841cdfa9" providerId="ADAL" clId="{A2B12FC0-F793-4A28-9B6C-D99F146D7C62}" dt="2022-09-13T14:15:28.565" v="877" actId="2696"/>
        <pc:sldMkLst>
          <pc:docMk/>
          <pc:sldMk cId="1576356560" sldId="712"/>
        </pc:sldMkLst>
      </pc:sldChg>
      <pc:sldChg chg="del">
        <pc:chgData name="Kelly Stokes" userId="3e5c5154-569e-4d81-aa91-4f91841cdfa9" providerId="ADAL" clId="{A2B12FC0-F793-4A28-9B6C-D99F146D7C62}" dt="2022-09-13T14:15:28.565" v="877" actId="2696"/>
        <pc:sldMkLst>
          <pc:docMk/>
          <pc:sldMk cId="2219011329" sldId="713"/>
        </pc:sldMkLst>
      </pc:sldChg>
      <pc:sldChg chg="del">
        <pc:chgData name="Kelly Stokes" userId="3e5c5154-569e-4d81-aa91-4f91841cdfa9" providerId="ADAL" clId="{A2B12FC0-F793-4A28-9B6C-D99F146D7C62}" dt="2022-09-13T14:15:28.565" v="877" actId="2696"/>
        <pc:sldMkLst>
          <pc:docMk/>
          <pc:sldMk cId="2268276160" sldId="714"/>
        </pc:sldMkLst>
      </pc:sldChg>
      <pc:sldChg chg="del">
        <pc:chgData name="Kelly Stokes" userId="3e5c5154-569e-4d81-aa91-4f91841cdfa9" providerId="ADAL" clId="{A2B12FC0-F793-4A28-9B6C-D99F146D7C62}" dt="2022-09-13T14:15:28.565" v="877" actId="2696"/>
        <pc:sldMkLst>
          <pc:docMk/>
          <pc:sldMk cId="995377043" sldId="716"/>
        </pc:sldMkLst>
      </pc:sldChg>
      <pc:sldChg chg="del">
        <pc:chgData name="Kelly Stokes" userId="3e5c5154-569e-4d81-aa91-4f91841cdfa9" providerId="ADAL" clId="{A2B12FC0-F793-4A28-9B6C-D99F146D7C62}" dt="2022-09-13T14:15:28.565" v="877" actId="2696"/>
        <pc:sldMkLst>
          <pc:docMk/>
          <pc:sldMk cId="733370540" sldId="717"/>
        </pc:sldMkLst>
      </pc:sldChg>
      <pc:sldChg chg="del">
        <pc:chgData name="Kelly Stokes" userId="3e5c5154-569e-4d81-aa91-4f91841cdfa9" providerId="ADAL" clId="{A2B12FC0-F793-4A28-9B6C-D99F146D7C62}" dt="2022-09-13T14:15:28.565" v="877" actId="2696"/>
        <pc:sldMkLst>
          <pc:docMk/>
          <pc:sldMk cId="829330361" sldId="719"/>
        </pc:sldMkLst>
      </pc:sldChg>
      <pc:sldChg chg="del">
        <pc:chgData name="Kelly Stokes" userId="3e5c5154-569e-4d81-aa91-4f91841cdfa9" providerId="ADAL" clId="{A2B12FC0-F793-4A28-9B6C-D99F146D7C62}" dt="2022-09-13T14:15:28.565" v="877" actId="2696"/>
        <pc:sldMkLst>
          <pc:docMk/>
          <pc:sldMk cId="432746526" sldId="720"/>
        </pc:sldMkLst>
      </pc:sldChg>
      <pc:sldChg chg="del">
        <pc:chgData name="Kelly Stokes" userId="3e5c5154-569e-4d81-aa91-4f91841cdfa9" providerId="ADAL" clId="{A2B12FC0-F793-4A28-9B6C-D99F146D7C62}" dt="2022-09-13T14:15:28.565" v="877" actId="2696"/>
        <pc:sldMkLst>
          <pc:docMk/>
          <pc:sldMk cId="3306780232" sldId="722"/>
        </pc:sldMkLst>
      </pc:sldChg>
      <pc:sldChg chg="del">
        <pc:chgData name="Kelly Stokes" userId="3e5c5154-569e-4d81-aa91-4f91841cdfa9" providerId="ADAL" clId="{A2B12FC0-F793-4A28-9B6C-D99F146D7C62}" dt="2022-09-13T14:15:28.565" v="877" actId="2696"/>
        <pc:sldMkLst>
          <pc:docMk/>
          <pc:sldMk cId="317969128" sldId="723"/>
        </pc:sldMkLst>
      </pc:sldChg>
      <pc:sldChg chg="del">
        <pc:chgData name="Kelly Stokes" userId="3e5c5154-569e-4d81-aa91-4f91841cdfa9" providerId="ADAL" clId="{A2B12FC0-F793-4A28-9B6C-D99F146D7C62}" dt="2022-09-13T14:15:28.565" v="877" actId="2696"/>
        <pc:sldMkLst>
          <pc:docMk/>
          <pc:sldMk cId="1434569070" sldId="725"/>
        </pc:sldMkLst>
      </pc:sldChg>
      <pc:sldChg chg="del">
        <pc:chgData name="Kelly Stokes" userId="3e5c5154-569e-4d81-aa91-4f91841cdfa9" providerId="ADAL" clId="{A2B12FC0-F793-4A28-9B6C-D99F146D7C62}" dt="2022-09-13T14:15:28.565" v="877" actId="2696"/>
        <pc:sldMkLst>
          <pc:docMk/>
          <pc:sldMk cId="1172731120" sldId="726"/>
        </pc:sldMkLst>
      </pc:sldChg>
      <pc:sldChg chg="del">
        <pc:chgData name="Kelly Stokes" userId="3e5c5154-569e-4d81-aa91-4f91841cdfa9" providerId="ADAL" clId="{A2B12FC0-F793-4A28-9B6C-D99F146D7C62}" dt="2022-09-13T14:15:28.565" v="877" actId="2696"/>
        <pc:sldMkLst>
          <pc:docMk/>
          <pc:sldMk cId="902104232" sldId="728"/>
        </pc:sldMkLst>
      </pc:sldChg>
      <pc:sldChg chg="del">
        <pc:chgData name="Kelly Stokes" userId="3e5c5154-569e-4d81-aa91-4f91841cdfa9" providerId="ADAL" clId="{A2B12FC0-F793-4A28-9B6C-D99F146D7C62}" dt="2022-09-13T14:15:28.565" v="877" actId="2696"/>
        <pc:sldMkLst>
          <pc:docMk/>
          <pc:sldMk cId="631450942" sldId="729"/>
        </pc:sldMkLst>
      </pc:sldChg>
      <pc:sldChg chg="del">
        <pc:chgData name="Kelly Stokes" userId="3e5c5154-569e-4d81-aa91-4f91841cdfa9" providerId="ADAL" clId="{A2B12FC0-F793-4A28-9B6C-D99F146D7C62}" dt="2022-09-13T14:15:28.565" v="877" actId="2696"/>
        <pc:sldMkLst>
          <pc:docMk/>
          <pc:sldMk cId="4185351375" sldId="730"/>
        </pc:sldMkLst>
      </pc:sldChg>
      <pc:sldChg chg="del">
        <pc:chgData name="Kelly Stokes" userId="3e5c5154-569e-4d81-aa91-4f91841cdfa9" providerId="ADAL" clId="{A2B12FC0-F793-4A28-9B6C-D99F146D7C62}" dt="2022-09-13T14:15:28.565" v="877" actId="2696"/>
        <pc:sldMkLst>
          <pc:docMk/>
          <pc:sldMk cId="1920895605" sldId="731"/>
        </pc:sldMkLst>
      </pc:sldChg>
      <pc:sldChg chg="del">
        <pc:chgData name="Kelly Stokes" userId="3e5c5154-569e-4d81-aa91-4f91841cdfa9" providerId="ADAL" clId="{A2B12FC0-F793-4A28-9B6C-D99F146D7C62}" dt="2022-09-13T14:15:28.565" v="877" actId="2696"/>
        <pc:sldMkLst>
          <pc:docMk/>
          <pc:sldMk cId="4100521189" sldId="732"/>
        </pc:sldMkLst>
      </pc:sldChg>
      <pc:sldChg chg="del">
        <pc:chgData name="Kelly Stokes" userId="3e5c5154-569e-4d81-aa91-4f91841cdfa9" providerId="ADAL" clId="{A2B12FC0-F793-4A28-9B6C-D99F146D7C62}" dt="2022-09-13T14:15:28.565" v="877" actId="2696"/>
        <pc:sldMkLst>
          <pc:docMk/>
          <pc:sldMk cId="3267699134" sldId="733"/>
        </pc:sldMkLst>
      </pc:sldChg>
      <pc:sldChg chg="del">
        <pc:chgData name="Kelly Stokes" userId="3e5c5154-569e-4d81-aa91-4f91841cdfa9" providerId="ADAL" clId="{A2B12FC0-F793-4A28-9B6C-D99F146D7C62}" dt="2022-09-13T14:15:28.565" v="877" actId="2696"/>
        <pc:sldMkLst>
          <pc:docMk/>
          <pc:sldMk cId="2385021750" sldId="734"/>
        </pc:sldMkLst>
      </pc:sldChg>
      <pc:sldChg chg="del">
        <pc:chgData name="Kelly Stokes" userId="3e5c5154-569e-4d81-aa91-4f91841cdfa9" providerId="ADAL" clId="{A2B12FC0-F793-4A28-9B6C-D99F146D7C62}" dt="2022-09-13T14:15:28.565" v="877" actId="2696"/>
        <pc:sldMkLst>
          <pc:docMk/>
          <pc:sldMk cId="2828796362" sldId="735"/>
        </pc:sldMkLst>
      </pc:sldChg>
      <pc:sldChg chg="del">
        <pc:chgData name="Kelly Stokes" userId="3e5c5154-569e-4d81-aa91-4f91841cdfa9" providerId="ADAL" clId="{A2B12FC0-F793-4A28-9B6C-D99F146D7C62}" dt="2022-09-13T14:15:28.565" v="877" actId="2696"/>
        <pc:sldMkLst>
          <pc:docMk/>
          <pc:sldMk cId="1234161157" sldId="736"/>
        </pc:sldMkLst>
      </pc:sldChg>
      <pc:sldChg chg="del">
        <pc:chgData name="Kelly Stokes" userId="3e5c5154-569e-4d81-aa91-4f91841cdfa9" providerId="ADAL" clId="{A2B12FC0-F793-4A28-9B6C-D99F146D7C62}" dt="2022-09-13T14:15:28.565" v="877" actId="2696"/>
        <pc:sldMkLst>
          <pc:docMk/>
          <pc:sldMk cId="2488811759" sldId="737"/>
        </pc:sldMkLst>
      </pc:sldChg>
      <pc:sldChg chg="del">
        <pc:chgData name="Kelly Stokes" userId="3e5c5154-569e-4d81-aa91-4f91841cdfa9" providerId="ADAL" clId="{A2B12FC0-F793-4A28-9B6C-D99F146D7C62}" dt="2022-09-13T14:15:28.565" v="877" actId="2696"/>
        <pc:sldMkLst>
          <pc:docMk/>
          <pc:sldMk cId="3994217658" sldId="739"/>
        </pc:sldMkLst>
      </pc:sldChg>
      <pc:sldChg chg="del">
        <pc:chgData name="Kelly Stokes" userId="3e5c5154-569e-4d81-aa91-4f91841cdfa9" providerId="ADAL" clId="{A2B12FC0-F793-4A28-9B6C-D99F146D7C62}" dt="2022-09-13T14:15:28.565" v="877" actId="2696"/>
        <pc:sldMkLst>
          <pc:docMk/>
          <pc:sldMk cId="1044736241" sldId="740"/>
        </pc:sldMkLst>
      </pc:sldChg>
      <pc:sldChg chg="del">
        <pc:chgData name="Kelly Stokes" userId="3e5c5154-569e-4d81-aa91-4f91841cdfa9" providerId="ADAL" clId="{A2B12FC0-F793-4A28-9B6C-D99F146D7C62}" dt="2022-09-13T14:15:28.565" v="877" actId="2696"/>
        <pc:sldMkLst>
          <pc:docMk/>
          <pc:sldMk cId="3896786435" sldId="742"/>
        </pc:sldMkLst>
      </pc:sldChg>
      <pc:sldChg chg="del">
        <pc:chgData name="Kelly Stokes" userId="3e5c5154-569e-4d81-aa91-4f91841cdfa9" providerId="ADAL" clId="{A2B12FC0-F793-4A28-9B6C-D99F146D7C62}" dt="2022-09-13T14:15:28.565" v="877" actId="2696"/>
        <pc:sldMkLst>
          <pc:docMk/>
          <pc:sldMk cId="1888623001" sldId="743"/>
        </pc:sldMkLst>
      </pc:sldChg>
      <pc:sldChg chg="del">
        <pc:chgData name="Kelly Stokes" userId="3e5c5154-569e-4d81-aa91-4f91841cdfa9" providerId="ADAL" clId="{A2B12FC0-F793-4A28-9B6C-D99F146D7C62}" dt="2022-09-13T14:15:28.565" v="877" actId="2696"/>
        <pc:sldMkLst>
          <pc:docMk/>
          <pc:sldMk cId="881255505" sldId="745"/>
        </pc:sldMkLst>
      </pc:sldChg>
      <pc:sldChg chg="del">
        <pc:chgData name="Kelly Stokes" userId="3e5c5154-569e-4d81-aa91-4f91841cdfa9" providerId="ADAL" clId="{A2B12FC0-F793-4A28-9B6C-D99F146D7C62}" dt="2022-09-13T14:15:28.565" v="877" actId="2696"/>
        <pc:sldMkLst>
          <pc:docMk/>
          <pc:sldMk cId="636442258" sldId="748"/>
        </pc:sldMkLst>
      </pc:sldChg>
      <pc:sldChg chg="del">
        <pc:chgData name="Kelly Stokes" userId="3e5c5154-569e-4d81-aa91-4f91841cdfa9" providerId="ADAL" clId="{A2B12FC0-F793-4A28-9B6C-D99F146D7C62}" dt="2022-09-13T14:15:28.565" v="877" actId="2696"/>
        <pc:sldMkLst>
          <pc:docMk/>
          <pc:sldMk cId="3183988647" sldId="751"/>
        </pc:sldMkLst>
      </pc:sldChg>
      <pc:sldChg chg="del">
        <pc:chgData name="Kelly Stokes" userId="3e5c5154-569e-4d81-aa91-4f91841cdfa9" providerId="ADAL" clId="{A2B12FC0-F793-4A28-9B6C-D99F146D7C62}" dt="2022-09-13T14:15:28.565" v="877" actId="2696"/>
        <pc:sldMkLst>
          <pc:docMk/>
          <pc:sldMk cId="3723035316" sldId="754"/>
        </pc:sldMkLst>
      </pc:sldChg>
      <pc:sldChg chg="del">
        <pc:chgData name="Kelly Stokes" userId="3e5c5154-569e-4d81-aa91-4f91841cdfa9" providerId="ADAL" clId="{A2B12FC0-F793-4A28-9B6C-D99F146D7C62}" dt="2022-09-13T14:15:28.565" v="877" actId="2696"/>
        <pc:sldMkLst>
          <pc:docMk/>
          <pc:sldMk cId="4220218455" sldId="755"/>
        </pc:sldMkLst>
      </pc:sldChg>
      <pc:sldChg chg="del">
        <pc:chgData name="Kelly Stokes" userId="3e5c5154-569e-4d81-aa91-4f91841cdfa9" providerId="ADAL" clId="{A2B12FC0-F793-4A28-9B6C-D99F146D7C62}" dt="2022-09-13T14:15:28.565" v="877" actId="2696"/>
        <pc:sldMkLst>
          <pc:docMk/>
          <pc:sldMk cId="1928429137" sldId="756"/>
        </pc:sldMkLst>
      </pc:sldChg>
      <pc:sldChg chg="del">
        <pc:chgData name="Kelly Stokes" userId="3e5c5154-569e-4d81-aa91-4f91841cdfa9" providerId="ADAL" clId="{A2B12FC0-F793-4A28-9B6C-D99F146D7C62}" dt="2022-09-13T14:15:28.565" v="877" actId="2696"/>
        <pc:sldMkLst>
          <pc:docMk/>
          <pc:sldMk cId="1959508418" sldId="757"/>
        </pc:sldMkLst>
      </pc:sldChg>
      <pc:sldChg chg="del">
        <pc:chgData name="Kelly Stokes" userId="3e5c5154-569e-4d81-aa91-4f91841cdfa9" providerId="ADAL" clId="{A2B12FC0-F793-4A28-9B6C-D99F146D7C62}" dt="2022-09-13T14:15:28.565" v="877" actId="2696"/>
        <pc:sldMkLst>
          <pc:docMk/>
          <pc:sldMk cId="1330792371" sldId="758"/>
        </pc:sldMkLst>
      </pc:sldChg>
      <pc:sldChg chg="del">
        <pc:chgData name="Kelly Stokes" userId="3e5c5154-569e-4d81-aa91-4f91841cdfa9" providerId="ADAL" clId="{A2B12FC0-F793-4A28-9B6C-D99F146D7C62}" dt="2022-09-13T14:15:28.565" v="877" actId="2696"/>
        <pc:sldMkLst>
          <pc:docMk/>
          <pc:sldMk cId="2424783156" sldId="759"/>
        </pc:sldMkLst>
      </pc:sldChg>
      <pc:sldChg chg="del">
        <pc:chgData name="Kelly Stokes" userId="3e5c5154-569e-4d81-aa91-4f91841cdfa9" providerId="ADAL" clId="{A2B12FC0-F793-4A28-9B6C-D99F146D7C62}" dt="2022-09-13T14:15:28.565" v="877" actId="2696"/>
        <pc:sldMkLst>
          <pc:docMk/>
          <pc:sldMk cId="170190128" sldId="760"/>
        </pc:sldMkLst>
      </pc:sldChg>
      <pc:sldChg chg="del">
        <pc:chgData name="Kelly Stokes" userId="3e5c5154-569e-4d81-aa91-4f91841cdfa9" providerId="ADAL" clId="{A2B12FC0-F793-4A28-9B6C-D99F146D7C62}" dt="2022-09-13T14:15:28.565" v="877" actId="2696"/>
        <pc:sldMkLst>
          <pc:docMk/>
          <pc:sldMk cId="766481289" sldId="761"/>
        </pc:sldMkLst>
      </pc:sldChg>
      <pc:sldChg chg="del">
        <pc:chgData name="Kelly Stokes" userId="3e5c5154-569e-4d81-aa91-4f91841cdfa9" providerId="ADAL" clId="{A2B12FC0-F793-4A28-9B6C-D99F146D7C62}" dt="2022-09-13T14:15:28.565" v="877" actId="2696"/>
        <pc:sldMkLst>
          <pc:docMk/>
          <pc:sldMk cId="1968297956" sldId="762"/>
        </pc:sldMkLst>
      </pc:sldChg>
      <pc:sldChg chg="del">
        <pc:chgData name="Kelly Stokes" userId="3e5c5154-569e-4d81-aa91-4f91841cdfa9" providerId="ADAL" clId="{A2B12FC0-F793-4A28-9B6C-D99F146D7C62}" dt="2022-09-13T14:15:28.565" v="877" actId="2696"/>
        <pc:sldMkLst>
          <pc:docMk/>
          <pc:sldMk cId="1039313375" sldId="763"/>
        </pc:sldMkLst>
      </pc:sldChg>
      <pc:sldChg chg="del">
        <pc:chgData name="Kelly Stokes" userId="3e5c5154-569e-4d81-aa91-4f91841cdfa9" providerId="ADAL" clId="{A2B12FC0-F793-4A28-9B6C-D99F146D7C62}" dt="2022-09-13T14:15:28.565" v="877" actId="2696"/>
        <pc:sldMkLst>
          <pc:docMk/>
          <pc:sldMk cId="341665263" sldId="764"/>
        </pc:sldMkLst>
      </pc:sldChg>
      <pc:sldChg chg="del">
        <pc:chgData name="Kelly Stokes" userId="3e5c5154-569e-4d81-aa91-4f91841cdfa9" providerId="ADAL" clId="{A2B12FC0-F793-4A28-9B6C-D99F146D7C62}" dt="2022-09-13T14:15:28.565" v="877" actId="2696"/>
        <pc:sldMkLst>
          <pc:docMk/>
          <pc:sldMk cId="3684145491" sldId="765"/>
        </pc:sldMkLst>
      </pc:sldChg>
      <pc:sldChg chg="del">
        <pc:chgData name="Kelly Stokes" userId="3e5c5154-569e-4d81-aa91-4f91841cdfa9" providerId="ADAL" clId="{A2B12FC0-F793-4A28-9B6C-D99F146D7C62}" dt="2022-09-13T14:15:28.565" v="877" actId="2696"/>
        <pc:sldMkLst>
          <pc:docMk/>
          <pc:sldMk cId="2120274717" sldId="766"/>
        </pc:sldMkLst>
      </pc:sldChg>
      <pc:sldChg chg="del">
        <pc:chgData name="Kelly Stokes" userId="3e5c5154-569e-4d81-aa91-4f91841cdfa9" providerId="ADAL" clId="{A2B12FC0-F793-4A28-9B6C-D99F146D7C62}" dt="2022-09-13T14:15:28.565" v="877" actId="2696"/>
        <pc:sldMkLst>
          <pc:docMk/>
          <pc:sldMk cId="2236207966" sldId="767"/>
        </pc:sldMkLst>
      </pc:sldChg>
      <pc:sldChg chg="del">
        <pc:chgData name="Kelly Stokes" userId="3e5c5154-569e-4d81-aa91-4f91841cdfa9" providerId="ADAL" clId="{A2B12FC0-F793-4A28-9B6C-D99F146D7C62}" dt="2022-09-13T14:15:28.565" v="877" actId="2696"/>
        <pc:sldMkLst>
          <pc:docMk/>
          <pc:sldMk cId="549378130" sldId="768"/>
        </pc:sldMkLst>
      </pc:sldChg>
      <pc:sldChg chg="del">
        <pc:chgData name="Kelly Stokes" userId="3e5c5154-569e-4d81-aa91-4f91841cdfa9" providerId="ADAL" clId="{A2B12FC0-F793-4A28-9B6C-D99F146D7C62}" dt="2022-09-13T14:15:28.565" v="877" actId="2696"/>
        <pc:sldMkLst>
          <pc:docMk/>
          <pc:sldMk cId="4242315675" sldId="769"/>
        </pc:sldMkLst>
      </pc:sldChg>
      <pc:sldChg chg="del">
        <pc:chgData name="Kelly Stokes" userId="3e5c5154-569e-4d81-aa91-4f91841cdfa9" providerId="ADAL" clId="{A2B12FC0-F793-4A28-9B6C-D99F146D7C62}" dt="2022-09-13T14:15:28.565" v="877" actId="2696"/>
        <pc:sldMkLst>
          <pc:docMk/>
          <pc:sldMk cId="626160101" sldId="770"/>
        </pc:sldMkLst>
      </pc:sldChg>
      <pc:sldChg chg="del">
        <pc:chgData name="Kelly Stokes" userId="3e5c5154-569e-4d81-aa91-4f91841cdfa9" providerId="ADAL" clId="{A2B12FC0-F793-4A28-9B6C-D99F146D7C62}" dt="2022-09-13T14:15:28.565" v="877" actId="2696"/>
        <pc:sldMkLst>
          <pc:docMk/>
          <pc:sldMk cId="3369511570" sldId="771"/>
        </pc:sldMkLst>
      </pc:sldChg>
      <pc:sldChg chg="del">
        <pc:chgData name="Kelly Stokes" userId="3e5c5154-569e-4d81-aa91-4f91841cdfa9" providerId="ADAL" clId="{A2B12FC0-F793-4A28-9B6C-D99F146D7C62}" dt="2022-09-13T14:15:28.565" v="877" actId="2696"/>
        <pc:sldMkLst>
          <pc:docMk/>
          <pc:sldMk cId="3182184928" sldId="772"/>
        </pc:sldMkLst>
      </pc:sldChg>
      <pc:sldChg chg="del">
        <pc:chgData name="Kelly Stokes" userId="3e5c5154-569e-4d81-aa91-4f91841cdfa9" providerId="ADAL" clId="{A2B12FC0-F793-4A28-9B6C-D99F146D7C62}" dt="2022-09-13T14:15:28.565" v="877" actId="2696"/>
        <pc:sldMkLst>
          <pc:docMk/>
          <pc:sldMk cId="1382829323" sldId="773"/>
        </pc:sldMkLst>
      </pc:sldChg>
      <pc:sldChg chg="del">
        <pc:chgData name="Kelly Stokes" userId="3e5c5154-569e-4d81-aa91-4f91841cdfa9" providerId="ADAL" clId="{A2B12FC0-F793-4A28-9B6C-D99F146D7C62}" dt="2022-09-13T14:15:28.565" v="877" actId="2696"/>
        <pc:sldMkLst>
          <pc:docMk/>
          <pc:sldMk cId="2361469825" sldId="774"/>
        </pc:sldMkLst>
      </pc:sldChg>
      <pc:sldChg chg="del">
        <pc:chgData name="Kelly Stokes" userId="3e5c5154-569e-4d81-aa91-4f91841cdfa9" providerId="ADAL" clId="{A2B12FC0-F793-4A28-9B6C-D99F146D7C62}" dt="2022-09-13T14:15:28.565" v="877" actId="2696"/>
        <pc:sldMkLst>
          <pc:docMk/>
          <pc:sldMk cId="2265785205" sldId="775"/>
        </pc:sldMkLst>
      </pc:sldChg>
      <pc:sldChg chg="del">
        <pc:chgData name="Kelly Stokes" userId="3e5c5154-569e-4d81-aa91-4f91841cdfa9" providerId="ADAL" clId="{A2B12FC0-F793-4A28-9B6C-D99F146D7C62}" dt="2022-09-13T14:15:28.565" v="877" actId="2696"/>
        <pc:sldMkLst>
          <pc:docMk/>
          <pc:sldMk cId="2214306549" sldId="776"/>
        </pc:sldMkLst>
      </pc:sldChg>
      <pc:sldChg chg="del">
        <pc:chgData name="Kelly Stokes" userId="3e5c5154-569e-4d81-aa91-4f91841cdfa9" providerId="ADAL" clId="{A2B12FC0-F793-4A28-9B6C-D99F146D7C62}" dt="2022-09-13T14:15:28.565" v="877" actId="2696"/>
        <pc:sldMkLst>
          <pc:docMk/>
          <pc:sldMk cId="4051523109" sldId="777"/>
        </pc:sldMkLst>
      </pc:sldChg>
      <pc:sldChg chg="del">
        <pc:chgData name="Kelly Stokes" userId="3e5c5154-569e-4d81-aa91-4f91841cdfa9" providerId="ADAL" clId="{A2B12FC0-F793-4A28-9B6C-D99F146D7C62}" dt="2022-09-13T14:15:28.565" v="877" actId="2696"/>
        <pc:sldMkLst>
          <pc:docMk/>
          <pc:sldMk cId="30147275" sldId="778"/>
        </pc:sldMkLst>
      </pc:sldChg>
      <pc:sldChg chg="del">
        <pc:chgData name="Kelly Stokes" userId="3e5c5154-569e-4d81-aa91-4f91841cdfa9" providerId="ADAL" clId="{A2B12FC0-F793-4A28-9B6C-D99F146D7C62}" dt="2022-09-13T14:15:28.565" v="877" actId="2696"/>
        <pc:sldMkLst>
          <pc:docMk/>
          <pc:sldMk cId="4010384491" sldId="779"/>
        </pc:sldMkLst>
      </pc:sldChg>
      <pc:sldChg chg="del">
        <pc:chgData name="Kelly Stokes" userId="3e5c5154-569e-4d81-aa91-4f91841cdfa9" providerId="ADAL" clId="{A2B12FC0-F793-4A28-9B6C-D99F146D7C62}" dt="2022-09-13T14:15:28.565" v="877" actId="2696"/>
        <pc:sldMkLst>
          <pc:docMk/>
          <pc:sldMk cId="1340751193" sldId="780"/>
        </pc:sldMkLst>
      </pc:sldChg>
      <pc:sldChg chg="del">
        <pc:chgData name="Kelly Stokes" userId="3e5c5154-569e-4d81-aa91-4f91841cdfa9" providerId="ADAL" clId="{A2B12FC0-F793-4A28-9B6C-D99F146D7C62}" dt="2022-09-13T14:15:28.565" v="877" actId="2696"/>
        <pc:sldMkLst>
          <pc:docMk/>
          <pc:sldMk cId="1748648252" sldId="781"/>
        </pc:sldMkLst>
      </pc:sldChg>
      <pc:sldChg chg="del">
        <pc:chgData name="Kelly Stokes" userId="3e5c5154-569e-4d81-aa91-4f91841cdfa9" providerId="ADAL" clId="{A2B12FC0-F793-4A28-9B6C-D99F146D7C62}" dt="2022-09-13T14:15:28.565" v="877" actId="2696"/>
        <pc:sldMkLst>
          <pc:docMk/>
          <pc:sldMk cId="3947377683" sldId="782"/>
        </pc:sldMkLst>
      </pc:sldChg>
      <pc:sldChg chg="del">
        <pc:chgData name="Kelly Stokes" userId="3e5c5154-569e-4d81-aa91-4f91841cdfa9" providerId="ADAL" clId="{A2B12FC0-F793-4A28-9B6C-D99F146D7C62}" dt="2022-09-13T14:15:28.565" v="877" actId="2696"/>
        <pc:sldMkLst>
          <pc:docMk/>
          <pc:sldMk cId="1781782834" sldId="784"/>
        </pc:sldMkLst>
      </pc:sldChg>
      <pc:sldChg chg="del">
        <pc:chgData name="Kelly Stokes" userId="3e5c5154-569e-4d81-aa91-4f91841cdfa9" providerId="ADAL" clId="{A2B12FC0-F793-4A28-9B6C-D99F146D7C62}" dt="2022-09-13T14:15:28.565" v="877" actId="2696"/>
        <pc:sldMkLst>
          <pc:docMk/>
          <pc:sldMk cId="4034141963" sldId="785"/>
        </pc:sldMkLst>
      </pc:sldChg>
      <pc:sldChg chg="del">
        <pc:chgData name="Kelly Stokes" userId="3e5c5154-569e-4d81-aa91-4f91841cdfa9" providerId="ADAL" clId="{A2B12FC0-F793-4A28-9B6C-D99F146D7C62}" dt="2022-09-13T14:15:28.565" v="877" actId="2696"/>
        <pc:sldMkLst>
          <pc:docMk/>
          <pc:sldMk cId="3182669570" sldId="787"/>
        </pc:sldMkLst>
      </pc:sldChg>
      <pc:sldChg chg="del">
        <pc:chgData name="Kelly Stokes" userId="3e5c5154-569e-4d81-aa91-4f91841cdfa9" providerId="ADAL" clId="{A2B12FC0-F793-4A28-9B6C-D99F146D7C62}" dt="2022-09-13T14:15:28.565" v="877" actId="2696"/>
        <pc:sldMkLst>
          <pc:docMk/>
          <pc:sldMk cId="4062034882" sldId="788"/>
        </pc:sldMkLst>
      </pc:sldChg>
      <pc:sldChg chg="del">
        <pc:chgData name="Kelly Stokes" userId="3e5c5154-569e-4d81-aa91-4f91841cdfa9" providerId="ADAL" clId="{A2B12FC0-F793-4A28-9B6C-D99F146D7C62}" dt="2022-09-13T14:15:28.565" v="877" actId="2696"/>
        <pc:sldMkLst>
          <pc:docMk/>
          <pc:sldMk cId="3505389903" sldId="790"/>
        </pc:sldMkLst>
      </pc:sldChg>
      <pc:sldChg chg="del">
        <pc:chgData name="Kelly Stokes" userId="3e5c5154-569e-4d81-aa91-4f91841cdfa9" providerId="ADAL" clId="{A2B12FC0-F793-4A28-9B6C-D99F146D7C62}" dt="2022-09-13T14:15:28.565" v="877" actId="2696"/>
        <pc:sldMkLst>
          <pc:docMk/>
          <pc:sldMk cId="804963851" sldId="791"/>
        </pc:sldMkLst>
      </pc:sldChg>
      <pc:sldChg chg="del">
        <pc:chgData name="Kelly Stokes" userId="3e5c5154-569e-4d81-aa91-4f91841cdfa9" providerId="ADAL" clId="{A2B12FC0-F793-4A28-9B6C-D99F146D7C62}" dt="2022-09-13T14:15:28.565" v="877" actId="2696"/>
        <pc:sldMkLst>
          <pc:docMk/>
          <pc:sldMk cId="887658396" sldId="793"/>
        </pc:sldMkLst>
      </pc:sldChg>
      <pc:sldChg chg="del">
        <pc:chgData name="Kelly Stokes" userId="3e5c5154-569e-4d81-aa91-4f91841cdfa9" providerId="ADAL" clId="{A2B12FC0-F793-4A28-9B6C-D99F146D7C62}" dt="2022-09-13T14:15:28.565" v="877" actId="2696"/>
        <pc:sldMkLst>
          <pc:docMk/>
          <pc:sldMk cId="627090623" sldId="794"/>
        </pc:sldMkLst>
      </pc:sldChg>
      <pc:sldChg chg="del">
        <pc:chgData name="Kelly Stokes" userId="3e5c5154-569e-4d81-aa91-4f91841cdfa9" providerId="ADAL" clId="{A2B12FC0-F793-4A28-9B6C-D99F146D7C62}" dt="2022-09-13T14:15:28.565" v="877" actId="2696"/>
        <pc:sldMkLst>
          <pc:docMk/>
          <pc:sldMk cId="1907373989" sldId="796"/>
        </pc:sldMkLst>
      </pc:sldChg>
      <pc:sldChg chg="del">
        <pc:chgData name="Kelly Stokes" userId="3e5c5154-569e-4d81-aa91-4f91841cdfa9" providerId="ADAL" clId="{A2B12FC0-F793-4A28-9B6C-D99F146D7C62}" dt="2022-09-13T14:15:28.565" v="877" actId="2696"/>
        <pc:sldMkLst>
          <pc:docMk/>
          <pc:sldMk cId="26249050" sldId="797"/>
        </pc:sldMkLst>
      </pc:sldChg>
      <pc:sldChg chg="del">
        <pc:chgData name="Kelly Stokes" userId="3e5c5154-569e-4d81-aa91-4f91841cdfa9" providerId="ADAL" clId="{A2B12FC0-F793-4A28-9B6C-D99F146D7C62}" dt="2022-09-13T14:15:28.565" v="877" actId="2696"/>
        <pc:sldMkLst>
          <pc:docMk/>
          <pc:sldMk cId="1596655768" sldId="798"/>
        </pc:sldMkLst>
      </pc:sldChg>
      <pc:sldChg chg="del">
        <pc:chgData name="Kelly Stokes" userId="3e5c5154-569e-4d81-aa91-4f91841cdfa9" providerId="ADAL" clId="{A2B12FC0-F793-4A28-9B6C-D99F146D7C62}" dt="2022-09-13T14:15:28.565" v="877" actId="2696"/>
        <pc:sldMkLst>
          <pc:docMk/>
          <pc:sldMk cId="469706631" sldId="799"/>
        </pc:sldMkLst>
      </pc:sldChg>
      <pc:sldChg chg="del">
        <pc:chgData name="Kelly Stokes" userId="3e5c5154-569e-4d81-aa91-4f91841cdfa9" providerId="ADAL" clId="{A2B12FC0-F793-4A28-9B6C-D99F146D7C62}" dt="2022-09-13T14:15:28.565" v="877" actId="2696"/>
        <pc:sldMkLst>
          <pc:docMk/>
          <pc:sldMk cId="2084820585" sldId="800"/>
        </pc:sldMkLst>
      </pc:sldChg>
      <pc:sldChg chg="del">
        <pc:chgData name="Kelly Stokes" userId="3e5c5154-569e-4d81-aa91-4f91841cdfa9" providerId="ADAL" clId="{A2B12FC0-F793-4A28-9B6C-D99F146D7C62}" dt="2022-09-13T14:15:28.565" v="877" actId="2696"/>
        <pc:sldMkLst>
          <pc:docMk/>
          <pc:sldMk cId="2463655975" sldId="801"/>
        </pc:sldMkLst>
      </pc:sldChg>
      <pc:sldChg chg="del">
        <pc:chgData name="Kelly Stokes" userId="3e5c5154-569e-4d81-aa91-4f91841cdfa9" providerId="ADAL" clId="{A2B12FC0-F793-4A28-9B6C-D99F146D7C62}" dt="2022-09-13T14:15:28.565" v="877" actId="2696"/>
        <pc:sldMkLst>
          <pc:docMk/>
          <pc:sldMk cId="2393139100" sldId="802"/>
        </pc:sldMkLst>
      </pc:sldChg>
      <pc:sldChg chg="del">
        <pc:chgData name="Kelly Stokes" userId="3e5c5154-569e-4d81-aa91-4f91841cdfa9" providerId="ADAL" clId="{A2B12FC0-F793-4A28-9B6C-D99F146D7C62}" dt="2022-09-13T14:15:28.565" v="877" actId="2696"/>
        <pc:sldMkLst>
          <pc:docMk/>
          <pc:sldMk cId="1951217654" sldId="803"/>
        </pc:sldMkLst>
      </pc:sldChg>
      <pc:sldChg chg="del">
        <pc:chgData name="Kelly Stokes" userId="3e5c5154-569e-4d81-aa91-4f91841cdfa9" providerId="ADAL" clId="{A2B12FC0-F793-4A28-9B6C-D99F146D7C62}" dt="2022-09-13T14:15:28.565" v="877" actId="2696"/>
        <pc:sldMkLst>
          <pc:docMk/>
          <pc:sldMk cId="242697381" sldId="804"/>
        </pc:sldMkLst>
      </pc:sldChg>
      <pc:sldChg chg="del">
        <pc:chgData name="Kelly Stokes" userId="3e5c5154-569e-4d81-aa91-4f91841cdfa9" providerId="ADAL" clId="{A2B12FC0-F793-4A28-9B6C-D99F146D7C62}" dt="2022-09-13T14:15:28.565" v="877" actId="2696"/>
        <pc:sldMkLst>
          <pc:docMk/>
          <pc:sldMk cId="1905023429" sldId="805"/>
        </pc:sldMkLst>
      </pc:sldChg>
      <pc:sldChg chg="del">
        <pc:chgData name="Kelly Stokes" userId="3e5c5154-569e-4d81-aa91-4f91841cdfa9" providerId="ADAL" clId="{A2B12FC0-F793-4A28-9B6C-D99F146D7C62}" dt="2022-09-13T14:15:28.565" v="877" actId="2696"/>
        <pc:sldMkLst>
          <pc:docMk/>
          <pc:sldMk cId="3479611592" sldId="806"/>
        </pc:sldMkLst>
      </pc:sldChg>
      <pc:sldChg chg="del">
        <pc:chgData name="Kelly Stokes" userId="3e5c5154-569e-4d81-aa91-4f91841cdfa9" providerId="ADAL" clId="{A2B12FC0-F793-4A28-9B6C-D99F146D7C62}" dt="2022-09-13T14:15:28.565" v="877" actId="2696"/>
        <pc:sldMkLst>
          <pc:docMk/>
          <pc:sldMk cId="1608447522" sldId="807"/>
        </pc:sldMkLst>
      </pc:sldChg>
      <pc:sldChg chg="del">
        <pc:chgData name="Kelly Stokes" userId="3e5c5154-569e-4d81-aa91-4f91841cdfa9" providerId="ADAL" clId="{A2B12FC0-F793-4A28-9B6C-D99F146D7C62}" dt="2022-09-13T14:15:28.565" v="877" actId="2696"/>
        <pc:sldMkLst>
          <pc:docMk/>
          <pc:sldMk cId="1209198725" sldId="808"/>
        </pc:sldMkLst>
      </pc:sldChg>
      <pc:sldChg chg="del">
        <pc:chgData name="Kelly Stokes" userId="3e5c5154-569e-4d81-aa91-4f91841cdfa9" providerId="ADAL" clId="{A2B12FC0-F793-4A28-9B6C-D99F146D7C62}" dt="2022-09-13T14:15:28.565" v="877" actId="2696"/>
        <pc:sldMkLst>
          <pc:docMk/>
          <pc:sldMk cId="285185201" sldId="810"/>
        </pc:sldMkLst>
      </pc:sldChg>
      <pc:sldChg chg="del">
        <pc:chgData name="Kelly Stokes" userId="3e5c5154-569e-4d81-aa91-4f91841cdfa9" providerId="ADAL" clId="{A2B12FC0-F793-4A28-9B6C-D99F146D7C62}" dt="2022-09-13T14:15:28.565" v="877" actId="2696"/>
        <pc:sldMkLst>
          <pc:docMk/>
          <pc:sldMk cId="981501637" sldId="811"/>
        </pc:sldMkLst>
      </pc:sldChg>
      <pc:sldChg chg="del">
        <pc:chgData name="Kelly Stokes" userId="3e5c5154-569e-4d81-aa91-4f91841cdfa9" providerId="ADAL" clId="{A2B12FC0-F793-4A28-9B6C-D99F146D7C62}" dt="2022-09-13T14:15:28.565" v="877" actId="2696"/>
        <pc:sldMkLst>
          <pc:docMk/>
          <pc:sldMk cId="841066620" sldId="813"/>
        </pc:sldMkLst>
      </pc:sldChg>
      <pc:sldChg chg="del">
        <pc:chgData name="Kelly Stokes" userId="3e5c5154-569e-4d81-aa91-4f91841cdfa9" providerId="ADAL" clId="{A2B12FC0-F793-4A28-9B6C-D99F146D7C62}" dt="2022-09-13T14:15:28.565" v="877" actId="2696"/>
        <pc:sldMkLst>
          <pc:docMk/>
          <pc:sldMk cId="2462223678" sldId="814"/>
        </pc:sldMkLst>
      </pc:sldChg>
      <pc:sldChg chg="del">
        <pc:chgData name="Kelly Stokes" userId="3e5c5154-569e-4d81-aa91-4f91841cdfa9" providerId="ADAL" clId="{A2B12FC0-F793-4A28-9B6C-D99F146D7C62}" dt="2022-09-13T14:15:28.565" v="877" actId="2696"/>
        <pc:sldMkLst>
          <pc:docMk/>
          <pc:sldMk cId="4059955264" sldId="816"/>
        </pc:sldMkLst>
      </pc:sldChg>
      <pc:sldChg chg="del">
        <pc:chgData name="Kelly Stokes" userId="3e5c5154-569e-4d81-aa91-4f91841cdfa9" providerId="ADAL" clId="{A2B12FC0-F793-4A28-9B6C-D99F146D7C62}" dt="2022-09-13T14:15:28.565" v="877" actId="2696"/>
        <pc:sldMkLst>
          <pc:docMk/>
          <pc:sldMk cId="684207393" sldId="822"/>
        </pc:sldMkLst>
      </pc:sldChg>
      <pc:sldChg chg="del">
        <pc:chgData name="Kelly Stokes" userId="3e5c5154-569e-4d81-aa91-4f91841cdfa9" providerId="ADAL" clId="{A2B12FC0-F793-4A28-9B6C-D99F146D7C62}" dt="2022-09-13T14:15:28.565" v="877" actId="2696"/>
        <pc:sldMkLst>
          <pc:docMk/>
          <pc:sldMk cId="527416782" sldId="825"/>
        </pc:sldMkLst>
      </pc:sldChg>
      <pc:sldChg chg="del">
        <pc:chgData name="Kelly Stokes" userId="3e5c5154-569e-4d81-aa91-4f91841cdfa9" providerId="ADAL" clId="{A2B12FC0-F793-4A28-9B6C-D99F146D7C62}" dt="2022-09-13T14:15:28.565" v="877" actId="2696"/>
        <pc:sldMkLst>
          <pc:docMk/>
          <pc:sldMk cId="3453497572" sldId="826"/>
        </pc:sldMkLst>
      </pc:sldChg>
      <pc:sldChg chg="del">
        <pc:chgData name="Kelly Stokes" userId="3e5c5154-569e-4d81-aa91-4f91841cdfa9" providerId="ADAL" clId="{A2B12FC0-F793-4A28-9B6C-D99F146D7C62}" dt="2022-09-13T14:15:28.565" v="877" actId="2696"/>
        <pc:sldMkLst>
          <pc:docMk/>
          <pc:sldMk cId="2409721244" sldId="827"/>
        </pc:sldMkLst>
      </pc:sldChg>
      <pc:sldChg chg="del">
        <pc:chgData name="Kelly Stokes" userId="3e5c5154-569e-4d81-aa91-4f91841cdfa9" providerId="ADAL" clId="{A2B12FC0-F793-4A28-9B6C-D99F146D7C62}" dt="2022-09-13T14:15:28.565" v="877" actId="2696"/>
        <pc:sldMkLst>
          <pc:docMk/>
          <pc:sldMk cId="658371189" sldId="828"/>
        </pc:sldMkLst>
      </pc:sldChg>
      <pc:sldChg chg="del">
        <pc:chgData name="Kelly Stokes" userId="3e5c5154-569e-4d81-aa91-4f91841cdfa9" providerId="ADAL" clId="{A2B12FC0-F793-4A28-9B6C-D99F146D7C62}" dt="2022-09-13T14:15:28.565" v="877" actId="2696"/>
        <pc:sldMkLst>
          <pc:docMk/>
          <pc:sldMk cId="1380239346" sldId="829"/>
        </pc:sldMkLst>
      </pc:sldChg>
      <pc:sldChg chg="del">
        <pc:chgData name="Kelly Stokes" userId="3e5c5154-569e-4d81-aa91-4f91841cdfa9" providerId="ADAL" clId="{A2B12FC0-F793-4A28-9B6C-D99F146D7C62}" dt="2022-09-13T14:15:28.565" v="877" actId="2696"/>
        <pc:sldMkLst>
          <pc:docMk/>
          <pc:sldMk cId="3809146275" sldId="830"/>
        </pc:sldMkLst>
      </pc:sldChg>
      <pc:sldChg chg="del">
        <pc:chgData name="Kelly Stokes" userId="3e5c5154-569e-4d81-aa91-4f91841cdfa9" providerId="ADAL" clId="{A2B12FC0-F793-4A28-9B6C-D99F146D7C62}" dt="2022-09-13T14:15:28.565" v="877" actId="2696"/>
        <pc:sldMkLst>
          <pc:docMk/>
          <pc:sldMk cId="1029258294" sldId="831"/>
        </pc:sldMkLst>
      </pc:sldChg>
      <pc:sldChg chg="del">
        <pc:chgData name="Kelly Stokes" userId="3e5c5154-569e-4d81-aa91-4f91841cdfa9" providerId="ADAL" clId="{A2B12FC0-F793-4A28-9B6C-D99F146D7C62}" dt="2022-09-13T14:15:28.565" v="877" actId="2696"/>
        <pc:sldMkLst>
          <pc:docMk/>
          <pc:sldMk cId="2049193322" sldId="832"/>
        </pc:sldMkLst>
      </pc:sldChg>
      <pc:sldChg chg="del">
        <pc:chgData name="Kelly Stokes" userId="3e5c5154-569e-4d81-aa91-4f91841cdfa9" providerId="ADAL" clId="{A2B12FC0-F793-4A28-9B6C-D99F146D7C62}" dt="2022-09-13T14:15:28.565" v="877" actId="2696"/>
        <pc:sldMkLst>
          <pc:docMk/>
          <pc:sldMk cId="2786773310" sldId="833"/>
        </pc:sldMkLst>
      </pc:sldChg>
      <pc:sldChg chg="del">
        <pc:chgData name="Kelly Stokes" userId="3e5c5154-569e-4d81-aa91-4f91841cdfa9" providerId="ADAL" clId="{A2B12FC0-F793-4A28-9B6C-D99F146D7C62}" dt="2022-09-13T14:15:28.565" v="877" actId="2696"/>
        <pc:sldMkLst>
          <pc:docMk/>
          <pc:sldMk cId="2862434575" sldId="834"/>
        </pc:sldMkLst>
      </pc:sldChg>
      <pc:sldChg chg="del">
        <pc:chgData name="Kelly Stokes" userId="3e5c5154-569e-4d81-aa91-4f91841cdfa9" providerId="ADAL" clId="{A2B12FC0-F793-4A28-9B6C-D99F146D7C62}" dt="2022-09-13T14:15:28.565" v="877" actId="2696"/>
        <pc:sldMkLst>
          <pc:docMk/>
          <pc:sldMk cId="709007196" sldId="835"/>
        </pc:sldMkLst>
      </pc:sldChg>
      <pc:sldChg chg="del">
        <pc:chgData name="Kelly Stokes" userId="3e5c5154-569e-4d81-aa91-4f91841cdfa9" providerId="ADAL" clId="{A2B12FC0-F793-4A28-9B6C-D99F146D7C62}" dt="2022-09-13T14:15:28.565" v="877" actId="2696"/>
        <pc:sldMkLst>
          <pc:docMk/>
          <pc:sldMk cId="3301370673" sldId="836"/>
        </pc:sldMkLst>
      </pc:sldChg>
      <pc:sldChg chg="del">
        <pc:chgData name="Kelly Stokes" userId="3e5c5154-569e-4d81-aa91-4f91841cdfa9" providerId="ADAL" clId="{A2B12FC0-F793-4A28-9B6C-D99F146D7C62}" dt="2022-09-13T14:15:28.565" v="877" actId="2696"/>
        <pc:sldMkLst>
          <pc:docMk/>
          <pc:sldMk cId="3387214923" sldId="837"/>
        </pc:sldMkLst>
      </pc:sldChg>
      <pc:sldChg chg="del">
        <pc:chgData name="Kelly Stokes" userId="3e5c5154-569e-4d81-aa91-4f91841cdfa9" providerId="ADAL" clId="{A2B12FC0-F793-4A28-9B6C-D99F146D7C62}" dt="2022-09-13T14:15:28.565" v="877" actId="2696"/>
        <pc:sldMkLst>
          <pc:docMk/>
          <pc:sldMk cId="4176112445" sldId="838"/>
        </pc:sldMkLst>
      </pc:sldChg>
      <pc:sldChg chg="del">
        <pc:chgData name="Kelly Stokes" userId="3e5c5154-569e-4d81-aa91-4f91841cdfa9" providerId="ADAL" clId="{A2B12FC0-F793-4A28-9B6C-D99F146D7C62}" dt="2022-09-13T14:15:28.565" v="877" actId="2696"/>
        <pc:sldMkLst>
          <pc:docMk/>
          <pc:sldMk cId="2128167011" sldId="839"/>
        </pc:sldMkLst>
      </pc:sldChg>
      <pc:sldChg chg="del">
        <pc:chgData name="Kelly Stokes" userId="3e5c5154-569e-4d81-aa91-4f91841cdfa9" providerId="ADAL" clId="{A2B12FC0-F793-4A28-9B6C-D99F146D7C62}" dt="2022-09-13T14:15:28.565" v="877" actId="2696"/>
        <pc:sldMkLst>
          <pc:docMk/>
          <pc:sldMk cId="1399347795" sldId="840"/>
        </pc:sldMkLst>
      </pc:sldChg>
      <pc:sldChg chg="del">
        <pc:chgData name="Kelly Stokes" userId="3e5c5154-569e-4d81-aa91-4f91841cdfa9" providerId="ADAL" clId="{A2B12FC0-F793-4A28-9B6C-D99F146D7C62}" dt="2022-09-13T14:15:28.565" v="877" actId="2696"/>
        <pc:sldMkLst>
          <pc:docMk/>
          <pc:sldMk cId="3871409262" sldId="841"/>
        </pc:sldMkLst>
      </pc:sldChg>
      <pc:sldChg chg="del">
        <pc:chgData name="Kelly Stokes" userId="3e5c5154-569e-4d81-aa91-4f91841cdfa9" providerId="ADAL" clId="{A2B12FC0-F793-4A28-9B6C-D99F146D7C62}" dt="2022-09-13T14:15:28.565" v="877" actId="2696"/>
        <pc:sldMkLst>
          <pc:docMk/>
          <pc:sldMk cId="23495024" sldId="842"/>
        </pc:sldMkLst>
      </pc:sldChg>
      <pc:sldChg chg="del">
        <pc:chgData name="Kelly Stokes" userId="3e5c5154-569e-4d81-aa91-4f91841cdfa9" providerId="ADAL" clId="{A2B12FC0-F793-4A28-9B6C-D99F146D7C62}" dt="2022-09-13T14:15:28.565" v="877" actId="2696"/>
        <pc:sldMkLst>
          <pc:docMk/>
          <pc:sldMk cId="4233973242" sldId="843"/>
        </pc:sldMkLst>
      </pc:sldChg>
      <pc:sldChg chg="del">
        <pc:chgData name="Kelly Stokes" userId="3e5c5154-569e-4d81-aa91-4f91841cdfa9" providerId="ADAL" clId="{A2B12FC0-F793-4A28-9B6C-D99F146D7C62}" dt="2022-09-13T14:15:28.565" v="877" actId="2696"/>
        <pc:sldMkLst>
          <pc:docMk/>
          <pc:sldMk cId="2626313901" sldId="844"/>
        </pc:sldMkLst>
      </pc:sldChg>
      <pc:sldChg chg="del">
        <pc:chgData name="Kelly Stokes" userId="3e5c5154-569e-4d81-aa91-4f91841cdfa9" providerId="ADAL" clId="{A2B12FC0-F793-4A28-9B6C-D99F146D7C62}" dt="2022-09-13T14:15:28.565" v="877" actId="2696"/>
        <pc:sldMkLst>
          <pc:docMk/>
          <pc:sldMk cId="2911998969" sldId="845"/>
        </pc:sldMkLst>
      </pc:sldChg>
      <pc:sldChg chg="del">
        <pc:chgData name="Kelly Stokes" userId="3e5c5154-569e-4d81-aa91-4f91841cdfa9" providerId="ADAL" clId="{A2B12FC0-F793-4A28-9B6C-D99F146D7C62}" dt="2022-09-13T14:15:28.565" v="877" actId="2696"/>
        <pc:sldMkLst>
          <pc:docMk/>
          <pc:sldMk cId="1365274676" sldId="846"/>
        </pc:sldMkLst>
      </pc:sldChg>
      <pc:sldChg chg="del">
        <pc:chgData name="Kelly Stokes" userId="3e5c5154-569e-4d81-aa91-4f91841cdfa9" providerId="ADAL" clId="{A2B12FC0-F793-4A28-9B6C-D99F146D7C62}" dt="2022-09-13T14:15:28.565" v="877" actId="2696"/>
        <pc:sldMkLst>
          <pc:docMk/>
          <pc:sldMk cId="3952357231" sldId="847"/>
        </pc:sldMkLst>
      </pc:sldChg>
      <pc:sldChg chg="del">
        <pc:chgData name="Kelly Stokes" userId="3e5c5154-569e-4d81-aa91-4f91841cdfa9" providerId="ADAL" clId="{A2B12FC0-F793-4A28-9B6C-D99F146D7C62}" dt="2022-09-13T14:15:28.565" v="877" actId="2696"/>
        <pc:sldMkLst>
          <pc:docMk/>
          <pc:sldMk cId="140958700" sldId="848"/>
        </pc:sldMkLst>
      </pc:sldChg>
      <pc:sldChg chg="del">
        <pc:chgData name="Kelly Stokes" userId="3e5c5154-569e-4d81-aa91-4f91841cdfa9" providerId="ADAL" clId="{A2B12FC0-F793-4A28-9B6C-D99F146D7C62}" dt="2022-09-13T14:15:28.565" v="877" actId="2696"/>
        <pc:sldMkLst>
          <pc:docMk/>
          <pc:sldMk cId="412819430" sldId="849"/>
        </pc:sldMkLst>
      </pc:sldChg>
      <pc:sldChg chg="del">
        <pc:chgData name="Kelly Stokes" userId="3e5c5154-569e-4d81-aa91-4f91841cdfa9" providerId="ADAL" clId="{A2B12FC0-F793-4A28-9B6C-D99F146D7C62}" dt="2022-09-13T14:15:28.565" v="877" actId="2696"/>
        <pc:sldMkLst>
          <pc:docMk/>
          <pc:sldMk cId="65702030" sldId="850"/>
        </pc:sldMkLst>
      </pc:sldChg>
      <pc:sldChg chg="del">
        <pc:chgData name="Kelly Stokes" userId="3e5c5154-569e-4d81-aa91-4f91841cdfa9" providerId="ADAL" clId="{A2B12FC0-F793-4A28-9B6C-D99F146D7C62}" dt="2022-09-13T14:15:28.565" v="877" actId="2696"/>
        <pc:sldMkLst>
          <pc:docMk/>
          <pc:sldMk cId="172278124" sldId="851"/>
        </pc:sldMkLst>
      </pc:sldChg>
      <pc:sldChg chg="del">
        <pc:chgData name="Kelly Stokes" userId="3e5c5154-569e-4d81-aa91-4f91841cdfa9" providerId="ADAL" clId="{A2B12FC0-F793-4A28-9B6C-D99F146D7C62}" dt="2022-09-13T14:15:28.565" v="877" actId="2696"/>
        <pc:sldMkLst>
          <pc:docMk/>
          <pc:sldMk cId="2939706951" sldId="852"/>
        </pc:sldMkLst>
      </pc:sldChg>
      <pc:sldChg chg="del">
        <pc:chgData name="Kelly Stokes" userId="3e5c5154-569e-4d81-aa91-4f91841cdfa9" providerId="ADAL" clId="{A2B12FC0-F793-4A28-9B6C-D99F146D7C62}" dt="2022-09-13T14:15:28.565" v="877" actId="2696"/>
        <pc:sldMkLst>
          <pc:docMk/>
          <pc:sldMk cId="872160858" sldId="853"/>
        </pc:sldMkLst>
      </pc:sldChg>
      <pc:sldChg chg="del">
        <pc:chgData name="Kelly Stokes" userId="3e5c5154-569e-4d81-aa91-4f91841cdfa9" providerId="ADAL" clId="{A2B12FC0-F793-4A28-9B6C-D99F146D7C62}" dt="2022-09-13T14:15:28.565" v="877" actId="2696"/>
        <pc:sldMkLst>
          <pc:docMk/>
          <pc:sldMk cId="942525871" sldId="854"/>
        </pc:sldMkLst>
      </pc:sldChg>
      <pc:sldChg chg="del">
        <pc:chgData name="Kelly Stokes" userId="3e5c5154-569e-4d81-aa91-4f91841cdfa9" providerId="ADAL" clId="{A2B12FC0-F793-4A28-9B6C-D99F146D7C62}" dt="2022-09-13T14:15:28.565" v="877" actId="2696"/>
        <pc:sldMkLst>
          <pc:docMk/>
          <pc:sldMk cId="3216196988" sldId="855"/>
        </pc:sldMkLst>
      </pc:sldChg>
      <pc:sldChg chg="del">
        <pc:chgData name="Kelly Stokes" userId="3e5c5154-569e-4d81-aa91-4f91841cdfa9" providerId="ADAL" clId="{A2B12FC0-F793-4A28-9B6C-D99F146D7C62}" dt="2022-09-13T14:15:28.565" v="877" actId="2696"/>
        <pc:sldMkLst>
          <pc:docMk/>
          <pc:sldMk cId="27472568" sldId="856"/>
        </pc:sldMkLst>
      </pc:sldChg>
      <pc:sldChg chg="del">
        <pc:chgData name="Kelly Stokes" userId="3e5c5154-569e-4d81-aa91-4f91841cdfa9" providerId="ADAL" clId="{A2B12FC0-F793-4A28-9B6C-D99F146D7C62}" dt="2022-09-13T14:15:28.565" v="877" actId="2696"/>
        <pc:sldMkLst>
          <pc:docMk/>
          <pc:sldMk cId="1178723912" sldId="857"/>
        </pc:sldMkLst>
      </pc:sldChg>
      <pc:sldChg chg="del">
        <pc:chgData name="Kelly Stokes" userId="3e5c5154-569e-4d81-aa91-4f91841cdfa9" providerId="ADAL" clId="{A2B12FC0-F793-4A28-9B6C-D99F146D7C62}" dt="2022-09-13T14:15:28.565" v="877" actId="2696"/>
        <pc:sldMkLst>
          <pc:docMk/>
          <pc:sldMk cId="1444779958" sldId="858"/>
        </pc:sldMkLst>
      </pc:sldChg>
      <pc:sldChg chg="del">
        <pc:chgData name="Kelly Stokes" userId="3e5c5154-569e-4d81-aa91-4f91841cdfa9" providerId="ADAL" clId="{A2B12FC0-F793-4A28-9B6C-D99F146D7C62}" dt="2022-09-13T14:15:28.565" v="877" actId="2696"/>
        <pc:sldMkLst>
          <pc:docMk/>
          <pc:sldMk cId="3472453427" sldId="859"/>
        </pc:sldMkLst>
      </pc:sldChg>
      <pc:sldChg chg="del">
        <pc:chgData name="Kelly Stokes" userId="3e5c5154-569e-4d81-aa91-4f91841cdfa9" providerId="ADAL" clId="{A2B12FC0-F793-4A28-9B6C-D99F146D7C62}" dt="2022-09-13T14:15:28.565" v="877" actId="2696"/>
        <pc:sldMkLst>
          <pc:docMk/>
          <pc:sldMk cId="2234185129" sldId="860"/>
        </pc:sldMkLst>
      </pc:sldChg>
      <pc:sldChg chg="del">
        <pc:chgData name="Kelly Stokes" userId="3e5c5154-569e-4d81-aa91-4f91841cdfa9" providerId="ADAL" clId="{A2B12FC0-F793-4A28-9B6C-D99F146D7C62}" dt="2022-09-13T14:15:28.565" v="877" actId="2696"/>
        <pc:sldMkLst>
          <pc:docMk/>
          <pc:sldMk cId="1597074932" sldId="862"/>
        </pc:sldMkLst>
      </pc:sldChg>
      <pc:sldChg chg="del">
        <pc:chgData name="Kelly Stokes" userId="3e5c5154-569e-4d81-aa91-4f91841cdfa9" providerId="ADAL" clId="{A2B12FC0-F793-4A28-9B6C-D99F146D7C62}" dt="2022-09-13T14:15:28.565" v="877" actId="2696"/>
        <pc:sldMkLst>
          <pc:docMk/>
          <pc:sldMk cId="3555031159" sldId="863"/>
        </pc:sldMkLst>
      </pc:sldChg>
      <pc:sldChg chg="del">
        <pc:chgData name="Kelly Stokes" userId="3e5c5154-569e-4d81-aa91-4f91841cdfa9" providerId="ADAL" clId="{A2B12FC0-F793-4A28-9B6C-D99F146D7C62}" dt="2022-09-13T14:15:28.565" v="877" actId="2696"/>
        <pc:sldMkLst>
          <pc:docMk/>
          <pc:sldMk cId="1845415027" sldId="864"/>
        </pc:sldMkLst>
      </pc:sldChg>
      <pc:sldChg chg="del">
        <pc:chgData name="Kelly Stokes" userId="3e5c5154-569e-4d81-aa91-4f91841cdfa9" providerId="ADAL" clId="{A2B12FC0-F793-4A28-9B6C-D99F146D7C62}" dt="2022-09-13T14:15:28.565" v="877" actId="2696"/>
        <pc:sldMkLst>
          <pc:docMk/>
          <pc:sldMk cId="1172030937" sldId="865"/>
        </pc:sldMkLst>
      </pc:sldChg>
      <pc:sldChg chg="del">
        <pc:chgData name="Kelly Stokes" userId="3e5c5154-569e-4d81-aa91-4f91841cdfa9" providerId="ADAL" clId="{A2B12FC0-F793-4A28-9B6C-D99F146D7C62}" dt="2022-09-13T14:15:28.565" v="877" actId="2696"/>
        <pc:sldMkLst>
          <pc:docMk/>
          <pc:sldMk cId="2839210363" sldId="866"/>
        </pc:sldMkLst>
      </pc:sldChg>
      <pc:sldChg chg="del">
        <pc:chgData name="Kelly Stokes" userId="3e5c5154-569e-4d81-aa91-4f91841cdfa9" providerId="ADAL" clId="{A2B12FC0-F793-4A28-9B6C-D99F146D7C62}" dt="2022-09-13T14:15:28.565" v="877" actId="2696"/>
        <pc:sldMkLst>
          <pc:docMk/>
          <pc:sldMk cId="2940611532" sldId="867"/>
        </pc:sldMkLst>
      </pc:sldChg>
      <pc:sldChg chg="del">
        <pc:chgData name="Kelly Stokes" userId="3e5c5154-569e-4d81-aa91-4f91841cdfa9" providerId="ADAL" clId="{A2B12FC0-F793-4A28-9B6C-D99F146D7C62}" dt="2022-09-13T14:15:28.565" v="877" actId="2696"/>
        <pc:sldMkLst>
          <pc:docMk/>
          <pc:sldMk cId="2449743768" sldId="868"/>
        </pc:sldMkLst>
      </pc:sldChg>
      <pc:sldChg chg="del">
        <pc:chgData name="Kelly Stokes" userId="3e5c5154-569e-4d81-aa91-4f91841cdfa9" providerId="ADAL" clId="{A2B12FC0-F793-4A28-9B6C-D99F146D7C62}" dt="2022-09-13T14:15:28.565" v="877" actId="2696"/>
        <pc:sldMkLst>
          <pc:docMk/>
          <pc:sldMk cId="596392085" sldId="869"/>
        </pc:sldMkLst>
      </pc:sldChg>
      <pc:sldChg chg="del">
        <pc:chgData name="Kelly Stokes" userId="3e5c5154-569e-4d81-aa91-4f91841cdfa9" providerId="ADAL" clId="{A2B12FC0-F793-4A28-9B6C-D99F146D7C62}" dt="2022-09-13T14:15:28.565" v="877" actId="2696"/>
        <pc:sldMkLst>
          <pc:docMk/>
          <pc:sldMk cId="490102340" sldId="870"/>
        </pc:sldMkLst>
      </pc:sldChg>
      <pc:sldChg chg="del">
        <pc:chgData name="Kelly Stokes" userId="3e5c5154-569e-4d81-aa91-4f91841cdfa9" providerId="ADAL" clId="{A2B12FC0-F793-4A28-9B6C-D99F146D7C62}" dt="2022-09-13T14:15:28.565" v="877" actId="2696"/>
        <pc:sldMkLst>
          <pc:docMk/>
          <pc:sldMk cId="3084041744" sldId="871"/>
        </pc:sldMkLst>
      </pc:sldChg>
      <pc:sldChg chg="del">
        <pc:chgData name="Kelly Stokes" userId="3e5c5154-569e-4d81-aa91-4f91841cdfa9" providerId="ADAL" clId="{A2B12FC0-F793-4A28-9B6C-D99F146D7C62}" dt="2022-09-13T14:15:28.565" v="877" actId="2696"/>
        <pc:sldMkLst>
          <pc:docMk/>
          <pc:sldMk cId="800039274" sldId="872"/>
        </pc:sldMkLst>
      </pc:sldChg>
      <pc:sldChg chg="del">
        <pc:chgData name="Kelly Stokes" userId="3e5c5154-569e-4d81-aa91-4f91841cdfa9" providerId="ADAL" clId="{A2B12FC0-F793-4A28-9B6C-D99F146D7C62}" dt="2022-09-13T14:15:28.565" v="877" actId="2696"/>
        <pc:sldMkLst>
          <pc:docMk/>
          <pc:sldMk cId="4176171616" sldId="873"/>
        </pc:sldMkLst>
      </pc:sldChg>
      <pc:sldChg chg="del">
        <pc:chgData name="Kelly Stokes" userId="3e5c5154-569e-4d81-aa91-4f91841cdfa9" providerId="ADAL" clId="{A2B12FC0-F793-4A28-9B6C-D99F146D7C62}" dt="2022-09-13T14:15:28.565" v="877" actId="2696"/>
        <pc:sldMkLst>
          <pc:docMk/>
          <pc:sldMk cId="172299315" sldId="874"/>
        </pc:sldMkLst>
      </pc:sldChg>
      <pc:sldChg chg="del">
        <pc:chgData name="Kelly Stokes" userId="3e5c5154-569e-4d81-aa91-4f91841cdfa9" providerId="ADAL" clId="{A2B12FC0-F793-4A28-9B6C-D99F146D7C62}" dt="2022-09-13T14:15:28.565" v="877" actId="2696"/>
        <pc:sldMkLst>
          <pc:docMk/>
          <pc:sldMk cId="2116710695" sldId="875"/>
        </pc:sldMkLst>
      </pc:sldChg>
      <pc:sldChg chg="del">
        <pc:chgData name="Kelly Stokes" userId="3e5c5154-569e-4d81-aa91-4f91841cdfa9" providerId="ADAL" clId="{A2B12FC0-F793-4A28-9B6C-D99F146D7C62}" dt="2022-09-13T14:15:28.565" v="877" actId="2696"/>
        <pc:sldMkLst>
          <pc:docMk/>
          <pc:sldMk cId="1601652400" sldId="876"/>
        </pc:sldMkLst>
      </pc:sldChg>
      <pc:sldChg chg="del">
        <pc:chgData name="Kelly Stokes" userId="3e5c5154-569e-4d81-aa91-4f91841cdfa9" providerId="ADAL" clId="{A2B12FC0-F793-4A28-9B6C-D99F146D7C62}" dt="2022-09-13T14:15:28.565" v="877" actId="2696"/>
        <pc:sldMkLst>
          <pc:docMk/>
          <pc:sldMk cId="2050065901" sldId="877"/>
        </pc:sldMkLst>
      </pc:sldChg>
      <pc:sldChg chg="del">
        <pc:chgData name="Kelly Stokes" userId="3e5c5154-569e-4d81-aa91-4f91841cdfa9" providerId="ADAL" clId="{A2B12FC0-F793-4A28-9B6C-D99F146D7C62}" dt="2022-09-13T14:15:28.565" v="877" actId="2696"/>
        <pc:sldMkLst>
          <pc:docMk/>
          <pc:sldMk cId="3338516484" sldId="878"/>
        </pc:sldMkLst>
      </pc:sldChg>
      <pc:sldChg chg="del">
        <pc:chgData name="Kelly Stokes" userId="3e5c5154-569e-4d81-aa91-4f91841cdfa9" providerId="ADAL" clId="{A2B12FC0-F793-4A28-9B6C-D99F146D7C62}" dt="2022-09-13T14:15:28.565" v="877" actId="2696"/>
        <pc:sldMkLst>
          <pc:docMk/>
          <pc:sldMk cId="1809865447" sldId="879"/>
        </pc:sldMkLst>
      </pc:sldChg>
      <pc:sldChg chg="del">
        <pc:chgData name="Kelly Stokes" userId="3e5c5154-569e-4d81-aa91-4f91841cdfa9" providerId="ADAL" clId="{A2B12FC0-F793-4A28-9B6C-D99F146D7C62}" dt="2022-09-13T14:15:28.565" v="877" actId="2696"/>
        <pc:sldMkLst>
          <pc:docMk/>
          <pc:sldMk cId="2061479449" sldId="880"/>
        </pc:sldMkLst>
      </pc:sldChg>
      <pc:sldChg chg="del">
        <pc:chgData name="Kelly Stokes" userId="3e5c5154-569e-4d81-aa91-4f91841cdfa9" providerId="ADAL" clId="{A2B12FC0-F793-4A28-9B6C-D99F146D7C62}" dt="2022-09-13T14:15:28.565" v="877" actId="2696"/>
        <pc:sldMkLst>
          <pc:docMk/>
          <pc:sldMk cId="1784554860" sldId="881"/>
        </pc:sldMkLst>
      </pc:sldChg>
      <pc:sldChg chg="del">
        <pc:chgData name="Kelly Stokes" userId="3e5c5154-569e-4d81-aa91-4f91841cdfa9" providerId="ADAL" clId="{A2B12FC0-F793-4A28-9B6C-D99F146D7C62}" dt="2022-09-13T14:15:28.565" v="877" actId="2696"/>
        <pc:sldMkLst>
          <pc:docMk/>
          <pc:sldMk cId="3070500761" sldId="882"/>
        </pc:sldMkLst>
      </pc:sldChg>
      <pc:sldChg chg="del">
        <pc:chgData name="Kelly Stokes" userId="3e5c5154-569e-4d81-aa91-4f91841cdfa9" providerId="ADAL" clId="{A2B12FC0-F793-4A28-9B6C-D99F146D7C62}" dt="2022-09-13T14:15:28.565" v="877" actId="2696"/>
        <pc:sldMkLst>
          <pc:docMk/>
          <pc:sldMk cId="1621218677" sldId="883"/>
        </pc:sldMkLst>
      </pc:sldChg>
      <pc:sldChg chg="del">
        <pc:chgData name="Kelly Stokes" userId="3e5c5154-569e-4d81-aa91-4f91841cdfa9" providerId="ADAL" clId="{A2B12FC0-F793-4A28-9B6C-D99F146D7C62}" dt="2022-09-13T14:15:28.565" v="877" actId="2696"/>
        <pc:sldMkLst>
          <pc:docMk/>
          <pc:sldMk cId="989922455" sldId="884"/>
        </pc:sldMkLst>
      </pc:sldChg>
      <pc:sldChg chg="del">
        <pc:chgData name="Kelly Stokes" userId="3e5c5154-569e-4d81-aa91-4f91841cdfa9" providerId="ADAL" clId="{A2B12FC0-F793-4A28-9B6C-D99F146D7C62}" dt="2022-09-13T14:15:28.565" v="877" actId="2696"/>
        <pc:sldMkLst>
          <pc:docMk/>
          <pc:sldMk cId="70517368" sldId="885"/>
        </pc:sldMkLst>
      </pc:sldChg>
      <pc:sldChg chg="del">
        <pc:chgData name="Kelly Stokes" userId="3e5c5154-569e-4d81-aa91-4f91841cdfa9" providerId="ADAL" clId="{A2B12FC0-F793-4A28-9B6C-D99F146D7C62}" dt="2022-09-13T14:15:28.565" v="877" actId="2696"/>
        <pc:sldMkLst>
          <pc:docMk/>
          <pc:sldMk cId="2245824070" sldId="886"/>
        </pc:sldMkLst>
      </pc:sldChg>
      <pc:sldChg chg="del">
        <pc:chgData name="Kelly Stokes" userId="3e5c5154-569e-4d81-aa91-4f91841cdfa9" providerId="ADAL" clId="{A2B12FC0-F793-4A28-9B6C-D99F146D7C62}" dt="2022-09-13T14:15:28.565" v="877" actId="2696"/>
        <pc:sldMkLst>
          <pc:docMk/>
          <pc:sldMk cId="4102685858" sldId="887"/>
        </pc:sldMkLst>
      </pc:sldChg>
      <pc:sldChg chg="del">
        <pc:chgData name="Kelly Stokes" userId="3e5c5154-569e-4d81-aa91-4f91841cdfa9" providerId="ADAL" clId="{A2B12FC0-F793-4A28-9B6C-D99F146D7C62}" dt="2022-09-13T14:15:28.565" v="877" actId="2696"/>
        <pc:sldMkLst>
          <pc:docMk/>
          <pc:sldMk cId="3491429122" sldId="888"/>
        </pc:sldMkLst>
      </pc:sldChg>
      <pc:sldChg chg="del">
        <pc:chgData name="Kelly Stokes" userId="3e5c5154-569e-4d81-aa91-4f91841cdfa9" providerId="ADAL" clId="{A2B12FC0-F793-4A28-9B6C-D99F146D7C62}" dt="2022-09-13T14:15:28.565" v="877" actId="2696"/>
        <pc:sldMkLst>
          <pc:docMk/>
          <pc:sldMk cId="1412262173" sldId="889"/>
        </pc:sldMkLst>
      </pc:sldChg>
      <pc:sldChg chg="del">
        <pc:chgData name="Kelly Stokes" userId="3e5c5154-569e-4d81-aa91-4f91841cdfa9" providerId="ADAL" clId="{A2B12FC0-F793-4A28-9B6C-D99F146D7C62}" dt="2022-09-13T14:15:28.565" v="877" actId="2696"/>
        <pc:sldMkLst>
          <pc:docMk/>
          <pc:sldMk cId="2629306380" sldId="890"/>
        </pc:sldMkLst>
      </pc:sldChg>
      <pc:sldChg chg="del">
        <pc:chgData name="Kelly Stokes" userId="3e5c5154-569e-4d81-aa91-4f91841cdfa9" providerId="ADAL" clId="{A2B12FC0-F793-4A28-9B6C-D99F146D7C62}" dt="2022-09-13T14:15:28.565" v="877" actId="2696"/>
        <pc:sldMkLst>
          <pc:docMk/>
          <pc:sldMk cId="3045189484" sldId="891"/>
        </pc:sldMkLst>
      </pc:sldChg>
      <pc:sldChg chg="del">
        <pc:chgData name="Kelly Stokes" userId="3e5c5154-569e-4d81-aa91-4f91841cdfa9" providerId="ADAL" clId="{A2B12FC0-F793-4A28-9B6C-D99F146D7C62}" dt="2022-09-13T14:15:28.565" v="877" actId="2696"/>
        <pc:sldMkLst>
          <pc:docMk/>
          <pc:sldMk cId="2529985506" sldId="892"/>
        </pc:sldMkLst>
      </pc:sldChg>
      <pc:sldChg chg="del">
        <pc:chgData name="Kelly Stokes" userId="3e5c5154-569e-4d81-aa91-4f91841cdfa9" providerId="ADAL" clId="{A2B12FC0-F793-4A28-9B6C-D99F146D7C62}" dt="2022-09-13T14:16:29.055" v="912" actId="2696"/>
        <pc:sldMkLst>
          <pc:docMk/>
          <pc:sldMk cId="3612933789" sldId="893"/>
        </pc:sldMkLst>
      </pc:sldChg>
      <pc:sldChg chg="modSp mod">
        <pc:chgData name="Kelly Stokes" userId="3e5c5154-569e-4d81-aa91-4f91841cdfa9" providerId="ADAL" clId="{A2B12FC0-F793-4A28-9B6C-D99F146D7C62}" dt="2022-09-13T14:23:22.769" v="1164" actId="404"/>
        <pc:sldMkLst>
          <pc:docMk/>
          <pc:sldMk cId="2625843251" sldId="894"/>
        </pc:sldMkLst>
        <pc:spChg chg="mod">
          <ac:chgData name="Kelly Stokes" userId="3e5c5154-569e-4d81-aa91-4f91841cdfa9" providerId="ADAL" clId="{A2B12FC0-F793-4A28-9B6C-D99F146D7C62}" dt="2022-09-13T14:23:22.769" v="1164" actId="404"/>
          <ac:spMkLst>
            <pc:docMk/>
            <pc:sldMk cId="2625843251" sldId="894"/>
            <ac:spMk id="2" creationId="{02FB8773-AD3E-2543-510F-CEE32E75C793}"/>
          </ac:spMkLst>
        </pc:spChg>
        <pc:spChg chg="mod">
          <ac:chgData name="Kelly Stokes" userId="3e5c5154-569e-4d81-aa91-4f91841cdfa9" providerId="ADAL" clId="{A2B12FC0-F793-4A28-9B6C-D99F146D7C62}" dt="2022-09-13T14:22:17.226" v="1145" actId="1076"/>
          <ac:spMkLst>
            <pc:docMk/>
            <pc:sldMk cId="2625843251" sldId="894"/>
            <ac:spMk id="3" creationId="{E500F0D3-C8EE-77CA-D8A5-2252D46724AA}"/>
          </ac:spMkLst>
        </pc:spChg>
      </pc:sldChg>
      <pc:sldChg chg="del">
        <pc:chgData name="Kelly Stokes" userId="3e5c5154-569e-4d81-aa91-4f91841cdfa9" providerId="ADAL" clId="{A2B12FC0-F793-4A28-9B6C-D99F146D7C62}" dt="2022-09-13T14:29:19.509" v="1185" actId="2696"/>
        <pc:sldMkLst>
          <pc:docMk/>
          <pc:sldMk cId="34512739" sldId="895"/>
        </pc:sldMkLst>
      </pc:sldChg>
      <pc:sldChg chg="addSp delSp modSp del mod">
        <pc:chgData name="Kelly Stokes" userId="3e5c5154-569e-4d81-aa91-4f91841cdfa9" providerId="ADAL" clId="{A2B12FC0-F793-4A28-9B6C-D99F146D7C62}" dt="2022-09-13T13:45:23.632" v="163" actId="2696"/>
        <pc:sldMkLst>
          <pc:docMk/>
          <pc:sldMk cId="3323277087" sldId="896"/>
        </pc:sldMkLst>
        <pc:spChg chg="mod">
          <ac:chgData name="Kelly Stokes" userId="3e5c5154-569e-4d81-aa91-4f91841cdfa9" providerId="ADAL" clId="{A2B12FC0-F793-4A28-9B6C-D99F146D7C62}" dt="2022-09-13T13:45:14.976" v="162" actId="20577"/>
          <ac:spMkLst>
            <pc:docMk/>
            <pc:sldMk cId="3323277087" sldId="896"/>
            <ac:spMk id="2" creationId="{52DA34BA-82FC-47C5-BCE1-BB65E08B92A1}"/>
          </ac:spMkLst>
        </pc:spChg>
        <pc:picChg chg="add mod">
          <ac:chgData name="Kelly Stokes" userId="3e5c5154-569e-4d81-aa91-4f91841cdfa9" providerId="ADAL" clId="{A2B12FC0-F793-4A28-9B6C-D99F146D7C62}" dt="2022-09-13T13:45:11.261" v="157"/>
          <ac:picMkLst>
            <pc:docMk/>
            <pc:sldMk cId="3323277087" sldId="896"/>
            <ac:picMk id="3" creationId="{C555E51D-417F-DBD7-A556-542E810B62EA}"/>
          </ac:picMkLst>
        </pc:picChg>
        <pc:picChg chg="del">
          <ac:chgData name="Kelly Stokes" userId="3e5c5154-569e-4d81-aa91-4f91841cdfa9" providerId="ADAL" clId="{A2B12FC0-F793-4A28-9B6C-D99F146D7C62}" dt="2022-09-13T13:45:05.660" v="156" actId="478"/>
          <ac:picMkLst>
            <pc:docMk/>
            <pc:sldMk cId="3323277087" sldId="896"/>
            <ac:picMk id="2050" creationId="{8598AB4C-904C-1AAD-4A10-C09ED4A10973}"/>
          </ac:picMkLst>
        </pc:picChg>
      </pc:sldChg>
      <pc:sldChg chg="addSp modSp add">
        <pc:chgData name="Kelly Stokes" userId="3e5c5154-569e-4d81-aa91-4f91841cdfa9" providerId="ADAL" clId="{A2B12FC0-F793-4A28-9B6C-D99F146D7C62}" dt="2022-09-13T13:57:31.387" v="406" actId="732"/>
        <pc:sldMkLst>
          <pc:docMk/>
          <pc:sldMk cId="2505503330" sldId="908"/>
        </pc:sldMkLst>
        <pc:picChg chg="add mod">
          <ac:chgData name="Kelly Stokes" userId="3e5c5154-569e-4d81-aa91-4f91841cdfa9" providerId="ADAL" clId="{A2B12FC0-F793-4A28-9B6C-D99F146D7C62}" dt="2022-09-13T13:57:31.387" v="406" actId="732"/>
          <ac:picMkLst>
            <pc:docMk/>
            <pc:sldMk cId="2505503330" sldId="908"/>
            <ac:picMk id="7170" creationId="{C7862F1C-D4EA-144C-6596-BF5B4666FB2E}"/>
          </ac:picMkLst>
        </pc:picChg>
      </pc:sldChg>
      <pc:sldChg chg="addSp modSp add">
        <pc:chgData name="Kelly Stokes" userId="3e5c5154-569e-4d81-aa91-4f91841cdfa9" providerId="ADAL" clId="{A2B12FC0-F793-4A28-9B6C-D99F146D7C62}" dt="2022-09-13T13:58:21.366" v="423" actId="732"/>
        <pc:sldMkLst>
          <pc:docMk/>
          <pc:sldMk cId="726637273" sldId="909"/>
        </pc:sldMkLst>
        <pc:picChg chg="add mod">
          <ac:chgData name="Kelly Stokes" userId="3e5c5154-569e-4d81-aa91-4f91841cdfa9" providerId="ADAL" clId="{A2B12FC0-F793-4A28-9B6C-D99F146D7C62}" dt="2022-09-13T13:58:21.366" v="423" actId="732"/>
          <ac:picMkLst>
            <pc:docMk/>
            <pc:sldMk cId="726637273" sldId="909"/>
            <ac:picMk id="11266" creationId="{EB0037AE-5D63-8C1D-1B84-F2359C23A301}"/>
          </ac:picMkLst>
        </pc:picChg>
      </pc:sldChg>
      <pc:sldChg chg="addSp modSp add">
        <pc:chgData name="Kelly Stokes" userId="3e5c5154-569e-4d81-aa91-4f91841cdfa9" providerId="ADAL" clId="{A2B12FC0-F793-4A28-9B6C-D99F146D7C62}" dt="2022-09-13T13:59:13.590" v="439" actId="14100"/>
        <pc:sldMkLst>
          <pc:docMk/>
          <pc:sldMk cId="1157955189" sldId="910"/>
        </pc:sldMkLst>
        <pc:picChg chg="add mod">
          <ac:chgData name="Kelly Stokes" userId="3e5c5154-569e-4d81-aa91-4f91841cdfa9" providerId="ADAL" clId="{A2B12FC0-F793-4A28-9B6C-D99F146D7C62}" dt="2022-09-13T13:59:13.590" v="439" actId="14100"/>
          <ac:picMkLst>
            <pc:docMk/>
            <pc:sldMk cId="1157955189" sldId="910"/>
            <ac:picMk id="12290" creationId="{78C6D8A9-80B0-A9EE-D2DC-0E78BA41802E}"/>
          </ac:picMkLst>
        </pc:picChg>
      </pc:sldChg>
      <pc:sldChg chg="modSp add mod">
        <pc:chgData name="Kelly Stokes" userId="3e5c5154-569e-4d81-aa91-4f91841cdfa9" providerId="ADAL" clId="{A2B12FC0-F793-4A28-9B6C-D99F146D7C62}" dt="2022-09-13T14:01:50.732" v="497" actId="1076"/>
        <pc:sldMkLst>
          <pc:docMk/>
          <pc:sldMk cId="1455266611" sldId="911"/>
        </pc:sldMkLst>
        <pc:spChg chg="mod">
          <ac:chgData name="Kelly Stokes" userId="3e5c5154-569e-4d81-aa91-4f91841cdfa9" providerId="ADAL" clId="{A2B12FC0-F793-4A28-9B6C-D99F146D7C62}" dt="2022-09-13T14:01:50.732" v="497" actId="1076"/>
          <ac:spMkLst>
            <pc:docMk/>
            <pc:sldMk cId="1455266611" sldId="911"/>
            <ac:spMk id="2" creationId="{52DA34BA-82FC-47C5-BCE1-BB65E08B92A1}"/>
          </ac:spMkLst>
        </pc:spChg>
      </pc:sldChg>
      <pc:sldChg chg="add">
        <pc:chgData name="Kelly Stokes" userId="3e5c5154-569e-4d81-aa91-4f91841cdfa9" providerId="ADAL" clId="{A2B12FC0-F793-4A28-9B6C-D99F146D7C62}" dt="2022-09-13T14:02:11.429" v="506" actId="2890"/>
        <pc:sldMkLst>
          <pc:docMk/>
          <pc:sldMk cId="1270429899" sldId="912"/>
        </pc:sldMkLst>
      </pc:sldChg>
      <pc:sldChg chg="modSp add mod">
        <pc:chgData name="Kelly Stokes" userId="3e5c5154-569e-4d81-aa91-4f91841cdfa9" providerId="ADAL" clId="{A2B12FC0-F793-4A28-9B6C-D99F146D7C62}" dt="2022-09-13T14:03:35.051" v="566"/>
        <pc:sldMkLst>
          <pc:docMk/>
          <pc:sldMk cId="1730190645" sldId="913"/>
        </pc:sldMkLst>
        <pc:spChg chg="mod">
          <ac:chgData name="Kelly Stokes" userId="3e5c5154-569e-4d81-aa91-4f91841cdfa9" providerId="ADAL" clId="{A2B12FC0-F793-4A28-9B6C-D99F146D7C62}" dt="2022-09-13T14:03:35.051" v="566"/>
          <ac:spMkLst>
            <pc:docMk/>
            <pc:sldMk cId="1730190645" sldId="913"/>
            <ac:spMk id="2" creationId="{52DA34BA-82FC-47C5-BCE1-BB65E08B92A1}"/>
          </ac:spMkLst>
        </pc:spChg>
      </pc:sldChg>
      <pc:sldChg chg="modSp add mod">
        <pc:chgData name="Kelly Stokes" userId="3e5c5154-569e-4d81-aa91-4f91841cdfa9" providerId="ADAL" clId="{A2B12FC0-F793-4A28-9B6C-D99F146D7C62}" dt="2022-09-13T14:05:26.105" v="635" actId="1076"/>
        <pc:sldMkLst>
          <pc:docMk/>
          <pc:sldMk cId="2471132997" sldId="914"/>
        </pc:sldMkLst>
        <pc:spChg chg="mod">
          <ac:chgData name="Kelly Stokes" userId="3e5c5154-569e-4d81-aa91-4f91841cdfa9" providerId="ADAL" clId="{A2B12FC0-F793-4A28-9B6C-D99F146D7C62}" dt="2022-09-13T14:05:22.745" v="634"/>
          <ac:spMkLst>
            <pc:docMk/>
            <pc:sldMk cId="2471132997" sldId="914"/>
            <ac:spMk id="2" creationId="{52DA34BA-82FC-47C5-BCE1-BB65E08B92A1}"/>
          </ac:spMkLst>
        </pc:spChg>
        <pc:picChg chg="mod">
          <ac:chgData name="Kelly Stokes" userId="3e5c5154-569e-4d81-aa91-4f91841cdfa9" providerId="ADAL" clId="{A2B12FC0-F793-4A28-9B6C-D99F146D7C62}" dt="2022-09-13T14:05:26.105" v="635" actId="1076"/>
          <ac:picMkLst>
            <pc:docMk/>
            <pc:sldMk cId="2471132997" sldId="914"/>
            <ac:picMk id="4" creationId="{D6FA459C-50E3-226B-0282-70522301D536}"/>
          </ac:picMkLst>
        </pc:picChg>
      </pc:sldChg>
      <pc:sldChg chg="modSp add mod">
        <pc:chgData name="Kelly Stokes" userId="3e5c5154-569e-4d81-aa91-4f91841cdfa9" providerId="ADAL" clId="{A2B12FC0-F793-4A28-9B6C-D99F146D7C62}" dt="2022-09-13T14:06:03.217" v="646" actId="27636"/>
        <pc:sldMkLst>
          <pc:docMk/>
          <pc:sldMk cId="2182052701" sldId="915"/>
        </pc:sldMkLst>
        <pc:spChg chg="mod">
          <ac:chgData name="Kelly Stokes" userId="3e5c5154-569e-4d81-aa91-4f91841cdfa9" providerId="ADAL" clId="{A2B12FC0-F793-4A28-9B6C-D99F146D7C62}" dt="2022-09-13T14:06:03.217" v="646" actId="27636"/>
          <ac:spMkLst>
            <pc:docMk/>
            <pc:sldMk cId="2182052701" sldId="915"/>
            <ac:spMk id="2" creationId="{52DA34BA-82FC-47C5-BCE1-BB65E08B92A1}"/>
          </ac:spMkLst>
        </pc:spChg>
      </pc:sldChg>
      <pc:sldChg chg="add">
        <pc:chgData name="Kelly Stokes" userId="3e5c5154-569e-4d81-aa91-4f91841cdfa9" providerId="ADAL" clId="{A2B12FC0-F793-4A28-9B6C-D99F146D7C62}" dt="2022-09-13T14:05:56.932" v="639" actId="2890"/>
        <pc:sldMkLst>
          <pc:docMk/>
          <pc:sldMk cId="1391544211" sldId="916"/>
        </pc:sldMkLst>
      </pc:sldChg>
      <pc:sldChg chg="add">
        <pc:chgData name="Kelly Stokes" userId="3e5c5154-569e-4d81-aa91-4f91841cdfa9" providerId="ADAL" clId="{A2B12FC0-F793-4A28-9B6C-D99F146D7C62}" dt="2022-09-13T14:06:37.488" v="650" actId="2890"/>
        <pc:sldMkLst>
          <pc:docMk/>
          <pc:sldMk cId="2999887838" sldId="917"/>
        </pc:sldMkLst>
      </pc:sldChg>
      <pc:sldChg chg="modSp add mod">
        <pc:chgData name="Kelly Stokes" userId="3e5c5154-569e-4d81-aa91-4f91841cdfa9" providerId="ADAL" clId="{A2B12FC0-F793-4A28-9B6C-D99F146D7C62}" dt="2022-09-13T14:06:46.666" v="660" actId="20577"/>
        <pc:sldMkLst>
          <pc:docMk/>
          <pc:sldMk cId="2477383285" sldId="918"/>
        </pc:sldMkLst>
        <pc:spChg chg="mod">
          <ac:chgData name="Kelly Stokes" userId="3e5c5154-569e-4d81-aa91-4f91841cdfa9" providerId="ADAL" clId="{A2B12FC0-F793-4A28-9B6C-D99F146D7C62}" dt="2022-09-13T14:06:46.666" v="660" actId="20577"/>
          <ac:spMkLst>
            <pc:docMk/>
            <pc:sldMk cId="2477383285" sldId="918"/>
            <ac:spMk id="2" creationId="{52DA34BA-82FC-47C5-BCE1-BB65E08B92A1}"/>
          </ac:spMkLst>
        </pc:spChg>
      </pc:sldChg>
      <pc:sldChg chg="add">
        <pc:chgData name="Kelly Stokes" userId="3e5c5154-569e-4d81-aa91-4f91841cdfa9" providerId="ADAL" clId="{A2B12FC0-F793-4A28-9B6C-D99F146D7C62}" dt="2022-09-13T14:07:18.329" v="663" actId="2890"/>
        <pc:sldMkLst>
          <pc:docMk/>
          <pc:sldMk cId="2519920534" sldId="919"/>
        </pc:sldMkLst>
      </pc:sldChg>
      <pc:sldChg chg="modSp add mod">
        <pc:chgData name="Kelly Stokes" userId="3e5c5154-569e-4d81-aa91-4f91841cdfa9" providerId="ADAL" clId="{A2B12FC0-F793-4A28-9B6C-D99F146D7C62}" dt="2022-09-13T14:07:25.628" v="671" actId="20577"/>
        <pc:sldMkLst>
          <pc:docMk/>
          <pc:sldMk cId="1170409252" sldId="920"/>
        </pc:sldMkLst>
        <pc:spChg chg="mod">
          <ac:chgData name="Kelly Stokes" userId="3e5c5154-569e-4d81-aa91-4f91841cdfa9" providerId="ADAL" clId="{A2B12FC0-F793-4A28-9B6C-D99F146D7C62}" dt="2022-09-13T14:07:25.628" v="671" actId="20577"/>
          <ac:spMkLst>
            <pc:docMk/>
            <pc:sldMk cId="1170409252" sldId="920"/>
            <ac:spMk id="2" creationId="{52DA34BA-82FC-47C5-BCE1-BB65E08B92A1}"/>
          </ac:spMkLst>
        </pc:spChg>
      </pc:sldChg>
      <pc:sldChg chg="addSp modSp add">
        <pc:chgData name="Kelly Stokes" userId="3e5c5154-569e-4d81-aa91-4f91841cdfa9" providerId="ADAL" clId="{A2B12FC0-F793-4A28-9B6C-D99F146D7C62}" dt="2022-09-13T14:09:51.476" v="698" actId="14100"/>
        <pc:sldMkLst>
          <pc:docMk/>
          <pc:sldMk cId="2664292656" sldId="921"/>
        </pc:sldMkLst>
        <pc:picChg chg="add mod">
          <ac:chgData name="Kelly Stokes" userId="3e5c5154-569e-4d81-aa91-4f91841cdfa9" providerId="ADAL" clId="{A2B12FC0-F793-4A28-9B6C-D99F146D7C62}" dt="2022-09-13T14:09:51.476" v="698" actId="14100"/>
          <ac:picMkLst>
            <pc:docMk/>
            <pc:sldMk cId="2664292656" sldId="921"/>
            <ac:picMk id="13314" creationId="{C6B94327-1E82-6C0E-04BA-0D092AA3C38E}"/>
          </ac:picMkLst>
        </pc:picChg>
      </pc:sldChg>
      <pc:sldChg chg="delSp modSp add mod">
        <pc:chgData name="Kelly Stokes" userId="3e5c5154-569e-4d81-aa91-4f91841cdfa9" providerId="ADAL" clId="{A2B12FC0-F793-4A28-9B6C-D99F146D7C62}" dt="2022-09-13T14:10:22.663" v="710" actId="20577"/>
        <pc:sldMkLst>
          <pc:docMk/>
          <pc:sldMk cId="643448095" sldId="922"/>
        </pc:sldMkLst>
        <pc:spChg chg="mod">
          <ac:chgData name="Kelly Stokes" userId="3e5c5154-569e-4d81-aa91-4f91841cdfa9" providerId="ADAL" clId="{A2B12FC0-F793-4A28-9B6C-D99F146D7C62}" dt="2022-09-13T14:10:22.663" v="710" actId="20577"/>
          <ac:spMkLst>
            <pc:docMk/>
            <pc:sldMk cId="643448095" sldId="922"/>
            <ac:spMk id="2" creationId="{52DA34BA-82FC-47C5-BCE1-BB65E08B92A1}"/>
          </ac:spMkLst>
        </pc:spChg>
        <pc:picChg chg="del">
          <ac:chgData name="Kelly Stokes" userId="3e5c5154-569e-4d81-aa91-4f91841cdfa9" providerId="ADAL" clId="{A2B12FC0-F793-4A28-9B6C-D99F146D7C62}" dt="2022-09-13T14:10:17.830" v="702" actId="478"/>
          <ac:picMkLst>
            <pc:docMk/>
            <pc:sldMk cId="643448095" sldId="922"/>
            <ac:picMk id="13314" creationId="{C6B94327-1E82-6C0E-04BA-0D092AA3C38E}"/>
          </ac:picMkLst>
        </pc:picChg>
      </pc:sldChg>
      <pc:sldChg chg="addSp modSp add mod">
        <pc:chgData name="Kelly Stokes" userId="3e5c5154-569e-4d81-aa91-4f91841cdfa9" providerId="ADAL" clId="{A2B12FC0-F793-4A28-9B6C-D99F146D7C62}" dt="2022-09-13T14:10:43.830" v="723" actId="14100"/>
        <pc:sldMkLst>
          <pc:docMk/>
          <pc:sldMk cId="2449461171" sldId="923"/>
        </pc:sldMkLst>
        <pc:spChg chg="mod">
          <ac:chgData name="Kelly Stokes" userId="3e5c5154-569e-4d81-aa91-4f91841cdfa9" providerId="ADAL" clId="{A2B12FC0-F793-4A28-9B6C-D99F146D7C62}" dt="2022-09-13T14:10:35.576" v="720" actId="20577"/>
          <ac:spMkLst>
            <pc:docMk/>
            <pc:sldMk cId="2449461171" sldId="923"/>
            <ac:spMk id="2" creationId="{52DA34BA-82FC-47C5-BCE1-BB65E08B92A1}"/>
          </ac:spMkLst>
        </pc:spChg>
        <pc:spChg chg="add mod">
          <ac:chgData name="Kelly Stokes" userId="3e5c5154-569e-4d81-aa91-4f91841cdfa9" providerId="ADAL" clId="{A2B12FC0-F793-4A28-9B6C-D99F146D7C62}" dt="2022-09-13T14:10:43.830" v="723" actId="14100"/>
          <ac:spMkLst>
            <pc:docMk/>
            <pc:sldMk cId="2449461171" sldId="923"/>
            <ac:spMk id="3" creationId="{D4D24434-28DA-082A-43BE-D112CC4AD71B}"/>
          </ac:spMkLst>
        </pc:spChg>
      </pc:sldChg>
      <pc:sldChg chg="addSp modSp add">
        <pc:chgData name="Kelly Stokes" userId="3e5c5154-569e-4d81-aa91-4f91841cdfa9" providerId="ADAL" clId="{A2B12FC0-F793-4A28-9B6C-D99F146D7C62}" dt="2022-09-13T14:12:13.092" v="746" actId="1076"/>
        <pc:sldMkLst>
          <pc:docMk/>
          <pc:sldMk cId="926686264" sldId="924"/>
        </pc:sldMkLst>
        <pc:picChg chg="add mod">
          <ac:chgData name="Kelly Stokes" userId="3e5c5154-569e-4d81-aa91-4f91841cdfa9" providerId="ADAL" clId="{A2B12FC0-F793-4A28-9B6C-D99F146D7C62}" dt="2022-09-13T14:12:13.092" v="746" actId="1076"/>
          <ac:picMkLst>
            <pc:docMk/>
            <pc:sldMk cId="926686264" sldId="924"/>
            <ac:picMk id="17410" creationId="{1094F94F-A228-1369-A08C-03E16F365E6B}"/>
          </ac:picMkLst>
        </pc:picChg>
      </pc:sldChg>
      <pc:sldChg chg="modSp add mod">
        <pc:chgData name="Kelly Stokes" userId="3e5c5154-569e-4d81-aa91-4f91841cdfa9" providerId="ADAL" clId="{A2B12FC0-F793-4A28-9B6C-D99F146D7C62}" dt="2022-09-13T14:12:46.409" v="822" actId="20577"/>
        <pc:sldMkLst>
          <pc:docMk/>
          <pc:sldMk cId="604261781" sldId="925"/>
        </pc:sldMkLst>
        <pc:spChg chg="mod">
          <ac:chgData name="Kelly Stokes" userId="3e5c5154-569e-4d81-aa91-4f91841cdfa9" providerId="ADAL" clId="{A2B12FC0-F793-4A28-9B6C-D99F146D7C62}" dt="2022-09-13T14:12:46.409" v="822" actId="20577"/>
          <ac:spMkLst>
            <pc:docMk/>
            <pc:sldMk cId="604261781" sldId="925"/>
            <ac:spMk id="2" creationId="{52DA34BA-82FC-47C5-BCE1-BB65E08B92A1}"/>
          </ac:spMkLst>
        </pc:spChg>
      </pc:sldChg>
      <pc:sldChg chg="modSp add mod">
        <pc:chgData name="Kelly Stokes" userId="3e5c5154-569e-4d81-aa91-4f91841cdfa9" providerId="ADAL" clId="{A2B12FC0-F793-4A28-9B6C-D99F146D7C62}" dt="2022-09-13T14:14:37.237" v="839" actId="13926"/>
        <pc:sldMkLst>
          <pc:docMk/>
          <pc:sldMk cId="3472404209" sldId="926"/>
        </pc:sldMkLst>
        <pc:spChg chg="mod">
          <ac:chgData name="Kelly Stokes" userId="3e5c5154-569e-4d81-aa91-4f91841cdfa9" providerId="ADAL" clId="{A2B12FC0-F793-4A28-9B6C-D99F146D7C62}" dt="2022-09-13T14:14:37.237" v="839" actId="13926"/>
          <ac:spMkLst>
            <pc:docMk/>
            <pc:sldMk cId="3472404209" sldId="926"/>
            <ac:spMk id="2" creationId="{52DA34BA-82FC-47C5-BCE1-BB65E08B92A1}"/>
          </ac:spMkLst>
        </pc:spChg>
      </pc:sldChg>
      <pc:sldChg chg="modSp add mod">
        <pc:chgData name="Kelly Stokes" userId="3e5c5154-569e-4d81-aa91-4f91841cdfa9" providerId="ADAL" clId="{A2B12FC0-F793-4A28-9B6C-D99F146D7C62}" dt="2022-09-13T14:16:12.048" v="909" actId="20577"/>
        <pc:sldMkLst>
          <pc:docMk/>
          <pc:sldMk cId="576820864" sldId="927"/>
        </pc:sldMkLst>
        <pc:spChg chg="mod">
          <ac:chgData name="Kelly Stokes" userId="3e5c5154-569e-4d81-aa91-4f91841cdfa9" providerId="ADAL" clId="{A2B12FC0-F793-4A28-9B6C-D99F146D7C62}" dt="2022-09-13T14:16:12.048" v="909" actId="20577"/>
          <ac:spMkLst>
            <pc:docMk/>
            <pc:sldMk cId="576820864" sldId="927"/>
            <ac:spMk id="2" creationId="{02FB8773-AD3E-2543-510F-CEE32E75C793}"/>
          </ac:spMkLst>
        </pc:spChg>
      </pc:sldChg>
      <pc:sldChg chg="modSp add mod">
        <pc:chgData name="Kelly Stokes" userId="3e5c5154-569e-4d81-aa91-4f91841cdfa9" providerId="ADAL" clId="{A2B12FC0-F793-4A28-9B6C-D99F146D7C62}" dt="2022-09-13T14:16:08.905" v="907" actId="20577"/>
        <pc:sldMkLst>
          <pc:docMk/>
          <pc:sldMk cId="455026067" sldId="928"/>
        </pc:sldMkLst>
        <pc:spChg chg="mod">
          <ac:chgData name="Kelly Stokes" userId="3e5c5154-569e-4d81-aa91-4f91841cdfa9" providerId="ADAL" clId="{A2B12FC0-F793-4A28-9B6C-D99F146D7C62}" dt="2022-09-13T14:16:08.905" v="907" actId="20577"/>
          <ac:spMkLst>
            <pc:docMk/>
            <pc:sldMk cId="455026067" sldId="928"/>
            <ac:spMk id="2" creationId="{02FB8773-AD3E-2543-510F-CEE32E75C793}"/>
          </ac:spMkLst>
        </pc:spChg>
      </pc:sldChg>
      <pc:sldChg chg="ord">
        <pc:chgData name="Kelly Stokes" userId="3e5c5154-569e-4d81-aa91-4f91841cdfa9" providerId="ADAL" clId="{A2B12FC0-F793-4A28-9B6C-D99F146D7C62}" dt="2022-09-13T14:35:29.596" v="1209"/>
        <pc:sldMkLst>
          <pc:docMk/>
          <pc:sldMk cId="3915307081" sldId="930"/>
        </pc:sldMkLst>
      </pc:sldChg>
      <pc:sldChg chg="ord">
        <pc:chgData name="Kelly Stokes" userId="3e5c5154-569e-4d81-aa91-4f91841cdfa9" providerId="ADAL" clId="{A2B12FC0-F793-4A28-9B6C-D99F146D7C62}" dt="2022-09-13T14:35:31.279" v="1211"/>
        <pc:sldMkLst>
          <pc:docMk/>
          <pc:sldMk cId="1758724553" sldId="931"/>
        </pc:sldMkLst>
      </pc:sldChg>
      <pc:sldChg chg="modSp add mod">
        <pc:chgData name="Kelly Stokes" userId="3e5c5154-569e-4d81-aa91-4f91841cdfa9" providerId="ADAL" clId="{A2B12FC0-F793-4A28-9B6C-D99F146D7C62}" dt="2022-09-13T14:23:39.947" v="1167" actId="13926"/>
        <pc:sldMkLst>
          <pc:docMk/>
          <pc:sldMk cId="543465961" sldId="932"/>
        </pc:sldMkLst>
        <pc:spChg chg="mod">
          <ac:chgData name="Kelly Stokes" userId="3e5c5154-569e-4d81-aa91-4f91841cdfa9" providerId="ADAL" clId="{A2B12FC0-F793-4A28-9B6C-D99F146D7C62}" dt="2022-09-13T14:23:39.947" v="1167" actId="13926"/>
          <ac:spMkLst>
            <pc:docMk/>
            <pc:sldMk cId="543465961" sldId="932"/>
            <ac:spMk id="3" creationId="{E500F0D3-C8EE-77CA-D8A5-2252D46724AA}"/>
          </ac:spMkLst>
        </pc:spChg>
      </pc:sldChg>
      <pc:sldChg chg="modSp add mod">
        <pc:chgData name="Kelly Stokes" userId="3e5c5154-569e-4d81-aa91-4f91841cdfa9" providerId="ADAL" clId="{A2B12FC0-F793-4A28-9B6C-D99F146D7C62}" dt="2022-09-13T14:29:34.760" v="1190" actId="20577"/>
        <pc:sldMkLst>
          <pc:docMk/>
          <pc:sldMk cId="3786708826" sldId="933"/>
        </pc:sldMkLst>
        <pc:spChg chg="mod">
          <ac:chgData name="Kelly Stokes" userId="3e5c5154-569e-4d81-aa91-4f91841cdfa9" providerId="ADAL" clId="{A2B12FC0-F793-4A28-9B6C-D99F146D7C62}" dt="2022-09-13T14:29:34.760" v="1190" actId="20577"/>
          <ac:spMkLst>
            <pc:docMk/>
            <pc:sldMk cId="3786708826" sldId="933"/>
            <ac:spMk id="2" creationId="{02FB8773-AD3E-2543-510F-CEE32E75C793}"/>
          </ac:spMkLst>
        </pc:spChg>
      </pc:sldChg>
      <pc:sldChg chg="modSp mod">
        <pc:chgData name="Kelly Stokes" userId="3e5c5154-569e-4d81-aa91-4f91841cdfa9" providerId="ADAL" clId="{A2B12FC0-F793-4A28-9B6C-D99F146D7C62}" dt="2022-09-13T14:44:22.104" v="1224" actId="20577"/>
        <pc:sldMkLst>
          <pc:docMk/>
          <pc:sldMk cId="1520857553" sldId="946"/>
        </pc:sldMkLst>
        <pc:spChg chg="mod">
          <ac:chgData name="Kelly Stokes" userId="3e5c5154-569e-4d81-aa91-4f91841cdfa9" providerId="ADAL" clId="{A2B12FC0-F793-4A28-9B6C-D99F146D7C62}" dt="2022-09-13T14:44:22.104" v="1224" actId="20577"/>
          <ac:spMkLst>
            <pc:docMk/>
            <pc:sldMk cId="1520857553" sldId="946"/>
            <ac:spMk id="2" creationId="{52DA34BA-82FC-47C5-BCE1-BB65E08B92A1}"/>
          </ac:spMkLst>
        </pc:spChg>
      </pc:sldChg>
      <pc:sldChg chg="modSp mod">
        <pc:chgData name="Kelly Stokes" userId="3e5c5154-569e-4d81-aa91-4f91841cdfa9" providerId="ADAL" clId="{A2B12FC0-F793-4A28-9B6C-D99F146D7C62}" dt="2022-09-13T14:46:47.424" v="1305" actId="1076"/>
        <pc:sldMkLst>
          <pc:docMk/>
          <pc:sldMk cId="1463083030" sldId="947"/>
        </pc:sldMkLst>
        <pc:spChg chg="mod">
          <ac:chgData name="Kelly Stokes" userId="3e5c5154-569e-4d81-aa91-4f91841cdfa9" providerId="ADAL" clId="{A2B12FC0-F793-4A28-9B6C-D99F146D7C62}" dt="2022-09-13T14:46:43.523" v="1304" actId="20577"/>
          <ac:spMkLst>
            <pc:docMk/>
            <pc:sldMk cId="1463083030" sldId="947"/>
            <ac:spMk id="2" creationId="{52DA34BA-82FC-47C5-BCE1-BB65E08B92A1}"/>
          </ac:spMkLst>
        </pc:spChg>
        <pc:spChg chg="mod">
          <ac:chgData name="Kelly Stokes" userId="3e5c5154-569e-4d81-aa91-4f91841cdfa9" providerId="ADAL" clId="{A2B12FC0-F793-4A28-9B6C-D99F146D7C62}" dt="2022-09-13T14:46:47.424" v="1305" actId="1076"/>
          <ac:spMkLst>
            <pc:docMk/>
            <pc:sldMk cId="1463083030" sldId="947"/>
            <ac:spMk id="3" creationId="{13BB5EC0-7A96-4D29-A835-6FAE896C31A4}"/>
          </ac:spMkLst>
        </pc:spChg>
      </pc:sldChg>
      <pc:sldChg chg="addSp delSp modSp mod">
        <pc:chgData name="Kelly Stokes" userId="3e5c5154-569e-4d81-aa91-4f91841cdfa9" providerId="ADAL" clId="{A2B12FC0-F793-4A28-9B6C-D99F146D7C62}" dt="2022-09-13T14:47:40.867" v="1318" actId="14100"/>
        <pc:sldMkLst>
          <pc:docMk/>
          <pc:sldMk cId="1983489834" sldId="948"/>
        </pc:sldMkLst>
        <pc:spChg chg="mod">
          <ac:chgData name="Kelly Stokes" userId="3e5c5154-569e-4d81-aa91-4f91841cdfa9" providerId="ADAL" clId="{A2B12FC0-F793-4A28-9B6C-D99F146D7C62}" dt="2022-09-13T14:46:54.738" v="1313" actId="20577"/>
          <ac:spMkLst>
            <pc:docMk/>
            <pc:sldMk cId="1983489834" sldId="948"/>
            <ac:spMk id="2" creationId="{52DA34BA-82FC-47C5-BCE1-BB65E08B92A1}"/>
          </ac:spMkLst>
        </pc:spChg>
        <pc:spChg chg="mod">
          <ac:chgData name="Kelly Stokes" userId="3e5c5154-569e-4d81-aa91-4f91841cdfa9" providerId="ADAL" clId="{A2B12FC0-F793-4A28-9B6C-D99F146D7C62}" dt="2022-09-13T14:46:58.557" v="1314" actId="1076"/>
          <ac:spMkLst>
            <pc:docMk/>
            <pc:sldMk cId="1983489834" sldId="948"/>
            <ac:spMk id="3" creationId="{13BB5EC0-7A96-4D29-A835-6FAE896C31A4}"/>
          </ac:spMkLst>
        </pc:spChg>
        <pc:picChg chg="del">
          <ac:chgData name="Kelly Stokes" userId="3e5c5154-569e-4d81-aa91-4f91841cdfa9" providerId="ADAL" clId="{A2B12FC0-F793-4A28-9B6C-D99F146D7C62}" dt="2022-09-13T14:47:00.783" v="1315" actId="478"/>
          <ac:picMkLst>
            <pc:docMk/>
            <pc:sldMk cId="1983489834" sldId="948"/>
            <ac:picMk id="12290" creationId="{78C6D8A9-80B0-A9EE-D2DC-0E78BA41802E}"/>
          </ac:picMkLst>
        </pc:picChg>
        <pc:picChg chg="add mod">
          <ac:chgData name="Kelly Stokes" userId="3e5c5154-569e-4d81-aa91-4f91841cdfa9" providerId="ADAL" clId="{A2B12FC0-F793-4A28-9B6C-D99F146D7C62}" dt="2022-09-13T14:47:40.867" v="1318" actId="14100"/>
          <ac:picMkLst>
            <pc:docMk/>
            <pc:sldMk cId="1983489834" sldId="948"/>
            <ac:picMk id="55298" creationId="{2B7771EC-E8A8-338E-52EC-C46565F7FD01}"/>
          </ac:picMkLst>
        </pc:picChg>
      </pc:sldChg>
      <pc:sldChg chg="modSp mod">
        <pc:chgData name="Kelly Stokes" userId="3e5c5154-569e-4d81-aa91-4f91841cdfa9" providerId="ADAL" clId="{A2B12FC0-F793-4A28-9B6C-D99F146D7C62}" dt="2022-09-13T14:44:30.063" v="1236" actId="20577"/>
        <pc:sldMkLst>
          <pc:docMk/>
          <pc:sldMk cId="638620424" sldId="949"/>
        </pc:sldMkLst>
        <pc:spChg chg="mod">
          <ac:chgData name="Kelly Stokes" userId="3e5c5154-569e-4d81-aa91-4f91841cdfa9" providerId="ADAL" clId="{A2B12FC0-F793-4A28-9B6C-D99F146D7C62}" dt="2022-09-13T14:44:30.063" v="1236" actId="20577"/>
          <ac:spMkLst>
            <pc:docMk/>
            <pc:sldMk cId="638620424" sldId="949"/>
            <ac:spMk id="2" creationId="{52DA34BA-82FC-47C5-BCE1-BB65E08B92A1}"/>
          </ac:spMkLst>
        </pc:spChg>
      </pc:sldChg>
      <pc:sldChg chg="modSp mod">
        <pc:chgData name="Kelly Stokes" userId="3e5c5154-569e-4d81-aa91-4f91841cdfa9" providerId="ADAL" clId="{A2B12FC0-F793-4A28-9B6C-D99F146D7C62}" dt="2022-09-13T14:45:35.998" v="1269" actId="1076"/>
        <pc:sldMkLst>
          <pc:docMk/>
          <pc:sldMk cId="149571938" sldId="950"/>
        </pc:sldMkLst>
        <pc:spChg chg="mod">
          <ac:chgData name="Kelly Stokes" userId="3e5c5154-569e-4d81-aa91-4f91841cdfa9" providerId="ADAL" clId="{A2B12FC0-F793-4A28-9B6C-D99F146D7C62}" dt="2022-09-13T14:45:32.742" v="1268" actId="20577"/>
          <ac:spMkLst>
            <pc:docMk/>
            <pc:sldMk cId="149571938" sldId="950"/>
            <ac:spMk id="2" creationId="{52DA34BA-82FC-47C5-BCE1-BB65E08B92A1}"/>
          </ac:spMkLst>
        </pc:spChg>
        <pc:spChg chg="mod">
          <ac:chgData name="Kelly Stokes" userId="3e5c5154-569e-4d81-aa91-4f91841cdfa9" providerId="ADAL" clId="{A2B12FC0-F793-4A28-9B6C-D99F146D7C62}" dt="2022-09-13T14:45:35.998" v="1269" actId="1076"/>
          <ac:spMkLst>
            <pc:docMk/>
            <pc:sldMk cId="149571938" sldId="950"/>
            <ac:spMk id="3" creationId="{0366E0B6-702E-4814-82C6-08CA2D13F3C9}"/>
          </ac:spMkLst>
        </pc:spChg>
      </pc:sldChg>
      <pc:sldChg chg="addSp delSp modSp mod">
        <pc:chgData name="Kelly Stokes" userId="3e5c5154-569e-4d81-aa91-4f91841cdfa9" providerId="ADAL" clId="{A2B12FC0-F793-4A28-9B6C-D99F146D7C62}" dt="2022-09-13T14:46:31.250" v="1285" actId="1076"/>
        <pc:sldMkLst>
          <pc:docMk/>
          <pc:sldMk cId="4188076752" sldId="951"/>
        </pc:sldMkLst>
        <pc:spChg chg="mod">
          <ac:chgData name="Kelly Stokes" userId="3e5c5154-569e-4d81-aa91-4f91841cdfa9" providerId="ADAL" clId="{A2B12FC0-F793-4A28-9B6C-D99F146D7C62}" dt="2022-09-13T14:45:43.189" v="1281" actId="20577"/>
          <ac:spMkLst>
            <pc:docMk/>
            <pc:sldMk cId="4188076752" sldId="951"/>
            <ac:spMk id="2" creationId="{52DA34BA-82FC-47C5-BCE1-BB65E08B92A1}"/>
          </ac:spMkLst>
        </pc:spChg>
        <pc:spChg chg="mod">
          <ac:chgData name="Kelly Stokes" userId="3e5c5154-569e-4d81-aa91-4f91841cdfa9" providerId="ADAL" clId="{A2B12FC0-F793-4A28-9B6C-D99F146D7C62}" dt="2022-09-13T14:45:45.989" v="1282" actId="1076"/>
          <ac:spMkLst>
            <pc:docMk/>
            <pc:sldMk cId="4188076752" sldId="951"/>
            <ac:spMk id="3" creationId="{0366E0B6-702E-4814-82C6-08CA2D13F3C9}"/>
          </ac:spMkLst>
        </pc:spChg>
        <pc:picChg chg="del">
          <ac:chgData name="Kelly Stokes" userId="3e5c5154-569e-4d81-aa91-4f91841cdfa9" providerId="ADAL" clId="{A2B12FC0-F793-4A28-9B6C-D99F146D7C62}" dt="2022-09-13T14:45:46.680" v="1283" actId="478"/>
          <ac:picMkLst>
            <pc:docMk/>
            <pc:sldMk cId="4188076752" sldId="951"/>
            <ac:picMk id="11266" creationId="{EB0037AE-5D63-8C1D-1B84-F2359C23A301}"/>
          </ac:picMkLst>
        </pc:picChg>
        <pc:picChg chg="add mod">
          <ac:chgData name="Kelly Stokes" userId="3e5c5154-569e-4d81-aa91-4f91841cdfa9" providerId="ADAL" clId="{A2B12FC0-F793-4A28-9B6C-D99F146D7C62}" dt="2022-09-13T14:46:31.250" v="1285" actId="1076"/>
          <ac:picMkLst>
            <pc:docMk/>
            <pc:sldMk cId="4188076752" sldId="951"/>
            <ac:picMk id="54274" creationId="{F47C860F-33B1-117A-310D-13CBEDC766FC}"/>
          </ac:picMkLst>
        </pc:picChg>
      </pc:sldChg>
      <pc:sldChg chg="modSp mod">
        <pc:chgData name="Kelly Stokes" userId="3e5c5154-569e-4d81-aa91-4f91841cdfa9" providerId="ADAL" clId="{A2B12FC0-F793-4A28-9B6C-D99F146D7C62}" dt="2022-09-13T14:44:39.933" v="1244" actId="20577"/>
        <pc:sldMkLst>
          <pc:docMk/>
          <pc:sldMk cId="1677693868" sldId="952"/>
        </pc:sldMkLst>
        <pc:spChg chg="mod">
          <ac:chgData name="Kelly Stokes" userId="3e5c5154-569e-4d81-aa91-4f91841cdfa9" providerId="ADAL" clId="{A2B12FC0-F793-4A28-9B6C-D99F146D7C62}" dt="2022-09-13T14:44:39.933" v="1244" actId="20577"/>
          <ac:spMkLst>
            <pc:docMk/>
            <pc:sldMk cId="1677693868" sldId="952"/>
            <ac:spMk id="2" creationId="{52DA34BA-82FC-47C5-BCE1-BB65E08B92A1}"/>
          </ac:spMkLst>
        </pc:spChg>
      </pc:sldChg>
      <pc:sldChg chg="modSp mod">
        <pc:chgData name="Kelly Stokes" userId="3e5c5154-569e-4d81-aa91-4f91841cdfa9" providerId="ADAL" clId="{A2B12FC0-F793-4A28-9B6C-D99F146D7C62}" dt="2022-09-13T14:44:47.661" v="1251" actId="20577"/>
        <pc:sldMkLst>
          <pc:docMk/>
          <pc:sldMk cId="231445473" sldId="953"/>
        </pc:sldMkLst>
        <pc:spChg chg="mod">
          <ac:chgData name="Kelly Stokes" userId="3e5c5154-569e-4d81-aa91-4f91841cdfa9" providerId="ADAL" clId="{A2B12FC0-F793-4A28-9B6C-D99F146D7C62}" dt="2022-09-13T14:44:47.661" v="1251" actId="20577"/>
          <ac:spMkLst>
            <pc:docMk/>
            <pc:sldMk cId="231445473" sldId="953"/>
            <ac:spMk id="2" creationId="{52DA34BA-82FC-47C5-BCE1-BB65E08B92A1}"/>
          </ac:spMkLst>
        </pc:spChg>
      </pc:sldChg>
      <pc:sldChg chg="addSp delSp modSp mod">
        <pc:chgData name="Kelly Stokes" userId="3e5c5154-569e-4d81-aa91-4f91841cdfa9" providerId="ADAL" clId="{A2B12FC0-F793-4A28-9B6C-D99F146D7C62}" dt="2022-09-13T14:45:22.744" v="1261" actId="14100"/>
        <pc:sldMkLst>
          <pc:docMk/>
          <pc:sldMk cId="378031051" sldId="954"/>
        </pc:sldMkLst>
        <pc:spChg chg="mod">
          <ac:chgData name="Kelly Stokes" userId="3e5c5154-569e-4d81-aa91-4f91841cdfa9" providerId="ADAL" clId="{A2B12FC0-F793-4A28-9B6C-D99F146D7C62}" dt="2022-09-13T14:44:53.735" v="1256" actId="20577"/>
          <ac:spMkLst>
            <pc:docMk/>
            <pc:sldMk cId="378031051" sldId="954"/>
            <ac:spMk id="2" creationId="{52DA34BA-82FC-47C5-BCE1-BB65E08B92A1}"/>
          </ac:spMkLst>
        </pc:spChg>
        <pc:picChg chg="del">
          <ac:chgData name="Kelly Stokes" userId="3e5c5154-569e-4d81-aa91-4f91841cdfa9" providerId="ADAL" clId="{A2B12FC0-F793-4A28-9B6C-D99F146D7C62}" dt="2022-09-13T14:45:13.466" v="1257" actId="478"/>
          <ac:picMkLst>
            <pc:docMk/>
            <pc:sldMk cId="378031051" sldId="954"/>
            <ac:picMk id="7170" creationId="{C7862F1C-D4EA-144C-6596-BF5B4666FB2E}"/>
          </ac:picMkLst>
        </pc:picChg>
        <pc:picChg chg="add mod">
          <ac:chgData name="Kelly Stokes" userId="3e5c5154-569e-4d81-aa91-4f91841cdfa9" providerId="ADAL" clId="{A2B12FC0-F793-4A28-9B6C-D99F146D7C62}" dt="2022-09-13T14:45:22.744" v="1261" actId="14100"/>
          <ac:picMkLst>
            <pc:docMk/>
            <pc:sldMk cId="378031051" sldId="954"/>
            <ac:picMk id="53250" creationId="{39BBF1B1-FC7D-90FD-96BB-3B43841C7B91}"/>
          </ac:picMkLst>
        </pc:picChg>
      </pc:sldChg>
      <pc:sldChg chg="modSp mod">
        <pc:chgData name="Kelly Stokes" userId="3e5c5154-569e-4d81-aa91-4f91841cdfa9" providerId="ADAL" clId="{A2B12FC0-F793-4A28-9B6C-D99F146D7C62}" dt="2022-09-13T14:48:01.745" v="1322" actId="20577"/>
        <pc:sldMkLst>
          <pc:docMk/>
          <pc:sldMk cId="607946574" sldId="959"/>
        </pc:sldMkLst>
        <pc:spChg chg="mod">
          <ac:chgData name="Kelly Stokes" userId="3e5c5154-569e-4d81-aa91-4f91841cdfa9" providerId="ADAL" clId="{A2B12FC0-F793-4A28-9B6C-D99F146D7C62}" dt="2022-09-13T14:48:01.745" v="1322" actId="20577"/>
          <ac:spMkLst>
            <pc:docMk/>
            <pc:sldMk cId="607946574" sldId="959"/>
            <ac:spMk id="2" creationId="{52DA34BA-82FC-47C5-BCE1-BB65E08B92A1}"/>
          </ac:spMkLst>
        </pc:spChg>
      </pc:sldChg>
      <pc:sldChg chg="modSp mod">
        <pc:chgData name="Kelly Stokes" userId="3e5c5154-569e-4d81-aa91-4f91841cdfa9" providerId="ADAL" clId="{A2B12FC0-F793-4A28-9B6C-D99F146D7C62}" dt="2022-09-13T14:48:07.490" v="1328" actId="20577"/>
        <pc:sldMkLst>
          <pc:docMk/>
          <pc:sldMk cId="1840072080" sldId="960"/>
        </pc:sldMkLst>
        <pc:spChg chg="mod">
          <ac:chgData name="Kelly Stokes" userId="3e5c5154-569e-4d81-aa91-4f91841cdfa9" providerId="ADAL" clId="{A2B12FC0-F793-4A28-9B6C-D99F146D7C62}" dt="2022-09-13T14:48:07.490" v="1328" actId="20577"/>
          <ac:spMkLst>
            <pc:docMk/>
            <pc:sldMk cId="1840072080" sldId="960"/>
            <ac:spMk id="2" creationId="{52DA34BA-82FC-47C5-BCE1-BB65E08B92A1}"/>
          </ac:spMkLst>
        </pc:spChg>
      </pc:sldChg>
      <pc:sldChg chg="del">
        <pc:chgData name="Kelly Stokes" userId="3e5c5154-569e-4d81-aa91-4f91841cdfa9" providerId="ADAL" clId="{A2B12FC0-F793-4A28-9B6C-D99F146D7C62}" dt="2022-09-13T14:48:11.064" v="1329" actId="2696"/>
        <pc:sldMkLst>
          <pc:docMk/>
          <pc:sldMk cId="1746187473" sldId="961"/>
        </pc:sldMkLst>
      </pc:sldChg>
      <pc:sldChg chg="modSp mod">
        <pc:chgData name="Kelly Stokes" userId="3e5c5154-569e-4d81-aa91-4f91841cdfa9" providerId="ADAL" clId="{A2B12FC0-F793-4A28-9B6C-D99F146D7C62}" dt="2022-09-13T14:48:15.843" v="1335" actId="20577"/>
        <pc:sldMkLst>
          <pc:docMk/>
          <pc:sldMk cId="1134691060" sldId="962"/>
        </pc:sldMkLst>
        <pc:spChg chg="mod">
          <ac:chgData name="Kelly Stokes" userId="3e5c5154-569e-4d81-aa91-4f91841cdfa9" providerId="ADAL" clId="{A2B12FC0-F793-4A28-9B6C-D99F146D7C62}" dt="2022-09-13T14:48:15.843" v="1335" actId="20577"/>
          <ac:spMkLst>
            <pc:docMk/>
            <pc:sldMk cId="1134691060" sldId="962"/>
            <ac:spMk id="2" creationId="{52DA34BA-82FC-47C5-BCE1-BB65E08B92A1}"/>
          </ac:spMkLst>
        </pc:spChg>
      </pc:sldChg>
      <pc:sldChg chg="modSp mod">
        <pc:chgData name="Kelly Stokes" userId="3e5c5154-569e-4d81-aa91-4f91841cdfa9" providerId="ADAL" clId="{A2B12FC0-F793-4A28-9B6C-D99F146D7C62}" dt="2022-09-13T14:48:24.353" v="1340" actId="1076"/>
        <pc:sldMkLst>
          <pc:docMk/>
          <pc:sldMk cId="1157618765" sldId="963"/>
        </pc:sldMkLst>
        <pc:spChg chg="mod">
          <ac:chgData name="Kelly Stokes" userId="3e5c5154-569e-4d81-aa91-4f91841cdfa9" providerId="ADAL" clId="{A2B12FC0-F793-4A28-9B6C-D99F146D7C62}" dt="2022-09-13T14:48:20.984" v="1339" actId="20577"/>
          <ac:spMkLst>
            <pc:docMk/>
            <pc:sldMk cId="1157618765" sldId="963"/>
            <ac:spMk id="2" creationId="{52DA34BA-82FC-47C5-BCE1-BB65E08B92A1}"/>
          </ac:spMkLst>
        </pc:spChg>
        <pc:spChg chg="mod">
          <ac:chgData name="Kelly Stokes" userId="3e5c5154-569e-4d81-aa91-4f91841cdfa9" providerId="ADAL" clId="{A2B12FC0-F793-4A28-9B6C-D99F146D7C62}" dt="2022-09-13T14:48:24.353" v="1340" actId="1076"/>
          <ac:spMkLst>
            <pc:docMk/>
            <pc:sldMk cId="1157618765" sldId="963"/>
            <ac:spMk id="3" creationId="{0366E0B6-702E-4814-82C6-08CA2D13F3C9}"/>
          </ac:spMkLst>
        </pc:spChg>
      </pc:sldChg>
      <pc:sldChg chg="del">
        <pc:chgData name="Kelly Stokes" userId="3e5c5154-569e-4d81-aa91-4f91841cdfa9" providerId="ADAL" clId="{A2B12FC0-F793-4A28-9B6C-D99F146D7C62}" dt="2022-09-13T14:48:26.782" v="1341" actId="2696"/>
        <pc:sldMkLst>
          <pc:docMk/>
          <pc:sldMk cId="1352512810" sldId="964"/>
        </pc:sldMkLst>
      </pc:sldChg>
      <pc:sldChg chg="modSp mod">
        <pc:chgData name="Kelly Stokes" userId="3e5c5154-569e-4d81-aa91-4f91841cdfa9" providerId="ADAL" clId="{A2B12FC0-F793-4A28-9B6C-D99F146D7C62}" dt="2022-09-13T14:48:35.127" v="1350" actId="20577"/>
        <pc:sldMkLst>
          <pc:docMk/>
          <pc:sldMk cId="2754762707" sldId="965"/>
        </pc:sldMkLst>
        <pc:spChg chg="mod">
          <ac:chgData name="Kelly Stokes" userId="3e5c5154-569e-4d81-aa91-4f91841cdfa9" providerId="ADAL" clId="{A2B12FC0-F793-4A28-9B6C-D99F146D7C62}" dt="2022-09-13T14:48:35.127" v="1350" actId="20577"/>
          <ac:spMkLst>
            <pc:docMk/>
            <pc:sldMk cId="2754762707" sldId="965"/>
            <ac:spMk id="2" creationId="{52DA34BA-82FC-47C5-BCE1-BB65E08B92A1}"/>
          </ac:spMkLst>
        </pc:spChg>
      </pc:sldChg>
      <pc:sldChg chg="modSp mod">
        <pc:chgData name="Kelly Stokes" userId="3e5c5154-569e-4d81-aa91-4f91841cdfa9" providerId="ADAL" clId="{A2B12FC0-F793-4A28-9B6C-D99F146D7C62}" dt="2022-09-13T14:48:45.311" v="1357" actId="14100"/>
        <pc:sldMkLst>
          <pc:docMk/>
          <pc:sldMk cId="216038925" sldId="966"/>
        </pc:sldMkLst>
        <pc:spChg chg="mod">
          <ac:chgData name="Kelly Stokes" userId="3e5c5154-569e-4d81-aa91-4f91841cdfa9" providerId="ADAL" clId="{A2B12FC0-F793-4A28-9B6C-D99F146D7C62}" dt="2022-09-13T14:48:40.583" v="1355" actId="20577"/>
          <ac:spMkLst>
            <pc:docMk/>
            <pc:sldMk cId="216038925" sldId="966"/>
            <ac:spMk id="2" creationId="{52DA34BA-82FC-47C5-BCE1-BB65E08B92A1}"/>
          </ac:spMkLst>
        </pc:spChg>
        <pc:spChg chg="mod">
          <ac:chgData name="Kelly Stokes" userId="3e5c5154-569e-4d81-aa91-4f91841cdfa9" providerId="ADAL" clId="{A2B12FC0-F793-4A28-9B6C-D99F146D7C62}" dt="2022-09-13T14:48:45.311" v="1357" actId="14100"/>
          <ac:spMkLst>
            <pc:docMk/>
            <pc:sldMk cId="216038925" sldId="966"/>
            <ac:spMk id="3" creationId="{4BCBA2DA-E95C-434C-BE81-320E182AE5EF}"/>
          </ac:spMkLst>
        </pc:spChg>
      </pc:sldChg>
      <pc:sldChg chg="del">
        <pc:chgData name="Kelly Stokes" userId="3e5c5154-569e-4d81-aa91-4f91841cdfa9" providerId="ADAL" clId="{A2B12FC0-F793-4A28-9B6C-D99F146D7C62}" dt="2022-09-13T14:48:49.826" v="1358" actId="2696"/>
        <pc:sldMkLst>
          <pc:docMk/>
          <pc:sldMk cId="1397230375" sldId="967"/>
        </pc:sldMkLst>
      </pc:sldChg>
      <pc:sldChg chg="modSp mod">
        <pc:chgData name="Kelly Stokes" userId="3e5c5154-569e-4d81-aa91-4f91841cdfa9" providerId="ADAL" clId="{A2B12FC0-F793-4A28-9B6C-D99F146D7C62}" dt="2022-09-13T14:49:03.968" v="1362" actId="20577"/>
        <pc:sldMkLst>
          <pc:docMk/>
          <pc:sldMk cId="2265477492" sldId="968"/>
        </pc:sldMkLst>
        <pc:spChg chg="mod">
          <ac:chgData name="Kelly Stokes" userId="3e5c5154-569e-4d81-aa91-4f91841cdfa9" providerId="ADAL" clId="{A2B12FC0-F793-4A28-9B6C-D99F146D7C62}" dt="2022-09-13T14:49:03.968" v="1362" actId="20577"/>
          <ac:spMkLst>
            <pc:docMk/>
            <pc:sldMk cId="2265477492" sldId="968"/>
            <ac:spMk id="2" creationId="{52DA34BA-82FC-47C5-BCE1-BB65E08B92A1}"/>
          </ac:spMkLst>
        </pc:spChg>
      </pc:sldChg>
      <pc:sldChg chg="addSp delSp modSp mod">
        <pc:chgData name="Kelly Stokes" userId="3e5c5154-569e-4d81-aa91-4f91841cdfa9" providerId="ADAL" clId="{A2B12FC0-F793-4A28-9B6C-D99F146D7C62}" dt="2022-09-13T14:49:45.669" v="1377" actId="1076"/>
        <pc:sldMkLst>
          <pc:docMk/>
          <pc:sldMk cId="2281740291" sldId="969"/>
        </pc:sldMkLst>
        <pc:spChg chg="mod">
          <ac:chgData name="Kelly Stokes" userId="3e5c5154-569e-4d81-aa91-4f91841cdfa9" providerId="ADAL" clId="{A2B12FC0-F793-4A28-9B6C-D99F146D7C62}" dt="2022-09-13T14:49:14.917" v="1374" actId="20577"/>
          <ac:spMkLst>
            <pc:docMk/>
            <pc:sldMk cId="2281740291" sldId="969"/>
            <ac:spMk id="2" creationId="{52DA34BA-82FC-47C5-BCE1-BB65E08B92A1}"/>
          </ac:spMkLst>
        </pc:spChg>
        <pc:picChg chg="del">
          <ac:chgData name="Kelly Stokes" userId="3e5c5154-569e-4d81-aa91-4f91841cdfa9" providerId="ADAL" clId="{A2B12FC0-F793-4A28-9B6C-D99F146D7C62}" dt="2022-09-13T14:49:16.181" v="1375" actId="478"/>
          <ac:picMkLst>
            <pc:docMk/>
            <pc:sldMk cId="2281740291" sldId="969"/>
            <ac:picMk id="4" creationId="{DF3933B5-4650-B59B-68E4-4656F70740DA}"/>
          </ac:picMkLst>
        </pc:picChg>
        <pc:picChg chg="add mod">
          <ac:chgData name="Kelly Stokes" userId="3e5c5154-569e-4d81-aa91-4f91841cdfa9" providerId="ADAL" clId="{A2B12FC0-F793-4A28-9B6C-D99F146D7C62}" dt="2022-09-13T14:49:45.669" v="1377" actId="1076"/>
          <ac:picMkLst>
            <pc:docMk/>
            <pc:sldMk cId="2281740291" sldId="969"/>
            <ac:picMk id="49154" creationId="{92C8D7DF-8516-8D99-703D-A5985A878F49}"/>
          </ac:picMkLst>
        </pc:picChg>
      </pc:sldChg>
      <pc:sldChg chg="addSp delSp modSp mod">
        <pc:chgData name="Kelly Stokes" userId="3e5c5154-569e-4d81-aa91-4f91841cdfa9" providerId="ADAL" clId="{A2B12FC0-F793-4A28-9B6C-D99F146D7C62}" dt="2022-09-13T14:50:17.885" v="1394" actId="1076"/>
        <pc:sldMkLst>
          <pc:docMk/>
          <pc:sldMk cId="1206010299" sldId="970"/>
        </pc:sldMkLst>
        <pc:spChg chg="mod">
          <ac:chgData name="Kelly Stokes" userId="3e5c5154-569e-4d81-aa91-4f91841cdfa9" providerId="ADAL" clId="{A2B12FC0-F793-4A28-9B6C-D99F146D7C62}" dt="2022-09-13T14:50:17.885" v="1394" actId="1076"/>
          <ac:spMkLst>
            <pc:docMk/>
            <pc:sldMk cId="1206010299" sldId="970"/>
            <ac:spMk id="2" creationId="{52DA34BA-82FC-47C5-BCE1-BB65E08B92A1}"/>
          </ac:spMkLst>
        </pc:spChg>
        <pc:picChg chg="del">
          <ac:chgData name="Kelly Stokes" userId="3e5c5154-569e-4d81-aa91-4f91841cdfa9" providerId="ADAL" clId="{A2B12FC0-F793-4A28-9B6C-D99F146D7C62}" dt="2022-09-13T14:49:49.810" v="1378" actId="478"/>
          <ac:picMkLst>
            <pc:docMk/>
            <pc:sldMk cId="1206010299" sldId="970"/>
            <ac:picMk id="4" creationId="{DF3933B5-4650-B59B-68E4-4656F70740DA}"/>
          </ac:picMkLst>
        </pc:picChg>
        <pc:picChg chg="add mod">
          <ac:chgData name="Kelly Stokes" userId="3e5c5154-569e-4d81-aa91-4f91841cdfa9" providerId="ADAL" clId="{A2B12FC0-F793-4A28-9B6C-D99F146D7C62}" dt="2022-09-13T14:49:52.720" v="1380" actId="1076"/>
          <ac:picMkLst>
            <pc:docMk/>
            <pc:sldMk cId="1206010299" sldId="970"/>
            <ac:picMk id="58370" creationId="{31332777-C236-9A35-9BC9-8DAF646FAF19}"/>
          </ac:picMkLst>
        </pc:picChg>
      </pc:sldChg>
      <pc:sldChg chg="modSp mod">
        <pc:chgData name="Kelly Stokes" userId="3e5c5154-569e-4d81-aa91-4f91841cdfa9" providerId="ADAL" clId="{A2B12FC0-F793-4A28-9B6C-D99F146D7C62}" dt="2022-09-13T14:50:27.501" v="1398" actId="20577"/>
        <pc:sldMkLst>
          <pc:docMk/>
          <pc:sldMk cId="344544684" sldId="971"/>
        </pc:sldMkLst>
        <pc:spChg chg="mod">
          <ac:chgData name="Kelly Stokes" userId="3e5c5154-569e-4d81-aa91-4f91841cdfa9" providerId="ADAL" clId="{A2B12FC0-F793-4A28-9B6C-D99F146D7C62}" dt="2022-09-13T14:50:27.501" v="1398" actId="20577"/>
          <ac:spMkLst>
            <pc:docMk/>
            <pc:sldMk cId="344544684" sldId="971"/>
            <ac:spMk id="2" creationId="{52DA34BA-82FC-47C5-BCE1-BB65E08B92A1}"/>
          </ac:spMkLst>
        </pc:spChg>
      </pc:sldChg>
      <pc:sldChg chg="addSp delSp modSp mod">
        <pc:chgData name="Kelly Stokes" userId="3e5c5154-569e-4d81-aa91-4f91841cdfa9" providerId="ADAL" clId="{A2B12FC0-F793-4A28-9B6C-D99F146D7C62}" dt="2022-09-13T14:51:20.328" v="1415" actId="1076"/>
        <pc:sldMkLst>
          <pc:docMk/>
          <pc:sldMk cId="3441953980" sldId="972"/>
        </pc:sldMkLst>
        <pc:spChg chg="mod">
          <ac:chgData name="Kelly Stokes" userId="3e5c5154-569e-4d81-aa91-4f91841cdfa9" providerId="ADAL" clId="{A2B12FC0-F793-4A28-9B6C-D99F146D7C62}" dt="2022-09-13T14:50:39.553" v="1412" actId="20577"/>
          <ac:spMkLst>
            <pc:docMk/>
            <pc:sldMk cId="3441953980" sldId="972"/>
            <ac:spMk id="2" creationId="{52DA34BA-82FC-47C5-BCE1-BB65E08B92A1}"/>
          </ac:spMkLst>
        </pc:spChg>
        <pc:picChg chg="del">
          <ac:chgData name="Kelly Stokes" userId="3e5c5154-569e-4d81-aa91-4f91841cdfa9" providerId="ADAL" clId="{A2B12FC0-F793-4A28-9B6C-D99F146D7C62}" dt="2022-09-13T14:50:41.139" v="1413" actId="478"/>
          <ac:picMkLst>
            <pc:docMk/>
            <pc:sldMk cId="3441953980" sldId="972"/>
            <ac:picMk id="4" creationId="{CD2F6187-C20F-A8C0-697E-7B2F3E318405}"/>
          </ac:picMkLst>
        </pc:picChg>
        <pc:picChg chg="add mod">
          <ac:chgData name="Kelly Stokes" userId="3e5c5154-569e-4d81-aa91-4f91841cdfa9" providerId="ADAL" clId="{A2B12FC0-F793-4A28-9B6C-D99F146D7C62}" dt="2022-09-13T14:51:20.328" v="1415" actId="1076"/>
          <ac:picMkLst>
            <pc:docMk/>
            <pc:sldMk cId="3441953980" sldId="972"/>
            <ac:picMk id="48130" creationId="{2DC4D45E-38CC-0A5D-A731-46ACB932017F}"/>
          </ac:picMkLst>
        </pc:picChg>
      </pc:sldChg>
      <pc:sldChg chg="addSp delSp modSp mod">
        <pc:chgData name="Kelly Stokes" userId="3e5c5154-569e-4d81-aa91-4f91841cdfa9" providerId="ADAL" clId="{A2B12FC0-F793-4A28-9B6C-D99F146D7C62}" dt="2022-09-13T14:51:56.321" v="1432" actId="1076"/>
        <pc:sldMkLst>
          <pc:docMk/>
          <pc:sldMk cId="2677120735" sldId="973"/>
        </pc:sldMkLst>
        <pc:spChg chg="mod">
          <ac:chgData name="Kelly Stokes" userId="3e5c5154-569e-4d81-aa91-4f91841cdfa9" providerId="ADAL" clId="{A2B12FC0-F793-4A28-9B6C-D99F146D7C62}" dt="2022-09-13T14:51:56.321" v="1432" actId="1076"/>
          <ac:spMkLst>
            <pc:docMk/>
            <pc:sldMk cId="2677120735" sldId="973"/>
            <ac:spMk id="2" creationId="{52DA34BA-82FC-47C5-BCE1-BB65E08B92A1}"/>
          </ac:spMkLst>
        </pc:spChg>
        <pc:picChg chg="del">
          <ac:chgData name="Kelly Stokes" userId="3e5c5154-569e-4d81-aa91-4f91841cdfa9" providerId="ADAL" clId="{A2B12FC0-F793-4A28-9B6C-D99F146D7C62}" dt="2022-09-13T14:51:22.718" v="1416" actId="478"/>
          <ac:picMkLst>
            <pc:docMk/>
            <pc:sldMk cId="2677120735" sldId="973"/>
            <ac:picMk id="4" creationId="{CD2F6187-C20F-A8C0-697E-7B2F3E318405}"/>
          </ac:picMkLst>
        </pc:picChg>
        <pc:picChg chg="add mod">
          <ac:chgData name="Kelly Stokes" userId="3e5c5154-569e-4d81-aa91-4f91841cdfa9" providerId="ADAL" clId="{A2B12FC0-F793-4A28-9B6C-D99F146D7C62}" dt="2022-09-13T14:51:25.345" v="1418" actId="1076"/>
          <ac:picMkLst>
            <pc:docMk/>
            <pc:sldMk cId="2677120735" sldId="973"/>
            <ac:picMk id="59394" creationId="{2166B8A3-2B79-244B-6D99-E6812731F4D1}"/>
          </ac:picMkLst>
        </pc:picChg>
      </pc:sldChg>
      <pc:sldChg chg="modSp mod">
        <pc:chgData name="Kelly Stokes" userId="3e5c5154-569e-4d81-aa91-4f91841cdfa9" providerId="ADAL" clId="{A2B12FC0-F793-4A28-9B6C-D99F146D7C62}" dt="2022-09-13T14:52:02.452" v="1439" actId="20577"/>
        <pc:sldMkLst>
          <pc:docMk/>
          <pc:sldMk cId="1214446403" sldId="974"/>
        </pc:sldMkLst>
        <pc:spChg chg="mod">
          <ac:chgData name="Kelly Stokes" userId="3e5c5154-569e-4d81-aa91-4f91841cdfa9" providerId="ADAL" clId="{A2B12FC0-F793-4A28-9B6C-D99F146D7C62}" dt="2022-09-13T14:52:02.452" v="1439" actId="20577"/>
          <ac:spMkLst>
            <pc:docMk/>
            <pc:sldMk cId="1214446403" sldId="974"/>
            <ac:spMk id="2" creationId="{52DA34BA-82FC-47C5-BCE1-BB65E08B92A1}"/>
          </ac:spMkLst>
        </pc:spChg>
      </pc:sldChg>
      <pc:sldChg chg="addSp delSp modSp mod">
        <pc:chgData name="Kelly Stokes" userId="3e5c5154-569e-4d81-aa91-4f91841cdfa9" providerId="ADAL" clId="{A2B12FC0-F793-4A28-9B6C-D99F146D7C62}" dt="2022-09-13T14:52:57.877" v="1459" actId="1076"/>
        <pc:sldMkLst>
          <pc:docMk/>
          <pc:sldMk cId="2937317710" sldId="975"/>
        </pc:sldMkLst>
        <pc:spChg chg="mod">
          <ac:chgData name="Kelly Stokes" userId="3e5c5154-569e-4d81-aa91-4f91841cdfa9" providerId="ADAL" clId="{A2B12FC0-F793-4A28-9B6C-D99F146D7C62}" dt="2022-09-13T14:52:14.968" v="1456" actId="20577"/>
          <ac:spMkLst>
            <pc:docMk/>
            <pc:sldMk cId="2937317710" sldId="975"/>
            <ac:spMk id="2" creationId="{52DA34BA-82FC-47C5-BCE1-BB65E08B92A1}"/>
          </ac:spMkLst>
        </pc:spChg>
        <pc:picChg chg="del">
          <ac:chgData name="Kelly Stokes" userId="3e5c5154-569e-4d81-aa91-4f91841cdfa9" providerId="ADAL" clId="{A2B12FC0-F793-4A28-9B6C-D99F146D7C62}" dt="2022-09-13T14:52:16.493" v="1457" actId="478"/>
          <ac:picMkLst>
            <pc:docMk/>
            <pc:sldMk cId="2937317710" sldId="975"/>
            <ac:picMk id="4" creationId="{D6FA459C-50E3-226B-0282-70522301D536}"/>
          </ac:picMkLst>
        </pc:picChg>
        <pc:picChg chg="add mod">
          <ac:chgData name="Kelly Stokes" userId="3e5c5154-569e-4d81-aa91-4f91841cdfa9" providerId="ADAL" clId="{A2B12FC0-F793-4A28-9B6C-D99F146D7C62}" dt="2022-09-13T14:52:57.877" v="1459" actId="1076"/>
          <ac:picMkLst>
            <pc:docMk/>
            <pc:sldMk cId="2937317710" sldId="975"/>
            <ac:picMk id="47106" creationId="{6BD61BFF-016A-B2D3-6449-36D0778C64CE}"/>
          </ac:picMkLst>
        </pc:picChg>
      </pc:sldChg>
      <pc:sldChg chg="addSp delSp modSp mod">
        <pc:chgData name="Kelly Stokes" userId="3e5c5154-569e-4d81-aa91-4f91841cdfa9" providerId="ADAL" clId="{A2B12FC0-F793-4A28-9B6C-D99F146D7C62}" dt="2022-09-13T14:53:35.322" v="1479" actId="1076"/>
        <pc:sldMkLst>
          <pc:docMk/>
          <pc:sldMk cId="2181277294" sldId="976"/>
        </pc:sldMkLst>
        <pc:spChg chg="mod">
          <ac:chgData name="Kelly Stokes" userId="3e5c5154-569e-4d81-aa91-4f91841cdfa9" providerId="ADAL" clId="{A2B12FC0-F793-4A28-9B6C-D99F146D7C62}" dt="2022-09-13T14:53:35.322" v="1479" actId="1076"/>
          <ac:spMkLst>
            <pc:docMk/>
            <pc:sldMk cId="2181277294" sldId="976"/>
            <ac:spMk id="2" creationId="{52DA34BA-82FC-47C5-BCE1-BB65E08B92A1}"/>
          </ac:spMkLst>
        </pc:spChg>
        <pc:picChg chg="del">
          <ac:chgData name="Kelly Stokes" userId="3e5c5154-569e-4d81-aa91-4f91841cdfa9" providerId="ADAL" clId="{A2B12FC0-F793-4A28-9B6C-D99F146D7C62}" dt="2022-09-13T14:53:04.069" v="1460" actId="478"/>
          <ac:picMkLst>
            <pc:docMk/>
            <pc:sldMk cId="2181277294" sldId="976"/>
            <ac:picMk id="4" creationId="{D6FA459C-50E3-226B-0282-70522301D536}"/>
          </ac:picMkLst>
        </pc:picChg>
        <pc:picChg chg="add mod">
          <ac:chgData name="Kelly Stokes" userId="3e5c5154-569e-4d81-aa91-4f91841cdfa9" providerId="ADAL" clId="{A2B12FC0-F793-4A28-9B6C-D99F146D7C62}" dt="2022-09-13T14:53:06.475" v="1462" actId="1076"/>
          <ac:picMkLst>
            <pc:docMk/>
            <pc:sldMk cId="2181277294" sldId="976"/>
            <ac:picMk id="60418" creationId="{F89C9383-8600-1C49-82C0-72375B2489A2}"/>
          </ac:picMkLst>
        </pc:picChg>
      </pc:sldChg>
      <pc:sldChg chg="modSp mod">
        <pc:chgData name="Kelly Stokes" userId="3e5c5154-569e-4d81-aa91-4f91841cdfa9" providerId="ADAL" clId="{A2B12FC0-F793-4A28-9B6C-D99F146D7C62}" dt="2022-09-13T14:53:54.020" v="1481" actId="27636"/>
        <pc:sldMkLst>
          <pc:docMk/>
          <pc:sldMk cId="830773281" sldId="977"/>
        </pc:sldMkLst>
        <pc:spChg chg="mod">
          <ac:chgData name="Kelly Stokes" userId="3e5c5154-569e-4d81-aa91-4f91841cdfa9" providerId="ADAL" clId="{A2B12FC0-F793-4A28-9B6C-D99F146D7C62}" dt="2022-09-13T14:53:54.020" v="1481" actId="27636"/>
          <ac:spMkLst>
            <pc:docMk/>
            <pc:sldMk cId="830773281" sldId="977"/>
            <ac:spMk id="2" creationId="{52DA34BA-82FC-47C5-BCE1-BB65E08B92A1}"/>
          </ac:spMkLst>
        </pc:spChg>
      </pc:sldChg>
      <pc:sldChg chg="del">
        <pc:chgData name="Kelly Stokes" userId="3e5c5154-569e-4d81-aa91-4f91841cdfa9" providerId="ADAL" clId="{A2B12FC0-F793-4A28-9B6C-D99F146D7C62}" dt="2022-09-13T14:53:59.407" v="1482" actId="2696"/>
        <pc:sldMkLst>
          <pc:docMk/>
          <pc:sldMk cId="1799100818" sldId="978"/>
        </pc:sldMkLst>
      </pc:sldChg>
      <pc:sldChg chg="del">
        <pc:chgData name="Kelly Stokes" userId="3e5c5154-569e-4d81-aa91-4f91841cdfa9" providerId="ADAL" clId="{A2B12FC0-F793-4A28-9B6C-D99F146D7C62}" dt="2022-09-13T14:54:01.753" v="1483" actId="2696"/>
        <pc:sldMkLst>
          <pc:docMk/>
          <pc:sldMk cId="1247769296" sldId="979"/>
        </pc:sldMkLst>
      </pc:sldChg>
      <pc:sldChg chg="modSp mod">
        <pc:chgData name="Kelly Stokes" userId="3e5c5154-569e-4d81-aa91-4f91841cdfa9" providerId="ADAL" clId="{A2B12FC0-F793-4A28-9B6C-D99F146D7C62}" dt="2022-09-13T14:54:31.685" v="1492"/>
        <pc:sldMkLst>
          <pc:docMk/>
          <pc:sldMk cId="292141810" sldId="980"/>
        </pc:sldMkLst>
        <pc:spChg chg="mod">
          <ac:chgData name="Kelly Stokes" userId="3e5c5154-569e-4d81-aa91-4f91841cdfa9" providerId="ADAL" clId="{A2B12FC0-F793-4A28-9B6C-D99F146D7C62}" dt="2022-09-13T14:54:31.685" v="1492"/>
          <ac:spMkLst>
            <pc:docMk/>
            <pc:sldMk cId="292141810" sldId="980"/>
            <ac:spMk id="2" creationId="{52DA34BA-82FC-47C5-BCE1-BB65E08B92A1}"/>
          </ac:spMkLst>
        </pc:spChg>
      </pc:sldChg>
      <pc:sldChg chg="del">
        <pc:chgData name="Kelly Stokes" userId="3e5c5154-569e-4d81-aa91-4f91841cdfa9" providerId="ADAL" clId="{A2B12FC0-F793-4A28-9B6C-D99F146D7C62}" dt="2022-09-13T14:54:39.021" v="1494" actId="2696"/>
        <pc:sldMkLst>
          <pc:docMk/>
          <pc:sldMk cId="764292053" sldId="981"/>
        </pc:sldMkLst>
      </pc:sldChg>
      <pc:sldChg chg="del">
        <pc:chgData name="Kelly Stokes" userId="3e5c5154-569e-4d81-aa91-4f91841cdfa9" providerId="ADAL" clId="{A2B12FC0-F793-4A28-9B6C-D99F146D7C62}" dt="2022-09-13T14:54:36.182" v="1493" actId="2696"/>
        <pc:sldMkLst>
          <pc:docMk/>
          <pc:sldMk cId="2290598283" sldId="982"/>
        </pc:sldMkLst>
      </pc:sldChg>
      <pc:sldChg chg="modSp mod">
        <pc:chgData name="Kelly Stokes" userId="3e5c5154-569e-4d81-aa91-4f91841cdfa9" providerId="ADAL" clId="{A2B12FC0-F793-4A28-9B6C-D99F146D7C62}" dt="2022-09-13T14:55:06.096" v="1504" actId="27636"/>
        <pc:sldMkLst>
          <pc:docMk/>
          <pc:sldMk cId="1230313696" sldId="983"/>
        </pc:sldMkLst>
        <pc:spChg chg="mod">
          <ac:chgData name="Kelly Stokes" userId="3e5c5154-569e-4d81-aa91-4f91841cdfa9" providerId="ADAL" clId="{A2B12FC0-F793-4A28-9B6C-D99F146D7C62}" dt="2022-09-13T14:55:06.096" v="1504" actId="27636"/>
          <ac:spMkLst>
            <pc:docMk/>
            <pc:sldMk cId="1230313696" sldId="983"/>
            <ac:spMk id="2" creationId="{52DA34BA-82FC-47C5-BCE1-BB65E08B92A1}"/>
          </ac:spMkLst>
        </pc:spChg>
      </pc:sldChg>
      <pc:sldChg chg="del">
        <pc:chgData name="Kelly Stokes" userId="3e5c5154-569e-4d81-aa91-4f91841cdfa9" providerId="ADAL" clId="{A2B12FC0-F793-4A28-9B6C-D99F146D7C62}" dt="2022-09-13T14:55:10.908" v="1505" actId="2696"/>
        <pc:sldMkLst>
          <pc:docMk/>
          <pc:sldMk cId="2410084569" sldId="984"/>
        </pc:sldMkLst>
      </pc:sldChg>
      <pc:sldChg chg="del">
        <pc:chgData name="Kelly Stokes" userId="3e5c5154-569e-4d81-aa91-4f91841cdfa9" providerId="ADAL" clId="{A2B12FC0-F793-4A28-9B6C-D99F146D7C62}" dt="2022-09-13T14:55:13.862" v="1506" actId="2696"/>
        <pc:sldMkLst>
          <pc:docMk/>
          <pc:sldMk cId="1342700380" sldId="985"/>
        </pc:sldMkLst>
      </pc:sldChg>
      <pc:sldChg chg="modNotesTx">
        <pc:chgData name="Kelly Stokes" userId="3e5c5154-569e-4d81-aa91-4f91841cdfa9" providerId="ADAL" clId="{A2B12FC0-F793-4A28-9B6C-D99F146D7C62}" dt="2022-09-13T14:55:54.214" v="1519"/>
        <pc:sldMkLst>
          <pc:docMk/>
          <pc:sldMk cId="1404896382" sldId="1002"/>
        </pc:sldMkLst>
      </pc:sldChg>
      <pc:sldChg chg="modSp mod">
        <pc:chgData name="Kelly Stokes" userId="3e5c5154-569e-4d81-aa91-4f91841cdfa9" providerId="ADAL" clId="{A2B12FC0-F793-4A28-9B6C-D99F146D7C62}" dt="2022-09-13T14:55:59.593" v="1521" actId="27636"/>
        <pc:sldMkLst>
          <pc:docMk/>
          <pc:sldMk cId="1023968417" sldId="1003"/>
        </pc:sldMkLst>
        <pc:spChg chg="mod">
          <ac:chgData name="Kelly Stokes" userId="3e5c5154-569e-4d81-aa91-4f91841cdfa9" providerId="ADAL" clId="{A2B12FC0-F793-4A28-9B6C-D99F146D7C62}" dt="2022-09-13T14:55:59.593" v="1521" actId="27636"/>
          <ac:spMkLst>
            <pc:docMk/>
            <pc:sldMk cId="1023968417" sldId="1003"/>
            <ac:spMk id="2" creationId="{77E26784-A357-92CE-B6B1-8F248D3D6650}"/>
          </ac:spMkLst>
        </pc:spChg>
      </pc:sldChg>
      <pc:sldChg chg="modSp mod">
        <pc:chgData name="Kelly Stokes" userId="3e5c5154-569e-4d81-aa91-4f91841cdfa9" providerId="ADAL" clId="{A2B12FC0-F793-4A28-9B6C-D99F146D7C62}" dt="2022-09-13T14:57:25.403" v="1529" actId="20577"/>
        <pc:sldMkLst>
          <pc:docMk/>
          <pc:sldMk cId="787428299" sldId="1016"/>
        </pc:sldMkLst>
        <pc:spChg chg="mod">
          <ac:chgData name="Kelly Stokes" userId="3e5c5154-569e-4d81-aa91-4f91841cdfa9" providerId="ADAL" clId="{A2B12FC0-F793-4A28-9B6C-D99F146D7C62}" dt="2022-09-13T14:57:25.403" v="1529" actId="20577"/>
          <ac:spMkLst>
            <pc:docMk/>
            <pc:sldMk cId="787428299" sldId="1016"/>
            <ac:spMk id="2" creationId="{52DA34BA-82FC-47C5-BCE1-BB65E08B92A1}"/>
          </ac:spMkLst>
        </pc:spChg>
      </pc:sldChg>
      <pc:sldChg chg="modSp mod">
        <pc:chgData name="Kelly Stokes" userId="3e5c5154-569e-4d81-aa91-4f91841cdfa9" providerId="ADAL" clId="{A2B12FC0-F793-4A28-9B6C-D99F146D7C62}" dt="2022-09-13T14:59:52.007" v="1626" actId="20577"/>
        <pc:sldMkLst>
          <pc:docMk/>
          <pc:sldMk cId="1868928124" sldId="1017"/>
        </pc:sldMkLst>
        <pc:spChg chg="mod">
          <ac:chgData name="Kelly Stokes" userId="3e5c5154-569e-4d81-aa91-4f91841cdfa9" providerId="ADAL" clId="{A2B12FC0-F793-4A28-9B6C-D99F146D7C62}" dt="2022-09-13T14:59:52.007" v="1626" actId="20577"/>
          <ac:spMkLst>
            <pc:docMk/>
            <pc:sldMk cId="1868928124" sldId="1017"/>
            <ac:spMk id="2" creationId="{52DA34BA-82FC-47C5-BCE1-BB65E08B92A1}"/>
          </ac:spMkLst>
        </pc:spChg>
        <pc:spChg chg="mod">
          <ac:chgData name="Kelly Stokes" userId="3e5c5154-569e-4d81-aa91-4f91841cdfa9" providerId="ADAL" clId="{A2B12FC0-F793-4A28-9B6C-D99F146D7C62}" dt="2022-09-13T14:59:49.362" v="1625" actId="1076"/>
          <ac:spMkLst>
            <pc:docMk/>
            <pc:sldMk cId="1868928124" sldId="1017"/>
            <ac:spMk id="3" creationId="{13BB5EC0-7A96-4D29-A835-6FAE896C31A4}"/>
          </ac:spMkLst>
        </pc:spChg>
      </pc:sldChg>
      <pc:sldChg chg="addSp delSp modSp mod">
        <pc:chgData name="Kelly Stokes" userId="3e5c5154-569e-4d81-aa91-4f91841cdfa9" providerId="ADAL" clId="{A2B12FC0-F793-4A28-9B6C-D99F146D7C62}" dt="2022-09-13T15:02:09.764" v="1636" actId="1076"/>
        <pc:sldMkLst>
          <pc:docMk/>
          <pc:sldMk cId="2858991596" sldId="1018"/>
        </pc:sldMkLst>
        <pc:spChg chg="mod">
          <ac:chgData name="Kelly Stokes" userId="3e5c5154-569e-4d81-aa91-4f91841cdfa9" providerId="ADAL" clId="{A2B12FC0-F793-4A28-9B6C-D99F146D7C62}" dt="2022-09-13T15:00:01.846" v="1633" actId="6549"/>
          <ac:spMkLst>
            <pc:docMk/>
            <pc:sldMk cId="2858991596" sldId="1018"/>
            <ac:spMk id="2" creationId="{52DA34BA-82FC-47C5-BCE1-BB65E08B92A1}"/>
          </ac:spMkLst>
        </pc:spChg>
        <pc:spChg chg="mod">
          <ac:chgData name="Kelly Stokes" userId="3e5c5154-569e-4d81-aa91-4f91841cdfa9" providerId="ADAL" clId="{A2B12FC0-F793-4A28-9B6C-D99F146D7C62}" dt="2022-09-13T15:00:05.938" v="1634" actId="1076"/>
          <ac:spMkLst>
            <pc:docMk/>
            <pc:sldMk cId="2858991596" sldId="1018"/>
            <ac:spMk id="3" creationId="{13BB5EC0-7A96-4D29-A835-6FAE896C31A4}"/>
          </ac:spMkLst>
        </pc:spChg>
        <pc:picChg chg="del">
          <ac:chgData name="Kelly Stokes" userId="3e5c5154-569e-4d81-aa91-4f91841cdfa9" providerId="ADAL" clId="{A2B12FC0-F793-4A28-9B6C-D99F146D7C62}" dt="2022-09-13T14:59:55.272" v="1627" actId="478"/>
          <ac:picMkLst>
            <pc:docMk/>
            <pc:sldMk cId="2858991596" sldId="1018"/>
            <ac:picMk id="12290" creationId="{78C6D8A9-80B0-A9EE-D2DC-0E78BA41802E}"/>
          </ac:picMkLst>
        </pc:picChg>
        <pc:picChg chg="add mod">
          <ac:chgData name="Kelly Stokes" userId="3e5c5154-569e-4d81-aa91-4f91841cdfa9" providerId="ADAL" clId="{A2B12FC0-F793-4A28-9B6C-D99F146D7C62}" dt="2022-09-13T15:02:09.764" v="1636" actId="1076"/>
          <ac:picMkLst>
            <pc:docMk/>
            <pc:sldMk cId="2858991596" sldId="1018"/>
            <ac:picMk id="41986" creationId="{E3B4A60A-4EDE-EFE1-51C3-30DC2E4DD297}"/>
          </ac:picMkLst>
        </pc:picChg>
      </pc:sldChg>
      <pc:sldChg chg="modSp mod">
        <pc:chgData name="Kelly Stokes" userId="3e5c5154-569e-4d81-aa91-4f91841cdfa9" providerId="ADAL" clId="{A2B12FC0-F793-4A28-9B6C-D99F146D7C62}" dt="2022-09-13T14:57:33.429" v="1536" actId="20577"/>
        <pc:sldMkLst>
          <pc:docMk/>
          <pc:sldMk cId="3005439873" sldId="1019"/>
        </pc:sldMkLst>
        <pc:spChg chg="mod">
          <ac:chgData name="Kelly Stokes" userId="3e5c5154-569e-4d81-aa91-4f91841cdfa9" providerId="ADAL" clId="{A2B12FC0-F793-4A28-9B6C-D99F146D7C62}" dt="2022-09-13T14:57:33.429" v="1536" actId="20577"/>
          <ac:spMkLst>
            <pc:docMk/>
            <pc:sldMk cId="3005439873" sldId="1019"/>
            <ac:spMk id="2" creationId="{52DA34BA-82FC-47C5-BCE1-BB65E08B92A1}"/>
          </ac:spMkLst>
        </pc:spChg>
      </pc:sldChg>
      <pc:sldChg chg="modSp mod">
        <pc:chgData name="Kelly Stokes" userId="3e5c5154-569e-4d81-aa91-4f91841cdfa9" providerId="ADAL" clId="{A2B12FC0-F793-4A28-9B6C-D99F146D7C62}" dt="2022-09-13T14:58:54.585" v="1596" actId="1076"/>
        <pc:sldMkLst>
          <pc:docMk/>
          <pc:sldMk cId="2222010146" sldId="1020"/>
        </pc:sldMkLst>
        <pc:spChg chg="mod">
          <ac:chgData name="Kelly Stokes" userId="3e5c5154-569e-4d81-aa91-4f91841cdfa9" providerId="ADAL" clId="{A2B12FC0-F793-4A28-9B6C-D99F146D7C62}" dt="2022-09-13T14:58:50.650" v="1595" actId="20577"/>
          <ac:spMkLst>
            <pc:docMk/>
            <pc:sldMk cId="2222010146" sldId="1020"/>
            <ac:spMk id="2" creationId="{52DA34BA-82FC-47C5-BCE1-BB65E08B92A1}"/>
          </ac:spMkLst>
        </pc:spChg>
        <pc:spChg chg="mod">
          <ac:chgData name="Kelly Stokes" userId="3e5c5154-569e-4d81-aa91-4f91841cdfa9" providerId="ADAL" clId="{A2B12FC0-F793-4A28-9B6C-D99F146D7C62}" dt="2022-09-13T14:58:54.585" v="1596" actId="1076"/>
          <ac:spMkLst>
            <pc:docMk/>
            <pc:sldMk cId="2222010146" sldId="1020"/>
            <ac:spMk id="3" creationId="{0366E0B6-702E-4814-82C6-08CA2D13F3C9}"/>
          </ac:spMkLst>
        </pc:spChg>
      </pc:sldChg>
      <pc:sldChg chg="addSp delSp modSp mod">
        <pc:chgData name="Kelly Stokes" userId="3e5c5154-569e-4d81-aa91-4f91841cdfa9" providerId="ADAL" clId="{A2B12FC0-F793-4A28-9B6C-D99F146D7C62}" dt="2022-09-13T14:59:31.592" v="1616" actId="1076"/>
        <pc:sldMkLst>
          <pc:docMk/>
          <pc:sldMk cId="3040794395" sldId="1021"/>
        </pc:sldMkLst>
        <pc:spChg chg="mod">
          <ac:chgData name="Kelly Stokes" userId="3e5c5154-569e-4d81-aa91-4f91841cdfa9" providerId="ADAL" clId="{A2B12FC0-F793-4A28-9B6C-D99F146D7C62}" dt="2022-09-13T14:58:59.951" v="1608" actId="20577"/>
          <ac:spMkLst>
            <pc:docMk/>
            <pc:sldMk cId="3040794395" sldId="1021"/>
            <ac:spMk id="2" creationId="{52DA34BA-82FC-47C5-BCE1-BB65E08B92A1}"/>
          </ac:spMkLst>
        </pc:spChg>
        <pc:spChg chg="mod">
          <ac:chgData name="Kelly Stokes" userId="3e5c5154-569e-4d81-aa91-4f91841cdfa9" providerId="ADAL" clId="{A2B12FC0-F793-4A28-9B6C-D99F146D7C62}" dt="2022-09-13T14:59:02.772" v="1609" actId="1076"/>
          <ac:spMkLst>
            <pc:docMk/>
            <pc:sldMk cId="3040794395" sldId="1021"/>
            <ac:spMk id="3" creationId="{0366E0B6-702E-4814-82C6-08CA2D13F3C9}"/>
          </ac:spMkLst>
        </pc:spChg>
        <pc:picChg chg="del">
          <ac:chgData name="Kelly Stokes" userId="3e5c5154-569e-4d81-aa91-4f91841cdfa9" providerId="ADAL" clId="{A2B12FC0-F793-4A28-9B6C-D99F146D7C62}" dt="2022-09-13T14:59:03.986" v="1610" actId="478"/>
          <ac:picMkLst>
            <pc:docMk/>
            <pc:sldMk cId="3040794395" sldId="1021"/>
            <ac:picMk id="11266" creationId="{EB0037AE-5D63-8C1D-1B84-F2359C23A301}"/>
          </ac:picMkLst>
        </pc:picChg>
        <pc:picChg chg="add mod">
          <ac:chgData name="Kelly Stokes" userId="3e5c5154-569e-4d81-aa91-4f91841cdfa9" providerId="ADAL" clId="{A2B12FC0-F793-4A28-9B6C-D99F146D7C62}" dt="2022-09-13T14:59:31.592" v="1616" actId="1076"/>
          <ac:picMkLst>
            <pc:docMk/>
            <pc:sldMk cId="3040794395" sldId="1021"/>
            <ac:picMk id="40962" creationId="{932DD8CB-5A1F-1F5D-9455-3C1B5209E481}"/>
          </ac:picMkLst>
        </pc:picChg>
      </pc:sldChg>
      <pc:sldChg chg="modSp mod">
        <pc:chgData name="Kelly Stokes" userId="3e5c5154-569e-4d81-aa91-4f91841cdfa9" providerId="ADAL" clId="{A2B12FC0-F793-4A28-9B6C-D99F146D7C62}" dt="2022-09-13T14:57:41.336" v="1546" actId="20577"/>
        <pc:sldMkLst>
          <pc:docMk/>
          <pc:sldMk cId="2680058609" sldId="1022"/>
        </pc:sldMkLst>
        <pc:spChg chg="mod">
          <ac:chgData name="Kelly Stokes" userId="3e5c5154-569e-4d81-aa91-4f91841cdfa9" providerId="ADAL" clId="{A2B12FC0-F793-4A28-9B6C-D99F146D7C62}" dt="2022-09-13T14:57:41.336" v="1546" actId="20577"/>
          <ac:spMkLst>
            <pc:docMk/>
            <pc:sldMk cId="2680058609" sldId="1022"/>
            <ac:spMk id="2" creationId="{52DA34BA-82FC-47C5-BCE1-BB65E08B92A1}"/>
          </ac:spMkLst>
        </pc:spChg>
      </pc:sldChg>
      <pc:sldChg chg="modSp mod">
        <pc:chgData name="Kelly Stokes" userId="3e5c5154-569e-4d81-aa91-4f91841cdfa9" providerId="ADAL" clId="{A2B12FC0-F793-4A28-9B6C-D99F146D7C62}" dt="2022-09-13T14:57:50.516" v="1558" actId="1076"/>
        <pc:sldMkLst>
          <pc:docMk/>
          <pc:sldMk cId="1795784151" sldId="1023"/>
        </pc:sldMkLst>
        <pc:spChg chg="mod">
          <ac:chgData name="Kelly Stokes" userId="3e5c5154-569e-4d81-aa91-4f91841cdfa9" providerId="ADAL" clId="{A2B12FC0-F793-4A28-9B6C-D99F146D7C62}" dt="2022-09-13T14:57:46.594" v="1557" actId="20577"/>
          <ac:spMkLst>
            <pc:docMk/>
            <pc:sldMk cId="1795784151" sldId="1023"/>
            <ac:spMk id="2" creationId="{52DA34BA-82FC-47C5-BCE1-BB65E08B92A1}"/>
          </ac:spMkLst>
        </pc:spChg>
        <pc:spChg chg="mod">
          <ac:chgData name="Kelly Stokes" userId="3e5c5154-569e-4d81-aa91-4f91841cdfa9" providerId="ADAL" clId="{A2B12FC0-F793-4A28-9B6C-D99F146D7C62}" dt="2022-09-13T14:57:50.516" v="1558" actId="1076"/>
          <ac:spMkLst>
            <pc:docMk/>
            <pc:sldMk cId="1795784151" sldId="1023"/>
            <ac:spMk id="3" creationId="{4BCBA2DA-E95C-434C-BE81-320E182AE5EF}"/>
          </ac:spMkLst>
        </pc:spChg>
      </pc:sldChg>
      <pc:sldChg chg="addSp delSp modSp mod">
        <pc:chgData name="Kelly Stokes" userId="3e5c5154-569e-4d81-aa91-4f91841cdfa9" providerId="ADAL" clId="{A2B12FC0-F793-4A28-9B6C-D99F146D7C62}" dt="2022-09-13T14:58:37.458" v="1573" actId="14100"/>
        <pc:sldMkLst>
          <pc:docMk/>
          <pc:sldMk cId="1821252800" sldId="1024"/>
        </pc:sldMkLst>
        <pc:spChg chg="mod">
          <ac:chgData name="Kelly Stokes" userId="3e5c5154-569e-4d81-aa91-4f91841cdfa9" providerId="ADAL" clId="{A2B12FC0-F793-4A28-9B6C-D99F146D7C62}" dt="2022-09-13T14:58:02.925" v="1568" actId="20577"/>
          <ac:spMkLst>
            <pc:docMk/>
            <pc:sldMk cId="1821252800" sldId="1024"/>
            <ac:spMk id="2" creationId="{52DA34BA-82FC-47C5-BCE1-BB65E08B92A1}"/>
          </ac:spMkLst>
        </pc:spChg>
        <pc:spChg chg="mod">
          <ac:chgData name="Kelly Stokes" userId="3e5c5154-569e-4d81-aa91-4f91841cdfa9" providerId="ADAL" clId="{A2B12FC0-F793-4A28-9B6C-D99F146D7C62}" dt="2022-09-13T14:58:10.686" v="1569" actId="1076"/>
          <ac:spMkLst>
            <pc:docMk/>
            <pc:sldMk cId="1821252800" sldId="1024"/>
            <ac:spMk id="3" creationId="{4BCBA2DA-E95C-434C-BE81-320E182AE5EF}"/>
          </ac:spMkLst>
        </pc:spChg>
        <pc:picChg chg="del">
          <ac:chgData name="Kelly Stokes" userId="3e5c5154-569e-4d81-aa91-4f91841cdfa9" providerId="ADAL" clId="{A2B12FC0-F793-4A28-9B6C-D99F146D7C62}" dt="2022-09-13T14:58:11.690" v="1570" actId="478"/>
          <ac:picMkLst>
            <pc:docMk/>
            <pc:sldMk cId="1821252800" sldId="1024"/>
            <ac:picMk id="7170" creationId="{C7862F1C-D4EA-144C-6596-BF5B4666FB2E}"/>
          </ac:picMkLst>
        </pc:picChg>
        <pc:picChg chg="add mod">
          <ac:chgData name="Kelly Stokes" userId="3e5c5154-569e-4d81-aa91-4f91841cdfa9" providerId="ADAL" clId="{A2B12FC0-F793-4A28-9B6C-D99F146D7C62}" dt="2022-09-13T14:58:37.458" v="1573" actId="14100"/>
          <ac:picMkLst>
            <pc:docMk/>
            <pc:sldMk cId="1821252800" sldId="1024"/>
            <ac:picMk id="39938" creationId="{C7F0E038-3E5B-9546-2BAD-C26A99AE2B2C}"/>
          </ac:picMkLst>
        </pc:picChg>
      </pc:sldChg>
      <pc:sldChg chg="modSp mod">
        <pc:chgData name="Kelly Stokes" userId="3e5c5154-569e-4d81-aa91-4f91841cdfa9" providerId="ADAL" clId="{A2B12FC0-F793-4A28-9B6C-D99F146D7C62}" dt="2022-09-13T15:02:35.969" v="1642" actId="20577"/>
        <pc:sldMkLst>
          <pc:docMk/>
          <pc:sldMk cId="2477316326" sldId="1029"/>
        </pc:sldMkLst>
        <pc:spChg chg="mod">
          <ac:chgData name="Kelly Stokes" userId="3e5c5154-569e-4d81-aa91-4f91841cdfa9" providerId="ADAL" clId="{A2B12FC0-F793-4A28-9B6C-D99F146D7C62}" dt="2022-09-13T15:02:35.969" v="1642" actId="20577"/>
          <ac:spMkLst>
            <pc:docMk/>
            <pc:sldMk cId="2477316326" sldId="1029"/>
            <ac:spMk id="2" creationId="{52DA34BA-82FC-47C5-BCE1-BB65E08B92A1}"/>
          </ac:spMkLst>
        </pc:spChg>
      </pc:sldChg>
      <pc:sldChg chg="modSp mod">
        <pc:chgData name="Kelly Stokes" userId="3e5c5154-569e-4d81-aa91-4f91841cdfa9" providerId="ADAL" clId="{A2B12FC0-F793-4A28-9B6C-D99F146D7C62}" dt="2022-09-13T15:02:47.133" v="1649" actId="1076"/>
        <pc:sldMkLst>
          <pc:docMk/>
          <pc:sldMk cId="2773138418" sldId="1030"/>
        </pc:sldMkLst>
        <pc:spChg chg="mod">
          <ac:chgData name="Kelly Stokes" userId="3e5c5154-569e-4d81-aa91-4f91841cdfa9" providerId="ADAL" clId="{A2B12FC0-F793-4A28-9B6C-D99F146D7C62}" dt="2022-09-13T15:02:42.619" v="1648" actId="20577"/>
          <ac:spMkLst>
            <pc:docMk/>
            <pc:sldMk cId="2773138418" sldId="1030"/>
            <ac:spMk id="2" creationId="{52DA34BA-82FC-47C5-BCE1-BB65E08B92A1}"/>
          </ac:spMkLst>
        </pc:spChg>
        <pc:spChg chg="mod">
          <ac:chgData name="Kelly Stokes" userId="3e5c5154-569e-4d81-aa91-4f91841cdfa9" providerId="ADAL" clId="{A2B12FC0-F793-4A28-9B6C-D99F146D7C62}" dt="2022-09-13T15:02:47.133" v="1649" actId="1076"/>
          <ac:spMkLst>
            <pc:docMk/>
            <pc:sldMk cId="2773138418" sldId="1030"/>
            <ac:spMk id="3" creationId="{13BB5EC0-7A96-4D29-A835-6FAE896C31A4}"/>
          </ac:spMkLst>
        </pc:spChg>
      </pc:sldChg>
      <pc:sldChg chg="addSp delSp modSp mod">
        <pc:chgData name="Kelly Stokes" userId="3e5c5154-569e-4d81-aa91-4f91841cdfa9" providerId="ADAL" clId="{A2B12FC0-F793-4A28-9B6C-D99F146D7C62}" dt="2022-09-13T15:03:32.066" v="1659" actId="1076"/>
        <pc:sldMkLst>
          <pc:docMk/>
          <pc:sldMk cId="2814971435" sldId="1031"/>
        </pc:sldMkLst>
        <pc:spChg chg="mod">
          <ac:chgData name="Kelly Stokes" userId="3e5c5154-569e-4d81-aa91-4f91841cdfa9" providerId="ADAL" clId="{A2B12FC0-F793-4A28-9B6C-D99F146D7C62}" dt="2022-09-13T15:02:50.674" v="1655" actId="20577"/>
          <ac:spMkLst>
            <pc:docMk/>
            <pc:sldMk cId="2814971435" sldId="1031"/>
            <ac:spMk id="2" creationId="{52DA34BA-82FC-47C5-BCE1-BB65E08B92A1}"/>
          </ac:spMkLst>
        </pc:spChg>
        <pc:spChg chg="mod">
          <ac:chgData name="Kelly Stokes" userId="3e5c5154-569e-4d81-aa91-4f91841cdfa9" providerId="ADAL" clId="{A2B12FC0-F793-4A28-9B6C-D99F146D7C62}" dt="2022-09-13T15:02:53.912" v="1656" actId="1076"/>
          <ac:spMkLst>
            <pc:docMk/>
            <pc:sldMk cId="2814971435" sldId="1031"/>
            <ac:spMk id="3" creationId="{13BB5EC0-7A96-4D29-A835-6FAE896C31A4}"/>
          </ac:spMkLst>
        </pc:spChg>
        <pc:picChg chg="del">
          <ac:chgData name="Kelly Stokes" userId="3e5c5154-569e-4d81-aa91-4f91841cdfa9" providerId="ADAL" clId="{A2B12FC0-F793-4A28-9B6C-D99F146D7C62}" dt="2022-09-13T15:02:54.511" v="1657" actId="478"/>
          <ac:picMkLst>
            <pc:docMk/>
            <pc:sldMk cId="2814971435" sldId="1031"/>
            <ac:picMk id="4098" creationId="{2988605B-242F-A28A-0520-B97E89905563}"/>
          </ac:picMkLst>
        </pc:picChg>
        <pc:picChg chg="add mod">
          <ac:chgData name="Kelly Stokes" userId="3e5c5154-569e-4d81-aa91-4f91841cdfa9" providerId="ADAL" clId="{A2B12FC0-F793-4A28-9B6C-D99F146D7C62}" dt="2022-09-13T15:03:32.066" v="1659" actId="1076"/>
          <ac:picMkLst>
            <pc:docMk/>
            <pc:sldMk cId="2814971435" sldId="1031"/>
            <ac:picMk id="38914" creationId="{436331E8-5A7F-D778-476B-E6E59A9AA76D}"/>
          </ac:picMkLst>
        </pc:picChg>
      </pc:sldChg>
      <pc:sldChg chg="modSp mod">
        <pc:chgData name="Kelly Stokes" userId="3e5c5154-569e-4d81-aa91-4f91841cdfa9" providerId="ADAL" clId="{A2B12FC0-F793-4A28-9B6C-D99F146D7C62}" dt="2022-09-13T15:03:40.735" v="1664" actId="20577"/>
        <pc:sldMkLst>
          <pc:docMk/>
          <pc:sldMk cId="779761641" sldId="1032"/>
        </pc:sldMkLst>
        <pc:spChg chg="mod">
          <ac:chgData name="Kelly Stokes" userId="3e5c5154-569e-4d81-aa91-4f91841cdfa9" providerId="ADAL" clId="{A2B12FC0-F793-4A28-9B6C-D99F146D7C62}" dt="2022-09-13T15:03:40.735" v="1664" actId="20577"/>
          <ac:spMkLst>
            <pc:docMk/>
            <pc:sldMk cId="779761641" sldId="1032"/>
            <ac:spMk id="2" creationId="{52DA34BA-82FC-47C5-BCE1-BB65E08B92A1}"/>
          </ac:spMkLst>
        </pc:spChg>
      </pc:sldChg>
      <pc:sldChg chg="modSp mod">
        <pc:chgData name="Kelly Stokes" userId="3e5c5154-569e-4d81-aa91-4f91841cdfa9" providerId="ADAL" clId="{A2B12FC0-F793-4A28-9B6C-D99F146D7C62}" dt="2022-09-13T15:03:47.783" v="1670" actId="1076"/>
        <pc:sldMkLst>
          <pc:docMk/>
          <pc:sldMk cId="2417488801" sldId="1033"/>
        </pc:sldMkLst>
        <pc:spChg chg="mod">
          <ac:chgData name="Kelly Stokes" userId="3e5c5154-569e-4d81-aa91-4f91841cdfa9" providerId="ADAL" clId="{A2B12FC0-F793-4A28-9B6C-D99F146D7C62}" dt="2022-09-13T15:03:44.705" v="1669" actId="20577"/>
          <ac:spMkLst>
            <pc:docMk/>
            <pc:sldMk cId="2417488801" sldId="1033"/>
            <ac:spMk id="2" creationId="{52DA34BA-82FC-47C5-BCE1-BB65E08B92A1}"/>
          </ac:spMkLst>
        </pc:spChg>
        <pc:spChg chg="mod">
          <ac:chgData name="Kelly Stokes" userId="3e5c5154-569e-4d81-aa91-4f91841cdfa9" providerId="ADAL" clId="{A2B12FC0-F793-4A28-9B6C-D99F146D7C62}" dt="2022-09-13T15:03:47.783" v="1670" actId="1076"/>
          <ac:spMkLst>
            <pc:docMk/>
            <pc:sldMk cId="2417488801" sldId="1033"/>
            <ac:spMk id="3" creationId="{0366E0B6-702E-4814-82C6-08CA2D13F3C9}"/>
          </ac:spMkLst>
        </pc:spChg>
      </pc:sldChg>
      <pc:sldChg chg="addSp delSp modSp mod">
        <pc:chgData name="Kelly Stokes" userId="3e5c5154-569e-4d81-aa91-4f91841cdfa9" providerId="ADAL" clId="{A2B12FC0-F793-4A28-9B6C-D99F146D7C62}" dt="2022-09-13T15:04:30.197" v="1681" actId="1076"/>
        <pc:sldMkLst>
          <pc:docMk/>
          <pc:sldMk cId="50686906" sldId="1034"/>
        </pc:sldMkLst>
        <pc:spChg chg="mod">
          <ac:chgData name="Kelly Stokes" userId="3e5c5154-569e-4d81-aa91-4f91841cdfa9" providerId="ADAL" clId="{A2B12FC0-F793-4A28-9B6C-D99F146D7C62}" dt="2022-09-13T15:03:52.772" v="1677" actId="20577"/>
          <ac:spMkLst>
            <pc:docMk/>
            <pc:sldMk cId="50686906" sldId="1034"/>
            <ac:spMk id="2" creationId="{52DA34BA-82FC-47C5-BCE1-BB65E08B92A1}"/>
          </ac:spMkLst>
        </pc:spChg>
        <pc:spChg chg="mod">
          <ac:chgData name="Kelly Stokes" userId="3e5c5154-569e-4d81-aa91-4f91841cdfa9" providerId="ADAL" clId="{A2B12FC0-F793-4A28-9B6C-D99F146D7C62}" dt="2022-09-13T15:03:55.327" v="1678" actId="1076"/>
          <ac:spMkLst>
            <pc:docMk/>
            <pc:sldMk cId="50686906" sldId="1034"/>
            <ac:spMk id="3" creationId="{0366E0B6-702E-4814-82C6-08CA2D13F3C9}"/>
          </ac:spMkLst>
        </pc:spChg>
        <pc:picChg chg="del">
          <ac:chgData name="Kelly Stokes" userId="3e5c5154-569e-4d81-aa91-4f91841cdfa9" providerId="ADAL" clId="{A2B12FC0-F793-4A28-9B6C-D99F146D7C62}" dt="2022-09-13T15:03:55.940" v="1679" actId="478"/>
          <ac:picMkLst>
            <pc:docMk/>
            <pc:sldMk cId="50686906" sldId="1034"/>
            <ac:picMk id="5122" creationId="{3793124F-4299-BF8A-E5A7-936E6AB2CEBA}"/>
          </ac:picMkLst>
        </pc:picChg>
        <pc:picChg chg="add mod">
          <ac:chgData name="Kelly Stokes" userId="3e5c5154-569e-4d81-aa91-4f91841cdfa9" providerId="ADAL" clId="{A2B12FC0-F793-4A28-9B6C-D99F146D7C62}" dt="2022-09-13T15:04:30.197" v="1681" actId="1076"/>
          <ac:picMkLst>
            <pc:docMk/>
            <pc:sldMk cId="50686906" sldId="1034"/>
            <ac:picMk id="37890" creationId="{57C53230-27A8-AA19-D769-0820F63F6057}"/>
          </ac:picMkLst>
        </pc:picChg>
      </pc:sldChg>
      <pc:sldChg chg="modSp mod">
        <pc:chgData name="Kelly Stokes" userId="3e5c5154-569e-4d81-aa91-4f91841cdfa9" providerId="ADAL" clId="{A2B12FC0-F793-4A28-9B6C-D99F146D7C62}" dt="2022-09-13T15:04:39.042" v="1693" actId="20577"/>
        <pc:sldMkLst>
          <pc:docMk/>
          <pc:sldMk cId="232402247" sldId="1035"/>
        </pc:sldMkLst>
        <pc:spChg chg="mod">
          <ac:chgData name="Kelly Stokes" userId="3e5c5154-569e-4d81-aa91-4f91841cdfa9" providerId="ADAL" clId="{A2B12FC0-F793-4A28-9B6C-D99F146D7C62}" dt="2022-09-13T15:04:39.042" v="1693" actId="20577"/>
          <ac:spMkLst>
            <pc:docMk/>
            <pc:sldMk cId="232402247" sldId="1035"/>
            <ac:spMk id="2" creationId="{52DA34BA-82FC-47C5-BCE1-BB65E08B92A1}"/>
          </ac:spMkLst>
        </pc:spChg>
      </pc:sldChg>
      <pc:sldChg chg="modSp mod">
        <pc:chgData name="Kelly Stokes" userId="3e5c5154-569e-4d81-aa91-4f91841cdfa9" providerId="ADAL" clId="{A2B12FC0-F793-4A28-9B6C-D99F146D7C62}" dt="2022-09-13T15:04:44.710" v="1698" actId="20577"/>
        <pc:sldMkLst>
          <pc:docMk/>
          <pc:sldMk cId="3631440795" sldId="1036"/>
        </pc:sldMkLst>
        <pc:spChg chg="mod">
          <ac:chgData name="Kelly Stokes" userId="3e5c5154-569e-4d81-aa91-4f91841cdfa9" providerId="ADAL" clId="{A2B12FC0-F793-4A28-9B6C-D99F146D7C62}" dt="2022-09-13T15:04:44.710" v="1698" actId="20577"/>
          <ac:spMkLst>
            <pc:docMk/>
            <pc:sldMk cId="3631440795" sldId="1036"/>
            <ac:spMk id="2" creationId="{52DA34BA-82FC-47C5-BCE1-BB65E08B92A1}"/>
          </ac:spMkLst>
        </pc:spChg>
      </pc:sldChg>
      <pc:sldChg chg="addSp delSp modSp mod">
        <pc:chgData name="Kelly Stokes" userId="3e5c5154-569e-4d81-aa91-4f91841cdfa9" providerId="ADAL" clId="{A2B12FC0-F793-4A28-9B6C-D99F146D7C62}" dt="2022-09-13T15:05:28.806" v="1708" actId="1076"/>
        <pc:sldMkLst>
          <pc:docMk/>
          <pc:sldMk cId="220908496" sldId="1037"/>
        </pc:sldMkLst>
        <pc:spChg chg="mod">
          <ac:chgData name="Kelly Stokes" userId="3e5c5154-569e-4d81-aa91-4f91841cdfa9" providerId="ADAL" clId="{A2B12FC0-F793-4A28-9B6C-D99F146D7C62}" dt="2022-09-13T15:04:51.471" v="1705" actId="20577"/>
          <ac:spMkLst>
            <pc:docMk/>
            <pc:sldMk cId="220908496" sldId="1037"/>
            <ac:spMk id="2" creationId="{52DA34BA-82FC-47C5-BCE1-BB65E08B92A1}"/>
          </ac:spMkLst>
        </pc:spChg>
        <pc:picChg chg="del">
          <ac:chgData name="Kelly Stokes" userId="3e5c5154-569e-4d81-aa91-4f91841cdfa9" providerId="ADAL" clId="{A2B12FC0-F793-4A28-9B6C-D99F146D7C62}" dt="2022-09-13T15:04:53.234" v="1706" actId="478"/>
          <ac:picMkLst>
            <pc:docMk/>
            <pc:sldMk cId="220908496" sldId="1037"/>
            <ac:picMk id="6146" creationId="{BE933C78-6010-50F6-DD65-AB239EED8442}"/>
          </ac:picMkLst>
        </pc:picChg>
        <pc:picChg chg="add mod">
          <ac:chgData name="Kelly Stokes" userId="3e5c5154-569e-4d81-aa91-4f91841cdfa9" providerId="ADAL" clId="{A2B12FC0-F793-4A28-9B6C-D99F146D7C62}" dt="2022-09-13T15:05:28.806" v="1708" actId="1076"/>
          <ac:picMkLst>
            <pc:docMk/>
            <pc:sldMk cId="220908496" sldId="1037"/>
            <ac:picMk id="36866" creationId="{D97333BC-4555-7404-36A1-0D18F3C0A962}"/>
          </ac:picMkLst>
        </pc:picChg>
      </pc:sldChg>
      <pc:sldChg chg="modSp mod">
        <pc:chgData name="Kelly Stokes" userId="3e5c5154-569e-4d81-aa91-4f91841cdfa9" providerId="ADAL" clId="{A2B12FC0-F793-4A28-9B6C-D99F146D7C62}" dt="2022-09-13T15:05:47.656" v="1714" actId="20577"/>
        <pc:sldMkLst>
          <pc:docMk/>
          <pc:sldMk cId="3616556502" sldId="1038"/>
        </pc:sldMkLst>
        <pc:spChg chg="mod">
          <ac:chgData name="Kelly Stokes" userId="3e5c5154-569e-4d81-aa91-4f91841cdfa9" providerId="ADAL" clId="{A2B12FC0-F793-4A28-9B6C-D99F146D7C62}" dt="2022-09-13T15:05:47.656" v="1714" actId="20577"/>
          <ac:spMkLst>
            <pc:docMk/>
            <pc:sldMk cId="3616556502" sldId="1038"/>
            <ac:spMk id="2" creationId="{52DA34BA-82FC-47C5-BCE1-BB65E08B92A1}"/>
          </ac:spMkLst>
        </pc:spChg>
      </pc:sldChg>
      <pc:sldChg chg="addSp delSp modSp mod">
        <pc:chgData name="Kelly Stokes" userId="3e5c5154-569e-4d81-aa91-4f91841cdfa9" providerId="ADAL" clId="{A2B12FC0-F793-4A28-9B6C-D99F146D7C62}" dt="2022-09-13T15:06:23.101" v="1748"/>
        <pc:sldMkLst>
          <pc:docMk/>
          <pc:sldMk cId="3693603376" sldId="1039"/>
        </pc:sldMkLst>
        <pc:spChg chg="mod">
          <ac:chgData name="Kelly Stokes" userId="3e5c5154-569e-4d81-aa91-4f91841cdfa9" providerId="ADAL" clId="{A2B12FC0-F793-4A28-9B6C-D99F146D7C62}" dt="2022-09-13T15:06:03.097" v="1746" actId="20577"/>
          <ac:spMkLst>
            <pc:docMk/>
            <pc:sldMk cId="3693603376" sldId="1039"/>
            <ac:spMk id="2" creationId="{52DA34BA-82FC-47C5-BCE1-BB65E08B92A1}"/>
          </ac:spMkLst>
        </pc:spChg>
        <pc:picChg chg="add mod">
          <ac:chgData name="Kelly Stokes" userId="3e5c5154-569e-4d81-aa91-4f91841cdfa9" providerId="ADAL" clId="{A2B12FC0-F793-4A28-9B6C-D99F146D7C62}" dt="2022-09-13T15:06:23.101" v="1748"/>
          <ac:picMkLst>
            <pc:docMk/>
            <pc:sldMk cId="3693603376" sldId="1039"/>
            <ac:picMk id="3" creationId="{F18EC8BD-3760-882D-C70E-8557A61A24D6}"/>
          </ac:picMkLst>
        </pc:picChg>
        <pc:picChg chg="del">
          <ac:chgData name="Kelly Stokes" userId="3e5c5154-569e-4d81-aa91-4f91841cdfa9" providerId="ADAL" clId="{A2B12FC0-F793-4A28-9B6C-D99F146D7C62}" dt="2022-09-13T15:06:04.395" v="1747" actId="478"/>
          <ac:picMkLst>
            <pc:docMk/>
            <pc:sldMk cId="3693603376" sldId="1039"/>
            <ac:picMk id="4" creationId="{DF3933B5-4650-B59B-68E4-4656F70740DA}"/>
          </ac:picMkLst>
        </pc:picChg>
      </pc:sldChg>
      <pc:sldChg chg="addSp delSp modSp mod">
        <pc:chgData name="Kelly Stokes" userId="3e5c5154-569e-4d81-aa91-4f91841cdfa9" providerId="ADAL" clId="{A2B12FC0-F793-4A28-9B6C-D99F146D7C62}" dt="2022-09-13T15:06:55.979" v="1778" actId="1076"/>
        <pc:sldMkLst>
          <pc:docMk/>
          <pc:sldMk cId="3351877984" sldId="1040"/>
        </pc:sldMkLst>
        <pc:spChg chg="mod">
          <ac:chgData name="Kelly Stokes" userId="3e5c5154-569e-4d81-aa91-4f91841cdfa9" providerId="ADAL" clId="{A2B12FC0-F793-4A28-9B6C-D99F146D7C62}" dt="2022-09-13T15:06:55.979" v="1778" actId="1076"/>
          <ac:spMkLst>
            <pc:docMk/>
            <pc:sldMk cId="3351877984" sldId="1040"/>
            <ac:spMk id="2" creationId="{52DA34BA-82FC-47C5-BCE1-BB65E08B92A1}"/>
          </ac:spMkLst>
        </pc:spChg>
        <pc:picChg chg="add mod">
          <ac:chgData name="Kelly Stokes" userId="3e5c5154-569e-4d81-aa91-4f91841cdfa9" providerId="ADAL" clId="{A2B12FC0-F793-4A28-9B6C-D99F146D7C62}" dt="2022-09-13T15:06:25.865" v="1750"/>
          <ac:picMkLst>
            <pc:docMk/>
            <pc:sldMk cId="3351877984" sldId="1040"/>
            <ac:picMk id="3" creationId="{2072E018-5E84-95F6-29D9-F117DAD2C5BC}"/>
          </ac:picMkLst>
        </pc:picChg>
        <pc:picChg chg="del">
          <ac:chgData name="Kelly Stokes" userId="3e5c5154-569e-4d81-aa91-4f91841cdfa9" providerId="ADAL" clId="{A2B12FC0-F793-4A28-9B6C-D99F146D7C62}" dt="2022-09-13T15:06:25.214" v="1749" actId="478"/>
          <ac:picMkLst>
            <pc:docMk/>
            <pc:sldMk cId="3351877984" sldId="1040"/>
            <ac:picMk id="4" creationId="{DF3933B5-4650-B59B-68E4-4656F70740DA}"/>
          </ac:picMkLst>
        </pc:picChg>
      </pc:sldChg>
      <pc:sldChg chg="modSp mod">
        <pc:chgData name="Kelly Stokes" userId="3e5c5154-569e-4d81-aa91-4f91841cdfa9" providerId="ADAL" clId="{A2B12FC0-F793-4A28-9B6C-D99F146D7C62}" dt="2022-09-13T15:07:04.078" v="1783" actId="20577"/>
        <pc:sldMkLst>
          <pc:docMk/>
          <pc:sldMk cId="2324873504" sldId="1041"/>
        </pc:sldMkLst>
        <pc:spChg chg="mod">
          <ac:chgData name="Kelly Stokes" userId="3e5c5154-569e-4d81-aa91-4f91841cdfa9" providerId="ADAL" clId="{A2B12FC0-F793-4A28-9B6C-D99F146D7C62}" dt="2022-09-13T15:07:04.078" v="1783" actId="20577"/>
          <ac:spMkLst>
            <pc:docMk/>
            <pc:sldMk cId="2324873504" sldId="1041"/>
            <ac:spMk id="2" creationId="{52DA34BA-82FC-47C5-BCE1-BB65E08B92A1}"/>
          </ac:spMkLst>
        </pc:spChg>
      </pc:sldChg>
      <pc:sldChg chg="addSp delSp modSp mod">
        <pc:chgData name="Kelly Stokes" userId="3e5c5154-569e-4d81-aa91-4f91841cdfa9" providerId="ADAL" clId="{A2B12FC0-F793-4A28-9B6C-D99F146D7C62}" dt="2022-09-13T15:07:33.403" v="1800"/>
        <pc:sldMkLst>
          <pc:docMk/>
          <pc:sldMk cId="3435496972" sldId="1042"/>
        </pc:sldMkLst>
        <pc:spChg chg="mod">
          <ac:chgData name="Kelly Stokes" userId="3e5c5154-569e-4d81-aa91-4f91841cdfa9" providerId="ADAL" clId="{A2B12FC0-F793-4A28-9B6C-D99F146D7C62}" dt="2022-09-13T15:07:14.496" v="1798" actId="20577"/>
          <ac:spMkLst>
            <pc:docMk/>
            <pc:sldMk cId="3435496972" sldId="1042"/>
            <ac:spMk id="2" creationId="{52DA34BA-82FC-47C5-BCE1-BB65E08B92A1}"/>
          </ac:spMkLst>
        </pc:spChg>
        <pc:picChg chg="add mod">
          <ac:chgData name="Kelly Stokes" userId="3e5c5154-569e-4d81-aa91-4f91841cdfa9" providerId="ADAL" clId="{A2B12FC0-F793-4A28-9B6C-D99F146D7C62}" dt="2022-09-13T15:07:33.403" v="1800"/>
          <ac:picMkLst>
            <pc:docMk/>
            <pc:sldMk cId="3435496972" sldId="1042"/>
            <ac:picMk id="3" creationId="{C4481A89-77C7-B574-DD56-945E045AB0FA}"/>
          </ac:picMkLst>
        </pc:picChg>
        <pc:picChg chg="del">
          <ac:chgData name="Kelly Stokes" userId="3e5c5154-569e-4d81-aa91-4f91841cdfa9" providerId="ADAL" clId="{A2B12FC0-F793-4A28-9B6C-D99F146D7C62}" dt="2022-09-13T15:07:15.734" v="1799" actId="478"/>
          <ac:picMkLst>
            <pc:docMk/>
            <pc:sldMk cId="3435496972" sldId="1042"/>
            <ac:picMk id="4" creationId="{CD2F6187-C20F-A8C0-697E-7B2F3E318405}"/>
          </ac:picMkLst>
        </pc:picChg>
      </pc:sldChg>
      <pc:sldChg chg="addSp delSp modSp mod">
        <pc:chgData name="Kelly Stokes" userId="3e5c5154-569e-4d81-aa91-4f91841cdfa9" providerId="ADAL" clId="{A2B12FC0-F793-4A28-9B6C-D99F146D7C62}" dt="2022-09-13T15:08:07.551" v="1819" actId="1076"/>
        <pc:sldMkLst>
          <pc:docMk/>
          <pc:sldMk cId="1588499213" sldId="1043"/>
        </pc:sldMkLst>
        <pc:spChg chg="mod">
          <ac:chgData name="Kelly Stokes" userId="3e5c5154-569e-4d81-aa91-4f91841cdfa9" providerId="ADAL" clId="{A2B12FC0-F793-4A28-9B6C-D99F146D7C62}" dt="2022-09-13T15:08:07.551" v="1819" actId="1076"/>
          <ac:spMkLst>
            <pc:docMk/>
            <pc:sldMk cId="1588499213" sldId="1043"/>
            <ac:spMk id="2" creationId="{52DA34BA-82FC-47C5-BCE1-BB65E08B92A1}"/>
          </ac:spMkLst>
        </pc:spChg>
        <pc:picChg chg="add mod">
          <ac:chgData name="Kelly Stokes" userId="3e5c5154-569e-4d81-aa91-4f91841cdfa9" providerId="ADAL" clId="{A2B12FC0-F793-4A28-9B6C-D99F146D7C62}" dt="2022-09-13T15:07:35.556" v="1802"/>
          <ac:picMkLst>
            <pc:docMk/>
            <pc:sldMk cId="1588499213" sldId="1043"/>
            <ac:picMk id="3" creationId="{64E72E24-79A1-B394-BBD9-527E709D25DB}"/>
          </ac:picMkLst>
        </pc:picChg>
        <pc:picChg chg="del">
          <ac:chgData name="Kelly Stokes" userId="3e5c5154-569e-4d81-aa91-4f91841cdfa9" providerId="ADAL" clId="{A2B12FC0-F793-4A28-9B6C-D99F146D7C62}" dt="2022-09-13T15:07:35.075" v="1801" actId="478"/>
          <ac:picMkLst>
            <pc:docMk/>
            <pc:sldMk cId="1588499213" sldId="1043"/>
            <ac:picMk id="4" creationId="{CD2F6187-C20F-A8C0-697E-7B2F3E318405}"/>
          </ac:picMkLst>
        </pc:picChg>
      </pc:sldChg>
      <pc:sldChg chg="modSp mod">
        <pc:chgData name="Kelly Stokes" userId="3e5c5154-569e-4d81-aa91-4f91841cdfa9" providerId="ADAL" clId="{A2B12FC0-F793-4A28-9B6C-D99F146D7C62}" dt="2022-09-13T15:08:12.752" v="1828" actId="20577"/>
        <pc:sldMkLst>
          <pc:docMk/>
          <pc:sldMk cId="2237220823" sldId="1044"/>
        </pc:sldMkLst>
        <pc:spChg chg="mod">
          <ac:chgData name="Kelly Stokes" userId="3e5c5154-569e-4d81-aa91-4f91841cdfa9" providerId="ADAL" clId="{A2B12FC0-F793-4A28-9B6C-D99F146D7C62}" dt="2022-09-13T15:08:12.752" v="1828" actId="20577"/>
          <ac:spMkLst>
            <pc:docMk/>
            <pc:sldMk cId="2237220823" sldId="1044"/>
            <ac:spMk id="2" creationId="{52DA34BA-82FC-47C5-BCE1-BB65E08B92A1}"/>
          </ac:spMkLst>
        </pc:spChg>
      </pc:sldChg>
      <pc:sldChg chg="addSp delSp modSp mod">
        <pc:chgData name="Kelly Stokes" userId="3e5c5154-569e-4d81-aa91-4f91841cdfa9" providerId="ADAL" clId="{A2B12FC0-F793-4A28-9B6C-D99F146D7C62}" dt="2022-09-13T15:08:46.286" v="1855"/>
        <pc:sldMkLst>
          <pc:docMk/>
          <pc:sldMk cId="1709524273" sldId="1045"/>
        </pc:sldMkLst>
        <pc:spChg chg="mod">
          <ac:chgData name="Kelly Stokes" userId="3e5c5154-569e-4d81-aa91-4f91841cdfa9" providerId="ADAL" clId="{A2B12FC0-F793-4A28-9B6C-D99F146D7C62}" dt="2022-09-13T15:08:30.461" v="1853" actId="20577"/>
          <ac:spMkLst>
            <pc:docMk/>
            <pc:sldMk cId="1709524273" sldId="1045"/>
            <ac:spMk id="2" creationId="{52DA34BA-82FC-47C5-BCE1-BB65E08B92A1}"/>
          </ac:spMkLst>
        </pc:spChg>
        <pc:picChg chg="add mod">
          <ac:chgData name="Kelly Stokes" userId="3e5c5154-569e-4d81-aa91-4f91841cdfa9" providerId="ADAL" clId="{A2B12FC0-F793-4A28-9B6C-D99F146D7C62}" dt="2022-09-13T15:08:46.286" v="1855"/>
          <ac:picMkLst>
            <pc:docMk/>
            <pc:sldMk cId="1709524273" sldId="1045"/>
            <ac:picMk id="3" creationId="{FCE007A7-1776-1BB7-4D31-BFCA4C32B9C6}"/>
          </ac:picMkLst>
        </pc:picChg>
        <pc:picChg chg="del">
          <ac:chgData name="Kelly Stokes" userId="3e5c5154-569e-4d81-aa91-4f91841cdfa9" providerId="ADAL" clId="{A2B12FC0-F793-4A28-9B6C-D99F146D7C62}" dt="2022-09-13T15:08:31.876" v="1854" actId="478"/>
          <ac:picMkLst>
            <pc:docMk/>
            <pc:sldMk cId="1709524273" sldId="1045"/>
            <ac:picMk id="4" creationId="{D6FA459C-50E3-226B-0282-70522301D536}"/>
          </ac:picMkLst>
        </pc:picChg>
      </pc:sldChg>
      <pc:sldChg chg="addSp delSp modSp mod">
        <pc:chgData name="Kelly Stokes" userId="3e5c5154-569e-4d81-aa91-4f91841cdfa9" providerId="ADAL" clId="{A2B12FC0-F793-4A28-9B6C-D99F146D7C62}" dt="2022-09-13T15:09:12.361" v="1873"/>
        <pc:sldMkLst>
          <pc:docMk/>
          <pc:sldMk cId="3947599184" sldId="1046"/>
        </pc:sldMkLst>
        <pc:spChg chg="mod">
          <ac:chgData name="Kelly Stokes" userId="3e5c5154-569e-4d81-aa91-4f91841cdfa9" providerId="ADAL" clId="{A2B12FC0-F793-4A28-9B6C-D99F146D7C62}" dt="2022-09-13T15:09:12.361" v="1873"/>
          <ac:spMkLst>
            <pc:docMk/>
            <pc:sldMk cId="3947599184" sldId="1046"/>
            <ac:spMk id="2" creationId="{52DA34BA-82FC-47C5-BCE1-BB65E08B92A1}"/>
          </ac:spMkLst>
        </pc:spChg>
        <pc:picChg chg="add mod">
          <ac:chgData name="Kelly Stokes" userId="3e5c5154-569e-4d81-aa91-4f91841cdfa9" providerId="ADAL" clId="{A2B12FC0-F793-4A28-9B6C-D99F146D7C62}" dt="2022-09-13T15:08:49.044" v="1857"/>
          <ac:picMkLst>
            <pc:docMk/>
            <pc:sldMk cId="3947599184" sldId="1046"/>
            <ac:picMk id="3" creationId="{5C79AAD8-6BDE-F628-2917-7C01D9888055}"/>
          </ac:picMkLst>
        </pc:picChg>
        <pc:picChg chg="del">
          <ac:chgData name="Kelly Stokes" userId="3e5c5154-569e-4d81-aa91-4f91841cdfa9" providerId="ADAL" clId="{A2B12FC0-F793-4A28-9B6C-D99F146D7C62}" dt="2022-09-13T15:08:48.485" v="1856" actId="478"/>
          <ac:picMkLst>
            <pc:docMk/>
            <pc:sldMk cId="3947599184" sldId="1046"/>
            <ac:picMk id="4" creationId="{D6FA459C-50E3-226B-0282-70522301D536}"/>
          </ac:picMkLst>
        </pc:picChg>
      </pc:sldChg>
      <pc:sldChg chg="modSp mod">
        <pc:chgData name="Kelly Stokes" userId="3e5c5154-569e-4d81-aa91-4f91841cdfa9" providerId="ADAL" clId="{A2B12FC0-F793-4A28-9B6C-D99F146D7C62}" dt="2022-09-13T15:09:36.745" v="1877" actId="14100"/>
        <pc:sldMkLst>
          <pc:docMk/>
          <pc:sldMk cId="2773464708" sldId="1047"/>
        </pc:sldMkLst>
        <pc:spChg chg="mod">
          <ac:chgData name="Kelly Stokes" userId="3e5c5154-569e-4d81-aa91-4f91841cdfa9" providerId="ADAL" clId="{A2B12FC0-F793-4A28-9B6C-D99F146D7C62}" dt="2022-09-13T15:09:36.745" v="1877" actId="14100"/>
          <ac:spMkLst>
            <pc:docMk/>
            <pc:sldMk cId="2773464708" sldId="1047"/>
            <ac:spMk id="2" creationId="{52DA34BA-82FC-47C5-BCE1-BB65E08B92A1}"/>
          </ac:spMkLst>
        </pc:spChg>
      </pc:sldChg>
      <pc:sldChg chg="del">
        <pc:chgData name="Kelly Stokes" userId="3e5c5154-569e-4d81-aa91-4f91841cdfa9" providerId="ADAL" clId="{A2B12FC0-F793-4A28-9B6C-D99F146D7C62}" dt="2022-09-13T15:09:40.207" v="1878" actId="2696"/>
        <pc:sldMkLst>
          <pc:docMk/>
          <pc:sldMk cId="4230556744" sldId="1048"/>
        </pc:sldMkLst>
      </pc:sldChg>
      <pc:sldChg chg="del">
        <pc:chgData name="Kelly Stokes" userId="3e5c5154-569e-4d81-aa91-4f91841cdfa9" providerId="ADAL" clId="{A2B12FC0-F793-4A28-9B6C-D99F146D7C62}" dt="2022-09-13T15:09:42.579" v="1879" actId="2696"/>
        <pc:sldMkLst>
          <pc:docMk/>
          <pc:sldMk cId="2450339708" sldId="1049"/>
        </pc:sldMkLst>
      </pc:sldChg>
      <pc:sldChg chg="modSp mod">
        <pc:chgData name="Kelly Stokes" userId="3e5c5154-569e-4d81-aa91-4f91841cdfa9" providerId="ADAL" clId="{A2B12FC0-F793-4A28-9B6C-D99F146D7C62}" dt="2022-09-13T15:10:18.022" v="1893" actId="20577"/>
        <pc:sldMkLst>
          <pc:docMk/>
          <pc:sldMk cId="2739076530" sldId="1050"/>
        </pc:sldMkLst>
        <pc:spChg chg="mod">
          <ac:chgData name="Kelly Stokes" userId="3e5c5154-569e-4d81-aa91-4f91841cdfa9" providerId="ADAL" clId="{A2B12FC0-F793-4A28-9B6C-D99F146D7C62}" dt="2022-09-13T15:10:18.022" v="1893" actId="20577"/>
          <ac:spMkLst>
            <pc:docMk/>
            <pc:sldMk cId="2739076530" sldId="1050"/>
            <ac:spMk id="2" creationId="{52DA34BA-82FC-47C5-BCE1-BB65E08B92A1}"/>
          </ac:spMkLst>
        </pc:spChg>
      </pc:sldChg>
      <pc:sldChg chg="del">
        <pc:chgData name="Kelly Stokes" userId="3e5c5154-569e-4d81-aa91-4f91841cdfa9" providerId="ADAL" clId="{A2B12FC0-F793-4A28-9B6C-D99F146D7C62}" dt="2022-09-13T15:10:27.631" v="1895" actId="2696"/>
        <pc:sldMkLst>
          <pc:docMk/>
          <pc:sldMk cId="1104403502" sldId="1051"/>
        </pc:sldMkLst>
      </pc:sldChg>
      <pc:sldChg chg="del">
        <pc:chgData name="Kelly Stokes" userId="3e5c5154-569e-4d81-aa91-4f91841cdfa9" providerId="ADAL" clId="{A2B12FC0-F793-4A28-9B6C-D99F146D7C62}" dt="2022-09-13T15:10:58.369" v="1907" actId="2696"/>
        <pc:sldMkLst>
          <pc:docMk/>
          <pc:sldMk cId="1576593911" sldId="1052"/>
        </pc:sldMkLst>
      </pc:sldChg>
      <pc:sldChg chg="modSp mod">
        <pc:chgData name="Kelly Stokes" userId="3e5c5154-569e-4d81-aa91-4f91841cdfa9" providerId="ADAL" clId="{A2B12FC0-F793-4A28-9B6C-D99F146D7C62}" dt="2022-09-13T15:11:19.319" v="1910" actId="14100"/>
        <pc:sldMkLst>
          <pc:docMk/>
          <pc:sldMk cId="4228532957" sldId="1053"/>
        </pc:sldMkLst>
        <pc:spChg chg="mod">
          <ac:chgData name="Kelly Stokes" userId="3e5c5154-569e-4d81-aa91-4f91841cdfa9" providerId="ADAL" clId="{A2B12FC0-F793-4A28-9B6C-D99F146D7C62}" dt="2022-09-13T15:11:19.319" v="1910" actId="14100"/>
          <ac:spMkLst>
            <pc:docMk/>
            <pc:sldMk cId="4228532957" sldId="1053"/>
            <ac:spMk id="2" creationId="{52DA34BA-82FC-47C5-BCE1-BB65E08B92A1}"/>
          </ac:spMkLst>
        </pc:spChg>
      </pc:sldChg>
      <pc:sldChg chg="del">
        <pc:chgData name="Kelly Stokes" userId="3e5c5154-569e-4d81-aa91-4f91841cdfa9" providerId="ADAL" clId="{A2B12FC0-F793-4A28-9B6C-D99F146D7C62}" dt="2022-09-13T15:11:24.037" v="1911" actId="2696"/>
        <pc:sldMkLst>
          <pc:docMk/>
          <pc:sldMk cId="2172539057" sldId="1054"/>
        </pc:sldMkLst>
      </pc:sldChg>
      <pc:sldChg chg="del">
        <pc:chgData name="Kelly Stokes" userId="3e5c5154-569e-4d81-aa91-4f91841cdfa9" providerId="ADAL" clId="{A2B12FC0-F793-4A28-9B6C-D99F146D7C62}" dt="2022-09-13T15:11:26.342" v="1912" actId="2696"/>
        <pc:sldMkLst>
          <pc:docMk/>
          <pc:sldMk cId="2923445291" sldId="1055"/>
        </pc:sldMkLst>
      </pc:sldChg>
      <pc:sldChg chg="modNotesTx">
        <pc:chgData name="Kelly Stokes" userId="3e5c5154-569e-4d81-aa91-4f91841cdfa9" providerId="ADAL" clId="{A2B12FC0-F793-4A28-9B6C-D99F146D7C62}" dt="2022-09-13T15:12:21.943" v="1929"/>
        <pc:sldMkLst>
          <pc:docMk/>
          <pc:sldMk cId="1086201984" sldId="1072"/>
        </pc:sldMkLst>
      </pc:sldChg>
      <pc:sldChg chg="modSp mod">
        <pc:chgData name="Kelly Stokes" userId="3e5c5154-569e-4d81-aa91-4f91841cdfa9" providerId="ADAL" clId="{A2B12FC0-F793-4A28-9B6C-D99F146D7C62}" dt="2022-09-13T15:12:26.404" v="1930"/>
        <pc:sldMkLst>
          <pc:docMk/>
          <pc:sldMk cId="1978645407" sldId="1073"/>
        </pc:sldMkLst>
        <pc:spChg chg="mod">
          <ac:chgData name="Kelly Stokes" userId="3e5c5154-569e-4d81-aa91-4f91841cdfa9" providerId="ADAL" clId="{A2B12FC0-F793-4A28-9B6C-D99F146D7C62}" dt="2022-09-13T15:12:26.404" v="1930"/>
          <ac:spMkLst>
            <pc:docMk/>
            <pc:sldMk cId="1978645407" sldId="1073"/>
            <ac:spMk id="2" creationId="{77E26784-A357-92CE-B6B1-8F248D3D6650}"/>
          </ac:spMkLst>
        </pc:spChg>
      </pc:sldChg>
      <pc:sldChg chg="modSp mod">
        <pc:chgData name="Kelly Stokes" userId="3e5c5154-569e-4d81-aa91-4f91841cdfa9" providerId="ADAL" clId="{A2B12FC0-F793-4A28-9B6C-D99F146D7C62}" dt="2022-09-13T15:13:04.822" v="1941" actId="20577"/>
        <pc:sldMkLst>
          <pc:docMk/>
          <pc:sldMk cId="1480749026" sldId="1086"/>
        </pc:sldMkLst>
        <pc:spChg chg="mod">
          <ac:chgData name="Kelly Stokes" userId="3e5c5154-569e-4d81-aa91-4f91841cdfa9" providerId="ADAL" clId="{A2B12FC0-F793-4A28-9B6C-D99F146D7C62}" dt="2022-09-13T15:13:04.822" v="1941" actId="20577"/>
          <ac:spMkLst>
            <pc:docMk/>
            <pc:sldMk cId="1480749026" sldId="1086"/>
            <ac:spMk id="2" creationId="{52DA34BA-82FC-47C5-BCE1-BB65E08B92A1}"/>
          </ac:spMkLst>
        </pc:spChg>
      </pc:sldChg>
      <pc:sldChg chg="modSp mod">
        <pc:chgData name="Kelly Stokes" userId="3e5c5154-569e-4d81-aa91-4f91841cdfa9" providerId="ADAL" clId="{A2B12FC0-F793-4A28-9B6C-D99F146D7C62}" dt="2022-09-13T15:13:09.909" v="1952" actId="20577"/>
        <pc:sldMkLst>
          <pc:docMk/>
          <pc:sldMk cId="257132204" sldId="1087"/>
        </pc:sldMkLst>
        <pc:spChg chg="mod">
          <ac:chgData name="Kelly Stokes" userId="3e5c5154-569e-4d81-aa91-4f91841cdfa9" providerId="ADAL" clId="{A2B12FC0-F793-4A28-9B6C-D99F146D7C62}" dt="2022-09-13T15:13:09.909" v="1952" actId="20577"/>
          <ac:spMkLst>
            <pc:docMk/>
            <pc:sldMk cId="257132204" sldId="1087"/>
            <ac:spMk id="2" creationId="{52DA34BA-82FC-47C5-BCE1-BB65E08B92A1}"/>
          </ac:spMkLst>
        </pc:spChg>
      </pc:sldChg>
      <pc:sldChg chg="addSp delSp modSp mod">
        <pc:chgData name="Kelly Stokes" userId="3e5c5154-569e-4d81-aa91-4f91841cdfa9" providerId="ADAL" clId="{A2B12FC0-F793-4A28-9B6C-D99F146D7C62}" dt="2022-09-13T15:15:09.560" v="1964" actId="1076"/>
        <pc:sldMkLst>
          <pc:docMk/>
          <pc:sldMk cId="2617314320" sldId="1088"/>
        </pc:sldMkLst>
        <pc:spChg chg="mod">
          <ac:chgData name="Kelly Stokes" userId="3e5c5154-569e-4d81-aa91-4f91841cdfa9" providerId="ADAL" clId="{A2B12FC0-F793-4A28-9B6C-D99F146D7C62}" dt="2022-09-13T15:13:15.030" v="1961" actId="20577"/>
          <ac:spMkLst>
            <pc:docMk/>
            <pc:sldMk cId="2617314320" sldId="1088"/>
            <ac:spMk id="2" creationId="{52DA34BA-82FC-47C5-BCE1-BB65E08B92A1}"/>
          </ac:spMkLst>
        </pc:spChg>
        <pc:picChg chg="del">
          <ac:chgData name="Kelly Stokes" userId="3e5c5154-569e-4d81-aa91-4f91841cdfa9" providerId="ADAL" clId="{A2B12FC0-F793-4A28-9B6C-D99F146D7C62}" dt="2022-09-13T15:13:17.266" v="1962" actId="478"/>
          <ac:picMkLst>
            <pc:docMk/>
            <pc:sldMk cId="2617314320" sldId="1088"/>
            <ac:picMk id="12290" creationId="{78C6D8A9-80B0-A9EE-D2DC-0E78BA41802E}"/>
          </ac:picMkLst>
        </pc:picChg>
        <pc:picChg chg="add mod">
          <ac:chgData name="Kelly Stokes" userId="3e5c5154-569e-4d81-aa91-4f91841cdfa9" providerId="ADAL" clId="{A2B12FC0-F793-4A28-9B6C-D99F146D7C62}" dt="2022-09-13T15:15:09.560" v="1964" actId="1076"/>
          <ac:picMkLst>
            <pc:docMk/>
            <pc:sldMk cId="2617314320" sldId="1088"/>
            <ac:picMk id="28674" creationId="{31006AE4-A5ED-08FC-AF23-A6C15E519BBC}"/>
          </ac:picMkLst>
        </pc:picChg>
      </pc:sldChg>
      <pc:sldChg chg="modSp mod">
        <pc:chgData name="Kelly Stokes" userId="3e5c5154-569e-4d81-aa91-4f91841cdfa9" providerId="ADAL" clId="{A2B12FC0-F793-4A28-9B6C-D99F146D7C62}" dt="2022-09-13T15:15:21.016" v="1978" actId="20577"/>
        <pc:sldMkLst>
          <pc:docMk/>
          <pc:sldMk cId="1651601165" sldId="1089"/>
        </pc:sldMkLst>
        <pc:spChg chg="mod">
          <ac:chgData name="Kelly Stokes" userId="3e5c5154-569e-4d81-aa91-4f91841cdfa9" providerId="ADAL" clId="{A2B12FC0-F793-4A28-9B6C-D99F146D7C62}" dt="2022-09-13T15:15:21.016" v="1978" actId="20577"/>
          <ac:spMkLst>
            <pc:docMk/>
            <pc:sldMk cId="1651601165" sldId="1089"/>
            <ac:spMk id="2" creationId="{52DA34BA-82FC-47C5-BCE1-BB65E08B92A1}"/>
          </ac:spMkLst>
        </pc:spChg>
      </pc:sldChg>
      <pc:sldChg chg="modSp mod">
        <pc:chgData name="Kelly Stokes" userId="3e5c5154-569e-4d81-aa91-4f91841cdfa9" providerId="ADAL" clId="{A2B12FC0-F793-4A28-9B6C-D99F146D7C62}" dt="2022-09-13T15:15:37.528" v="1989" actId="1076"/>
        <pc:sldMkLst>
          <pc:docMk/>
          <pc:sldMk cId="4010090826" sldId="1090"/>
        </pc:sldMkLst>
        <pc:spChg chg="mod">
          <ac:chgData name="Kelly Stokes" userId="3e5c5154-569e-4d81-aa91-4f91841cdfa9" providerId="ADAL" clId="{A2B12FC0-F793-4A28-9B6C-D99F146D7C62}" dt="2022-09-13T15:15:28.711" v="1988" actId="20577"/>
          <ac:spMkLst>
            <pc:docMk/>
            <pc:sldMk cId="4010090826" sldId="1090"/>
            <ac:spMk id="2" creationId="{52DA34BA-82FC-47C5-BCE1-BB65E08B92A1}"/>
          </ac:spMkLst>
        </pc:spChg>
        <pc:spChg chg="mod">
          <ac:chgData name="Kelly Stokes" userId="3e5c5154-569e-4d81-aa91-4f91841cdfa9" providerId="ADAL" clId="{A2B12FC0-F793-4A28-9B6C-D99F146D7C62}" dt="2022-09-13T15:15:37.528" v="1989" actId="1076"/>
          <ac:spMkLst>
            <pc:docMk/>
            <pc:sldMk cId="4010090826" sldId="1090"/>
            <ac:spMk id="3" creationId="{0366E0B6-702E-4814-82C6-08CA2D13F3C9}"/>
          </ac:spMkLst>
        </pc:spChg>
      </pc:sldChg>
      <pc:sldChg chg="del">
        <pc:chgData name="Kelly Stokes" userId="3e5c5154-569e-4d81-aa91-4f91841cdfa9" providerId="ADAL" clId="{A2B12FC0-F793-4A28-9B6C-D99F146D7C62}" dt="2022-09-13T15:15:42.910" v="1990" actId="2696"/>
        <pc:sldMkLst>
          <pc:docMk/>
          <pc:sldMk cId="562120191" sldId="1091"/>
        </pc:sldMkLst>
      </pc:sldChg>
      <pc:sldChg chg="modSp mod">
        <pc:chgData name="Kelly Stokes" userId="3e5c5154-569e-4d81-aa91-4f91841cdfa9" providerId="ADAL" clId="{A2B12FC0-F793-4A28-9B6C-D99F146D7C62}" dt="2022-09-13T15:16:22.497" v="2004" actId="20577"/>
        <pc:sldMkLst>
          <pc:docMk/>
          <pc:sldMk cId="1071386631" sldId="1092"/>
        </pc:sldMkLst>
        <pc:spChg chg="mod">
          <ac:chgData name="Kelly Stokes" userId="3e5c5154-569e-4d81-aa91-4f91841cdfa9" providerId="ADAL" clId="{A2B12FC0-F793-4A28-9B6C-D99F146D7C62}" dt="2022-09-13T15:16:22.497" v="2004" actId="20577"/>
          <ac:spMkLst>
            <pc:docMk/>
            <pc:sldMk cId="1071386631" sldId="1092"/>
            <ac:spMk id="2" creationId="{52DA34BA-82FC-47C5-BCE1-BB65E08B92A1}"/>
          </ac:spMkLst>
        </pc:spChg>
      </pc:sldChg>
      <pc:sldChg chg="modSp mod">
        <pc:chgData name="Kelly Stokes" userId="3e5c5154-569e-4d81-aa91-4f91841cdfa9" providerId="ADAL" clId="{A2B12FC0-F793-4A28-9B6C-D99F146D7C62}" dt="2022-09-13T15:16:35.289" v="2014" actId="1076"/>
        <pc:sldMkLst>
          <pc:docMk/>
          <pc:sldMk cId="319077015" sldId="1093"/>
        </pc:sldMkLst>
        <pc:spChg chg="mod">
          <ac:chgData name="Kelly Stokes" userId="3e5c5154-569e-4d81-aa91-4f91841cdfa9" providerId="ADAL" clId="{A2B12FC0-F793-4A28-9B6C-D99F146D7C62}" dt="2022-09-13T15:16:26.740" v="2013" actId="20577"/>
          <ac:spMkLst>
            <pc:docMk/>
            <pc:sldMk cId="319077015" sldId="1093"/>
            <ac:spMk id="2" creationId="{52DA34BA-82FC-47C5-BCE1-BB65E08B92A1}"/>
          </ac:spMkLst>
        </pc:spChg>
        <pc:spChg chg="mod">
          <ac:chgData name="Kelly Stokes" userId="3e5c5154-569e-4d81-aa91-4f91841cdfa9" providerId="ADAL" clId="{A2B12FC0-F793-4A28-9B6C-D99F146D7C62}" dt="2022-09-13T15:16:35.289" v="2014" actId="1076"/>
          <ac:spMkLst>
            <pc:docMk/>
            <pc:sldMk cId="319077015" sldId="1093"/>
            <ac:spMk id="3" creationId="{4BCBA2DA-E95C-434C-BE81-320E182AE5EF}"/>
          </ac:spMkLst>
        </pc:spChg>
      </pc:sldChg>
      <pc:sldChg chg="del">
        <pc:chgData name="Kelly Stokes" userId="3e5c5154-569e-4d81-aa91-4f91841cdfa9" providerId="ADAL" clId="{A2B12FC0-F793-4A28-9B6C-D99F146D7C62}" dt="2022-09-13T15:16:39.163" v="2015" actId="2696"/>
        <pc:sldMkLst>
          <pc:docMk/>
          <pc:sldMk cId="3139990894" sldId="1094"/>
        </pc:sldMkLst>
      </pc:sldChg>
      <pc:sldChg chg="modSp mod">
        <pc:chgData name="Kelly Stokes" userId="3e5c5154-569e-4d81-aa91-4f91841cdfa9" providerId="ADAL" clId="{A2B12FC0-F793-4A28-9B6C-D99F146D7C62}" dt="2022-09-13T15:17:37.655" v="2024" actId="20577"/>
        <pc:sldMkLst>
          <pc:docMk/>
          <pc:sldMk cId="909870788" sldId="1099"/>
        </pc:sldMkLst>
        <pc:spChg chg="mod">
          <ac:chgData name="Kelly Stokes" userId="3e5c5154-569e-4d81-aa91-4f91841cdfa9" providerId="ADAL" clId="{A2B12FC0-F793-4A28-9B6C-D99F146D7C62}" dt="2022-09-13T15:17:37.655" v="2024" actId="20577"/>
          <ac:spMkLst>
            <pc:docMk/>
            <pc:sldMk cId="909870788" sldId="1099"/>
            <ac:spMk id="2" creationId="{52DA34BA-82FC-47C5-BCE1-BB65E08B92A1}"/>
          </ac:spMkLst>
        </pc:spChg>
      </pc:sldChg>
      <pc:sldChg chg="modSp mod">
        <pc:chgData name="Kelly Stokes" userId="3e5c5154-569e-4d81-aa91-4f91841cdfa9" providerId="ADAL" clId="{A2B12FC0-F793-4A28-9B6C-D99F146D7C62}" dt="2022-09-13T15:17:48.441" v="2030" actId="1076"/>
        <pc:sldMkLst>
          <pc:docMk/>
          <pc:sldMk cId="1539513092" sldId="1100"/>
        </pc:sldMkLst>
        <pc:spChg chg="mod">
          <ac:chgData name="Kelly Stokes" userId="3e5c5154-569e-4d81-aa91-4f91841cdfa9" providerId="ADAL" clId="{A2B12FC0-F793-4A28-9B6C-D99F146D7C62}" dt="2022-09-13T15:17:41.864" v="2029" actId="20577"/>
          <ac:spMkLst>
            <pc:docMk/>
            <pc:sldMk cId="1539513092" sldId="1100"/>
            <ac:spMk id="2" creationId="{52DA34BA-82FC-47C5-BCE1-BB65E08B92A1}"/>
          </ac:spMkLst>
        </pc:spChg>
        <pc:spChg chg="mod">
          <ac:chgData name="Kelly Stokes" userId="3e5c5154-569e-4d81-aa91-4f91841cdfa9" providerId="ADAL" clId="{A2B12FC0-F793-4A28-9B6C-D99F146D7C62}" dt="2022-09-13T15:17:48.441" v="2030" actId="1076"/>
          <ac:spMkLst>
            <pc:docMk/>
            <pc:sldMk cId="1539513092" sldId="1100"/>
            <ac:spMk id="3" creationId="{13BB5EC0-7A96-4D29-A835-6FAE896C31A4}"/>
          </ac:spMkLst>
        </pc:spChg>
      </pc:sldChg>
      <pc:sldChg chg="del">
        <pc:chgData name="Kelly Stokes" userId="3e5c5154-569e-4d81-aa91-4f91841cdfa9" providerId="ADAL" clId="{A2B12FC0-F793-4A28-9B6C-D99F146D7C62}" dt="2022-09-13T15:17:54.249" v="2031" actId="2696"/>
        <pc:sldMkLst>
          <pc:docMk/>
          <pc:sldMk cId="1102615053" sldId="1101"/>
        </pc:sldMkLst>
      </pc:sldChg>
      <pc:sldChg chg="modSp mod">
        <pc:chgData name="Kelly Stokes" userId="3e5c5154-569e-4d81-aa91-4f91841cdfa9" providerId="ADAL" clId="{A2B12FC0-F793-4A28-9B6C-D99F146D7C62}" dt="2022-09-13T15:18:00.009" v="2035" actId="20577"/>
        <pc:sldMkLst>
          <pc:docMk/>
          <pc:sldMk cId="3619765260" sldId="1102"/>
        </pc:sldMkLst>
        <pc:spChg chg="mod">
          <ac:chgData name="Kelly Stokes" userId="3e5c5154-569e-4d81-aa91-4f91841cdfa9" providerId="ADAL" clId="{A2B12FC0-F793-4A28-9B6C-D99F146D7C62}" dt="2022-09-13T15:18:00.009" v="2035" actId="20577"/>
          <ac:spMkLst>
            <pc:docMk/>
            <pc:sldMk cId="3619765260" sldId="1102"/>
            <ac:spMk id="2" creationId="{52DA34BA-82FC-47C5-BCE1-BB65E08B92A1}"/>
          </ac:spMkLst>
        </pc:spChg>
      </pc:sldChg>
      <pc:sldChg chg="modSp mod">
        <pc:chgData name="Kelly Stokes" userId="3e5c5154-569e-4d81-aa91-4f91841cdfa9" providerId="ADAL" clId="{A2B12FC0-F793-4A28-9B6C-D99F146D7C62}" dt="2022-09-13T15:18:04.395" v="2039" actId="20577"/>
        <pc:sldMkLst>
          <pc:docMk/>
          <pc:sldMk cId="3733455128" sldId="1103"/>
        </pc:sldMkLst>
        <pc:spChg chg="mod">
          <ac:chgData name="Kelly Stokes" userId="3e5c5154-569e-4d81-aa91-4f91841cdfa9" providerId="ADAL" clId="{A2B12FC0-F793-4A28-9B6C-D99F146D7C62}" dt="2022-09-13T15:18:04.395" v="2039" actId="20577"/>
          <ac:spMkLst>
            <pc:docMk/>
            <pc:sldMk cId="3733455128" sldId="1103"/>
            <ac:spMk id="2" creationId="{52DA34BA-82FC-47C5-BCE1-BB65E08B92A1}"/>
          </ac:spMkLst>
        </pc:spChg>
      </pc:sldChg>
      <pc:sldChg chg="del">
        <pc:chgData name="Kelly Stokes" userId="3e5c5154-569e-4d81-aa91-4f91841cdfa9" providerId="ADAL" clId="{A2B12FC0-F793-4A28-9B6C-D99F146D7C62}" dt="2022-09-13T15:18:08.797" v="2040" actId="2696"/>
        <pc:sldMkLst>
          <pc:docMk/>
          <pc:sldMk cId="2260637695" sldId="1104"/>
        </pc:sldMkLst>
      </pc:sldChg>
      <pc:sldChg chg="modSp mod">
        <pc:chgData name="Kelly Stokes" userId="3e5c5154-569e-4d81-aa91-4f91841cdfa9" providerId="ADAL" clId="{A2B12FC0-F793-4A28-9B6C-D99F146D7C62}" dt="2022-09-13T15:18:13.660" v="2049" actId="20577"/>
        <pc:sldMkLst>
          <pc:docMk/>
          <pc:sldMk cId="1477279462" sldId="1105"/>
        </pc:sldMkLst>
        <pc:spChg chg="mod">
          <ac:chgData name="Kelly Stokes" userId="3e5c5154-569e-4d81-aa91-4f91841cdfa9" providerId="ADAL" clId="{A2B12FC0-F793-4A28-9B6C-D99F146D7C62}" dt="2022-09-13T15:18:13.660" v="2049" actId="20577"/>
          <ac:spMkLst>
            <pc:docMk/>
            <pc:sldMk cId="1477279462" sldId="1105"/>
            <ac:spMk id="2" creationId="{52DA34BA-82FC-47C5-BCE1-BB65E08B92A1}"/>
          </ac:spMkLst>
        </pc:spChg>
      </pc:sldChg>
      <pc:sldChg chg="modSp mod">
        <pc:chgData name="Kelly Stokes" userId="3e5c5154-569e-4d81-aa91-4f91841cdfa9" providerId="ADAL" clId="{A2B12FC0-F793-4A28-9B6C-D99F146D7C62}" dt="2022-09-13T15:18:23.972" v="2058" actId="14100"/>
        <pc:sldMkLst>
          <pc:docMk/>
          <pc:sldMk cId="1592284943" sldId="1106"/>
        </pc:sldMkLst>
        <pc:spChg chg="mod">
          <ac:chgData name="Kelly Stokes" userId="3e5c5154-569e-4d81-aa91-4f91841cdfa9" providerId="ADAL" clId="{A2B12FC0-F793-4A28-9B6C-D99F146D7C62}" dt="2022-09-13T15:18:18.473" v="2056" actId="20577"/>
          <ac:spMkLst>
            <pc:docMk/>
            <pc:sldMk cId="1592284943" sldId="1106"/>
            <ac:spMk id="2" creationId="{52DA34BA-82FC-47C5-BCE1-BB65E08B92A1}"/>
          </ac:spMkLst>
        </pc:spChg>
        <pc:spChg chg="mod">
          <ac:chgData name="Kelly Stokes" userId="3e5c5154-569e-4d81-aa91-4f91841cdfa9" providerId="ADAL" clId="{A2B12FC0-F793-4A28-9B6C-D99F146D7C62}" dt="2022-09-13T15:18:23.972" v="2058" actId="14100"/>
          <ac:spMkLst>
            <pc:docMk/>
            <pc:sldMk cId="1592284943" sldId="1106"/>
            <ac:spMk id="3" creationId="{4BCBA2DA-E95C-434C-BE81-320E182AE5EF}"/>
          </ac:spMkLst>
        </pc:spChg>
      </pc:sldChg>
      <pc:sldChg chg="del">
        <pc:chgData name="Kelly Stokes" userId="3e5c5154-569e-4d81-aa91-4f91841cdfa9" providerId="ADAL" clId="{A2B12FC0-F793-4A28-9B6C-D99F146D7C62}" dt="2022-09-13T15:18:26.837" v="2059" actId="2696"/>
        <pc:sldMkLst>
          <pc:docMk/>
          <pc:sldMk cId="270644641" sldId="1107"/>
        </pc:sldMkLst>
      </pc:sldChg>
      <pc:sldChg chg="modSp mod">
        <pc:chgData name="Kelly Stokes" userId="3e5c5154-569e-4d81-aa91-4f91841cdfa9" providerId="ADAL" clId="{A2B12FC0-F793-4A28-9B6C-D99F146D7C62}" dt="2022-09-13T15:18:35.486" v="2066" actId="20577"/>
        <pc:sldMkLst>
          <pc:docMk/>
          <pc:sldMk cId="2462409923" sldId="1108"/>
        </pc:sldMkLst>
        <pc:spChg chg="mod">
          <ac:chgData name="Kelly Stokes" userId="3e5c5154-569e-4d81-aa91-4f91841cdfa9" providerId="ADAL" clId="{A2B12FC0-F793-4A28-9B6C-D99F146D7C62}" dt="2022-09-13T15:18:35.486" v="2066" actId="20577"/>
          <ac:spMkLst>
            <pc:docMk/>
            <pc:sldMk cId="2462409923" sldId="1108"/>
            <ac:spMk id="2" creationId="{52DA34BA-82FC-47C5-BCE1-BB65E08B92A1}"/>
          </ac:spMkLst>
        </pc:spChg>
      </pc:sldChg>
      <pc:sldChg chg="addSp delSp modSp mod">
        <pc:chgData name="Kelly Stokes" userId="3e5c5154-569e-4d81-aa91-4f91841cdfa9" providerId="ADAL" clId="{A2B12FC0-F793-4A28-9B6C-D99F146D7C62}" dt="2022-09-13T15:20:54.539" v="2084" actId="1076"/>
        <pc:sldMkLst>
          <pc:docMk/>
          <pc:sldMk cId="4117092098" sldId="1109"/>
        </pc:sldMkLst>
        <pc:spChg chg="mod">
          <ac:chgData name="Kelly Stokes" userId="3e5c5154-569e-4d81-aa91-4f91841cdfa9" providerId="ADAL" clId="{A2B12FC0-F793-4A28-9B6C-D99F146D7C62}" dt="2022-09-13T15:18:47.848" v="2081" actId="20577"/>
          <ac:spMkLst>
            <pc:docMk/>
            <pc:sldMk cId="4117092098" sldId="1109"/>
            <ac:spMk id="2" creationId="{52DA34BA-82FC-47C5-BCE1-BB65E08B92A1}"/>
          </ac:spMkLst>
        </pc:spChg>
        <pc:picChg chg="del">
          <ac:chgData name="Kelly Stokes" userId="3e5c5154-569e-4d81-aa91-4f91841cdfa9" providerId="ADAL" clId="{A2B12FC0-F793-4A28-9B6C-D99F146D7C62}" dt="2022-09-13T15:18:49.208" v="2082" actId="478"/>
          <ac:picMkLst>
            <pc:docMk/>
            <pc:sldMk cId="4117092098" sldId="1109"/>
            <ac:picMk id="4" creationId="{DF3933B5-4650-B59B-68E4-4656F70740DA}"/>
          </ac:picMkLst>
        </pc:picChg>
        <pc:picChg chg="add mod">
          <ac:chgData name="Kelly Stokes" userId="3e5c5154-569e-4d81-aa91-4f91841cdfa9" providerId="ADAL" clId="{A2B12FC0-F793-4A28-9B6C-D99F146D7C62}" dt="2022-09-13T15:20:54.539" v="2084" actId="1076"/>
          <ac:picMkLst>
            <pc:docMk/>
            <pc:sldMk cId="4117092098" sldId="1109"/>
            <ac:picMk id="22530" creationId="{D179CD2F-867B-2CD8-30CA-18857CB4C2A5}"/>
          </ac:picMkLst>
        </pc:picChg>
      </pc:sldChg>
      <pc:sldChg chg="addSp delSp modSp mod">
        <pc:chgData name="Kelly Stokes" userId="3e5c5154-569e-4d81-aa91-4f91841cdfa9" providerId="ADAL" clId="{A2B12FC0-F793-4A28-9B6C-D99F146D7C62}" dt="2022-09-13T15:21:38.446" v="2106" actId="1076"/>
        <pc:sldMkLst>
          <pc:docMk/>
          <pc:sldMk cId="178249259" sldId="1110"/>
        </pc:sldMkLst>
        <pc:spChg chg="mod">
          <ac:chgData name="Kelly Stokes" userId="3e5c5154-569e-4d81-aa91-4f91841cdfa9" providerId="ADAL" clId="{A2B12FC0-F793-4A28-9B6C-D99F146D7C62}" dt="2022-09-13T15:21:38.446" v="2106" actId="1076"/>
          <ac:spMkLst>
            <pc:docMk/>
            <pc:sldMk cId="178249259" sldId="1110"/>
            <ac:spMk id="2" creationId="{52DA34BA-82FC-47C5-BCE1-BB65E08B92A1}"/>
          </ac:spMkLst>
        </pc:spChg>
        <pc:picChg chg="del">
          <ac:chgData name="Kelly Stokes" userId="3e5c5154-569e-4d81-aa91-4f91841cdfa9" providerId="ADAL" clId="{A2B12FC0-F793-4A28-9B6C-D99F146D7C62}" dt="2022-09-13T15:21:04.789" v="2085" actId="478"/>
          <ac:picMkLst>
            <pc:docMk/>
            <pc:sldMk cId="178249259" sldId="1110"/>
            <ac:picMk id="4" creationId="{DF3933B5-4650-B59B-68E4-4656F70740DA}"/>
          </ac:picMkLst>
        </pc:picChg>
        <pc:picChg chg="add mod">
          <ac:chgData name="Kelly Stokes" userId="3e5c5154-569e-4d81-aa91-4f91841cdfa9" providerId="ADAL" clId="{A2B12FC0-F793-4A28-9B6C-D99F146D7C62}" dt="2022-09-13T15:21:12.198" v="2088" actId="1076"/>
          <ac:picMkLst>
            <pc:docMk/>
            <pc:sldMk cId="178249259" sldId="1110"/>
            <ac:picMk id="66562" creationId="{C90623A1-33A0-66AE-5D3D-369A674268CD}"/>
          </ac:picMkLst>
        </pc:picChg>
      </pc:sldChg>
      <pc:sldChg chg="modSp mod">
        <pc:chgData name="Kelly Stokes" userId="3e5c5154-569e-4d81-aa91-4f91841cdfa9" providerId="ADAL" clId="{A2B12FC0-F793-4A28-9B6C-D99F146D7C62}" dt="2022-09-13T15:21:49.984" v="2110" actId="20577"/>
        <pc:sldMkLst>
          <pc:docMk/>
          <pc:sldMk cId="3078406735" sldId="1111"/>
        </pc:sldMkLst>
        <pc:spChg chg="mod">
          <ac:chgData name="Kelly Stokes" userId="3e5c5154-569e-4d81-aa91-4f91841cdfa9" providerId="ADAL" clId="{A2B12FC0-F793-4A28-9B6C-D99F146D7C62}" dt="2022-09-13T15:21:49.984" v="2110" actId="20577"/>
          <ac:spMkLst>
            <pc:docMk/>
            <pc:sldMk cId="3078406735" sldId="1111"/>
            <ac:spMk id="2" creationId="{52DA34BA-82FC-47C5-BCE1-BB65E08B92A1}"/>
          </ac:spMkLst>
        </pc:spChg>
      </pc:sldChg>
      <pc:sldChg chg="addSp delSp modSp mod">
        <pc:chgData name="Kelly Stokes" userId="3e5c5154-569e-4d81-aa91-4f91841cdfa9" providerId="ADAL" clId="{A2B12FC0-F793-4A28-9B6C-D99F146D7C62}" dt="2022-09-13T15:22:28.874" v="2129" actId="1076"/>
        <pc:sldMkLst>
          <pc:docMk/>
          <pc:sldMk cId="3542721816" sldId="1112"/>
        </pc:sldMkLst>
        <pc:spChg chg="mod">
          <ac:chgData name="Kelly Stokes" userId="3e5c5154-569e-4d81-aa91-4f91841cdfa9" providerId="ADAL" clId="{A2B12FC0-F793-4A28-9B6C-D99F146D7C62}" dt="2022-09-13T15:22:00.303" v="2126" actId="20577"/>
          <ac:spMkLst>
            <pc:docMk/>
            <pc:sldMk cId="3542721816" sldId="1112"/>
            <ac:spMk id="2" creationId="{52DA34BA-82FC-47C5-BCE1-BB65E08B92A1}"/>
          </ac:spMkLst>
        </pc:spChg>
        <pc:picChg chg="del">
          <ac:chgData name="Kelly Stokes" userId="3e5c5154-569e-4d81-aa91-4f91841cdfa9" providerId="ADAL" clId="{A2B12FC0-F793-4A28-9B6C-D99F146D7C62}" dt="2022-09-13T15:22:01.700" v="2127" actId="478"/>
          <ac:picMkLst>
            <pc:docMk/>
            <pc:sldMk cId="3542721816" sldId="1112"/>
            <ac:picMk id="4" creationId="{CD2F6187-C20F-A8C0-697E-7B2F3E318405}"/>
          </ac:picMkLst>
        </pc:picChg>
        <pc:picChg chg="add mod">
          <ac:chgData name="Kelly Stokes" userId="3e5c5154-569e-4d81-aa91-4f91841cdfa9" providerId="ADAL" clId="{A2B12FC0-F793-4A28-9B6C-D99F146D7C62}" dt="2022-09-13T15:22:28.874" v="2129" actId="1076"/>
          <ac:picMkLst>
            <pc:docMk/>
            <pc:sldMk cId="3542721816" sldId="1112"/>
            <ac:picMk id="21506" creationId="{F9733B30-C65E-0E46-7B0C-20611D088A27}"/>
          </ac:picMkLst>
        </pc:picChg>
      </pc:sldChg>
      <pc:sldChg chg="addSp delSp modSp mod">
        <pc:chgData name="Kelly Stokes" userId="3e5c5154-569e-4d81-aa91-4f91841cdfa9" providerId="ADAL" clId="{A2B12FC0-F793-4A28-9B6C-D99F146D7C62}" dt="2022-09-13T15:23:00.567" v="2148" actId="1076"/>
        <pc:sldMkLst>
          <pc:docMk/>
          <pc:sldMk cId="2205559052" sldId="1113"/>
        </pc:sldMkLst>
        <pc:spChg chg="mod">
          <ac:chgData name="Kelly Stokes" userId="3e5c5154-569e-4d81-aa91-4f91841cdfa9" providerId="ADAL" clId="{A2B12FC0-F793-4A28-9B6C-D99F146D7C62}" dt="2022-09-13T15:23:00.567" v="2148" actId="1076"/>
          <ac:spMkLst>
            <pc:docMk/>
            <pc:sldMk cId="2205559052" sldId="1113"/>
            <ac:spMk id="2" creationId="{52DA34BA-82FC-47C5-BCE1-BB65E08B92A1}"/>
          </ac:spMkLst>
        </pc:spChg>
        <pc:picChg chg="del">
          <ac:chgData name="Kelly Stokes" userId="3e5c5154-569e-4d81-aa91-4f91841cdfa9" providerId="ADAL" clId="{A2B12FC0-F793-4A28-9B6C-D99F146D7C62}" dt="2022-09-13T15:22:31.316" v="2130" actId="478"/>
          <ac:picMkLst>
            <pc:docMk/>
            <pc:sldMk cId="2205559052" sldId="1113"/>
            <ac:picMk id="4" creationId="{CD2F6187-C20F-A8C0-697E-7B2F3E318405}"/>
          </ac:picMkLst>
        </pc:picChg>
        <pc:picChg chg="add mod">
          <ac:chgData name="Kelly Stokes" userId="3e5c5154-569e-4d81-aa91-4f91841cdfa9" providerId="ADAL" clId="{A2B12FC0-F793-4A28-9B6C-D99F146D7C62}" dt="2022-09-13T15:22:33.896" v="2132" actId="1076"/>
          <ac:picMkLst>
            <pc:docMk/>
            <pc:sldMk cId="2205559052" sldId="1113"/>
            <ac:picMk id="67586" creationId="{DB9E73F8-CAAC-DB91-D4F3-B303780C0E76}"/>
          </ac:picMkLst>
        </pc:picChg>
      </pc:sldChg>
      <pc:sldChg chg="modSp mod">
        <pc:chgData name="Kelly Stokes" userId="3e5c5154-569e-4d81-aa91-4f91841cdfa9" providerId="ADAL" clId="{A2B12FC0-F793-4A28-9B6C-D99F146D7C62}" dt="2022-09-13T15:23:07.489" v="2159" actId="20577"/>
        <pc:sldMkLst>
          <pc:docMk/>
          <pc:sldMk cId="1663856417" sldId="1114"/>
        </pc:sldMkLst>
        <pc:spChg chg="mod">
          <ac:chgData name="Kelly Stokes" userId="3e5c5154-569e-4d81-aa91-4f91841cdfa9" providerId="ADAL" clId="{A2B12FC0-F793-4A28-9B6C-D99F146D7C62}" dt="2022-09-13T15:23:07.489" v="2159" actId="20577"/>
          <ac:spMkLst>
            <pc:docMk/>
            <pc:sldMk cId="1663856417" sldId="1114"/>
            <ac:spMk id="2" creationId="{52DA34BA-82FC-47C5-BCE1-BB65E08B92A1}"/>
          </ac:spMkLst>
        </pc:spChg>
      </pc:sldChg>
      <pc:sldChg chg="addSp delSp modSp mod">
        <pc:chgData name="Kelly Stokes" userId="3e5c5154-569e-4d81-aa91-4f91841cdfa9" providerId="ADAL" clId="{A2B12FC0-F793-4A28-9B6C-D99F146D7C62}" dt="2022-09-13T15:23:46.638" v="2183" actId="1076"/>
        <pc:sldMkLst>
          <pc:docMk/>
          <pc:sldMk cId="3990326641" sldId="1115"/>
        </pc:sldMkLst>
        <pc:spChg chg="mod">
          <ac:chgData name="Kelly Stokes" userId="3e5c5154-569e-4d81-aa91-4f91841cdfa9" providerId="ADAL" clId="{A2B12FC0-F793-4A28-9B6C-D99F146D7C62}" dt="2022-09-13T15:23:21.061" v="2180" actId="20577"/>
          <ac:spMkLst>
            <pc:docMk/>
            <pc:sldMk cId="3990326641" sldId="1115"/>
            <ac:spMk id="2" creationId="{52DA34BA-82FC-47C5-BCE1-BB65E08B92A1}"/>
          </ac:spMkLst>
        </pc:spChg>
        <pc:picChg chg="del">
          <ac:chgData name="Kelly Stokes" userId="3e5c5154-569e-4d81-aa91-4f91841cdfa9" providerId="ADAL" clId="{A2B12FC0-F793-4A28-9B6C-D99F146D7C62}" dt="2022-09-13T15:23:22.861" v="2181" actId="478"/>
          <ac:picMkLst>
            <pc:docMk/>
            <pc:sldMk cId="3990326641" sldId="1115"/>
            <ac:picMk id="4" creationId="{D6FA459C-50E3-226B-0282-70522301D536}"/>
          </ac:picMkLst>
        </pc:picChg>
        <pc:picChg chg="add mod">
          <ac:chgData name="Kelly Stokes" userId="3e5c5154-569e-4d81-aa91-4f91841cdfa9" providerId="ADAL" clId="{A2B12FC0-F793-4A28-9B6C-D99F146D7C62}" dt="2022-09-13T15:23:46.638" v="2183" actId="1076"/>
          <ac:picMkLst>
            <pc:docMk/>
            <pc:sldMk cId="3990326641" sldId="1115"/>
            <ac:picMk id="20482" creationId="{E6A75456-F2F0-92EC-C3BB-6D407521461C}"/>
          </ac:picMkLst>
        </pc:picChg>
      </pc:sldChg>
      <pc:sldChg chg="addSp delSp modSp mod">
        <pc:chgData name="Kelly Stokes" userId="3e5c5154-569e-4d81-aa91-4f91841cdfa9" providerId="ADAL" clId="{A2B12FC0-F793-4A28-9B6C-D99F146D7C62}" dt="2022-09-13T15:24:15.569" v="2208"/>
        <pc:sldMkLst>
          <pc:docMk/>
          <pc:sldMk cId="1786186034" sldId="1116"/>
        </pc:sldMkLst>
        <pc:spChg chg="mod">
          <ac:chgData name="Kelly Stokes" userId="3e5c5154-569e-4d81-aa91-4f91841cdfa9" providerId="ADAL" clId="{A2B12FC0-F793-4A28-9B6C-D99F146D7C62}" dt="2022-09-13T15:24:15.569" v="2208"/>
          <ac:spMkLst>
            <pc:docMk/>
            <pc:sldMk cId="1786186034" sldId="1116"/>
            <ac:spMk id="2" creationId="{52DA34BA-82FC-47C5-BCE1-BB65E08B92A1}"/>
          </ac:spMkLst>
        </pc:spChg>
        <pc:picChg chg="del">
          <ac:chgData name="Kelly Stokes" userId="3e5c5154-569e-4d81-aa91-4f91841cdfa9" providerId="ADAL" clId="{A2B12FC0-F793-4A28-9B6C-D99F146D7C62}" dt="2022-09-13T15:23:48.636" v="2184" actId="478"/>
          <ac:picMkLst>
            <pc:docMk/>
            <pc:sldMk cId="1786186034" sldId="1116"/>
            <ac:picMk id="4" creationId="{D6FA459C-50E3-226B-0282-70522301D536}"/>
          </ac:picMkLst>
        </pc:picChg>
        <pc:picChg chg="add mod">
          <ac:chgData name="Kelly Stokes" userId="3e5c5154-569e-4d81-aa91-4f91841cdfa9" providerId="ADAL" clId="{A2B12FC0-F793-4A28-9B6C-D99F146D7C62}" dt="2022-09-13T15:23:51.523" v="2186" actId="1076"/>
          <ac:picMkLst>
            <pc:docMk/>
            <pc:sldMk cId="1786186034" sldId="1116"/>
            <ac:picMk id="68610" creationId="{3300F8D6-5D19-CA81-4682-841CFF4D9604}"/>
          </ac:picMkLst>
        </pc:picChg>
      </pc:sldChg>
      <pc:sldChg chg="modSp mod">
        <pc:chgData name="Kelly Stokes" userId="3e5c5154-569e-4d81-aa91-4f91841cdfa9" providerId="ADAL" clId="{A2B12FC0-F793-4A28-9B6C-D99F146D7C62}" dt="2022-09-13T15:24:42.073" v="2215" actId="1076"/>
        <pc:sldMkLst>
          <pc:docMk/>
          <pc:sldMk cId="1520507385" sldId="1117"/>
        </pc:sldMkLst>
        <pc:spChg chg="mod">
          <ac:chgData name="Kelly Stokes" userId="3e5c5154-569e-4d81-aa91-4f91841cdfa9" providerId="ADAL" clId="{A2B12FC0-F793-4A28-9B6C-D99F146D7C62}" dt="2022-09-13T15:24:42.073" v="2215" actId="1076"/>
          <ac:spMkLst>
            <pc:docMk/>
            <pc:sldMk cId="1520507385" sldId="1117"/>
            <ac:spMk id="2" creationId="{52DA34BA-82FC-47C5-BCE1-BB65E08B92A1}"/>
          </ac:spMkLst>
        </pc:spChg>
      </pc:sldChg>
      <pc:sldChg chg="del">
        <pc:chgData name="Kelly Stokes" userId="3e5c5154-569e-4d81-aa91-4f91841cdfa9" providerId="ADAL" clId="{A2B12FC0-F793-4A28-9B6C-D99F146D7C62}" dt="2022-09-13T15:24:45.807" v="2216" actId="2696"/>
        <pc:sldMkLst>
          <pc:docMk/>
          <pc:sldMk cId="984197492" sldId="1118"/>
        </pc:sldMkLst>
      </pc:sldChg>
      <pc:sldChg chg="del">
        <pc:chgData name="Kelly Stokes" userId="3e5c5154-569e-4d81-aa91-4f91841cdfa9" providerId="ADAL" clId="{A2B12FC0-F793-4A28-9B6C-D99F146D7C62}" dt="2022-09-13T15:24:48.167" v="2217" actId="2696"/>
        <pc:sldMkLst>
          <pc:docMk/>
          <pc:sldMk cId="2072068528" sldId="1119"/>
        </pc:sldMkLst>
      </pc:sldChg>
      <pc:sldChg chg="modSp mod">
        <pc:chgData name="Kelly Stokes" userId="3e5c5154-569e-4d81-aa91-4f91841cdfa9" providerId="ADAL" clId="{A2B12FC0-F793-4A28-9B6C-D99F146D7C62}" dt="2022-09-13T15:25:13.366" v="2228" actId="27636"/>
        <pc:sldMkLst>
          <pc:docMk/>
          <pc:sldMk cId="715182887" sldId="1120"/>
        </pc:sldMkLst>
        <pc:spChg chg="mod">
          <ac:chgData name="Kelly Stokes" userId="3e5c5154-569e-4d81-aa91-4f91841cdfa9" providerId="ADAL" clId="{A2B12FC0-F793-4A28-9B6C-D99F146D7C62}" dt="2022-09-13T15:25:13.366" v="2228" actId="27636"/>
          <ac:spMkLst>
            <pc:docMk/>
            <pc:sldMk cId="715182887" sldId="1120"/>
            <ac:spMk id="2" creationId="{52DA34BA-82FC-47C5-BCE1-BB65E08B92A1}"/>
          </ac:spMkLst>
        </pc:spChg>
      </pc:sldChg>
      <pc:sldChg chg="del">
        <pc:chgData name="Kelly Stokes" userId="3e5c5154-569e-4d81-aa91-4f91841cdfa9" providerId="ADAL" clId="{A2B12FC0-F793-4A28-9B6C-D99F146D7C62}" dt="2022-09-13T15:25:20.940" v="2229" actId="2696"/>
        <pc:sldMkLst>
          <pc:docMk/>
          <pc:sldMk cId="867103929" sldId="1121"/>
        </pc:sldMkLst>
      </pc:sldChg>
      <pc:sldChg chg="del">
        <pc:chgData name="Kelly Stokes" userId="3e5c5154-569e-4d81-aa91-4f91841cdfa9" providerId="ADAL" clId="{A2B12FC0-F793-4A28-9B6C-D99F146D7C62}" dt="2022-09-13T15:25:23.320" v="2230" actId="2696"/>
        <pc:sldMkLst>
          <pc:docMk/>
          <pc:sldMk cId="1214461598" sldId="1122"/>
        </pc:sldMkLst>
      </pc:sldChg>
      <pc:sldChg chg="modSp add del mod">
        <pc:chgData name="Kelly Stokes" userId="3e5c5154-569e-4d81-aa91-4f91841cdfa9" providerId="ADAL" clId="{A2B12FC0-F793-4A28-9B6C-D99F146D7C62}" dt="2022-09-13T15:26:08.802" v="2243" actId="2696"/>
        <pc:sldMkLst>
          <pc:docMk/>
          <pc:sldMk cId="3894723062" sldId="1123"/>
        </pc:sldMkLst>
        <pc:spChg chg="mod">
          <ac:chgData name="Kelly Stokes" userId="3e5c5154-569e-4d81-aa91-4f91841cdfa9" providerId="ADAL" clId="{A2B12FC0-F793-4A28-9B6C-D99F146D7C62}" dt="2022-09-13T15:25:56.518" v="2239"/>
          <ac:spMkLst>
            <pc:docMk/>
            <pc:sldMk cId="3894723062" sldId="1123"/>
            <ac:spMk id="2" creationId="{52DA34BA-82FC-47C5-BCE1-BB65E08B92A1}"/>
          </ac:spMkLst>
        </pc:spChg>
      </pc:sldChg>
      <pc:sldChg chg="del">
        <pc:chgData name="Kelly Stokes" userId="3e5c5154-569e-4d81-aa91-4f91841cdfa9" providerId="ADAL" clId="{A2B12FC0-F793-4A28-9B6C-D99F146D7C62}" dt="2022-09-13T15:26:00.964" v="2240" actId="2696"/>
        <pc:sldMkLst>
          <pc:docMk/>
          <pc:sldMk cId="835448934" sldId="1124"/>
        </pc:sldMkLst>
      </pc:sldChg>
      <pc:sldChg chg="del">
        <pc:chgData name="Kelly Stokes" userId="3e5c5154-569e-4d81-aa91-4f91841cdfa9" providerId="ADAL" clId="{A2B12FC0-F793-4A28-9B6C-D99F146D7C62}" dt="2022-09-13T15:26:03.317" v="2241" actId="2696"/>
        <pc:sldMkLst>
          <pc:docMk/>
          <pc:sldMk cId="555791533" sldId="1125"/>
        </pc:sldMkLst>
      </pc:sldChg>
      <pc:sldChg chg="modNotesTx">
        <pc:chgData name="Kelly Stokes" userId="3e5c5154-569e-4d81-aa91-4f91841cdfa9" providerId="ADAL" clId="{A2B12FC0-F793-4A28-9B6C-D99F146D7C62}" dt="2022-09-13T15:26:53.668" v="2255"/>
        <pc:sldMkLst>
          <pc:docMk/>
          <pc:sldMk cId="3458544417" sldId="1142"/>
        </pc:sldMkLst>
      </pc:sldChg>
      <pc:sldChg chg="modSp mod">
        <pc:chgData name="Kelly Stokes" userId="3e5c5154-569e-4d81-aa91-4f91841cdfa9" providerId="ADAL" clId="{A2B12FC0-F793-4A28-9B6C-D99F146D7C62}" dt="2022-09-13T15:26:57.667" v="2256"/>
        <pc:sldMkLst>
          <pc:docMk/>
          <pc:sldMk cId="1234228116" sldId="1143"/>
        </pc:sldMkLst>
        <pc:spChg chg="mod">
          <ac:chgData name="Kelly Stokes" userId="3e5c5154-569e-4d81-aa91-4f91841cdfa9" providerId="ADAL" clId="{A2B12FC0-F793-4A28-9B6C-D99F146D7C62}" dt="2022-09-13T15:26:57.667" v="2256"/>
          <ac:spMkLst>
            <pc:docMk/>
            <pc:sldMk cId="1234228116" sldId="1143"/>
            <ac:spMk id="2" creationId="{77E26784-A357-92CE-B6B1-8F248D3D6650}"/>
          </ac:spMkLst>
        </pc:spChg>
      </pc:sldChg>
      <pc:sldChg chg="add">
        <pc:chgData name="Kelly Stokes" userId="3e5c5154-569e-4d81-aa91-4f91841cdfa9" providerId="ADAL" clId="{A2B12FC0-F793-4A28-9B6C-D99F146D7C62}" dt="2022-09-13T14:54:04.283" v="1484" actId="2890"/>
        <pc:sldMkLst>
          <pc:docMk/>
          <pc:sldMk cId="2702700980" sldId="1144"/>
        </pc:sldMkLst>
      </pc:sldChg>
      <pc:sldChg chg="modSp add mod">
        <pc:chgData name="Kelly Stokes" userId="3e5c5154-569e-4d81-aa91-4f91841cdfa9" providerId="ADAL" clId="{A2B12FC0-F793-4A28-9B6C-D99F146D7C62}" dt="2022-09-13T14:54:14.095" v="1491" actId="20577"/>
        <pc:sldMkLst>
          <pc:docMk/>
          <pc:sldMk cId="192834707" sldId="1145"/>
        </pc:sldMkLst>
        <pc:spChg chg="mod">
          <ac:chgData name="Kelly Stokes" userId="3e5c5154-569e-4d81-aa91-4f91841cdfa9" providerId="ADAL" clId="{A2B12FC0-F793-4A28-9B6C-D99F146D7C62}" dt="2022-09-13T14:54:14.095" v="1491" actId="20577"/>
          <ac:spMkLst>
            <pc:docMk/>
            <pc:sldMk cId="192834707" sldId="1145"/>
            <ac:spMk id="2" creationId="{52DA34BA-82FC-47C5-BCE1-BB65E08B92A1}"/>
          </ac:spMkLst>
        </pc:spChg>
      </pc:sldChg>
      <pc:sldChg chg="add">
        <pc:chgData name="Kelly Stokes" userId="3e5c5154-569e-4d81-aa91-4f91841cdfa9" providerId="ADAL" clId="{A2B12FC0-F793-4A28-9B6C-D99F146D7C62}" dt="2022-09-13T14:54:41.353" v="1495" actId="2890"/>
        <pc:sldMkLst>
          <pc:docMk/>
          <pc:sldMk cId="221457882" sldId="1146"/>
        </pc:sldMkLst>
      </pc:sldChg>
      <pc:sldChg chg="modSp add mod">
        <pc:chgData name="Kelly Stokes" userId="3e5c5154-569e-4d81-aa91-4f91841cdfa9" providerId="ADAL" clId="{A2B12FC0-F793-4A28-9B6C-D99F146D7C62}" dt="2022-09-13T14:54:51.244" v="1502" actId="20577"/>
        <pc:sldMkLst>
          <pc:docMk/>
          <pc:sldMk cId="524719279" sldId="1147"/>
        </pc:sldMkLst>
        <pc:spChg chg="mod">
          <ac:chgData name="Kelly Stokes" userId="3e5c5154-569e-4d81-aa91-4f91841cdfa9" providerId="ADAL" clId="{A2B12FC0-F793-4A28-9B6C-D99F146D7C62}" dt="2022-09-13T14:54:51.244" v="1502" actId="20577"/>
          <ac:spMkLst>
            <pc:docMk/>
            <pc:sldMk cId="524719279" sldId="1147"/>
            <ac:spMk id="2" creationId="{52DA34BA-82FC-47C5-BCE1-BB65E08B92A1}"/>
          </ac:spMkLst>
        </pc:spChg>
      </pc:sldChg>
      <pc:sldChg chg="add">
        <pc:chgData name="Kelly Stokes" userId="3e5c5154-569e-4d81-aa91-4f91841cdfa9" providerId="ADAL" clId="{A2B12FC0-F793-4A28-9B6C-D99F146D7C62}" dt="2022-09-13T14:55:17.029" v="1507" actId="2890"/>
        <pc:sldMkLst>
          <pc:docMk/>
          <pc:sldMk cId="3698221519" sldId="1148"/>
        </pc:sldMkLst>
      </pc:sldChg>
      <pc:sldChg chg="modSp add mod">
        <pc:chgData name="Kelly Stokes" userId="3e5c5154-569e-4d81-aa91-4f91841cdfa9" providerId="ADAL" clId="{A2B12FC0-F793-4A28-9B6C-D99F146D7C62}" dt="2022-09-13T14:55:25.166" v="1518" actId="27636"/>
        <pc:sldMkLst>
          <pc:docMk/>
          <pc:sldMk cId="4168152302" sldId="1149"/>
        </pc:sldMkLst>
        <pc:spChg chg="mod">
          <ac:chgData name="Kelly Stokes" userId="3e5c5154-569e-4d81-aa91-4f91841cdfa9" providerId="ADAL" clId="{A2B12FC0-F793-4A28-9B6C-D99F146D7C62}" dt="2022-09-13T14:55:25.166" v="1518" actId="27636"/>
          <ac:spMkLst>
            <pc:docMk/>
            <pc:sldMk cId="4168152302" sldId="1149"/>
            <ac:spMk id="2" creationId="{52DA34BA-82FC-47C5-BCE1-BB65E08B92A1}"/>
          </ac:spMkLst>
        </pc:spChg>
      </pc:sldChg>
      <pc:sldChg chg="add">
        <pc:chgData name="Kelly Stokes" userId="3e5c5154-569e-4d81-aa91-4f91841cdfa9" providerId="ADAL" clId="{A2B12FC0-F793-4A28-9B6C-D99F146D7C62}" dt="2022-09-13T15:09:45.162" v="1880" actId="2890"/>
        <pc:sldMkLst>
          <pc:docMk/>
          <pc:sldMk cId="2392833308" sldId="1151"/>
        </pc:sldMkLst>
      </pc:sldChg>
      <pc:sldChg chg="modSp add mod">
        <pc:chgData name="Kelly Stokes" userId="3e5c5154-569e-4d81-aa91-4f91841cdfa9" providerId="ADAL" clId="{A2B12FC0-F793-4A28-9B6C-D99F146D7C62}" dt="2022-09-13T15:09:55.753" v="1890" actId="20577"/>
        <pc:sldMkLst>
          <pc:docMk/>
          <pc:sldMk cId="1009129730" sldId="1152"/>
        </pc:sldMkLst>
        <pc:spChg chg="mod">
          <ac:chgData name="Kelly Stokes" userId="3e5c5154-569e-4d81-aa91-4f91841cdfa9" providerId="ADAL" clId="{A2B12FC0-F793-4A28-9B6C-D99F146D7C62}" dt="2022-09-13T15:09:55.753" v="1890" actId="20577"/>
          <ac:spMkLst>
            <pc:docMk/>
            <pc:sldMk cId="1009129730" sldId="1152"/>
            <ac:spMk id="2" creationId="{52DA34BA-82FC-47C5-BCE1-BB65E08B92A1}"/>
          </ac:spMkLst>
        </pc:spChg>
      </pc:sldChg>
      <pc:sldChg chg="add del">
        <pc:chgData name="Kelly Stokes" userId="3e5c5154-569e-4d81-aa91-4f91841cdfa9" providerId="ADAL" clId="{A2B12FC0-F793-4A28-9B6C-D99F146D7C62}" dt="2022-09-13T15:10:29.899" v="1896" actId="2696"/>
        <pc:sldMkLst>
          <pc:docMk/>
          <pc:sldMk cId="318388646" sldId="1153"/>
        </pc:sldMkLst>
      </pc:sldChg>
      <pc:sldChg chg="add">
        <pc:chgData name="Kelly Stokes" userId="3e5c5154-569e-4d81-aa91-4f91841cdfa9" providerId="ADAL" clId="{A2B12FC0-F793-4A28-9B6C-D99F146D7C62}" dt="2022-09-13T15:10:32.609" v="1897" actId="2890"/>
        <pc:sldMkLst>
          <pc:docMk/>
          <pc:sldMk cId="4060479884" sldId="1153"/>
        </pc:sldMkLst>
      </pc:sldChg>
      <pc:sldChg chg="modSp add mod">
        <pc:chgData name="Kelly Stokes" userId="3e5c5154-569e-4d81-aa91-4f91841cdfa9" providerId="ADAL" clId="{A2B12FC0-F793-4A28-9B6C-D99F146D7C62}" dt="2022-09-13T15:10:48.629" v="1906" actId="14100"/>
        <pc:sldMkLst>
          <pc:docMk/>
          <pc:sldMk cId="619935388" sldId="1154"/>
        </pc:sldMkLst>
        <pc:spChg chg="mod">
          <ac:chgData name="Kelly Stokes" userId="3e5c5154-569e-4d81-aa91-4f91841cdfa9" providerId="ADAL" clId="{A2B12FC0-F793-4A28-9B6C-D99F146D7C62}" dt="2022-09-13T15:10:48.629" v="1906" actId="14100"/>
          <ac:spMkLst>
            <pc:docMk/>
            <pc:sldMk cId="619935388" sldId="1154"/>
            <ac:spMk id="2" creationId="{52DA34BA-82FC-47C5-BCE1-BB65E08B92A1}"/>
          </ac:spMkLst>
        </pc:spChg>
      </pc:sldChg>
      <pc:sldChg chg="add">
        <pc:chgData name="Kelly Stokes" userId="3e5c5154-569e-4d81-aa91-4f91841cdfa9" providerId="ADAL" clId="{A2B12FC0-F793-4A28-9B6C-D99F146D7C62}" dt="2022-09-13T15:11:28.907" v="1913" actId="2890"/>
        <pc:sldMkLst>
          <pc:docMk/>
          <pc:sldMk cId="922955624" sldId="1155"/>
        </pc:sldMkLst>
      </pc:sldChg>
      <pc:sldChg chg="modSp add mod">
        <pc:chgData name="Kelly Stokes" userId="3e5c5154-569e-4d81-aa91-4f91841cdfa9" providerId="ADAL" clId="{A2B12FC0-F793-4A28-9B6C-D99F146D7C62}" dt="2022-09-13T15:11:52.936" v="1928" actId="404"/>
        <pc:sldMkLst>
          <pc:docMk/>
          <pc:sldMk cId="856828885" sldId="1156"/>
        </pc:sldMkLst>
        <pc:spChg chg="mod">
          <ac:chgData name="Kelly Stokes" userId="3e5c5154-569e-4d81-aa91-4f91841cdfa9" providerId="ADAL" clId="{A2B12FC0-F793-4A28-9B6C-D99F146D7C62}" dt="2022-09-13T15:11:52.936" v="1928" actId="404"/>
          <ac:spMkLst>
            <pc:docMk/>
            <pc:sldMk cId="856828885" sldId="1156"/>
            <ac:spMk id="2" creationId="{52DA34BA-82FC-47C5-BCE1-BB65E08B92A1}"/>
          </ac:spMkLst>
        </pc:spChg>
      </pc:sldChg>
      <pc:sldChg chg="addSp modSp add">
        <pc:chgData name="Kelly Stokes" userId="3e5c5154-569e-4d81-aa91-4f91841cdfa9" providerId="ADAL" clId="{A2B12FC0-F793-4A28-9B6C-D99F146D7C62}" dt="2022-09-13T15:16:10.323" v="1995" actId="732"/>
        <pc:sldMkLst>
          <pc:docMk/>
          <pc:sldMk cId="1708316402" sldId="1157"/>
        </pc:sldMkLst>
        <pc:picChg chg="add mod">
          <ac:chgData name="Kelly Stokes" userId="3e5c5154-569e-4d81-aa91-4f91841cdfa9" providerId="ADAL" clId="{A2B12FC0-F793-4A28-9B6C-D99F146D7C62}" dt="2022-09-13T15:16:10.323" v="1995" actId="732"/>
          <ac:picMkLst>
            <pc:docMk/>
            <pc:sldMk cId="1708316402" sldId="1157"/>
            <ac:picMk id="64514" creationId="{44BC1561-652E-E259-C680-FA01C916970B}"/>
          </ac:picMkLst>
        </pc:picChg>
      </pc:sldChg>
      <pc:sldChg chg="addSp modSp add">
        <pc:chgData name="Kelly Stokes" userId="3e5c5154-569e-4d81-aa91-4f91841cdfa9" providerId="ADAL" clId="{A2B12FC0-F793-4A28-9B6C-D99F146D7C62}" dt="2022-09-13T15:17:24.031" v="2019" actId="14100"/>
        <pc:sldMkLst>
          <pc:docMk/>
          <pc:sldMk cId="3539953261" sldId="1158"/>
        </pc:sldMkLst>
        <pc:picChg chg="add mod">
          <ac:chgData name="Kelly Stokes" userId="3e5c5154-569e-4d81-aa91-4f91841cdfa9" providerId="ADAL" clId="{A2B12FC0-F793-4A28-9B6C-D99F146D7C62}" dt="2022-09-13T15:17:24.031" v="2019" actId="14100"/>
          <ac:picMkLst>
            <pc:docMk/>
            <pc:sldMk cId="3539953261" sldId="1158"/>
            <ac:picMk id="65538" creationId="{142F928D-45AD-5830-8B35-4694898AA78F}"/>
          </ac:picMkLst>
        </pc:picChg>
      </pc:sldChg>
      <pc:sldChg chg="add">
        <pc:chgData name="Kelly Stokes" userId="3e5c5154-569e-4d81-aa91-4f91841cdfa9" providerId="ADAL" clId="{A2B12FC0-F793-4A28-9B6C-D99F146D7C62}" dt="2022-09-13T15:24:50.498" v="2218" actId="2890"/>
        <pc:sldMkLst>
          <pc:docMk/>
          <pc:sldMk cId="2807433431" sldId="1159"/>
        </pc:sldMkLst>
      </pc:sldChg>
      <pc:sldChg chg="modSp add mod">
        <pc:chgData name="Kelly Stokes" userId="3e5c5154-569e-4d81-aa91-4f91841cdfa9" providerId="ADAL" clId="{A2B12FC0-F793-4A28-9B6C-D99F146D7C62}" dt="2022-09-13T15:24:57.709" v="2226" actId="20577"/>
        <pc:sldMkLst>
          <pc:docMk/>
          <pc:sldMk cId="3817045728" sldId="1160"/>
        </pc:sldMkLst>
        <pc:spChg chg="mod">
          <ac:chgData name="Kelly Stokes" userId="3e5c5154-569e-4d81-aa91-4f91841cdfa9" providerId="ADAL" clId="{A2B12FC0-F793-4A28-9B6C-D99F146D7C62}" dt="2022-09-13T15:24:57.709" v="2226" actId="20577"/>
          <ac:spMkLst>
            <pc:docMk/>
            <pc:sldMk cId="3817045728" sldId="1160"/>
            <ac:spMk id="2" creationId="{52DA34BA-82FC-47C5-BCE1-BB65E08B92A1}"/>
          </ac:spMkLst>
        </pc:spChg>
      </pc:sldChg>
      <pc:sldChg chg="add">
        <pc:chgData name="Kelly Stokes" userId="3e5c5154-569e-4d81-aa91-4f91841cdfa9" providerId="ADAL" clId="{A2B12FC0-F793-4A28-9B6C-D99F146D7C62}" dt="2022-09-13T15:25:28.158" v="2231" actId="2890"/>
        <pc:sldMkLst>
          <pc:docMk/>
          <pc:sldMk cId="2859419339" sldId="1161"/>
        </pc:sldMkLst>
      </pc:sldChg>
      <pc:sldChg chg="modSp add mod">
        <pc:chgData name="Kelly Stokes" userId="3e5c5154-569e-4d81-aa91-4f91841cdfa9" providerId="ADAL" clId="{A2B12FC0-F793-4A28-9B6C-D99F146D7C62}" dt="2022-09-13T15:25:37.551" v="2238" actId="20577"/>
        <pc:sldMkLst>
          <pc:docMk/>
          <pc:sldMk cId="3156953590" sldId="1162"/>
        </pc:sldMkLst>
        <pc:spChg chg="mod">
          <ac:chgData name="Kelly Stokes" userId="3e5c5154-569e-4d81-aa91-4f91841cdfa9" providerId="ADAL" clId="{A2B12FC0-F793-4A28-9B6C-D99F146D7C62}" dt="2022-09-13T15:25:37.551" v="2238" actId="20577"/>
          <ac:spMkLst>
            <pc:docMk/>
            <pc:sldMk cId="3156953590" sldId="1162"/>
            <ac:spMk id="2" creationId="{52DA34BA-82FC-47C5-BCE1-BB65E08B92A1}"/>
          </ac:spMkLst>
        </pc:spChg>
      </pc:sldChg>
      <pc:sldChg chg="add">
        <pc:chgData name="Kelly Stokes" userId="3e5c5154-569e-4d81-aa91-4f91841cdfa9" providerId="ADAL" clId="{A2B12FC0-F793-4A28-9B6C-D99F146D7C62}" dt="2022-09-13T15:26:11.055" v="2244" actId="2890"/>
        <pc:sldMkLst>
          <pc:docMk/>
          <pc:sldMk cId="3781700102" sldId="1163"/>
        </pc:sldMkLst>
      </pc:sldChg>
      <pc:sldChg chg="modSp add mod">
        <pc:chgData name="Kelly Stokes" userId="3e5c5154-569e-4d81-aa91-4f91841cdfa9" providerId="ADAL" clId="{A2B12FC0-F793-4A28-9B6C-D99F146D7C62}" dt="2022-09-13T15:26:20.280" v="2254" actId="20577"/>
        <pc:sldMkLst>
          <pc:docMk/>
          <pc:sldMk cId="638592075" sldId="1164"/>
        </pc:sldMkLst>
        <pc:spChg chg="mod">
          <ac:chgData name="Kelly Stokes" userId="3e5c5154-569e-4d81-aa91-4f91841cdfa9" providerId="ADAL" clId="{A2B12FC0-F793-4A28-9B6C-D99F146D7C62}" dt="2022-09-13T15:26:20.280" v="2254" actId="20577"/>
          <ac:spMkLst>
            <pc:docMk/>
            <pc:sldMk cId="638592075" sldId="1164"/>
            <ac:spMk id="2" creationId="{52DA34BA-82FC-47C5-BCE1-BB65E08B92A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13/09/2022</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a:t>
            </a:fld>
            <a:endParaRPr lang="en-GB" dirty="0"/>
          </a:p>
        </p:txBody>
      </p:sp>
    </p:spTree>
    <p:extLst>
      <p:ext uri="{BB962C8B-B14F-4D97-AF65-F5344CB8AC3E}">
        <p14:creationId xmlns:p14="http://schemas.microsoft.com/office/powerpoint/2010/main" val="725280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Oil is everywhere around us and we continue to use it in many different ways.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72</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74</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77</a:t>
            </a:fld>
            <a:endParaRPr lang="en-GB"/>
          </a:p>
        </p:txBody>
      </p:sp>
    </p:spTree>
    <p:extLst>
      <p:ext uri="{BB962C8B-B14F-4D97-AF65-F5344CB8AC3E}">
        <p14:creationId xmlns:p14="http://schemas.microsoft.com/office/powerpoint/2010/main" val="3770054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78</a:t>
            </a:fld>
            <a:endParaRPr lang="en-GB"/>
          </a:p>
        </p:txBody>
      </p:sp>
    </p:spTree>
    <p:extLst>
      <p:ext uri="{BB962C8B-B14F-4D97-AF65-F5344CB8AC3E}">
        <p14:creationId xmlns:p14="http://schemas.microsoft.com/office/powerpoint/2010/main" val="1643035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79</a:t>
            </a:fld>
            <a:endParaRPr lang="en-GB"/>
          </a:p>
        </p:txBody>
      </p:sp>
    </p:spTree>
    <p:extLst>
      <p:ext uri="{BB962C8B-B14F-4D97-AF65-F5344CB8AC3E}">
        <p14:creationId xmlns:p14="http://schemas.microsoft.com/office/powerpoint/2010/main" val="659483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80</a:t>
            </a:fld>
            <a:endParaRPr lang="en-GB"/>
          </a:p>
        </p:txBody>
      </p:sp>
    </p:spTree>
    <p:extLst>
      <p:ext uri="{BB962C8B-B14F-4D97-AF65-F5344CB8AC3E}">
        <p14:creationId xmlns:p14="http://schemas.microsoft.com/office/powerpoint/2010/main" val="3392583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81</a:t>
            </a:fld>
            <a:endParaRPr lang="en-GB"/>
          </a:p>
        </p:txBody>
      </p:sp>
    </p:spTree>
    <p:extLst>
      <p:ext uri="{BB962C8B-B14F-4D97-AF65-F5344CB8AC3E}">
        <p14:creationId xmlns:p14="http://schemas.microsoft.com/office/powerpoint/2010/main" val="841009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82</a:t>
            </a:fld>
            <a:endParaRPr lang="en-GB"/>
          </a:p>
        </p:txBody>
      </p:sp>
    </p:spTree>
    <p:extLst>
      <p:ext uri="{BB962C8B-B14F-4D97-AF65-F5344CB8AC3E}">
        <p14:creationId xmlns:p14="http://schemas.microsoft.com/office/powerpoint/2010/main" val="1699843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83</a:t>
            </a:fld>
            <a:endParaRPr lang="en-GB"/>
          </a:p>
        </p:txBody>
      </p:sp>
    </p:spTree>
    <p:extLst>
      <p:ext uri="{BB962C8B-B14F-4D97-AF65-F5344CB8AC3E}">
        <p14:creationId xmlns:p14="http://schemas.microsoft.com/office/powerpoint/2010/main" val="2907492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dirty="0"/>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84</a:t>
            </a:fld>
            <a:endParaRPr lang="en-GB"/>
          </a:p>
        </p:txBody>
      </p:sp>
    </p:spTree>
    <p:extLst>
      <p:ext uri="{BB962C8B-B14F-4D97-AF65-F5344CB8AC3E}">
        <p14:creationId xmlns:p14="http://schemas.microsoft.com/office/powerpoint/2010/main" val="3998732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It is safely used in fertilisers to help us grow food and secretly found in many different types of plastics.</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141</a:t>
            </a:fld>
            <a:endParaRPr lang="en-GB"/>
          </a:p>
        </p:txBody>
      </p:sp>
    </p:spTree>
    <p:extLst>
      <p:ext uri="{BB962C8B-B14F-4D97-AF65-F5344CB8AC3E}">
        <p14:creationId xmlns:p14="http://schemas.microsoft.com/office/powerpoint/2010/main" val="3405576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143</a:t>
            </a:fld>
            <a:endParaRPr lang="en-GB"/>
          </a:p>
        </p:txBody>
      </p:sp>
    </p:spTree>
    <p:extLst>
      <p:ext uri="{BB962C8B-B14F-4D97-AF65-F5344CB8AC3E}">
        <p14:creationId xmlns:p14="http://schemas.microsoft.com/office/powerpoint/2010/main" val="2453550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146</a:t>
            </a:fld>
            <a:endParaRPr lang="en-GB"/>
          </a:p>
        </p:txBody>
      </p:sp>
    </p:spTree>
    <p:extLst>
      <p:ext uri="{BB962C8B-B14F-4D97-AF65-F5344CB8AC3E}">
        <p14:creationId xmlns:p14="http://schemas.microsoft.com/office/powerpoint/2010/main" val="575926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147</a:t>
            </a:fld>
            <a:endParaRPr lang="en-GB"/>
          </a:p>
        </p:txBody>
      </p:sp>
    </p:spTree>
    <p:extLst>
      <p:ext uri="{BB962C8B-B14F-4D97-AF65-F5344CB8AC3E}">
        <p14:creationId xmlns:p14="http://schemas.microsoft.com/office/powerpoint/2010/main" val="1804541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148</a:t>
            </a:fld>
            <a:endParaRPr lang="en-GB"/>
          </a:p>
        </p:txBody>
      </p:sp>
    </p:spTree>
    <p:extLst>
      <p:ext uri="{BB962C8B-B14F-4D97-AF65-F5344CB8AC3E}">
        <p14:creationId xmlns:p14="http://schemas.microsoft.com/office/powerpoint/2010/main" val="931377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149</a:t>
            </a:fld>
            <a:endParaRPr lang="en-GB"/>
          </a:p>
        </p:txBody>
      </p:sp>
    </p:spTree>
    <p:extLst>
      <p:ext uri="{BB962C8B-B14F-4D97-AF65-F5344CB8AC3E}">
        <p14:creationId xmlns:p14="http://schemas.microsoft.com/office/powerpoint/2010/main" val="3955508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150</a:t>
            </a:fld>
            <a:endParaRPr lang="en-GB"/>
          </a:p>
        </p:txBody>
      </p:sp>
    </p:spTree>
    <p:extLst>
      <p:ext uri="{BB962C8B-B14F-4D97-AF65-F5344CB8AC3E}">
        <p14:creationId xmlns:p14="http://schemas.microsoft.com/office/powerpoint/2010/main" val="3481036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151</a:t>
            </a:fld>
            <a:endParaRPr lang="en-GB"/>
          </a:p>
        </p:txBody>
      </p:sp>
    </p:spTree>
    <p:extLst>
      <p:ext uri="{BB962C8B-B14F-4D97-AF65-F5344CB8AC3E}">
        <p14:creationId xmlns:p14="http://schemas.microsoft.com/office/powerpoint/2010/main" val="499116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152</a:t>
            </a:fld>
            <a:endParaRPr lang="en-GB"/>
          </a:p>
        </p:txBody>
      </p:sp>
    </p:spTree>
    <p:extLst>
      <p:ext uri="{BB962C8B-B14F-4D97-AF65-F5344CB8AC3E}">
        <p14:creationId xmlns:p14="http://schemas.microsoft.com/office/powerpoint/2010/main" val="2509939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153</a:t>
            </a:fld>
            <a:endParaRPr lang="en-GB"/>
          </a:p>
        </p:txBody>
      </p:sp>
    </p:spTree>
    <p:extLst>
      <p:ext uri="{BB962C8B-B14F-4D97-AF65-F5344CB8AC3E}">
        <p14:creationId xmlns:p14="http://schemas.microsoft.com/office/powerpoint/2010/main" val="37802346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Slowly, oil is being phased out of use for running cars.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213</a:t>
            </a:fld>
            <a:endParaRPr lang="en-GB"/>
          </a:p>
        </p:txBody>
      </p:sp>
    </p:spTree>
    <p:extLst>
      <p:ext uri="{BB962C8B-B14F-4D97-AF65-F5344CB8AC3E}">
        <p14:creationId xmlns:p14="http://schemas.microsoft.com/office/powerpoint/2010/main" val="22255694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215</a:t>
            </a:fld>
            <a:endParaRPr lang="en-GB"/>
          </a:p>
        </p:txBody>
      </p:sp>
    </p:spTree>
    <p:extLst>
      <p:ext uri="{BB962C8B-B14F-4D97-AF65-F5344CB8AC3E}">
        <p14:creationId xmlns:p14="http://schemas.microsoft.com/office/powerpoint/2010/main" val="960312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218</a:t>
            </a:fld>
            <a:endParaRPr lang="en-GB"/>
          </a:p>
        </p:txBody>
      </p:sp>
    </p:spTree>
    <p:extLst>
      <p:ext uri="{BB962C8B-B14F-4D97-AF65-F5344CB8AC3E}">
        <p14:creationId xmlns:p14="http://schemas.microsoft.com/office/powerpoint/2010/main" val="2055866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219</a:t>
            </a:fld>
            <a:endParaRPr lang="en-GB"/>
          </a:p>
        </p:txBody>
      </p:sp>
    </p:spTree>
    <p:extLst>
      <p:ext uri="{BB962C8B-B14F-4D97-AF65-F5344CB8AC3E}">
        <p14:creationId xmlns:p14="http://schemas.microsoft.com/office/powerpoint/2010/main" val="19327170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220</a:t>
            </a:fld>
            <a:endParaRPr lang="en-GB"/>
          </a:p>
        </p:txBody>
      </p:sp>
    </p:spTree>
    <p:extLst>
      <p:ext uri="{BB962C8B-B14F-4D97-AF65-F5344CB8AC3E}">
        <p14:creationId xmlns:p14="http://schemas.microsoft.com/office/powerpoint/2010/main" val="3134601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221</a:t>
            </a:fld>
            <a:endParaRPr lang="en-GB"/>
          </a:p>
        </p:txBody>
      </p:sp>
    </p:spTree>
    <p:extLst>
      <p:ext uri="{BB962C8B-B14F-4D97-AF65-F5344CB8AC3E}">
        <p14:creationId xmlns:p14="http://schemas.microsoft.com/office/powerpoint/2010/main" val="30134240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222</a:t>
            </a:fld>
            <a:endParaRPr lang="en-GB"/>
          </a:p>
        </p:txBody>
      </p:sp>
    </p:spTree>
    <p:extLst>
      <p:ext uri="{BB962C8B-B14F-4D97-AF65-F5344CB8AC3E}">
        <p14:creationId xmlns:p14="http://schemas.microsoft.com/office/powerpoint/2010/main" val="36672813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223</a:t>
            </a:fld>
            <a:endParaRPr lang="en-GB"/>
          </a:p>
        </p:txBody>
      </p:sp>
    </p:spTree>
    <p:extLst>
      <p:ext uri="{BB962C8B-B14F-4D97-AF65-F5344CB8AC3E}">
        <p14:creationId xmlns:p14="http://schemas.microsoft.com/office/powerpoint/2010/main" val="14980039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224</a:t>
            </a:fld>
            <a:endParaRPr lang="en-GB"/>
          </a:p>
        </p:txBody>
      </p:sp>
    </p:spTree>
    <p:extLst>
      <p:ext uri="{BB962C8B-B14F-4D97-AF65-F5344CB8AC3E}">
        <p14:creationId xmlns:p14="http://schemas.microsoft.com/office/powerpoint/2010/main" val="3154750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dirty="0"/>
          </a:p>
        </p:txBody>
      </p:sp>
    </p:spTree>
    <p:extLst>
      <p:ext uri="{BB962C8B-B14F-4D97-AF65-F5344CB8AC3E}">
        <p14:creationId xmlns:p14="http://schemas.microsoft.com/office/powerpoint/2010/main" val="39672383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225</a:t>
            </a:fld>
            <a:endParaRPr lang="en-GB"/>
          </a:p>
        </p:txBody>
      </p:sp>
    </p:spTree>
    <p:extLst>
      <p:ext uri="{BB962C8B-B14F-4D97-AF65-F5344CB8AC3E}">
        <p14:creationId xmlns:p14="http://schemas.microsoft.com/office/powerpoint/2010/main" val="35832800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People can now decide to buy new cars that run on electric rather than oil.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282</a:t>
            </a:fld>
            <a:endParaRPr lang="en-GB"/>
          </a:p>
        </p:txBody>
      </p:sp>
    </p:spTree>
    <p:extLst>
      <p:ext uri="{BB962C8B-B14F-4D97-AF65-F5344CB8AC3E}">
        <p14:creationId xmlns:p14="http://schemas.microsoft.com/office/powerpoint/2010/main" val="36691381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284</a:t>
            </a:fld>
            <a:endParaRPr lang="en-GB"/>
          </a:p>
        </p:txBody>
      </p:sp>
    </p:spTree>
    <p:extLst>
      <p:ext uri="{BB962C8B-B14F-4D97-AF65-F5344CB8AC3E}">
        <p14:creationId xmlns:p14="http://schemas.microsoft.com/office/powerpoint/2010/main" val="42218409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287</a:t>
            </a:fld>
            <a:endParaRPr lang="en-GB"/>
          </a:p>
        </p:txBody>
      </p:sp>
    </p:spTree>
    <p:extLst>
      <p:ext uri="{BB962C8B-B14F-4D97-AF65-F5344CB8AC3E}">
        <p14:creationId xmlns:p14="http://schemas.microsoft.com/office/powerpoint/2010/main" val="40237911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288</a:t>
            </a:fld>
            <a:endParaRPr lang="en-GB"/>
          </a:p>
        </p:txBody>
      </p:sp>
    </p:spTree>
    <p:extLst>
      <p:ext uri="{BB962C8B-B14F-4D97-AF65-F5344CB8AC3E}">
        <p14:creationId xmlns:p14="http://schemas.microsoft.com/office/powerpoint/2010/main" val="15116140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Eight caught continue decide  misbehave   mistrust  safely  strongly bravely usually </a:t>
            </a:r>
          </a:p>
        </p:txBody>
      </p:sp>
      <p:sp>
        <p:nvSpPr>
          <p:cNvPr id="4" name="Slide Number Placeholder 3"/>
          <p:cNvSpPr>
            <a:spLocks noGrp="1"/>
          </p:cNvSpPr>
          <p:nvPr>
            <p:ph type="sldNum" sz="quarter" idx="5"/>
          </p:nvPr>
        </p:nvSpPr>
        <p:spPr/>
        <p:txBody>
          <a:bodyPr/>
          <a:lstStyle/>
          <a:p>
            <a:fld id="{A370640F-E73A-4148-92BA-D1C70A966614}" type="slidenum">
              <a:rPr lang="en-GB" smtClean="0"/>
              <a:t>318</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319</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320</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321</a:t>
            </a:fld>
            <a:endParaRPr lang="en-GB"/>
          </a:p>
        </p:txBody>
      </p:sp>
    </p:spTree>
    <p:extLst>
      <p:ext uri="{BB962C8B-B14F-4D97-AF65-F5344CB8AC3E}">
        <p14:creationId xmlns:p14="http://schemas.microsoft.com/office/powerpoint/2010/main" val="11496392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322</a:t>
            </a:fld>
            <a:endParaRPr lang="en-GB"/>
          </a:p>
        </p:txBody>
      </p:sp>
    </p:spTree>
    <p:extLst>
      <p:ext uri="{BB962C8B-B14F-4D97-AF65-F5344CB8AC3E}">
        <p14:creationId xmlns:p14="http://schemas.microsoft.com/office/powerpoint/2010/main" val="859106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a:t>
            </a:fld>
            <a:endParaRPr lang="en-GB" dirty="0"/>
          </a:p>
        </p:txBody>
      </p:sp>
    </p:spTree>
    <p:extLst>
      <p:ext uri="{BB962C8B-B14F-4D97-AF65-F5344CB8AC3E}">
        <p14:creationId xmlns:p14="http://schemas.microsoft.com/office/powerpoint/2010/main" val="31976558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323</a:t>
            </a:fld>
            <a:endParaRPr lang="en-GB"/>
          </a:p>
        </p:txBody>
      </p:sp>
    </p:spTree>
    <p:extLst>
      <p:ext uri="{BB962C8B-B14F-4D97-AF65-F5344CB8AC3E}">
        <p14:creationId xmlns:p14="http://schemas.microsoft.com/office/powerpoint/2010/main" val="19178843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324</a:t>
            </a:fld>
            <a:endParaRPr lang="en-GB"/>
          </a:p>
        </p:txBody>
      </p:sp>
    </p:spTree>
    <p:extLst>
      <p:ext uri="{BB962C8B-B14F-4D97-AF65-F5344CB8AC3E}">
        <p14:creationId xmlns:p14="http://schemas.microsoft.com/office/powerpoint/2010/main" val="36408547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325</a:t>
            </a:fld>
            <a:endParaRPr lang="en-GB"/>
          </a:p>
        </p:txBody>
      </p:sp>
    </p:spTree>
    <p:extLst>
      <p:ext uri="{BB962C8B-B14F-4D97-AF65-F5344CB8AC3E}">
        <p14:creationId xmlns:p14="http://schemas.microsoft.com/office/powerpoint/2010/main" val="24306148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326</a:t>
            </a:fld>
            <a:endParaRPr lang="en-GB"/>
          </a:p>
        </p:txBody>
      </p:sp>
    </p:spTree>
    <p:extLst>
      <p:ext uri="{BB962C8B-B14F-4D97-AF65-F5344CB8AC3E}">
        <p14:creationId xmlns:p14="http://schemas.microsoft.com/office/powerpoint/2010/main" val="24313856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327</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328</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329</a:t>
            </a:fld>
            <a:endParaRPr lang="en-GB"/>
          </a:p>
        </p:txBody>
      </p:sp>
    </p:spTree>
    <p:extLst>
      <p:ext uri="{BB962C8B-B14F-4D97-AF65-F5344CB8AC3E}">
        <p14:creationId xmlns:p14="http://schemas.microsoft.com/office/powerpoint/2010/main" val="13125856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330</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dirty="0"/>
          </a:p>
        </p:txBody>
      </p:sp>
    </p:spTree>
    <p:extLst>
      <p:ext uri="{BB962C8B-B14F-4D97-AF65-F5344CB8AC3E}">
        <p14:creationId xmlns:p14="http://schemas.microsoft.com/office/powerpoint/2010/main" val="760914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dirty="0"/>
          </a:p>
        </p:txBody>
      </p:sp>
    </p:spTree>
    <p:extLst>
      <p:ext uri="{BB962C8B-B14F-4D97-AF65-F5344CB8AC3E}">
        <p14:creationId xmlns:p14="http://schemas.microsoft.com/office/powerpoint/2010/main" val="1298934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a:t>
            </a:fld>
            <a:endParaRPr lang="en-GB" dirty="0"/>
          </a:p>
        </p:txBody>
      </p:sp>
    </p:spTree>
    <p:extLst>
      <p:ext uri="{BB962C8B-B14F-4D97-AF65-F5344CB8AC3E}">
        <p14:creationId xmlns:p14="http://schemas.microsoft.com/office/powerpoint/2010/main" val="2114539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a:t>
            </a:fld>
            <a:endParaRPr lang="en-GB" dirty="0"/>
          </a:p>
        </p:txBody>
      </p:sp>
    </p:spTree>
    <p:extLst>
      <p:ext uri="{BB962C8B-B14F-4D97-AF65-F5344CB8AC3E}">
        <p14:creationId xmlns:p14="http://schemas.microsoft.com/office/powerpoint/2010/main" val="199319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13/09/2022</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13/09/2022</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13/09/2022</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13/09/2022</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13/09/2022</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13/09/2022</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13/09/2022</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13/09/2022</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13/09/2022</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13/09/2022</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13/09/2022</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13/09/2022</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3" Type="http://schemas.openxmlformats.org/officeDocument/2006/relationships/hyperlink" Target="https://www.etymonline.com/word/sure#etymonline_v_22407"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Y3</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Spring 1</a:t>
            </a:r>
          </a:p>
          <a:p>
            <a:r>
              <a:rPr lang="en-GB" dirty="0">
                <a:latin typeface="Twinkl Cursive Looped" panose="02000000000000000000" pitchFamily="2" charset="0"/>
              </a:rPr>
              <a:t>Week 1</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caught</a:t>
            </a:r>
          </a:p>
        </p:txBody>
      </p:sp>
    </p:spTree>
    <p:extLst>
      <p:ext uri="{BB962C8B-B14F-4D97-AF65-F5344CB8AC3E}">
        <p14:creationId xmlns:p14="http://schemas.microsoft.com/office/powerpoint/2010/main" val="14062717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19578" y="4974939"/>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br>
              <a:rPr lang="en-GB" dirty="0">
                <a:latin typeface="Twinkl Cursive Looped" panose="02000000000000000000" pitchFamily="2" charset="0"/>
              </a:rPr>
            </a:br>
            <a:r>
              <a:rPr lang="en-GB" dirty="0">
                <a:latin typeface="Twinkl Cursive Looped" panose="02000000000000000000" pitchFamily="2" charset="0"/>
              </a:rPr>
              <a:t>The suffix –</a:t>
            </a:r>
            <a:r>
              <a:rPr lang="en-GB" dirty="0" err="1">
                <a:latin typeface="Twinkl Cursive Looped" panose="02000000000000000000" pitchFamily="2" charset="0"/>
              </a:rPr>
              <a:t>ly</a:t>
            </a:r>
            <a:r>
              <a:rPr lang="en-GB" dirty="0">
                <a:latin typeface="Twinkl Cursive Looped" panose="02000000000000000000" pitchFamily="2" charset="0"/>
              </a:rPr>
              <a:t> is added to an </a:t>
            </a:r>
            <a:br>
              <a:rPr lang="en-GB" dirty="0">
                <a:latin typeface="Twinkl Cursive Looped" panose="02000000000000000000" pitchFamily="2" charset="0"/>
              </a:rPr>
            </a:br>
            <a:r>
              <a:rPr lang="en-GB" dirty="0">
                <a:latin typeface="Twinkl Cursive Looped" panose="02000000000000000000" pitchFamily="2" charset="0"/>
              </a:rPr>
              <a:t>adjective to form an adverb.    The rules already learnt still apply.</a:t>
            </a:r>
            <a:br>
              <a:rPr lang="en-GB" dirty="0">
                <a:latin typeface="Twinkl Cursive Looped" panose="02000000000000000000" pitchFamily="2" charset="0"/>
              </a:rPr>
            </a:br>
            <a:r>
              <a:rPr lang="en-GB" dirty="0">
                <a:latin typeface="Twinkl Cursive Looped" panose="02000000000000000000" pitchFamily="2" charset="0"/>
              </a:rPr>
              <a:t>The suffix –</a:t>
            </a:r>
            <a:r>
              <a:rPr lang="en-GB" dirty="0" err="1">
                <a:latin typeface="Twinkl Cursive Looped" panose="02000000000000000000" pitchFamily="2" charset="0"/>
              </a:rPr>
              <a:t>ly</a:t>
            </a:r>
            <a:r>
              <a:rPr lang="en-GB" dirty="0">
                <a:latin typeface="Twinkl Cursive Looped" panose="02000000000000000000" pitchFamily="2" charset="0"/>
              </a:rPr>
              <a:t> starts with a consonant  letter, so it is added straight on to most root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256456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safely</a:t>
            </a:r>
          </a:p>
        </p:txBody>
      </p:sp>
    </p:spTree>
    <p:extLst>
      <p:ext uri="{BB962C8B-B14F-4D97-AF65-F5344CB8AC3E}">
        <p14:creationId xmlns:p14="http://schemas.microsoft.com/office/powerpoint/2010/main" val="6079465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safely</a:t>
            </a:r>
          </a:p>
        </p:txBody>
      </p:sp>
      <p:sp>
        <p:nvSpPr>
          <p:cNvPr id="3" name="Rectangle 2">
            <a:extLst>
              <a:ext uri="{FF2B5EF4-FFF2-40B4-BE49-F238E27FC236}">
                <a16:creationId xmlns:a16="http://schemas.microsoft.com/office/drawing/2014/main" id="{13BB5EC0-7A96-4D29-A835-6FAE896C31A4}"/>
              </a:ext>
            </a:extLst>
          </p:cNvPr>
          <p:cNvSpPr/>
          <p:nvPr/>
        </p:nvSpPr>
        <p:spPr>
          <a:xfrm>
            <a:off x="6792685" y="3561670"/>
            <a:ext cx="73478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00720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rudely</a:t>
            </a:r>
          </a:p>
        </p:txBody>
      </p:sp>
    </p:spTree>
    <p:extLst>
      <p:ext uri="{BB962C8B-B14F-4D97-AF65-F5344CB8AC3E}">
        <p14:creationId xmlns:p14="http://schemas.microsoft.com/office/powerpoint/2010/main" val="11346910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rudely</a:t>
            </a:r>
          </a:p>
        </p:txBody>
      </p:sp>
      <p:sp>
        <p:nvSpPr>
          <p:cNvPr id="3" name="Rectangle 2">
            <a:extLst>
              <a:ext uri="{FF2B5EF4-FFF2-40B4-BE49-F238E27FC236}">
                <a16:creationId xmlns:a16="http://schemas.microsoft.com/office/drawing/2014/main" id="{0366E0B6-702E-4814-82C6-08CA2D13F3C9}"/>
              </a:ext>
            </a:extLst>
          </p:cNvPr>
          <p:cNvSpPr/>
          <p:nvPr/>
        </p:nvSpPr>
        <p:spPr>
          <a:xfrm>
            <a:off x="6515102" y="3657600"/>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76187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finally</a:t>
            </a:r>
          </a:p>
        </p:txBody>
      </p:sp>
    </p:spTree>
    <p:extLst>
      <p:ext uri="{BB962C8B-B14F-4D97-AF65-F5344CB8AC3E}">
        <p14:creationId xmlns:p14="http://schemas.microsoft.com/office/powerpoint/2010/main" val="27547627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finally</a:t>
            </a:r>
          </a:p>
        </p:txBody>
      </p:sp>
      <p:sp>
        <p:nvSpPr>
          <p:cNvPr id="3" name="Rectangle 2">
            <a:extLst>
              <a:ext uri="{FF2B5EF4-FFF2-40B4-BE49-F238E27FC236}">
                <a16:creationId xmlns:a16="http://schemas.microsoft.com/office/drawing/2014/main" id="{4BCBA2DA-E95C-434C-BE81-320E182AE5EF}"/>
              </a:ext>
            </a:extLst>
          </p:cNvPr>
          <p:cNvSpPr/>
          <p:nvPr/>
        </p:nvSpPr>
        <p:spPr>
          <a:xfrm>
            <a:off x="6547758" y="3641273"/>
            <a:ext cx="832756" cy="92120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0389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safely</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226547749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safely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safe + </a:t>
            </a:r>
            <a:r>
              <a:rPr lang="en-GB" dirty="0" err="1">
                <a:latin typeface="Twinkl Cursive Looped" panose="02000000000000000000" pitchFamily="2" charset="0"/>
              </a:rPr>
              <a:t>ly</a:t>
            </a:r>
            <a:r>
              <a:rPr lang="en-GB" dirty="0">
                <a:latin typeface="Twinkl Cursive Looped" panose="02000000000000000000" pitchFamily="2" charset="0"/>
              </a:rPr>
              <a:t> = safely</a:t>
            </a:r>
            <a:endParaRPr lang="en-GB" i="1" dirty="0">
              <a:latin typeface="Twinkl Cursive Looped" panose="02000000000000000000" pitchFamily="2" charset="0"/>
            </a:endParaRPr>
          </a:p>
        </p:txBody>
      </p:sp>
      <p:pic>
        <p:nvPicPr>
          <p:cNvPr id="49154" name="Picture 2" descr="Image result for safely clip art">
            <a:extLst>
              <a:ext uri="{FF2B5EF4-FFF2-40B4-BE49-F238E27FC236}">
                <a16:creationId xmlns:a16="http://schemas.microsoft.com/office/drawing/2014/main" id="{92C8D7DF-8516-8D99-703D-A5985A878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14" y="285750"/>
            <a:ext cx="25146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7402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403440"/>
            <a:ext cx="10515600" cy="1481650"/>
          </a:xfrm>
        </p:spPr>
        <p:txBody>
          <a:bodyPr>
            <a:normAutofit fontScale="90000"/>
          </a:bodyPr>
          <a:lstStyle/>
          <a:p>
            <a:pPr algn="ctr"/>
            <a:r>
              <a:rPr lang="en-GB" dirty="0">
                <a:latin typeface="Twinkl Cursive Looped" panose="02000000000000000000" pitchFamily="2" charset="0"/>
              </a:rPr>
              <a:t>safely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safe + </a:t>
            </a:r>
            <a:r>
              <a:rPr lang="en-GB" dirty="0" err="1">
                <a:latin typeface="Twinkl Cursive Looped" panose="02000000000000000000" pitchFamily="2" charset="0"/>
              </a:rPr>
              <a:t>ly</a:t>
            </a:r>
            <a:r>
              <a:rPr lang="en-GB" dirty="0">
                <a:latin typeface="Twinkl Cursive Looped" panose="02000000000000000000" pitchFamily="2" charset="0"/>
              </a:rPr>
              <a:t> = safely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(adverb)</a:t>
            </a:r>
            <a:br>
              <a:rPr lang="en-GB" dirty="0">
                <a:latin typeface="Twinkl Cursive Looped" panose="02000000000000000000" pitchFamily="2" charset="0"/>
              </a:rPr>
            </a:br>
            <a:r>
              <a:rPr lang="en-GB" dirty="0">
                <a:latin typeface="Twinkl Cursive Looped" panose="02000000000000000000" pitchFamily="2" charset="0"/>
              </a:rPr>
              <a:t>Definition - in a way that gives protection from danger or risk </a:t>
            </a:r>
            <a:endParaRPr lang="en-GB" i="1" dirty="0">
              <a:latin typeface="Twinkl Cursive Looped" panose="02000000000000000000" pitchFamily="2" charset="0"/>
            </a:endParaRPr>
          </a:p>
        </p:txBody>
      </p:sp>
      <p:pic>
        <p:nvPicPr>
          <p:cNvPr id="58370" name="Picture 2" descr="Image result for safely clip art">
            <a:extLst>
              <a:ext uri="{FF2B5EF4-FFF2-40B4-BE49-F238E27FC236}">
                <a16:creationId xmlns:a16="http://schemas.microsoft.com/office/drawing/2014/main" id="{31332777-C236-9A35-9BC9-8DAF646FAF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686" y="383721"/>
            <a:ext cx="25146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010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99383"/>
            <a:ext cx="10515600" cy="1481650"/>
          </a:xfrm>
        </p:spPr>
        <p:txBody>
          <a:bodyPr>
            <a:normAutofit fontScale="90000"/>
          </a:bodyPr>
          <a:lstStyle/>
          <a:p>
            <a:pPr algn="ctr"/>
            <a:r>
              <a:rPr lang="en-GB" dirty="0">
                <a:latin typeface="Twinkl Cursive Looped" panose="02000000000000000000" pitchFamily="2" charset="0"/>
              </a:rPr>
              <a:t>caught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r>
              <a:rPr lang="en-GB" dirty="0">
                <a:latin typeface="Twinkl Cursive Looped" panose="02000000000000000000" pitchFamily="2" charset="0"/>
              </a:rPr>
              <a:t>past tense</a:t>
            </a:r>
            <a:br>
              <a:rPr lang="en-GB" dirty="0">
                <a:latin typeface="Twinkl Cursive Looped" panose="02000000000000000000" pitchFamily="2" charset="0"/>
              </a:rPr>
            </a:br>
            <a:r>
              <a:rPr lang="en-GB" dirty="0">
                <a:latin typeface="Twinkl Cursive Looped" panose="02000000000000000000" pitchFamily="2" charset="0"/>
              </a:rPr>
              <a:t>Definition – intercept and hold (something which has been thrown, propelled, or dropped)</a:t>
            </a:r>
          </a:p>
        </p:txBody>
      </p:sp>
    </p:spTree>
    <p:extLst>
      <p:ext uri="{BB962C8B-B14F-4D97-AF65-F5344CB8AC3E}">
        <p14:creationId xmlns:p14="http://schemas.microsoft.com/office/powerpoint/2010/main" val="6738132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rudely</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3445446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rudely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rude + </a:t>
            </a:r>
            <a:r>
              <a:rPr lang="en-GB" dirty="0" err="1">
                <a:latin typeface="Twinkl Cursive Looped" panose="02000000000000000000" pitchFamily="2" charset="0"/>
              </a:rPr>
              <a:t>ly</a:t>
            </a:r>
            <a:r>
              <a:rPr lang="en-GB" dirty="0">
                <a:latin typeface="Twinkl Cursive Looped" panose="02000000000000000000" pitchFamily="2" charset="0"/>
              </a:rPr>
              <a:t> = rudely</a:t>
            </a:r>
            <a:endParaRPr lang="en-GB" i="1" dirty="0">
              <a:latin typeface="Twinkl Cursive Looped" panose="02000000000000000000" pitchFamily="2" charset="0"/>
            </a:endParaRPr>
          </a:p>
        </p:txBody>
      </p:sp>
      <p:pic>
        <p:nvPicPr>
          <p:cNvPr id="48130" name="Picture 2" descr="Image result for rudely clip art">
            <a:extLst>
              <a:ext uri="{FF2B5EF4-FFF2-40B4-BE49-F238E27FC236}">
                <a16:creationId xmlns:a16="http://schemas.microsoft.com/office/drawing/2014/main" id="{2DC4D45E-38CC-0A5D-A731-46ACB93201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8" y="432707"/>
            <a:ext cx="19526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95398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959972"/>
            <a:ext cx="10515600" cy="1481650"/>
          </a:xfrm>
        </p:spPr>
        <p:txBody>
          <a:bodyPr>
            <a:normAutofit fontScale="90000"/>
          </a:bodyPr>
          <a:lstStyle/>
          <a:p>
            <a:pPr algn="ctr"/>
            <a:r>
              <a:rPr lang="en-GB" dirty="0">
                <a:latin typeface="Twinkl Cursive Looped" panose="02000000000000000000" pitchFamily="2" charset="0"/>
              </a:rPr>
              <a:t>rudely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rude + </a:t>
            </a:r>
            <a:r>
              <a:rPr lang="en-GB" dirty="0" err="1">
                <a:latin typeface="Twinkl Cursive Looped" panose="02000000000000000000" pitchFamily="2" charset="0"/>
              </a:rPr>
              <a:t>ly</a:t>
            </a:r>
            <a:r>
              <a:rPr lang="en-GB" dirty="0">
                <a:latin typeface="Twinkl Cursive Looped" panose="02000000000000000000" pitchFamily="2" charset="0"/>
              </a:rPr>
              <a:t> = rudely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in an offensive or bad-mannered way</a:t>
            </a:r>
            <a:endParaRPr lang="en-GB" i="1" dirty="0">
              <a:latin typeface="Twinkl Cursive Looped" panose="02000000000000000000" pitchFamily="2" charset="0"/>
            </a:endParaRPr>
          </a:p>
        </p:txBody>
      </p:sp>
      <p:pic>
        <p:nvPicPr>
          <p:cNvPr id="59394" name="Picture 2" descr="Image result for rudely clip art">
            <a:extLst>
              <a:ext uri="{FF2B5EF4-FFF2-40B4-BE49-F238E27FC236}">
                <a16:creationId xmlns:a16="http://schemas.microsoft.com/office/drawing/2014/main" id="{2166B8A3-2B79-244B-6D99-E6812731F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373" y="416378"/>
            <a:ext cx="19526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12073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finally</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121444640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finally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final + </a:t>
            </a:r>
            <a:r>
              <a:rPr lang="en-GB" dirty="0" err="1">
                <a:latin typeface="Twinkl Cursive Looped" panose="02000000000000000000" pitchFamily="2" charset="0"/>
              </a:rPr>
              <a:t>ly</a:t>
            </a:r>
            <a:r>
              <a:rPr lang="en-GB" dirty="0">
                <a:latin typeface="Twinkl Cursive Looped" panose="02000000000000000000" pitchFamily="2" charset="0"/>
              </a:rPr>
              <a:t> = finally</a:t>
            </a:r>
            <a:endParaRPr lang="en-GB" i="1" dirty="0">
              <a:latin typeface="Twinkl Cursive Looped" panose="02000000000000000000" pitchFamily="2" charset="0"/>
            </a:endParaRPr>
          </a:p>
        </p:txBody>
      </p:sp>
      <p:pic>
        <p:nvPicPr>
          <p:cNvPr id="47106" name="Picture 2" descr="Image result for finally clip art">
            <a:extLst>
              <a:ext uri="{FF2B5EF4-FFF2-40B4-BE49-F238E27FC236}">
                <a16:creationId xmlns:a16="http://schemas.microsoft.com/office/drawing/2014/main" id="{6BD61BFF-016A-B2D3-6449-36D0778C6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530678"/>
            <a:ext cx="19907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3177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376350"/>
            <a:ext cx="10515600" cy="1481650"/>
          </a:xfrm>
        </p:spPr>
        <p:txBody>
          <a:bodyPr>
            <a:normAutofit fontScale="90000"/>
          </a:bodyPr>
          <a:lstStyle/>
          <a:p>
            <a:pPr algn="ctr"/>
            <a:r>
              <a:rPr lang="en-GB" dirty="0">
                <a:latin typeface="Twinkl Cursive Looped" panose="02000000000000000000" pitchFamily="2" charset="0"/>
              </a:rPr>
              <a:t>finally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final + </a:t>
            </a:r>
            <a:r>
              <a:rPr lang="en-GB" dirty="0" err="1">
                <a:latin typeface="Twinkl Cursive Looped" panose="02000000000000000000" pitchFamily="2" charset="0"/>
              </a:rPr>
              <a:t>ly</a:t>
            </a:r>
            <a:r>
              <a:rPr lang="en-GB" dirty="0">
                <a:latin typeface="Twinkl Cursive Looped" panose="02000000000000000000" pitchFamily="2" charset="0"/>
              </a:rPr>
              <a:t> = finally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after a long time, typically when there has been difficulty or delay.</a:t>
            </a:r>
            <a:endParaRPr lang="en-GB" i="1" dirty="0">
              <a:latin typeface="Twinkl Cursive Looped" panose="02000000000000000000" pitchFamily="2" charset="0"/>
            </a:endParaRPr>
          </a:p>
        </p:txBody>
      </p:sp>
      <p:pic>
        <p:nvPicPr>
          <p:cNvPr id="60418" name="Picture 2" descr="Image result for finally clip art">
            <a:extLst>
              <a:ext uri="{FF2B5EF4-FFF2-40B4-BE49-F238E27FC236}">
                <a16:creationId xmlns:a16="http://schemas.microsoft.com/office/drawing/2014/main" id="{F89C9383-8600-1C49-82C0-72375B248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09" y="253093"/>
            <a:ext cx="19907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27729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There is a memento she keeps safely stored away. </a:t>
            </a:r>
            <a:endParaRPr lang="en-GB" i="1" dirty="0"/>
          </a:p>
        </p:txBody>
      </p:sp>
    </p:spTree>
    <p:extLst>
      <p:ext uri="{BB962C8B-B14F-4D97-AF65-F5344CB8AC3E}">
        <p14:creationId xmlns:p14="http://schemas.microsoft.com/office/powerpoint/2010/main" val="8307732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There is a memento she keeps ______ stored away. </a:t>
            </a:r>
            <a:endParaRPr lang="en-GB" i="1" dirty="0"/>
          </a:p>
        </p:txBody>
      </p:sp>
    </p:spTree>
    <p:extLst>
      <p:ext uri="{BB962C8B-B14F-4D97-AF65-F5344CB8AC3E}">
        <p14:creationId xmlns:p14="http://schemas.microsoft.com/office/powerpoint/2010/main" val="19283470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There is a memento she keeps safely stored away. </a:t>
            </a:r>
            <a:endParaRPr lang="en-GB" i="1" dirty="0"/>
          </a:p>
        </p:txBody>
      </p:sp>
    </p:spTree>
    <p:extLst>
      <p:ext uri="{BB962C8B-B14F-4D97-AF65-F5344CB8AC3E}">
        <p14:creationId xmlns:p14="http://schemas.microsoft.com/office/powerpoint/2010/main" val="27027009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He rudely snatched the water pitcher.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2141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caught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goalie caught the ball.</a:t>
            </a:r>
          </a:p>
        </p:txBody>
      </p:sp>
      <p:pic>
        <p:nvPicPr>
          <p:cNvPr id="3" name="Picture 2" descr="Image result for catch clip art">
            <a:extLst>
              <a:ext uri="{FF2B5EF4-FFF2-40B4-BE49-F238E27FC236}">
                <a16:creationId xmlns:a16="http://schemas.microsoft.com/office/drawing/2014/main" id="{86F15F39-2E31-F17A-52CF-BB018575F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50" y="579664"/>
            <a:ext cx="21621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07189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He ______ snatched the water pitcher.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2471927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He rudely snatched the water pitcher.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14578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He finally arrived to join us.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3031369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He _______ arrived to join us.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6815230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He finally arrived to join us.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982215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6065771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continue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871833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continue</a:t>
            </a:r>
            <a:br>
              <a:rPr lang="en-GB" dirty="0">
                <a:latin typeface="Twinkl Cursive Looped" panose="02000000000000000000" pitchFamily="2" charset="0"/>
              </a:rPr>
            </a:br>
            <a:r>
              <a:rPr lang="en-GB" dirty="0">
                <a:latin typeface="Twinkl Cursive Looped" panose="02000000000000000000" pitchFamily="2" charset="0"/>
              </a:rPr>
              <a:t>He was unable to continue with his job.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8666968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continue</a:t>
            </a:r>
            <a:br>
              <a:rPr lang="en-GB" dirty="0">
                <a:latin typeface="Twinkl Cursive Looped" panose="02000000000000000000" pitchFamily="2" charset="0"/>
              </a:rPr>
            </a:br>
            <a:r>
              <a:rPr lang="en-GB" dirty="0">
                <a:latin typeface="Twinkl Cursive Looped" panose="02000000000000000000" pitchFamily="2" charset="0"/>
              </a:rPr>
              <a:t>He was unable to continue with his job. </a:t>
            </a:r>
            <a:endParaRPr lang="en-GB" i="1" dirty="0">
              <a:latin typeface="Twinkl Cursive Looped" panose="02000000000000000000" pitchFamily="2" charset="0"/>
            </a:endParaRPr>
          </a:p>
        </p:txBody>
      </p:sp>
      <p:pic>
        <p:nvPicPr>
          <p:cNvPr id="13314" name="Picture 2" descr="Image result for continue with job clip art">
            <a:extLst>
              <a:ext uri="{FF2B5EF4-FFF2-40B4-BE49-F238E27FC236}">
                <a16:creationId xmlns:a16="http://schemas.microsoft.com/office/drawing/2014/main" id="{C6B94327-1E82-6C0E-04BA-0D092AA3C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49" y="461282"/>
            <a:ext cx="1679121" cy="170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68416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He was unable to ________ with his job.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610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a:t>
            </a:r>
            <a:br>
              <a:rPr lang="en-GB" dirty="0">
                <a:latin typeface="Twinkl Cursive Looped" panose="02000000000000000000" pitchFamily="2" charset="0"/>
              </a:rPr>
            </a:br>
            <a:r>
              <a:rPr lang="en-GB" dirty="0">
                <a:latin typeface="Twinkl Cursive Looped" panose="02000000000000000000" pitchFamily="2" charset="0"/>
              </a:rPr>
              <a:t>mis-</a:t>
            </a:r>
          </a:p>
        </p:txBody>
      </p:sp>
    </p:spTree>
    <p:extLst>
      <p:ext uri="{BB962C8B-B14F-4D97-AF65-F5344CB8AC3E}">
        <p14:creationId xmlns:p14="http://schemas.microsoft.com/office/powerpoint/2010/main" val="41309724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He was unable to continue with his job. </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D4D24434-28DA-082A-43BE-D112CC4AD71B}"/>
              </a:ext>
            </a:extLst>
          </p:cNvPr>
          <p:cNvSpPr/>
          <p:nvPr/>
        </p:nvSpPr>
        <p:spPr>
          <a:xfrm>
            <a:off x="6782509" y="3058057"/>
            <a:ext cx="2688061" cy="7418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833689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decided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9067213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decided</a:t>
            </a:r>
            <a:br>
              <a:rPr lang="en-GB" dirty="0">
                <a:latin typeface="Twinkl Cursive Looped" panose="02000000000000000000" pitchFamily="2" charset="0"/>
              </a:rPr>
            </a:br>
            <a:r>
              <a:rPr lang="en-GB" dirty="0">
                <a:latin typeface="Twinkl Cursive Looped" panose="02000000000000000000" pitchFamily="2" charset="0"/>
              </a:rPr>
              <a:t>She decided that she liked him. </a:t>
            </a:r>
            <a:endParaRPr lang="en-GB" i="1" dirty="0"/>
          </a:p>
        </p:txBody>
      </p:sp>
    </p:spTree>
    <p:extLst>
      <p:ext uri="{BB962C8B-B14F-4D97-AF65-F5344CB8AC3E}">
        <p14:creationId xmlns:p14="http://schemas.microsoft.com/office/powerpoint/2010/main" val="2136221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decided</a:t>
            </a:r>
            <a:br>
              <a:rPr lang="en-GB" dirty="0">
                <a:latin typeface="Twinkl Cursive Looped" panose="02000000000000000000" pitchFamily="2" charset="0"/>
              </a:rPr>
            </a:br>
            <a:r>
              <a:rPr lang="en-GB" dirty="0">
                <a:latin typeface="Twinkl Cursive Looped" panose="02000000000000000000" pitchFamily="2" charset="0"/>
              </a:rPr>
              <a:t>She decided that she liked him. </a:t>
            </a:r>
            <a:endParaRPr lang="en-GB" i="1" dirty="0"/>
          </a:p>
        </p:txBody>
      </p:sp>
      <p:pic>
        <p:nvPicPr>
          <p:cNvPr id="17410" name="Picture 2">
            <a:extLst>
              <a:ext uri="{FF2B5EF4-FFF2-40B4-BE49-F238E27FC236}">
                <a16:creationId xmlns:a16="http://schemas.microsoft.com/office/drawing/2014/main" id="{1094F94F-A228-1369-A08C-03E16F365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3" y="579664"/>
            <a:ext cx="23622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60146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She decided that she liked him.</a:t>
            </a:r>
            <a:br>
              <a:rPr lang="en-GB" dirty="0"/>
            </a:br>
            <a:endParaRPr lang="en-GB" i="1" dirty="0"/>
          </a:p>
        </p:txBody>
      </p:sp>
    </p:spTree>
    <p:extLst>
      <p:ext uri="{BB962C8B-B14F-4D97-AF65-F5344CB8AC3E}">
        <p14:creationId xmlns:p14="http://schemas.microsoft.com/office/powerpoint/2010/main" val="375697719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She _______ that she liked him.</a:t>
            </a:r>
            <a:br>
              <a:rPr lang="en-GB" dirty="0"/>
            </a:br>
            <a:endParaRPr lang="en-GB" i="1" dirty="0"/>
          </a:p>
        </p:txBody>
      </p:sp>
    </p:spTree>
    <p:extLst>
      <p:ext uri="{BB962C8B-B14F-4D97-AF65-F5344CB8AC3E}">
        <p14:creationId xmlns:p14="http://schemas.microsoft.com/office/powerpoint/2010/main" val="38271654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She decided that she liked him. </a:t>
            </a:r>
            <a:endParaRPr lang="en-GB" i="1" dirty="0"/>
          </a:p>
        </p:txBody>
      </p:sp>
      <p:sp>
        <p:nvSpPr>
          <p:cNvPr id="4" name="Rectangle 3">
            <a:extLst>
              <a:ext uri="{FF2B5EF4-FFF2-40B4-BE49-F238E27FC236}">
                <a16:creationId xmlns:a16="http://schemas.microsoft.com/office/drawing/2014/main" id="{32A507C5-F654-47EC-A31E-01C2B69BBEFA}"/>
              </a:ext>
            </a:extLst>
          </p:cNvPr>
          <p:cNvSpPr/>
          <p:nvPr/>
        </p:nvSpPr>
        <p:spPr>
          <a:xfrm>
            <a:off x="2732313" y="3746810"/>
            <a:ext cx="2427516" cy="8156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723590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8281046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3810663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65414" y="1551215"/>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Oil</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err="1">
                <a:solidFill>
                  <a:srgbClr val="000000"/>
                </a:solidFill>
                <a:effectLst/>
                <a:latin typeface="Twinkl Cursive Looped" panose="02000000000000000000" pitchFamily="2" charset="0"/>
                <a:ea typeface="Times New Roman" panose="02020603050405020304" pitchFamily="18" charset="0"/>
              </a:rPr>
              <a:t>Oil</a:t>
            </a:r>
            <a:r>
              <a:rPr lang="en-GB" sz="4000" dirty="0">
                <a:solidFill>
                  <a:srgbClr val="000000"/>
                </a:solidFill>
                <a:effectLst/>
                <a:latin typeface="Twinkl Cursive Looped" panose="02000000000000000000" pitchFamily="2" charset="0"/>
                <a:ea typeface="Times New Roman" panose="02020603050405020304" pitchFamily="18" charset="0"/>
              </a:rPr>
              <a:t> is everywhere around us and we continue to use it in many different ways.   It is safely used in fertilisers to help us grow food and secretly found in many different types of plastics.  Slowly, oil is being phased out of use for running cars.  People can now decide to buy new cars that run on electric rather than oil. Usually, these electric cars are more expensive, but finally they are becoming more cost efficient. </a:t>
            </a:r>
          </a:p>
        </p:txBody>
      </p:sp>
    </p:spTree>
    <p:extLst>
      <p:ext uri="{BB962C8B-B14F-4D97-AF65-F5344CB8AC3E}">
        <p14:creationId xmlns:p14="http://schemas.microsoft.com/office/powerpoint/2010/main" val="2219771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a:t>
            </a:r>
          </a:p>
        </p:txBody>
      </p:sp>
    </p:spTree>
    <p:extLst>
      <p:ext uri="{BB962C8B-B14F-4D97-AF65-F5344CB8AC3E}">
        <p14:creationId xmlns:p14="http://schemas.microsoft.com/office/powerpoint/2010/main" val="154055124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65414" y="1551215"/>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Oil</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Oil is everywhere around us and we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continue</a:t>
            </a:r>
            <a:r>
              <a:rPr lang="en-GB" sz="4000" dirty="0">
                <a:solidFill>
                  <a:srgbClr val="000000"/>
                </a:solidFill>
                <a:effectLst/>
                <a:latin typeface="Twinkl Cursive Looped" panose="02000000000000000000" pitchFamily="2" charset="0"/>
                <a:ea typeface="Times New Roman" panose="02020603050405020304" pitchFamily="18" charset="0"/>
              </a:rPr>
              <a:t> to use it in many different ways.   It is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safely</a:t>
            </a:r>
            <a:r>
              <a:rPr lang="en-GB" sz="4000" dirty="0">
                <a:solidFill>
                  <a:srgbClr val="000000"/>
                </a:solidFill>
                <a:effectLst/>
                <a:latin typeface="Twinkl Cursive Looped" panose="02000000000000000000" pitchFamily="2" charset="0"/>
                <a:ea typeface="Times New Roman" panose="02020603050405020304" pitchFamily="18" charset="0"/>
              </a:rPr>
              <a:t> used in fertilisers to help us grow food and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secretly</a:t>
            </a:r>
            <a:r>
              <a:rPr lang="en-GB" sz="4000" dirty="0">
                <a:solidFill>
                  <a:srgbClr val="000000"/>
                </a:solidFill>
                <a:effectLst/>
                <a:latin typeface="Twinkl Cursive Looped" panose="02000000000000000000" pitchFamily="2" charset="0"/>
                <a:ea typeface="Times New Roman" panose="02020603050405020304" pitchFamily="18" charset="0"/>
              </a:rPr>
              <a:t> found in many different types of plastics.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Slowly</a:t>
            </a:r>
            <a:r>
              <a:rPr lang="en-GB" sz="4000" dirty="0">
                <a:solidFill>
                  <a:srgbClr val="000000"/>
                </a:solidFill>
                <a:effectLst/>
                <a:latin typeface="Twinkl Cursive Looped" panose="02000000000000000000" pitchFamily="2" charset="0"/>
                <a:ea typeface="Times New Roman" panose="02020603050405020304" pitchFamily="18" charset="0"/>
              </a:rPr>
              <a:t>, oil is being phased out of use for running cars.  People can now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decide</a:t>
            </a:r>
            <a:r>
              <a:rPr lang="en-GB" sz="4000" dirty="0">
                <a:solidFill>
                  <a:srgbClr val="000000"/>
                </a:solidFill>
                <a:effectLst/>
                <a:latin typeface="Twinkl Cursive Looped" panose="02000000000000000000" pitchFamily="2" charset="0"/>
                <a:ea typeface="Times New Roman" panose="02020603050405020304" pitchFamily="18" charset="0"/>
              </a:rPr>
              <a:t> to buy new cars that run on electric rather than oil.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Usually,</a:t>
            </a:r>
            <a:r>
              <a:rPr lang="en-GB" sz="4000" dirty="0">
                <a:solidFill>
                  <a:srgbClr val="000000"/>
                </a:solidFill>
                <a:effectLst/>
                <a:latin typeface="Twinkl Cursive Looped" panose="02000000000000000000" pitchFamily="2" charset="0"/>
                <a:ea typeface="Times New Roman" panose="02020603050405020304" pitchFamily="18" charset="0"/>
              </a:rPr>
              <a:t> these electric cars are more expensive, but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finally</a:t>
            </a:r>
            <a:r>
              <a:rPr lang="en-GB" sz="4000" dirty="0">
                <a:solidFill>
                  <a:srgbClr val="000000"/>
                </a:solidFill>
                <a:effectLst/>
                <a:latin typeface="Twinkl Cursive Looped" panose="02000000000000000000" pitchFamily="2" charset="0"/>
                <a:ea typeface="Times New Roman" panose="02020603050405020304" pitchFamily="18" charset="0"/>
              </a:rPr>
              <a:t> they are becoming more cost efficient. </a:t>
            </a:r>
          </a:p>
        </p:txBody>
      </p:sp>
    </p:spTree>
    <p:extLst>
      <p:ext uri="{BB962C8B-B14F-4D97-AF65-F5344CB8AC3E}">
        <p14:creationId xmlns:p14="http://schemas.microsoft.com/office/powerpoint/2010/main" val="411678512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0489638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It is safely used in fertilisers to help us grow food and secretly found in many different types of plastics.</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102396841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Spring 1</a:t>
            </a:r>
          </a:p>
          <a:p>
            <a:r>
              <a:rPr lang="en-GB" sz="7200" dirty="0">
                <a:latin typeface="Twinkl Cursive Looped" panose="02000000000000000000" pitchFamily="2" charset="0"/>
              </a:rPr>
              <a:t>Week 1 - Wednesday</a:t>
            </a:r>
          </a:p>
          <a:p>
            <a:endParaRPr lang="en-GB" sz="7200" dirty="0"/>
          </a:p>
        </p:txBody>
      </p:sp>
    </p:spTree>
    <p:extLst>
      <p:ext uri="{BB962C8B-B14F-4D97-AF65-F5344CB8AC3E}">
        <p14:creationId xmlns:p14="http://schemas.microsoft.com/office/powerpoint/2010/main" val="57682086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C032E7-01AA-3BA9-9296-45B6EA9B9CB0}"/>
              </a:ext>
            </a:extLst>
          </p:cNvPr>
          <p:cNvPicPr>
            <a:picLocks noChangeAspect="1"/>
          </p:cNvPicPr>
          <p:nvPr/>
        </p:nvPicPr>
        <p:blipFill rotWithShape="1">
          <a:blip r:embed="rId2"/>
          <a:srcRect l="11250" t="10934" r="11071" b="8312"/>
          <a:stretch/>
        </p:blipFill>
        <p:spPr>
          <a:xfrm>
            <a:off x="212271" y="146957"/>
            <a:ext cx="11364686" cy="6642464"/>
          </a:xfrm>
          <a:prstGeom prst="rect">
            <a:avLst/>
          </a:prstGeom>
        </p:spPr>
      </p:pic>
    </p:spTree>
    <p:extLst>
      <p:ext uri="{BB962C8B-B14F-4D97-AF65-F5344CB8AC3E}">
        <p14:creationId xmlns:p14="http://schemas.microsoft.com/office/powerpoint/2010/main" val="413544391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192473411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73420210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eight</a:t>
            </a:r>
          </a:p>
        </p:txBody>
      </p:sp>
    </p:spTree>
    <p:extLst>
      <p:ext uri="{BB962C8B-B14F-4D97-AF65-F5344CB8AC3E}">
        <p14:creationId xmlns:p14="http://schemas.microsoft.com/office/powerpoint/2010/main" val="170004166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83054"/>
            <a:ext cx="10515600" cy="1481650"/>
          </a:xfrm>
        </p:spPr>
        <p:txBody>
          <a:bodyPr>
            <a:normAutofit fontScale="90000"/>
          </a:bodyPr>
          <a:lstStyle/>
          <a:p>
            <a:pPr algn="ctr"/>
            <a:r>
              <a:rPr lang="en-GB" dirty="0">
                <a:latin typeface="Twinkl Cursive Looped" panose="02000000000000000000" pitchFamily="2" charset="0"/>
              </a:rPr>
              <a:t>eight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number</a:t>
            </a:r>
            <a:br>
              <a:rPr lang="en-GB" dirty="0">
                <a:latin typeface="Twinkl Cursive Looped" panose="02000000000000000000" pitchFamily="2" charset="0"/>
              </a:rPr>
            </a:br>
            <a:r>
              <a:rPr lang="en-GB" dirty="0">
                <a:latin typeface="Twinkl Cursive Looped" panose="02000000000000000000" pitchFamily="2" charset="0"/>
              </a:rPr>
              <a:t>cardinal number: eight</a:t>
            </a:r>
            <a:br>
              <a:rPr lang="en-GB" dirty="0">
                <a:latin typeface="Twinkl Cursive Looped" panose="02000000000000000000" pitchFamily="2" charset="0"/>
              </a:rPr>
            </a:br>
            <a:r>
              <a:rPr lang="en-GB" dirty="0">
                <a:latin typeface="Twinkl Cursive Looped" panose="02000000000000000000" pitchFamily="2" charset="0"/>
              </a:rPr>
              <a:t>equivalent to the product of two and four; one more than seven, or two less than ten; 8.</a:t>
            </a:r>
          </a:p>
        </p:txBody>
      </p:sp>
    </p:spTree>
    <p:extLst>
      <p:ext uri="{BB962C8B-B14F-4D97-AF65-F5344CB8AC3E}">
        <p14:creationId xmlns:p14="http://schemas.microsoft.com/office/powerpoint/2010/main" val="77762103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eight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 am eight at my next birthday.  </a:t>
            </a:r>
          </a:p>
        </p:txBody>
      </p:sp>
      <p:pic>
        <p:nvPicPr>
          <p:cNvPr id="3" name="Picture 2" descr="Image result for 8">
            <a:extLst>
              <a:ext uri="{FF2B5EF4-FFF2-40B4-BE49-F238E27FC236}">
                <a16:creationId xmlns:a16="http://schemas.microsoft.com/office/drawing/2014/main" id="{65E2CFE3-8D25-F8CB-0937-63D23596D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50" y="416379"/>
            <a:ext cx="195262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516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35906" y="3429000"/>
            <a:ext cx="10515600" cy="1481650"/>
          </a:xfrm>
        </p:spPr>
        <p:txBody>
          <a:bodyPr>
            <a:normAutofit fontScale="90000"/>
          </a:bodyPr>
          <a:lstStyle/>
          <a:p>
            <a:pPr algn="ctr"/>
            <a:r>
              <a:rPr lang="en-GB" dirty="0">
                <a:latin typeface="Twinkl Cursive Looped" panose="02000000000000000000" pitchFamily="2" charset="0"/>
              </a:rPr>
              <a:t>mis- </a:t>
            </a:r>
            <a:br>
              <a:rPr lang="en-GB" dirty="0">
                <a:latin typeface="Twinkl Cursive Looped" panose="02000000000000000000" pitchFamily="2" charset="0"/>
              </a:rPr>
            </a:br>
            <a:r>
              <a:rPr lang="en-GB" dirty="0">
                <a:latin typeface="Twinkl Cursive Looped" panose="02000000000000000000" pitchFamily="2" charset="0"/>
              </a:rPr>
              <a:t>Like un–, the prefixes dis– and mis–</a:t>
            </a:r>
            <a:br>
              <a:rPr lang="en-GB" dirty="0">
                <a:latin typeface="Twinkl Cursive Looped" panose="02000000000000000000" pitchFamily="2" charset="0"/>
              </a:rPr>
            </a:br>
            <a:r>
              <a:rPr lang="en-GB" dirty="0">
                <a:latin typeface="Twinkl Cursive Looped" panose="02000000000000000000" pitchFamily="2" charset="0"/>
              </a:rPr>
              <a:t>have negative meanings.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6354511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89452366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caught</a:t>
            </a:r>
          </a:p>
        </p:txBody>
      </p:sp>
    </p:spTree>
    <p:extLst>
      <p:ext uri="{BB962C8B-B14F-4D97-AF65-F5344CB8AC3E}">
        <p14:creationId xmlns:p14="http://schemas.microsoft.com/office/powerpoint/2010/main" val="338899339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99383"/>
            <a:ext cx="10515600" cy="1481650"/>
          </a:xfrm>
        </p:spPr>
        <p:txBody>
          <a:bodyPr>
            <a:normAutofit fontScale="90000"/>
          </a:bodyPr>
          <a:lstStyle/>
          <a:p>
            <a:pPr algn="ctr"/>
            <a:r>
              <a:rPr lang="en-GB" dirty="0">
                <a:latin typeface="Twinkl Cursive Looped" panose="02000000000000000000" pitchFamily="2" charset="0"/>
              </a:rPr>
              <a:t>caught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r>
              <a:rPr lang="en-GB" dirty="0">
                <a:latin typeface="Twinkl Cursive Looped" panose="02000000000000000000" pitchFamily="2" charset="0"/>
              </a:rPr>
              <a:t>past tense</a:t>
            </a:r>
            <a:br>
              <a:rPr lang="en-GB" dirty="0">
                <a:latin typeface="Twinkl Cursive Looped" panose="02000000000000000000" pitchFamily="2" charset="0"/>
              </a:rPr>
            </a:br>
            <a:r>
              <a:rPr lang="en-GB" dirty="0">
                <a:latin typeface="Twinkl Cursive Looped" panose="02000000000000000000" pitchFamily="2" charset="0"/>
              </a:rPr>
              <a:t>Definition – intercept and hold (something which has been thrown, propelled, or dropped)</a:t>
            </a:r>
          </a:p>
        </p:txBody>
      </p:sp>
    </p:spTree>
    <p:extLst>
      <p:ext uri="{BB962C8B-B14F-4D97-AF65-F5344CB8AC3E}">
        <p14:creationId xmlns:p14="http://schemas.microsoft.com/office/powerpoint/2010/main" val="229047142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caught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goalie caught the ball.</a:t>
            </a:r>
          </a:p>
        </p:txBody>
      </p:sp>
      <p:pic>
        <p:nvPicPr>
          <p:cNvPr id="3" name="Picture 2" descr="Image result for catch clip art">
            <a:extLst>
              <a:ext uri="{FF2B5EF4-FFF2-40B4-BE49-F238E27FC236}">
                <a16:creationId xmlns:a16="http://schemas.microsoft.com/office/drawing/2014/main" id="{86F15F39-2E31-F17A-52CF-BB018575F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50" y="579664"/>
            <a:ext cx="21621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59894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a:t>
            </a:r>
            <a:br>
              <a:rPr lang="en-GB" dirty="0">
                <a:latin typeface="Twinkl Cursive Looped" panose="02000000000000000000" pitchFamily="2" charset="0"/>
              </a:rPr>
            </a:br>
            <a:r>
              <a:rPr lang="en-GB" dirty="0">
                <a:latin typeface="Twinkl Cursive Looped" panose="02000000000000000000" pitchFamily="2" charset="0"/>
              </a:rPr>
              <a:t>mis-</a:t>
            </a:r>
          </a:p>
        </p:txBody>
      </p:sp>
    </p:spTree>
    <p:extLst>
      <p:ext uri="{BB962C8B-B14F-4D97-AF65-F5344CB8AC3E}">
        <p14:creationId xmlns:p14="http://schemas.microsoft.com/office/powerpoint/2010/main" val="339341448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a:t>
            </a:r>
          </a:p>
        </p:txBody>
      </p:sp>
    </p:spTree>
    <p:extLst>
      <p:ext uri="{BB962C8B-B14F-4D97-AF65-F5344CB8AC3E}">
        <p14:creationId xmlns:p14="http://schemas.microsoft.com/office/powerpoint/2010/main" val="40351554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35906" y="3429000"/>
            <a:ext cx="10515600" cy="1481650"/>
          </a:xfrm>
        </p:spPr>
        <p:txBody>
          <a:bodyPr>
            <a:normAutofit fontScale="90000"/>
          </a:bodyPr>
          <a:lstStyle/>
          <a:p>
            <a:pPr algn="ctr"/>
            <a:r>
              <a:rPr lang="en-GB" dirty="0">
                <a:latin typeface="Twinkl Cursive Looped" panose="02000000000000000000" pitchFamily="2" charset="0"/>
              </a:rPr>
              <a:t>mis- </a:t>
            </a:r>
            <a:br>
              <a:rPr lang="en-GB" dirty="0">
                <a:latin typeface="Twinkl Cursive Looped" panose="02000000000000000000" pitchFamily="2" charset="0"/>
              </a:rPr>
            </a:br>
            <a:r>
              <a:rPr lang="en-GB" dirty="0">
                <a:latin typeface="Twinkl Cursive Looped" panose="02000000000000000000" pitchFamily="2" charset="0"/>
              </a:rPr>
              <a:t>Like un–, the prefixes dis– and mis–</a:t>
            </a:r>
            <a:br>
              <a:rPr lang="en-GB" dirty="0">
                <a:latin typeface="Twinkl Cursive Looped" panose="02000000000000000000" pitchFamily="2" charset="0"/>
              </a:rPr>
            </a:br>
            <a:r>
              <a:rPr lang="en-GB" dirty="0">
                <a:latin typeface="Twinkl Cursive Looped" panose="02000000000000000000" pitchFamily="2" charset="0"/>
              </a:rPr>
              <a:t>have negative meanings.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807938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misuse</a:t>
            </a:r>
          </a:p>
        </p:txBody>
      </p:sp>
    </p:spTree>
    <p:extLst>
      <p:ext uri="{BB962C8B-B14F-4D97-AF65-F5344CB8AC3E}">
        <p14:creationId xmlns:p14="http://schemas.microsoft.com/office/powerpoint/2010/main" val="78742829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 misuse</a:t>
            </a:r>
          </a:p>
        </p:txBody>
      </p:sp>
      <p:sp>
        <p:nvSpPr>
          <p:cNvPr id="3" name="Rectangle 2">
            <a:extLst>
              <a:ext uri="{FF2B5EF4-FFF2-40B4-BE49-F238E27FC236}">
                <a16:creationId xmlns:a16="http://schemas.microsoft.com/office/drawing/2014/main" id="{13BB5EC0-7A96-4D29-A835-6FAE896C31A4}"/>
              </a:ext>
            </a:extLst>
          </p:cNvPr>
          <p:cNvSpPr/>
          <p:nvPr/>
        </p:nvSpPr>
        <p:spPr>
          <a:xfrm>
            <a:off x="5225142" y="3549424"/>
            <a:ext cx="130628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892812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misuse</a:t>
            </a:r>
          </a:p>
        </p:txBody>
      </p:sp>
      <p:sp>
        <p:nvSpPr>
          <p:cNvPr id="3" name="Rectangle 2">
            <a:extLst>
              <a:ext uri="{FF2B5EF4-FFF2-40B4-BE49-F238E27FC236}">
                <a16:creationId xmlns:a16="http://schemas.microsoft.com/office/drawing/2014/main" id="{13BB5EC0-7A96-4D29-A835-6FAE896C31A4}"/>
              </a:ext>
            </a:extLst>
          </p:cNvPr>
          <p:cNvSpPr/>
          <p:nvPr/>
        </p:nvSpPr>
        <p:spPr>
          <a:xfrm>
            <a:off x="5138057" y="3565753"/>
            <a:ext cx="130628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986" name="Picture 2" descr="Image result for misuse tools clip art">
            <a:extLst>
              <a:ext uri="{FF2B5EF4-FFF2-40B4-BE49-F238E27FC236}">
                <a16:creationId xmlns:a16="http://schemas.microsoft.com/office/drawing/2014/main" id="{E3B4A60A-4EDE-EFE1-51C3-30DC2E4DD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039" y="286431"/>
            <a:ext cx="257175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991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misspell</a:t>
            </a:r>
          </a:p>
        </p:txBody>
      </p:sp>
    </p:spTree>
    <p:extLst>
      <p:ext uri="{BB962C8B-B14F-4D97-AF65-F5344CB8AC3E}">
        <p14:creationId xmlns:p14="http://schemas.microsoft.com/office/powerpoint/2010/main" val="337554601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misplace</a:t>
            </a:r>
          </a:p>
        </p:txBody>
      </p:sp>
    </p:spTree>
    <p:extLst>
      <p:ext uri="{BB962C8B-B14F-4D97-AF65-F5344CB8AC3E}">
        <p14:creationId xmlns:p14="http://schemas.microsoft.com/office/powerpoint/2010/main" val="300543987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misplace</a:t>
            </a:r>
          </a:p>
        </p:txBody>
      </p:sp>
      <p:sp>
        <p:nvSpPr>
          <p:cNvPr id="3" name="Rectangle 2">
            <a:extLst>
              <a:ext uri="{FF2B5EF4-FFF2-40B4-BE49-F238E27FC236}">
                <a16:creationId xmlns:a16="http://schemas.microsoft.com/office/drawing/2014/main" id="{0366E0B6-702E-4814-82C6-08CA2D13F3C9}"/>
              </a:ext>
            </a:extLst>
          </p:cNvPr>
          <p:cNvSpPr/>
          <p:nvPr/>
        </p:nvSpPr>
        <p:spPr>
          <a:xfrm>
            <a:off x="4539344" y="3690258"/>
            <a:ext cx="1289955"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201014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misplace</a:t>
            </a:r>
          </a:p>
        </p:txBody>
      </p:sp>
      <p:sp>
        <p:nvSpPr>
          <p:cNvPr id="3" name="Rectangle 2">
            <a:extLst>
              <a:ext uri="{FF2B5EF4-FFF2-40B4-BE49-F238E27FC236}">
                <a16:creationId xmlns:a16="http://schemas.microsoft.com/office/drawing/2014/main" id="{0366E0B6-702E-4814-82C6-08CA2D13F3C9}"/>
              </a:ext>
            </a:extLst>
          </p:cNvPr>
          <p:cNvSpPr/>
          <p:nvPr/>
        </p:nvSpPr>
        <p:spPr>
          <a:xfrm>
            <a:off x="4555673" y="3690258"/>
            <a:ext cx="1289955"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62" name="Picture 2" descr="Image result for misplace clip art">
            <a:extLst>
              <a:ext uri="{FF2B5EF4-FFF2-40B4-BE49-F238E27FC236}">
                <a16:creationId xmlns:a16="http://schemas.microsoft.com/office/drawing/2014/main" id="{932DD8CB-5A1F-1F5D-9455-3C1B5209E4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892" b="11269"/>
          <a:stretch/>
        </p:blipFill>
        <p:spPr bwMode="auto">
          <a:xfrm>
            <a:off x="425224" y="537818"/>
            <a:ext cx="2171019" cy="244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79439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misheard</a:t>
            </a:r>
          </a:p>
        </p:txBody>
      </p:sp>
    </p:spTree>
    <p:extLst>
      <p:ext uri="{BB962C8B-B14F-4D97-AF65-F5344CB8AC3E}">
        <p14:creationId xmlns:p14="http://schemas.microsoft.com/office/powerpoint/2010/main" val="268005860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misheard</a:t>
            </a:r>
          </a:p>
        </p:txBody>
      </p:sp>
      <p:sp>
        <p:nvSpPr>
          <p:cNvPr id="3" name="Rectangle 2">
            <a:extLst>
              <a:ext uri="{FF2B5EF4-FFF2-40B4-BE49-F238E27FC236}">
                <a16:creationId xmlns:a16="http://schemas.microsoft.com/office/drawing/2014/main" id="{4BCBA2DA-E95C-434C-BE81-320E182AE5EF}"/>
              </a:ext>
            </a:extLst>
          </p:cNvPr>
          <p:cNvSpPr/>
          <p:nvPr/>
        </p:nvSpPr>
        <p:spPr>
          <a:xfrm>
            <a:off x="4523016" y="3706587"/>
            <a:ext cx="1224641"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9578415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misheard </a:t>
            </a:r>
          </a:p>
        </p:txBody>
      </p:sp>
      <p:sp>
        <p:nvSpPr>
          <p:cNvPr id="3" name="Rectangle 2">
            <a:extLst>
              <a:ext uri="{FF2B5EF4-FFF2-40B4-BE49-F238E27FC236}">
                <a16:creationId xmlns:a16="http://schemas.microsoft.com/office/drawing/2014/main" id="{4BCBA2DA-E95C-434C-BE81-320E182AE5EF}"/>
              </a:ext>
            </a:extLst>
          </p:cNvPr>
          <p:cNvSpPr/>
          <p:nvPr/>
        </p:nvSpPr>
        <p:spPr>
          <a:xfrm>
            <a:off x="4506687" y="3673930"/>
            <a:ext cx="1224641"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9938" name="Picture 2" descr="Image result for misheard clip art">
            <a:extLst>
              <a:ext uri="{FF2B5EF4-FFF2-40B4-BE49-F238E27FC236}">
                <a16:creationId xmlns:a16="http://schemas.microsoft.com/office/drawing/2014/main" id="{C7F0E038-3E5B-9546-2BAD-C26A99AE2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25" y="460603"/>
            <a:ext cx="1980746" cy="187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25280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245995332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suffix</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ly</a:t>
            </a:r>
            <a:endParaRPr lang="en-GB" dirty="0">
              <a:latin typeface="Twinkl Cursive Looped" panose="02000000000000000000" pitchFamily="2" charset="0"/>
            </a:endParaRPr>
          </a:p>
        </p:txBody>
      </p:sp>
    </p:spTree>
    <p:extLst>
      <p:ext uri="{BB962C8B-B14F-4D97-AF65-F5344CB8AC3E}">
        <p14:creationId xmlns:p14="http://schemas.microsoft.com/office/powerpoint/2010/main" val="98920001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endParaRPr lang="en-GB" dirty="0">
              <a:latin typeface="Twinkl Cursive Looped" panose="02000000000000000000" pitchFamily="2" charset="0"/>
            </a:endParaRPr>
          </a:p>
        </p:txBody>
      </p:sp>
    </p:spTree>
    <p:extLst>
      <p:ext uri="{BB962C8B-B14F-4D97-AF65-F5344CB8AC3E}">
        <p14:creationId xmlns:p14="http://schemas.microsoft.com/office/powerpoint/2010/main" val="388114680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19578" y="4974939"/>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br>
              <a:rPr lang="en-GB" dirty="0">
                <a:latin typeface="Twinkl Cursive Looped" panose="02000000000000000000" pitchFamily="2" charset="0"/>
              </a:rPr>
            </a:br>
            <a:r>
              <a:rPr lang="en-GB" dirty="0">
                <a:latin typeface="Twinkl Cursive Looped" panose="02000000000000000000" pitchFamily="2" charset="0"/>
              </a:rPr>
              <a:t>The suffix –</a:t>
            </a:r>
            <a:r>
              <a:rPr lang="en-GB" dirty="0" err="1">
                <a:latin typeface="Twinkl Cursive Looped" panose="02000000000000000000" pitchFamily="2" charset="0"/>
              </a:rPr>
              <a:t>ly</a:t>
            </a:r>
            <a:r>
              <a:rPr lang="en-GB" dirty="0">
                <a:latin typeface="Twinkl Cursive Looped" panose="02000000000000000000" pitchFamily="2" charset="0"/>
              </a:rPr>
              <a:t> is added to an </a:t>
            </a:r>
            <a:br>
              <a:rPr lang="en-GB" dirty="0">
                <a:latin typeface="Twinkl Cursive Looped" panose="02000000000000000000" pitchFamily="2" charset="0"/>
              </a:rPr>
            </a:br>
            <a:r>
              <a:rPr lang="en-GB" dirty="0">
                <a:latin typeface="Twinkl Cursive Looped" panose="02000000000000000000" pitchFamily="2" charset="0"/>
              </a:rPr>
              <a:t>adjective to form an adverb.    The rules already learnt still apply.</a:t>
            </a:r>
            <a:br>
              <a:rPr lang="en-GB" dirty="0">
                <a:latin typeface="Twinkl Cursive Looped" panose="02000000000000000000" pitchFamily="2" charset="0"/>
              </a:rPr>
            </a:br>
            <a:r>
              <a:rPr lang="en-GB" dirty="0">
                <a:latin typeface="Twinkl Cursive Looped" panose="02000000000000000000" pitchFamily="2" charset="0"/>
              </a:rPr>
              <a:t>The suffix –</a:t>
            </a:r>
            <a:r>
              <a:rPr lang="en-GB" dirty="0" err="1">
                <a:latin typeface="Twinkl Cursive Looped" panose="02000000000000000000" pitchFamily="2" charset="0"/>
              </a:rPr>
              <a:t>ly</a:t>
            </a:r>
            <a:r>
              <a:rPr lang="en-GB" dirty="0">
                <a:latin typeface="Twinkl Cursive Looped" panose="02000000000000000000" pitchFamily="2" charset="0"/>
              </a:rPr>
              <a:t> starts with a consonant  letter, so it is added straight on to most root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85918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misspell</a:t>
            </a:r>
          </a:p>
        </p:txBody>
      </p:sp>
      <p:sp>
        <p:nvSpPr>
          <p:cNvPr id="3" name="Rectangle 2">
            <a:extLst>
              <a:ext uri="{FF2B5EF4-FFF2-40B4-BE49-F238E27FC236}">
                <a16:creationId xmlns:a16="http://schemas.microsoft.com/office/drawing/2014/main" id="{13BB5EC0-7A96-4D29-A835-6FAE896C31A4}"/>
              </a:ext>
            </a:extLst>
          </p:cNvPr>
          <p:cNvSpPr/>
          <p:nvPr/>
        </p:nvSpPr>
        <p:spPr>
          <a:xfrm>
            <a:off x="4931228" y="3580040"/>
            <a:ext cx="130628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0235429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strongly</a:t>
            </a:r>
          </a:p>
        </p:txBody>
      </p:sp>
    </p:spTree>
    <p:extLst>
      <p:ext uri="{BB962C8B-B14F-4D97-AF65-F5344CB8AC3E}">
        <p14:creationId xmlns:p14="http://schemas.microsoft.com/office/powerpoint/2010/main" val="247731632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strongly</a:t>
            </a:r>
          </a:p>
        </p:txBody>
      </p:sp>
      <p:sp>
        <p:nvSpPr>
          <p:cNvPr id="3" name="Rectangle 2">
            <a:extLst>
              <a:ext uri="{FF2B5EF4-FFF2-40B4-BE49-F238E27FC236}">
                <a16:creationId xmlns:a16="http://schemas.microsoft.com/office/drawing/2014/main" id="{13BB5EC0-7A96-4D29-A835-6FAE896C31A4}"/>
              </a:ext>
            </a:extLst>
          </p:cNvPr>
          <p:cNvSpPr/>
          <p:nvPr/>
        </p:nvSpPr>
        <p:spPr>
          <a:xfrm>
            <a:off x="7119256" y="3561670"/>
            <a:ext cx="73478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313841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strongly</a:t>
            </a:r>
          </a:p>
        </p:txBody>
      </p:sp>
      <p:sp>
        <p:nvSpPr>
          <p:cNvPr id="3" name="Rectangle 2">
            <a:extLst>
              <a:ext uri="{FF2B5EF4-FFF2-40B4-BE49-F238E27FC236}">
                <a16:creationId xmlns:a16="http://schemas.microsoft.com/office/drawing/2014/main" id="{13BB5EC0-7A96-4D29-A835-6FAE896C31A4}"/>
              </a:ext>
            </a:extLst>
          </p:cNvPr>
          <p:cNvSpPr/>
          <p:nvPr/>
        </p:nvSpPr>
        <p:spPr>
          <a:xfrm>
            <a:off x="7135585" y="3561670"/>
            <a:ext cx="73478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914" name="Picture 2" descr="Image result for strongly clip art">
            <a:extLst>
              <a:ext uri="{FF2B5EF4-FFF2-40B4-BE49-F238E27FC236}">
                <a16:creationId xmlns:a16="http://schemas.microsoft.com/office/drawing/2014/main" id="{436331E8-5A7F-D778-476B-E6E59A9AA7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331" y="448356"/>
            <a:ext cx="1495425"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97143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bravely</a:t>
            </a:r>
          </a:p>
        </p:txBody>
      </p:sp>
    </p:spTree>
    <p:extLst>
      <p:ext uri="{BB962C8B-B14F-4D97-AF65-F5344CB8AC3E}">
        <p14:creationId xmlns:p14="http://schemas.microsoft.com/office/powerpoint/2010/main" val="77976164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bravely</a:t>
            </a:r>
          </a:p>
        </p:txBody>
      </p:sp>
      <p:sp>
        <p:nvSpPr>
          <p:cNvPr id="3" name="Rectangle 2">
            <a:extLst>
              <a:ext uri="{FF2B5EF4-FFF2-40B4-BE49-F238E27FC236}">
                <a16:creationId xmlns:a16="http://schemas.microsoft.com/office/drawing/2014/main" id="{0366E0B6-702E-4814-82C6-08CA2D13F3C9}"/>
              </a:ext>
            </a:extLst>
          </p:cNvPr>
          <p:cNvSpPr/>
          <p:nvPr/>
        </p:nvSpPr>
        <p:spPr>
          <a:xfrm>
            <a:off x="6711045" y="3657600"/>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748880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bravely</a:t>
            </a:r>
          </a:p>
        </p:txBody>
      </p:sp>
      <p:sp>
        <p:nvSpPr>
          <p:cNvPr id="3" name="Rectangle 2">
            <a:extLst>
              <a:ext uri="{FF2B5EF4-FFF2-40B4-BE49-F238E27FC236}">
                <a16:creationId xmlns:a16="http://schemas.microsoft.com/office/drawing/2014/main" id="{0366E0B6-702E-4814-82C6-08CA2D13F3C9}"/>
              </a:ext>
            </a:extLst>
          </p:cNvPr>
          <p:cNvSpPr/>
          <p:nvPr/>
        </p:nvSpPr>
        <p:spPr>
          <a:xfrm>
            <a:off x="6711044" y="3690258"/>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890" name="Picture 2" descr="Image result for bravely clip art">
            <a:extLst>
              <a:ext uri="{FF2B5EF4-FFF2-40B4-BE49-F238E27FC236}">
                <a16:creationId xmlns:a16="http://schemas.microsoft.com/office/drawing/2014/main" id="{57C53230-27A8-AA19-D769-0820F63F6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342" y="572181"/>
            <a:ext cx="140017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8690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secretly</a:t>
            </a:r>
          </a:p>
        </p:txBody>
      </p:sp>
    </p:spTree>
    <p:extLst>
      <p:ext uri="{BB962C8B-B14F-4D97-AF65-F5344CB8AC3E}">
        <p14:creationId xmlns:p14="http://schemas.microsoft.com/office/powerpoint/2010/main" val="23240224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secretly</a:t>
            </a:r>
          </a:p>
        </p:txBody>
      </p:sp>
      <p:sp>
        <p:nvSpPr>
          <p:cNvPr id="3" name="Rectangle 2">
            <a:extLst>
              <a:ext uri="{FF2B5EF4-FFF2-40B4-BE49-F238E27FC236}">
                <a16:creationId xmlns:a16="http://schemas.microsoft.com/office/drawing/2014/main" id="{4BCBA2DA-E95C-434C-BE81-320E182AE5EF}"/>
              </a:ext>
            </a:extLst>
          </p:cNvPr>
          <p:cNvSpPr/>
          <p:nvPr/>
        </p:nvSpPr>
        <p:spPr>
          <a:xfrm>
            <a:off x="6727373" y="3690259"/>
            <a:ext cx="718456"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44079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secretly</a:t>
            </a:r>
          </a:p>
        </p:txBody>
      </p:sp>
      <p:sp>
        <p:nvSpPr>
          <p:cNvPr id="3" name="Rectangle 2">
            <a:extLst>
              <a:ext uri="{FF2B5EF4-FFF2-40B4-BE49-F238E27FC236}">
                <a16:creationId xmlns:a16="http://schemas.microsoft.com/office/drawing/2014/main" id="{4BCBA2DA-E95C-434C-BE81-320E182AE5EF}"/>
              </a:ext>
            </a:extLst>
          </p:cNvPr>
          <p:cNvSpPr/>
          <p:nvPr/>
        </p:nvSpPr>
        <p:spPr>
          <a:xfrm>
            <a:off x="6711044" y="3706587"/>
            <a:ext cx="718456"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866" name="Picture 2" descr="Image result for sectrely clip art">
            <a:extLst>
              <a:ext uri="{FF2B5EF4-FFF2-40B4-BE49-F238E27FC236}">
                <a16:creationId xmlns:a16="http://schemas.microsoft.com/office/drawing/2014/main" id="{D97333BC-4555-7404-36A1-0D18F3C0A9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979" y="465364"/>
            <a:ext cx="16383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0849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strongly</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3616556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misspell</a:t>
            </a:r>
          </a:p>
        </p:txBody>
      </p:sp>
      <p:sp>
        <p:nvSpPr>
          <p:cNvPr id="3" name="Rectangle 2">
            <a:extLst>
              <a:ext uri="{FF2B5EF4-FFF2-40B4-BE49-F238E27FC236}">
                <a16:creationId xmlns:a16="http://schemas.microsoft.com/office/drawing/2014/main" id="{13BB5EC0-7A96-4D29-A835-6FAE896C31A4}"/>
              </a:ext>
            </a:extLst>
          </p:cNvPr>
          <p:cNvSpPr/>
          <p:nvPr/>
        </p:nvSpPr>
        <p:spPr>
          <a:xfrm>
            <a:off x="4931228" y="3580040"/>
            <a:ext cx="130628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290" name="Picture 2" descr="Image result for misspell clip art">
            <a:extLst>
              <a:ext uri="{FF2B5EF4-FFF2-40B4-BE49-F238E27FC236}">
                <a16:creationId xmlns:a16="http://schemas.microsoft.com/office/drawing/2014/main" id="{78C6D8A9-80B0-A9EE-D2DC-0E78BA4180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667"/>
          <a:stretch/>
        </p:blipFill>
        <p:spPr bwMode="auto">
          <a:xfrm>
            <a:off x="308201" y="394606"/>
            <a:ext cx="1945141" cy="244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95518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strongly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strong + </a:t>
            </a:r>
            <a:r>
              <a:rPr lang="en-GB" dirty="0" err="1">
                <a:latin typeface="Twinkl Cursive Looped" panose="02000000000000000000" pitchFamily="2" charset="0"/>
              </a:rPr>
              <a:t>ly</a:t>
            </a:r>
            <a:r>
              <a:rPr lang="en-GB" dirty="0">
                <a:latin typeface="Twinkl Cursive Looped" panose="02000000000000000000" pitchFamily="2" charset="0"/>
              </a:rPr>
              <a:t> = strongly</a:t>
            </a:r>
            <a:endParaRPr lang="en-GB" i="1" dirty="0">
              <a:latin typeface="Twinkl Cursive Looped" panose="02000000000000000000" pitchFamily="2" charset="0"/>
            </a:endParaRPr>
          </a:p>
        </p:txBody>
      </p:sp>
      <p:pic>
        <p:nvPicPr>
          <p:cNvPr id="3" name="Picture 2" descr="Image result for strongly clip art">
            <a:extLst>
              <a:ext uri="{FF2B5EF4-FFF2-40B4-BE49-F238E27FC236}">
                <a16:creationId xmlns:a16="http://schemas.microsoft.com/office/drawing/2014/main" id="{F18EC8BD-3760-882D-C70E-8557A61A24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331" y="448356"/>
            <a:ext cx="1495425"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60337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29331" y="4399870"/>
            <a:ext cx="10515600" cy="1481650"/>
          </a:xfrm>
        </p:spPr>
        <p:txBody>
          <a:bodyPr>
            <a:normAutofit fontScale="90000"/>
          </a:bodyPr>
          <a:lstStyle/>
          <a:p>
            <a:pPr algn="ctr"/>
            <a:r>
              <a:rPr lang="en-GB" dirty="0">
                <a:latin typeface="Twinkl Cursive Looped" panose="02000000000000000000" pitchFamily="2" charset="0"/>
              </a:rPr>
              <a:t>strongly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strong + </a:t>
            </a:r>
            <a:r>
              <a:rPr lang="en-GB" dirty="0" err="1">
                <a:latin typeface="Twinkl Cursive Looped" panose="02000000000000000000" pitchFamily="2" charset="0"/>
              </a:rPr>
              <a:t>ly</a:t>
            </a:r>
            <a:r>
              <a:rPr lang="en-GB" dirty="0">
                <a:latin typeface="Twinkl Cursive Looped" panose="02000000000000000000" pitchFamily="2" charset="0"/>
              </a:rPr>
              <a:t> = strongly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(adverb)</a:t>
            </a:r>
            <a:br>
              <a:rPr lang="en-GB" dirty="0">
                <a:latin typeface="Twinkl Cursive Looped" panose="02000000000000000000" pitchFamily="2" charset="0"/>
              </a:rPr>
            </a:br>
            <a:r>
              <a:rPr lang="en-GB" dirty="0">
                <a:latin typeface="Twinkl Cursive Looped" panose="02000000000000000000" pitchFamily="2" charset="0"/>
              </a:rPr>
              <a:t>Definition - with great power or strength</a:t>
            </a:r>
            <a:endParaRPr lang="en-GB" i="1" dirty="0">
              <a:latin typeface="Twinkl Cursive Looped" panose="02000000000000000000" pitchFamily="2" charset="0"/>
            </a:endParaRPr>
          </a:p>
        </p:txBody>
      </p:sp>
      <p:pic>
        <p:nvPicPr>
          <p:cNvPr id="3" name="Picture 2" descr="Image result for strongly clip art">
            <a:extLst>
              <a:ext uri="{FF2B5EF4-FFF2-40B4-BE49-F238E27FC236}">
                <a16:creationId xmlns:a16="http://schemas.microsoft.com/office/drawing/2014/main" id="{2072E018-5E84-95F6-29D9-F117DAD2C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331" y="448356"/>
            <a:ext cx="1495425"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87798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bravely</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232487350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bravely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brave + </a:t>
            </a:r>
            <a:r>
              <a:rPr lang="en-GB" dirty="0" err="1">
                <a:latin typeface="Twinkl Cursive Looped" panose="02000000000000000000" pitchFamily="2" charset="0"/>
              </a:rPr>
              <a:t>ly</a:t>
            </a:r>
            <a:r>
              <a:rPr lang="en-GB" dirty="0">
                <a:latin typeface="Twinkl Cursive Looped" panose="02000000000000000000" pitchFamily="2" charset="0"/>
              </a:rPr>
              <a:t> = bravely</a:t>
            </a:r>
            <a:endParaRPr lang="en-GB" i="1" dirty="0">
              <a:latin typeface="Twinkl Cursive Looped" panose="02000000000000000000" pitchFamily="2" charset="0"/>
            </a:endParaRPr>
          </a:p>
        </p:txBody>
      </p:sp>
      <p:pic>
        <p:nvPicPr>
          <p:cNvPr id="3" name="Picture 2" descr="Image result for bravely clip art">
            <a:extLst>
              <a:ext uri="{FF2B5EF4-FFF2-40B4-BE49-F238E27FC236}">
                <a16:creationId xmlns:a16="http://schemas.microsoft.com/office/drawing/2014/main" id="{C4481A89-77C7-B574-DD56-945E045AB0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342" y="572181"/>
            <a:ext cx="140017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49697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376350"/>
            <a:ext cx="10515600" cy="1481650"/>
          </a:xfrm>
        </p:spPr>
        <p:txBody>
          <a:bodyPr>
            <a:normAutofit fontScale="90000"/>
          </a:bodyPr>
          <a:lstStyle/>
          <a:p>
            <a:pPr algn="ctr"/>
            <a:r>
              <a:rPr lang="en-GB" dirty="0">
                <a:latin typeface="Twinkl Cursive Looped" panose="02000000000000000000" pitchFamily="2" charset="0"/>
              </a:rPr>
              <a:t>bravely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brave + </a:t>
            </a:r>
            <a:r>
              <a:rPr lang="en-GB" dirty="0" err="1">
                <a:latin typeface="Twinkl Cursive Looped" panose="02000000000000000000" pitchFamily="2" charset="0"/>
              </a:rPr>
              <a:t>ly</a:t>
            </a:r>
            <a:r>
              <a:rPr lang="en-GB" dirty="0">
                <a:latin typeface="Twinkl Cursive Looped" panose="02000000000000000000" pitchFamily="2" charset="0"/>
              </a:rPr>
              <a:t> = bravely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in a way that shows a willingness to face and endure danger or pain</a:t>
            </a:r>
            <a:endParaRPr lang="en-GB" i="1" dirty="0">
              <a:latin typeface="Twinkl Cursive Looped" panose="02000000000000000000" pitchFamily="2" charset="0"/>
            </a:endParaRPr>
          </a:p>
        </p:txBody>
      </p:sp>
      <p:pic>
        <p:nvPicPr>
          <p:cNvPr id="3" name="Picture 2" descr="Image result for bravely clip art">
            <a:extLst>
              <a:ext uri="{FF2B5EF4-FFF2-40B4-BE49-F238E27FC236}">
                <a16:creationId xmlns:a16="http://schemas.microsoft.com/office/drawing/2014/main" id="{64E72E24-79A1-B394-BBD9-527E709D2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342" y="572181"/>
            <a:ext cx="140017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49921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secretly</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223722082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secretly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secret + </a:t>
            </a:r>
            <a:r>
              <a:rPr lang="en-GB" dirty="0" err="1">
                <a:latin typeface="Twinkl Cursive Looped" panose="02000000000000000000" pitchFamily="2" charset="0"/>
              </a:rPr>
              <a:t>ly</a:t>
            </a:r>
            <a:r>
              <a:rPr lang="en-GB" dirty="0">
                <a:latin typeface="Twinkl Cursive Looped" panose="02000000000000000000" pitchFamily="2" charset="0"/>
              </a:rPr>
              <a:t> = secretly</a:t>
            </a:r>
            <a:endParaRPr lang="en-GB" i="1" dirty="0">
              <a:latin typeface="Twinkl Cursive Looped" panose="02000000000000000000" pitchFamily="2" charset="0"/>
            </a:endParaRPr>
          </a:p>
        </p:txBody>
      </p:sp>
      <p:pic>
        <p:nvPicPr>
          <p:cNvPr id="3" name="Picture 2" descr="Image result for sectrely clip art">
            <a:extLst>
              <a:ext uri="{FF2B5EF4-FFF2-40B4-BE49-F238E27FC236}">
                <a16:creationId xmlns:a16="http://schemas.microsoft.com/office/drawing/2014/main" id="{FCE007A7-1776-1BB7-4D31-BFCA4C32B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979" y="465364"/>
            <a:ext cx="16383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52427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761307"/>
            <a:ext cx="10515600" cy="1481650"/>
          </a:xfrm>
        </p:spPr>
        <p:txBody>
          <a:bodyPr>
            <a:normAutofit fontScale="90000"/>
          </a:bodyPr>
          <a:lstStyle/>
          <a:p>
            <a:pPr algn="ctr"/>
            <a:r>
              <a:rPr lang="en-GB" dirty="0">
                <a:latin typeface="Twinkl Cursive Looped" panose="02000000000000000000" pitchFamily="2" charset="0"/>
              </a:rPr>
              <a:t>secretly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secret + </a:t>
            </a:r>
            <a:r>
              <a:rPr lang="en-GB" dirty="0" err="1">
                <a:latin typeface="Twinkl Cursive Looped" panose="02000000000000000000" pitchFamily="2" charset="0"/>
              </a:rPr>
              <a:t>ly</a:t>
            </a:r>
            <a:r>
              <a:rPr lang="en-GB" dirty="0">
                <a:latin typeface="Twinkl Cursive Looped" panose="02000000000000000000" pitchFamily="2" charset="0"/>
              </a:rPr>
              <a:t> = secretly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in a secret way; without others knowing</a:t>
            </a:r>
            <a:endParaRPr lang="en-GB" i="1" dirty="0">
              <a:latin typeface="Twinkl Cursive Looped" panose="02000000000000000000" pitchFamily="2" charset="0"/>
            </a:endParaRPr>
          </a:p>
        </p:txBody>
      </p:sp>
      <p:pic>
        <p:nvPicPr>
          <p:cNvPr id="3" name="Picture 2" descr="Image result for sectrely clip art">
            <a:extLst>
              <a:ext uri="{FF2B5EF4-FFF2-40B4-BE49-F238E27FC236}">
                <a16:creationId xmlns:a16="http://schemas.microsoft.com/office/drawing/2014/main" id="{5C79AAD8-6BDE-F628-2917-7C01D9888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979" y="465364"/>
            <a:ext cx="16383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59918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5" y="3080825"/>
            <a:ext cx="11462657" cy="1481650"/>
          </a:xfrm>
        </p:spPr>
        <p:txBody>
          <a:bodyPr>
            <a:normAutofit fontScale="90000"/>
          </a:bodyPr>
          <a:lstStyle/>
          <a:p>
            <a:pPr algn="ctr"/>
            <a:r>
              <a:rPr lang="en-GB" dirty="0">
                <a:latin typeface="Twinkl Cursive Looped" panose="02000000000000000000" pitchFamily="2" charset="0"/>
              </a:rPr>
              <a:t>She started out swimming strongly.</a:t>
            </a:r>
            <a:endParaRPr lang="en-GB" i="1" dirty="0"/>
          </a:p>
        </p:txBody>
      </p:sp>
    </p:spTree>
    <p:extLst>
      <p:ext uri="{BB962C8B-B14F-4D97-AF65-F5344CB8AC3E}">
        <p14:creationId xmlns:p14="http://schemas.microsoft.com/office/powerpoint/2010/main" val="277346470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5" y="3080825"/>
            <a:ext cx="11462657" cy="1481650"/>
          </a:xfrm>
        </p:spPr>
        <p:txBody>
          <a:bodyPr>
            <a:normAutofit fontScale="90000"/>
          </a:bodyPr>
          <a:lstStyle/>
          <a:p>
            <a:pPr algn="ctr"/>
            <a:r>
              <a:rPr lang="en-GB" dirty="0">
                <a:latin typeface="Twinkl Cursive Looped" panose="02000000000000000000" pitchFamily="2" charset="0"/>
              </a:rPr>
              <a:t>She started out swimming _______.</a:t>
            </a:r>
            <a:endParaRPr lang="en-GB" i="1" dirty="0"/>
          </a:p>
        </p:txBody>
      </p:sp>
    </p:spTree>
    <p:extLst>
      <p:ext uri="{BB962C8B-B14F-4D97-AF65-F5344CB8AC3E}">
        <p14:creationId xmlns:p14="http://schemas.microsoft.com/office/powerpoint/2010/main" val="1009129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misshape</a:t>
            </a:r>
          </a:p>
        </p:txBody>
      </p:sp>
    </p:spTree>
    <p:extLst>
      <p:ext uri="{BB962C8B-B14F-4D97-AF65-F5344CB8AC3E}">
        <p14:creationId xmlns:p14="http://schemas.microsoft.com/office/powerpoint/2010/main" val="196002340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5" y="3080825"/>
            <a:ext cx="11462657" cy="1481650"/>
          </a:xfrm>
        </p:spPr>
        <p:txBody>
          <a:bodyPr>
            <a:normAutofit fontScale="90000"/>
          </a:bodyPr>
          <a:lstStyle/>
          <a:p>
            <a:pPr algn="ctr"/>
            <a:r>
              <a:rPr lang="en-GB" dirty="0">
                <a:latin typeface="Twinkl Cursive Looped" panose="02000000000000000000" pitchFamily="2" charset="0"/>
              </a:rPr>
              <a:t>She started out swimming strongly.</a:t>
            </a:r>
            <a:endParaRPr lang="en-GB" i="1" dirty="0"/>
          </a:p>
        </p:txBody>
      </p:sp>
    </p:spTree>
    <p:extLst>
      <p:ext uri="{BB962C8B-B14F-4D97-AF65-F5344CB8AC3E}">
        <p14:creationId xmlns:p14="http://schemas.microsoft.com/office/powerpoint/2010/main" val="239283330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He has been hailed a hero after he bravely tackled a thief at a hotel.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3907653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73529" y="3080825"/>
            <a:ext cx="10873921" cy="1481650"/>
          </a:xfrm>
        </p:spPr>
        <p:txBody>
          <a:bodyPr>
            <a:normAutofit fontScale="90000"/>
          </a:bodyPr>
          <a:lstStyle/>
          <a:p>
            <a:pPr algn="ctr"/>
            <a:r>
              <a:rPr lang="en-GB" dirty="0">
                <a:latin typeface="Twinkl Cursive Looped" panose="02000000000000000000" pitchFamily="2" charset="0"/>
              </a:rPr>
              <a:t>He has been hailed a hero after he _______ tackled a thief at a hotel.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1993538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He has been hailed a hero after he bravely tackled a thief at a hotel.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6047988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299" y="3080825"/>
            <a:ext cx="11691257" cy="1481650"/>
          </a:xfrm>
        </p:spPr>
        <p:txBody>
          <a:bodyPr>
            <a:normAutofit fontScale="90000"/>
          </a:bodyPr>
          <a:lstStyle/>
          <a:p>
            <a:pPr algn="ctr"/>
            <a:r>
              <a:rPr lang="en-GB" dirty="0">
                <a:latin typeface="Twinkl Cursive Looped" panose="02000000000000000000" pitchFamily="2" charset="0"/>
              </a:rPr>
              <a:t>The two were secretly married in 1751.</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285329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3080825"/>
            <a:ext cx="12191999" cy="1481650"/>
          </a:xfrm>
        </p:spPr>
        <p:txBody>
          <a:bodyPr>
            <a:normAutofit fontScale="90000"/>
          </a:bodyPr>
          <a:lstStyle/>
          <a:p>
            <a:pPr algn="ctr"/>
            <a:r>
              <a:rPr lang="en-GB" dirty="0">
                <a:latin typeface="Twinkl Cursive Looped" panose="02000000000000000000" pitchFamily="2" charset="0"/>
              </a:rPr>
              <a:t>The two were </a:t>
            </a:r>
            <a:r>
              <a:rPr lang="en-GB" sz="4900" dirty="0">
                <a:latin typeface="Twinkl Cursive Looped" panose="02000000000000000000" pitchFamily="2" charset="0"/>
              </a:rPr>
              <a:t>________</a:t>
            </a:r>
            <a:r>
              <a:rPr lang="en-GB" dirty="0">
                <a:latin typeface="Twinkl Cursive Looped" panose="02000000000000000000" pitchFamily="2" charset="0"/>
              </a:rPr>
              <a:t> married in 1751.</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5682888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299" y="3080825"/>
            <a:ext cx="11691257" cy="1481650"/>
          </a:xfrm>
        </p:spPr>
        <p:txBody>
          <a:bodyPr>
            <a:normAutofit fontScale="90000"/>
          </a:bodyPr>
          <a:lstStyle/>
          <a:p>
            <a:pPr algn="ctr"/>
            <a:r>
              <a:rPr lang="en-GB" dirty="0">
                <a:latin typeface="Twinkl Cursive Looped" panose="02000000000000000000" pitchFamily="2" charset="0"/>
              </a:rPr>
              <a:t>The two were secretly married in 1751.</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2295562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5259439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continue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3006286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continue</a:t>
            </a:r>
            <a:br>
              <a:rPr lang="en-GB" dirty="0">
                <a:latin typeface="Twinkl Cursive Looped" panose="02000000000000000000" pitchFamily="2" charset="0"/>
              </a:rPr>
            </a:br>
            <a:r>
              <a:rPr lang="en-GB" dirty="0">
                <a:latin typeface="Twinkl Cursive Looped" panose="02000000000000000000" pitchFamily="2" charset="0"/>
              </a:rPr>
              <a:t>He was unable to continue with his job.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0211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Spring 1</a:t>
            </a:r>
          </a:p>
          <a:p>
            <a:r>
              <a:rPr lang="en-GB" sz="7200" dirty="0">
                <a:latin typeface="Twinkl Cursive Looped" panose="02000000000000000000" pitchFamily="2" charset="0"/>
              </a:rPr>
              <a:t>Week 1 -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misshape</a:t>
            </a:r>
          </a:p>
        </p:txBody>
      </p:sp>
      <p:sp>
        <p:nvSpPr>
          <p:cNvPr id="3" name="Rectangle 2">
            <a:extLst>
              <a:ext uri="{FF2B5EF4-FFF2-40B4-BE49-F238E27FC236}">
                <a16:creationId xmlns:a16="http://schemas.microsoft.com/office/drawing/2014/main" id="{0366E0B6-702E-4814-82C6-08CA2D13F3C9}"/>
              </a:ext>
            </a:extLst>
          </p:cNvPr>
          <p:cNvSpPr/>
          <p:nvPr/>
        </p:nvSpPr>
        <p:spPr>
          <a:xfrm>
            <a:off x="4474030" y="3690258"/>
            <a:ext cx="1289955"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5983056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continue</a:t>
            </a:r>
            <a:br>
              <a:rPr lang="en-GB" dirty="0">
                <a:latin typeface="Twinkl Cursive Looped" panose="02000000000000000000" pitchFamily="2" charset="0"/>
              </a:rPr>
            </a:br>
            <a:r>
              <a:rPr lang="en-GB" dirty="0">
                <a:latin typeface="Twinkl Cursive Looped" panose="02000000000000000000" pitchFamily="2" charset="0"/>
              </a:rPr>
              <a:t>He was unable to continue with his job. </a:t>
            </a:r>
            <a:endParaRPr lang="en-GB" i="1" dirty="0">
              <a:latin typeface="Twinkl Cursive Looped" panose="02000000000000000000" pitchFamily="2" charset="0"/>
            </a:endParaRPr>
          </a:p>
        </p:txBody>
      </p:sp>
      <p:pic>
        <p:nvPicPr>
          <p:cNvPr id="13314" name="Picture 2" descr="Image result for continue with job clip art">
            <a:extLst>
              <a:ext uri="{FF2B5EF4-FFF2-40B4-BE49-F238E27FC236}">
                <a16:creationId xmlns:a16="http://schemas.microsoft.com/office/drawing/2014/main" id="{C6B94327-1E82-6C0E-04BA-0D092AA3C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49" y="461282"/>
            <a:ext cx="1679121" cy="170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3596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He was unable to ________ with his job.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1804842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He was unable to continue with his job. </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D4D24434-28DA-082A-43BE-D112CC4AD71B}"/>
              </a:ext>
            </a:extLst>
          </p:cNvPr>
          <p:cNvSpPr/>
          <p:nvPr/>
        </p:nvSpPr>
        <p:spPr>
          <a:xfrm>
            <a:off x="6782509" y="3058057"/>
            <a:ext cx="2688061" cy="7418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210626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decided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9354954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decided</a:t>
            </a:r>
            <a:br>
              <a:rPr lang="en-GB" dirty="0">
                <a:latin typeface="Twinkl Cursive Looped" panose="02000000000000000000" pitchFamily="2" charset="0"/>
              </a:rPr>
            </a:br>
            <a:r>
              <a:rPr lang="en-GB" dirty="0">
                <a:latin typeface="Twinkl Cursive Looped" panose="02000000000000000000" pitchFamily="2" charset="0"/>
              </a:rPr>
              <a:t>She decided that she liked him. </a:t>
            </a:r>
            <a:endParaRPr lang="en-GB" i="1" dirty="0"/>
          </a:p>
        </p:txBody>
      </p:sp>
    </p:spTree>
    <p:extLst>
      <p:ext uri="{BB962C8B-B14F-4D97-AF65-F5344CB8AC3E}">
        <p14:creationId xmlns:p14="http://schemas.microsoft.com/office/powerpoint/2010/main" val="14915859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decided</a:t>
            </a:r>
            <a:br>
              <a:rPr lang="en-GB" dirty="0">
                <a:latin typeface="Twinkl Cursive Looped" panose="02000000000000000000" pitchFamily="2" charset="0"/>
              </a:rPr>
            </a:br>
            <a:r>
              <a:rPr lang="en-GB" dirty="0">
                <a:latin typeface="Twinkl Cursive Looped" panose="02000000000000000000" pitchFamily="2" charset="0"/>
              </a:rPr>
              <a:t>She decided that she liked him. </a:t>
            </a:r>
            <a:endParaRPr lang="en-GB" i="1" dirty="0"/>
          </a:p>
        </p:txBody>
      </p:sp>
      <p:pic>
        <p:nvPicPr>
          <p:cNvPr id="17410" name="Picture 2">
            <a:extLst>
              <a:ext uri="{FF2B5EF4-FFF2-40B4-BE49-F238E27FC236}">
                <a16:creationId xmlns:a16="http://schemas.microsoft.com/office/drawing/2014/main" id="{1094F94F-A228-1369-A08C-03E16F365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3" y="579664"/>
            <a:ext cx="23622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43659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She decided that she liked him.</a:t>
            </a:r>
            <a:br>
              <a:rPr lang="en-GB" dirty="0"/>
            </a:br>
            <a:endParaRPr lang="en-GB" i="1" dirty="0"/>
          </a:p>
        </p:txBody>
      </p:sp>
    </p:spTree>
    <p:extLst>
      <p:ext uri="{BB962C8B-B14F-4D97-AF65-F5344CB8AC3E}">
        <p14:creationId xmlns:p14="http://schemas.microsoft.com/office/powerpoint/2010/main" val="394527824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She _______ that she liked him.</a:t>
            </a:r>
            <a:br>
              <a:rPr lang="en-GB" dirty="0"/>
            </a:br>
            <a:endParaRPr lang="en-GB" i="1" dirty="0"/>
          </a:p>
        </p:txBody>
      </p:sp>
    </p:spTree>
    <p:extLst>
      <p:ext uri="{BB962C8B-B14F-4D97-AF65-F5344CB8AC3E}">
        <p14:creationId xmlns:p14="http://schemas.microsoft.com/office/powerpoint/2010/main" val="55549017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She decided that she liked him. </a:t>
            </a:r>
            <a:endParaRPr lang="en-GB" i="1" dirty="0"/>
          </a:p>
        </p:txBody>
      </p:sp>
      <p:sp>
        <p:nvSpPr>
          <p:cNvPr id="4" name="Rectangle 3">
            <a:extLst>
              <a:ext uri="{FF2B5EF4-FFF2-40B4-BE49-F238E27FC236}">
                <a16:creationId xmlns:a16="http://schemas.microsoft.com/office/drawing/2014/main" id="{32A507C5-F654-47EC-A31E-01C2B69BBEFA}"/>
              </a:ext>
            </a:extLst>
          </p:cNvPr>
          <p:cNvSpPr/>
          <p:nvPr/>
        </p:nvSpPr>
        <p:spPr>
          <a:xfrm>
            <a:off x="2732313" y="3746810"/>
            <a:ext cx="2427516" cy="8156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621242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07911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misshape</a:t>
            </a:r>
          </a:p>
        </p:txBody>
      </p:sp>
      <p:sp>
        <p:nvSpPr>
          <p:cNvPr id="3" name="Rectangle 2">
            <a:extLst>
              <a:ext uri="{FF2B5EF4-FFF2-40B4-BE49-F238E27FC236}">
                <a16:creationId xmlns:a16="http://schemas.microsoft.com/office/drawing/2014/main" id="{0366E0B6-702E-4814-82C6-08CA2D13F3C9}"/>
              </a:ext>
            </a:extLst>
          </p:cNvPr>
          <p:cNvSpPr/>
          <p:nvPr/>
        </p:nvSpPr>
        <p:spPr>
          <a:xfrm>
            <a:off x="4474030" y="3690258"/>
            <a:ext cx="1289955"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266" name="Picture 2" descr="Image result for misshape clip art">
            <a:extLst>
              <a:ext uri="{FF2B5EF4-FFF2-40B4-BE49-F238E27FC236}">
                <a16:creationId xmlns:a16="http://schemas.microsoft.com/office/drawing/2014/main" id="{EB0037AE-5D63-8C1D-1B84-F2359C23A3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191"/>
          <a:stretch/>
        </p:blipFill>
        <p:spPr bwMode="auto">
          <a:xfrm>
            <a:off x="610281" y="547007"/>
            <a:ext cx="1533525" cy="1608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63727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5285859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65414" y="1551215"/>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Oil</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err="1">
                <a:solidFill>
                  <a:srgbClr val="000000"/>
                </a:solidFill>
                <a:effectLst/>
                <a:latin typeface="Twinkl Cursive Looped" panose="02000000000000000000" pitchFamily="2" charset="0"/>
                <a:ea typeface="Times New Roman" panose="02020603050405020304" pitchFamily="18" charset="0"/>
              </a:rPr>
              <a:t>Oil</a:t>
            </a:r>
            <a:r>
              <a:rPr lang="en-GB" sz="4000" dirty="0">
                <a:solidFill>
                  <a:srgbClr val="000000"/>
                </a:solidFill>
                <a:effectLst/>
                <a:latin typeface="Twinkl Cursive Looped" panose="02000000000000000000" pitchFamily="2" charset="0"/>
                <a:ea typeface="Times New Roman" panose="02020603050405020304" pitchFamily="18" charset="0"/>
              </a:rPr>
              <a:t> is everywhere around us and we continue to use it in many different ways.   It is safely used in fertilisers to help us grow food and secretly found in many different types of plastics.  Slowly, oil is being phased out of use for running cars.  People can now decide to buy new cars that run on electric rather than oil. Usually, these electric cars are more expensive, but finally they are becoming more cost efficient. </a:t>
            </a:r>
          </a:p>
        </p:txBody>
      </p:sp>
    </p:spTree>
    <p:extLst>
      <p:ext uri="{BB962C8B-B14F-4D97-AF65-F5344CB8AC3E}">
        <p14:creationId xmlns:p14="http://schemas.microsoft.com/office/powerpoint/2010/main" val="290886142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65414" y="1551215"/>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Oil</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Oil is everywhere around us and we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continue</a:t>
            </a:r>
            <a:r>
              <a:rPr lang="en-GB" sz="4000" dirty="0">
                <a:solidFill>
                  <a:srgbClr val="000000"/>
                </a:solidFill>
                <a:effectLst/>
                <a:latin typeface="Twinkl Cursive Looped" panose="02000000000000000000" pitchFamily="2" charset="0"/>
                <a:ea typeface="Times New Roman" panose="02020603050405020304" pitchFamily="18" charset="0"/>
              </a:rPr>
              <a:t> to use it in many different ways.   It is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safely</a:t>
            </a:r>
            <a:r>
              <a:rPr lang="en-GB" sz="4000" dirty="0">
                <a:solidFill>
                  <a:srgbClr val="000000"/>
                </a:solidFill>
                <a:effectLst/>
                <a:latin typeface="Twinkl Cursive Looped" panose="02000000000000000000" pitchFamily="2" charset="0"/>
                <a:ea typeface="Times New Roman" panose="02020603050405020304" pitchFamily="18" charset="0"/>
              </a:rPr>
              <a:t> used in fertilisers to help us grow food and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secretly</a:t>
            </a:r>
            <a:r>
              <a:rPr lang="en-GB" sz="4000" dirty="0">
                <a:solidFill>
                  <a:srgbClr val="000000"/>
                </a:solidFill>
                <a:effectLst/>
                <a:latin typeface="Twinkl Cursive Looped" panose="02000000000000000000" pitchFamily="2" charset="0"/>
                <a:ea typeface="Times New Roman" panose="02020603050405020304" pitchFamily="18" charset="0"/>
              </a:rPr>
              <a:t> found in many different types of plastics.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Slowly</a:t>
            </a:r>
            <a:r>
              <a:rPr lang="en-GB" sz="4000" dirty="0">
                <a:solidFill>
                  <a:srgbClr val="000000"/>
                </a:solidFill>
                <a:effectLst/>
                <a:latin typeface="Twinkl Cursive Looped" panose="02000000000000000000" pitchFamily="2" charset="0"/>
                <a:ea typeface="Times New Roman" panose="02020603050405020304" pitchFamily="18" charset="0"/>
              </a:rPr>
              <a:t>, oil is being phased out of use for running cars.  People can now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decide</a:t>
            </a:r>
            <a:r>
              <a:rPr lang="en-GB" sz="4000" dirty="0">
                <a:solidFill>
                  <a:srgbClr val="000000"/>
                </a:solidFill>
                <a:effectLst/>
                <a:latin typeface="Twinkl Cursive Looped" panose="02000000000000000000" pitchFamily="2" charset="0"/>
                <a:ea typeface="Times New Roman" panose="02020603050405020304" pitchFamily="18" charset="0"/>
              </a:rPr>
              <a:t> to buy new cars that run on electric rather than oil.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Usually,</a:t>
            </a:r>
            <a:r>
              <a:rPr lang="en-GB" sz="4000" dirty="0">
                <a:solidFill>
                  <a:srgbClr val="000000"/>
                </a:solidFill>
                <a:effectLst/>
                <a:latin typeface="Twinkl Cursive Looped" panose="02000000000000000000" pitchFamily="2" charset="0"/>
                <a:ea typeface="Times New Roman" panose="02020603050405020304" pitchFamily="18" charset="0"/>
              </a:rPr>
              <a:t> these electric cars are more expensive, but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finally</a:t>
            </a:r>
            <a:r>
              <a:rPr lang="en-GB" sz="4000" dirty="0">
                <a:solidFill>
                  <a:srgbClr val="000000"/>
                </a:solidFill>
                <a:effectLst/>
                <a:latin typeface="Twinkl Cursive Looped" panose="02000000000000000000" pitchFamily="2" charset="0"/>
                <a:ea typeface="Times New Roman" panose="02020603050405020304" pitchFamily="18" charset="0"/>
              </a:rPr>
              <a:t> they are becoming more cost efficient. </a:t>
            </a:r>
          </a:p>
        </p:txBody>
      </p:sp>
    </p:spTree>
    <p:extLst>
      <p:ext uri="{BB962C8B-B14F-4D97-AF65-F5344CB8AC3E}">
        <p14:creationId xmlns:p14="http://schemas.microsoft.com/office/powerpoint/2010/main" val="310709631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8620198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lstStyle/>
          <a:p>
            <a:r>
              <a:rPr lang="en-GB" sz="6000" dirty="0">
                <a:solidFill>
                  <a:srgbClr val="000000"/>
                </a:solidFill>
                <a:effectLst/>
                <a:latin typeface="Twinkl Cursive Looped" panose="02000000000000000000" pitchFamily="2" charset="0"/>
                <a:ea typeface="Times New Roman" panose="02020603050405020304" pitchFamily="18" charset="0"/>
              </a:rPr>
              <a:t>Slowly, oil is being phased out of use for running cars.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197864540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Spring 1</a:t>
            </a:r>
          </a:p>
          <a:p>
            <a:r>
              <a:rPr lang="en-GB" sz="7200" dirty="0">
                <a:latin typeface="Twinkl Cursive Looped" panose="02000000000000000000" pitchFamily="2" charset="0"/>
              </a:rPr>
              <a:t>Week 1 - Thursday</a:t>
            </a:r>
          </a:p>
          <a:p>
            <a:endParaRPr lang="en-GB" sz="7200" dirty="0"/>
          </a:p>
        </p:txBody>
      </p:sp>
    </p:spTree>
    <p:extLst>
      <p:ext uri="{BB962C8B-B14F-4D97-AF65-F5344CB8AC3E}">
        <p14:creationId xmlns:p14="http://schemas.microsoft.com/office/powerpoint/2010/main" val="45502606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C032E7-01AA-3BA9-9296-45B6EA9B9CB0}"/>
              </a:ext>
            </a:extLst>
          </p:cNvPr>
          <p:cNvPicPr>
            <a:picLocks noChangeAspect="1"/>
          </p:cNvPicPr>
          <p:nvPr/>
        </p:nvPicPr>
        <p:blipFill rotWithShape="1">
          <a:blip r:embed="rId2"/>
          <a:srcRect l="11250" t="10934" r="11071" b="8312"/>
          <a:stretch/>
        </p:blipFill>
        <p:spPr>
          <a:xfrm>
            <a:off x="212271" y="146957"/>
            <a:ext cx="11364686" cy="6642464"/>
          </a:xfrm>
          <a:prstGeom prst="rect">
            <a:avLst/>
          </a:prstGeom>
        </p:spPr>
      </p:pic>
    </p:spTree>
    <p:extLst>
      <p:ext uri="{BB962C8B-B14F-4D97-AF65-F5344CB8AC3E}">
        <p14:creationId xmlns:p14="http://schemas.microsoft.com/office/powerpoint/2010/main" val="391530708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30263843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44768439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eight</a:t>
            </a:r>
          </a:p>
        </p:txBody>
      </p:sp>
    </p:spTree>
    <p:extLst>
      <p:ext uri="{BB962C8B-B14F-4D97-AF65-F5344CB8AC3E}">
        <p14:creationId xmlns:p14="http://schemas.microsoft.com/office/powerpoint/2010/main" val="2347989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mistreat</a:t>
            </a:r>
          </a:p>
        </p:txBody>
      </p:sp>
    </p:spTree>
    <p:extLst>
      <p:ext uri="{BB962C8B-B14F-4D97-AF65-F5344CB8AC3E}">
        <p14:creationId xmlns:p14="http://schemas.microsoft.com/office/powerpoint/2010/main" val="211791367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83054"/>
            <a:ext cx="10515600" cy="1481650"/>
          </a:xfrm>
        </p:spPr>
        <p:txBody>
          <a:bodyPr>
            <a:normAutofit fontScale="90000"/>
          </a:bodyPr>
          <a:lstStyle/>
          <a:p>
            <a:pPr algn="ctr"/>
            <a:r>
              <a:rPr lang="en-GB" dirty="0">
                <a:latin typeface="Twinkl Cursive Looped" panose="02000000000000000000" pitchFamily="2" charset="0"/>
              </a:rPr>
              <a:t>eight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number</a:t>
            </a:r>
            <a:br>
              <a:rPr lang="en-GB" dirty="0">
                <a:latin typeface="Twinkl Cursive Looped" panose="02000000000000000000" pitchFamily="2" charset="0"/>
              </a:rPr>
            </a:br>
            <a:r>
              <a:rPr lang="en-GB" dirty="0">
                <a:latin typeface="Twinkl Cursive Looped" panose="02000000000000000000" pitchFamily="2" charset="0"/>
              </a:rPr>
              <a:t>cardinal number: eight</a:t>
            </a:r>
            <a:br>
              <a:rPr lang="en-GB" dirty="0">
                <a:latin typeface="Twinkl Cursive Looped" panose="02000000000000000000" pitchFamily="2" charset="0"/>
              </a:rPr>
            </a:br>
            <a:r>
              <a:rPr lang="en-GB" dirty="0">
                <a:latin typeface="Twinkl Cursive Looped" panose="02000000000000000000" pitchFamily="2" charset="0"/>
              </a:rPr>
              <a:t>equivalent to the product of two and four; one more than seven, or two less than ten; 8.</a:t>
            </a:r>
          </a:p>
        </p:txBody>
      </p:sp>
    </p:spTree>
    <p:extLst>
      <p:ext uri="{BB962C8B-B14F-4D97-AF65-F5344CB8AC3E}">
        <p14:creationId xmlns:p14="http://schemas.microsoft.com/office/powerpoint/2010/main" val="343169784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eight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 am eight at my next birthday.  </a:t>
            </a:r>
          </a:p>
        </p:txBody>
      </p:sp>
      <p:pic>
        <p:nvPicPr>
          <p:cNvPr id="3" name="Picture 2" descr="Image result for 8">
            <a:extLst>
              <a:ext uri="{FF2B5EF4-FFF2-40B4-BE49-F238E27FC236}">
                <a16:creationId xmlns:a16="http://schemas.microsoft.com/office/drawing/2014/main" id="{65E2CFE3-8D25-F8CB-0937-63D23596D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50" y="416379"/>
            <a:ext cx="195262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00915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34767773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caught</a:t>
            </a:r>
          </a:p>
        </p:txBody>
      </p:sp>
    </p:spTree>
    <p:extLst>
      <p:ext uri="{BB962C8B-B14F-4D97-AF65-F5344CB8AC3E}">
        <p14:creationId xmlns:p14="http://schemas.microsoft.com/office/powerpoint/2010/main" val="264598149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99383"/>
            <a:ext cx="10515600" cy="1481650"/>
          </a:xfrm>
        </p:spPr>
        <p:txBody>
          <a:bodyPr>
            <a:normAutofit fontScale="90000"/>
          </a:bodyPr>
          <a:lstStyle/>
          <a:p>
            <a:pPr algn="ctr"/>
            <a:r>
              <a:rPr lang="en-GB" dirty="0">
                <a:latin typeface="Twinkl Cursive Looped" panose="02000000000000000000" pitchFamily="2" charset="0"/>
              </a:rPr>
              <a:t>caught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r>
              <a:rPr lang="en-GB" dirty="0">
                <a:latin typeface="Twinkl Cursive Looped" panose="02000000000000000000" pitchFamily="2" charset="0"/>
              </a:rPr>
              <a:t>past tense</a:t>
            </a:r>
            <a:br>
              <a:rPr lang="en-GB" dirty="0">
                <a:latin typeface="Twinkl Cursive Looped" panose="02000000000000000000" pitchFamily="2" charset="0"/>
              </a:rPr>
            </a:br>
            <a:r>
              <a:rPr lang="en-GB" dirty="0">
                <a:latin typeface="Twinkl Cursive Looped" panose="02000000000000000000" pitchFamily="2" charset="0"/>
              </a:rPr>
              <a:t>Definition – intercept and hold (something which has been thrown, propelled, or dropped)</a:t>
            </a:r>
          </a:p>
        </p:txBody>
      </p:sp>
    </p:spTree>
    <p:extLst>
      <p:ext uri="{BB962C8B-B14F-4D97-AF65-F5344CB8AC3E}">
        <p14:creationId xmlns:p14="http://schemas.microsoft.com/office/powerpoint/2010/main" val="2070464630"/>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caught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goalie caught the ball.</a:t>
            </a:r>
          </a:p>
        </p:txBody>
      </p:sp>
      <p:pic>
        <p:nvPicPr>
          <p:cNvPr id="3" name="Picture 2" descr="Image result for catch clip art">
            <a:extLst>
              <a:ext uri="{FF2B5EF4-FFF2-40B4-BE49-F238E27FC236}">
                <a16:creationId xmlns:a16="http://schemas.microsoft.com/office/drawing/2014/main" id="{86F15F39-2E31-F17A-52CF-BB018575F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50" y="579664"/>
            <a:ext cx="21621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649583"/>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a:t>
            </a:r>
            <a:br>
              <a:rPr lang="en-GB" dirty="0">
                <a:latin typeface="Twinkl Cursive Looped" panose="02000000000000000000" pitchFamily="2" charset="0"/>
              </a:rPr>
            </a:br>
            <a:r>
              <a:rPr lang="en-GB" dirty="0">
                <a:latin typeface="Twinkl Cursive Looped" panose="02000000000000000000" pitchFamily="2" charset="0"/>
              </a:rPr>
              <a:t>mis-</a:t>
            </a:r>
          </a:p>
        </p:txBody>
      </p:sp>
    </p:spTree>
    <p:extLst>
      <p:ext uri="{BB962C8B-B14F-4D97-AF65-F5344CB8AC3E}">
        <p14:creationId xmlns:p14="http://schemas.microsoft.com/office/powerpoint/2010/main" val="93853648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a:t>
            </a:r>
          </a:p>
        </p:txBody>
      </p:sp>
    </p:spTree>
    <p:extLst>
      <p:ext uri="{BB962C8B-B14F-4D97-AF65-F5344CB8AC3E}">
        <p14:creationId xmlns:p14="http://schemas.microsoft.com/office/powerpoint/2010/main" val="136446643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35906" y="3429000"/>
            <a:ext cx="10515600" cy="1481650"/>
          </a:xfrm>
        </p:spPr>
        <p:txBody>
          <a:bodyPr>
            <a:normAutofit fontScale="90000"/>
          </a:bodyPr>
          <a:lstStyle/>
          <a:p>
            <a:pPr algn="ctr"/>
            <a:r>
              <a:rPr lang="en-GB" dirty="0">
                <a:latin typeface="Twinkl Cursive Looped" panose="02000000000000000000" pitchFamily="2" charset="0"/>
              </a:rPr>
              <a:t>mis- </a:t>
            </a:r>
            <a:br>
              <a:rPr lang="en-GB" dirty="0">
                <a:latin typeface="Twinkl Cursive Looped" panose="02000000000000000000" pitchFamily="2" charset="0"/>
              </a:rPr>
            </a:br>
            <a:r>
              <a:rPr lang="en-GB" dirty="0">
                <a:latin typeface="Twinkl Cursive Looped" panose="02000000000000000000" pitchFamily="2" charset="0"/>
              </a:rPr>
              <a:t>Like un–, the prefixes dis– and mis–</a:t>
            </a:r>
            <a:br>
              <a:rPr lang="en-GB" dirty="0">
                <a:latin typeface="Twinkl Cursive Looped" panose="02000000000000000000" pitchFamily="2" charset="0"/>
              </a:rPr>
            </a:br>
            <a:r>
              <a:rPr lang="en-GB" dirty="0">
                <a:latin typeface="Twinkl Cursive Looped" panose="02000000000000000000" pitchFamily="2" charset="0"/>
              </a:rPr>
              <a:t>have negative meanings.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07556710"/>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misread</a:t>
            </a:r>
          </a:p>
        </p:txBody>
      </p:sp>
    </p:spTree>
    <p:extLst>
      <p:ext uri="{BB962C8B-B14F-4D97-AF65-F5344CB8AC3E}">
        <p14:creationId xmlns:p14="http://schemas.microsoft.com/office/powerpoint/2010/main" val="1480749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mistreat </a:t>
            </a:r>
          </a:p>
        </p:txBody>
      </p:sp>
      <p:sp>
        <p:nvSpPr>
          <p:cNvPr id="3" name="Rectangle 2">
            <a:extLst>
              <a:ext uri="{FF2B5EF4-FFF2-40B4-BE49-F238E27FC236}">
                <a16:creationId xmlns:a16="http://schemas.microsoft.com/office/drawing/2014/main" id="{4BCBA2DA-E95C-434C-BE81-320E182AE5EF}"/>
              </a:ext>
            </a:extLst>
          </p:cNvPr>
          <p:cNvSpPr/>
          <p:nvPr/>
        </p:nvSpPr>
        <p:spPr>
          <a:xfrm>
            <a:off x="4718958" y="3706587"/>
            <a:ext cx="1224641"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5807314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misread</a:t>
            </a:r>
          </a:p>
        </p:txBody>
      </p:sp>
      <p:sp>
        <p:nvSpPr>
          <p:cNvPr id="3" name="Rectangle 2">
            <a:extLst>
              <a:ext uri="{FF2B5EF4-FFF2-40B4-BE49-F238E27FC236}">
                <a16:creationId xmlns:a16="http://schemas.microsoft.com/office/drawing/2014/main" id="{13BB5EC0-7A96-4D29-A835-6FAE896C31A4}"/>
              </a:ext>
            </a:extLst>
          </p:cNvPr>
          <p:cNvSpPr/>
          <p:nvPr/>
        </p:nvSpPr>
        <p:spPr>
          <a:xfrm>
            <a:off x="4931228" y="3580040"/>
            <a:ext cx="130628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13220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misread</a:t>
            </a:r>
          </a:p>
        </p:txBody>
      </p:sp>
      <p:sp>
        <p:nvSpPr>
          <p:cNvPr id="3" name="Rectangle 2">
            <a:extLst>
              <a:ext uri="{FF2B5EF4-FFF2-40B4-BE49-F238E27FC236}">
                <a16:creationId xmlns:a16="http://schemas.microsoft.com/office/drawing/2014/main" id="{13BB5EC0-7A96-4D29-A835-6FAE896C31A4}"/>
              </a:ext>
            </a:extLst>
          </p:cNvPr>
          <p:cNvSpPr/>
          <p:nvPr/>
        </p:nvSpPr>
        <p:spPr>
          <a:xfrm>
            <a:off x="4931228" y="3580040"/>
            <a:ext cx="130628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674" name="Picture 2" descr="Image result for misread clip art">
            <a:extLst>
              <a:ext uri="{FF2B5EF4-FFF2-40B4-BE49-F238E27FC236}">
                <a16:creationId xmlns:a16="http://schemas.microsoft.com/office/drawing/2014/main" id="{31006AE4-A5ED-08FC-AF23-A6C15E519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71" y="351065"/>
            <a:ext cx="16764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31432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misunderstood</a:t>
            </a:r>
          </a:p>
        </p:txBody>
      </p:sp>
    </p:spTree>
    <p:extLst>
      <p:ext uri="{BB962C8B-B14F-4D97-AF65-F5344CB8AC3E}">
        <p14:creationId xmlns:p14="http://schemas.microsoft.com/office/powerpoint/2010/main" val="165160116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misunderstood</a:t>
            </a:r>
          </a:p>
        </p:txBody>
      </p:sp>
      <p:sp>
        <p:nvSpPr>
          <p:cNvPr id="3" name="Rectangle 2">
            <a:extLst>
              <a:ext uri="{FF2B5EF4-FFF2-40B4-BE49-F238E27FC236}">
                <a16:creationId xmlns:a16="http://schemas.microsoft.com/office/drawing/2014/main" id="{0366E0B6-702E-4814-82C6-08CA2D13F3C9}"/>
              </a:ext>
            </a:extLst>
          </p:cNvPr>
          <p:cNvSpPr/>
          <p:nvPr/>
        </p:nvSpPr>
        <p:spPr>
          <a:xfrm>
            <a:off x="3575959" y="3690258"/>
            <a:ext cx="1289955"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009082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misunderstood</a:t>
            </a:r>
          </a:p>
        </p:txBody>
      </p:sp>
      <p:sp>
        <p:nvSpPr>
          <p:cNvPr id="3" name="Rectangle 2">
            <a:extLst>
              <a:ext uri="{FF2B5EF4-FFF2-40B4-BE49-F238E27FC236}">
                <a16:creationId xmlns:a16="http://schemas.microsoft.com/office/drawing/2014/main" id="{0366E0B6-702E-4814-82C6-08CA2D13F3C9}"/>
              </a:ext>
            </a:extLst>
          </p:cNvPr>
          <p:cNvSpPr/>
          <p:nvPr/>
        </p:nvSpPr>
        <p:spPr>
          <a:xfrm>
            <a:off x="3575959" y="3690258"/>
            <a:ext cx="1289955"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4514" name="Picture 2" descr="Image result for misunderstood clip art">
            <a:extLst>
              <a:ext uri="{FF2B5EF4-FFF2-40B4-BE49-F238E27FC236}">
                <a16:creationId xmlns:a16="http://schemas.microsoft.com/office/drawing/2014/main" id="{44BC1561-652E-E259-C680-FA01C91697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24"/>
          <a:stretch/>
        </p:blipFill>
        <p:spPr bwMode="auto">
          <a:xfrm>
            <a:off x="378960" y="318407"/>
            <a:ext cx="2805111" cy="2441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31640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mislead</a:t>
            </a:r>
          </a:p>
        </p:txBody>
      </p:sp>
    </p:spTree>
    <p:extLst>
      <p:ext uri="{BB962C8B-B14F-4D97-AF65-F5344CB8AC3E}">
        <p14:creationId xmlns:p14="http://schemas.microsoft.com/office/powerpoint/2010/main" val="107138663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mislead </a:t>
            </a:r>
          </a:p>
        </p:txBody>
      </p:sp>
      <p:sp>
        <p:nvSpPr>
          <p:cNvPr id="3" name="Rectangle 2">
            <a:extLst>
              <a:ext uri="{FF2B5EF4-FFF2-40B4-BE49-F238E27FC236}">
                <a16:creationId xmlns:a16="http://schemas.microsoft.com/office/drawing/2014/main" id="{4BCBA2DA-E95C-434C-BE81-320E182AE5EF}"/>
              </a:ext>
            </a:extLst>
          </p:cNvPr>
          <p:cNvSpPr/>
          <p:nvPr/>
        </p:nvSpPr>
        <p:spPr>
          <a:xfrm>
            <a:off x="4735287" y="3706587"/>
            <a:ext cx="1224641"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07701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mislead </a:t>
            </a:r>
          </a:p>
        </p:txBody>
      </p:sp>
      <p:sp>
        <p:nvSpPr>
          <p:cNvPr id="3" name="Rectangle 2">
            <a:extLst>
              <a:ext uri="{FF2B5EF4-FFF2-40B4-BE49-F238E27FC236}">
                <a16:creationId xmlns:a16="http://schemas.microsoft.com/office/drawing/2014/main" id="{4BCBA2DA-E95C-434C-BE81-320E182AE5EF}"/>
              </a:ext>
            </a:extLst>
          </p:cNvPr>
          <p:cNvSpPr/>
          <p:nvPr/>
        </p:nvSpPr>
        <p:spPr>
          <a:xfrm>
            <a:off x="4735287" y="3706587"/>
            <a:ext cx="1224641"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5538" name="Picture 2" descr="Image result for mislead clip art">
            <a:extLst>
              <a:ext uri="{FF2B5EF4-FFF2-40B4-BE49-F238E27FC236}">
                <a16:creationId xmlns:a16="http://schemas.microsoft.com/office/drawing/2014/main" id="{142F928D-45AD-5830-8B35-4694898AA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70" y="470128"/>
            <a:ext cx="2969759" cy="240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95326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18751550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suffix</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ly</a:t>
            </a:r>
            <a:endParaRPr lang="en-GB" dirty="0">
              <a:latin typeface="Twinkl Cursive Looped" panose="02000000000000000000" pitchFamily="2" charset="0"/>
            </a:endParaRPr>
          </a:p>
        </p:txBody>
      </p:sp>
    </p:spTree>
    <p:extLst>
      <p:ext uri="{BB962C8B-B14F-4D97-AF65-F5344CB8AC3E}">
        <p14:creationId xmlns:p14="http://schemas.microsoft.com/office/powerpoint/2010/main" val="214880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mistreat </a:t>
            </a:r>
          </a:p>
        </p:txBody>
      </p:sp>
      <p:sp>
        <p:nvSpPr>
          <p:cNvPr id="3" name="Rectangle 2">
            <a:extLst>
              <a:ext uri="{FF2B5EF4-FFF2-40B4-BE49-F238E27FC236}">
                <a16:creationId xmlns:a16="http://schemas.microsoft.com/office/drawing/2014/main" id="{4BCBA2DA-E95C-434C-BE81-320E182AE5EF}"/>
              </a:ext>
            </a:extLst>
          </p:cNvPr>
          <p:cNvSpPr/>
          <p:nvPr/>
        </p:nvSpPr>
        <p:spPr>
          <a:xfrm>
            <a:off x="4718958" y="3706587"/>
            <a:ext cx="1224641"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170" name="Picture 2" descr="Image result for mistreat clip art">
            <a:extLst>
              <a:ext uri="{FF2B5EF4-FFF2-40B4-BE49-F238E27FC236}">
                <a16:creationId xmlns:a16="http://schemas.microsoft.com/office/drawing/2014/main" id="{C7862F1C-D4EA-144C-6596-BF5B4666FB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888"/>
          <a:stretch/>
        </p:blipFill>
        <p:spPr bwMode="auto">
          <a:xfrm>
            <a:off x="637495" y="635454"/>
            <a:ext cx="2524125" cy="1748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50333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endParaRPr lang="en-GB" dirty="0">
              <a:latin typeface="Twinkl Cursive Looped" panose="02000000000000000000" pitchFamily="2" charset="0"/>
            </a:endParaRPr>
          </a:p>
        </p:txBody>
      </p:sp>
    </p:spTree>
    <p:extLst>
      <p:ext uri="{BB962C8B-B14F-4D97-AF65-F5344CB8AC3E}">
        <p14:creationId xmlns:p14="http://schemas.microsoft.com/office/powerpoint/2010/main" val="324370522"/>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19578" y="4974939"/>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br>
              <a:rPr lang="en-GB" dirty="0">
                <a:latin typeface="Twinkl Cursive Looped" panose="02000000000000000000" pitchFamily="2" charset="0"/>
              </a:rPr>
            </a:br>
            <a:r>
              <a:rPr lang="en-GB" dirty="0">
                <a:latin typeface="Twinkl Cursive Looped" panose="02000000000000000000" pitchFamily="2" charset="0"/>
              </a:rPr>
              <a:t>The suffix –</a:t>
            </a:r>
            <a:r>
              <a:rPr lang="en-GB" dirty="0" err="1">
                <a:latin typeface="Twinkl Cursive Looped" panose="02000000000000000000" pitchFamily="2" charset="0"/>
              </a:rPr>
              <a:t>ly</a:t>
            </a:r>
            <a:r>
              <a:rPr lang="en-GB" dirty="0">
                <a:latin typeface="Twinkl Cursive Looped" panose="02000000000000000000" pitchFamily="2" charset="0"/>
              </a:rPr>
              <a:t> is added to an </a:t>
            </a:r>
            <a:br>
              <a:rPr lang="en-GB" dirty="0">
                <a:latin typeface="Twinkl Cursive Looped" panose="02000000000000000000" pitchFamily="2" charset="0"/>
              </a:rPr>
            </a:br>
            <a:r>
              <a:rPr lang="en-GB" dirty="0">
                <a:latin typeface="Twinkl Cursive Looped" panose="02000000000000000000" pitchFamily="2" charset="0"/>
              </a:rPr>
              <a:t>adjective to form an adverb.    The rules already learnt still apply.</a:t>
            </a:r>
            <a:br>
              <a:rPr lang="en-GB" dirty="0">
                <a:latin typeface="Twinkl Cursive Looped" panose="02000000000000000000" pitchFamily="2" charset="0"/>
              </a:rPr>
            </a:br>
            <a:r>
              <a:rPr lang="en-GB" dirty="0">
                <a:latin typeface="Twinkl Cursive Looped" panose="02000000000000000000" pitchFamily="2" charset="0"/>
              </a:rPr>
              <a:t>The suffix –</a:t>
            </a:r>
            <a:r>
              <a:rPr lang="en-GB" dirty="0" err="1">
                <a:latin typeface="Twinkl Cursive Looped" panose="02000000000000000000" pitchFamily="2" charset="0"/>
              </a:rPr>
              <a:t>ly</a:t>
            </a:r>
            <a:r>
              <a:rPr lang="en-GB" dirty="0">
                <a:latin typeface="Twinkl Cursive Looped" panose="02000000000000000000" pitchFamily="2" charset="0"/>
              </a:rPr>
              <a:t> starts with a consonant  letter, so it is added straight on to most root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3776021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usually</a:t>
            </a:r>
          </a:p>
        </p:txBody>
      </p:sp>
    </p:spTree>
    <p:extLst>
      <p:ext uri="{BB962C8B-B14F-4D97-AF65-F5344CB8AC3E}">
        <p14:creationId xmlns:p14="http://schemas.microsoft.com/office/powerpoint/2010/main" val="90987078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usually</a:t>
            </a:r>
          </a:p>
        </p:txBody>
      </p:sp>
      <p:sp>
        <p:nvSpPr>
          <p:cNvPr id="3" name="Rectangle 2">
            <a:extLst>
              <a:ext uri="{FF2B5EF4-FFF2-40B4-BE49-F238E27FC236}">
                <a16:creationId xmlns:a16="http://schemas.microsoft.com/office/drawing/2014/main" id="{13BB5EC0-7A96-4D29-A835-6FAE896C31A4}"/>
              </a:ext>
            </a:extLst>
          </p:cNvPr>
          <p:cNvSpPr/>
          <p:nvPr/>
        </p:nvSpPr>
        <p:spPr>
          <a:xfrm>
            <a:off x="6972299" y="3561670"/>
            <a:ext cx="73478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951309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slowly</a:t>
            </a:r>
          </a:p>
        </p:txBody>
      </p:sp>
    </p:spTree>
    <p:extLst>
      <p:ext uri="{BB962C8B-B14F-4D97-AF65-F5344CB8AC3E}">
        <p14:creationId xmlns:p14="http://schemas.microsoft.com/office/powerpoint/2010/main" val="361976526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slowly</a:t>
            </a:r>
          </a:p>
        </p:txBody>
      </p:sp>
      <p:sp>
        <p:nvSpPr>
          <p:cNvPr id="3" name="Rectangle 2">
            <a:extLst>
              <a:ext uri="{FF2B5EF4-FFF2-40B4-BE49-F238E27FC236}">
                <a16:creationId xmlns:a16="http://schemas.microsoft.com/office/drawing/2014/main" id="{0366E0B6-702E-4814-82C6-08CA2D13F3C9}"/>
              </a:ext>
            </a:extLst>
          </p:cNvPr>
          <p:cNvSpPr/>
          <p:nvPr/>
        </p:nvSpPr>
        <p:spPr>
          <a:xfrm>
            <a:off x="6662059" y="3657600"/>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345512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endlessly</a:t>
            </a:r>
          </a:p>
        </p:txBody>
      </p:sp>
    </p:spTree>
    <p:extLst>
      <p:ext uri="{BB962C8B-B14F-4D97-AF65-F5344CB8AC3E}">
        <p14:creationId xmlns:p14="http://schemas.microsoft.com/office/powerpoint/2010/main" val="1477279462"/>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endlessly</a:t>
            </a:r>
          </a:p>
        </p:txBody>
      </p:sp>
      <p:sp>
        <p:nvSpPr>
          <p:cNvPr id="3" name="Rectangle 2">
            <a:extLst>
              <a:ext uri="{FF2B5EF4-FFF2-40B4-BE49-F238E27FC236}">
                <a16:creationId xmlns:a16="http://schemas.microsoft.com/office/drawing/2014/main" id="{4BCBA2DA-E95C-434C-BE81-320E182AE5EF}"/>
              </a:ext>
            </a:extLst>
          </p:cNvPr>
          <p:cNvSpPr/>
          <p:nvPr/>
        </p:nvSpPr>
        <p:spPr>
          <a:xfrm>
            <a:off x="6988630" y="3690259"/>
            <a:ext cx="832756" cy="8722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2284943"/>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usually</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2462409923"/>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usually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usual + </a:t>
            </a:r>
            <a:r>
              <a:rPr lang="en-GB" dirty="0" err="1">
                <a:latin typeface="Twinkl Cursive Looped" panose="02000000000000000000" pitchFamily="2" charset="0"/>
              </a:rPr>
              <a:t>ly</a:t>
            </a:r>
            <a:r>
              <a:rPr lang="en-GB" dirty="0">
                <a:latin typeface="Twinkl Cursive Looped" panose="02000000000000000000" pitchFamily="2" charset="0"/>
              </a:rPr>
              <a:t> = usually</a:t>
            </a:r>
            <a:endParaRPr lang="en-GB" i="1" dirty="0">
              <a:latin typeface="Twinkl Cursive Looped" panose="02000000000000000000" pitchFamily="2" charset="0"/>
            </a:endParaRPr>
          </a:p>
        </p:txBody>
      </p:sp>
      <p:pic>
        <p:nvPicPr>
          <p:cNvPr id="22530" name="Picture 2" descr="Image result for usually breakfast clip art">
            <a:extLst>
              <a:ext uri="{FF2B5EF4-FFF2-40B4-BE49-F238E27FC236}">
                <a16:creationId xmlns:a16="http://schemas.microsoft.com/office/drawing/2014/main" id="{D179CD2F-867B-2CD8-30CA-18857CB4C2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643" y="347663"/>
            <a:ext cx="205740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092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68828" y="4860639"/>
            <a:ext cx="10515600" cy="1481650"/>
          </a:xfrm>
        </p:spPr>
        <p:txBody>
          <a:bodyPr>
            <a:normAutofit fontScale="90000"/>
          </a:bodyPr>
          <a:lstStyle/>
          <a:p>
            <a:pPr algn="ctr"/>
            <a:r>
              <a:rPr lang="en-GB" dirty="0">
                <a:latin typeface="Twinkl Cursive Looped" panose="02000000000000000000" pitchFamily="2" charset="0"/>
              </a:rPr>
              <a:t>usually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usual + </a:t>
            </a:r>
            <a:r>
              <a:rPr lang="en-GB" dirty="0" err="1">
                <a:latin typeface="Twinkl Cursive Looped" panose="02000000000000000000" pitchFamily="2" charset="0"/>
              </a:rPr>
              <a:t>ly</a:t>
            </a:r>
            <a:r>
              <a:rPr lang="en-GB" dirty="0">
                <a:latin typeface="Twinkl Cursive Looped" panose="02000000000000000000" pitchFamily="2" charset="0"/>
              </a:rPr>
              <a:t> = usually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(adverb)</a:t>
            </a:r>
            <a:br>
              <a:rPr lang="en-GB" dirty="0">
                <a:latin typeface="Twinkl Cursive Looped" panose="02000000000000000000" pitchFamily="2" charset="0"/>
              </a:rPr>
            </a:br>
            <a:r>
              <a:rPr lang="en-GB" dirty="0">
                <a:latin typeface="Twinkl Cursive Looped" panose="02000000000000000000" pitchFamily="2" charset="0"/>
              </a:rPr>
              <a:t>Definition - under normal conditions </a:t>
            </a:r>
            <a:endParaRPr lang="en-GB" i="1" dirty="0">
              <a:latin typeface="Twinkl Cursive Looped" panose="02000000000000000000" pitchFamily="2" charset="0"/>
            </a:endParaRPr>
          </a:p>
        </p:txBody>
      </p:sp>
      <p:pic>
        <p:nvPicPr>
          <p:cNvPr id="66562" name="Picture 2" descr="Image result for usually breakfast clip art">
            <a:extLst>
              <a:ext uri="{FF2B5EF4-FFF2-40B4-BE49-F238E27FC236}">
                <a16:creationId xmlns:a16="http://schemas.microsoft.com/office/drawing/2014/main" id="{C90623A1-33A0-66AE-5D3D-369A674268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72" y="298677"/>
            <a:ext cx="205740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49259"/>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slowly</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307840673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slowly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slow + </a:t>
            </a:r>
            <a:r>
              <a:rPr lang="en-GB" dirty="0" err="1">
                <a:latin typeface="Twinkl Cursive Looped" panose="02000000000000000000" pitchFamily="2" charset="0"/>
              </a:rPr>
              <a:t>ly</a:t>
            </a:r>
            <a:r>
              <a:rPr lang="en-GB" dirty="0">
                <a:latin typeface="Twinkl Cursive Looped" panose="02000000000000000000" pitchFamily="2" charset="0"/>
              </a:rPr>
              <a:t> = slowly</a:t>
            </a:r>
            <a:endParaRPr lang="en-GB" i="1" dirty="0">
              <a:latin typeface="Twinkl Cursive Looped" panose="02000000000000000000" pitchFamily="2" charset="0"/>
            </a:endParaRPr>
          </a:p>
        </p:txBody>
      </p:sp>
      <p:pic>
        <p:nvPicPr>
          <p:cNvPr id="21506" name="Picture 2" descr="Image result for slowly clip art">
            <a:extLst>
              <a:ext uri="{FF2B5EF4-FFF2-40B4-BE49-F238E27FC236}">
                <a16:creationId xmlns:a16="http://schemas.microsoft.com/office/drawing/2014/main" id="{F9733B30-C65E-0E46-7B0C-20611D088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382" y="302078"/>
            <a:ext cx="16573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721816"/>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906737"/>
            <a:ext cx="10515600" cy="1481650"/>
          </a:xfrm>
        </p:spPr>
        <p:txBody>
          <a:bodyPr>
            <a:normAutofit fontScale="90000"/>
          </a:bodyPr>
          <a:lstStyle/>
          <a:p>
            <a:pPr algn="ctr"/>
            <a:r>
              <a:rPr lang="en-GB" dirty="0">
                <a:latin typeface="Twinkl Cursive Looped" panose="02000000000000000000" pitchFamily="2" charset="0"/>
              </a:rPr>
              <a:t>slowly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slow + </a:t>
            </a:r>
            <a:r>
              <a:rPr lang="en-GB" dirty="0" err="1">
                <a:latin typeface="Twinkl Cursive Looped" panose="02000000000000000000" pitchFamily="2" charset="0"/>
              </a:rPr>
              <a:t>ly</a:t>
            </a:r>
            <a:r>
              <a:rPr lang="en-GB" dirty="0">
                <a:latin typeface="Twinkl Cursive Looped" panose="02000000000000000000" pitchFamily="2" charset="0"/>
              </a:rPr>
              <a:t> = slowly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at a slow speed; not quickly</a:t>
            </a:r>
            <a:endParaRPr lang="en-GB" i="1" dirty="0">
              <a:latin typeface="Twinkl Cursive Looped" panose="02000000000000000000" pitchFamily="2" charset="0"/>
            </a:endParaRPr>
          </a:p>
        </p:txBody>
      </p:sp>
      <p:pic>
        <p:nvPicPr>
          <p:cNvPr id="67586" name="Picture 2" descr="Image result for slowly clip art">
            <a:extLst>
              <a:ext uri="{FF2B5EF4-FFF2-40B4-BE49-F238E27FC236}">
                <a16:creationId xmlns:a16="http://schemas.microsoft.com/office/drawing/2014/main" id="{DB9E73F8-CAAC-DB91-D4F3-B303780C0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382" y="236764"/>
            <a:ext cx="16573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55905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endlessly</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1663856417"/>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endlessly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endless + </a:t>
            </a:r>
            <a:r>
              <a:rPr lang="en-GB" dirty="0" err="1">
                <a:latin typeface="Twinkl Cursive Looped" panose="02000000000000000000" pitchFamily="2" charset="0"/>
              </a:rPr>
              <a:t>ly</a:t>
            </a:r>
            <a:r>
              <a:rPr lang="en-GB" dirty="0">
                <a:latin typeface="Twinkl Cursive Looped" panose="02000000000000000000" pitchFamily="2" charset="0"/>
              </a:rPr>
              <a:t> = endlessly</a:t>
            </a:r>
            <a:endParaRPr lang="en-GB" i="1" dirty="0">
              <a:latin typeface="Twinkl Cursive Looped" panose="02000000000000000000" pitchFamily="2" charset="0"/>
            </a:endParaRPr>
          </a:p>
        </p:txBody>
      </p:sp>
      <p:pic>
        <p:nvPicPr>
          <p:cNvPr id="20482" name="Picture 2" descr="Image result for endlessly clip art">
            <a:extLst>
              <a:ext uri="{FF2B5EF4-FFF2-40B4-BE49-F238E27FC236}">
                <a16:creationId xmlns:a16="http://schemas.microsoft.com/office/drawing/2014/main" id="{E6A75456-F2F0-92EC-C3BB-6D4075214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109" y="367393"/>
            <a:ext cx="21431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32664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761307"/>
            <a:ext cx="10515600" cy="1481650"/>
          </a:xfrm>
        </p:spPr>
        <p:txBody>
          <a:bodyPr>
            <a:normAutofit fontScale="90000"/>
          </a:bodyPr>
          <a:lstStyle/>
          <a:p>
            <a:pPr algn="ctr"/>
            <a:r>
              <a:rPr lang="en-GB" dirty="0">
                <a:latin typeface="Twinkl Cursive Looped" panose="02000000000000000000" pitchFamily="2" charset="0"/>
              </a:rPr>
              <a:t>endlessly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endless + </a:t>
            </a:r>
            <a:r>
              <a:rPr lang="en-GB" dirty="0" err="1">
                <a:latin typeface="Twinkl Cursive Looped" panose="02000000000000000000" pitchFamily="2" charset="0"/>
              </a:rPr>
              <a:t>ly</a:t>
            </a:r>
            <a:r>
              <a:rPr lang="en-GB" dirty="0">
                <a:latin typeface="Twinkl Cursive Looped" panose="02000000000000000000" pitchFamily="2" charset="0"/>
              </a:rPr>
              <a:t> = endlessly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in a way that has or seems to have no end or limit </a:t>
            </a:r>
            <a:endParaRPr lang="en-GB" i="1" dirty="0">
              <a:latin typeface="Twinkl Cursive Looped" panose="02000000000000000000" pitchFamily="2" charset="0"/>
            </a:endParaRPr>
          </a:p>
        </p:txBody>
      </p:sp>
      <p:pic>
        <p:nvPicPr>
          <p:cNvPr id="68610" name="Picture 2" descr="Image result for endlessly clip art">
            <a:extLst>
              <a:ext uri="{FF2B5EF4-FFF2-40B4-BE49-F238E27FC236}">
                <a16:creationId xmlns:a16="http://schemas.microsoft.com/office/drawing/2014/main" id="{3300F8D6-5D19-CA81-4682-841CFF4D9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67" y="382193"/>
            <a:ext cx="21431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186034"/>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37457" y="3064496"/>
            <a:ext cx="11854543" cy="1481650"/>
          </a:xfrm>
        </p:spPr>
        <p:txBody>
          <a:bodyPr>
            <a:normAutofit fontScale="90000"/>
          </a:bodyPr>
          <a:lstStyle/>
          <a:p>
            <a:pPr algn="ctr"/>
            <a:r>
              <a:rPr lang="en-GB" dirty="0">
                <a:latin typeface="Twinkl Cursive Looped" panose="02000000000000000000" pitchFamily="2" charset="0"/>
              </a:rPr>
              <a:t>He usually arrives home about one o'clock. </a:t>
            </a:r>
            <a:endParaRPr lang="en-GB" i="1" dirty="0"/>
          </a:p>
        </p:txBody>
      </p:sp>
    </p:spTree>
    <p:extLst>
      <p:ext uri="{BB962C8B-B14F-4D97-AF65-F5344CB8AC3E}">
        <p14:creationId xmlns:p14="http://schemas.microsoft.com/office/powerpoint/2010/main" val="152050738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37457" y="3064496"/>
            <a:ext cx="11854543" cy="1481650"/>
          </a:xfrm>
        </p:spPr>
        <p:txBody>
          <a:bodyPr>
            <a:normAutofit fontScale="90000"/>
          </a:bodyPr>
          <a:lstStyle/>
          <a:p>
            <a:pPr algn="ctr"/>
            <a:r>
              <a:rPr lang="en-GB" dirty="0">
                <a:latin typeface="Twinkl Cursive Looped" panose="02000000000000000000" pitchFamily="2" charset="0"/>
              </a:rPr>
              <a:t>He _______ arrives home about one o'clock. </a:t>
            </a:r>
            <a:endParaRPr lang="en-GB" i="1" dirty="0"/>
          </a:p>
        </p:txBody>
      </p:sp>
    </p:spTree>
    <p:extLst>
      <p:ext uri="{BB962C8B-B14F-4D97-AF65-F5344CB8AC3E}">
        <p14:creationId xmlns:p14="http://schemas.microsoft.com/office/powerpoint/2010/main" val="3817045728"/>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37457" y="3064496"/>
            <a:ext cx="11854543" cy="1481650"/>
          </a:xfrm>
        </p:spPr>
        <p:txBody>
          <a:bodyPr>
            <a:normAutofit fontScale="90000"/>
          </a:bodyPr>
          <a:lstStyle/>
          <a:p>
            <a:pPr algn="ctr"/>
            <a:r>
              <a:rPr lang="en-GB" dirty="0">
                <a:latin typeface="Twinkl Cursive Looped" panose="02000000000000000000" pitchFamily="2" charset="0"/>
              </a:rPr>
              <a:t>He usually arrives home about one o'clock. </a:t>
            </a:r>
            <a:endParaRPr lang="en-GB" i="1" dirty="0"/>
          </a:p>
        </p:txBody>
      </p:sp>
    </p:spTree>
    <p:extLst>
      <p:ext uri="{BB962C8B-B14F-4D97-AF65-F5344CB8AC3E}">
        <p14:creationId xmlns:p14="http://schemas.microsoft.com/office/powerpoint/2010/main" val="2807433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suffix</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ly</a:t>
            </a:r>
            <a:endParaRPr lang="en-GB" dirty="0">
              <a:latin typeface="Twinkl Cursive Looped" panose="02000000000000000000" pitchFamily="2" charset="0"/>
            </a:endParaRPr>
          </a:p>
        </p:txBody>
      </p:sp>
    </p:spTree>
    <p:extLst>
      <p:ext uri="{BB962C8B-B14F-4D97-AF65-F5344CB8AC3E}">
        <p14:creationId xmlns:p14="http://schemas.microsoft.com/office/powerpoint/2010/main" val="607385829"/>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They moved forward slowly.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15182887"/>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They moved forward 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5695359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They moved forward slowly.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59419339"/>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original episodes were endlessly repeated.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9472306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original episodes were _________ repeated.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38592075"/>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original episodes were endlessly repeated.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81700102"/>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8282818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continue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0824620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continue</a:t>
            </a:r>
            <a:br>
              <a:rPr lang="en-GB" dirty="0">
                <a:latin typeface="Twinkl Cursive Looped" panose="02000000000000000000" pitchFamily="2" charset="0"/>
              </a:rPr>
            </a:br>
            <a:r>
              <a:rPr lang="en-GB" dirty="0">
                <a:latin typeface="Twinkl Cursive Looped" panose="02000000000000000000" pitchFamily="2" charset="0"/>
              </a:rPr>
              <a:t>He was unable to continue with his job.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9111210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continue</a:t>
            </a:r>
            <a:br>
              <a:rPr lang="en-GB" dirty="0">
                <a:latin typeface="Twinkl Cursive Looped" panose="02000000000000000000" pitchFamily="2" charset="0"/>
              </a:rPr>
            </a:br>
            <a:r>
              <a:rPr lang="en-GB" dirty="0">
                <a:latin typeface="Twinkl Cursive Looped" panose="02000000000000000000" pitchFamily="2" charset="0"/>
              </a:rPr>
              <a:t>He was unable to continue with his job. </a:t>
            </a:r>
            <a:endParaRPr lang="en-GB" i="1" dirty="0">
              <a:latin typeface="Twinkl Cursive Looped" panose="02000000000000000000" pitchFamily="2" charset="0"/>
            </a:endParaRPr>
          </a:p>
        </p:txBody>
      </p:sp>
      <p:pic>
        <p:nvPicPr>
          <p:cNvPr id="13314" name="Picture 2" descr="Image result for continue with job clip art">
            <a:extLst>
              <a:ext uri="{FF2B5EF4-FFF2-40B4-BE49-F238E27FC236}">
                <a16:creationId xmlns:a16="http://schemas.microsoft.com/office/drawing/2014/main" id="{C6B94327-1E82-6C0E-04BA-0D092AA3C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49" y="461282"/>
            <a:ext cx="1679121" cy="170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207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endParaRPr lang="en-GB" dirty="0">
              <a:latin typeface="Twinkl Cursive Looped" panose="02000000000000000000" pitchFamily="2" charset="0"/>
            </a:endParaRPr>
          </a:p>
        </p:txBody>
      </p:sp>
    </p:spTree>
    <p:extLst>
      <p:ext uri="{BB962C8B-B14F-4D97-AF65-F5344CB8AC3E}">
        <p14:creationId xmlns:p14="http://schemas.microsoft.com/office/powerpoint/2010/main" val="1867376639"/>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He was unable to ________ with his job.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9766213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He was unable to continue with his job. </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D4D24434-28DA-082A-43BE-D112CC4AD71B}"/>
              </a:ext>
            </a:extLst>
          </p:cNvPr>
          <p:cNvSpPr/>
          <p:nvPr/>
        </p:nvSpPr>
        <p:spPr>
          <a:xfrm>
            <a:off x="6782509" y="3058057"/>
            <a:ext cx="2688061" cy="7418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6296774"/>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decided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84390174"/>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decided</a:t>
            </a:r>
            <a:br>
              <a:rPr lang="en-GB" dirty="0">
                <a:latin typeface="Twinkl Cursive Looped" panose="02000000000000000000" pitchFamily="2" charset="0"/>
              </a:rPr>
            </a:br>
            <a:r>
              <a:rPr lang="en-GB" dirty="0">
                <a:latin typeface="Twinkl Cursive Looped" panose="02000000000000000000" pitchFamily="2" charset="0"/>
              </a:rPr>
              <a:t>She decided that she liked him. </a:t>
            </a:r>
            <a:endParaRPr lang="en-GB" i="1" dirty="0"/>
          </a:p>
        </p:txBody>
      </p:sp>
    </p:spTree>
    <p:extLst>
      <p:ext uri="{BB962C8B-B14F-4D97-AF65-F5344CB8AC3E}">
        <p14:creationId xmlns:p14="http://schemas.microsoft.com/office/powerpoint/2010/main" val="1312182818"/>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decided</a:t>
            </a:r>
            <a:br>
              <a:rPr lang="en-GB" dirty="0">
                <a:latin typeface="Twinkl Cursive Looped" panose="02000000000000000000" pitchFamily="2" charset="0"/>
              </a:rPr>
            </a:br>
            <a:r>
              <a:rPr lang="en-GB" dirty="0">
                <a:latin typeface="Twinkl Cursive Looped" panose="02000000000000000000" pitchFamily="2" charset="0"/>
              </a:rPr>
              <a:t>She decided that she liked him. </a:t>
            </a:r>
            <a:endParaRPr lang="en-GB" i="1" dirty="0"/>
          </a:p>
        </p:txBody>
      </p:sp>
      <p:pic>
        <p:nvPicPr>
          <p:cNvPr id="17410" name="Picture 2">
            <a:extLst>
              <a:ext uri="{FF2B5EF4-FFF2-40B4-BE49-F238E27FC236}">
                <a16:creationId xmlns:a16="http://schemas.microsoft.com/office/drawing/2014/main" id="{1094F94F-A228-1369-A08C-03E16F365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3" y="579664"/>
            <a:ext cx="23622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2613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She decided that she liked him.</a:t>
            </a:r>
            <a:br>
              <a:rPr lang="en-GB" dirty="0"/>
            </a:br>
            <a:endParaRPr lang="en-GB" i="1" dirty="0"/>
          </a:p>
        </p:txBody>
      </p:sp>
    </p:spTree>
    <p:extLst>
      <p:ext uri="{BB962C8B-B14F-4D97-AF65-F5344CB8AC3E}">
        <p14:creationId xmlns:p14="http://schemas.microsoft.com/office/powerpoint/2010/main" val="1667676260"/>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She _______ that she liked him.</a:t>
            </a:r>
            <a:br>
              <a:rPr lang="en-GB" dirty="0"/>
            </a:br>
            <a:endParaRPr lang="en-GB" i="1" dirty="0"/>
          </a:p>
        </p:txBody>
      </p:sp>
    </p:spTree>
    <p:extLst>
      <p:ext uri="{BB962C8B-B14F-4D97-AF65-F5344CB8AC3E}">
        <p14:creationId xmlns:p14="http://schemas.microsoft.com/office/powerpoint/2010/main" val="1202595722"/>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She decided that she liked him. </a:t>
            </a:r>
            <a:endParaRPr lang="en-GB" i="1" dirty="0"/>
          </a:p>
        </p:txBody>
      </p:sp>
      <p:sp>
        <p:nvSpPr>
          <p:cNvPr id="4" name="Rectangle 3">
            <a:extLst>
              <a:ext uri="{FF2B5EF4-FFF2-40B4-BE49-F238E27FC236}">
                <a16:creationId xmlns:a16="http://schemas.microsoft.com/office/drawing/2014/main" id="{32A507C5-F654-47EC-A31E-01C2B69BBEFA}"/>
              </a:ext>
            </a:extLst>
          </p:cNvPr>
          <p:cNvSpPr/>
          <p:nvPr/>
        </p:nvSpPr>
        <p:spPr>
          <a:xfrm>
            <a:off x="2732313" y="3746810"/>
            <a:ext cx="2427516" cy="8156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9544016"/>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54836881"/>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7528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19578" y="4974939"/>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br>
              <a:rPr lang="en-GB" dirty="0">
                <a:latin typeface="Twinkl Cursive Looped" panose="02000000000000000000" pitchFamily="2" charset="0"/>
              </a:rPr>
            </a:br>
            <a:r>
              <a:rPr lang="en-GB" dirty="0">
                <a:latin typeface="Twinkl Cursive Looped" panose="02000000000000000000" pitchFamily="2" charset="0"/>
              </a:rPr>
              <a:t>The suffix –</a:t>
            </a:r>
            <a:r>
              <a:rPr lang="en-GB" dirty="0" err="1">
                <a:latin typeface="Twinkl Cursive Looped" panose="02000000000000000000" pitchFamily="2" charset="0"/>
              </a:rPr>
              <a:t>ly</a:t>
            </a:r>
            <a:r>
              <a:rPr lang="en-GB" dirty="0">
                <a:latin typeface="Twinkl Cursive Looped" panose="02000000000000000000" pitchFamily="2" charset="0"/>
              </a:rPr>
              <a:t> is added to an </a:t>
            </a:r>
            <a:br>
              <a:rPr lang="en-GB" dirty="0">
                <a:latin typeface="Twinkl Cursive Looped" panose="02000000000000000000" pitchFamily="2" charset="0"/>
              </a:rPr>
            </a:br>
            <a:r>
              <a:rPr lang="en-GB" dirty="0">
                <a:latin typeface="Twinkl Cursive Looped" panose="02000000000000000000" pitchFamily="2" charset="0"/>
              </a:rPr>
              <a:t>adjective to form an adverb.    The rules already learnt still apply.</a:t>
            </a:r>
            <a:br>
              <a:rPr lang="en-GB" dirty="0">
                <a:latin typeface="Twinkl Cursive Looped" panose="02000000000000000000" pitchFamily="2" charset="0"/>
              </a:rPr>
            </a:br>
            <a:r>
              <a:rPr lang="en-GB" dirty="0">
                <a:latin typeface="Twinkl Cursive Looped" panose="02000000000000000000" pitchFamily="2" charset="0"/>
              </a:rPr>
              <a:t>The suffix –</a:t>
            </a:r>
            <a:r>
              <a:rPr lang="en-GB" dirty="0" err="1">
                <a:latin typeface="Twinkl Cursive Looped" panose="02000000000000000000" pitchFamily="2" charset="0"/>
              </a:rPr>
              <a:t>ly</a:t>
            </a:r>
            <a:r>
              <a:rPr lang="en-GB" dirty="0">
                <a:latin typeface="Twinkl Cursive Looped" panose="02000000000000000000" pitchFamily="2" charset="0"/>
              </a:rPr>
              <a:t> starts with a consonant  letter, so it is added straight on to most root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676013275"/>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65414" y="1551215"/>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Oil</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err="1">
                <a:solidFill>
                  <a:srgbClr val="000000"/>
                </a:solidFill>
                <a:effectLst/>
                <a:latin typeface="Twinkl Cursive Looped" panose="02000000000000000000" pitchFamily="2" charset="0"/>
                <a:ea typeface="Times New Roman" panose="02020603050405020304" pitchFamily="18" charset="0"/>
              </a:rPr>
              <a:t>Oil</a:t>
            </a:r>
            <a:r>
              <a:rPr lang="en-GB" sz="4000" dirty="0">
                <a:solidFill>
                  <a:srgbClr val="000000"/>
                </a:solidFill>
                <a:effectLst/>
                <a:latin typeface="Twinkl Cursive Looped" panose="02000000000000000000" pitchFamily="2" charset="0"/>
                <a:ea typeface="Times New Roman" panose="02020603050405020304" pitchFamily="18" charset="0"/>
              </a:rPr>
              <a:t> is everywhere around us and we continue to use it in many different ways.   It is safely used in fertilisers to help us grow food and secretly found in many different types of plastics.  Slowly, oil is being phased out of use for running cars.  People can now decide to buy new cars that run on electric rather than oil. Usually, these electric cars are more expensive, but finally they are becoming more cost efficient. </a:t>
            </a:r>
          </a:p>
        </p:txBody>
      </p:sp>
    </p:spTree>
    <p:extLst>
      <p:ext uri="{BB962C8B-B14F-4D97-AF65-F5344CB8AC3E}">
        <p14:creationId xmlns:p14="http://schemas.microsoft.com/office/powerpoint/2010/main" val="2585039450"/>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65414" y="1551215"/>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Oil</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Oil is everywhere around us and we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continue</a:t>
            </a:r>
            <a:r>
              <a:rPr lang="en-GB" sz="4000" dirty="0">
                <a:solidFill>
                  <a:srgbClr val="000000"/>
                </a:solidFill>
                <a:effectLst/>
                <a:latin typeface="Twinkl Cursive Looped" panose="02000000000000000000" pitchFamily="2" charset="0"/>
                <a:ea typeface="Times New Roman" panose="02020603050405020304" pitchFamily="18" charset="0"/>
              </a:rPr>
              <a:t> to use it in many different ways.   It is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safely</a:t>
            </a:r>
            <a:r>
              <a:rPr lang="en-GB" sz="4000" dirty="0">
                <a:solidFill>
                  <a:srgbClr val="000000"/>
                </a:solidFill>
                <a:effectLst/>
                <a:latin typeface="Twinkl Cursive Looped" panose="02000000000000000000" pitchFamily="2" charset="0"/>
                <a:ea typeface="Times New Roman" panose="02020603050405020304" pitchFamily="18" charset="0"/>
              </a:rPr>
              <a:t> used in fertilisers to help us grow food and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secretly</a:t>
            </a:r>
            <a:r>
              <a:rPr lang="en-GB" sz="4000" dirty="0">
                <a:solidFill>
                  <a:srgbClr val="000000"/>
                </a:solidFill>
                <a:effectLst/>
                <a:latin typeface="Twinkl Cursive Looped" panose="02000000000000000000" pitchFamily="2" charset="0"/>
                <a:ea typeface="Times New Roman" panose="02020603050405020304" pitchFamily="18" charset="0"/>
              </a:rPr>
              <a:t> found in many different types of plastics.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Slowly</a:t>
            </a:r>
            <a:r>
              <a:rPr lang="en-GB" sz="4000" dirty="0">
                <a:solidFill>
                  <a:srgbClr val="000000"/>
                </a:solidFill>
                <a:effectLst/>
                <a:latin typeface="Twinkl Cursive Looped" panose="02000000000000000000" pitchFamily="2" charset="0"/>
                <a:ea typeface="Times New Roman" panose="02020603050405020304" pitchFamily="18" charset="0"/>
              </a:rPr>
              <a:t>, oil is being phased out of use for running cars.  People can now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decide</a:t>
            </a:r>
            <a:r>
              <a:rPr lang="en-GB" sz="4000" dirty="0">
                <a:solidFill>
                  <a:srgbClr val="000000"/>
                </a:solidFill>
                <a:effectLst/>
                <a:latin typeface="Twinkl Cursive Looped" panose="02000000000000000000" pitchFamily="2" charset="0"/>
                <a:ea typeface="Times New Roman" panose="02020603050405020304" pitchFamily="18" charset="0"/>
              </a:rPr>
              <a:t> to buy new cars that run on electric rather than oil.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Usually,</a:t>
            </a:r>
            <a:r>
              <a:rPr lang="en-GB" sz="4000" dirty="0">
                <a:solidFill>
                  <a:srgbClr val="000000"/>
                </a:solidFill>
                <a:effectLst/>
                <a:latin typeface="Twinkl Cursive Looped" panose="02000000000000000000" pitchFamily="2" charset="0"/>
                <a:ea typeface="Times New Roman" panose="02020603050405020304" pitchFamily="18" charset="0"/>
              </a:rPr>
              <a:t> these electric cars are more expensive, but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finally</a:t>
            </a:r>
            <a:r>
              <a:rPr lang="en-GB" sz="4000" dirty="0">
                <a:solidFill>
                  <a:srgbClr val="000000"/>
                </a:solidFill>
                <a:effectLst/>
                <a:latin typeface="Twinkl Cursive Looped" panose="02000000000000000000" pitchFamily="2" charset="0"/>
                <a:ea typeface="Times New Roman" panose="02020603050405020304" pitchFamily="18" charset="0"/>
              </a:rPr>
              <a:t> they are becoming more cost efficient. </a:t>
            </a:r>
          </a:p>
        </p:txBody>
      </p:sp>
    </p:spTree>
    <p:extLst>
      <p:ext uri="{BB962C8B-B14F-4D97-AF65-F5344CB8AC3E}">
        <p14:creationId xmlns:p14="http://schemas.microsoft.com/office/powerpoint/2010/main" val="2259265296"/>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58544417"/>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lstStyle/>
          <a:p>
            <a:r>
              <a:rPr lang="en-GB" sz="6000" dirty="0">
                <a:solidFill>
                  <a:srgbClr val="000000"/>
                </a:solidFill>
                <a:effectLst/>
                <a:latin typeface="Twinkl Cursive Looped" panose="02000000000000000000" pitchFamily="2" charset="0"/>
                <a:ea typeface="Times New Roman" panose="02020603050405020304" pitchFamily="18" charset="0"/>
              </a:rPr>
              <a:t>People can now decide to buy new cars that run on electric rather than oil.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1234228116"/>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Spring 1</a:t>
            </a:r>
          </a:p>
          <a:p>
            <a:r>
              <a:rPr lang="en-GB" sz="7200" dirty="0">
                <a:latin typeface="Twinkl Cursive Looped" panose="02000000000000000000" pitchFamily="2" charset="0"/>
              </a:rPr>
              <a:t>Week 1 - Friday</a:t>
            </a:r>
          </a:p>
          <a:p>
            <a:endParaRPr lang="en-GB" sz="7200" dirty="0"/>
          </a:p>
        </p:txBody>
      </p:sp>
    </p:spTree>
    <p:extLst>
      <p:ext uri="{BB962C8B-B14F-4D97-AF65-F5344CB8AC3E}">
        <p14:creationId xmlns:p14="http://schemas.microsoft.com/office/powerpoint/2010/main" val="4214164962"/>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C032E7-01AA-3BA9-9296-45B6EA9B9CB0}"/>
              </a:ext>
            </a:extLst>
          </p:cNvPr>
          <p:cNvPicPr>
            <a:picLocks noChangeAspect="1"/>
          </p:cNvPicPr>
          <p:nvPr/>
        </p:nvPicPr>
        <p:blipFill rotWithShape="1">
          <a:blip r:embed="rId2"/>
          <a:srcRect l="11250" t="10934" r="11071" b="8312"/>
          <a:stretch/>
        </p:blipFill>
        <p:spPr>
          <a:xfrm>
            <a:off x="212271" y="146957"/>
            <a:ext cx="11364686" cy="6642464"/>
          </a:xfrm>
          <a:prstGeom prst="rect">
            <a:avLst/>
          </a:prstGeom>
        </p:spPr>
      </p:pic>
    </p:spTree>
    <p:extLst>
      <p:ext uri="{BB962C8B-B14F-4D97-AF65-F5344CB8AC3E}">
        <p14:creationId xmlns:p14="http://schemas.microsoft.com/office/powerpoint/2010/main" val="1758724553"/>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eight</a:t>
            </a:r>
          </a:p>
        </p:txBody>
      </p:sp>
    </p:spTree>
    <p:extLst>
      <p:ext uri="{BB962C8B-B14F-4D97-AF65-F5344CB8AC3E}">
        <p14:creationId xmlns:p14="http://schemas.microsoft.com/office/powerpoint/2010/main" val="386686443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caught</a:t>
            </a:r>
          </a:p>
        </p:txBody>
      </p:sp>
    </p:spTree>
    <p:extLst>
      <p:ext uri="{BB962C8B-B14F-4D97-AF65-F5344CB8AC3E}">
        <p14:creationId xmlns:p14="http://schemas.microsoft.com/office/powerpoint/2010/main" val="3221187074"/>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kindly</a:t>
            </a:r>
          </a:p>
        </p:txBody>
      </p:sp>
    </p:spTree>
    <p:extLst>
      <p:ext uri="{BB962C8B-B14F-4D97-AF65-F5344CB8AC3E}">
        <p14:creationId xmlns:p14="http://schemas.microsoft.com/office/powerpoint/2010/main" val="2537044975"/>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misspell</a:t>
            </a:r>
          </a:p>
        </p:txBody>
      </p:sp>
    </p:spTree>
    <p:extLst>
      <p:ext uri="{BB962C8B-B14F-4D97-AF65-F5344CB8AC3E}">
        <p14:creationId xmlns:p14="http://schemas.microsoft.com/office/powerpoint/2010/main" val="2916884084"/>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mishap</a:t>
            </a:r>
          </a:p>
        </p:txBody>
      </p:sp>
    </p:spTree>
    <p:extLst>
      <p:ext uri="{BB962C8B-B14F-4D97-AF65-F5344CB8AC3E}">
        <p14:creationId xmlns:p14="http://schemas.microsoft.com/office/powerpoint/2010/main" val="161217968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mistreat</a:t>
            </a:r>
          </a:p>
        </p:txBody>
      </p:sp>
    </p:spTree>
    <p:extLst>
      <p:ext uri="{BB962C8B-B14F-4D97-AF65-F5344CB8AC3E}">
        <p14:creationId xmlns:p14="http://schemas.microsoft.com/office/powerpoint/2010/main" val="4213858259"/>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misbehave</a:t>
            </a:r>
          </a:p>
        </p:txBody>
      </p:sp>
    </p:spTree>
    <p:extLst>
      <p:ext uri="{BB962C8B-B14F-4D97-AF65-F5344CB8AC3E}">
        <p14:creationId xmlns:p14="http://schemas.microsoft.com/office/powerpoint/2010/main" val="4118669830"/>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mistrust</a:t>
            </a:r>
          </a:p>
        </p:txBody>
      </p:sp>
    </p:spTree>
    <p:extLst>
      <p:ext uri="{BB962C8B-B14F-4D97-AF65-F5344CB8AC3E}">
        <p14:creationId xmlns:p14="http://schemas.microsoft.com/office/powerpoint/2010/main" val="2242183891"/>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misprint</a:t>
            </a:r>
          </a:p>
        </p:txBody>
      </p:sp>
    </p:spTree>
    <p:extLst>
      <p:ext uri="{BB962C8B-B14F-4D97-AF65-F5344CB8AC3E}">
        <p14:creationId xmlns:p14="http://schemas.microsoft.com/office/powerpoint/2010/main" val="680978058"/>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misuse</a:t>
            </a:r>
          </a:p>
        </p:txBody>
      </p:sp>
    </p:spTree>
    <p:extLst>
      <p:ext uri="{BB962C8B-B14F-4D97-AF65-F5344CB8AC3E}">
        <p14:creationId xmlns:p14="http://schemas.microsoft.com/office/powerpoint/2010/main" val="4064547850"/>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misplace</a:t>
            </a:r>
          </a:p>
        </p:txBody>
      </p:sp>
    </p:spTree>
    <p:extLst>
      <p:ext uri="{BB962C8B-B14F-4D97-AF65-F5344CB8AC3E}">
        <p14:creationId xmlns:p14="http://schemas.microsoft.com/office/powerpoint/2010/main" val="606007093"/>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misheard</a:t>
            </a:r>
          </a:p>
        </p:txBody>
      </p:sp>
    </p:spTree>
    <p:extLst>
      <p:ext uri="{BB962C8B-B14F-4D97-AF65-F5344CB8AC3E}">
        <p14:creationId xmlns:p14="http://schemas.microsoft.com/office/powerpoint/2010/main" val="304526770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misread</a:t>
            </a:r>
          </a:p>
        </p:txBody>
      </p:sp>
    </p:spTree>
    <p:extLst>
      <p:ext uri="{BB962C8B-B14F-4D97-AF65-F5344CB8AC3E}">
        <p14:creationId xmlns:p14="http://schemas.microsoft.com/office/powerpoint/2010/main" val="3828583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C032E7-01AA-3BA9-9296-45B6EA9B9CB0}"/>
              </a:ext>
            </a:extLst>
          </p:cNvPr>
          <p:cNvPicPr>
            <a:picLocks noChangeAspect="1"/>
          </p:cNvPicPr>
          <p:nvPr/>
        </p:nvPicPr>
        <p:blipFill rotWithShape="1">
          <a:blip r:embed="rId2"/>
          <a:srcRect l="11250" t="10934" r="11071" b="8312"/>
          <a:stretch/>
        </p:blipFill>
        <p:spPr>
          <a:xfrm>
            <a:off x="212271" y="146957"/>
            <a:ext cx="11364686" cy="6642464"/>
          </a:xfrm>
          <a:prstGeom prst="rect">
            <a:avLst/>
          </a:prstGeom>
        </p:spPr>
      </p:pic>
    </p:spTree>
    <p:extLst>
      <p:ext uri="{BB962C8B-B14F-4D97-AF65-F5344CB8AC3E}">
        <p14:creationId xmlns:p14="http://schemas.microsoft.com/office/powerpoint/2010/main" val="3955913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kindly</a:t>
            </a:r>
          </a:p>
        </p:txBody>
      </p:sp>
      <p:sp>
        <p:nvSpPr>
          <p:cNvPr id="3" name="Rectangle 2">
            <a:extLst>
              <a:ext uri="{FF2B5EF4-FFF2-40B4-BE49-F238E27FC236}">
                <a16:creationId xmlns:a16="http://schemas.microsoft.com/office/drawing/2014/main" id="{13BB5EC0-7A96-4D29-A835-6FAE896C31A4}"/>
              </a:ext>
            </a:extLst>
          </p:cNvPr>
          <p:cNvSpPr/>
          <p:nvPr/>
        </p:nvSpPr>
        <p:spPr>
          <a:xfrm>
            <a:off x="6792685" y="3561670"/>
            <a:ext cx="73478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3660535"/>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misunderstood</a:t>
            </a:r>
          </a:p>
        </p:txBody>
      </p:sp>
    </p:spTree>
    <p:extLst>
      <p:ext uri="{BB962C8B-B14F-4D97-AF65-F5344CB8AC3E}">
        <p14:creationId xmlns:p14="http://schemas.microsoft.com/office/powerpoint/2010/main" val="2974311952"/>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mislead</a:t>
            </a:r>
          </a:p>
        </p:txBody>
      </p:sp>
    </p:spTree>
    <p:extLst>
      <p:ext uri="{BB962C8B-B14F-4D97-AF65-F5344CB8AC3E}">
        <p14:creationId xmlns:p14="http://schemas.microsoft.com/office/powerpoint/2010/main" val="3931376148"/>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kindly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48704156"/>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quickly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sweetly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38272345"/>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safely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rudely</a:t>
            </a:r>
          </a:p>
        </p:txBody>
      </p:sp>
    </p:spTree>
    <p:extLst>
      <p:ext uri="{BB962C8B-B14F-4D97-AF65-F5344CB8AC3E}">
        <p14:creationId xmlns:p14="http://schemas.microsoft.com/office/powerpoint/2010/main" val="805782854"/>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finally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strongly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92669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kindly</a:t>
            </a:r>
          </a:p>
        </p:txBody>
      </p:sp>
      <p:sp>
        <p:nvSpPr>
          <p:cNvPr id="3" name="Rectangle 2">
            <a:extLst>
              <a:ext uri="{FF2B5EF4-FFF2-40B4-BE49-F238E27FC236}">
                <a16:creationId xmlns:a16="http://schemas.microsoft.com/office/drawing/2014/main" id="{13BB5EC0-7A96-4D29-A835-6FAE896C31A4}"/>
              </a:ext>
            </a:extLst>
          </p:cNvPr>
          <p:cNvSpPr/>
          <p:nvPr/>
        </p:nvSpPr>
        <p:spPr>
          <a:xfrm>
            <a:off x="6792685" y="3561670"/>
            <a:ext cx="73478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Image result for kindly clip art">
            <a:extLst>
              <a:ext uri="{FF2B5EF4-FFF2-40B4-BE49-F238E27FC236}">
                <a16:creationId xmlns:a16="http://schemas.microsoft.com/office/drawing/2014/main" id="{2988605B-242F-A28A-0520-B97E89905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66" y="710293"/>
            <a:ext cx="24479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130478"/>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bravely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secretly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usually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slowly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59821407"/>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endlessly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93025048"/>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continue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409816"/>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decided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5201424"/>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eight caught continue decide  misbehave   mistrust  safely  strongly bravely usually </a:t>
            </a:r>
          </a:p>
        </p:txBody>
      </p:sp>
    </p:spTree>
    <p:extLst>
      <p:ext uri="{BB962C8B-B14F-4D97-AF65-F5344CB8AC3E}">
        <p14:creationId xmlns:p14="http://schemas.microsoft.com/office/powerpoint/2010/main" val="3886991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quickly</a:t>
            </a:r>
          </a:p>
        </p:txBody>
      </p:sp>
    </p:spTree>
    <p:extLst>
      <p:ext uri="{BB962C8B-B14F-4D97-AF65-F5344CB8AC3E}">
        <p14:creationId xmlns:p14="http://schemas.microsoft.com/office/powerpoint/2010/main" val="1859828371"/>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79614" y="2274838"/>
            <a:ext cx="11625943" cy="830997"/>
          </a:xfrm>
          <a:prstGeom prst="rect">
            <a:avLst/>
          </a:prstGeom>
          <a:noFill/>
        </p:spPr>
        <p:txBody>
          <a:bodyPr wrap="square" rtlCol="0">
            <a:spAutoFit/>
          </a:bodyPr>
          <a:lstStyle/>
          <a:p>
            <a:r>
              <a:rPr lang="en-GB" sz="4800" dirty="0">
                <a:latin typeface="Twinkl Cursive Looped" panose="02000000000000000000" pitchFamily="2" charset="0"/>
              </a:rPr>
              <a:t>He was unable to continue with his job.   </a:t>
            </a:r>
            <a:endParaRPr lang="en-GB" sz="7200" dirty="0"/>
          </a:p>
        </p:txBody>
      </p:sp>
    </p:spTree>
    <p:extLst>
      <p:ext uri="{BB962C8B-B14F-4D97-AF65-F5344CB8AC3E}">
        <p14:creationId xmlns:p14="http://schemas.microsoft.com/office/powerpoint/2010/main" val="694825332"/>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310243" y="3679095"/>
            <a:ext cx="11800115" cy="1754326"/>
          </a:xfrm>
          <a:prstGeom prst="rect">
            <a:avLst/>
          </a:prstGeom>
          <a:noFill/>
        </p:spPr>
        <p:txBody>
          <a:bodyPr wrap="square" rtlCol="0">
            <a:spAutoFit/>
          </a:bodyPr>
          <a:lstStyle/>
          <a:p>
            <a:r>
              <a:rPr lang="en-GB" sz="3600" dirty="0">
                <a:solidFill>
                  <a:schemeClr val="accent2"/>
                </a:solidFill>
                <a:latin typeface="Twinkl Cursive Looped" panose="02000000000000000000" pitchFamily="2" charset="0"/>
              </a:rPr>
              <a:t>Pronoun</a:t>
            </a:r>
            <a:r>
              <a:rPr lang="en-GB" sz="3600" dirty="0">
                <a:latin typeface="Twinkl Cursive Looped" panose="02000000000000000000" pitchFamily="2" charset="0"/>
              </a:rPr>
              <a:t> </a:t>
            </a:r>
            <a:r>
              <a:rPr lang="en-GB" sz="3600" dirty="0">
                <a:solidFill>
                  <a:schemeClr val="accent1"/>
                </a:solidFill>
                <a:latin typeface="Twinkl Cursive Looped" panose="02000000000000000000" pitchFamily="2" charset="0"/>
              </a:rPr>
              <a:t>verb</a:t>
            </a:r>
            <a:r>
              <a:rPr lang="en-GB" sz="3600" dirty="0">
                <a:latin typeface="Twinkl Cursive Looped" panose="02000000000000000000" pitchFamily="2" charset="0"/>
              </a:rPr>
              <a:t> </a:t>
            </a:r>
            <a:r>
              <a:rPr lang="en-GB" sz="3600" dirty="0">
                <a:solidFill>
                  <a:srgbClr val="7030A0"/>
                </a:solidFill>
                <a:latin typeface="Twinkl Cursive Looped" panose="02000000000000000000" pitchFamily="2" charset="0"/>
              </a:rPr>
              <a:t>adjective</a:t>
            </a:r>
            <a:r>
              <a:rPr lang="en-GB" sz="3600" dirty="0">
                <a:latin typeface="Twinkl Cursive Looped" panose="02000000000000000000" pitchFamily="2" charset="0"/>
              </a:rPr>
              <a:t> </a:t>
            </a:r>
            <a:r>
              <a:rPr lang="en-GB" sz="3600" dirty="0">
                <a:solidFill>
                  <a:schemeClr val="accent1"/>
                </a:solidFill>
                <a:latin typeface="Twinkl Cursive Looped" panose="02000000000000000000" pitchFamily="2" charset="0"/>
              </a:rPr>
              <a:t>verb</a:t>
            </a:r>
            <a:r>
              <a:rPr lang="en-GB" sz="3600" dirty="0">
                <a:latin typeface="Twinkl Cursive Looped" panose="02000000000000000000" pitchFamily="2" charset="0"/>
              </a:rPr>
              <a:t> </a:t>
            </a:r>
            <a:r>
              <a:rPr lang="en-GB" sz="3600" dirty="0">
                <a:solidFill>
                  <a:schemeClr val="accent6"/>
                </a:solidFill>
                <a:latin typeface="Twinkl Cursive Looped" panose="02000000000000000000" pitchFamily="2" charset="0"/>
              </a:rPr>
              <a:t>preposition</a:t>
            </a:r>
            <a:r>
              <a:rPr lang="en-GB" sz="3600" dirty="0">
                <a:latin typeface="Twinkl Cursive Looped" panose="02000000000000000000" pitchFamily="2" charset="0"/>
              </a:rPr>
              <a:t> </a:t>
            </a:r>
            <a:r>
              <a:rPr lang="en-GB" sz="3600" dirty="0">
                <a:solidFill>
                  <a:schemeClr val="accent2"/>
                </a:solidFill>
                <a:latin typeface="Twinkl Cursive Looped" panose="02000000000000000000" pitchFamily="2" charset="0"/>
              </a:rPr>
              <a:t>pronoun</a:t>
            </a:r>
            <a:r>
              <a:rPr lang="en-GB" sz="3600" dirty="0">
                <a:latin typeface="Twinkl Cursive Looped" panose="02000000000000000000" pitchFamily="2" charset="0"/>
              </a:rPr>
              <a:t> </a:t>
            </a:r>
            <a:r>
              <a:rPr lang="en-GB" sz="3600" dirty="0">
                <a:solidFill>
                  <a:srgbClr val="FF0000"/>
                </a:solidFill>
                <a:latin typeface="Twinkl Cursive Looped" panose="02000000000000000000" pitchFamily="2" charset="0"/>
              </a:rPr>
              <a:t>noun</a:t>
            </a:r>
          </a:p>
          <a:p>
            <a:endParaRPr lang="en-GB" sz="72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451759" y="1956022"/>
            <a:ext cx="11517084" cy="830997"/>
          </a:xfrm>
          <a:prstGeom prst="rect">
            <a:avLst/>
          </a:prstGeom>
          <a:noFill/>
        </p:spPr>
        <p:txBody>
          <a:bodyPr wrap="square" rtlCol="0">
            <a:spAutoFit/>
          </a:bodyPr>
          <a:lstStyle/>
          <a:p>
            <a:r>
              <a:rPr lang="en-GB" sz="4800" dirty="0">
                <a:latin typeface="Twinkl Cursive Looped" panose="02000000000000000000" pitchFamily="2" charset="0"/>
              </a:rPr>
              <a:t>He was unable to continue with his job.   </a:t>
            </a:r>
            <a:endParaRPr lang="en-GB" sz="7200" dirty="0"/>
          </a:p>
        </p:txBody>
      </p:sp>
    </p:spTree>
    <p:extLst>
      <p:ext uri="{BB962C8B-B14F-4D97-AF65-F5344CB8AC3E}">
        <p14:creationId xmlns:p14="http://schemas.microsoft.com/office/powerpoint/2010/main" val="2625843251"/>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310243" y="3679095"/>
            <a:ext cx="11800115" cy="1754326"/>
          </a:xfrm>
          <a:prstGeom prst="rect">
            <a:avLst/>
          </a:prstGeom>
          <a:noFill/>
        </p:spPr>
        <p:txBody>
          <a:bodyPr wrap="square" rtlCol="0">
            <a:spAutoFit/>
          </a:bodyPr>
          <a:lstStyle/>
          <a:p>
            <a:r>
              <a:rPr lang="en-GB" sz="3600" dirty="0">
                <a:solidFill>
                  <a:schemeClr val="accent2"/>
                </a:solidFill>
                <a:latin typeface="Twinkl Cursive Looped" panose="02000000000000000000" pitchFamily="2" charset="0"/>
              </a:rPr>
              <a:t>Pronoun</a:t>
            </a:r>
            <a:r>
              <a:rPr lang="en-GB" sz="3600" dirty="0">
                <a:latin typeface="Twinkl Cursive Looped" panose="02000000000000000000" pitchFamily="2" charset="0"/>
              </a:rPr>
              <a:t> </a:t>
            </a:r>
            <a:r>
              <a:rPr lang="en-GB" sz="3600" dirty="0">
                <a:solidFill>
                  <a:schemeClr val="accent1"/>
                </a:solidFill>
                <a:latin typeface="Twinkl Cursive Looped" panose="02000000000000000000" pitchFamily="2" charset="0"/>
              </a:rPr>
              <a:t>verb</a:t>
            </a:r>
            <a:r>
              <a:rPr lang="en-GB" sz="3600" dirty="0">
                <a:latin typeface="Twinkl Cursive Looped" panose="02000000000000000000" pitchFamily="2" charset="0"/>
              </a:rPr>
              <a:t> </a:t>
            </a:r>
            <a:r>
              <a:rPr lang="en-GB" sz="3600" dirty="0">
                <a:solidFill>
                  <a:srgbClr val="7030A0"/>
                </a:solidFill>
                <a:latin typeface="Twinkl Cursive Looped" panose="02000000000000000000" pitchFamily="2" charset="0"/>
              </a:rPr>
              <a:t>adjective</a:t>
            </a:r>
            <a:r>
              <a:rPr lang="en-GB" sz="3600" dirty="0">
                <a:latin typeface="Twinkl Cursive Looped" panose="02000000000000000000" pitchFamily="2" charset="0"/>
              </a:rPr>
              <a:t> </a:t>
            </a:r>
            <a:r>
              <a:rPr lang="en-GB" sz="3600" dirty="0">
                <a:solidFill>
                  <a:schemeClr val="accent1"/>
                </a:solidFill>
                <a:latin typeface="Twinkl Cursive Looped" panose="02000000000000000000" pitchFamily="2" charset="0"/>
              </a:rPr>
              <a:t>verb</a:t>
            </a:r>
            <a:r>
              <a:rPr lang="en-GB" sz="3600" dirty="0">
                <a:latin typeface="Twinkl Cursive Looped" panose="02000000000000000000" pitchFamily="2" charset="0"/>
              </a:rPr>
              <a:t> </a:t>
            </a:r>
            <a:r>
              <a:rPr lang="en-GB" sz="3600" dirty="0">
                <a:solidFill>
                  <a:schemeClr val="accent6"/>
                </a:solidFill>
                <a:latin typeface="Twinkl Cursive Looped" panose="02000000000000000000" pitchFamily="2" charset="0"/>
              </a:rPr>
              <a:t>preposition</a:t>
            </a:r>
            <a:r>
              <a:rPr lang="en-GB" sz="3600" dirty="0">
                <a:latin typeface="Twinkl Cursive Looped" panose="02000000000000000000" pitchFamily="2" charset="0"/>
              </a:rPr>
              <a:t> </a:t>
            </a:r>
            <a:r>
              <a:rPr lang="en-GB" sz="3600" dirty="0">
                <a:solidFill>
                  <a:schemeClr val="accent2"/>
                </a:solidFill>
                <a:latin typeface="Twinkl Cursive Looped" panose="02000000000000000000" pitchFamily="2" charset="0"/>
              </a:rPr>
              <a:t>pronoun</a:t>
            </a:r>
            <a:r>
              <a:rPr lang="en-GB" sz="3600" dirty="0">
                <a:latin typeface="Twinkl Cursive Looped" panose="02000000000000000000" pitchFamily="2" charset="0"/>
              </a:rPr>
              <a:t> </a:t>
            </a:r>
            <a:r>
              <a:rPr lang="en-GB" sz="3600" dirty="0">
                <a:solidFill>
                  <a:srgbClr val="FF0000"/>
                </a:solidFill>
                <a:latin typeface="Twinkl Cursive Looped" panose="02000000000000000000" pitchFamily="2" charset="0"/>
              </a:rPr>
              <a:t>noun</a:t>
            </a:r>
          </a:p>
          <a:p>
            <a:endParaRPr lang="en-GB" sz="72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451759" y="1956022"/>
            <a:ext cx="11517084" cy="830997"/>
          </a:xfrm>
          <a:prstGeom prst="rect">
            <a:avLst/>
          </a:prstGeom>
          <a:noFill/>
        </p:spPr>
        <p:txBody>
          <a:bodyPr wrap="square" rtlCol="0">
            <a:spAutoFit/>
          </a:bodyPr>
          <a:lstStyle/>
          <a:p>
            <a:r>
              <a:rPr lang="en-GB" sz="4800" dirty="0">
                <a:latin typeface="Twinkl Cursive Looped" panose="02000000000000000000" pitchFamily="2" charset="0"/>
              </a:rPr>
              <a:t>He was unable to </a:t>
            </a:r>
            <a:r>
              <a:rPr lang="en-GB" sz="4800" dirty="0">
                <a:highlight>
                  <a:srgbClr val="FFFF00"/>
                </a:highlight>
                <a:latin typeface="Twinkl Cursive Looped" panose="02000000000000000000" pitchFamily="2" charset="0"/>
              </a:rPr>
              <a:t>continue </a:t>
            </a:r>
            <a:r>
              <a:rPr lang="en-GB" sz="4800" dirty="0">
                <a:latin typeface="Twinkl Cursive Looped" panose="02000000000000000000" pitchFamily="2" charset="0"/>
              </a:rPr>
              <a:t>with his job.   </a:t>
            </a:r>
            <a:endParaRPr lang="en-GB" sz="7200" dirty="0"/>
          </a:p>
        </p:txBody>
      </p:sp>
    </p:spTree>
    <p:extLst>
      <p:ext uri="{BB962C8B-B14F-4D97-AF65-F5344CB8AC3E}">
        <p14:creationId xmlns:p14="http://schemas.microsoft.com/office/powerpoint/2010/main" val="543465961"/>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1107996"/>
          </a:xfrm>
          <a:prstGeom prst="rect">
            <a:avLst/>
          </a:prstGeom>
          <a:noFill/>
        </p:spPr>
        <p:txBody>
          <a:bodyPr wrap="square" rtlCol="0">
            <a:spAutoFit/>
          </a:bodyPr>
          <a:lstStyle/>
          <a:p>
            <a:r>
              <a:rPr lang="en-GB" sz="6600" dirty="0">
                <a:latin typeface="Twinkl Cursive Looped" panose="02000000000000000000" pitchFamily="2" charset="0"/>
              </a:rPr>
              <a:t>She decided that she liked him. </a:t>
            </a:r>
            <a:endParaRPr lang="en-GB" sz="7200" dirty="0"/>
          </a:p>
        </p:txBody>
      </p:sp>
    </p:spTree>
    <p:extLst>
      <p:ext uri="{BB962C8B-B14F-4D97-AF65-F5344CB8AC3E}">
        <p14:creationId xmlns:p14="http://schemas.microsoft.com/office/powerpoint/2010/main" val="1181201419"/>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2831544"/>
          </a:xfrm>
          <a:prstGeom prst="rect">
            <a:avLst/>
          </a:prstGeom>
          <a:noFill/>
        </p:spPr>
        <p:txBody>
          <a:bodyPr wrap="square" rtlCol="0">
            <a:spAutoFit/>
          </a:bodyPr>
          <a:lstStyle/>
          <a:p>
            <a:r>
              <a:rPr lang="en-GB" sz="6600" dirty="0">
                <a:latin typeface="Twinkl Cursive Looped" panose="02000000000000000000" pitchFamily="2" charset="0"/>
              </a:rPr>
              <a:t>She decided that she liked him. </a:t>
            </a:r>
            <a:r>
              <a:rPr lang="en-GB" sz="4000" dirty="0">
                <a:solidFill>
                  <a:schemeClr val="accent2"/>
                </a:solidFill>
                <a:latin typeface="Twinkl Cursive Looped" panose="02000000000000000000" pitchFamily="2" charset="0"/>
              </a:rPr>
              <a:t>Pronoun</a:t>
            </a:r>
            <a:r>
              <a:rPr lang="en-GB" sz="4000" dirty="0">
                <a:solidFill>
                  <a:srgbClr val="0070C0"/>
                </a:solidFill>
                <a:latin typeface="Twinkl Cursive Looped" panose="02000000000000000000" pitchFamily="2" charset="0"/>
              </a:rPr>
              <a:t> verb </a:t>
            </a:r>
            <a:r>
              <a:rPr lang="en-GB" sz="4000" dirty="0">
                <a:solidFill>
                  <a:schemeClr val="accent6"/>
                </a:solidFill>
                <a:latin typeface="Twinkl Cursive Looped" panose="02000000000000000000" pitchFamily="2" charset="0"/>
              </a:rPr>
              <a:t>preposition </a:t>
            </a:r>
            <a:r>
              <a:rPr lang="en-GB" sz="4000" dirty="0">
                <a:solidFill>
                  <a:schemeClr val="accent2"/>
                </a:solidFill>
                <a:latin typeface="Twinkl Cursive Looped" panose="02000000000000000000" pitchFamily="2" charset="0"/>
              </a:rPr>
              <a:t>pronoun</a:t>
            </a:r>
            <a:r>
              <a:rPr lang="en-GB" sz="4000" dirty="0">
                <a:latin typeface="Twinkl Cursive Looped" panose="02000000000000000000" pitchFamily="2" charset="0"/>
              </a:rPr>
              <a:t> </a:t>
            </a:r>
            <a:r>
              <a:rPr lang="en-GB" sz="4000" dirty="0">
                <a:solidFill>
                  <a:srgbClr val="0070C0"/>
                </a:solidFill>
                <a:latin typeface="Twinkl Cursive Looped" panose="02000000000000000000" pitchFamily="2" charset="0"/>
              </a:rPr>
              <a:t>verb</a:t>
            </a:r>
            <a:r>
              <a:rPr lang="en-GB" sz="4000" dirty="0">
                <a:latin typeface="Twinkl Cursive Looped" panose="02000000000000000000" pitchFamily="2" charset="0"/>
              </a:rPr>
              <a:t> </a:t>
            </a:r>
            <a:r>
              <a:rPr lang="en-GB" sz="4000" dirty="0">
                <a:solidFill>
                  <a:schemeClr val="accent2"/>
                </a:solidFill>
                <a:latin typeface="Twinkl Cursive Looped" panose="02000000000000000000" pitchFamily="2" charset="0"/>
              </a:rPr>
              <a:t>pronoun</a:t>
            </a:r>
            <a:endParaRPr lang="en-GB" sz="4400" dirty="0">
              <a:solidFill>
                <a:schemeClr val="accent2"/>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468947006"/>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3847207"/>
          </a:xfrm>
          <a:prstGeom prst="rect">
            <a:avLst/>
          </a:prstGeom>
          <a:noFill/>
        </p:spPr>
        <p:txBody>
          <a:bodyPr wrap="square" rtlCol="0">
            <a:spAutoFit/>
          </a:bodyPr>
          <a:lstStyle/>
          <a:p>
            <a:r>
              <a:rPr lang="en-GB" sz="6600" dirty="0">
                <a:latin typeface="Twinkl Cursive Looped" panose="02000000000000000000" pitchFamily="2" charset="0"/>
              </a:rPr>
              <a:t>She </a:t>
            </a:r>
            <a:r>
              <a:rPr lang="en-GB" sz="6600" dirty="0">
                <a:highlight>
                  <a:srgbClr val="FFFF00"/>
                </a:highlight>
                <a:latin typeface="Twinkl Cursive Looped" panose="02000000000000000000" pitchFamily="2" charset="0"/>
              </a:rPr>
              <a:t>decided</a:t>
            </a:r>
            <a:r>
              <a:rPr lang="en-GB" sz="6600" dirty="0">
                <a:latin typeface="Twinkl Cursive Looped" panose="02000000000000000000" pitchFamily="2" charset="0"/>
              </a:rPr>
              <a:t> that she liked him. </a:t>
            </a:r>
          </a:p>
          <a:p>
            <a:endParaRPr lang="en-GB" sz="6600" dirty="0">
              <a:solidFill>
                <a:schemeClr val="accent2"/>
              </a:solidFill>
              <a:latin typeface="Twinkl Cursive Looped" panose="02000000000000000000" pitchFamily="2" charset="0"/>
            </a:endParaRPr>
          </a:p>
          <a:p>
            <a:r>
              <a:rPr lang="en-GB" sz="4000" dirty="0">
                <a:solidFill>
                  <a:schemeClr val="accent2"/>
                </a:solidFill>
                <a:latin typeface="Twinkl Cursive Looped" panose="02000000000000000000" pitchFamily="2" charset="0"/>
              </a:rPr>
              <a:t>Pronoun</a:t>
            </a:r>
            <a:r>
              <a:rPr lang="en-GB" sz="4000" dirty="0">
                <a:solidFill>
                  <a:srgbClr val="0070C0"/>
                </a:solidFill>
                <a:latin typeface="Twinkl Cursive Looped" panose="02000000000000000000" pitchFamily="2" charset="0"/>
              </a:rPr>
              <a:t> </a:t>
            </a:r>
            <a:r>
              <a:rPr lang="en-GB" sz="4000" dirty="0">
                <a:solidFill>
                  <a:srgbClr val="0070C0"/>
                </a:solidFill>
                <a:highlight>
                  <a:srgbClr val="FFFF00"/>
                </a:highlight>
                <a:latin typeface="Twinkl Cursive Looped" panose="02000000000000000000" pitchFamily="2" charset="0"/>
              </a:rPr>
              <a:t>verb</a:t>
            </a:r>
            <a:r>
              <a:rPr lang="en-GB" sz="4000" dirty="0">
                <a:solidFill>
                  <a:srgbClr val="0070C0"/>
                </a:solidFill>
                <a:latin typeface="Twinkl Cursive Looped" panose="02000000000000000000" pitchFamily="2" charset="0"/>
              </a:rPr>
              <a:t> </a:t>
            </a:r>
            <a:r>
              <a:rPr lang="en-GB" sz="4000" dirty="0">
                <a:solidFill>
                  <a:schemeClr val="accent6"/>
                </a:solidFill>
                <a:latin typeface="Twinkl Cursive Looped" panose="02000000000000000000" pitchFamily="2" charset="0"/>
              </a:rPr>
              <a:t>preposition </a:t>
            </a:r>
            <a:r>
              <a:rPr lang="en-GB" sz="4000" dirty="0">
                <a:solidFill>
                  <a:schemeClr val="accent2"/>
                </a:solidFill>
                <a:latin typeface="Twinkl Cursive Looped" panose="02000000000000000000" pitchFamily="2" charset="0"/>
              </a:rPr>
              <a:t>pronoun</a:t>
            </a:r>
            <a:r>
              <a:rPr lang="en-GB" sz="4000" dirty="0">
                <a:latin typeface="Twinkl Cursive Looped" panose="02000000000000000000" pitchFamily="2" charset="0"/>
              </a:rPr>
              <a:t> </a:t>
            </a:r>
            <a:r>
              <a:rPr lang="en-GB" sz="4000" dirty="0">
                <a:solidFill>
                  <a:srgbClr val="0070C0"/>
                </a:solidFill>
                <a:latin typeface="Twinkl Cursive Looped" panose="02000000000000000000" pitchFamily="2" charset="0"/>
              </a:rPr>
              <a:t>verb</a:t>
            </a:r>
            <a:r>
              <a:rPr lang="en-GB" sz="4000" dirty="0">
                <a:latin typeface="Twinkl Cursive Looped" panose="02000000000000000000" pitchFamily="2" charset="0"/>
              </a:rPr>
              <a:t> </a:t>
            </a:r>
            <a:r>
              <a:rPr lang="en-GB" sz="4000" dirty="0">
                <a:solidFill>
                  <a:schemeClr val="accent2"/>
                </a:solidFill>
                <a:latin typeface="Twinkl Cursive Looped" panose="02000000000000000000" pitchFamily="2" charset="0"/>
              </a:rPr>
              <a:t>pronoun</a:t>
            </a:r>
            <a:endParaRPr lang="en-GB" sz="4400" dirty="0">
              <a:solidFill>
                <a:schemeClr val="accent2"/>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3786708826"/>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35795"/>
            <a:ext cx="11740242" cy="2862322"/>
          </a:xfrm>
          <a:prstGeom prst="rect">
            <a:avLst/>
          </a:prstGeom>
          <a:noFill/>
        </p:spPr>
        <p:txBody>
          <a:bodyPr wrap="square" rtlCol="0">
            <a:spAutoFit/>
          </a:bodyPr>
          <a:lstStyle/>
          <a:p>
            <a:r>
              <a:rPr lang="en-GB" b="1" dirty="0">
                <a:solidFill>
                  <a:srgbClr val="83001D"/>
                </a:solidFill>
                <a:effectLst/>
              </a:rPr>
              <a:t>continue (v.)</a:t>
            </a:r>
          </a:p>
          <a:p>
            <a:r>
              <a:rPr lang="en-GB" b="1" dirty="0">
                <a:solidFill>
                  <a:srgbClr val="83001D"/>
                </a:solidFill>
                <a:effectLst/>
              </a:rPr>
              <a:t>mid-14c., </a:t>
            </a:r>
            <a:r>
              <a:rPr lang="en-GB" b="1" dirty="0" err="1">
                <a:solidFill>
                  <a:srgbClr val="83001D"/>
                </a:solidFill>
                <a:effectLst/>
              </a:rPr>
              <a:t>contynuen</a:t>
            </a:r>
            <a:r>
              <a:rPr lang="en-GB" b="1" dirty="0">
                <a:solidFill>
                  <a:srgbClr val="83001D"/>
                </a:solidFill>
                <a:effectLst/>
              </a:rPr>
              <a:t>, "maintain, sustain, preserve;" late 14c., "go forward or onward; persevere in," from Old French continuer (13c.) and directly from Latin </a:t>
            </a:r>
            <a:r>
              <a:rPr lang="en-GB" b="1" dirty="0" err="1">
                <a:solidFill>
                  <a:srgbClr val="83001D"/>
                </a:solidFill>
                <a:effectLst/>
              </a:rPr>
              <a:t>continuare</a:t>
            </a:r>
            <a:r>
              <a:rPr lang="en-GB" b="1" dirty="0">
                <a:solidFill>
                  <a:srgbClr val="83001D"/>
                </a:solidFill>
                <a:effectLst/>
              </a:rPr>
              <a:t> "join together in uninterrupted succession, make or be continuous, do successively one after another," from </a:t>
            </a:r>
            <a:r>
              <a:rPr lang="en-GB" b="1" dirty="0" err="1">
                <a:solidFill>
                  <a:srgbClr val="83001D"/>
                </a:solidFill>
                <a:effectLst/>
              </a:rPr>
              <a:t>continuus</a:t>
            </a:r>
            <a:r>
              <a:rPr lang="en-GB" b="1" dirty="0">
                <a:solidFill>
                  <a:srgbClr val="83001D"/>
                </a:solidFill>
                <a:effectLst/>
              </a:rPr>
              <a:t> "joining, connecting with something; following one after another," from </a:t>
            </a:r>
            <a:r>
              <a:rPr lang="en-GB" b="1" dirty="0" err="1">
                <a:solidFill>
                  <a:srgbClr val="83001D"/>
                </a:solidFill>
                <a:effectLst/>
              </a:rPr>
              <a:t>continere</a:t>
            </a:r>
            <a:r>
              <a:rPr lang="en-GB" b="1" dirty="0">
                <a:solidFill>
                  <a:srgbClr val="83001D"/>
                </a:solidFill>
                <a:effectLst/>
              </a:rPr>
              <a:t> (intransitive) "to be uninterrupted," literally "to hang together" (see contain). Related: Continued; continuing.</a:t>
            </a:r>
          </a:p>
          <a:p>
            <a:endParaRPr lang="en-GB" b="1" dirty="0">
              <a:solidFill>
                <a:srgbClr val="83001D"/>
              </a:solidFill>
              <a:effectLst/>
            </a:endParaRPr>
          </a:p>
          <a:p>
            <a:r>
              <a:rPr lang="en-GB" b="1" dirty="0">
                <a:solidFill>
                  <a:srgbClr val="83001D"/>
                </a:solidFill>
                <a:effectLst/>
              </a:rPr>
              <a:t>Sense of "to carry on from the point of suspension" is from early 15c. Meaning "to remain in a state, place, or office" is from early 15c. Transitive sense of "to extend from one point to another" is from 1660s. Meaning "to postpone a hearing or trial" is from mid-15c.</a:t>
            </a:r>
            <a:br>
              <a:rPr lang="en-GB" b="1" dirty="0">
                <a:solidFill>
                  <a:srgbClr val="83001D"/>
                </a:solidFill>
                <a:effectLst/>
                <a:hlinkClick r:id="rId3"/>
              </a:rPr>
            </a:br>
            <a:endParaRPr lang="en-GB" sz="1800" dirty="0">
              <a:effectLst/>
              <a:latin typeface="Calibri" panose="020F05020202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DB431DE9-E95B-0252-8697-26A584CC7A0B}"/>
              </a:ext>
            </a:extLst>
          </p:cNvPr>
          <p:cNvPicPr>
            <a:picLocks noChangeAspect="1"/>
          </p:cNvPicPr>
          <p:nvPr/>
        </p:nvPicPr>
        <p:blipFill rotWithShape="1">
          <a:blip r:embed="rId4"/>
          <a:srcRect l="12505" t="33262" r="56853" b="48103"/>
          <a:stretch/>
        </p:blipFill>
        <p:spPr bwMode="auto">
          <a:xfrm>
            <a:off x="1884952" y="2998117"/>
            <a:ext cx="9234805" cy="31579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817248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544009"/>
            <a:ext cx="11740242" cy="1477328"/>
          </a:xfrm>
          <a:prstGeom prst="rect">
            <a:avLst/>
          </a:prstGeom>
          <a:noFill/>
        </p:spPr>
        <p:txBody>
          <a:bodyPr wrap="square" rtlCol="0">
            <a:spAutoFit/>
          </a:bodyPr>
          <a:lstStyle/>
          <a:p>
            <a:pPr algn="l"/>
            <a:r>
              <a:rPr lang="en-GB" b="0" i="0">
                <a:effectLst/>
                <a:latin typeface="Georgia" panose="02040502050405020303" pitchFamily="18" charset="0"/>
              </a:rPr>
              <a:t>decide (v.)</a:t>
            </a:r>
          </a:p>
          <a:p>
            <a:pPr algn="l"/>
            <a:r>
              <a:rPr lang="en-GB" b="0" i="0">
                <a:effectLst/>
                <a:latin typeface="Georgia" panose="02040502050405020303" pitchFamily="18" charset="0"/>
              </a:rPr>
              <a:t>late 14c., "to settle a dispute, determine a controversy," from Old French decider, from Latin decidere "to decide, determine," literally "to cut off," from de "off" (see de-) + caedere "to cut" (from PIE root *kae-id- "to strike"). For Latin vowel change, see acquisition. Sense is of resolving difficulties "at a stroke." Meaning "to make up one's mind" is attested from 1830. Related: Decided; deciding.</a:t>
            </a:r>
            <a:endParaRPr lang="en-GB" b="0" i="0" dirty="0">
              <a:effectLst/>
              <a:latin typeface="Georgia" panose="02040502050405020303" pitchFamily="18" charset="0"/>
            </a:endParaRPr>
          </a:p>
        </p:txBody>
      </p:sp>
      <p:pic>
        <p:nvPicPr>
          <p:cNvPr id="3" name="Picture 2">
            <a:extLst>
              <a:ext uri="{FF2B5EF4-FFF2-40B4-BE49-F238E27FC236}">
                <a16:creationId xmlns:a16="http://schemas.microsoft.com/office/drawing/2014/main" id="{12DEB351-27D2-930A-5CAA-312295BE7D6A}"/>
              </a:ext>
            </a:extLst>
          </p:cNvPr>
          <p:cNvPicPr>
            <a:picLocks noChangeAspect="1"/>
          </p:cNvPicPr>
          <p:nvPr/>
        </p:nvPicPr>
        <p:blipFill rotWithShape="1">
          <a:blip r:embed="rId3"/>
          <a:srcRect l="12392" t="36068" r="41871" b="33676"/>
          <a:stretch/>
        </p:blipFill>
        <p:spPr bwMode="auto">
          <a:xfrm>
            <a:off x="1366156" y="2226764"/>
            <a:ext cx="10038109" cy="37331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12214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quickly</a:t>
            </a:r>
          </a:p>
        </p:txBody>
      </p:sp>
      <p:sp>
        <p:nvSpPr>
          <p:cNvPr id="3" name="Rectangle 2">
            <a:extLst>
              <a:ext uri="{FF2B5EF4-FFF2-40B4-BE49-F238E27FC236}">
                <a16:creationId xmlns:a16="http://schemas.microsoft.com/office/drawing/2014/main" id="{0366E0B6-702E-4814-82C6-08CA2D13F3C9}"/>
              </a:ext>
            </a:extLst>
          </p:cNvPr>
          <p:cNvSpPr/>
          <p:nvPr/>
        </p:nvSpPr>
        <p:spPr>
          <a:xfrm>
            <a:off x="6662059" y="3657600"/>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6882615"/>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4524315"/>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Create questions and mark schemes for these words. </a:t>
            </a:r>
          </a:p>
        </p:txBody>
      </p:sp>
    </p:spTree>
    <p:extLst>
      <p:ext uri="{BB962C8B-B14F-4D97-AF65-F5344CB8AC3E}">
        <p14:creationId xmlns:p14="http://schemas.microsoft.com/office/powerpoint/2010/main" val="4027390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quickly</a:t>
            </a:r>
          </a:p>
        </p:txBody>
      </p:sp>
      <p:sp>
        <p:nvSpPr>
          <p:cNvPr id="3" name="Rectangle 2">
            <a:extLst>
              <a:ext uri="{FF2B5EF4-FFF2-40B4-BE49-F238E27FC236}">
                <a16:creationId xmlns:a16="http://schemas.microsoft.com/office/drawing/2014/main" id="{0366E0B6-702E-4814-82C6-08CA2D13F3C9}"/>
              </a:ext>
            </a:extLst>
          </p:cNvPr>
          <p:cNvSpPr/>
          <p:nvPr/>
        </p:nvSpPr>
        <p:spPr>
          <a:xfrm>
            <a:off x="6662058" y="3673929"/>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Image result for quickly clip art">
            <a:extLst>
              <a:ext uri="{FF2B5EF4-FFF2-40B4-BE49-F238E27FC236}">
                <a16:creationId xmlns:a16="http://schemas.microsoft.com/office/drawing/2014/main" id="{3793124F-4299-BF8A-E5A7-936E6AB2C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21" y="840922"/>
            <a:ext cx="25431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218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sweetly</a:t>
            </a:r>
          </a:p>
        </p:txBody>
      </p:sp>
    </p:spTree>
    <p:extLst>
      <p:ext uri="{BB962C8B-B14F-4D97-AF65-F5344CB8AC3E}">
        <p14:creationId xmlns:p14="http://schemas.microsoft.com/office/powerpoint/2010/main" val="1329610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sweetly</a:t>
            </a:r>
          </a:p>
        </p:txBody>
      </p:sp>
      <p:sp>
        <p:nvSpPr>
          <p:cNvPr id="3" name="Rectangle 2">
            <a:extLst>
              <a:ext uri="{FF2B5EF4-FFF2-40B4-BE49-F238E27FC236}">
                <a16:creationId xmlns:a16="http://schemas.microsoft.com/office/drawing/2014/main" id="{4BCBA2DA-E95C-434C-BE81-320E182AE5EF}"/>
              </a:ext>
            </a:extLst>
          </p:cNvPr>
          <p:cNvSpPr/>
          <p:nvPr/>
        </p:nvSpPr>
        <p:spPr>
          <a:xfrm>
            <a:off x="6727373" y="3690259"/>
            <a:ext cx="718456"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8319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sweetly</a:t>
            </a:r>
          </a:p>
        </p:txBody>
      </p:sp>
      <p:sp>
        <p:nvSpPr>
          <p:cNvPr id="3" name="Rectangle 2">
            <a:extLst>
              <a:ext uri="{FF2B5EF4-FFF2-40B4-BE49-F238E27FC236}">
                <a16:creationId xmlns:a16="http://schemas.microsoft.com/office/drawing/2014/main" id="{4BCBA2DA-E95C-434C-BE81-320E182AE5EF}"/>
              </a:ext>
            </a:extLst>
          </p:cNvPr>
          <p:cNvSpPr/>
          <p:nvPr/>
        </p:nvSpPr>
        <p:spPr>
          <a:xfrm>
            <a:off x="6711044" y="3706587"/>
            <a:ext cx="718456"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descr="Image result for sleeping Sweetly clip art">
            <a:extLst>
              <a:ext uri="{FF2B5EF4-FFF2-40B4-BE49-F238E27FC236}">
                <a16:creationId xmlns:a16="http://schemas.microsoft.com/office/drawing/2014/main" id="{BE933C78-6010-50F6-DD65-AB239EED8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670" y="615043"/>
            <a:ext cx="25431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942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kindly</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4125181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kindly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kind + </a:t>
            </a:r>
            <a:r>
              <a:rPr lang="en-GB" dirty="0" err="1">
                <a:latin typeface="Twinkl Cursive Looped" panose="02000000000000000000" pitchFamily="2" charset="0"/>
              </a:rPr>
              <a:t>ly</a:t>
            </a:r>
            <a:r>
              <a:rPr lang="en-GB" dirty="0">
                <a:latin typeface="Twinkl Cursive Looped" panose="02000000000000000000" pitchFamily="2" charset="0"/>
              </a:rPr>
              <a:t> = kindly</a:t>
            </a:r>
            <a:endParaRPr lang="en-GB" i="1" dirty="0">
              <a:latin typeface="Twinkl Cursive Looped" panose="02000000000000000000" pitchFamily="2" charset="0"/>
            </a:endParaRPr>
          </a:p>
        </p:txBody>
      </p:sp>
      <p:pic>
        <p:nvPicPr>
          <p:cNvPr id="4" name="Picture 2" descr="Image result for kindly clip art">
            <a:extLst>
              <a:ext uri="{FF2B5EF4-FFF2-40B4-BE49-F238E27FC236}">
                <a16:creationId xmlns:a16="http://schemas.microsoft.com/office/drawing/2014/main" id="{DF3933B5-4650-B59B-68E4-4656F7074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66" y="710293"/>
            <a:ext cx="24479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548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64597"/>
            <a:ext cx="10515600" cy="1481650"/>
          </a:xfrm>
        </p:spPr>
        <p:txBody>
          <a:bodyPr>
            <a:normAutofit fontScale="90000"/>
          </a:bodyPr>
          <a:lstStyle/>
          <a:p>
            <a:pPr algn="ctr"/>
            <a:r>
              <a:rPr lang="en-GB" dirty="0">
                <a:latin typeface="Twinkl Cursive Looped" panose="02000000000000000000" pitchFamily="2" charset="0"/>
              </a:rPr>
              <a:t>kindly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kind + </a:t>
            </a:r>
            <a:r>
              <a:rPr lang="en-GB" dirty="0" err="1">
                <a:latin typeface="Twinkl Cursive Looped" panose="02000000000000000000" pitchFamily="2" charset="0"/>
              </a:rPr>
              <a:t>ly</a:t>
            </a:r>
            <a:r>
              <a:rPr lang="en-GB" dirty="0">
                <a:latin typeface="Twinkl Cursive Looped" panose="02000000000000000000" pitchFamily="2" charset="0"/>
              </a:rPr>
              <a:t> = kindly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(adverb)</a:t>
            </a:r>
            <a:br>
              <a:rPr lang="en-GB" dirty="0">
                <a:latin typeface="Twinkl Cursive Looped" panose="02000000000000000000" pitchFamily="2" charset="0"/>
              </a:rPr>
            </a:br>
            <a:r>
              <a:rPr lang="en-GB" dirty="0">
                <a:latin typeface="Twinkl Cursive Looped" panose="02000000000000000000" pitchFamily="2" charset="0"/>
              </a:rPr>
              <a:t>Definition - in a kind manner </a:t>
            </a:r>
            <a:endParaRPr lang="en-GB" i="1" dirty="0">
              <a:latin typeface="Twinkl Cursive Looped" panose="02000000000000000000" pitchFamily="2" charset="0"/>
            </a:endParaRPr>
          </a:p>
        </p:txBody>
      </p:sp>
      <p:pic>
        <p:nvPicPr>
          <p:cNvPr id="4" name="Picture 2" descr="Image result for kindly clip art">
            <a:extLst>
              <a:ext uri="{FF2B5EF4-FFF2-40B4-BE49-F238E27FC236}">
                <a16:creationId xmlns:a16="http://schemas.microsoft.com/office/drawing/2014/main" id="{DF3933B5-4650-B59B-68E4-4656F7074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66" y="710293"/>
            <a:ext cx="24479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266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quickly</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1270429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quickly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quick + </a:t>
            </a:r>
            <a:r>
              <a:rPr lang="en-GB" dirty="0" err="1">
                <a:latin typeface="Twinkl Cursive Looped" panose="02000000000000000000" pitchFamily="2" charset="0"/>
              </a:rPr>
              <a:t>ly</a:t>
            </a:r>
            <a:r>
              <a:rPr lang="en-GB" dirty="0">
                <a:latin typeface="Twinkl Cursive Looped" panose="02000000000000000000" pitchFamily="2" charset="0"/>
              </a:rPr>
              <a:t> = quickly</a:t>
            </a:r>
            <a:endParaRPr lang="en-GB" i="1" dirty="0">
              <a:latin typeface="Twinkl Cursive Looped" panose="02000000000000000000" pitchFamily="2" charset="0"/>
            </a:endParaRPr>
          </a:p>
        </p:txBody>
      </p:sp>
      <p:pic>
        <p:nvPicPr>
          <p:cNvPr id="4" name="Picture 2" descr="Image result for quickly clip art">
            <a:extLst>
              <a:ext uri="{FF2B5EF4-FFF2-40B4-BE49-F238E27FC236}">
                <a16:creationId xmlns:a16="http://schemas.microsoft.com/office/drawing/2014/main" id="{CD2F6187-C20F-A8C0-697E-7B2F3E318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 y="563336"/>
            <a:ext cx="25431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7995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403440"/>
            <a:ext cx="10515600" cy="1481650"/>
          </a:xfrm>
        </p:spPr>
        <p:txBody>
          <a:bodyPr>
            <a:normAutofit fontScale="90000"/>
          </a:bodyPr>
          <a:lstStyle/>
          <a:p>
            <a:pPr algn="ctr"/>
            <a:r>
              <a:rPr lang="en-GB" dirty="0">
                <a:latin typeface="Twinkl Cursive Looped" panose="02000000000000000000" pitchFamily="2" charset="0"/>
              </a:rPr>
              <a:t>quickly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quick + </a:t>
            </a:r>
            <a:r>
              <a:rPr lang="en-GB" dirty="0" err="1">
                <a:latin typeface="Twinkl Cursive Looped" panose="02000000000000000000" pitchFamily="2" charset="0"/>
              </a:rPr>
              <a:t>ly</a:t>
            </a:r>
            <a:r>
              <a:rPr lang="en-GB" dirty="0">
                <a:latin typeface="Twinkl Cursive Looped" panose="02000000000000000000" pitchFamily="2" charset="0"/>
              </a:rPr>
              <a:t> = quickly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at a fast speed </a:t>
            </a:r>
            <a:endParaRPr lang="en-GB" i="1" dirty="0">
              <a:latin typeface="Twinkl Cursive Looped" panose="02000000000000000000" pitchFamily="2" charset="0"/>
            </a:endParaRPr>
          </a:p>
        </p:txBody>
      </p:sp>
      <p:pic>
        <p:nvPicPr>
          <p:cNvPr id="4" name="Picture 2" descr="Image result for quickly clip art">
            <a:extLst>
              <a:ext uri="{FF2B5EF4-FFF2-40B4-BE49-F238E27FC236}">
                <a16:creationId xmlns:a16="http://schemas.microsoft.com/office/drawing/2014/main" id="{CD2F6187-C20F-A8C0-697E-7B2F3E318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 y="563336"/>
            <a:ext cx="25431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190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sweetly</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4509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sweetly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sweet + </a:t>
            </a:r>
            <a:r>
              <a:rPr lang="en-GB" dirty="0" err="1">
                <a:latin typeface="Twinkl Cursive Looped" panose="02000000000000000000" pitchFamily="2" charset="0"/>
              </a:rPr>
              <a:t>ly</a:t>
            </a:r>
            <a:r>
              <a:rPr lang="en-GB" dirty="0">
                <a:latin typeface="Twinkl Cursive Looped" panose="02000000000000000000" pitchFamily="2" charset="0"/>
              </a:rPr>
              <a:t> = sweetly</a:t>
            </a:r>
            <a:endParaRPr lang="en-GB" i="1" dirty="0">
              <a:latin typeface="Twinkl Cursive Looped" panose="02000000000000000000" pitchFamily="2" charset="0"/>
            </a:endParaRPr>
          </a:p>
        </p:txBody>
      </p:sp>
      <p:pic>
        <p:nvPicPr>
          <p:cNvPr id="4" name="Picture 2" descr="Image result for sleeping Sweetly clip art">
            <a:extLst>
              <a:ext uri="{FF2B5EF4-FFF2-40B4-BE49-F238E27FC236}">
                <a16:creationId xmlns:a16="http://schemas.microsoft.com/office/drawing/2014/main" id="{D6FA459C-50E3-226B-0282-70522301D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670" y="615043"/>
            <a:ext cx="25431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35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761307"/>
            <a:ext cx="10515600" cy="1481650"/>
          </a:xfrm>
        </p:spPr>
        <p:txBody>
          <a:bodyPr>
            <a:normAutofit fontScale="90000"/>
          </a:bodyPr>
          <a:lstStyle/>
          <a:p>
            <a:pPr algn="ctr"/>
            <a:r>
              <a:rPr lang="en-GB" dirty="0">
                <a:latin typeface="Twinkl Cursive Looped" panose="02000000000000000000" pitchFamily="2" charset="0"/>
              </a:rPr>
              <a:t>sweetly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sweet + </a:t>
            </a:r>
            <a:r>
              <a:rPr lang="en-GB" dirty="0" err="1">
                <a:latin typeface="Twinkl Cursive Looped" panose="02000000000000000000" pitchFamily="2" charset="0"/>
              </a:rPr>
              <a:t>ly</a:t>
            </a:r>
            <a:r>
              <a:rPr lang="en-GB" dirty="0">
                <a:latin typeface="Twinkl Cursive Looped" panose="02000000000000000000" pitchFamily="2" charset="0"/>
              </a:rPr>
              <a:t> = sweetly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in a generally pleasing or endearing way </a:t>
            </a:r>
            <a:endParaRPr lang="en-GB" i="1" dirty="0">
              <a:latin typeface="Twinkl Cursive Looped" panose="02000000000000000000" pitchFamily="2" charset="0"/>
            </a:endParaRPr>
          </a:p>
        </p:txBody>
      </p:sp>
      <p:pic>
        <p:nvPicPr>
          <p:cNvPr id="4" name="Picture 2" descr="Image result for sleeping Sweetly clip art">
            <a:extLst>
              <a:ext uri="{FF2B5EF4-FFF2-40B4-BE49-F238E27FC236}">
                <a16:creationId xmlns:a16="http://schemas.microsoft.com/office/drawing/2014/main" id="{D6FA459C-50E3-226B-0282-70522301D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70" y="191693"/>
            <a:ext cx="25431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132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"Never mind,” she said kindly.</a:t>
            </a:r>
            <a:endParaRPr lang="en-GB" i="1" dirty="0"/>
          </a:p>
        </p:txBody>
      </p:sp>
    </p:spTree>
    <p:extLst>
      <p:ext uri="{BB962C8B-B14F-4D97-AF65-F5344CB8AC3E}">
        <p14:creationId xmlns:p14="http://schemas.microsoft.com/office/powerpoint/2010/main" val="1645874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"Never mind,” she said ______.</a:t>
            </a:r>
            <a:endParaRPr lang="en-GB" i="1" dirty="0"/>
          </a:p>
        </p:txBody>
      </p:sp>
    </p:spTree>
    <p:extLst>
      <p:ext uri="{BB962C8B-B14F-4D97-AF65-F5344CB8AC3E}">
        <p14:creationId xmlns:p14="http://schemas.microsoft.com/office/powerpoint/2010/main" val="21820527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"Never mind,” she said kindly.</a:t>
            </a:r>
            <a:endParaRPr lang="en-GB" i="1" dirty="0"/>
          </a:p>
        </p:txBody>
      </p:sp>
    </p:spTree>
    <p:extLst>
      <p:ext uri="{BB962C8B-B14F-4D97-AF65-F5344CB8AC3E}">
        <p14:creationId xmlns:p14="http://schemas.microsoft.com/office/powerpoint/2010/main" val="139154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Reg's illness progressed quickly.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90732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Reg's illness progressed 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773832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Reg's illness progressed quickly.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998878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looked at their children sleeping sweetly.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473906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looked at their children sleeping 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704092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looked at their children sleeping sweetly.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199205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continue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899995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continue</a:t>
            </a:r>
            <a:br>
              <a:rPr lang="en-GB" dirty="0">
                <a:latin typeface="Twinkl Cursive Looped" panose="02000000000000000000" pitchFamily="2" charset="0"/>
              </a:rPr>
            </a:br>
            <a:r>
              <a:rPr lang="en-GB" dirty="0">
                <a:latin typeface="Twinkl Cursive Looped" panose="02000000000000000000" pitchFamily="2" charset="0"/>
              </a:rPr>
              <a:t>He was unable to continue with his job.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652646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continue</a:t>
            </a:r>
            <a:br>
              <a:rPr lang="en-GB" dirty="0">
                <a:latin typeface="Twinkl Cursive Looped" panose="02000000000000000000" pitchFamily="2" charset="0"/>
              </a:rPr>
            </a:br>
            <a:r>
              <a:rPr lang="en-GB" dirty="0">
                <a:latin typeface="Twinkl Cursive Looped" panose="02000000000000000000" pitchFamily="2" charset="0"/>
              </a:rPr>
              <a:t>He was unable to continue with his job. </a:t>
            </a:r>
            <a:endParaRPr lang="en-GB" i="1" dirty="0">
              <a:latin typeface="Twinkl Cursive Looped" panose="02000000000000000000" pitchFamily="2" charset="0"/>
            </a:endParaRPr>
          </a:p>
        </p:txBody>
      </p:sp>
      <p:pic>
        <p:nvPicPr>
          <p:cNvPr id="13314" name="Picture 2" descr="Image result for continue with job clip art">
            <a:extLst>
              <a:ext uri="{FF2B5EF4-FFF2-40B4-BE49-F238E27FC236}">
                <a16:creationId xmlns:a16="http://schemas.microsoft.com/office/drawing/2014/main" id="{C6B94327-1E82-6C0E-04BA-0D092AA3C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49" y="461282"/>
            <a:ext cx="1679121" cy="170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292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eight</a:t>
            </a:r>
          </a:p>
        </p:txBody>
      </p:sp>
    </p:spTree>
    <p:extLst>
      <p:ext uri="{BB962C8B-B14F-4D97-AF65-F5344CB8AC3E}">
        <p14:creationId xmlns:p14="http://schemas.microsoft.com/office/powerpoint/2010/main" val="23990814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He was unable to ________ with his job.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434480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He was unable to continue with his job. </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D4D24434-28DA-082A-43BE-D112CC4AD71B}"/>
              </a:ext>
            </a:extLst>
          </p:cNvPr>
          <p:cNvSpPr/>
          <p:nvPr/>
        </p:nvSpPr>
        <p:spPr>
          <a:xfrm>
            <a:off x="6782509" y="3058057"/>
            <a:ext cx="2688061" cy="7418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4611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decided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585443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decided</a:t>
            </a:r>
            <a:br>
              <a:rPr lang="en-GB" dirty="0">
                <a:latin typeface="Twinkl Cursive Looped" panose="02000000000000000000" pitchFamily="2" charset="0"/>
              </a:rPr>
            </a:br>
            <a:r>
              <a:rPr lang="en-GB" dirty="0">
                <a:latin typeface="Twinkl Cursive Looped" panose="02000000000000000000" pitchFamily="2" charset="0"/>
              </a:rPr>
              <a:t>She decided that she liked him. </a:t>
            </a:r>
            <a:endParaRPr lang="en-GB" i="1" dirty="0"/>
          </a:p>
        </p:txBody>
      </p:sp>
    </p:spTree>
    <p:extLst>
      <p:ext uri="{BB962C8B-B14F-4D97-AF65-F5344CB8AC3E}">
        <p14:creationId xmlns:p14="http://schemas.microsoft.com/office/powerpoint/2010/main" val="30149482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decided</a:t>
            </a:r>
            <a:br>
              <a:rPr lang="en-GB" dirty="0">
                <a:latin typeface="Twinkl Cursive Looped" panose="02000000000000000000" pitchFamily="2" charset="0"/>
              </a:rPr>
            </a:br>
            <a:r>
              <a:rPr lang="en-GB" dirty="0">
                <a:latin typeface="Twinkl Cursive Looped" panose="02000000000000000000" pitchFamily="2" charset="0"/>
              </a:rPr>
              <a:t>She decided that she liked him. </a:t>
            </a:r>
            <a:endParaRPr lang="en-GB" i="1" dirty="0"/>
          </a:p>
        </p:txBody>
      </p:sp>
      <p:pic>
        <p:nvPicPr>
          <p:cNvPr id="17410" name="Picture 2">
            <a:extLst>
              <a:ext uri="{FF2B5EF4-FFF2-40B4-BE49-F238E27FC236}">
                <a16:creationId xmlns:a16="http://schemas.microsoft.com/office/drawing/2014/main" id="{1094F94F-A228-1369-A08C-03E16F365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3" y="579664"/>
            <a:ext cx="23622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6862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She decided that she liked him.</a:t>
            </a:r>
            <a:br>
              <a:rPr lang="en-GB" dirty="0"/>
            </a:br>
            <a:endParaRPr lang="en-GB" i="1" dirty="0"/>
          </a:p>
        </p:txBody>
      </p:sp>
    </p:spTree>
    <p:extLst>
      <p:ext uri="{BB962C8B-B14F-4D97-AF65-F5344CB8AC3E}">
        <p14:creationId xmlns:p14="http://schemas.microsoft.com/office/powerpoint/2010/main" val="16828155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She _______ that she liked him.</a:t>
            </a:r>
            <a:br>
              <a:rPr lang="en-GB" dirty="0"/>
            </a:br>
            <a:endParaRPr lang="en-GB" i="1" dirty="0"/>
          </a:p>
        </p:txBody>
      </p:sp>
    </p:spTree>
    <p:extLst>
      <p:ext uri="{BB962C8B-B14F-4D97-AF65-F5344CB8AC3E}">
        <p14:creationId xmlns:p14="http://schemas.microsoft.com/office/powerpoint/2010/main" val="6042617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She decided that she liked him. </a:t>
            </a:r>
            <a:endParaRPr lang="en-GB" i="1" dirty="0"/>
          </a:p>
        </p:txBody>
      </p:sp>
      <p:sp>
        <p:nvSpPr>
          <p:cNvPr id="4" name="Rectangle 3">
            <a:extLst>
              <a:ext uri="{FF2B5EF4-FFF2-40B4-BE49-F238E27FC236}">
                <a16:creationId xmlns:a16="http://schemas.microsoft.com/office/drawing/2014/main" id="{32A507C5-F654-47EC-A31E-01C2B69BBEFA}"/>
              </a:ext>
            </a:extLst>
          </p:cNvPr>
          <p:cNvSpPr/>
          <p:nvPr/>
        </p:nvSpPr>
        <p:spPr>
          <a:xfrm>
            <a:off x="2732313" y="3746810"/>
            <a:ext cx="2427516" cy="8156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66426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83054"/>
            <a:ext cx="10515600" cy="1481650"/>
          </a:xfrm>
        </p:spPr>
        <p:txBody>
          <a:bodyPr>
            <a:normAutofit fontScale="90000"/>
          </a:bodyPr>
          <a:lstStyle/>
          <a:p>
            <a:pPr algn="ctr"/>
            <a:r>
              <a:rPr lang="en-GB" dirty="0">
                <a:latin typeface="Twinkl Cursive Looped" panose="02000000000000000000" pitchFamily="2" charset="0"/>
              </a:rPr>
              <a:t>eight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number</a:t>
            </a:r>
            <a:br>
              <a:rPr lang="en-GB" dirty="0">
                <a:latin typeface="Twinkl Cursive Looped" panose="02000000000000000000" pitchFamily="2" charset="0"/>
              </a:rPr>
            </a:br>
            <a:r>
              <a:rPr lang="en-GB" dirty="0">
                <a:latin typeface="Twinkl Cursive Looped" panose="02000000000000000000" pitchFamily="2" charset="0"/>
              </a:rPr>
              <a:t>cardinal number: eight</a:t>
            </a:r>
            <a:br>
              <a:rPr lang="en-GB" dirty="0">
                <a:latin typeface="Twinkl Cursive Looped" panose="02000000000000000000" pitchFamily="2" charset="0"/>
              </a:rPr>
            </a:br>
            <a:r>
              <a:rPr lang="en-GB" dirty="0">
                <a:latin typeface="Twinkl Cursive Looped" panose="02000000000000000000" pitchFamily="2" charset="0"/>
              </a:rPr>
              <a:t>equivalent to the product of two and four; one more than seven, or two less than ten; 8.</a:t>
            </a:r>
          </a:p>
        </p:txBody>
      </p:sp>
    </p:spTree>
    <p:extLst>
      <p:ext uri="{BB962C8B-B14F-4D97-AF65-F5344CB8AC3E}">
        <p14:creationId xmlns:p14="http://schemas.microsoft.com/office/powerpoint/2010/main" val="1617130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65414" y="1551215"/>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Oil</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err="1">
                <a:solidFill>
                  <a:srgbClr val="000000"/>
                </a:solidFill>
                <a:effectLst/>
                <a:latin typeface="Twinkl Cursive Looped" panose="02000000000000000000" pitchFamily="2" charset="0"/>
                <a:ea typeface="Times New Roman" panose="02020603050405020304" pitchFamily="18" charset="0"/>
              </a:rPr>
              <a:t>Oil</a:t>
            </a:r>
            <a:r>
              <a:rPr lang="en-GB" sz="4000" dirty="0">
                <a:solidFill>
                  <a:srgbClr val="000000"/>
                </a:solidFill>
                <a:effectLst/>
                <a:latin typeface="Twinkl Cursive Looped" panose="02000000000000000000" pitchFamily="2" charset="0"/>
                <a:ea typeface="Times New Roman" panose="02020603050405020304" pitchFamily="18" charset="0"/>
              </a:rPr>
              <a:t> is everywhere around us and we continue to use it in many different ways.   It is safely used in fertilisers to help us grow food and secretly found in many different types of plastics.  Slowly, oil is being phased out of use for running cars.  People can now decide to buy new cars that run on electric rather than oil. Usually, these electric cars are more expensive, but finally they are becoming more cost efficient. </a:t>
            </a:r>
          </a:p>
        </p:txBody>
      </p:sp>
    </p:spTree>
    <p:extLst>
      <p:ext uri="{BB962C8B-B14F-4D97-AF65-F5344CB8AC3E}">
        <p14:creationId xmlns:p14="http://schemas.microsoft.com/office/powerpoint/2010/main" val="24335001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65414" y="1551215"/>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Oil</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Oil is everywhere around us and we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continue</a:t>
            </a:r>
            <a:r>
              <a:rPr lang="en-GB" sz="4000" dirty="0">
                <a:solidFill>
                  <a:srgbClr val="000000"/>
                </a:solidFill>
                <a:effectLst/>
                <a:latin typeface="Twinkl Cursive Looped" panose="02000000000000000000" pitchFamily="2" charset="0"/>
                <a:ea typeface="Times New Roman" panose="02020603050405020304" pitchFamily="18" charset="0"/>
              </a:rPr>
              <a:t> to use it in many different ways.   It is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safely</a:t>
            </a:r>
            <a:r>
              <a:rPr lang="en-GB" sz="4000" dirty="0">
                <a:solidFill>
                  <a:srgbClr val="000000"/>
                </a:solidFill>
                <a:effectLst/>
                <a:latin typeface="Twinkl Cursive Looped" panose="02000000000000000000" pitchFamily="2" charset="0"/>
                <a:ea typeface="Times New Roman" panose="02020603050405020304" pitchFamily="18" charset="0"/>
              </a:rPr>
              <a:t> used in fertilisers to help us grow food and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secretly</a:t>
            </a:r>
            <a:r>
              <a:rPr lang="en-GB" sz="4000" dirty="0">
                <a:solidFill>
                  <a:srgbClr val="000000"/>
                </a:solidFill>
                <a:effectLst/>
                <a:latin typeface="Twinkl Cursive Looped" panose="02000000000000000000" pitchFamily="2" charset="0"/>
                <a:ea typeface="Times New Roman" panose="02020603050405020304" pitchFamily="18" charset="0"/>
              </a:rPr>
              <a:t> found in many different types of plastics.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Slowly</a:t>
            </a:r>
            <a:r>
              <a:rPr lang="en-GB" sz="4000" dirty="0">
                <a:solidFill>
                  <a:srgbClr val="000000"/>
                </a:solidFill>
                <a:effectLst/>
                <a:latin typeface="Twinkl Cursive Looped" panose="02000000000000000000" pitchFamily="2" charset="0"/>
                <a:ea typeface="Times New Roman" panose="02020603050405020304" pitchFamily="18" charset="0"/>
              </a:rPr>
              <a:t>, oil is being phased out of use for running cars.  People can now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decide</a:t>
            </a:r>
            <a:r>
              <a:rPr lang="en-GB" sz="4000" dirty="0">
                <a:solidFill>
                  <a:srgbClr val="000000"/>
                </a:solidFill>
                <a:effectLst/>
                <a:latin typeface="Twinkl Cursive Looped" panose="02000000000000000000" pitchFamily="2" charset="0"/>
                <a:ea typeface="Times New Roman" panose="02020603050405020304" pitchFamily="18" charset="0"/>
              </a:rPr>
              <a:t> to buy new cars that run on electric rather than oil.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Usually,</a:t>
            </a:r>
            <a:r>
              <a:rPr lang="en-GB" sz="4000" dirty="0">
                <a:solidFill>
                  <a:srgbClr val="000000"/>
                </a:solidFill>
                <a:effectLst/>
                <a:latin typeface="Twinkl Cursive Looped" panose="02000000000000000000" pitchFamily="2" charset="0"/>
                <a:ea typeface="Times New Roman" panose="02020603050405020304" pitchFamily="18" charset="0"/>
              </a:rPr>
              <a:t> these electric cars are more expensive, but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finally</a:t>
            </a:r>
            <a:r>
              <a:rPr lang="en-GB" sz="4000" dirty="0">
                <a:solidFill>
                  <a:srgbClr val="000000"/>
                </a:solidFill>
                <a:effectLst/>
                <a:latin typeface="Twinkl Cursive Looped" panose="02000000000000000000" pitchFamily="2" charset="0"/>
                <a:ea typeface="Times New Roman" panose="02020603050405020304" pitchFamily="18" charset="0"/>
              </a:rPr>
              <a:t> they are becoming more cost efficient. </a:t>
            </a:r>
          </a:p>
        </p:txBody>
      </p:sp>
    </p:spTree>
    <p:extLst>
      <p:ext uri="{BB962C8B-B14F-4D97-AF65-F5344CB8AC3E}">
        <p14:creationId xmlns:p14="http://schemas.microsoft.com/office/powerpoint/2010/main" val="34724042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lstStyle/>
          <a:p>
            <a:r>
              <a:rPr lang="en-GB" sz="6000" dirty="0">
                <a:solidFill>
                  <a:srgbClr val="000000"/>
                </a:solidFill>
                <a:effectLst/>
                <a:latin typeface="Twinkl Cursive Looped" panose="02000000000000000000" pitchFamily="2" charset="0"/>
                <a:ea typeface="Times New Roman" panose="02020603050405020304" pitchFamily="18" charset="0"/>
              </a:rPr>
              <a:t>Oil is everywhere around us and we continue to use it in many different ways.</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Spring 1</a:t>
            </a:r>
          </a:p>
          <a:p>
            <a:r>
              <a:rPr lang="en-GB" sz="7200" dirty="0">
                <a:latin typeface="Twinkl Cursive Looped" panose="02000000000000000000" pitchFamily="2" charset="0"/>
              </a:rPr>
              <a:t>Week 1 -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C032E7-01AA-3BA9-9296-45B6EA9B9CB0}"/>
              </a:ext>
            </a:extLst>
          </p:cNvPr>
          <p:cNvPicPr>
            <a:picLocks noChangeAspect="1"/>
          </p:cNvPicPr>
          <p:nvPr/>
        </p:nvPicPr>
        <p:blipFill rotWithShape="1">
          <a:blip r:embed="rId2"/>
          <a:srcRect l="11250" t="10934" r="11071" b="8312"/>
          <a:stretch/>
        </p:blipFill>
        <p:spPr>
          <a:xfrm>
            <a:off x="212271" y="146957"/>
            <a:ext cx="11364686" cy="6642464"/>
          </a:xfrm>
          <a:prstGeom prst="rect">
            <a:avLst/>
          </a:prstGeom>
        </p:spPr>
      </p:pic>
    </p:spTree>
    <p:extLst>
      <p:ext uri="{BB962C8B-B14F-4D97-AF65-F5344CB8AC3E}">
        <p14:creationId xmlns:p14="http://schemas.microsoft.com/office/powerpoint/2010/main" val="20570052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5710049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1473678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eight</a:t>
            </a:r>
          </a:p>
        </p:txBody>
      </p:sp>
    </p:spTree>
    <p:extLst>
      <p:ext uri="{BB962C8B-B14F-4D97-AF65-F5344CB8AC3E}">
        <p14:creationId xmlns:p14="http://schemas.microsoft.com/office/powerpoint/2010/main" val="41872574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83054"/>
            <a:ext cx="10515600" cy="1481650"/>
          </a:xfrm>
        </p:spPr>
        <p:txBody>
          <a:bodyPr>
            <a:normAutofit fontScale="90000"/>
          </a:bodyPr>
          <a:lstStyle/>
          <a:p>
            <a:pPr algn="ctr"/>
            <a:r>
              <a:rPr lang="en-GB" dirty="0">
                <a:latin typeface="Twinkl Cursive Looped" panose="02000000000000000000" pitchFamily="2" charset="0"/>
              </a:rPr>
              <a:t>eight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number</a:t>
            </a:r>
            <a:br>
              <a:rPr lang="en-GB" dirty="0">
                <a:latin typeface="Twinkl Cursive Looped" panose="02000000000000000000" pitchFamily="2" charset="0"/>
              </a:rPr>
            </a:br>
            <a:r>
              <a:rPr lang="en-GB" dirty="0">
                <a:latin typeface="Twinkl Cursive Looped" panose="02000000000000000000" pitchFamily="2" charset="0"/>
              </a:rPr>
              <a:t>cardinal number: eight</a:t>
            </a:r>
            <a:br>
              <a:rPr lang="en-GB" dirty="0">
                <a:latin typeface="Twinkl Cursive Looped" panose="02000000000000000000" pitchFamily="2" charset="0"/>
              </a:rPr>
            </a:br>
            <a:r>
              <a:rPr lang="en-GB" dirty="0">
                <a:latin typeface="Twinkl Cursive Looped" panose="02000000000000000000" pitchFamily="2" charset="0"/>
              </a:rPr>
              <a:t>equivalent to the product of two and four; one more than seven, or two less than ten; 8.</a:t>
            </a:r>
          </a:p>
        </p:txBody>
      </p:sp>
    </p:spTree>
    <p:extLst>
      <p:ext uri="{BB962C8B-B14F-4D97-AF65-F5344CB8AC3E}">
        <p14:creationId xmlns:p14="http://schemas.microsoft.com/office/powerpoint/2010/main" val="1215013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eight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 am eight at my next birthday.  </a:t>
            </a:r>
          </a:p>
        </p:txBody>
      </p:sp>
      <p:pic>
        <p:nvPicPr>
          <p:cNvPr id="3" name="Picture 2" descr="Image result for 8">
            <a:extLst>
              <a:ext uri="{FF2B5EF4-FFF2-40B4-BE49-F238E27FC236}">
                <a16:creationId xmlns:a16="http://schemas.microsoft.com/office/drawing/2014/main" id="{65E2CFE3-8D25-F8CB-0937-63D23596D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50" y="416379"/>
            <a:ext cx="195262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141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eight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 am eight at my next birthday.  </a:t>
            </a:r>
          </a:p>
        </p:txBody>
      </p:sp>
      <p:pic>
        <p:nvPicPr>
          <p:cNvPr id="3" name="Picture 2" descr="Image result for 8">
            <a:extLst>
              <a:ext uri="{FF2B5EF4-FFF2-40B4-BE49-F238E27FC236}">
                <a16:creationId xmlns:a16="http://schemas.microsoft.com/office/drawing/2014/main" id="{65E2CFE3-8D25-F8CB-0937-63D23596D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50" y="416379"/>
            <a:ext cx="195262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9451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70824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caught</a:t>
            </a:r>
          </a:p>
        </p:txBody>
      </p:sp>
    </p:spTree>
    <p:extLst>
      <p:ext uri="{BB962C8B-B14F-4D97-AF65-F5344CB8AC3E}">
        <p14:creationId xmlns:p14="http://schemas.microsoft.com/office/powerpoint/2010/main" val="9404335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99383"/>
            <a:ext cx="10515600" cy="1481650"/>
          </a:xfrm>
        </p:spPr>
        <p:txBody>
          <a:bodyPr>
            <a:normAutofit fontScale="90000"/>
          </a:bodyPr>
          <a:lstStyle/>
          <a:p>
            <a:pPr algn="ctr"/>
            <a:r>
              <a:rPr lang="en-GB" dirty="0">
                <a:latin typeface="Twinkl Cursive Looped" panose="02000000000000000000" pitchFamily="2" charset="0"/>
              </a:rPr>
              <a:t>caught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r>
              <a:rPr lang="en-GB" dirty="0">
                <a:latin typeface="Twinkl Cursive Looped" panose="02000000000000000000" pitchFamily="2" charset="0"/>
              </a:rPr>
              <a:t>past tense</a:t>
            </a:r>
            <a:br>
              <a:rPr lang="en-GB" dirty="0">
                <a:latin typeface="Twinkl Cursive Looped" panose="02000000000000000000" pitchFamily="2" charset="0"/>
              </a:rPr>
            </a:br>
            <a:r>
              <a:rPr lang="en-GB" dirty="0">
                <a:latin typeface="Twinkl Cursive Looped" panose="02000000000000000000" pitchFamily="2" charset="0"/>
              </a:rPr>
              <a:t>Definition – intercept and hold (something which has been thrown, propelled, or dropped)</a:t>
            </a:r>
          </a:p>
        </p:txBody>
      </p:sp>
    </p:spTree>
    <p:extLst>
      <p:ext uri="{BB962C8B-B14F-4D97-AF65-F5344CB8AC3E}">
        <p14:creationId xmlns:p14="http://schemas.microsoft.com/office/powerpoint/2010/main" val="16738356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caught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goalie caught the ball.</a:t>
            </a:r>
          </a:p>
        </p:txBody>
      </p:sp>
      <p:pic>
        <p:nvPicPr>
          <p:cNvPr id="3" name="Picture 2" descr="Image result for catch clip art">
            <a:extLst>
              <a:ext uri="{FF2B5EF4-FFF2-40B4-BE49-F238E27FC236}">
                <a16:creationId xmlns:a16="http://schemas.microsoft.com/office/drawing/2014/main" id="{86F15F39-2E31-F17A-52CF-BB018575F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50" y="579664"/>
            <a:ext cx="21621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2209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a:t>
            </a:r>
            <a:br>
              <a:rPr lang="en-GB" dirty="0">
                <a:latin typeface="Twinkl Cursive Looped" panose="02000000000000000000" pitchFamily="2" charset="0"/>
              </a:rPr>
            </a:br>
            <a:r>
              <a:rPr lang="en-GB" dirty="0">
                <a:latin typeface="Twinkl Cursive Looped" panose="02000000000000000000" pitchFamily="2" charset="0"/>
              </a:rPr>
              <a:t>mis-</a:t>
            </a:r>
          </a:p>
        </p:txBody>
      </p:sp>
    </p:spTree>
    <p:extLst>
      <p:ext uri="{BB962C8B-B14F-4D97-AF65-F5344CB8AC3E}">
        <p14:creationId xmlns:p14="http://schemas.microsoft.com/office/powerpoint/2010/main" val="24029342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a:t>
            </a:r>
          </a:p>
        </p:txBody>
      </p:sp>
    </p:spTree>
    <p:extLst>
      <p:ext uri="{BB962C8B-B14F-4D97-AF65-F5344CB8AC3E}">
        <p14:creationId xmlns:p14="http://schemas.microsoft.com/office/powerpoint/2010/main" val="3139264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35906" y="3429000"/>
            <a:ext cx="10515600" cy="1481650"/>
          </a:xfrm>
        </p:spPr>
        <p:txBody>
          <a:bodyPr>
            <a:normAutofit fontScale="90000"/>
          </a:bodyPr>
          <a:lstStyle/>
          <a:p>
            <a:pPr algn="ctr"/>
            <a:r>
              <a:rPr lang="en-GB" dirty="0">
                <a:latin typeface="Twinkl Cursive Looped" panose="02000000000000000000" pitchFamily="2" charset="0"/>
              </a:rPr>
              <a:t>mis- </a:t>
            </a:r>
            <a:br>
              <a:rPr lang="en-GB" dirty="0">
                <a:latin typeface="Twinkl Cursive Looped" panose="02000000000000000000" pitchFamily="2" charset="0"/>
              </a:rPr>
            </a:br>
            <a:r>
              <a:rPr lang="en-GB" dirty="0">
                <a:latin typeface="Twinkl Cursive Looped" panose="02000000000000000000" pitchFamily="2" charset="0"/>
              </a:rPr>
              <a:t>Like un–, the prefixes dis– and mis–</a:t>
            </a:r>
            <a:br>
              <a:rPr lang="en-GB" dirty="0">
                <a:latin typeface="Twinkl Cursive Looped" panose="02000000000000000000" pitchFamily="2" charset="0"/>
              </a:rPr>
            </a:br>
            <a:r>
              <a:rPr lang="en-GB" dirty="0">
                <a:latin typeface="Twinkl Cursive Looped" panose="02000000000000000000" pitchFamily="2" charset="0"/>
              </a:rPr>
              <a:t>have negative meanings.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078309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misbehave</a:t>
            </a:r>
          </a:p>
        </p:txBody>
      </p:sp>
    </p:spTree>
    <p:extLst>
      <p:ext uri="{BB962C8B-B14F-4D97-AF65-F5344CB8AC3E}">
        <p14:creationId xmlns:p14="http://schemas.microsoft.com/office/powerpoint/2010/main" val="15208575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misbehave</a:t>
            </a:r>
          </a:p>
        </p:txBody>
      </p:sp>
      <p:sp>
        <p:nvSpPr>
          <p:cNvPr id="3" name="Rectangle 2">
            <a:extLst>
              <a:ext uri="{FF2B5EF4-FFF2-40B4-BE49-F238E27FC236}">
                <a16:creationId xmlns:a16="http://schemas.microsoft.com/office/drawing/2014/main" id="{13BB5EC0-7A96-4D29-A835-6FAE896C31A4}"/>
              </a:ext>
            </a:extLst>
          </p:cNvPr>
          <p:cNvSpPr/>
          <p:nvPr/>
        </p:nvSpPr>
        <p:spPr>
          <a:xfrm>
            <a:off x="4539343" y="3565753"/>
            <a:ext cx="130628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3083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misbehave</a:t>
            </a:r>
          </a:p>
        </p:txBody>
      </p:sp>
      <p:sp>
        <p:nvSpPr>
          <p:cNvPr id="3" name="Rectangle 2">
            <a:extLst>
              <a:ext uri="{FF2B5EF4-FFF2-40B4-BE49-F238E27FC236}">
                <a16:creationId xmlns:a16="http://schemas.microsoft.com/office/drawing/2014/main" id="{13BB5EC0-7A96-4D29-A835-6FAE896C31A4}"/>
              </a:ext>
            </a:extLst>
          </p:cNvPr>
          <p:cNvSpPr/>
          <p:nvPr/>
        </p:nvSpPr>
        <p:spPr>
          <a:xfrm>
            <a:off x="4539342" y="3582081"/>
            <a:ext cx="130628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298" name="Picture 2" descr="Image result for misbehave clip art">
            <a:extLst>
              <a:ext uri="{FF2B5EF4-FFF2-40B4-BE49-F238E27FC236}">
                <a16:creationId xmlns:a16="http://schemas.microsoft.com/office/drawing/2014/main" id="{2B7771EC-E8A8-338E-52EC-C46565F7FD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881" y="318406"/>
            <a:ext cx="2515961" cy="2116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4898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mistrust</a:t>
            </a:r>
          </a:p>
        </p:txBody>
      </p:sp>
    </p:spTree>
    <p:extLst>
      <p:ext uri="{BB962C8B-B14F-4D97-AF65-F5344CB8AC3E}">
        <p14:creationId xmlns:p14="http://schemas.microsoft.com/office/powerpoint/2010/main" val="6386204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mistrust</a:t>
            </a:r>
          </a:p>
        </p:txBody>
      </p:sp>
      <p:sp>
        <p:nvSpPr>
          <p:cNvPr id="3" name="Rectangle 2">
            <a:extLst>
              <a:ext uri="{FF2B5EF4-FFF2-40B4-BE49-F238E27FC236}">
                <a16:creationId xmlns:a16="http://schemas.microsoft.com/office/drawing/2014/main" id="{0366E0B6-702E-4814-82C6-08CA2D13F3C9}"/>
              </a:ext>
            </a:extLst>
          </p:cNvPr>
          <p:cNvSpPr/>
          <p:nvPr/>
        </p:nvSpPr>
        <p:spPr>
          <a:xfrm>
            <a:off x="4669973" y="3805322"/>
            <a:ext cx="1289955"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5719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mistrust</a:t>
            </a:r>
          </a:p>
        </p:txBody>
      </p:sp>
      <p:sp>
        <p:nvSpPr>
          <p:cNvPr id="3" name="Rectangle 2">
            <a:extLst>
              <a:ext uri="{FF2B5EF4-FFF2-40B4-BE49-F238E27FC236}">
                <a16:creationId xmlns:a16="http://schemas.microsoft.com/office/drawing/2014/main" id="{0366E0B6-702E-4814-82C6-08CA2D13F3C9}"/>
              </a:ext>
            </a:extLst>
          </p:cNvPr>
          <p:cNvSpPr/>
          <p:nvPr/>
        </p:nvSpPr>
        <p:spPr>
          <a:xfrm>
            <a:off x="4653644" y="3690258"/>
            <a:ext cx="1289955"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274" name="Picture 2" descr="Image result for mistrust clip art">
            <a:extLst>
              <a:ext uri="{FF2B5EF4-FFF2-40B4-BE49-F238E27FC236}">
                <a16:creationId xmlns:a16="http://schemas.microsoft.com/office/drawing/2014/main" id="{F47C860F-33B1-117A-310D-13CBEDC766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465365"/>
            <a:ext cx="15525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0767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misprint</a:t>
            </a:r>
          </a:p>
        </p:txBody>
      </p:sp>
    </p:spTree>
    <p:extLst>
      <p:ext uri="{BB962C8B-B14F-4D97-AF65-F5344CB8AC3E}">
        <p14:creationId xmlns:p14="http://schemas.microsoft.com/office/powerpoint/2010/main" val="16776938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misprint</a:t>
            </a:r>
          </a:p>
        </p:txBody>
      </p:sp>
      <p:sp>
        <p:nvSpPr>
          <p:cNvPr id="3" name="Rectangle 2">
            <a:extLst>
              <a:ext uri="{FF2B5EF4-FFF2-40B4-BE49-F238E27FC236}">
                <a16:creationId xmlns:a16="http://schemas.microsoft.com/office/drawing/2014/main" id="{4BCBA2DA-E95C-434C-BE81-320E182AE5EF}"/>
              </a:ext>
            </a:extLst>
          </p:cNvPr>
          <p:cNvSpPr/>
          <p:nvPr/>
        </p:nvSpPr>
        <p:spPr>
          <a:xfrm>
            <a:off x="4718958" y="3706587"/>
            <a:ext cx="1224641"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4454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misprint</a:t>
            </a:r>
          </a:p>
        </p:txBody>
      </p:sp>
      <p:sp>
        <p:nvSpPr>
          <p:cNvPr id="3" name="Rectangle 2">
            <a:extLst>
              <a:ext uri="{FF2B5EF4-FFF2-40B4-BE49-F238E27FC236}">
                <a16:creationId xmlns:a16="http://schemas.microsoft.com/office/drawing/2014/main" id="{4BCBA2DA-E95C-434C-BE81-320E182AE5EF}"/>
              </a:ext>
            </a:extLst>
          </p:cNvPr>
          <p:cNvSpPr/>
          <p:nvPr/>
        </p:nvSpPr>
        <p:spPr>
          <a:xfrm>
            <a:off x="4718958" y="3706587"/>
            <a:ext cx="1224641"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250" name="Picture 2" descr="Image result for misprint clip art">
            <a:extLst>
              <a:ext uri="{FF2B5EF4-FFF2-40B4-BE49-F238E27FC236}">
                <a16:creationId xmlns:a16="http://schemas.microsoft.com/office/drawing/2014/main" id="{39BBF1B1-FC7D-90FD-96BB-3B43841C7B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582"/>
          <a:stretch/>
        </p:blipFill>
        <p:spPr bwMode="auto">
          <a:xfrm>
            <a:off x="831850" y="530677"/>
            <a:ext cx="2237921" cy="1634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310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443967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suffix</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ly</a:t>
            </a:r>
            <a:endParaRPr lang="en-GB" dirty="0">
              <a:latin typeface="Twinkl Cursive Looped" panose="02000000000000000000" pitchFamily="2" charset="0"/>
            </a:endParaRPr>
          </a:p>
        </p:txBody>
      </p:sp>
    </p:spTree>
    <p:extLst>
      <p:ext uri="{BB962C8B-B14F-4D97-AF65-F5344CB8AC3E}">
        <p14:creationId xmlns:p14="http://schemas.microsoft.com/office/powerpoint/2010/main" val="9224709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endParaRPr lang="en-GB" dirty="0">
              <a:latin typeface="Twinkl Cursive Looped" panose="02000000000000000000" pitchFamily="2" charset="0"/>
            </a:endParaRPr>
          </a:p>
        </p:txBody>
      </p:sp>
    </p:spTree>
    <p:extLst>
      <p:ext uri="{BB962C8B-B14F-4D97-AF65-F5344CB8AC3E}">
        <p14:creationId xmlns:p14="http://schemas.microsoft.com/office/powerpoint/2010/main" val="1470846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7978</TotalTime>
  <Words>3893</Words>
  <Application>Microsoft Office PowerPoint</Application>
  <PresentationFormat>Widescreen</PresentationFormat>
  <Paragraphs>472</Paragraphs>
  <Slides>330</Slides>
  <Notes>57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330</vt:i4>
      </vt:variant>
    </vt:vector>
  </HeadingPairs>
  <TitlesOfParts>
    <vt:vector size="336" baseType="lpstr">
      <vt:lpstr>Arial</vt:lpstr>
      <vt:lpstr>Calibri</vt:lpstr>
      <vt:lpstr>Calibri Light</vt:lpstr>
      <vt:lpstr>Georgia</vt:lpstr>
      <vt:lpstr>Twinkl Cursive Looped</vt:lpstr>
      <vt:lpstr>Office Theme</vt:lpstr>
      <vt:lpstr>Spelling Y3</vt:lpstr>
      <vt:lpstr>PowerPoint Presentation</vt:lpstr>
      <vt:lpstr>PowerPoint Presentation</vt:lpstr>
      <vt:lpstr>Let’s Revisit and Review…</vt:lpstr>
      <vt:lpstr>Do you remember this challenge word?</vt:lpstr>
      <vt:lpstr>eight</vt:lpstr>
      <vt:lpstr>eight  Definition – number cardinal number: eight equivalent to the product of two and four; one more than seven, or two less than ten; 8.</vt:lpstr>
      <vt:lpstr>eight  I am eight at my next birthday.  </vt:lpstr>
      <vt:lpstr>Do you remember this challenge word?</vt:lpstr>
      <vt:lpstr>caught</vt:lpstr>
      <vt:lpstr>caught  verb past tense Definition – intercept and hold (something which has been thrown, propelled, or dropped)</vt:lpstr>
      <vt:lpstr>caught  The goalie caught the ball.</vt:lpstr>
      <vt:lpstr>The prefix mis-</vt:lpstr>
      <vt:lpstr>mis-</vt:lpstr>
      <vt:lpstr>mis-  Like un–, the prefixes dis– and mis– have negative meanings.</vt:lpstr>
      <vt:lpstr>misspell</vt:lpstr>
      <vt:lpstr>misspell</vt:lpstr>
      <vt:lpstr>misspell</vt:lpstr>
      <vt:lpstr>misshape</vt:lpstr>
      <vt:lpstr>misshape</vt:lpstr>
      <vt:lpstr>misshape</vt:lpstr>
      <vt:lpstr>mistreat</vt:lpstr>
      <vt:lpstr>mistreat </vt:lpstr>
      <vt:lpstr>mistreat </vt:lpstr>
      <vt:lpstr>Let’s Teach and Practise</vt:lpstr>
      <vt:lpstr>The suffix -ly</vt:lpstr>
      <vt:lpstr>-ly</vt:lpstr>
      <vt:lpstr>-ly The suffix –ly is added to an  adjective to form an adverb.    The rules already learnt still apply. The suffix –ly starts with a consonant  letter, so it is added straight on to most root words</vt:lpstr>
      <vt:lpstr>kindly</vt:lpstr>
      <vt:lpstr>kindly</vt:lpstr>
      <vt:lpstr>kindly</vt:lpstr>
      <vt:lpstr>quickly</vt:lpstr>
      <vt:lpstr>quickly</vt:lpstr>
      <vt:lpstr>quickly</vt:lpstr>
      <vt:lpstr>sweetly</vt:lpstr>
      <vt:lpstr>sweetly</vt:lpstr>
      <vt:lpstr>sweetly</vt:lpstr>
      <vt:lpstr>kindly </vt:lpstr>
      <vt:lpstr>kindly  kind + ly = kindly</vt:lpstr>
      <vt:lpstr>kindly  kind + ly = kindly  (adverb) Definition - in a kind manner </vt:lpstr>
      <vt:lpstr>quickly </vt:lpstr>
      <vt:lpstr>quickly  quick + ly = quickly</vt:lpstr>
      <vt:lpstr>quickly  quick + ly = quickly  (adverb)  Definition - at a fast speed </vt:lpstr>
      <vt:lpstr>sweetly </vt:lpstr>
      <vt:lpstr>sweetly   sweet + ly = sweetly</vt:lpstr>
      <vt:lpstr>sweetly   sweet + ly = sweetly  (adverb)  Definition - in a generally pleasing or endearing way </vt:lpstr>
      <vt:lpstr>"Never mind,” she said kindly.</vt:lpstr>
      <vt:lpstr>"Never mind,” she said ______.</vt:lpstr>
      <vt:lpstr>"Never mind,” she said kindly.</vt:lpstr>
      <vt:lpstr>Reg's illness progressed quickly.</vt:lpstr>
      <vt:lpstr>Reg's illness progressed _______.</vt:lpstr>
      <vt:lpstr>Reg's illness progressed quickly.</vt:lpstr>
      <vt:lpstr>They looked at their children sleeping sweetly.</vt:lpstr>
      <vt:lpstr>They looked at their children sleeping _______.</vt:lpstr>
      <vt:lpstr>They looked at their children sleeping sweetly.</vt:lpstr>
      <vt:lpstr>New CHALLENGE words.</vt:lpstr>
      <vt:lpstr>continue</vt:lpstr>
      <vt:lpstr>continue He was unable to continue with his job. </vt:lpstr>
      <vt:lpstr>continue He was unable to continue with his job. </vt:lpstr>
      <vt:lpstr> He was unable to ________ with his job. </vt:lpstr>
      <vt:lpstr> He was unable to continue with his job. </vt:lpstr>
      <vt:lpstr>decided</vt:lpstr>
      <vt:lpstr>decided She decided that she liked him. </vt:lpstr>
      <vt:lpstr>decided She decided that she liked him. </vt:lpstr>
      <vt:lpstr> She decided that she liked him. </vt:lpstr>
      <vt:lpstr> She _______ that she liked him. </vt:lpstr>
      <vt:lpstr> She decided that she liked him. </vt:lpstr>
      <vt:lpstr>Let’s Practise and Apply.</vt:lpstr>
      <vt:lpstr>Can you spot the spelling rule words and the challenge words?</vt:lpstr>
      <vt:lpstr>Oil Oil is everywhere around us and we continue to use it in many different ways.   It is safely used in fertilisers to help us grow food and secretly found in many different types of plastics.  Slowly, oil is being phased out of use for running cars.  People can now decide to buy new cars that run on electric rather than oil. Usually, these electric cars are more expensive, but finally they are becoming more cost efficient. </vt:lpstr>
      <vt:lpstr>Oil Oil is everywhere around us and we continue to use it in many different ways.   It is safely used in fertilisers to help us grow food and secretly found in many different types of plastics.  Slowly, oil is being phased out of use for running cars.  People can now decide to buy new cars that run on electric rather than oil. Usually, these electric cars are more expensive, but finally they are becoming more cost efficient. </vt:lpstr>
      <vt:lpstr>Write this sentence as I dictate it to you.</vt:lpstr>
      <vt:lpstr>Oil is everywhere around us and we continue to use it in many different ways.</vt:lpstr>
      <vt:lpstr>PowerPoint Presentation</vt:lpstr>
      <vt:lpstr>PowerPoint Presentation</vt:lpstr>
      <vt:lpstr>Let’s Revisit and Review…</vt:lpstr>
      <vt:lpstr>Do you remember this challenge word?</vt:lpstr>
      <vt:lpstr>eight</vt:lpstr>
      <vt:lpstr>eight  Definition – number cardinal number: eight equivalent to the product of two and four; one more than seven, or two less than ten; 8.</vt:lpstr>
      <vt:lpstr>eight  I am eight at my next birthday.  </vt:lpstr>
      <vt:lpstr>Do you remember this challenge word?</vt:lpstr>
      <vt:lpstr>caught</vt:lpstr>
      <vt:lpstr>caught  verb past tense Definition – intercept and hold (something which has been thrown, propelled, or dropped)</vt:lpstr>
      <vt:lpstr>caught  The goalie caught the ball.</vt:lpstr>
      <vt:lpstr>The prefix mis-</vt:lpstr>
      <vt:lpstr>mis-</vt:lpstr>
      <vt:lpstr>mis-  Like un–, the prefixes dis– and mis– have negative meanings.</vt:lpstr>
      <vt:lpstr>misbehave</vt:lpstr>
      <vt:lpstr>misbehave</vt:lpstr>
      <vt:lpstr>misbehave</vt:lpstr>
      <vt:lpstr>mistrust</vt:lpstr>
      <vt:lpstr>mistrust</vt:lpstr>
      <vt:lpstr>mistrust</vt:lpstr>
      <vt:lpstr>misprint</vt:lpstr>
      <vt:lpstr>misprint</vt:lpstr>
      <vt:lpstr>misprint</vt:lpstr>
      <vt:lpstr>Let’s Teach and Practise</vt:lpstr>
      <vt:lpstr>The suffix -ly</vt:lpstr>
      <vt:lpstr>-ly</vt:lpstr>
      <vt:lpstr>-ly The suffix –ly is added to an  adjective to form an adverb.    The rules already learnt still apply. The suffix –ly starts with a consonant  letter, so it is added straight on to most root words</vt:lpstr>
      <vt:lpstr>safely</vt:lpstr>
      <vt:lpstr>safely</vt:lpstr>
      <vt:lpstr>rudely</vt:lpstr>
      <vt:lpstr>rudely</vt:lpstr>
      <vt:lpstr>finally</vt:lpstr>
      <vt:lpstr>finally</vt:lpstr>
      <vt:lpstr>safely </vt:lpstr>
      <vt:lpstr>safely  safe + ly = safely</vt:lpstr>
      <vt:lpstr>safely  safe + ly = safely  (adverb) Definition - in a way that gives protection from danger or risk </vt:lpstr>
      <vt:lpstr>rudely </vt:lpstr>
      <vt:lpstr>rudely  rude + ly = rudely</vt:lpstr>
      <vt:lpstr>rudely  rude + ly = rudely  (adverb)  Definition - in an offensive or bad-mannered way</vt:lpstr>
      <vt:lpstr>finally </vt:lpstr>
      <vt:lpstr>finally   final + ly = finally</vt:lpstr>
      <vt:lpstr>finally   final + ly = finally  (adverb)  Definition - after a long time, typically when there has been difficulty or delay.</vt:lpstr>
      <vt:lpstr>There is a memento she keeps safely stored away. </vt:lpstr>
      <vt:lpstr>There is a memento she keeps ______ stored away. </vt:lpstr>
      <vt:lpstr>There is a memento she keeps safely stored away. </vt:lpstr>
      <vt:lpstr>He rudely snatched the water pitcher. </vt:lpstr>
      <vt:lpstr>He ______ snatched the water pitcher. </vt:lpstr>
      <vt:lpstr>He rudely snatched the water pitcher. </vt:lpstr>
      <vt:lpstr>He finally arrived to join us.</vt:lpstr>
      <vt:lpstr>He _______ arrived to join us.</vt:lpstr>
      <vt:lpstr>He finally arrived to join us.</vt:lpstr>
      <vt:lpstr>New CHALLENGE words.</vt:lpstr>
      <vt:lpstr>continue</vt:lpstr>
      <vt:lpstr>continue He was unable to continue with his job. </vt:lpstr>
      <vt:lpstr>continue He was unable to continue with his job. </vt:lpstr>
      <vt:lpstr> He was unable to ________ with his job. </vt:lpstr>
      <vt:lpstr> He was unable to continue with his job. </vt:lpstr>
      <vt:lpstr>decided</vt:lpstr>
      <vt:lpstr>decided She decided that she liked him. </vt:lpstr>
      <vt:lpstr>decided She decided that she liked him. </vt:lpstr>
      <vt:lpstr> She decided that she liked him. </vt:lpstr>
      <vt:lpstr> She _______ that she liked him. </vt:lpstr>
      <vt:lpstr> She decided that she liked him. </vt:lpstr>
      <vt:lpstr>Let’s Practise and Apply.</vt:lpstr>
      <vt:lpstr>Can you spot the spelling rule words and the challenge words?</vt:lpstr>
      <vt:lpstr>Oil Oil is everywhere around us and we continue to use it in many different ways.   It is safely used in fertilisers to help us grow food and secretly found in many different types of plastics.  Slowly, oil is being phased out of use for running cars.  People can now decide to buy new cars that run on electric rather than oil. Usually, these electric cars are more expensive, but finally they are becoming more cost efficient. </vt:lpstr>
      <vt:lpstr>Oil Oil is everywhere around us and we continue to use it in many different ways.   It is safely used in fertilisers to help us grow food and secretly found in many different types of plastics.  Slowly, oil is being phased out of use for running cars.  People can now decide to buy new cars that run on electric rather than oil. Usually, these electric cars are more expensive, but finally they are becoming more cost efficient. </vt:lpstr>
      <vt:lpstr>Write this sentence as I dictate it to you.</vt:lpstr>
      <vt:lpstr>It is safely used in fertilisers to help us grow food and secretly found in many different types of plastics.</vt:lpstr>
      <vt:lpstr>PowerPoint Presentation</vt:lpstr>
      <vt:lpstr>PowerPoint Presentation</vt:lpstr>
      <vt:lpstr>Let’s Revisit and Review…</vt:lpstr>
      <vt:lpstr>Do you remember this challenge word?</vt:lpstr>
      <vt:lpstr>eight</vt:lpstr>
      <vt:lpstr>eight  Definition – number cardinal number: eight equivalent to the product of two and four; one more than seven, or two less than ten; 8.</vt:lpstr>
      <vt:lpstr>eight  I am eight at my next birthday.  </vt:lpstr>
      <vt:lpstr>Do you remember this challenge word?</vt:lpstr>
      <vt:lpstr>caught</vt:lpstr>
      <vt:lpstr>caught  verb past tense Definition – intercept and hold (something which has been thrown, propelled, or dropped)</vt:lpstr>
      <vt:lpstr>caught  The goalie caught the ball.</vt:lpstr>
      <vt:lpstr>The prefix mis-</vt:lpstr>
      <vt:lpstr>mis-</vt:lpstr>
      <vt:lpstr>mis-  Like un–, the prefixes dis– and mis– have negative meanings.</vt:lpstr>
      <vt:lpstr>misuse</vt:lpstr>
      <vt:lpstr> misuse</vt:lpstr>
      <vt:lpstr>misuse</vt:lpstr>
      <vt:lpstr>misplace</vt:lpstr>
      <vt:lpstr>misplace</vt:lpstr>
      <vt:lpstr>misplace</vt:lpstr>
      <vt:lpstr>misheard</vt:lpstr>
      <vt:lpstr>misheard</vt:lpstr>
      <vt:lpstr>misheard </vt:lpstr>
      <vt:lpstr>Let’s Teach and Practise</vt:lpstr>
      <vt:lpstr>The suffix -ly</vt:lpstr>
      <vt:lpstr>-ly</vt:lpstr>
      <vt:lpstr>-ly The suffix –ly is added to an  adjective to form an adverb.    The rules already learnt still apply. The suffix –ly starts with a consonant  letter, so it is added straight on to most root words</vt:lpstr>
      <vt:lpstr>strongly</vt:lpstr>
      <vt:lpstr>strongly</vt:lpstr>
      <vt:lpstr>strongly</vt:lpstr>
      <vt:lpstr>bravely</vt:lpstr>
      <vt:lpstr>bravely</vt:lpstr>
      <vt:lpstr>bravely</vt:lpstr>
      <vt:lpstr>secretly</vt:lpstr>
      <vt:lpstr>secretly</vt:lpstr>
      <vt:lpstr>secretly</vt:lpstr>
      <vt:lpstr>strongly </vt:lpstr>
      <vt:lpstr>strongly  strong + ly = strongly</vt:lpstr>
      <vt:lpstr>strongly  strong + ly = strongly  (adverb) Definition - with great power or strength</vt:lpstr>
      <vt:lpstr>bravely </vt:lpstr>
      <vt:lpstr>bravely  brave + ly = bravely</vt:lpstr>
      <vt:lpstr>bravely  brave + ly = bravely  (adverb)  Definition - in a way that shows a willingness to face and endure danger or pain</vt:lpstr>
      <vt:lpstr>secretly </vt:lpstr>
      <vt:lpstr>secretly   secret + ly = secretly</vt:lpstr>
      <vt:lpstr>secretly   secret + ly = secretly  (adverb)  Definition - in a secret way; without others knowing</vt:lpstr>
      <vt:lpstr>She started out swimming strongly.</vt:lpstr>
      <vt:lpstr>She started out swimming _______.</vt:lpstr>
      <vt:lpstr>She started out swimming strongly.</vt:lpstr>
      <vt:lpstr>He has been hailed a hero after he bravely tackled a thief at a hotel. </vt:lpstr>
      <vt:lpstr>He has been hailed a hero after he _______ tackled a thief at a hotel. </vt:lpstr>
      <vt:lpstr>He has been hailed a hero after he bravely tackled a thief at a hotel. </vt:lpstr>
      <vt:lpstr>The two were secretly married in 1751.</vt:lpstr>
      <vt:lpstr>The two were ________ married in 1751.</vt:lpstr>
      <vt:lpstr>The two were secretly married in 1751.</vt:lpstr>
      <vt:lpstr>New CHALLENGE words.</vt:lpstr>
      <vt:lpstr>continue</vt:lpstr>
      <vt:lpstr>continue He was unable to continue with his job. </vt:lpstr>
      <vt:lpstr>continue He was unable to continue with his job. </vt:lpstr>
      <vt:lpstr> He was unable to ________ with his job. </vt:lpstr>
      <vt:lpstr> He was unable to continue with his job. </vt:lpstr>
      <vt:lpstr>decided</vt:lpstr>
      <vt:lpstr>decided She decided that she liked him. </vt:lpstr>
      <vt:lpstr>decided She decided that she liked him. </vt:lpstr>
      <vt:lpstr> She decided that she liked him. </vt:lpstr>
      <vt:lpstr> She _______ that she liked him. </vt:lpstr>
      <vt:lpstr> She decided that she liked him. </vt:lpstr>
      <vt:lpstr>Let’s Practise and Apply.</vt:lpstr>
      <vt:lpstr>Can you spot the spelling rule words and the challenge words?</vt:lpstr>
      <vt:lpstr>Oil Oil is everywhere around us and we continue to use it in many different ways.   It is safely used in fertilisers to help us grow food and secretly found in many different types of plastics.  Slowly, oil is being phased out of use for running cars.  People can now decide to buy new cars that run on electric rather than oil. Usually, these electric cars are more expensive, but finally they are becoming more cost efficient. </vt:lpstr>
      <vt:lpstr>Oil Oil is everywhere around us and we continue to use it in many different ways.   It is safely used in fertilisers to help us grow food and secretly found in many different types of plastics.  Slowly, oil is being phased out of use for running cars.  People can now decide to buy new cars that run on electric rather than oil. Usually, these electric cars are more expensive, but finally they are becoming more cost efficient. </vt:lpstr>
      <vt:lpstr>Write this sentence as I dictate it to you.</vt:lpstr>
      <vt:lpstr>Slowly, oil is being phased out of use for running cars. </vt:lpstr>
      <vt:lpstr>PowerPoint Presentation</vt:lpstr>
      <vt:lpstr>PowerPoint Presentation</vt:lpstr>
      <vt:lpstr>Let’s Revisit and Review…</vt:lpstr>
      <vt:lpstr>Do you remember this challenge word?</vt:lpstr>
      <vt:lpstr>eight</vt:lpstr>
      <vt:lpstr>eight  Definition – number cardinal number: eight equivalent to the product of two and four; one more than seven, or two less than ten; 8.</vt:lpstr>
      <vt:lpstr>eight  I am eight at my next birthday.  </vt:lpstr>
      <vt:lpstr>Do you remember this challenge word?</vt:lpstr>
      <vt:lpstr>caught</vt:lpstr>
      <vt:lpstr>caught  verb past tense Definition – intercept and hold (something which has been thrown, propelled, or dropped)</vt:lpstr>
      <vt:lpstr>caught  The goalie caught the ball.</vt:lpstr>
      <vt:lpstr>The prefix mis-</vt:lpstr>
      <vt:lpstr>mis-</vt:lpstr>
      <vt:lpstr>mis-  Like un–, the prefixes dis– and mis– have negative meanings.</vt:lpstr>
      <vt:lpstr>misread</vt:lpstr>
      <vt:lpstr>misread</vt:lpstr>
      <vt:lpstr>misread</vt:lpstr>
      <vt:lpstr>misunderstood</vt:lpstr>
      <vt:lpstr>misunderstood</vt:lpstr>
      <vt:lpstr>misunderstood</vt:lpstr>
      <vt:lpstr>mislead</vt:lpstr>
      <vt:lpstr>mislead </vt:lpstr>
      <vt:lpstr>mislead </vt:lpstr>
      <vt:lpstr>Let’s Teach and Practise</vt:lpstr>
      <vt:lpstr>The suffix -ly</vt:lpstr>
      <vt:lpstr>-ly</vt:lpstr>
      <vt:lpstr>-ly The suffix –ly is added to an  adjective to form an adverb.    The rules already learnt still apply. The suffix –ly starts with a consonant  letter, so it is added straight on to most root words</vt:lpstr>
      <vt:lpstr>usually</vt:lpstr>
      <vt:lpstr>usually</vt:lpstr>
      <vt:lpstr>slowly</vt:lpstr>
      <vt:lpstr>slowly</vt:lpstr>
      <vt:lpstr>endlessly</vt:lpstr>
      <vt:lpstr>endlessly</vt:lpstr>
      <vt:lpstr>usually </vt:lpstr>
      <vt:lpstr>usually  usual + ly = usually</vt:lpstr>
      <vt:lpstr>usually  usual + ly = usually  (adverb) Definition - under normal conditions </vt:lpstr>
      <vt:lpstr>slowly </vt:lpstr>
      <vt:lpstr>slowly  slow + ly = slowly</vt:lpstr>
      <vt:lpstr>slowly  slow + ly = slowly  (adverb)  Definition - at a slow speed; not quickly</vt:lpstr>
      <vt:lpstr>endlessly </vt:lpstr>
      <vt:lpstr>endlessly   endless + ly = endlessly</vt:lpstr>
      <vt:lpstr>endlessly   endless + ly = endlessly  (adverb)  Definition - in a way that has or seems to have no end or limit </vt:lpstr>
      <vt:lpstr>He usually arrives home about one o'clock. </vt:lpstr>
      <vt:lpstr>He _______ arrives home about one o'clock. </vt:lpstr>
      <vt:lpstr>He usually arrives home about one o'clock. </vt:lpstr>
      <vt:lpstr>They moved forward slowly.</vt:lpstr>
      <vt:lpstr>They moved forward ______.</vt:lpstr>
      <vt:lpstr>They moved forward slowly.</vt:lpstr>
      <vt:lpstr>The original episodes were endlessly repeated. </vt:lpstr>
      <vt:lpstr>The original episodes were _________ repeated. </vt:lpstr>
      <vt:lpstr>The original episodes were endlessly repeated. </vt:lpstr>
      <vt:lpstr>New CHALLENGE words.</vt:lpstr>
      <vt:lpstr>continue</vt:lpstr>
      <vt:lpstr>continue He was unable to continue with his job. </vt:lpstr>
      <vt:lpstr>continue He was unable to continue with his job. </vt:lpstr>
      <vt:lpstr> He was unable to ________ with his job. </vt:lpstr>
      <vt:lpstr> He was unable to continue with his job. </vt:lpstr>
      <vt:lpstr>decided</vt:lpstr>
      <vt:lpstr>decided She decided that she liked him. </vt:lpstr>
      <vt:lpstr>decided She decided that she liked him. </vt:lpstr>
      <vt:lpstr> She decided that she liked him. </vt:lpstr>
      <vt:lpstr> She _______ that she liked him. </vt:lpstr>
      <vt:lpstr> She decided that she liked him. </vt:lpstr>
      <vt:lpstr>Let’s Practise and Apply.</vt:lpstr>
      <vt:lpstr>Can you spot the spelling rule words and the challenge words?</vt:lpstr>
      <vt:lpstr>Oil Oil is everywhere around us and we continue to use it in many different ways.   It is safely used in fertilisers to help us grow food and secretly found in many different types of plastics.  Slowly, oil is being phased out of use for running cars.  People can now decide to buy new cars that run on electric rather than oil. Usually, these electric cars are more expensive, but finally they are becoming more cost efficient. </vt:lpstr>
      <vt:lpstr>Oil Oil is everywhere around us and we continue to use it in many different ways.   It is safely used in fertilisers to help us grow food and secretly found in many different types of plastics.  Slowly, oil is being phased out of use for running cars.  People can now decide to buy new cars that run on electric rather than oil. Usually, these electric cars are more expensive, but finally they are becoming more cost efficient. </vt:lpstr>
      <vt:lpstr>Write this sentence as I dictate it to you.</vt:lpstr>
      <vt:lpstr>People can now decide to buy new cars that run on electric rather than oil. </vt:lpstr>
      <vt:lpstr>PowerPoint Presentation</vt:lpstr>
      <vt:lpstr>PowerPoint Presentation</vt:lpstr>
      <vt:lpstr>Old challenge words…</vt:lpstr>
      <vt:lpstr>eight</vt:lpstr>
      <vt:lpstr>caught</vt:lpstr>
      <vt:lpstr>Old spelling rule words…</vt:lpstr>
      <vt:lpstr>misspell</vt:lpstr>
      <vt:lpstr>mishap</vt:lpstr>
      <vt:lpstr>mistreat</vt:lpstr>
      <vt:lpstr>misbehave</vt:lpstr>
      <vt:lpstr>mistrust</vt:lpstr>
      <vt:lpstr>misprint</vt:lpstr>
      <vt:lpstr>misuse</vt:lpstr>
      <vt:lpstr>misplace</vt:lpstr>
      <vt:lpstr>misheard</vt:lpstr>
      <vt:lpstr>misread</vt:lpstr>
      <vt:lpstr>misunderstood</vt:lpstr>
      <vt:lpstr>mislead</vt:lpstr>
      <vt:lpstr>New spelling rule words…</vt:lpstr>
      <vt:lpstr>kindly</vt:lpstr>
      <vt:lpstr>quickly</vt:lpstr>
      <vt:lpstr>sweetly</vt:lpstr>
      <vt:lpstr>safely</vt:lpstr>
      <vt:lpstr>rudely</vt:lpstr>
      <vt:lpstr>finally</vt:lpstr>
      <vt:lpstr>strongly</vt:lpstr>
      <vt:lpstr>bravely</vt:lpstr>
      <vt:lpstr>secretly</vt:lpstr>
      <vt:lpstr>usually</vt:lpstr>
      <vt:lpstr>slowly</vt:lpstr>
      <vt:lpstr>endlessly</vt:lpstr>
      <vt:lpstr>New challenge words…</vt:lpstr>
      <vt:lpstr>continue</vt:lpstr>
      <vt:lpstr>decided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4</cp:revision>
  <cp:lastPrinted>2022-05-27T07:40:55Z</cp:lastPrinted>
  <dcterms:created xsi:type="dcterms:W3CDTF">2022-03-23T13:56:57Z</dcterms:created>
  <dcterms:modified xsi:type="dcterms:W3CDTF">2022-09-13T15:27:01Z</dcterms:modified>
</cp:coreProperties>
</file>