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6"/>
  </p:notesMasterIdLst>
  <p:sldIdLst>
    <p:sldId id="256" r:id="rId2"/>
    <p:sldId id="322" r:id="rId3"/>
    <p:sldId id="1428" r:id="rId4"/>
    <p:sldId id="258" r:id="rId5"/>
    <p:sldId id="333" r:id="rId6"/>
    <p:sldId id="334" r:id="rId7"/>
    <p:sldId id="336" r:id="rId8"/>
    <p:sldId id="1165" r:id="rId9"/>
    <p:sldId id="337" r:id="rId10"/>
    <p:sldId id="338" r:id="rId11"/>
    <p:sldId id="339" r:id="rId12"/>
    <p:sldId id="1166" r:id="rId13"/>
    <p:sldId id="259" r:id="rId14"/>
    <p:sldId id="260" r:id="rId15"/>
    <p:sldId id="261" r:id="rId16"/>
    <p:sldId id="262" r:id="rId17"/>
    <p:sldId id="278" r:id="rId18"/>
    <p:sldId id="1167" r:id="rId19"/>
    <p:sldId id="263" r:id="rId20"/>
    <p:sldId id="1168" r:id="rId21"/>
    <p:sldId id="279" r:id="rId22"/>
    <p:sldId id="264" r:id="rId23"/>
    <p:sldId id="280" r:id="rId24"/>
    <p:sldId id="1169" r:id="rId25"/>
    <p:sldId id="267" r:id="rId26"/>
    <p:sldId id="905" r:id="rId27"/>
    <p:sldId id="906" r:id="rId28"/>
    <p:sldId id="907" r:id="rId29"/>
    <p:sldId id="896" r:id="rId30"/>
    <p:sldId id="897" r:id="rId31"/>
    <p:sldId id="1170" r:id="rId32"/>
    <p:sldId id="899" r:id="rId33"/>
    <p:sldId id="900" r:id="rId34"/>
    <p:sldId id="1171" r:id="rId35"/>
    <p:sldId id="902" r:id="rId36"/>
    <p:sldId id="1173" r:id="rId37"/>
    <p:sldId id="1172" r:id="rId38"/>
    <p:sldId id="615" r:id="rId39"/>
    <p:sldId id="614" r:id="rId40"/>
    <p:sldId id="1174" r:id="rId41"/>
    <p:sldId id="912" r:id="rId42"/>
    <p:sldId id="616" r:id="rId43"/>
    <p:sldId id="913" r:id="rId44"/>
    <p:sldId id="618" r:id="rId45"/>
    <p:sldId id="619" r:id="rId46"/>
    <p:sldId id="914" r:id="rId47"/>
    <p:sldId id="294" r:id="rId48"/>
    <p:sldId id="1176" r:id="rId49"/>
    <p:sldId id="1175" r:id="rId50"/>
    <p:sldId id="623" r:id="rId51"/>
    <p:sldId id="1178" r:id="rId52"/>
    <p:sldId id="1177" r:id="rId53"/>
    <p:sldId id="300" r:id="rId54"/>
    <p:sldId id="1179" r:id="rId55"/>
    <p:sldId id="1180" r:id="rId56"/>
    <p:sldId id="303" r:id="rId57"/>
    <p:sldId id="306" r:id="rId58"/>
    <p:sldId id="307" r:id="rId59"/>
    <p:sldId id="1181" r:id="rId60"/>
    <p:sldId id="1182" r:id="rId61"/>
    <p:sldId id="1183" r:id="rId62"/>
    <p:sldId id="1184" r:id="rId63"/>
    <p:sldId id="309" r:id="rId64"/>
    <p:sldId id="310" r:id="rId65"/>
    <p:sldId id="1185" r:id="rId66"/>
    <p:sldId id="1186" r:id="rId67"/>
    <p:sldId id="1188" r:id="rId68"/>
    <p:sldId id="1187" r:id="rId69"/>
    <p:sldId id="304" r:id="rId70"/>
    <p:sldId id="318" r:id="rId71"/>
    <p:sldId id="1189" r:id="rId72"/>
    <p:sldId id="316" r:id="rId73"/>
    <p:sldId id="331" r:id="rId74"/>
    <p:sldId id="332" r:id="rId75"/>
    <p:sldId id="323" r:id="rId76"/>
    <p:sldId id="1427" r:id="rId77"/>
    <p:sldId id="1199" r:id="rId78"/>
    <p:sldId id="1200" r:id="rId79"/>
    <p:sldId id="1201" r:id="rId80"/>
    <p:sldId id="1202" r:id="rId81"/>
    <p:sldId id="1203" r:id="rId82"/>
    <p:sldId id="1204" r:id="rId83"/>
    <p:sldId id="1205" r:id="rId84"/>
    <p:sldId id="1206" r:id="rId85"/>
    <p:sldId id="1207" r:id="rId86"/>
    <p:sldId id="1208" r:id="rId87"/>
    <p:sldId id="1209" r:id="rId88"/>
    <p:sldId id="1210" r:id="rId89"/>
    <p:sldId id="1211" r:id="rId90"/>
    <p:sldId id="1212" r:id="rId91"/>
    <p:sldId id="1414" r:id="rId92"/>
    <p:sldId id="1214" r:id="rId93"/>
    <p:sldId id="1215" r:id="rId94"/>
    <p:sldId id="1415" r:id="rId95"/>
    <p:sldId id="1217" r:id="rId96"/>
    <p:sldId id="1218" r:id="rId97"/>
    <p:sldId id="1416" r:id="rId98"/>
    <p:sldId id="1220" r:id="rId99"/>
    <p:sldId id="1221" r:id="rId100"/>
    <p:sldId id="1222" r:id="rId101"/>
    <p:sldId id="1223" r:id="rId102"/>
    <p:sldId id="1224" r:id="rId103"/>
    <p:sldId id="1225" r:id="rId104"/>
    <p:sldId id="1417" r:id="rId105"/>
    <p:sldId id="1227" r:id="rId106"/>
    <p:sldId id="1228" r:id="rId107"/>
    <p:sldId id="1418" r:id="rId108"/>
    <p:sldId id="1230" r:id="rId109"/>
    <p:sldId id="1231" r:id="rId110"/>
    <p:sldId id="1419" r:id="rId111"/>
    <p:sldId id="1233" r:id="rId112"/>
    <p:sldId id="1234" r:id="rId113"/>
    <p:sldId id="1420" r:id="rId114"/>
    <p:sldId id="1236" r:id="rId115"/>
    <p:sldId id="1237" r:id="rId116"/>
    <p:sldId id="1238" r:id="rId117"/>
    <p:sldId id="1239" r:id="rId118"/>
    <p:sldId id="1240" r:id="rId119"/>
    <p:sldId id="1241" r:id="rId120"/>
    <p:sldId id="1242" r:id="rId121"/>
    <p:sldId id="1422" r:id="rId122"/>
    <p:sldId id="1421" r:id="rId123"/>
    <p:sldId id="1245" r:id="rId124"/>
    <p:sldId id="1424" r:id="rId125"/>
    <p:sldId id="1423" r:id="rId126"/>
    <p:sldId id="1248" r:id="rId127"/>
    <p:sldId id="1426" r:id="rId128"/>
    <p:sldId id="1425" r:id="rId129"/>
    <p:sldId id="1251" r:id="rId130"/>
    <p:sldId id="1252" r:id="rId131"/>
    <p:sldId id="1253" r:id="rId132"/>
    <p:sldId id="1254" r:id="rId133"/>
    <p:sldId id="1255" r:id="rId134"/>
    <p:sldId id="1256" r:id="rId135"/>
    <p:sldId id="1257" r:id="rId136"/>
    <p:sldId id="1258" r:id="rId137"/>
    <p:sldId id="1259" r:id="rId138"/>
    <p:sldId id="1260" r:id="rId139"/>
    <p:sldId id="1261" r:id="rId140"/>
    <p:sldId id="1262" r:id="rId141"/>
    <p:sldId id="1263" r:id="rId142"/>
    <p:sldId id="1264" r:id="rId143"/>
    <p:sldId id="1265" r:id="rId144"/>
    <p:sldId id="1266" r:id="rId145"/>
    <p:sldId id="1267" r:id="rId146"/>
    <p:sldId id="1268" r:id="rId147"/>
    <p:sldId id="1269" r:id="rId148"/>
    <p:sldId id="1191" r:id="rId149"/>
    <p:sldId id="1270" r:id="rId150"/>
    <p:sldId id="1271" r:id="rId151"/>
    <p:sldId id="1272" r:id="rId152"/>
    <p:sldId id="1273" r:id="rId153"/>
    <p:sldId id="1274" r:id="rId154"/>
    <p:sldId id="1275" r:id="rId155"/>
    <p:sldId id="1276" r:id="rId156"/>
    <p:sldId id="1277" r:id="rId157"/>
    <p:sldId id="1278" r:id="rId158"/>
    <p:sldId id="1279" r:id="rId159"/>
    <p:sldId id="1280" r:id="rId160"/>
    <p:sldId id="1281" r:id="rId161"/>
    <p:sldId id="1282" r:id="rId162"/>
    <p:sldId id="1283" r:id="rId163"/>
    <p:sldId id="1284" r:id="rId164"/>
    <p:sldId id="1431" r:id="rId165"/>
    <p:sldId id="1286" r:id="rId166"/>
    <p:sldId id="1287" r:id="rId167"/>
    <p:sldId id="1432" r:id="rId168"/>
    <p:sldId id="1289" r:id="rId169"/>
    <p:sldId id="1290" r:id="rId170"/>
    <p:sldId id="1433" r:id="rId171"/>
    <p:sldId id="1292" r:id="rId172"/>
    <p:sldId id="1293" r:id="rId173"/>
    <p:sldId id="1294" r:id="rId174"/>
    <p:sldId id="1295" r:id="rId175"/>
    <p:sldId id="1296" r:id="rId176"/>
    <p:sldId id="1297" r:id="rId177"/>
    <p:sldId id="1434" r:id="rId178"/>
    <p:sldId id="1299" r:id="rId179"/>
    <p:sldId id="1300" r:id="rId180"/>
    <p:sldId id="1435" r:id="rId181"/>
    <p:sldId id="1302" r:id="rId182"/>
    <p:sldId id="1303" r:id="rId183"/>
    <p:sldId id="1436" r:id="rId184"/>
    <p:sldId id="1305" r:id="rId185"/>
    <p:sldId id="1306" r:id="rId186"/>
    <p:sldId id="1307" r:id="rId187"/>
    <p:sldId id="1308" r:id="rId188"/>
    <p:sldId id="1309" r:id="rId189"/>
    <p:sldId id="1310" r:id="rId190"/>
    <p:sldId id="1311" r:id="rId191"/>
    <p:sldId id="1312" r:id="rId192"/>
    <p:sldId id="1313" r:id="rId193"/>
    <p:sldId id="1314" r:id="rId194"/>
    <p:sldId id="1438" r:id="rId195"/>
    <p:sldId id="1437" r:id="rId196"/>
    <p:sldId id="1317" r:id="rId197"/>
    <p:sldId id="1440" r:id="rId198"/>
    <p:sldId id="1439" r:id="rId199"/>
    <p:sldId id="1319" r:id="rId200"/>
    <p:sldId id="1442" r:id="rId201"/>
    <p:sldId id="1441" r:id="rId202"/>
    <p:sldId id="1323" r:id="rId203"/>
    <p:sldId id="1324" r:id="rId204"/>
    <p:sldId id="1325" r:id="rId205"/>
    <p:sldId id="1326" r:id="rId206"/>
    <p:sldId id="1327" r:id="rId207"/>
    <p:sldId id="1328" r:id="rId208"/>
    <p:sldId id="1329" r:id="rId209"/>
    <p:sldId id="1330" r:id="rId210"/>
    <p:sldId id="1331" r:id="rId211"/>
    <p:sldId id="1332" r:id="rId212"/>
    <p:sldId id="1333" r:id="rId213"/>
    <p:sldId id="1334" r:id="rId214"/>
    <p:sldId id="1335" r:id="rId215"/>
    <p:sldId id="1336" r:id="rId216"/>
    <p:sldId id="1337" r:id="rId217"/>
    <p:sldId id="1338" r:id="rId218"/>
    <p:sldId id="1339" r:id="rId219"/>
    <p:sldId id="1340" r:id="rId220"/>
    <p:sldId id="1341" r:id="rId221"/>
    <p:sldId id="1190" r:id="rId222"/>
    <p:sldId id="1430" r:id="rId223"/>
    <p:sldId id="1343" r:id="rId224"/>
    <p:sldId id="1344" r:id="rId225"/>
    <p:sldId id="1345" r:id="rId226"/>
    <p:sldId id="1346" r:id="rId227"/>
    <p:sldId id="1347" r:id="rId228"/>
    <p:sldId id="1348" r:id="rId229"/>
    <p:sldId id="1349" r:id="rId230"/>
    <p:sldId id="1350" r:id="rId231"/>
    <p:sldId id="1351" r:id="rId232"/>
    <p:sldId id="1352" r:id="rId233"/>
    <p:sldId id="1353" r:id="rId234"/>
    <p:sldId id="1354" r:id="rId235"/>
    <p:sldId id="1355" r:id="rId236"/>
    <p:sldId id="1356" r:id="rId237"/>
    <p:sldId id="1443" r:id="rId238"/>
    <p:sldId id="1358" r:id="rId239"/>
    <p:sldId id="1359" r:id="rId240"/>
    <p:sldId id="1444" r:id="rId241"/>
    <p:sldId id="1361" r:id="rId242"/>
    <p:sldId id="1362" r:id="rId243"/>
    <p:sldId id="1445" r:id="rId244"/>
    <p:sldId id="1364" r:id="rId245"/>
    <p:sldId id="1365" r:id="rId246"/>
    <p:sldId id="1366" r:id="rId247"/>
    <p:sldId id="1367" r:id="rId248"/>
    <p:sldId id="1368" r:id="rId249"/>
    <p:sldId id="1369" r:id="rId250"/>
    <p:sldId id="1446" r:id="rId251"/>
    <p:sldId id="1371" r:id="rId252"/>
    <p:sldId id="1372" r:id="rId253"/>
    <p:sldId id="1447" r:id="rId254"/>
    <p:sldId id="1374" r:id="rId255"/>
    <p:sldId id="1375" r:id="rId256"/>
    <p:sldId id="1448" r:id="rId257"/>
    <p:sldId id="1377" r:id="rId258"/>
    <p:sldId id="1378" r:id="rId259"/>
    <p:sldId id="1379" r:id="rId260"/>
    <p:sldId id="1380" r:id="rId261"/>
    <p:sldId id="1381" r:id="rId262"/>
    <p:sldId id="1382" r:id="rId263"/>
    <p:sldId id="1383" r:id="rId264"/>
    <p:sldId id="1384" r:id="rId265"/>
    <p:sldId id="1385" r:id="rId266"/>
    <p:sldId id="1386" r:id="rId267"/>
    <p:sldId id="1450" r:id="rId268"/>
    <p:sldId id="1449" r:id="rId269"/>
    <p:sldId id="1389" r:id="rId270"/>
    <p:sldId id="1452" r:id="rId271"/>
    <p:sldId id="1451" r:id="rId272"/>
    <p:sldId id="1392" r:id="rId273"/>
    <p:sldId id="1454" r:id="rId274"/>
    <p:sldId id="1453" r:id="rId275"/>
    <p:sldId id="1395" r:id="rId276"/>
    <p:sldId id="1396" r:id="rId277"/>
    <p:sldId id="1397" r:id="rId278"/>
    <p:sldId id="1398" r:id="rId279"/>
    <p:sldId id="1399" r:id="rId280"/>
    <p:sldId id="1400" r:id="rId281"/>
    <p:sldId id="1401" r:id="rId282"/>
    <p:sldId id="1402" r:id="rId283"/>
    <p:sldId id="1403" r:id="rId284"/>
    <p:sldId id="1404" r:id="rId285"/>
    <p:sldId id="1405" r:id="rId286"/>
    <p:sldId id="1406" r:id="rId287"/>
    <p:sldId id="1407" r:id="rId288"/>
    <p:sldId id="1408" r:id="rId289"/>
    <p:sldId id="1409" r:id="rId290"/>
    <p:sldId id="1410" r:id="rId291"/>
    <p:sldId id="1411" r:id="rId292"/>
    <p:sldId id="1412" r:id="rId293"/>
    <p:sldId id="1413" r:id="rId294"/>
    <p:sldId id="328" r:id="rId295"/>
    <p:sldId id="1429" r:id="rId296"/>
    <p:sldId id="595" r:id="rId297"/>
    <p:sldId id="551" r:id="rId298"/>
    <p:sldId id="552" r:id="rId299"/>
    <p:sldId id="596" r:id="rId300"/>
    <p:sldId id="553" r:id="rId301"/>
    <p:sldId id="554" r:id="rId302"/>
    <p:sldId id="555" r:id="rId303"/>
    <p:sldId id="556" r:id="rId304"/>
    <p:sldId id="562" r:id="rId305"/>
    <p:sldId id="563" r:id="rId306"/>
    <p:sldId id="564" r:id="rId307"/>
    <p:sldId id="565" r:id="rId308"/>
    <p:sldId id="569" r:id="rId309"/>
    <p:sldId id="570" r:id="rId310"/>
    <p:sldId id="571" r:id="rId311"/>
    <p:sldId id="572" r:id="rId312"/>
    <p:sldId id="594" r:id="rId313"/>
    <p:sldId id="557" r:id="rId314"/>
    <p:sldId id="558" r:id="rId315"/>
    <p:sldId id="559" r:id="rId316"/>
    <p:sldId id="566" r:id="rId317"/>
    <p:sldId id="567" r:id="rId318"/>
    <p:sldId id="568" r:id="rId319"/>
    <p:sldId id="573" r:id="rId320"/>
    <p:sldId id="574" r:id="rId321"/>
    <p:sldId id="575" r:id="rId322"/>
    <p:sldId id="580" r:id="rId323"/>
    <p:sldId id="581" r:id="rId324"/>
    <p:sldId id="582" r:id="rId325"/>
    <p:sldId id="560" r:id="rId326"/>
    <p:sldId id="593" r:id="rId327"/>
    <p:sldId id="561" r:id="rId328"/>
    <p:sldId id="550" r:id="rId329"/>
    <p:sldId id="597" r:id="rId330"/>
    <p:sldId id="583" r:id="rId331"/>
    <p:sldId id="584" r:id="rId332"/>
    <p:sldId id="894" r:id="rId333"/>
    <p:sldId id="1192" r:id="rId334"/>
    <p:sldId id="586" r:id="rId335"/>
    <p:sldId id="587" r:id="rId336"/>
    <p:sldId id="1193" r:id="rId337"/>
    <p:sldId id="590" r:id="rId338"/>
    <p:sldId id="591" r:id="rId339"/>
    <p:sldId id="592" r:id="rId340"/>
    <p:sldId id="598" r:id="rId341"/>
    <p:sldId id="1194" r:id="rId342"/>
    <p:sldId id="1197" r:id="rId343"/>
    <p:sldId id="1196" r:id="rId344"/>
    <p:sldId id="1195" r:id="rId345"/>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780BCD-BE0B-478F-9C0B-04ACAB2C4976}" v="148" dt="2022-10-18T15:54:13.6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81447" autoAdjust="0"/>
  </p:normalViewPr>
  <p:slideViewPr>
    <p:cSldViewPr snapToGrid="0">
      <p:cViewPr varScale="1">
        <p:scale>
          <a:sx n="59" d="100"/>
          <a:sy n="59" d="100"/>
        </p:scale>
        <p:origin x="11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notesMaster" Target="notesMasters/notesMaster1.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viewProps" Target="viewProps.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theme" Target="theme/theme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tableStyles" Target="tableStyles.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microsoft.com/office/2016/11/relationships/changesInfo" Target="changesInfos/changesInfo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microsoft.com/office/2015/10/relationships/revisionInfo" Target="revisionInfo.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presProps" Target="presProps.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5D780BCD-BE0B-478F-9C0B-04ACAB2C4976}"/>
    <pc:docChg chg="undo custSel addSld delSld modSld sldOrd">
      <pc:chgData name="Kelly Stokes" userId="3e5c5154-569e-4d81-aa91-4f91841cdfa9" providerId="ADAL" clId="{5D780BCD-BE0B-478F-9C0B-04ACAB2C4976}" dt="2022-10-18T15:56:59.444" v="3720" actId="13926"/>
      <pc:docMkLst>
        <pc:docMk/>
      </pc:docMkLst>
      <pc:sldChg chg="modSp mod">
        <pc:chgData name="Kelly Stokes" userId="3e5c5154-569e-4d81-aa91-4f91841cdfa9" providerId="ADAL" clId="{5D780BCD-BE0B-478F-9C0B-04ACAB2C4976}" dt="2022-10-18T13:06:33.425" v="1" actId="20577"/>
        <pc:sldMkLst>
          <pc:docMk/>
          <pc:sldMk cId="3945579917" sldId="256"/>
        </pc:sldMkLst>
        <pc:spChg chg="mod">
          <ac:chgData name="Kelly Stokes" userId="3e5c5154-569e-4d81-aa91-4f91841cdfa9" providerId="ADAL" clId="{5D780BCD-BE0B-478F-9C0B-04ACAB2C4976}" dt="2022-10-18T13:06:33.425" v="1" actId="20577"/>
          <ac:spMkLst>
            <pc:docMk/>
            <pc:sldMk cId="3945579917" sldId="256"/>
            <ac:spMk id="3" creationId="{9B667196-C5B4-45FC-B5E8-3B190D7A595C}"/>
          </ac:spMkLst>
        </pc:spChg>
      </pc:sldChg>
      <pc:sldChg chg="modSp mod">
        <pc:chgData name="Kelly Stokes" userId="3e5c5154-569e-4d81-aa91-4f91841cdfa9" providerId="ADAL" clId="{5D780BCD-BE0B-478F-9C0B-04ACAB2C4976}" dt="2022-10-18T13:11:02.005" v="50" actId="20577"/>
        <pc:sldMkLst>
          <pc:docMk/>
          <pc:sldMk cId="4130972434" sldId="259"/>
        </pc:sldMkLst>
        <pc:spChg chg="mod">
          <ac:chgData name="Kelly Stokes" userId="3e5c5154-569e-4d81-aa91-4f91841cdfa9" providerId="ADAL" clId="{5D780BCD-BE0B-478F-9C0B-04ACAB2C4976}" dt="2022-10-18T13:11:02.005" v="50" actId="20577"/>
          <ac:spMkLst>
            <pc:docMk/>
            <pc:sldMk cId="4130972434" sldId="259"/>
            <ac:spMk id="2" creationId="{52DA34BA-82FC-47C5-BCE1-BB65E08B92A1}"/>
          </ac:spMkLst>
        </pc:spChg>
      </pc:sldChg>
      <pc:sldChg chg="modSp mod">
        <pc:chgData name="Kelly Stokes" userId="3e5c5154-569e-4d81-aa91-4f91841cdfa9" providerId="ADAL" clId="{5D780BCD-BE0B-478F-9C0B-04ACAB2C4976}" dt="2022-10-18T13:11:06.076" v="52" actId="20577"/>
        <pc:sldMkLst>
          <pc:docMk/>
          <pc:sldMk cId="1540551246" sldId="260"/>
        </pc:sldMkLst>
        <pc:spChg chg="mod">
          <ac:chgData name="Kelly Stokes" userId="3e5c5154-569e-4d81-aa91-4f91841cdfa9" providerId="ADAL" clId="{5D780BCD-BE0B-478F-9C0B-04ACAB2C4976}" dt="2022-10-18T13:11:06.076" v="52" actId="20577"/>
          <ac:spMkLst>
            <pc:docMk/>
            <pc:sldMk cId="1540551246" sldId="260"/>
            <ac:spMk id="2" creationId="{52DA34BA-82FC-47C5-BCE1-BB65E08B92A1}"/>
          </ac:spMkLst>
        </pc:spChg>
      </pc:sldChg>
      <pc:sldChg chg="modSp mod">
        <pc:chgData name="Kelly Stokes" userId="3e5c5154-569e-4d81-aa91-4f91841cdfa9" providerId="ADAL" clId="{5D780BCD-BE0B-478F-9C0B-04ACAB2C4976}" dt="2022-10-18T13:11:09.741" v="54" actId="20577"/>
        <pc:sldMkLst>
          <pc:docMk/>
          <pc:sldMk cId="3963545113" sldId="261"/>
        </pc:sldMkLst>
        <pc:spChg chg="mod">
          <ac:chgData name="Kelly Stokes" userId="3e5c5154-569e-4d81-aa91-4f91841cdfa9" providerId="ADAL" clId="{5D780BCD-BE0B-478F-9C0B-04ACAB2C4976}" dt="2022-10-18T13:11:09.741" v="54" actId="20577"/>
          <ac:spMkLst>
            <pc:docMk/>
            <pc:sldMk cId="3963545113" sldId="261"/>
            <ac:spMk id="2" creationId="{52DA34BA-82FC-47C5-BCE1-BB65E08B92A1}"/>
          </ac:spMkLst>
        </pc:spChg>
      </pc:sldChg>
      <pc:sldChg chg="modSp mod">
        <pc:chgData name="Kelly Stokes" userId="3e5c5154-569e-4d81-aa91-4f91841cdfa9" providerId="ADAL" clId="{5D780BCD-BE0B-478F-9C0B-04ACAB2C4976}" dt="2022-10-18T13:11:20.794" v="61" actId="20577"/>
        <pc:sldMkLst>
          <pc:docMk/>
          <pc:sldMk cId="3375546017" sldId="262"/>
        </pc:sldMkLst>
        <pc:spChg chg="mod">
          <ac:chgData name="Kelly Stokes" userId="3e5c5154-569e-4d81-aa91-4f91841cdfa9" providerId="ADAL" clId="{5D780BCD-BE0B-478F-9C0B-04ACAB2C4976}" dt="2022-10-18T13:11:20.794" v="61" actId="20577"/>
          <ac:spMkLst>
            <pc:docMk/>
            <pc:sldMk cId="3375546017" sldId="262"/>
            <ac:spMk id="2" creationId="{52DA34BA-82FC-47C5-BCE1-BB65E08B92A1}"/>
          </ac:spMkLst>
        </pc:spChg>
      </pc:sldChg>
      <pc:sldChg chg="modSp mod">
        <pc:chgData name="Kelly Stokes" userId="3e5c5154-569e-4d81-aa91-4f91841cdfa9" providerId="ADAL" clId="{5D780BCD-BE0B-478F-9C0B-04ACAB2C4976}" dt="2022-10-18T13:12:04.448" v="80" actId="20577"/>
        <pc:sldMkLst>
          <pc:docMk/>
          <pc:sldMk cId="1960023406" sldId="263"/>
        </pc:sldMkLst>
        <pc:spChg chg="mod">
          <ac:chgData name="Kelly Stokes" userId="3e5c5154-569e-4d81-aa91-4f91841cdfa9" providerId="ADAL" clId="{5D780BCD-BE0B-478F-9C0B-04ACAB2C4976}" dt="2022-10-18T13:12:04.448" v="80" actId="20577"/>
          <ac:spMkLst>
            <pc:docMk/>
            <pc:sldMk cId="1960023406" sldId="263"/>
            <ac:spMk id="2" creationId="{52DA34BA-82FC-47C5-BCE1-BB65E08B92A1}"/>
          </ac:spMkLst>
        </pc:spChg>
      </pc:sldChg>
      <pc:sldChg chg="modSp mod">
        <pc:chgData name="Kelly Stokes" userId="3e5c5154-569e-4d81-aa91-4f91841cdfa9" providerId="ADAL" clId="{5D780BCD-BE0B-478F-9C0B-04ACAB2C4976}" dt="2022-10-18T13:13:06.494" v="105" actId="20577"/>
        <pc:sldMkLst>
          <pc:docMk/>
          <pc:sldMk cId="2117913674" sldId="264"/>
        </pc:sldMkLst>
        <pc:spChg chg="mod">
          <ac:chgData name="Kelly Stokes" userId="3e5c5154-569e-4d81-aa91-4f91841cdfa9" providerId="ADAL" clId="{5D780BCD-BE0B-478F-9C0B-04ACAB2C4976}" dt="2022-10-18T13:13:06.494" v="105" actId="20577"/>
          <ac:spMkLst>
            <pc:docMk/>
            <pc:sldMk cId="2117913674" sldId="264"/>
            <ac:spMk id="2" creationId="{52DA34BA-82FC-47C5-BCE1-BB65E08B92A1}"/>
          </ac:spMkLst>
        </pc:spChg>
      </pc:sldChg>
      <pc:sldChg chg="modSp mod">
        <pc:chgData name="Kelly Stokes" userId="3e5c5154-569e-4d81-aa91-4f91841cdfa9" providerId="ADAL" clId="{5D780BCD-BE0B-478F-9C0B-04ACAB2C4976}" dt="2022-10-18T13:11:29.200" v="69" actId="1076"/>
        <pc:sldMkLst>
          <pc:docMk/>
          <pc:sldMk cId="602354299" sldId="278"/>
        </pc:sldMkLst>
        <pc:spChg chg="mod">
          <ac:chgData name="Kelly Stokes" userId="3e5c5154-569e-4d81-aa91-4f91841cdfa9" providerId="ADAL" clId="{5D780BCD-BE0B-478F-9C0B-04ACAB2C4976}" dt="2022-10-18T13:11:25.813" v="68" actId="20577"/>
          <ac:spMkLst>
            <pc:docMk/>
            <pc:sldMk cId="602354299" sldId="278"/>
            <ac:spMk id="2" creationId="{52DA34BA-82FC-47C5-BCE1-BB65E08B92A1}"/>
          </ac:spMkLst>
        </pc:spChg>
        <pc:spChg chg="mod">
          <ac:chgData name="Kelly Stokes" userId="3e5c5154-569e-4d81-aa91-4f91841cdfa9" providerId="ADAL" clId="{5D780BCD-BE0B-478F-9C0B-04ACAB2C4976}" dt="2022-10-18T13:11:29.200" v="69" actId="1076"/>
          <ac:spMkLst>
            <pc:docMk/>
            <pc:sldMk cId="602354299" sldId="278"/>
            <ac:spMk id="3" creationId="{13BB5EC0-7A96-4D29-A835-6FAE896C31A4}"/>
          </ac:spMkLst>
        </pc:spChg>
      </pc:sldChg>
      <pc:sldChg chg="addSp modSp mod">
        <pc:chgData name="Kelly Stokes" userId="3e5c5154-569e-4d81-aa91-4f91841cdfa9" providerId="ADAL" clId="{5D780BCD-BE0B-478F-9C0B-04ACAB2C4976}" dt="2022-10-18T13:12:48.705" v="94" actId="14100"/>
        <pc:sldMkLst>
          <pc:docMk/>
          <pc:sldMk cId="1359830562" sldId="279"/>
        </pc:sldMkLst>
        <pc:spChg chg="mod">
          <ac:chgData name="Kelly Stokes" userId="3e5c5154-569e-4d81-aa91-4f91841cdfa9" providerId="ADAL" clId="{5D780BCD-BE0B-478F-9C0B-04ACAB2C4976}" dt="2022-10-18T13:12:09.696" v="89" actId="20577"/>
          <ac:spMkLst>
            <pc:docMk/>
            <pc:sldMk cId="1359830562" sldId="279"/>
            <ac:spMk id="2" creationId="{52DA34BA-82FC-47C5-BCE1-BB65E08B92A1}"/>
          </ac:spMkLst>
        </pc:spChg>
        <pc:picChg chg="add mod">
          <ac:chgData name="Kelly Stokes" userId="3e5c5154-569e-4d81-aa91-4f91841cdfa9" providerId="ADAL" clId="{5D780BCD-BE0B-478F-9C0B-04ACAB2C4976}" dt="2022-10-18T13:12:48.705" v="94" actId="14100"/>
          <ac:picMkLst>
            <pc:docMk/>
            <pc:sldMk cId="1359830562" sldId="279"/>
            <ac:picMk id="4098" creationId="{36BF5F2F-0981-2E4D-6EA5-F5D63A7318E8}"/>
          </ac:picMkLst>
        </pc:picChg>
      </pc:sldChg>
      <pc:sldChg chg="modSp mod">
        <pc:chgData name="Kelly Stokes" userId="3e5c5154-569e-4d81-aa91-4f91841cdfa9" providerId="ADAL" clId="{5D780BCD-BE0B-478F-9C0B-04ACAB2C4976}" dt="2022-10-18T13:13:14.594" v="115" actId="1076"/>
        <pc:sldMkLst>
          <pc:docMk/>
          <pc:sldMk cId="558073140" sldId="280"/>
        </pc:sldMkLst>
        <pc:spChg chg="mod">
          <ac:chgData name="Kelly Stokes" userId="3e5c5154-569e-4d81-aa91-4f91841cdfa9" providerId="ADAL" clId="{5D780BCD-BE0B-478F-9C0B-04ACAB2C4976}" dt="2022-10-18T13:13:11.372" v="114" actId="20577"/>
          <ac:spMkLst>
            <pc:docMk/>
            <pc:sldMk cId="558073140" sldId="280"/>
            <ac:spMk id="2" creationId="{52DA34BA-82FC-47C5-BCE1-BB65E08B92A1}"/>
          </ac:spMkLst>
        </pc:spChg>
        <pc:spChg chg="mod">
          <ac:chgData name="Kelly Stokes" userId="3e5c5154-569e-4d81-aa91-4f91841cdfa9" providerId="ADAL" clId="{5D780BCD-BE0B-478F-9C0B-04ACAB2C4976}" dt="2022-10-18T13:13:14.594" v="115" actId="1076"/>
          <ac:spMkLst>
            <pc:docMk/>
            <pc:sldMk cId="558073140" sldId="280"/>
            <ac:spMk id="3" creationId="{4BCBA2DA-E95C-434C-BE81-320E182AE5EF}"/>
          </ac:spMkLst>
        </pc:spChg>
      </pc:sldChg>
      <pc:sldChg chg="modSp mod">
        <pc:chgData name="Kelly Stokes" userId="3e5c5154-569e-4d81-aa91-4f91841cdfa9" providerId="ADAL" clId="{5D780BCD-BE0B-478F-9C0B-04ACAB2C4976}" dt="2022-10-18T13:24:19.451" v="504" actId="20577"/>
        <pc:sldMkLst>
          <pc:docMk/>
          <pc:sldMk cId="1645874759" sldId="294"/>
        </pc:sldMkLst>
        <pc:spChg chg="mod">
          <ac:chgData name="Kelly Stokes" userId="3e5c5154-569e-4d81-aa91-4f91841cdfa9" providerId="ADAL" clId="{5D780BCD-BE0B-478F-9C0B-04ACAB2C4976}" dt="2022-10-18T13:24:19.451" v="504" actId="20577"/>
          <ac:spMkLst>
            <pc:docMk/>
            <pc:sldMk cId="1645874759" sldId="294"/>
            <ac:spMk id="2" creationId="{52DA34BA-82FC-47C5-BCE1-BB65E08B92A1}"/>
          </ac:spMkLst>
        </pc:spChg>
      </pc:sldChg>
      <pc:sldChg chg="modSp mod">
        <pc:chgData name="Kelly Stokes" userId="3e5c5154-569e-4d81-aa91-4f91841cdfa9" providerId="ADAL" clId="{5D780BCD-BE0B-478F-9C0B-04ACAB2C4976}" dt="2022-10-18T13:28:32.379" v="634" actId="114"/>
        <pc:sldMkLst>
          <pc:docMk/>
          <pc:sldMk cId="547390631" sldId="300"/>
        </pc:sldMkLst>
        <pc:spChg chg="mod">
          <ac:chgData name="Kelly Stokes" userId="3e5c5154-569e-4d81-aa91-4f91841cdfa9" providerId="ADAL" clId="{5D780BCD-BE0B-478F-9C0B-04ACAB2C4976}" dt="2022-10-18T13:28:32.379" v="634" actId="114"/>
          <ac:spMkLst>
            <pc:docMk/>
            <pc:sldMk cId="547390631" sldId="300"/>
            <ac:spMk id="2" creationId="{52DA34BA-82FC-47C5-BCE1-BB65E08B92A1}"/>
          </ac:spMkLst>
        </pc:spChg>
      </pc:sldChg>
      <pc:sldChg chg="modSp mod">
        <pc:chgData name="Kelly Stokes" userId="3e5c5154-569e-4d81-aa91-4f91841cdfa9" providerId="ADAL" clId="{5D780BCD-BE0B-478F-9C0B-04ACAB2C4976}" dt="2022-10-18T13:29:14.539" v="655" actId="114"/>
        <pc:sldMkLst>
          <pc:docMk/>
          <pc:sldMk cId="1389999566" sldId="306"/>
        </pc:sldMkLst>
        <pc:spChg chg="mod">
          <ac:chgData name="Kelly Stokes" userId="3e5c5154-569e-4d81-aa91-4f91841cdfa9" providerId="ADAL" clId="{5D780BCD-BE0B-478F-9C0B-04ACAB2C4976}" dt="2022-10-18T13:29:14.539" v="655" actId="114"/>
          <ac:spMkLst>
            <pc:docMk/>
            <pc:sldMk cId="1389999566" sldId="306"/>
            <ac:spMk id="2" creationId="{52DA34BA-82FC-47C5-BCE1-BB65E08B92A1}"/>
          </ac:spMkLst>
        </pc:spChg>
      </pc:sldChg>
      <pc:sldChg chg="modSp mod">
        <pc:chgData name="Kelly Stokes" userId="3e5c5154-569e-4d81-aa91-4f91841cdfa9" providerId="ADAL" clId="{5D780BCD-BE0B-478F-9C0B-04ACAB2C4976}" dt="2022-10-18T13:29:36.966" v="730" actId="20577"/>
        <pc:sldMkLst>
          <pc:docMk/>
          <pc:sldMk cId="1965264669" sldId="307"/>
        </pc:sldMkLst>
        <pc:spChg chg="mod">
          <ac:chgData name="Kelly Stokes" userId="3e5c5154-569e-4d81-aa91-4f91841cdfa9" providerId="ADAL" clId="{5D780BCD-BE0B-478F-9C0B-04ACAB2C4976}" dt="2022-10-18T13:29:36.966" v="730" actId="20577"/>
          <ac:spMkLst>
            <pc:docMk/>
            <pc:sldMk cId="1965264669" sldId="307"/>
            <ac:spMk id="2" creationId="{52DA34BA-82FC-47C5-BCE1-BB65E08B92A1}"/>
          </ac:spMkLst>
        </pc:spChg>
      </pc:sldChg>
      <pc:sldChg chg="modSp mod">
        <pc:chgData name="Kelly Stokes" userId="3e5c5154-569e-4d81-aa91-4f91841cdfa9" providerId="ADAL" clId="{5D780BCD-BE0B-478F-9C0B-04ACAB2C4976}" dt="2022-10-18T13:30:45.724" v="757" actId="20577"/>
        <pc:sldMkLst>
          <pc:docMk/>
          <pc:sldMk cId="2558544395" sldId="309"/>
        </pc:sldMkLst>
        <pc:spChg chg="mod">
          <ac:chgData name="Kelly Stokes" userId="3e5c5154-569e-4d81-aa91-4f91841cdfa9" providerId="ADAL" clId="{5D780BCD-BE0B-478F-9C0B-04ACAB2C4976}" dt="2022-10-18T13:30:45.724" v="757" actId="20577"/>
          <ac:spMkLst>
            <pc:docMk/>
            <pc:sldMk cId="2558544395" sldId="309"/>
            <ac:spMk id="2" creationId="{52DA34BA-82FC-47C5-BCE1-BB65E08B92A1}"/>
          </ac:spMkLst>
        </pc:spChg>
      </pc:sldChg>
      <pc:sldChg chg="modSp mod">
        <pc:chgData name="Kelly Stokes" userId="3e5c5154-569e-4d81-aa91-4f91841cdfa9" providerId="ADAL" clId="{5D780BCD-BE0B-478F-9C0B-04ACAB2C4976}" dt="2022-10-18T13:31:39.170" v="828" actId="20577"/>
        <pc:sldMkLst>
          <pc:docMk/>
          <pc:sldMk cId="3014948232" sldId="310"/>
        </pc:sldMkLst>
        <pc:spChg chg="mod">
          <ac:chgData name="Kelly Stokes" userId="3e5c5154-569e-4d81-aa91-4f91841cdfa9" providerId="ADAL" clId="{5D780BCD-BE0B-478F-9C0B-04ACAB2C4976}" dt="2022-10-18T13:31:39.170" v="828" actId="20577"/>
          <ac:spMkLst>
            <pc:docMk/>
            <pc:sldMk cId="3014948232" sldId="310"/>
            <ac:spMk id="2" creationId="{52DA34BA-82FC-47C5-BCE1-BB65E08B92A1}"/>
          </ac:spMkLst>
        </pc:spChg>
      </pc:sldChg>
      <pc:sldChg chg="del">
        <pc:chgData name="Kelly Stokes" userId="3e5c5154-569e-4d81-aa91-4f91841cdfa9" providerId="ADAL" clId="{5D780BCD-BE0B-478F-9C0B-04ACAB2C4976}" dt="2022-10-18T13:32:37.650" v="844" actId="2696"/>
        <pc:sldMkLst>
          <pc:docMk/>
          <pc:sldMk cId="1682815594" sldId="314"/>
        </pc:sldMkLst>
      </pc:sldChg>
      <pc:sldChg chg="del">
        <pc:chgData name="Kelly Stokes" userId="3e5c5154-569e-4d81-aa91-4f91841cdfa9" providerId="ADAL" clId="{5D780BCD-BE0B-478F-9C0B-04ACAB2C4976}" dt="2022-10-18T13:33:20.119" v="853" actId="2696"/>
        <pc:sldMkLst>
          <pc:docMk/>
          <pc:sldMk cId="3666642676" sldId="315"/>
        </pc:sldMkLst>
      </pc:sldChg>
      <pc:sldChg chg="modSp mod">
        <pc:chgData name="Kelly Stokes" userId="3e5c5154-569e-4d81-aa91-4f91841cdfa9" providerId="ADAL" clId="{5D780BCD-BE0B-478F-9C0B-04ACAB2C4976}" dt="2022-10-18T13:52:53.466" v="1409" actId="13926"/>
        <pc:sldMkLst>
          <pc:docMk/>
          <pc:sldMk cId="2433500145" sldId="316"/>
        </pc:sldMkLst>
        <pc:spChg chg="mod">
          <ac:chgData name="Kelly Stokes" userId="3e5c5154-569e-4d81-aa91-4f91841cdfa9" providerId="ADAL" clId="{5D780BCD-BE0B-478F-9C0B-04ACAB2C4976}" dt="2022-10-18T13:52:53.466" v="1409" actId="13926"/>
          <ac:spMkLst>
            <pc:docMk/>
            <pc:sldMk cId="2433500145" sldId="316"/>
            <ac:spMk id="2" creationId="{52DA34BA-82FC-47C5-BCE1-BB65E08B92A1}"/>
          </ac:spMkLst>
        </pc:spChg>
      </pc:sldChg>
      <pc:sldChg chg="modSp mod">
        <pc:chgData name="Kelly Stokes" userId="3e5c5154-569e-4d81-aa91-4f91841cdfa9" providerId="ADAL" clId="{5D780BCD-BE0B-478F-9C0B-04ACAB2C4976}" dt="2022-10-18T13:06:36.731" v="3" actId="20577"/>
        <pc:sldMkLst>
          <pc:docMk/>
          <pc:sldMk cId="864376776" sldId="322"/>
        </pc:sldMkLst>
        <pc:spChg chg="mod">
          <ac:chgData name="Kelly Stokes" userId="3e5c5154-569e-4d81-aa91-4f91841cdfa9" providerId="ADAL" clId="{5D780BCD-BE0B-478F-9C0B-04ACAB2C4976}" dt="2022-10-18T13:06:36.731" v="3" actId="20577"/>
          <ac:spMkLst>
            <pc:docMk/>
            <pc:sldMk cId="864376776" sldId="322"/>
            <ac:spMk id="2" creationId="{02FB8773-AD3E-2543-510F-CEE32E75C793}"/>
          </ac:spMkLst>
        </pc:spChg>
      </pc:sldChg>
      <pc:sldChg chg="modSp mod">
        <pc:chgData name="Kelly Stokes" userId="3e5c5154-569e-4d81-aa91-4f91841cdfa9" providerId="ADAL" clId="{5D780BCD-BE0B-478F-9C0B-04ACAB2C4976}" dt="2022-10-18T13:53:24.022" v="1416" actId="20577"/>
        <pc:sldMkLst>
          <pc:docMk/>
          <pc:sldMk cId="3634764576" sldId="323"/>
        </pc:sldMkLst>
        <pc:spChg chg="mod">
          <ac:chgData name="Kelly Stokes" userId="3e5c5154-569e-4d81-aa91-4f91841cdfa9" providerId="ADAL" clId="{5D780BCD-BE0B-478F-9C0B-04ACAB2C4976}" dt="2022-10-18T13:53:24.022" v="1416" actId="20577"/>
          <ac:spMkLst>
            <pc:docMk/>
            <pc:sldMk cId="3634764576" sldId="323"/>
            <ac:spMk id="2" creationId="{02FB8773-AD3E-2543-510F-CEE32E75C793}"/>
          </ac:spMkLst>
        </pc:spChg>
      </pc:sldChg>
      <pc:sldChg chg="modSp mod">
        <pc:chgData name="Kelly Stokes" userId="3e5c5154-569e-4d81-aa91-4f91841cdfa9" providerId="ADAL" clId="{5D780BCD-BE0B-478F-9C0B-04ACAB2C4976}" dt="2022-10-18T13:54:04.189" v="1433" actId="20577"/>
        <pc:sldMkLst>
          <pc:docMk/>
          <pc:sldMk cId="4214164962" sldId="328"/>
        </pc:sldMkLst>
        <pc:spChg chg="mod">
          <ac:chgData name="Kelly Stokes" userId="3e5c5154-569e-4d81-aa91-4f91841cdfa9" providerId="ADAL" clId="{5D780BCD-BE0B-478F-9C0B-04ACAB2C4976}" dt="2022-10-18T13:54:04.189" v="1433" actId="20577"/>
          <ac:spMkLst>
            <pc:docMk/>
            <pc:sldMk cId="4214164962" sldId="328"/>
            <ac:spMk id="2" creationId="{02FB8773-AD3E-2543-510F-CEE32E75C793}"/>
          </ac:spMkLst>
        </pc:spChg>
      </pc:sldChg>
      <pc:sldChg chg="modNotesTx">
        <pc:chgData name="Kelly Stokes" userId="3e5c5154-569e-4d81-aa91-4f91841cdfa9" providerId="ADAL" clId="{5D780BCD-BE0B-478F-9C0B-04ACAB2C4976}" dt="2022-10-18T13:53:13.639" v="1413"/>
        <pc:sldMkLst>
          <pc:docMk/>
          <pc:sldMk cId="2534233594" sldId="331"/>
        </pc:sldMkLst>
      </pc:sldChg>
      <pc:sldChg chg="modSp mod">
        <pc:chgData name="Kelly Stokes" userId="3e5c5154-569e-4d81-aa91-4f91841cdfa9" providerId="ADAL" clId="{5D780BCD-BE0B-478F-9C0B-04ACAB2C4976}" dt="2022-10-18T13:53:18.280" v="1414"/>
        <pc:sldMkLst>
          <pc:docMk/>
          <pc:sldMk cId="958288502" sldId="332"/>
        </pc:sldMkLst>
        <pc:spChg chg="mod">
          <ac:chgData name="Kelly Stokes" userId="3e5c5154-569e-4d81-aa91-4f91841cdfa9" providerId="ADAL" clId="{5D780BCD-BE0B-478F-9C0B-04ACAB2C4976}" dt="2022-10-18T13:53:18.280" v="1414"/>
          <ac:spMkLst>
            <pc:docMk/>
            <pc:sldMk cId="958288502" sldId="332"/>
            <ac:spMk id="2" creationId="{77E26784-A357-92CE-B6B1-8F248D3D6650}"/>
          </ac:spMkLst>
        </pc:spChg>
      </pc:sldChg>
      <pc:sldChg chg="modSp mod">
        <pc:chgData name="Kelly Stokes" userId="3e5c5154-569e-4d81-aa91-4f91841cdfa9" providerId="ADAL" clId="{5D780BCD-BE0B-478F-9C0B-04ACAB2C4976}" dt="2022-10-18T13:06:46.083" v="10" actId="20577"/>
        <pc:sldMkLst>
          <pc:docMk/>
          <pc:sldMk cId="2399081485" sldId="334"/>
        </pc:sldMkLst>
        <pc:spChg chg="mod">
          <ac:chgData name="Kelly Stokes" userId="3e5c5154-569e-4d81-aa91-4f91841cdfa9" providerId="ADAL" clId="{5D780BCD-BE0B-478F-9C0B-04ACAB2C4976}" dt="2022-10-18T13:06:46.083" v="10" actId="20577"/>
          <ac:spMkLst>
            <pc:docMk/>
            <pc:sldMk cId="2399081485" sldId="334"/>
            <ac:spMk id="2" creationId="{52DA34BA-82FC-47C5-BCE1-BB65E08B92A1}"/>
          </ac:spMkLst>
        </pc:spChg>
      </pc:sldChg>
      <pc:sldChg chg="del">
        <pc:chgData name="Kelly Stokes" userId="3e5c5154-569e-4d81-aa91-4f91841cdfa9" providerId="ADAL" clId="{5D780BCD-BE0B-478F-9C0B-04ACAB2C4976}" dt="2022-10-18T13:07:59.641" v="20" actId="2696"/>
        <pc:sldMkLst>
          <pc:docMk/>
          <pc:sldMk cId="153914121" sldId="335"/>
        </pc:sldMkLst>
      </pc:sldChg>
      <pc:sldChg chg="modSp mod">
        <pc:chgData name="Kelly Stokes" userId="3e5c5154-569e-4d81-aa91-4f91841cdfa9" providerId="ADAL" clId="{5D780BCD-BE0B-478F-9C0B-04ACAB2C4976}" dt="2022-10-18T13:07:49.526" v="18" actId="20578"/>
        <pc:sldMkLst>
          <pc:docMk/>
          <pc:sldMk cId="1617130601" sldId="336"/>
        </pc:sldMkLst>
        <pc:spChg chg="mod">
          <ac:chgData name="Kelly Stokes" userId="3e5c5154-569e-4d81-aa91-4f91841cdfa9" providerId="ADAL" clId="{5D780BCD-BE0B-478F-9C0B-04ACAB2C4976}" dt="2022-10-18T13:07:49.526" v="18" actId="20578"/>
          <ac:spMkLst>
            <pc:docMk/>
            <pc:sldMk cId="1617130601" sldId="336"/>
            <ac:spMk id="2" creationId="{52DA34BA-82FC-47C5-BCE1-BB65E08B92A1}"/>
          </ac:spMkLst>
        </pc:spChg>
      </pc:sldChg>
      <pc:sldChg chg="modSp mod">
        <pc:chgData name="Kelly Stokes" userId="3e5c5154-569e-4d81-aa91-4f91841cdfa9" providerId="ADAL" clId="{5D780BCD-BE0B-478F-9C0B-04ACAB2C4976}" dt="2022-10-18T13:08:25.262" v="29" actId="20577"/>
        <pc:sldMkLst>
          <pc:docMk/>
          <pc:sldMk cId="1406271744" sldId="338"/>
        </pc:sldMkLst>
        <pc:spChg chg="mod">
          <ac:chgData name="Kelly Stokes" userId="3e5c5154-569e-4d81-aa91-4f91841cdfa9" providerId="ADAL" clId="{5D780BCD-BE0B-478F-9C0B-04ACAB2C4976}" dt="2022-10-18T13:08:25.262" v="29" actId="20577"/>
          <ac:spMkLst>
            <pc:docMk/>
            <pc:sldMk cId="1406271744" sldId="338"/>
            <ac:spMk id="2" creationId="{52DA34BA-82FC-47C5-BCE1-BB65E08B92A1}"/>
          </ac:spMkLst>
        </pc:spChg>
      </pc:sldChg>
      <pc:sldChg chg="modSp mod">
        <pc:chgData name="Kelly Stokes" userId="3e5c5154-569e-4d81-aa91-4f91841cdfa9" providerId="ADAL" clId="{5D780BCD-BE0B-478F-9C0B-04ACAB2C4976}" dt="2022-10-18T13:08:57.774" v="43" actId="20577"/>
        <pc:sldMkLst>
          <pc:docMk/>
          <pc:sldMk cId="673813282" sldId="339"/>
        </pc:sldMkLst>
        <pc:spChg chg="mod">
          <ac:chgData name="Kelly Stokes" userId="3e5c5154-569e-4d81-aa91-4f91841cdfa9" providerId="ADAL" clId="{5D780BCD-BE0B-478F-9C0B-04ACAB2C4976}" dt="2022-10-18T13:08:57.774" v="43" actId="20577"/>
          <ac:spMkLst>
            <pc:docMk/>
            <pc:sldMk cId="673813282" sldId="339"/>
            <ac:spMk id="2" creationId="{52DA34BA-82FC-47C5-BCE1-BB65E08B92A1}"/>
          </ac:spMkLst>
        </pc:spChg>
      </pc:sldChg>
      <pc:sldChg chg="del">
        <pc:chgData name="Kelly Stokes" userId="3e5c5154-569e-4d81-aa91-4f91841cdfa9" providerId="ADAL" clId="{5D780BCD-BE0B-478F-9C0B-04ACAB2C4976}" dt="2022-10-18T13:09:24.062" v="45" actId="2696"/>
        <pc:sldMkLst>
          <pc:docMk/>
          <pc:sldMk cId="3809071896" sldId="340"/>
        </pc:sldMkLst>
      </pc:sldChg>
      <pc:sldChg chg="modNotesTx">
        <pc:chgData name="Kelly Stokes" userId="3e5c5154-569e-4d81-aa91-4f91841cdfa9" providerId="ADAL" clId="{5D780BCD-BE0B-478F-9C0B-04ACAB2C4976}" dt="2022-10-18T13:58:32.140" v="1810" actId="20577"/>
        <pc:sldMkLst>
          <pc:docMk/>
          <pc:sldMk cId="3625788919" sldId="550"/>
        </pc:sldMkLst>
      </pc:sldChg>
      <pc:sldChg chg="modSp mod">
        <pc:chgData name="Kelly Stokes" userId="3e5c5154-569e-4d81-aa91-4f91841cdfa9" providerId="ADAL" clId="{5D780BCD-BE0B-478F-9C0B-04ACAB2C4976}" dt="2022-10-18T13:54:20.589" v="1440" actId="20577"/>
        <pc:sldMkLst>
          <pc:docMk/>
          <pc:sldMk cId="3866864438" sldId="551"/>
        </pc:sldMkLst>
        <pc:spChg chg="mod">
          <ac:chgData name="Kelly Stokes" userId="3e5c5154-569e-4d81-aa91-4f91841cdfa9" providerId="ADAL" clId="{5D780BCD-BE0B-478F-9C0B-04ACAB2C4976}" dt="2022-10-18T13:54:20.589" v="1440" actId="20577"/>
          <ac:spMkLst>
            <pc:docMk/>
            <pc:sldMk cId="3866864438" sldId="551"/>
            <ac:spMk id="2" creationId="{52DA34BA-82FC-47C5-BCE1-BB65E08B92A1}"/>
          </ac:spMkLst>
        </pc:spChg>
      </pc:sldChg>
      <pc:sldChg chg="modSp mod">
        <pc:chgData name="Kelly Stokes" userId="3e5c5154-569e-4d81-aa91-4f91841cdfa9" providerId="ADAL" clId="{5D780BCD-BE0B-478F-9C0B-04ACAB2C4976}" dt="2022-10-18T13:54:28.459" v="1453" actId="20577"/>
        <pc:sldMkLst>
          <pc:docMk/>
          <pc:sldMk cId="3221187074" sldId="552"/>
        </pc:sldMkLst>
        <pc:spChg chg="mod">
          <ac:chgData name="Kelly Stokes" userId="3e5c5154-569e-4d81-aa91-4f91841cdfa9" providerId="ADAL" clId="{5D780BCD-BE0B-478F-9C0B-04ACAB2C4976}" dt="2022-10-18T13:54:28.459" v="1453" actId="20577"/>
          <ac:spMkLst>
            <pc:docMk/>
            <pc:sldMk cId="3221187074" sldId="552"/>
            <ac:spMk id="2" creationId="{52DA34BA-82FC-47C5-BCE1-BB65E08B92A1}"/>
          </ac:spMkLst>
        </pc:spChg>
      </pc:sldChg>
      <pc:sldChg chg="modSp mod">
        <pc:chgData name="Kelly Stokes" userId="3e5c5154-569e-4d81-aa91-4f91841cdfa9" providerId="ADAL" clId="{5D780BCD-BE0B-478F-9C0B-04ACAB2C4976}" dt="2022-10-18T13:54:49.832" v="1476" actId="20577"/>
        <pc:sldMkLst>
          <pc:docMk/>
          <pc:sldMk cId="2916884084" sldId="553"/>
        </pc:sldMkLst>
        <pc:spChg chg="mod">
          <ac:chgData name="Kelly Stokes" userId="3e5c5154-569e-4d81-aa91-4f91841cdfa9" providerId="ADAL" clId="{5D780BCD-BE0B-478F-9C0B-04ACAB2C4976}" dt="2022-10-18T13:54:49.832" v="1476" actId="20577"/>
          <ac:spMkLst>
            <pc:docMk/>
            <pc:sldMk cId="2916884084" sldId="553"/>
            <ac:spMk id="2" creationId="{52DA34BA-82FC-47C5-BCE1-BB65E08B92A1}"/>
          </ac:spMkLst>
        </pc:spChg>
      </pc:sldChg>
      <pc:sldChg chg="modSp mod">
        <pc:chgData name="Kelly Stokes" userId="3e5c5154-569e-4d81-aa91-4f91841cdfa9" providerId="ADAL" clId="{5D780BCD-BE0B-478F-9C0B-04ACAB2C4976}" dt="2022-10-18T13:54:55.096" v="1483" actId="20577"/>
        <pc:sldMkLst>
          <pc:docMk/>
          <pc:sldMk cId="1612179683" sldId="554"/>
        </pc:sldMkLst>
        <pc:spChg chg="mod">
          <ac:chgData name="Kelly Stokes" userId="3e5c5154-569e-4d81-aa91-4f91841cdfa9" providerId="ADAL" clId="{5D780BCD-BE0B-478F-9C0B-04ACAB2C4976}" dt="2022-10-18T13:54:55.096" v="1483" actId="20577"/>
          <ac:spMkLst>
            <pc:docMk/>
            <pc:sldMk cId="1612179683" sldId="554"/>
            <ac:spMk id="2" creationId="{52DA34BA-82FC-47C5-BCE1-BB65E08B92A1}"/>
          </ac:spMkLst>
        </pc:spChg>
      </pc:sldChg>
      <pc:sldChg chg="modSp mod">
        <pc:chgData name="Kelly Stokes" userId="3e5c5154-569e-4d81-aa91-4f91841cdfa9" providerId="ADAL" clId="{5D780BCD-BE0B-478F-9C0B-04ACAB2C4976}" dt="2022-10-18T13:55:04.380" v="1507" actId="20577"/>
        <pc:sldMkLst>
          <pc:docMk/>
          <pc:sldMk cId="4213858259" sldId="555"/>
        </pc:sldMkLst>
        <pc:spChg chg="mod">
          <ac:chgData name="Kelly Stokes" userId="3e5c5154-569e-4d81-aa91-4f91841cdfa9" providerId="ADAL" clId="{5D780BCD-BE0B-478F-9C0B-04ACAB2C4976}" dt="2022-10-18T13:55:04.380" v="1507" actId="20577"/>
          <ac:spMkLst>
            <pc:docMk/>
            <pc:sldMk cId="4213858259" sldId="555"/>
            <ac:spMk id="2" creationId="{52DA34BA-82FC-47C5-BCE1-BB65E08B92A1}"/>
          </ac:spMkLst>
        </pc:spChg>
      </pc:sldChg>
      <pc:sldChg chg="modSp mod">
        <pc:chgData name="Kelly Stokes" userId="3e5c5154-569e-4d81-aa91-4f91841cdfa9" providerId="ADAL" clId="{5D780BCD-BE0B-478F-9C0B-04ACAB2C4976}" dt="2022-10-18T13:55:11.730" v="1515" actId="20577"/>
        <pc:sldMkLst>
          <pc:docMk/>
          <pc:sldMk cId="4118669830" sldId="556"/>
        </pc:sldMkLst>
        <pc:spChg chg="mod">
          <ac:chgData name="Kelly Stokes" userId="3e5c5154-569e-4d81-aa91-4f91841cdfa9" providerId="ADAL" clId="{5D780BCD-BE0B-478F-9C0B-04ACAB2C4976}" dt="2022-10-18T13:55:11.730" v="1515" actId="20577"/>
          <ac:spMkLst>
            <pc:docMk/>
            <pc:sldMk cId="4118669830" sldId="556"/>
            <ac:spMk id="2" creationId="{52DA34BA-82FC-47C5-BCE1-BB65E08B92A1}"/>
          </ac:spMkLst>
        </pc:spChg>
      </pc:sldChg>
      <pc:sldChg chg="modSp mod">
        <pc:chgData name="Kelly Stokes" userId="3e5c5154-569e-4d81-aa91-4f91841cdfa9" providerId="ADAL" clId="{5D780BCD-BE0B-478F-9C0B-04ACAB2C4976}" dt="2022-10-18T13:56:23.368" v="1608" actId="20577"/>
        <pc:sldMkLst>
          <pc:docMk/>
          <pc:sldMk cId="2648704156" sldId="557"/>
        </pc:sldMkLst>
        <pc:spChg chg="mod">
          <ac:chgData name="Kelly Stokes" userId="3e5c5154-569e-4d81-aa91-4f91841cdfa9" providerId="ADAL" clId="{5D780BCD-BE0B-478F-9C0B-04ACAB2C4976}" dt="2022-10-18T13:56:23.368" v="1608" actId="20577"/>
          <ac:spMkLst>
            <pc:docMk/>
            <pc:sldMk cId="2648704156" sldId="557"/>
            <ac:spMk id="2" creationId="{52DA34BA-82FC-47C5-BCE1-BB65E08B92A1}"/>
          </ac:spMkLst>
        </pc:spChg>
      </pc:sldChg>
      <pc:sldChg chg="modSp mod">
        <pc:chgData name="Kelly Stokes" userId="3e5c5154-569e-4d81-aa91-4f91841cdfa9" providerId="ADAL" clId="{5D780BCD-BE0B-478F-9C0B-04ACAB2C4976}" dt="2022-10-18T13:56:29.887" v="1615" actId="20577"/>
        <pc:sldMkLst>
          <pc:docMk/>
          <pc:sldMk cId="1413045715" sldId="558"/>
        </pc:sldMkLst>
        <pc:spChg chg="mod">
          <ac:chgData name="Kelly Stokes" userId="3e5c5154-569e-4d81-aa91-4f91841cdfa9" providerId="ADAL" clId="{5D780BCD-BE0B-478F-9C0B-04ACAB2C4976}" dt="2022-10-18T13:56:29.887" v="1615" actId="20577"/>
          <ac:spMkLst>
            <pc:docMk/>
            <pc:sldMk cId="1413045715" sldId="558"/>
            <ac:spMk id="2" creationId="{52DA34BA-82FC-47C5-BCE1-BB65E08B92A1}"/>
          </ac:spMkLst>
        </pc:spChg>
      </pc:sldChg>
      <pc:sldChg chg="modSp mod">
        <pc:chgData name="Kelly Stokes" userId="3e5c5154-569e-4d81-aa91-4f91841cdfa9" providerId="ADAL" clId="{5D780BCD-BE0B-478F-9C0B-04ACAB2C4976}" dt="2022-10-18T13:56:35.392" v="1621" actId="20577"/>
        <pc:sldMkLst>
          <pc:docMk/>
          <pc:sldMk cId="2938272345" sldId="559"/>
        </pc:sldMkLst>
        <pc:spChg chg="mod">
          <ac:chgData name="Kelly Stokes" userId="3e5c5154-569e-4d81-aa91-4f91841cdfa9" providerId="ADAL" clId="{5D780BCD-BE0B-478F-9C0B-04ACAB2C4976}" dt="2022-10-18T13:56:35.392" v="1621" actId="20577"/>
          <ac:spMkLst>
            <pc:docMk/>
            <pc:sldMk cId="2938272345" sldId="559"/>
            <ac:spMk id="2" creationId="{52DA34BA-82FC-47C5-BCE1-BB65E08B92A1}"/>
          </ac:spMkLst>
        </pc:spChg>
      </pc:sldChg>
      <pc:sldChg chg="modSp mod">
        <pc:chgData name="Kelly Stokes" userId="3e5c5154-569e-4d81-aa91-4f91841cdfa9" providerId="ADAL" clId="{5D780BCD-BE0B-478F-9C0B-04ACAB2C4976}" dt="2022-10-18T13:57:51.124" v="1705" actId="20577"/>
        <pc:sldMkLst>
          <pc:docMk/>
          <pc:sldMk cId="2844813666" sldId="561"/>
        </pc:sldMkLst>
        <pc:spChg chg="mod">
          <ac:chgData name="Kelly Stokes" userId="3e5c5154-569e-4d81-aa91-4f91841cdfa9" providerId="ADAL" clId="{5D780BCD-BE0B-478F-9C0B-04ACAB2C4976}" dt="2022-10-18T13:57:51.124" v="1705" actId="20577"/>
          <ac:spMkLst>
            <pc:docMk/>
            <pc:sldMk cId="2844813666" sldId="561"/>
            <ac:spMk id="2" creationId="{52DA34BA-82FC-47C5-BCE1-BB65E08B92A1}"/>
          </ac:spMkLst>
        </pc:spChg>
      </pc:sldChg>
      <pc:sldChg chg="modSp mod">
        <pc:chgData name="Kelly Stokes" userId="3e5c5154-569e-4d81-aa91-4f91841cdfa9" providerId="ADAL" clId="{5D780BCD-BE0B-478F-9C0B-04ACAB2C4976}" dt="2022-10-18T13:55:17.224" v="1524" actId="20577"/>
        <pc:sldMkLst>
          <pc:docMk/>
          <pc:sldMk cId="2242183891" sldId="562"/>
        </pc:sldMkLst>
        <pc:spChg chg="mod">
          <ac:chgData name="Kelly Stokes" userId="3e5c5154-569e-4d81-aa91-4f91841cdfa9" providerId="ADAL" clId="{5D780BCD-BE0B-478F-9C0B-04ACAB2C4976}" dt="2022-10-18T13:55:17.224" v="1524" actId="20577"/>
          <ac:spMkLst>
            <pc:docMk/>
            <pc:sldMk cId="2242183891" sldId="562"/>
            <ac:spMk id="2" creationId="{52DA34BA-82FC-47C5-BCE1-BB65E08B92A1}"/>
          </ac:spMkLst>
        </pc:spChg>
      </pc:sldChg>
      <pc:sldChg chg="modSp mod">
        <pc:chgData name="Kelly Stokes" userId="3e5c5154-569e-4d81-aa91-4f91841cdfa9" providerId="ADAL" clId="{5D780BCD-BE0B-478F-9C0B-04ACAB2C4976}" dt="2022-10-18T13:55:23.462" v="1533" actId="20577"/>
        <pc:sldMkLst>
          <pc:docMk/>
          <pc:sldMk cId="680978058" sldId="563"/>
        </pc:sldMkLst>
        <pc:spChg chg="mod">
          <ac:chgData name="Kelly Stokes" userId="3e5c5154-569e-4d81-aa91-4f91841cdfa9" providerId="ADAL" clId="{5D780BCD-BE0B-478F-9C0B-04ACAB2C4976}" dt="2022-10-18T13:55:23.462" v="1533" actId="20577"/>
          <ac:spMkLst>
            <pc:docMk/>
            <pc:sldMk cId="680978058" sldId="563"/>
            <ac:spMk id="2" creationId="{52DA34BA-82FC-47C5-BCE1-BB65E08B92A1}"/>
          </ac:spMkLst>
        </pc:spChg>
      </pc:sldChg>
      <pc:sldChg chg="modSp mod">
        <pc:chgData name="Kelly Stokes" userId="3e5c5154-569e-4d81-aa91-4f91841cdfa9" providerId="ADAL" clId="{5D780BCD-BE0B-478F-9C0B-04ACAB2C4976}" dt="2022-10-18T13:55:29.059" v="1541" actId="20577"/>
        <pc:sldMkLst>
          <pc:docMk/>
          <pc:sldMk cId="4064547850" sldId="564"/>
        </pc:sldMkLst>
        <pc:spChg chg="mod">
          <ac:chgData name="Kelly Stokes" userId="3e5c5154-569e-4d81-aa91-4f91841cdfa9" providerId="ADAL" clId="{5D780BCD-BE0B-478F-9C0B-04ACAB2C4976}" dt="2022-10-18T13:55:29.059" v="1541" actId="20577"/>
          <ac:spMkLst>
            <pc:docMk/>
            <pc:sldMk cId="4064547850" sldId="564"/>
            <ac:spMk id="2" creationId="{52DA34BA-82FC-47C5-BCE1-BB65E08B92A1}"/>
          </ac:spMkLst>
        </pc:spChg>
      </pc:sldChg>
      <pc:sldChg chg="modSp mod">
        <pc:chgData name="Kelly Stokes" userId="3e5c5154-569e-4d81-aa91-4f91841cdfa9" providerId="ADAL" clId="{5D780BCD-BE0B-478F-9C0B-04ACAB2C4976}" dt="2022-10-18T13:55:34.895" v="1551" actId="20577"/>
        <pc:sldMkLst>
          <pc:docMk/>
          <pc:sldMk cId="606007093" sldId="565"/>
        </pc:sldMkLst>
        <pc:spChg chg="mod">
          <ac:chgData name="Kelly Stokes" userId="3e5c5154-569e-4d81-aa91-4f91841cdfa9" providerId="ADAL" clId="{5D780BCD-BE0B-478F-9C0B-04ACAB2C4976}" dt="2022-10-18T13:55:34.895" v="1551" actId="20577"/>
          <ac:spMkLst>
            <pc:docMk/>
            <pc:sldMk cId="606007093" sldId="565"/>
            <ac:spMk id="2" creationId="{52DA34BA-82FC-47C5-BCE1-BB65E08B92A1}"/>
          </ac:spMkLst>
        </pc:spChg>
      </pc:sldChg>
      <pc:sldChg chg="modSp mod">
        <pc:chgData name="Kelly Stokes" userId="3e5c5154-569e-4d81-aa91-4f91841cdfa9" providerId="ADAL" clId="{5D780BCD-BE0B-478F-9C0B-04ACAB2C4976}" dt="2022-10-18T13:56:40.498" v="1627" actId="20577"/>
        <pc:sldMkLst>
          <pc:docMk/>
          <pc:sldMk cId="2824879269" sldId="566"/>
        </pc:sldMkLst>
        <pc:spChg chg="mod">
          <ac:chgData name="Kelly Stokes" userId="3e5c5154-569e-4d81-aa91-4f91841cdfa9" providerId="ADAL" clId="{5D780BCD-BE0B-478F-9C0B-04ACAB2C4976}" dt="2022-10-18T13:56:40.498" v="1627" actId="20577"/>
          <ac:spMkLst>
            <pc:docMk/>
            <pc:sldMk cId="2824879269" sldId="566"/>
            <ac:spMk id="2" creationId="{52DA34BA-82FC-47C5-BCE1-BB65E08B92A1}"/>
          </ac:spMkLst>
        </pc:spChg>
      </pc:sldChg>
      <pc:sldChg chg="modSp mod">
        <pc:chgData name="Kelly Stokes" userId="3e5c5154-569e-4d81-aa91-4f91841cdfa9" providerId="ADAL" clId="{5D780BCD-BE0B-478F-9C0B-04ACAB2C4976}" dt="2022-10-18T13:56:45.007" v="1633" actId="20577"/>
        <pc:sldMkLst>
          <pc:docMk/>
          <pc:sldMk cId="805782854" sldId="567"/>
        </pc:sldMkLst>
        <pc:spChg chg="mod">
          <ac:chgData name="Kelly Stokes" userId="3e5c5154-569e-4d81-aa91-4f91841cdfa9" providerId="ADAL" clId="{5D780BCD-BE0B-478F-9C0B-04ACAB2C4976}" dt="2022-10-18T13:56:45.007" v="1633" actId="20577"/>
          <ac:spMkLst>
            <pc:docMk/>
            <pc:sldMk cId="805782854" sldId="567"/>
            <ac:spMk id="2" creationId="{52DA34BA-82FC-47C5-BCE1-BB65E08B92A1}"/>
          </ac:spMkLst>
        </pc:spChg>
      </pc:sldChg>
      <pc:sldChg chg="modSp mod">
        <pc:chgData name="Kelly Stokes" userId="3e5c5154-569e-4d81-aa91-4f91841cdfa9" providerId="ADAL" clId="{5D780BCD-BE0B-478F-9C0B-04ACAB2C4976}" dt="2022-10-18T13:56:50.935" v="1641" actId="20577"/>
        <pc:sldMkLst>
          <pc:docMk/>
          <pc:sldMk cId="2306067830" sldId="568"/>
        </pc:sldMkLst>
        <pc:spChg chg="mod">
          <ac:chgData name="Kelly Stokes" userId="3e5c5154-569e-4d81-aa91-4f91841cdfa9" providerId="ADAL" clId="{5D780BCD-BE0B-478F-9C0B-04ACAB2C4976}" dt="2022-10-18T13:56:50.935" v="1641" actId="20577"/>
          <ac:spMkLst>
            <pc:docMk/>
            <pc:sldMk cId="2306067830" sldId="568"/>
            <ac:spMk id="2" creationId="{52DA34BA-82FC-47C5-BCE1-BB65E08B92A1}"/>
          </ac:spMkLst>
        </pc:spChg>
      </pc:sldChg>
      <pc:sldChg chg="modSp mod">
        <pc:chgData name="Kelly Stokes" userId="3e5c5154-569e-4d81-aa91-4f91841cdfa9" providerId="ADAL" clId="{5D780BCD-BE0B-478F-9C0B-04ACAB2C4976}" dt="2022-10-18T13:55:41.353" v="1565" actId="20577"/>
        <pc:sldMkLst>
          <pc:docMk/>
          <pc:sldMk cId="3045267707" sldId="569"/>
        </pc:sldMkLst>
        <pc:spChg chg="mod">
          <ac:chgData name="Kelly Stokes" userId="3e5c5154-569e-4d81-aa91-4f91841cdfa9" providerId="ADAL" clId="{5D780BCD-BE0B-478F-9C0B-04ACAB2C4976}" dt="2022-10-18T13:55:41.353" v="1565" actId="20577"/>
          <ac:spMkLst>
            <pc:docMk/>
            <pc:sldMk cId="3045267707" sldId="569"/>
            <ac:spMk id="2" creationId="{52DA34BA-82FC-47C5-BCE1-BB65E08B92A1}"/>
          </ac:spMkLst>
        </pc:spChg>
      </pc:sldChg>
      <pc:sldChg chg="modSp mod">
        <pc:chgData name="Kelly Stokes" userId="3e5c5154-569e-4d81-aa91-4f91841cdfa9" providerId="ADAL" clId="{5D780BCD-BE0B-478F-9C0B-04ACAB2C4976}" dt="2022-10-18T13:55:46.959" v="1576" actId="20577"/>
        <pc:sldMkLst>
          <pc:docMk/>
          <pc:sldMk cId="3828583464" sldId="570"/>
        </pc:sldMkLst>
        <pc:spChg chg="mod">
          <ac:chgData name="Kelly Stokes" userId="3e5c5154-569e-4d81-aa91-4f91841cdfa9" providerId="ADAL" clId="{5D780BCD-BE0B-478F-9C0B-04ACAB2C4976}" dt="2022-10-18T13:55:46.959" v="1576" actId="20577"/>
          <ac:spMkLst>
            <pc:docMk/>
            <pc:sldMk cId="3828583464" sldId="570"/>
            <ac:spMk id="2" creationId="{52DA34BA-82FC-47C5-BCE1-BB65E08B92A1}"/>
          </ac:spMkLst>
        </pc:spChg>
      </pc:sldChg>
      <pc:sldChg chg="modSp mod">
        <pc:chgData name="Kelly Stokes" userId="3e5c5154-569e-4d81-aa91-4f91841cdfa9" providerId="ADAL" clId="{5D780BCD-BE0B-478F-9C0B-04ACAB2C4976}" dt="2022-10-18T13:56:01.159" v="1584" actId="20577"/>
        <pc:sldMkLst>
          <pc:docMk/>
          <pc:sldMk cId="2974311952" sldId="571"/>
        </pc:sldMkLst>
        <pc:spChg chg="mod">
          <ac:chgData name="Kelly Stokes" userId="3e5c5154-569e-4d81-aa91-4f91841cdfa9" providerId="ADAL" clId="{5D780BCD-BE0B-478F-9C0B-04ACAB2C4976}" dt="2022-10-18T13:56:01.159" v="1584" actId="20577"/>
          <ac:spMkLst>
            <pc:docMk/>
            <pc:sldMk cId="2974311952" sldId="571"/>
            <ac:spMk id="2" creationId="{52DA34BA-82FC-47C5-BCE1-BB65E08B92A1}"/>
          </ac:spMkLst>
        </pc:spChg>
      </pc:sldChg>
      <pc:sldChg chg="modSp mod">
        <pc:chgData name="Kelly Stokes" userId="3e5c5154-569e-4d81-aa91-4f91841cdfa9" providerId="ADAL" clId="{5D780BCD-BE0B-478F-9C0B-04ACAB2C4976}" dt="2022-10-18T13:56:06.594" v="1595" actId="20577"/>
        <pc:sldMkLst>
          <pc:docMk/>
          <pc:sldMk cId="3931376148" sldId="572"/>
        </pc:sldMkLst>
        <pc:spChg chg="mod">
          <ac:chgData name="Kelly Stokes" userId="3e5c5154-569e-4d81-aa91-4f91841cdfa9" providerId="ADAL" clId="{5D780BCD-BE0B-478F-9C0B-04ACAB2C4976}" dt="2022-10-18T13:56:06.594" v="1595" actId="20577"/>
          <ac:spMkLst>
            <pc:docMk/>
            <pc:sldMk cId="3931376148" sldId="572"/>
            <ac:spMk id="2" creationId="{52DA34BA-82FC-47C5-BCE1-BB65E08B92A1}"/>
          </ac:spMkLst>
        </pc:spChg>
      </pc:sldChg>
      <pc:sldChg chg="modSp mod">
        <pc:chgData name="Kelly Stokes" userId="3e5c5154-569e-4d81-aa91-4f91841cdfa9" providerId="ADAL" clId="{5D780BCD-BE0B-478F-9C0B-04ACAB2C4976}" dt="2022-10-18T13:57:02.708" v="1648" actId="20577"/>
        <pc:sldMkLst>
          <pc:docMk/>
          <pc:sldMk cId="2792669322" sldId="573"/>
        </pc:sldMkLst>
        <pc:spChg chg="mod">
          <ac:chgData name="Kelly Stokes" userId="3e5c5154-569e-4d81-aa91-4f91841cdfa9" providerId="ADAL" clId="{5D780BCD-BE0B-478F-9C0B-04ACAB2C4976}" dt="2022-10-18T13:57:02.708" v="1648" actId="20577"/>
          <ac:spMkLst>
            <pc:docMk/>
            <pc:sldMk cId="2792669322" sldId="573"/>
            <ac:spMk id="2" creationId="{52DA34BA-82FC-47C5-BCE1-BB65E08B92A1}"/>
          </ac:spMkLst>
        </pc:spChg>
      </pc:sldChg>
      <pc:sldChg chg="modSp mod">
        <pc:chgData name="Kelly Stokes" userId="3e5c5154-569e-4d81-aa91-4f91841cdfa9" providerId="ADAL" clId="{5D780BCD-BE0B-478F-9C0B-04ACAB2C4976}" dt="2022-10-18T13:57:07.754" v="1655" actId="20577"/>
        <pc:sldMkLst>
          <pc:docMk/>
          <pc:sldMk cId="1378953568" sldId="574"/>
        </pc:sldMkLst>
        <pc:spChg chg="mod">
          <ac:chgData name="Kelly Stokes" userId="3e5c5154-569e-4d81-aa91-4f91841cdfa9" providerId="ADAL" clId="{5D780BCD-BE0B-478F-9C0B-04ACAB2C4976}" dt="2022-10-18T13:57:07.754" v="1655" actId="20577"/>
          <ac:spMkLst>
            <pc:docMk/>
            <pc:sldMk cId="1378953568" sldId="574"/>
            <ac:spMk id="2" creationId="{52DA34BA-82FC-47C5-BCE1-BB65E08B92A1}"/>
          </ac:spMkLst>
        </pc:spChg>
      </pc:sldChg>
      <pc:sldChg chg="modSp mod">
        <pc:chgData name="Kelly Stokes" userId="3e5c5154-569e-4d81-aa91-4f91841cdfa9" providerId="ADAL" clId="{5D780BCD-BE0B-478F-9C0B-04ACAB2C4976}" dt="2022-10-18T13:57:13.416" v="1665" actId="20577"/>
        <pc:sldMkLst>
          <pc:docMk/>
          <pc:sldMk cId="3670349578" sldId="575"/>
        </pc:sldMkLst>
        <pc:spChg chg="mod">
          <ac:chgData name="Kelly Stokes" userId="3e5c5154-569e-4d81-aa91-4f91841cdfa9" providerId="ADAL" clId="{5D780BCD-BE0B-478F-9C0B-04ACAB2C4976}" dt="2022-10-18T13:57:13.416" v="1665" actId="20577"/>
          <ac:spMkLst>
            <pc:docMk/>
            <pc:sldMk cId="3670349578" sldId="575"/>
            <ac:spMk id="2" creationId="{52DA34BA-82FC-47C5-BCE1-BB65E08B92A1}"/>
          </ac:spMkLst>
        </pc:spChg>
      </pc:sldChg>
      <pc:sldChg chg="modSp mod">
        <pc:chgData name="Kelly Stokes" userId="3e5c5154-569e-4d81-aa91-4f91841cdfa9" providerId="ADAL" clId="{5D780BCD-BE0B-478F-9C0B-04ACAB2C4976}" dt="2022-10-18T13:57:19.628" v="1673" actId="20577"/>
        <pc:sldMkLst>
          <pc:docMk/>
          <pc:sldMk cId="1304861550" sldId="580"/>
        </pc:sldMkLst>
        <pc:spChg chg="mod">
          <ac:chgData name="Kelly Stokes" userId="3e5c5154-569e-4d81-aa91-4f91841cdfa9" providerId="ADAL" clId="{5D780BCD-BE0B-478F-9C0B-04ACAB2C4976}" dt="2022-10-18T13:57:19.628" v="1673" actId="20577"/>
          <ac:spMkLst>
            <pc:docMk/>
            <pc:sldMk cId="1304861550" sldId="580"/>
            <ac:spMk id="2" creationId="{52DA34BA-82FC-47C5-BCE1-BB65E08B92A1}"/>
          </ac:spMkLst>
        </pc:spChg>
      </pc:sldChg>
      <pc:sldChg chg="modSp mod">
        <pc:chgData name="Kelly Stokes" userId="3e5c5154-569e-4d81-aa91-4f91841cdfa9" providerId="ADAL" clId="{5D780BCD-BE0B-478F-9C0B-04ACAB2C4976}" dt="2022-10-18T13:57:30.940" v="1683" actId="114"/>
        <pc:sldMkLst>
          <pc:docMk/>
          <pc:sldMk cId="3759821407" sldId="581"/>
        </pc:sldMkLst>
        <pc:spChg chg="mod">
          <ac:chgData name="Kelly Stokes" userId="3e5c5154-569e-4d81-aa91-4f91841cdfa9" providerId="ADAL" clId="{5D780BCD-BE0B-478F-9C0B-04ACAB2C4976}" dt="2022-10-18T13:57:30.940" v="1683" actId="114"/>
          <ac:spMkLst>
            <pc:docMk/>
            <pc:sldMk cId="3759821407" sldId="581"/>
            <ac:spMk id="2" creationId="{52DA34BA-82FC-47C5-BCE1-BB65E08B92A1}"/>
          </ac:spMkLst>
        </pc:spChg>
      </pc:sldChg>
      <pc:sldChg chg="modSp mod">
        <pc:chgData name="Kelly Stokes" userId="3e5c5154-569e-4d81-aa91-4f91841cdfa9" providerId="ADAL" clId="{5D780BCD-BE0B-478F-9C0B-04ACAB2C4976}" dt="2022-10-18T13:57:36.956" v="1693" actId="20577"/>
        <pc:sldMkLst>
          <pc:docMk/>
          <pc:sldMk cId="3893025048" sldId="582"/>
        </pc:sldMkLst>
        <pc:spChg chg="mod">
          <ac:chgData name="Kelly Stokes" userId="3e5c5154-569e-4d81-aa91-4f91841cdfa9" providerId="ADAL" clId="{5D780BCD-BE0B-478F-9C0B-04ACAB2C4976}" dt="2022-10-18T13:57:36.956" v="1693" actId="20577"/>
          <ac:spMkLst>
            <pc:docMk/>
            <pc:sldMk cId="3893025048" sldId="582"/>
            <ac:spMk id="2" creationId="{52DA34BA-82FC-47C5-BCE1-BB65E08B92A1}"/>
          </ac:spMkLst>
        </pc:spChg>
      </pc:sldChg>
      <pc:sldChg chg="modSp mod">
        <pc:chgData name="Kelly Stokes" userId="3e5c5154-569e-4d81-aa91-4f91841cdfa9" providerId="ADAL" clId="{5D780BCD-BE0B-478F-9C0B-04ACAB2C4976}" dt="2022-10-18T13:59:13.750" v="1888" actId="20577"/>
        <pc:sldMkLst>
          <pc:docMk/>
          <pc:sldMk cId="694825332" sldId="584"/>
        </pc:sldMkLst>
        <pc:spChg chg="mod">
          <ac:chgData name="Kelly Stokes" userId="3e5c5154-569e-4d81-aa91-4f91841cdfa9" providerId="ADAL" clId="{5D780BCD-BE0B-478F-9C0B-04ACAB2C4976}" dt="2022-10-18T13:59:13.750" v="1888" actId="20577"/>
          <ac:spMkLst>
            <pc:docMk/>
            <pc:sldMk cId="694825332" sldId="584"/>
            <ac:spMk id="2" creationId="{02FB8773-AD3E-2543-510F-CEE32E75C793}"/>
          </ac:spMkLst>
        </pc:spChg>
      </pc:sldChg>
      <pc:sldChg chg="modSp mod">
        <pc:chgData name="Kelly Stokes" userId="3e5c5154-569e-4d81-aa91-4f91841cdfa9" providerId="ADAL" clId="{5D780BCD-BE0B-478F-9C0B-04ACAB2C4976}" dt="2022-10-18T14:01:44.091" v="1982" actId="20577"/>
        <pc:sldMkLst>
          <pc:docMk/>
          <pc:sldMk cId="1181201419" sldId="586"/>
        </pc:sldMkLst>
        <pc:spChg chg="mod">
          <ac:chgData name="Kelly Stokes" userId="3e5c5154-569e-4d81-aa91-4f91841cdfa9" providerId="ADAL" clId="{5D780BCD-BE0B-478F-9C0B-04ACAB2C4976}" dt="2022-10-18T14:01:44.091" v="1982" actId="20577"/>
          <ac:spMkLst>
            <pc:docMk/>
            <pc:sldMk cId="1181201419" sldId="586"/>
            <ac:spMk id="2" creationId="{02FB8773-AD3E-2543-510F-CEE32E75C793}"/>
          </ac:spMkLst>
        </pc:spChg>
      </pc:sldChg>
      <pc:sldChg chg="modSp mod">
        <pc:chgData name="Kelly Stokes" userId="3e5c5154-569e-4d81-aa91-4f91841cdfa9" providerId="ADAL" clId="{5D780BCD-BE0B-478F-9C0B-04ACAB2C4976}" dt="2022-10-18T14:03:04.804" v="2016" actId="20577"/>
        <pc:sldMkLst>
          <pc:docMk/>
          <pc:sldMk cId="2468947006" sldId="587"/>
        </pc:sldMkLst>
        <pc:spChg chg="mod">
          <ac:chgData name="Kelly Stokes" userId="3e5c5154-569e-4d81-aa91-4f91841cdfa9" providerId="ADAL" clId="{5D780BCD-BE0B-478F-9C0B-04ACAB2C4976}" dt="2022-10-18T14:03:04.804" v="2016" actId="20577"/>
          <ac:spMkLst>
            <pc:docMk/>
            <pc:sldMk cId="2468947006" sldId="587"/>
            <ac:spMk id="2" creationId="{02FB8773-AD3E-2543-510F-CEE32E75C793}"/>
          </ac:spMkLst>
        </pc:spChg>
      </pc:sldChg>
      <pc:sldChg chg="delSp modSp mod">
        <pc:chgData name="Kelly Stokes" userId="3e5c5154-569e-4d81-aa91-4f91841cdfa9" providerId="ADAL" clId="{5D780BCD-BE0B-478F-9C0B-04ACAB2C4976}" dt="2022-10-18T14:05:17.005" v="2028"/>
        <pc:sldMkLst>
          <pc:docMk/>
          <pc:sldMk cId="2558172481" sldId="591"/>
        </pc:sldMkLst>
        <pc:spChg chg="mod">
          <ac:chgData name="Kelly Stokes" userId="3e5c5154-569e-4d81-aa91-4f91841cdfa9" providerId="ADAL" clId="{5D780BCD-BE0B-478F-9C0B-04ACAB2C4976}" dt="2022-10-18T14:05:17.005" v="2028"/>
          <ac:spMkLst>
            <pc:docMk/>
            <pc:sldMk cId="2558172481" sldId="591"/>
            <ac:spMk id="2" creationId="{02FB8773-AD3E-2543-510F-CEE32E75C793}"/>
          </ac:spMkLst>
        </pc:spChg>
        <pc:picChg chg="del mod">
          <ac:chgData name="Kelly Stokes" userId="3e5c5154-569e-4d81-aa91-4f91841cdfa9" providerId="ADAL" clId="{5D780BCD-BE0B-478F-9C0B-04ACAB2C4976}" dt="2022-10-18T14:04:43.748" v="2023" actId="478"/>
          <ac:picMkLst>
            <pc:docMk/>
            <pc:sldMk cId="2558172481" sldId="591"/>
            <ac:picMk id="3" creationId="{DB431DE9-E95B-0252-8697-26A584CC7A0B}"/>
          </ac:picMkLst>
        </pc:picChg>
      </pc:sldChg>
      <pc:sldChg chg="delSp modSp mod">
        <pc:chgData name="Kelly Stokes" userId="3e5c5154-569e-4d81-aa91-4f91841cdfa9" providerId="ADAL" clId="{5D780BCD-BE0B-478F-9C0B-04ACAB2C4976}" dt="2022-10-18T14:06:32.777" v="2043" actId="20577"/>
        <pc:sldMkLst>
          <pc:docMk/>
          <pc:sldMk cId="812214958" sldId="592"/>
        </pc:sldMkLst>
        <pc:spChg chg="mod">
          <ac:chgData name="Kelly Stokes" userId="3e5c5154-569e-4d81-aa91-4f91841cdfa9" providerId="ADAL" clId="{5D780BCD-BE0B-478F-9C0B-04ACAB2C4976}" dt="2022-10-18T14:06:32.777" v="2043" actId="20577"/>
          <ac:spMkLst>
            <pc:docMk/>
            <pc:sldMk cId="812214958" sldId="592"/>
            <ac:spMk id="2" creationId="{02FB8773-AD3E-2543-510F-CEE32E75C793}"/>
          </ac:spMkLst>
        </pc:spChg>
        <pc:picChg chg="del">
          <ac:chgData name="Kelly Stokes" userId="3e5c5154-569e-4d81-aa91-4f91841cdfa9" providerId="ADAL" clId="{5D780BCD-BE0B-478F-9C0B-04ACAB2C4976}" dt="2022-10-18T14:05:48.101" v="2029" actId="478"/>
          <ac:picMkLst>
            <pc:docMk/>
            <pc:sldMk cId="812214958" sldId="592"/>
            <ac:picMk id="3" creationId="{12DEB351-27D2-930A-5CAA-312295BE7D6A}"/>
          </ac:picMkLst>
        </pc:picChg>
      </pc:sldChg>
      <pc:sldChg chg="modSp mod">
        <pc:chgData name="Kelly Stokes" userId="3e5c5154-569e-4d81-aa91-4f91841cdfa9" providerId="ADAL" clId="{5D780BCD-BE0B-478F-9C0B-04ACAB2C4976}" dt="2022-10-18T13:57:45.842" v="1699" actId="20577"/>
        <pc:sldMkLst>
          <pc:docMk/>
          <pc:sldMk cId="2335409816" sldId="593"/>
        </pc:sldMkLst>
        <pc:spChg chg="mod">
          <ac:chgData name="Kelly Stokes" userId="3e5c5154-569e-4d81-aa91-4f91841cdfa9" providerId="ADAL" clId="{5D780BCD-BE0B-478F-9C0B-04ACAB2C4976}" dt="2022-10-18T13:57:45.842" v="1699" actId="20577"/>
          <ac:spMkLst>
            <pc:docMk/>
            <pc:sldMk cId="2335409816" sldId="593"/>
            <ac:spMk id="2" creationId="{52DA34BA-82FC-47C5-BCE1-BB65E08B92A1}"/>
          </ac:spMkLst>
        </pc:spChg>
      </pc:sldChg>
      <pc:sldChg chg="modSp mod">
        <pc:chgData name="Kelly Stokes" userId="3e5c5154-569e-4d81-aa91-4f91841cdfa9" providerId="ADAL" clId="{5D780BCD-BE0B-478F-9C0B-04ACAB2C4976}" dt="2022-10-18T13:58:50.104" v="1813" actId="20577"/>
        <pc:sldMkLst>
          <pc:docMk/>
          <pc:sldMk cId="3886991875" sldId="597"/>
        </pc:sldMkLst>
        <pc:spChg chg="mod">
          <ac:chgData name="Kelly Stokes" userId="3e5c5154-569e-4d81-aa91-4f91841cdfa9" providerId="ADAL" clId="{5D780BCD-BE0B-478F-9C0B-04ACAB2C4976}" dt="2022-10-18T13:58:50.104" v="1813" actId="20577"/>
          <ac:spMkLst>
            <pc:docMk/>
            <pc:sldMk cId="3886991875" sldId="597"/>
            <ac:spMk id="2" creationId="{02FB8773-AD3E-2543-510F-CEE32E75C793}"/>
          </ac:spMkLst>
        </pc:spChg>
      </pc:sldChg>
      <pc:sldChg chg="modSp mod">
        <pc:chgData name="Kelly Stokes" userId="3e5c5154-569e-4d81-aa91-4f91841cdfa9" providerId="ADAL" clId="{5D780BCD-BE0B-478F-9C0B-04ACAB2C4976}" dt="2022-10-18T14:07:50.146" v="2103" actId="20577"/>
        <pc:sldMkLst>
          <pc:docMk/>
          <pc:sldMk cId="4027390957" sldId="598"/>
        </pc:sldMkLst>
        <pc:spChg chg="mod">
          <ac:chgData name="Kelly Stokes" userId="3e5c5154-569e-4d81-aa91-4f91841cdfa9" providerId="ADAL" clId="{5D780BCD-BE0B-478F-9C0B-04ACAB2C4976}" dt="2022-10-18T14:07:50.146" v="2103" actId="20577"/>
          <ac:spMkLst>
            <pc:docMk/>
            <pc:sldMk cId="4027390957" sldId="598"/>
            <ac:spMk id="2" creationId="{02FB8773-AD3E-2543-510F-CEE32E75C793}"/>
          </ac:spMkLst>
        </pc:spChg>
      </pc:sldChg>
      <pc:sldChg chg="delSp del mod">
        <pc:chgData name="Kelly Stokes" userId="3e5c5154-569e-4d81-aa91-4f91841cdfa9" providerId="ADAL" clId="{5D780BCD-BE0B-478F-9C0B-04ACAB2C4976}" dt="2022-10-18T15:10:36.716" v="2747" actId="2696"/>
        <pc:sldMkLst>
          <pc:docMk/>
          <pc:sldMk cId="3955913320" sldId="604"/>
        </pc:sldMkLst>
        <pc:picChg chg="del">
          <ac:chgData name="Kelly Stokes" userId="3e5c5154-569e-4d81-aa91-4f91841cdfa9" providerId="ADAL" clId="{5D780BCD-BE0B-478F-9C0B-04ACAB2C4976}" dt="2022-10-18T13:06:38.675" v="4" actId="478"/>
          <ac:picMkLst>
            <pc:docMk/>
            <pc:sldMk cId="3955913320" sldId="604"/>
            <ac:picMk id="3" creationId="{5CC032E7-01AA-3BA9-9296-45B6EA9B9CB0}"/>
          </ac:picMkLst>
        </pc:picChg>
      </pc:sldChg>
      <pc:sldChg chg="modSp mod">
        <pc:chgData name="Kelly Stokes" userId="3e5c5154-569e-4d81-aa91-4f91841cdfa9" providerId="ADAL" clId="{5D780BCD-BE0B-478F-9C0B-04ACAB2C4976}" dt="2022-10-18T13:19:24.582" v="375" actId="207"/>
        <pc:sldMkLst>
          <pc:docMk/>
          <pc:sldMk cId="2025548147" sldId="614"/>
        </pc:sldMkLst>
        <pc:spChg chg="mod">
          <ac:chgData name="Kelly Stokes" userId="3e5c5154-569e-4d81-aa91-4f91841cdfa9" providerId="ADAL" clId="{5D780BCD-BE0B-478F-9C0B-04ACAB2C4976}" dt="2022-10-18T13:19:24.582" v="375" actId="207"/>
          <ac:spMkLst>
            <pc:docMk/>
            <pc:sldMk cId="2025548147" sldId="614"/>
            <ac:spMk id="2" creationId="{52DA34BA-82FC-47C5-BCE1-BB65E08B92A1}"/>
          </ac:spMkLst>
        </pc:spChg>
      </pc:sldChg>
      <pc:sldChg chg="modSp mod">
        <pc:chgData name="Kelly Stokes" userId="3e5c5154-569e-4d81-aa91-4f91841cdfa9" providerId="ADAL" clId="{5D780BCD-BE0B-478F-9C0B-04ACAB2C4976}" dt="2022-10-18T13:18:47.001" v="342" actId="20577"/>
        <pc:sldMkLst>
          <pc:docMk/>
          <pc:sldMk cId="4125181694" sldId="615"/>
        </pc:sldMkLst>
        <pc:spChg chg="mod">
          <ac:chgData name="Kelly Stokes" userId="3e5c5154-569e-4d81-aa91-4f91841cdfa9" providerId="ADAL" clId="{5D780BCD-BE0B-478F-9C0B-04ACAB2C4976}" dt="2022-10-18T13:18:47.001" v="342" actId="20577"/>
          <ac:spMkLst>
            <pc:docMk/>
            <pc:sldMk cId="4125181694" sldId="615"/>
            <ac:spMk id="2" creationId="{52DA34BA-82FC-47C5-BCE1-BB65E08B92A1}"/>
          </ac:spMkLst>
        </pc:spChg>
      </pc:sldChg>
      <pc:sldChg chg="addSp delSp modSp mod">
        <pc:chgData name="Kelly Stokes" userId="3e5c5154-569e-4d81-aa91-4f91841cdfa9" providerId="ADAL" clId="{5D780BCD-BE0B-478F-9C0B-04ACAB2C4976}" dt="2022-10-18T13:21:49.636" v="456"/>
        <pc:sldMkLst>
          <pc:docMk/>
          <pc:sldMk cId="2424799599" sldId="616"/>
        </pc:sldMkLst>
        <pc:spChg chg="mod">
          <ac:chgData name="Kelly Stokes" userId="3e5c5154-569e-4d81-aa91-4f91841cdfa9" providerId="ADAL" clId="{5D780BCD-BE0B-478F-9C0B-04ACAB2C4976}" dt="2022-10-18T13:21:28.506" v="452" actId="20577"/>
          <ac:spMkLst>
            <pc:docMk/>
            <pc:sldMk cId="2424799599" sldId="616"/>
            <ac:spMk id="2" creationId="{52DA34BA-82FC-47C5-BCE1-BB65E08B92A1}"/>
          </ac:spMkLst>
        </pc:spChg>
        <pc:picChg chg="add mod">
          <ac:chgData name="Kelly Stokes" userId="3e5c5154-569e-4d81-aa91-4f91841cdfa9" providerId="ADAL" clId="{5D780BCD-BE0B-478F-9C0B-04ACAB2C4976}" dt="2022-10-18T13:21:49.636" v="456"/>
          <ac:picMkLst>
            <pc:docMk/>
            <pc:sldMk cId="2424799599" sldId="616"/>
            <ac:picMk id="3" creationId="{A3866ED6-4E49-CDEF-F659-50D850BBAAD9}"/>
          </ac:picMkLst>
        </pc:picChg>
        <pc:picChg chg="del">
          <ac:chgData name="Kelly Stokes" userId="3e5c5154-569e-4d81-aa91-4f91841cdfa9" providerId="ADAL" clId="{5D780BCD-BE0B-478F-9C0B-04ACAB2C4976}" dt="2022-10-18T13:21:30.930" v="453" actId="478"/>
          <ac:picMkLst>
            <pc:docMk/>
            <pc:sldMk cId="2424799599" sldId="616"/>
            <ac:picMk id="4" creationId="{CD2F6187-C20F-A8C0-697E-7B2F3E318405}"/>
          </ac:picMkLst>
        </pc:picChg>
      </pc:sldChg>
      <pc:sldChg chg="modSp mod">
        <pc:chgData name="Kelly Stokes" userId="3e5c5154-569e-4d81-aa91-4f91841cdfa9" providerId="ADAL" clId="{5D780BCD-BE0B-478F-9C0B-04ACAB2C4976}" dt="2022-10-18T13:22:38.540" v="466" actId="20577"/>
        <pc:sldMkLst>
          <pc:docMk/>
          <pc:sldMk cId="4509097" sldId="618"/>
        </pc:sldMkLst>
        <pc:spChg chg="mod">
          <ac:chgData name="Kelly Stokes" userId="3e5c5154-569e-4d81-aa91-4f91841cdfa9" providerId="ADAL" clId="{5D780BCD-BE0B-478F-9C0B-04ACAB2C4976}" dt="2022-10-18T13:22:38.540" v="466" actId="20577"/>
          <ac:spMkLst>
            <pc:docMk/>
            <pc:sldMk cId="4509097" sldId="618"/>
            <ac:spMk id="2" creationId="{52DA34BA-82FC-47C5-BCE1-BB65E08B92A1}"/>
          </ac:spMkLst>
        </pc:spChg>
      </pc:sldChg>
      <pc:sldChg chg="addSp delSp modSp mod">
        <pc:chgData name="Kelly Stokes" userId="3e5c5154-569e-4d81-aa91-4f91841cdfa9" providerId="ADAL" clId="{5D780BCD-BE0B-478F-9C0B-04ACAB2C4976}" dt="2022-10-18T13:23:25.819" v="483"/>
        <pc:sldMkLst>
          <pc:docMk/>
          <pc:sldMk cId="163235910" sldId="619"/>
        </pc:sldMkLst>
        <pc:spChg chg="mod">
          <ac:chgData name="Kelly Stokes" userId="3e5c5154-569e-4d81-aa91-4f91841cdfa9" providerId="ADAL" clId="{5D780BCD-BE0B-478F-9C0B-04ACAB2C4976}" dt="2022-10-18T13:23:06.258" v="481" actId="20577"/>
          <ac:spMkLst>
            <pc:docMk/>
            <pc:sldMk cId="163235910" sldId="619"/>
            <ac:spMk id="2" creationId="{52DA34BA-82FC-47C5-BCE1-BB65E08B92A1}"/>
          </ac:spMkLst>
        </pc:spChg>
        <pc:picChg chg="add mod">
          <ac:chgData name="Kelly Stokes" userId="3e5c5154-569e-4d81-aa91-4f91841cdfa9" providerId="ADAL" clId="{5D780BCD-BE0B-478F-9C0B-04ACAB2C4976}" dt="2022-10-18T13:23:25.819" v="483"/>
          <ac:picMkLst>
            <pc:docMk/>
            <pc:sldMk cId="163235910" sldId="619"/>
            <ac:picMk id="3" creationId="{C2FD2169-4BB9-EC87-295E-525777B193C6}"/>
          </ac:picMkLst>
        </pc:picChg>
        <pc:picChg chg="del">
          <ac:chgData name="Kelly Stokes" userId="3e5c5154-569e-4d81-aa91-4f91841cdfa9" providerId="ADAL" clId="{5D780BCD-BE0B-478F-9C0B-04ACAB2C4976}" dt="2022-10-18T13:23:08.528" v="482" actId="478"/>
          <ac:picMkLst>
            <pc:docMk/>
            <pc:sldMk cId="163235910" sldId="619"/>
            <ac:picMk id="4" creationId="{D6FA459C-50E3-226B-0282-70522301D536}"/>
          </ac:picMkLst>
        </pc:picChg>
      </pc:sldChg>
      <pc:sldChg chg="modSp mod">
        <pc:chgData name="Kelly Stokes" userId="3e5c5154-569e-4d81-aa91-4f91841cdfa9" providerId="ADAL" clId="{5D780BCD-BE0B-478F-9C0B-04ACAB2C4976}" dt="2022-10-18T13:27:10.645" v="570" actId="20577"/>
        <pc:sldMkLst>
          <pc:docMk/>
          <pc:sldMk cId="690732766" sldId="623"/>
        </pc:sldMkLst>
        <pc:spChg chg="mod">
          <ac:chgData name="Kelly Stokes" userId="3e5c5154-569e-4d81-aa91-4f91841cdfa9" providerId="ADAL" clId="{5D780BCD-BE0B-478F-9C0B-04ACAB2C4976}" dt="2022-10-18T13:27:10.645" v="570" actId="20577"/>
          <ac:spMkLst>
            <pc:docMk/>
            <pc:sldMk cId="690732766" sldId="623"/>
            <ac:spMk id="2" creationId="{52DA34BA-82FC-47C5-BCE1-BB65E08B92A1}"/>
          </ac:spMkLst>
        </pc:spChg>
      </pc:sldChg>
      <pc:sldChg chg="modSp mod">
        <pc:chgData name="Kelly Stokes" userId="3e5c5154-569e-4d81-aa91-4f91841cdfa9" providerId="ADAL" clId="{5D780BCD-BE0B-478F-9C0B-04ACAB2C4976}" dt="2022-10-18T14:01:01.911" v="1930" actId="20577"/>
        <pc:sldMkLst>
          <pc:docMk/>
          <pc:sldMk cId="2625843251" sldId="894"/>
        </pc:sldMkLst>
        <pc:spChg chg="mod">
          <ac:chgData name="Kelly Stokes" userId="3e5c5154-569e-4d81-aa91-4f91841cdfa9" providerId="ADAL" clId="{5D780BCD-BE0B-478F-9C0B-04ACAB2C4976}" dt="2022-10-18T14:01:01.911" v="1930" actId="20577"/>
          <ac:spMkLst>
            <pc:docMk/>
            <pc:sldMk cId="2625843251" sldId="894"/>
            <ac:spMk id="2" creationId="{02FB8773-AD3E-2543-510F-CEE32E75C793}"/>
          </ac:spMkLst>
        </pc:spChg>
        <pc:spChg chg="mod">
          <ac:chgData name="Kelly Stokes" userId="3e5c5154-569e-4d81-aa91-4f91841cdfa9" providerId="ADAL" clId="{5D780BCD-BE0B-478F-9C0B-04ACAB2C4976}" dt="2022-10-18T13:59:29.474" v="1889"/>
          <ac:spMkLst>
            <pc:docMk/>
            <pc:sldMk cId="2625843251" sldId="894"/>
            <ac:spMk id="3" creationId="{E500F0D3-C8EE-77CA-D8A5-2252D46724AA}"/>
          </ac:spMkLst>
        </pc:spChg>
      </pc:sldChg>
      <pc:sldChg chg="modSp mod">
        <pc:chgData name="Kelly Stokes" userId="3e5c5154-569e-4d81-aa91-4f91841cdfa9" providerId="ADAL" clId="{5D780BCD-BE0B-478F-9C0B-04ACAB2C4976}" dt="2022-10-18T13:15:36.533" v="295" actId="20577"/>
        <pc:sldMkLst>
          <pc:docMk/>
          <pc:sldMk cId="2537044975" sldId="896"/>
        </pc:sldMkLst>
        <pc:spChg chg="mod">
          <ac:chgData name="Kelly Stokes" userId="3e5c5154-569e-4d81-aa91-4f91841cdfa9" providerId="ADAL" clId="{5D780BCD-BE0B-478F-9C0B-04ACAB2C4976}" dt="2022-10-18T13:15:36.533" v="295" actId="20577"/>
          <ac:spMkLst>
            <pc:docMk/>
            <pc:sldMk cId="2537044975" sldId="896"/>
            <ac:spMk id="2" creationId="{52DA34BA-82FC-47C5-BCE1-BB65E08B92A1}"/>
          </ac:spMkLst>
        </pc:spChg>
      </pc:sldChg>
      <pc:sldChg chg="modSp mod">
        <pc:chgData name="Kelly Stokes" userId="3e5c5154-569e-4d81-aa91-4f91841cdfa9" providerId="ADAL" clId="{5D780BCD-BE0B-478F-9C0B-04ACAB2C4976}" dt="2022-10-18T13:15:46.448" v="301" actId="1076"/>
        <pc:sldMkLst>
          <pc:docMk/>
          <pc:sldMk cId="1253660535" sldId="897"/>
        </pc:sldMkLst>
        <pc:spChg chg="mod">
          <ac:chgData name="Kelly Stokes" userId="3e5c5154-569e-4d81-aa91-4f91841cdfa9" providerId="ADAL" clId="{5D780BCD-BE0B-478F-9C0B-04ACAB2C4976}" dt="2022-10-18T13:15:41.580" v="300" actId="20577"/>
          <ac:spMkLst>
            <pc:docMk/>
            <pc:sldMk cId="1253660535" sldId="897"/>
            <ac:spMk id="2" creationId="{52DA34BA-82FC-47C5-BCE1-BB65E08B92A1}"/>
          </ac:spMkLst>
        </pc:spChg>
        <pc:spChg chg="mod">
          <ac:chgData name="Kelly Stokes" userId="3e5c5154-569e-4d81-aa91-4f91841cdfa9" providerId="ADAL" clId="{5D780BCD-BE0B-478F-9C0B-04ACAB2C4976}" dt="2022-10-18T13:15:46.448" v="301" actId="1076"/>
          <ac:spMkLst>
            <pc:docMk/>
            <pc:sldMk cId="1253660535" sldId="897"/>
            <ac:spMk id="3" creationId="{13BB5EC0-7A96-4D29-A835-6FAE896C31A4}"/>
          </ac:spMkLst>
        </pc:spChg>
      </pc:sldChg>
      <pc:sldChg chg="del">
        <pc:chgData name="Kelly Stokes" userId="3e5c5154-569e-4d81-aa91-4f91841cdfa9" providerId="ADAL" clId="{5D780BCD-BE0B-478F-9C0B-04ACAB2C4976}" dt="2022-10-18T13:15:49.634" v="302" actId="2696"/>
        <pc:sldMkLst>
          <pc:docMk/>
          <pc:sldMk cId="4157130478" sldId="898"/>
        </pc:sldMkLst>
      </pc:sldChg>
      <pc:sldChg chg="modSp mod">
        <pc:chgData name="Kelly Stokes" userId="3e5c5154-569e-4d81-aa91-4f91841cdfa9" providerId="ADAL" clId="{5D780BCD-BE0B-478F-9C0B-04ACAB2C4976}" dt="2022-10-18T13:16:29.235" v="311" actId="20577"/>
        <pc:sldMkLst>
          <pc:docMk/>
          <pc:sldMk cId="1859828371" sldId="899"/>
        </pc:sldMkLst>
        <pc:spChg chg="mod">
          <ac:chgData name="Kelly Stokes" userId="3e5c5154-569e-4d81-aa91-4f91841cdfa9" providerId="ADAL" clId="{5D780BCD-BE0B-478F-9C0B-04ACAB2C4976}" dt="2022-10-18T13:16:29.235" v="311" actId="20577"/>
          <ac:spMkLst>
            <pc:docMk/>
            <pc:sldMk cId="1859828371" sldId="899"/>
            <ac:spMk id="2" creationId="{52DA34BA-82FC-47C5-BCE1-BB65E08B92A1}"/>
          </ac:spMkLst>
        </pc:spChg>
      </pc:sldChg>
      <pc:sldChg chg="modSp mod">
        <pc:chgData name="Kelly Stokes" userId="3e5c5154-569e-4d81-aa91-4f91841cdfa9" providerId="ADAL" clId="{5D780BCD-BE0B-478F-9C0B-04ACAB2C4976}" dt="2022-10-18T13:16:32.901" v="316" actId="20577"/>
        <pc:sldMkLst>
          <pc:docMk/>
          <pc:sldMk cId="2776882615" sldId="900"/>
        </pc:sldMkLst>
        <pc:spChg chg="mod">
          <ac:chgData name="Kelly Stokes" userId="3e5c5154-569e-4d81-aa91-4f91841cdfa9" providerId="ADAL" clId="{5D780BCD-BE0B-478F-9C0B-04ACAB2C4976}" dt="2022-10-18T13:16:32.901" v="316" actId="20577"/>
          <ac:spMkLst>
            <pc:docMk/>
            <pc:sldMk cId="2776882615" sldId="900"/>
            <ac:spMk id="2" creationId="{52DA34BA-82FC-47C5-BCE1-BB65E08B92A1}"/>
          </ac:spMkLst>
        </pc:spChg>
      </pc:sldChg>
      <pc:sldChg chg="del">
        <pc:chgData name="Kelly Stokes" userId="3e5c5154-569e-4d81-aa91-4f91841cdfa9" providerId="ADAL" clId="{5D780BCD-BE0B-478F-9C0B-04ACAB2C4976}" dt="2022-10-18T13:16:36.054" v="317" actId="2696"/>
        <pc:sldMkLst>
          <pc:docMk/>
          <pc:sldMk cId="858218014" sldId="901"/>
        </pc:sldMkLst>
      </pc:sldChg>
      <pc:sldChg chg="modSp mod">
        <pc:chgData name="Kelly Stokes" userId="3e5c5154-569e-4d81-aa91-4f91841cdfa9" providerId="ADAL" clId="{5D780BCD-BE0B-478F-9C0B-04ACAB2C4976}" dt="2022-10-18T13:17:05.486" v="324" actId="20577"/>
        <pc:sldMkLst>
          <pc:docMk/>
          <pc:sldMk cId="1329610016" sldId="902"/>
        </pc:sldMkLst>
        <pc:spChg chg="mod">
          <ac:chgData name="Kelly Stokes" userId="3e5c5154-569e-4d81-aa91-4f91841cdfa9" providerId="ADAL" clId="{5D780BCD-BE0B-478F-9C0B-04ACAB2C4976}" dt="2022-10-18T13:17:05.486" v="324" actId="20577"/>
          <ac:spMkLst>
            <pc:docMk/>
            <pc:sldMk cId="1329610016" sldId="902"/>
            <ac:spMk id="2" creationId="{52DA34BA-82FC-47C5-BCE1-BB65E08B92A1}"/>
          </ac:spMkLst>
        </pc:spChg>
      </pc:sldChg>
      <pc:sldChg chg="del">
        <pc:chgData name="Kelly Stokes" userId="3e5c5154-569e-4d81-aa91-4f91841cdfa9" providerId="ADAL" clId="{5D780BCD-BE0B-478F-9C0B-04ACAB2C4976}" dt="2022-10-18T13:17:08.787" v="325" actId="2696"/>
        <pc:sldMkLst>
          <pc:docMk/>
          <pc:sldMk cId="3228319818" sldId="903"/>
        </pc:sldMkLst>
      </pc:sldChg>
      <pc:sldChg chg="del">
        <pc:chgData name="Kelly Stokes" userId="3e5c5154-569e-4d81-aa91-4f91841cdfa9" providerId="ADAL" clId="{5D780BCD-BE0B-478F-9C0B-04ACAB2C4976}" dt="2022-10-18T13:18:39.333" v="337" actId="2696"/>
        <pc:sldMkLst>
          <pc:docMk/>
          <pc:sldMk cId="977942000" sldId="904"/>
        </pc:sldMkLst>
      </pc:sldChg>
      <pc:sldChg chg="modSp mod">
        <pc:chgData name="Kelly Stokes" userId="3e5c5154-569e-4d81-aa91-4f91841cdfa9" providerId="ADAL" clId="{5D780BCD-BE0B-478F-9C0B-04ACAB2C4976}" dt="2022-10-18T13:15:27.547" v="286" actId="313"/>
        <pc:sldMkLst>
          <pc:docMk/>
          <pc:sldMk cId="1676013275" sldId="907"/>
        </pc:sldMkLst>
        <pc:spChg chg="mod">
          <ac:chgData name="Kelly Stokes" userId="3e5c5154-569e-4d81-aa91-4f91841cdfa9" providerId="ADAL" clId="{5D780BCD-BE0B-478F-9C0B-04ACAB2C4976}" dt="2022-10-18T13:15:27.547" v="286" actId="313"/>
          <ac:spMkLst>
            <pc:docMk/>
            <pc:sldMk cId="1676013275" sldId="907"/>
            <ac:spMk id="2" creationId="{52DA34BA-82FC-47C5-BCE1-BB65E08B92A1}"/>
          </ac:spMkLst>
        </pc:spChg>
      </pc:sldChg>
      <pc:sldChg chg="del">
        <pc:chgData name="Kelly Stokes" userId="3e5c5154-569e-4d81-aa91-4f91841cdfa9" providerId="ADAL" clId="{5D780BCD-BE0B-478F-9C0B-04ACAB2C4976}" dt="2022-10-18T13:13:22.039" v="116" actId="2696"/>
        <pc:sldMkLst>
          <pc:docMk/>
          <pc:sldMk cId="2505503330" sldId="908"/>
        </pc:sldMkLst>
      </pc:sldChg>
      <pc:sldChg chg="del">
        <pc:chgData name="Kelly Stokes" userId="3e5c5154-569e-4d81-aa91-4f91841cdfa9" providerId="ADAL" clId="{5D780BCD-BE0B-478F-9C0B-04ACAB2C4976}" dt="2022-10-18T13:12:13.846" v="90" actId="2696"/>
        <pc:sldMkLst>
          <pc:docMk/>
          <pc:sldMk cId="726637273" sldId="909"/>
        </pc:sldMkLst>
      </pc:sldChg>
      <pc:sldChg chg="del">
        <pc:chgData name="Kelly Stokes" userId="3e5c5154-569e-4d81-aa91-4f91841cdfa9" providerId="ADAL" clId="{5D780BCD-BE0B-478F-9C0B-04ACAB2C4976}" dt="2022-10-18T13:11:34.198" v="70" actId="2696"/>
        <pc:sldMkLst>
          <pc:docMk/>
          <pc:sldMk cId="1157955189" sldId="910"/>
        </pc:sldMkLst>
      </pc:sldChg>
      <pc:sldChg chg="del">
        <pc:chgData name="Kelly Stokes" userId="3e5c5154-569e-4d81-aa91-4f91841cdfa9" providerId="ADAL" clId="{5D780BCD-BE0B-478F-9C0B-04ACAB2C4976}" dt="2022-10-18T13:19:30.968" v="376" actId="2696"/>
        <pc:sldMkLst>
          <pc:docMk/>
          <pc:sldMk cId="1455266611" sldId="911"/>
        </pc:sldMkLst>
      </pc:sldChg>
      <pc:sldChg chg="modSp mod">
        <pc:chgData name="Kelly Stokes" userId="3e5c5154-569e-4d81-aa91-4f91841cdfa9" providerId="ADAL" clId="{5D780BCD-BE0B-478F-9C0B-04ACAB2C4976}" dt="2022-10-18T13:20:53.341" v="436" actId="20577"/>
        <pc:sldMkLst>
          <pc:docMk/>
          <pc:sldMk cId="1270429899" sldId="912"/>
        </pc:sldMkLst>
        <pc:spChg chg="mod">
          <ac:chgData name="Kelly Stokes" userId="3e5c5154-569e-4d81-aa91-4f91841cdfa9" providerId="ADAL" clId="{5D780BCD-BE0B-478F-9C0B-04ACAB2C4976}" dt="2022-10-18T13:20:53.341" v="436" actId="20577"/>
          <ac:spMkLst>
            <pc:docMk/>
            <pc:sldMk cId="1270429899" sldId="912"/>
            <ac:spMk id="2" creationId="{52DA34BA-82FC-47C5-BCE1-BB65E08B92A1}"/>
          </ac:spMkLst>
        </pc:spChg>
      </pc:sldChg>
      <pc:sldChg chg="addSp delSp modSp mod">
        <pc:chgData name="Kelly Stokes" userId="3e5c5154-569e-4d81-aa91-4f91841cdfa9" providerId="ADAL" clId="{5D780BCD-BE0B-478F-9C0B-04ACAB2C4976}" dt="2022-10-18T13:22:32.770" v="462" actId="20577"/>
        <pc:sldMkLst>
          <pc:docMk/>
          <pc:sldMk cId="1730190645" sldId="913"/>
        </pc:sldMkLst>
        <pc:spChg chg="mod">
          <ac:chgData name="Kelly Stokes" userId="3e5c5154-569e-4d81-aa91-4f91841cdfa9" providerId="ADAL" clId="{5D780BCD-BE0B-478F-9C0B-04ACAB2C4976}" dt="2022-10-18T13:22:32.770" v="462" actId="20577"/>
          <ac:spMkLst>
            <pc:docMk/>
            <pc:sldMk cId="1730190645" sldId="913"/>
            <ac:spMk id="2" creationId="{52DA34BA-82FC-47C5-BCE1-BB65E08B92A1}"/>
          </ac:spMkLst>
        </pc:spChg>
        <pc:picChg chg="add mod">
          <ac:chgData name="Kelly Stokes" userId="3e5c5154-569e-4d81-aa91-4f91841cdfa9" providerId="ADAL" clId="{5D780BCD-BE0B-478F-9C0B-04ACAB2C4976}" dt="2022-10-18T13:21:44.834" v="455"/>
          <ac:picMkLst>
            <pc:docMk/>
            <pc:sldMk cId="1730190645" sldId="913"/>
            <ac:picMk id="3" creationId="{1212C9A9-2E8C-FF8D-C5B8-BF6BDB2599F2}"/>
          </ac:picMkLst>
        </pc:picChg>
        <pc:picChg chg="del">
          <ac:chgData name="Kelly Stokes" userId="3e5c5154-569e-4d81-aa91-4f91841cdfa9" providerId="ADAL" clId="{5D780BCD-BE0B-478F-9C0B-04ACAB2C4976}" dt="2022-10-18T13:21:44.233" v="454" actId="478"/>
          <ac:picMkLst>
            <pc:docMk/>
            <pc:sldMk cId="1730190645" sldId="913"/>
            <ac:picMk id="4" creationId="{CD2F6187-C20F-A8C0-697E-7B2F3E318405}"/>
          </ac:picMkLst>
        </pc:picChg>
      </pc:sldChg>
      <pc:sldChg chg="addSp delSp modSp mod">
        <pc:chgData name="Kelly Stokes" userId="3e5c5154-569e-4d81-aa91-4f91841cdfa9" providerId="ADAL" clId="{5D780BCD-BE0B-478F-9C0B-04ACAB2C4976}" dt="2022-10-18T13:24:02.039" v="489" actId="1076"/>
        <pc:sldMkLst>
          <pc:docMk/>
          <pc:sldMk cId="2471132997" sldId="914"/>
        </pc:sldMkLst>
        <pc:spChg chg="mod">
          <ac:chgData name="Kelly Stokes" userId="3e5c5154-569e-4d81-aa91-4f91841cdfa9" providerId="ADAL" clId="{5D780BCD-BE0B-478F-9C0B-04ACAB2C4976}" dt="2022-10-18T13:24:02.039" v="489" actId="1076"/>
          <ac:spMkLst>
            <pc:docMk/>
            <pc:sldMk cId="2471132997" sldId="914"/>
            <ac:spMk id="2" creationId="{52DA34BA-82FC-47C5-BCE1-BB65E08B92A1}"/>
          </ac:spMkLst>
        </pc:spChg>
        <pc:picChg chg="add mod">
          <ac:chgData name="Kelly Stokes" userId="3e5c5154-569e-4d81-aa91-4f91841cdfa9" providerId="ADAL" clId="{5D780BCD-BE0B-478F-9C0B-04ACAB2C4976}" dt="2022-10-18T13:23:30.032" v="485"/>
          <ac:picMkLst>
            <pc:docMk/>
            <pc:sldMk cId="2471132997" sldId="914"/>
            <ac:picMk id="3" creationId="{524411AC-F094-E85B-ABCD-878E94DB24F5}"/>
          </ac:picMkLst>
        </pc:picChg>
        <pc:picChg chg="del">
          <ac:chgData name="Kelly Stokes" userId="3e5c5154-569e-4d81-aa91-4f91841cdfa9" providerId="ADAL" clId="{5D780BCD-BE0B-478F-9C0B-04ACAB2C4976}" dt="2022-10-18T13:23:29.404" v="484" actId="478"/>
          <ac:picMkLst>
            <pc:docMk/>
            <pc:sldMk cId="2471132997" sldId="914"/>
            <ac:picMk id="4" creationId="{D6FA459C-50E3-226B-0282-70522301D536}"/>
          </ac:picMkLst>
        </pc:picChg>
      </pc:sldChg>
      <pc:sldChg chg="del">
        <pc:chgData name="Kelly Stokes" userId="3e5c5154-569e-4d81-aa91-4f91841cdfa9" providerId="ADAL" clId="{5D780BCD-BE0B-478F-9C0B-04ACAB2C4976}" dt="2022-10-18T13:24:23.268" v="505" actId="2696"/>
        <pc:sldMkLst>
          <pc:docMk/>
          <pc:sldMk cId="2182052701" sldId="915"/>
        </pc:sldMkLst>
      </pc:sldChg>
      <pc:sldChg chg="del">
        <pc:chgData name="Kelly Stokes" userId="3e5c5154-569e-4d81-aa91-4f91841cdfa9" providerId="ADAL" clId="{5D780BCD-BE0B-478F-9C0B-04ACAB2C4976}" dt="2022-10-18T13:24:25.598" v="506" actId="2696"/>
        <pc:sldMkLst>
          <pc:docMk/>
          <pc:sldMk cId="1391544211" sldId="916"/>
        </pc:sldMkLst>
      </pc:sldChg>
      <pc:sldChg chg="del">
        <pc:chgData name="Kelly Stokes" userId="3e5c5154-569e-4d81-aa91-4f91841cdfa9" providerId="ADAL" clId="{5D780BCD-BE0B-478F-9C0B-04ACAB2C4976}" dt="2022-10-18T13:27:41.893" v="581" actId="2696"/>
        <pc:sldMkLst>
          <pc:docMk/>
          <pc:sldMk cId="2999887838" sldId="917"/>
        </pc:sldMkLst>
      </pc:sldChg>
      <pc:sldChg chg="del">
        <pc:chgData name="Kelly Stokes" userId="3e5c5154-569e-4d81-aa91-4f91841cdfa9" providerId="ADAL" clId="{5D780BCD-BE0B-478F-9C0B-04ACAB2C4976}" dt="2022-10-18T13:27:39.508" v="580" actId="2696"/>
        <pc:sldMkLst>
          <pc:docMk/>
          <pc:sldMk cId="2477383285" sldId="918"/>
        </pc:sldMkLst>
      </pc:sldChg>
      <pc:sldChg chg="del">
        <pc:chgData name="Kelly Stokes" userId="3e5c5154-569e-4d81-aa91-4f91841cdfa9" providerId="ADAL" clId="{5D780BCD-BE0B-478F-9C0B-04ACAB2C4976}" dt="2022-10-18T13:29:00.696" v="646" actId="2696"/>
        <pc:sldMkLst>
          <pc:docMk/>
          <pc:sldMk cId="2519920534" sldId="919"/>
        </pc:sldMkLst>
      </pc:sldChg>
      <pc:sldChg chg="del">
        <pc:chgData name="Kelly Stokes" userId="3e5c5154-569e-4d81-aa91-4f91841cdfa9" providerId="ADAL" clId="{5D780BCD-BE0B-478F-9C0B-04ACAB2C4976}" dt="2022-10-18T13:28:58.283" v="645" actId="2696"/>
        <pc:sldMkLst>
          <pc:docMk/>
          <pc:sldMk cId="1170409252" sldId="920"/>
        </pc:sldMkLst>
      </pc:sldChg>
      <pc:sldChg chg="del">
        <pc:chgData name="Kelly Stokes" userId="3e5c5154-569e-4d81-aa91-4f91841cdfa9" providerId="ADAL" clId="{5D780BCD-BE0B-478F-9C0B-04ACAB2C4976}" dt="2022-10-18T13:29:44.539" v="732" actId="2696"/>
        <pc:sldMkLst>
          <pc:docMk/>
          <pc:sldMk cId="2664292656" sldId="921"/>
        </pc:sldMkLst>
      </pc:sldChg>
      <pc:sldChg chg="del">
        <pc:chgData name="Kelly Stokes" userId="3e5c5154-569e-4d81-aa91-4f91841cdfa9" providerId="ADAL" clId="{5D780BCD-BE0B-478F-9C0B-04ACAB2C4976}" dt="2022-10-18T13:30:35.066" v="748" actId="2696"/>
        <pc:sldMkLst>
          <pc:docMk/>
          <pc:sldMk cId="643448095" sldId="922"/>
        </pc:sldMkLst>
      </pc:sldChg>
      <pc:sldChg chg="del">
        <pc:chgData name="Kelly Stokes" userId="3e5c5154-569e-4d81-aa91-4f91841cdfa9" providerId="ADAL" clId="{5D780BCD-BE0B-478F-9C0B-04ACAB2C4976}" dt="2022-10-18T13:30:37.533" v="749" actId="2696"/>
        <pc:sldMkLst>
          <pc:docMk/>
          <pc:sldMk cId="2449461171" sldId="923"/>
        </pc:sldMkLst>
      </pc:sldChg>
      <pc:sldChg chg="del">
        <pc:chgData name="Kelly Stokes" userId="3e5c5154-569e-4d81-aa91-4f91841cdfa9" providerId="ADAL" clId="{5D780BCD-BE0B-478F-9C0B-04ACAB2C4976}" dt="2022-10-18T13:31:46.562" v="829" actId="2696"/>
        <pc:sldMkLst>
          <pc:docMk/>
          <pc:sldMk cId="926686264" sldId="924"/>
        </pc:sldMkLst>
      </pc:sldChg>
      <pc:sldChg chg="del">
        <pc:chgData name="Kelly Stokes" userId="3e5c5154-569e-4d81-aa91-4f91841cdfa9" providerId="ADAL" clId="{5D780BCD-BE0B-478F-9C0B-04ACAB2C4976}" dt="2022-10-18T13:32:39.915" v="845" actId="2696"/>
        <pc:sldMkLst>
          <pc:docMk/>
          <pc:sldMk cId="604261781" sldId="925"/>
        </pc:sldMkLst>
      </pc:sldChg>
      <pc:sldChg chg="del">
        <pc:chgData name="Kelly Stokes" userId="3e5c5154-569e-4d81-aa91-4f91841cdfa9" providerId="ADAL" clId="{5D780BCD-BE0B-478F-9C0B-04ACAB2C4976}" dt="2022-10-18T13:52:11.482" v="1402" actId="2696"/>
        <pc:sldMkLst>
          <pc:docMk/>
          <pc:sldMk cId="3472404209" sldId="926"/>
        </pc:sldMkLst>
      </pc:sldChg>
      <pc:sldChg chg="del">
        <pc:chgData name="Kelly Stokes" userId="3e5c5154-569e-4d81-aa91-4f91841cdfa9" providerId="ADAL" clId="{5D780BCD-BE0B-478F-9C0B-04ACAB2C4976}" dt="2022-10-18T13:53:45.354" v="1418" actId="2696"/>
        <pc:sldMkLst>
          <pc:docMk/>
          <pc:sldMk cId="576820864" sldId="927"/>
        </pc:sldMkLst>
      </pc:sldChg>
      <pc:sldChg chg="del">
        <pc:chgData name="Kelly Stokes" userId="3e5c5154-569e-4d81-aa91-4f91841cdfa9" providerId="ADAL" clId="{5D780BCD-BE0B-478F-9C0B-04ACAB2C4976}" dt="2022-10-18T13:53:45.354" v="1418" actId="2696"/>
        <pc:sldMkLst>
          <pc:docMk/>
          <pc:sldMk cId="455026067" sldId="928"/>
        </pc:sldMkLst>
      </pc:sldChg>
      <pc:sldChg chg="delSp del mod">
        <pc:chgData name="Kelly Stokes" userId="3e5c5154-569e-4d81-aa91-4f91841cdfa9" providerId="ADAL" clId="{5D780BCD-BE0B-478F-9C0B-04ACAB2C4976}" dt="2022-10-18T13:53:45.354" v="1418" actId="2696"/>
        <pc:sldMkLst>
          <pc:docMk/>
          <pc:sldMk cId="2057005208" sldId="929"/>
        </pc:sldMkLst>
        <pc:picChg chg="del">
          <ac:chgData name="Kelly Stokes" userId="3e5c5154-569e-4d81-aa91-4f91841cdfa9" providerId="ADAL" clId="{5D780BCD-BE0B-478F-9C0B-04ACAB2C4976}" dt="2022-10-18T13:53:28.257" v="1417" actId="478"/>
          <ac:picMkLst>
            <pc:docMk/>
            <pc:sldMk cId="2057005208" sldId="929"/>
            <ac:picMk id="3" creationId="{5CC032E7-01AA-3BA9-9296-45B6EA9B9CB0}"/>
          </ac:picMkLst>
        </pc:picChg>
      </pc:sldChg>
      <pc:sldChg chg="del">
        <pc:chgData name="Kelly Stokes" userId="3e5c5154-569e-4d81-aa91-4f91841cdfa9" providerId="ADAL" clId="{5D780BCD-BE0B-478F-9C0B-04ACAB2C4976}" dt="2022-10-18T13:53:45.354" v="1418" actId="2696"/>
        <pc:sldMkLst>
          <pc:docMk/>
          <pc:sldMk cId="3915307081" sldId="930"/>
        </pc:sldMkLst>
      </pc:sldChg>
      <pc:sldChg chg="delSp del mod">
        <pc:chgData name="Kelly Stokes" userId="3e5c5154-569e-4d81-aa91-4f91841cdfa9" providerId="ADAL" clId="{5D780BCD-BE0B-478F-9C0B-04ACAB2C4976}" dt="2022-10-18T15:10:55.056" v="2749" actId="2696"/>
        <pc:sldMkLst>
          <pc:docMk/>
          <pc:sldMk cId="1758724553" sldId="931"/>
        </pc:sldMkLst>
        <pc:picChg chg="del">
          <ac:chgData name="Kelly Stokes" userId="3e5c5154-569e-4d81-aa91-4f91841cdfa9" providerId="ADAL" clId="{5D780BCD-BE0B-478F-9C0B-04ACAB2C4976}" dt="2022-10-18T13:54:06.834" v="1434" actId="478"/>
          <ac:picMkLst>
            <pc:docMk/>
            <pc:sldMk cId="1758724553" sldId="931"/>
            <ac:picMk id="3" creationId="{5CC032E7-01AA-3BA9-9296-45B6EA9B9CB0}"/>
          </ac:picMkLst>
        </pc:picChg>
      </pc:sldChg>
      <pc:sldChg chg="del">
        <pc:chgData name="Kelly Stokes" userId="3e5c5154-569e-4d81-aa91-4f91841cdfa9" providerId="ADAL" clId="{5D780BCD-BE0B-478F-9C0B-04ACAB2C4976}" dt="2022-10-18T14:01:12.204" v="1932" actId="2696"/>
        <pc:sldMkLst>
          <pc:docMk/>
          <pc:sldMk cId="543465961" sldId="932"/>
        </pc:sldMkLst>
      </pc:sldChg>
      <pc:sldChg chg="del">
        <pc:chgData name="Kelly Stokes" userId="3e5c5154-569e-4d81-aa91-4f91841cdfa9" providerId="ADAL" clId="{5D780BCD-BE0B-478F-9C0B-04ACAB2C4976}" dt="2022-10-18T14:03:19.534" v="2017" actId="2696"/>
        <pc:sldMkLst>
          <pc:docMk/>
          <pc:sldMk cId="3786708826" sldId="933"/>
        </pc:sldMkLst>
      </pc:sldChg>
      <pc:sldChg chg="del">
        <pc:chgData name="Kelly Stokes" userId="3e5c5154-569e-4d81-aa91-4f91841cdfa9" providerId="ADAL" clId="{5D780BCD-BE0B-478F-9C0B-04ACAB2C4976}" dt="2022-10-18T13:53:45.354" v="1418" actId="2696"/>
        <pc:sldMkLst>
          <pc:docMk/>
          <pc:sldMk cId="3571004954" sldId="934"/>
        </pc:sldMkLst>
      </pc:sldChg>
      <pc:sldChg chg="del">
        <pc:chgData name="Kelly Stokes" userId="3e5c5154-569e-4d81-aa91-4f91841cdfa9" providerId="ADAL" clId="{5D780BCD-BE0B-478F-9C0B-04ACAB2C4976}" dt="2022-10-18T13:53:45.354" v="1418" actId="2696"/>
        <pc:sldMkLst>
          <pc:docMk/>
          <pc:sldMk cId="2147367883" sldId="935"/>
        </pc:sldMkLst>
      </pc:sldChg>
      <pc:sldChg chg="del">
        <pc:chgData name="Kelly Stokes" userId="3e5c5154-569e-4d81-aa91-4f91841cdfa9" providerId="ADAL" clId="{5D780BCD-BE0B-478F-9C0B-04ACAB2C4976}" dt="2022-10-18T13:53:45.354" v="1418" actId="2696"/>
        <pc:sldMkLst>
          <pc:docMk/>
          <pc:sldMk cId="4187257443" sldId="936"/>
        </pc:sldMkLst>
      </pc:sldChg>
      <pc:sldChg chg="del">
        <pc:chgData name="Kelly Stokes" userId="3e5c5154-569e-4d81-aa91-4f91841cdfa9" providerId="ADAL" clId="{5D780BCD-BE0B-478F-9C0B-04ACAB2C4976}" dt="2022-10-18T13:53:45.354" v="1418" actId="2696"/>
        <pc:sldMkLst>
          <pc:docMk/>
          <pc:sldMk cId="1215013951" sldId="937"/>
        </pc:sldMkLst>
      </pc:sldChg>
      <pc:sldChg chg="del">
        <pc:chgData name="Kelly Stokes" userId="3e5c5154-569e-4d81-aa91-4f91841cdfa9" providerId="ADAL" clId="{5D780BCD-BE0B-478F-9C0B-04ACAB2C4976}" dt="2022-10-18T13:53:45.354" v="1418" actId="2696"/>
        <pc:sldMkLst>
          <pc:docMk/>
          <pc:sldMk cId="869945145" sldId="938"/>
        </pc:sldMkLst>
      </pc:sldChg>
      <pc:sldChg chg="del">
        <pc:chgData name="Kelly Stokes" userId="3e5c5154-569e-4d81-aa91-4f91841cdfa9" providerId="ADAL" clId="{5D780BCD-BE0B-478F-9C0B-04ACAB2C4976}" dt="2022-10-18T13:53:45.354" v="1418" actId="2696"/>
        <pc:sldMkLst>
          <pc:docMk/>
          <pc:sldMk cId="2347082486" sldId="939"/>
        </pc:sldMkLst>
      </pc:sldChg>
      <pc:sldChg chg="del">
        <pc:chgData name="Kelly Stokes" userId="3e5c5154-569e-4d81-aa91-4f91841cdfa9" providerId="ADAL" clId="{5D780BCD-BE0B-478F-9C0B-04ACAB2C4976}" dt="2022-10-18T13:53:45.354" v="1418" actId="2696"/>
        <pc:sldMkLst>
          <pc:docMk/>
          <pc:sldMk cId="940433533" sldId="940"/>
        </pc:sldMkLst>
      </pc:sldChg>
      <pc:sldChg chg="del">
        <pc:chgData name="Kelly Stokes" userId="3e5c5154-569e-4d81-aa91-4f91841cdfa9" providerId="ADAL" clId="{5D780BCD-BE0B-478F-9C0B-04ACAB2C4976}" dt="2022-10-18T13:53:45.354" v="1418" actId="2696"/>
        <pc:sldMkLst>
          <pc:docMk/>
          <pc:sldMk cId="1673835686" sldId="941"/>
        </pc:sldMkLst>
      </pc:sldChg>
      <pc:sldChg chg="del">
        <pc:chgData name="Kelly Stokes" userId="3e5c5154-569e-4d81-aa91-4f91841cdfa9" providerId="ADAL" clId="{5D780BCD-BE0B-478F-9C0B-04ACAB2C4976}" dt="2022-10-18T13:53:45.354" v="1418" actId="2696"/>
        <pc:sldMkLst>
          <pc:docMk/>
          <pc:sldMk cId="1058220986" sldId="942"/>
        </pc:sldMkLst>
      </pc:sldChg>
      <pc:sldChg chg="del">
        <pc:chgData name="Kelly Stokes" userId="3e5c5154-569e-4d81-aa91-4f91841cdfa9" providerId="ADAL" clId="{5D780BCD-BE0B-478F-9C0B-04ACAB2C4976}" dt="2022-10-18T13:53:45.354" v="1418" actId="2696"/>
        <pc:sldMkLst>
          <pc:docMk/>
          <pc:sldMk cId="2402934298" sldId="943"/>
        </pc:sldMkLst>
      </pc:sldChg>
      <pc:sldChg chg="del">
        <pc:chgData name="Kelly Stokes" userId="3e5c5154-569e-4d81-aa91-4f91841cdfa9" providerId="ADAL" clId="{5D780BCD-BE0B-478F-9C0B-04ACAB2C4976}" dt="2022-10-18T13:53:45.354" v="1418" actId="2696"/>
        <pc:sldMkLst>
          <pc:docMk/>
          <pc:sldMk cId="313926448" sldId="944"/>
        </pc:sldMkLst>
      </pc:sldChg>
      <pc:sldChg chg="del">
        <pc:chgData name="Kelly Stokes" userId="3e5c5154-569e-4d81-aa91-4f91841cdfa9" providerId="ADAL" clId="{5D780BCD-BE0B-478F-9C0B-04ACAB2C4976}" dt="2022-10-18T13:53:45.354" v="1418" actId="2696"/>
        <pc:sldMkLst>
          <pc:docMk/>
          <pc:sldMk cId="3907830980" sldId="945"/>
        </pc:sldMkLst>
      </pc:sldChg>
      <pc:sldChg chg="del">
        <pc:chgData name="Kelly Stokes" userId="3e5c5154-569e-4d81-aa91-4f91841cdfa9" providerId="ADAL" clId="{5D780BCD-BE0B-478F-9C0B-04ACAB2C4976}" dt="2022-10-18T13:53:45.354" v="1418" actId="2696"/>
        <pc:sldMkLst>
          <pc:docMk/>
          <pc:sldMk cId="1520857553" sldId="946"/>
        </pc:sldMkLst>
      </pc:sldChg>
      <pc:sldChg chg="del">
        <pc:chgData name="Kelly Stokes" userId="3e5c5154-569e-4d81-aa91-4f91841cdfa9" providerId="ADAL" clId="{5D780BCD-BE0B-478F-9C0B-04ACAB2C4976}" dt="2022-10-18T13:53:45.354" v="1418" actId="2696"/>
        <pc:sldMkLst>
          <pc:docMk/>
          <pc:sldMk cId="1463083030" sldId="947"/>
        </pc:sldMkLst>
      </pc:sldChg>
      <pc:sldChg chg="del">
        <pc:chgData name="Kelly Stokes" userId="3e5c5154-569e-4d81-aa91-4f91841cdfa9" providerId="ADAL" clId="{5D780BCD-BE0B-478F-9C0B-04ACAB2C4976}" dt="2022-10-18T13:53:45.354" v="1418" actId="2696"/>
        <pc:sldMkLst>
          <pc:docMk/>
          <pc:sldMk cId="1983489834" sldId="948"/>
        </pc:sldMkLst>
      </pc:sldChg>
      <pc:sldChg chg="del">
        <pc:chgData name="Kelly Stokes" userId="3e5c5154-569e-4d81-aa91-4f91841cdfa9" providerId="ADAL" clId="{5D780BCD-BE0B-478F-9C0B-04ACAB2C4976}" dt="2022-10-18T13:53:45.354" v="1418" actId="2696"/>
        <pc:sldMkLst>
          <pc:docMk/>
          <pc:sldMk cId="638620424" sldId="949"/>
        </pc:sldMkLst>
      </pc:sldChg>
      <pc:sldChg chg="del">
        <pc:chgData name="Kelly Stokes" userId="3e5c5154-569e-4d81-aa91-4f91841cdfa9" providerId="ADAL" clId="{5D780BCD-BE0B-478F-9C0B-04ACAB2C4976}" dt="2022-10-18T13:53:45.354" v="1418" actId="2696"/>
        <pc:sldMkLst>
          <pc:docMk/>
          <pc:sldMk cId="149571938" sldId="950"/>
        </pc:sldMkLst>
      </pc:sldChg>
      <pc:sldChg chg="del">
        <pc:chgData name="Kelly Stokes" userId="3e5c5154-569e-4d81-aa91-4f91841cdfa9" providerId="ADAL" clId="{5D780BCD-BE0B-478F-9C0B-04ACAB2C4976}" dt="2022-10-18T13:53:45.354" v="1418" actId="2696"/>
        <pc:sldMkLst>
          <pc:docMk/>
          <pc:sldMk cId="4188076752" sldId="951"/>
        </pc:sldMkLst>
      </pc:sldChg>
      <pc:sldChg chg="del">
        <pc:chgData name="Kelly Stokes" userId="3e5c5154-569e-4d81-aa91-4f91841cdfa9" providerId="ADAL" clId="{5D780BCD-BE0B-478F-9C0B-04ACAB2C4976}" dt="2022-10-18T13:53:45.354" v="1418" actId="2696"/>
        <pc:sldMkLst>
          <pc:docMk/>
          <pc:sldMk cId="1677693868" sldId="952"/>
        </pc:sldMkLst>
      </pc:sldChg>
      <pc:sldChg chg="del">
        <pc:chgData name="Kelly Stokes" userId="3e5c5154-569e-4d81-aa91-4f91841cdfa9" providerId="ADAL" clId="{5D780BCD-BE0B-478F-9C0B-04ACAB2C4976}" dt="2022-10-18T13:53:45.354" v="1418" actId="2696"/>
        <pc:sldMkLst>
          <pc:docMk/>
          <pc:sldMk cId="231445473" sldId="953"/>
        </pc:sldMkLst>
      </pc:sldChg>
      <pc:sldChg chg="del">
        <pc:chgData name="Kelly Stokes" userId="3e5c5154-569e-4d81-aa91-4f91841cdfa9" providerId="ADAL" clId="{5D780BCD-BE0B-478F-9C0B-04ACAB2C4976}" dt="2022-10-18T13:53:45.354" v="1418" actId="2696"/>
        <pc:sldMkLst>
          <pc:docMk/>
          <pc:sldMk cId="378031051" sldId="954"/>
        </pc:sldMkLst>
      </pc:sldChg>
      <pc:sldChg chg="del">
        <pc:chgData name="Kelly Stokes" userId="3e5c5154-569e-4d81-aa91-4f91841cdfa9" providerId="ADAL" clId="{5D780BCD-BE0B-478F-9C0B-04ACAB2C4976}" dt="2022-10-18T13:53:45.354" v="1418" actId="2696"/>
        <pc:sldMkLst>
          <pc:docMk/>
          <pc:sldMk cId="344396756" sldId="955"/>
        </pc:sldMkLst>
      </pc:sldChg>
      <pc:sldChg chg="del">
        <pc:chgData name="Kelly Stokes" userId="3e5c5154-569e-4d81-aa91-4f91841cdfa9" providerId="ADAL" clId="{5D780BCD-BE0B-478F-9C0B-04ACAB2C4976}" dt="2022-10-18T13:53:45.354" v="1418" actId="2696"/>
        <pc:sldMkLst>
          <pc:docMk/>
          <pc:sldMk cId="922470952" sldId="956"/>
        </pc:sldMkLst>
      </pc:sldChg>
      <pc:sldChg chg="del">
        <pc:chgData name="Kelly Stokes" userId="3e5c5154-569e-4d81-aa91-4f91841cdfa9" providerId="ADAL" clId="{5D780BCD-BE0B-478F-9C0B-04ACAB2C4976}" dt="2022-10-18T13:53:45.354" v="1418" actId="2696"/>
        <pc:sldMkLst>
          <pc:docMk/>
          <pc:sldMk cId="1470846202" sldId="957"/>
        </pc:sldMkLst>
      </pc:sldChg>
      <pc:sldChg chg="del">
        <pc:chgData name="Kelly Stokes" userId="3e5c5154-569e-4d81-aa91-4f91841cdfa9" providerId="ADAL" clId="{5D780BCD-BE0B-478F-9C0B-04ACAB2C4976}" dt="2022-10-18T13:53:45.354" v="1418" actId="2696"/>
        <pc:sldMkLst>
          <pc:docMk/>
          <pc:sldMk cId="1325645613" sldId="958"/>
        </pc:sldMkLst>
      </pc:sldChg>
      <pc:sldChg chg="del">
        <pc:chgData name="Kelly Stokes" userId="3e5c5154-569e-4d81-aa91-4f91841cdfa9" providerId="ADAL" clId="{5D780BCD-BE0B-478F-9C0B-04ACAB2C4976}" dt="2022-10-18T13:53:45.354" v="1418" actId="2696"/>
        <pc:sldMkLst>
          <pc:docMk/>
          <pc:sldMk cId="607946574" sldId="959"/>
        </pc:sldMkLst>
      </pc:sldChg>
      <pc:sldChg chg="del">
        <pc:chgData name="Kelly Stokes" userId="3e5c5154-569e-4d81-aa91-4f91841cdfa9" providerId="ADAL" clId="{5D780BCD-BE0B-478F-9C0B-04ACAB2C4976}" dt="2022-10-18T13:53:45.354" v="1418" actId="2696"/>
        <pc:sldMkLst>
          <pc:docMk/>
          <pc:sldMk cId="1840072080" sldId="960"/>
        </pc:sldMkLst>
      </pc:sldChg>
      <pc:sldChg chg="del">
        <pc:chgData name="Kelly Stokes" userId="3e5c5154-569e-4d81-aa91-4f91841cdfa9" providerId="ADAL" clId="{5D780BCD-BE0B-478F-9C0B-04ACAB2C4976}" dt="2022-10-18T13:53:45.354" v="1418" actId="2696"/>
        <pc:sldMkLst>
          <pc:docMk/>
          <pc:sldMk cId="1134691060" sldId="962"/>
        </pc:sldMkLst>
      </pc:sldChg>
      <pc:sldChg chg="del">
        <pc:chgData name="Kelly Stokes" userId="3e5c5154-569e-4d81-aa91-4f91841cdfa9" providerId="ADAL" clId="{5D780BCD-BE0B-478F-9C0B-04ACAB2C4976}" dt="2022-10-18T13:53:45.354" v="1418" actId="2696"/>
        <pc:sldMkLst>
          <pc:docMk/>
          <pc:sldMk cId="1157618765" sldId="963"/>
        </pc:sldMkLst>
      </pc:sldChg>
      <pc:sldChg chg="del">
        <pc:chgData name="Kelly Stokes" userId="3e5c5154-569e-4d81-aa91-4f91841cdfa9" providerId="ADAL" clId="{5D780BCD-BE0B-478F-9C0B-04ACAB2C4976}" dt="2022-10-18T13:53:45.354" v="1418" actId="2696"/>
        <pc:sldMkLst>
          <pc:docMk/>
          <pc:sldMk cId="2754762707" sldId="965"/>
        </pc:sldMkLst>
      </pc:sldChg>
      <pc:sldChg chg="del">
        <pc:chgData name="Kelly Stokes" userId="3e5c5154-569e-4d81-aa91-4f91841cdfa9" providerId="ADAL" clId="{5D780BCD-BE0B-478F-9C0B-04ACAB2C4976}" dt="2022-10-18T13:53:45.354" v="1418" actId="2696"/>
        <pc:sldMkLst>
          <pc:docMk/>
          <pc:sldMk cId="216038925" sldId="966"/>
        </pc:sldMkLst>
      </pc:sldChg>
      <pc:sldChg chg="del">
        <pc:chgData name="Kelly Stokes" userId="3e5c5154-569e-4d81-aa91-4f91841cdfa9" providerId="ADAL" clId="{5D780BCD-BE0B-478F-9C0B-04ACAB2C4976}" dt="2022-10-18T13:53:45.354" v="1418" actId="2696"/>
        <pc:sldMkLst>
          <pc:docMk/>
          <pc:sldMk cId="2265477492" sldId="968"/>
        </pc:sldMkLst>
      </pc:sldChg>
      <pc:sldChg chg="del">
        <pc:chgData name="Kelly Stokes" userId="3e5c5154-569e-4d81-aa91-4f91841cdfa9" providerId="ADAL" clId="{5D780BCD-BE0B-478F-9C0B-04ACAB2C4976}" dt="2022-10-18T13:53:45.354" v="1418" actId="2696"/>
        <pc:sldMkLst>
          <pc:docMk/>
          <pc:sldMk cId="2281740291" sldId="969"/>
        </pc:sldMkLst>
      </pc:sldChg>
      <pc:sldChg chg="del">
        <pc:chgData name="Kelly Stokes" userId="3e5c5154-569e-4d81-aa91-4f91841cdfa9" providerId="ADAL" clId="{5D780BCD-BE0B-478F-9C0B-04ACAB2C4976}" dt="2022-10-18T13:53:45.354" v="1418" actId="2696"/>
        <pc:sldMkLst>
          <pc:docMk/>
          <pc:sldMk cId="1206010299" sldId="970"/>
        </pc:sldMkLst>
      </pc:sldChg>
      <pc:sldChg chg="del">
        <pc:chgData name="Kelly Stokes" userId="3e5c5154-569e-4d81-aa91-4f91841cdfa9" providerId="ADAL" clId="{5D780BCD-BE0B-478F-9C0B-04ACAB2C4976}" dt="2022-10-18T13:53:45.354" v="1418" actId="2696"/>
        <pc:sldMkLst>
          <pc:docMk/>
          <pc:sldMk cId="344544684" sldId="971"/>
        </pc:sldMkLst>
      </pc:sldChg>
      <pc:sldChg chg="del">
        <pc:chgData name="Kelly Stokes" userId="3e5c5154-569e-4d81-aa91-4f91841cdfa9" providerId="ADAL" clId="{5D780BCD-BE0B-478F-9C0B-04ACAB2C4976}" dt="2022-10-18T13:53:45.354" v="1418" actId="2696"/>
        <pc:sldMkLst>
          <pc:docMk/>
          <pc:sldMk cId="3441953980" sldId="972"/>
        </pc:sldMkLst>
      </pc:sldChg>
      <pc:sldChg chg="del">
        <pc:chgData name="Kelly Stokes" userId="3e5c5154-569e-4d81-aa91-4f91841cdfa9" providerId="ADAL" clId="{5D780BCD-BE0B-478F-9C0B-04ACAB2C4976}" dt="2022-10-18T13:53:45.354" v="1418" actId="2696"/>
        <pc:sldMkLst>
          <pc:docMk/>
          <pc:sldMk cId="2677120735" sldId="973"/>
        </pc:sldMkLst>
      </pc:sldChg>
      <pc:sldChg chg="del">
        <pc:chgData name="Kelly Stokes" userId="3e5c5154-569e-4d81-aa91-4f91841cdfa9" providerId="ADAL" clId="{5D780BCD-BE0B-478F-9C0B-04ACAB2C4976}" dt="2022-10-18T13:53:45.354" v="1418" actId="2696"/>
        <pc:sldMkLst>
          <pc:docMk/>
          <pc:sldMk cId="1214446403" sldId="974"/>
        </pc:sldMkLst>
      </pc:sldChg>
      <pc:sldChg chg="del">
        <pc:chgData name="Kelly Stokes" userId="3e5c5154-569e-4d81-aa91-4f91841cdfa9" providerId="ADAL" clId="{5D780BCD-BE0B-478F-9C0B-04ACAB2C4976}" dt="2022-10-18T13:53:45.354" v="1418" actId="2696"/>
        <pc:sldMkLst>
          <pc:docMk/>
          <pc:sldMk cId="2937317710" sldId="975"/>
        </pc:sldMkLst>
      </pc:sldChg>
      <pc:sldChg chg="del">
        <pc:chgData name="Kelly Stokes" userId="3e5c5154-569e-4d81-aa91-4f91841cdfa9" providerId="ADAL" clId="{5D780BCD-BE0B-478F-9C0B-04ACAB2C4976}" dt="2022-10-18T13:53:45.354" v="1418" actId="2696"/>
        <pc:sldMkLst>
          <pc:docMk/>
          <pc:sldMk cId="2181277294" sldId="976"/>
        </pc:sldMkLst>
      </pc:sldChg>
      <pc:sldChg chg="del">
        <pc:chgData name="Kelly Stokes" userId="3e5c5154-569e-4d81-aa91-4f91841cdfa9" providerId="ADAL" clId="{5D780BCD-BE0B-478F-9C0B-04ACAB2C4976}" dt="2022-10-18T13:53:45.354" v="1418" actId="2696"/>
        <pc:sldMkLst>
          <pc:docMk/>
          <pc:sldMk cId="830773281" sldId="977"/>
        </pc:sldMkLst>
      </pc:sldChg>
      <pc:sldChg chg="del">
        <pc:chgData name="Kelly Stokes" userId="3e5c5154-569e-4d81-aa91-4f91841cdfa9" providerId="ADAL" clId="{5D780BCD-BE0B-478F-9C0B-04ACAB2C4976}" dt="2022-10-18T13:53:45.354" v="1418" actId="2696"/>
        <pc:sldMkLst>
          <pc:docMk/>
          <pc:sldMk cId="292141810" sldId="980"/>
        </pc:sldMkLst>
      </pc:sldChg>
      <pc:sldChg chg="del">
        <pc:chgData name="Kelly Stokes" userId="3e5c5154-569e-4d81-aa91-4f91841cdfa9" providerId="ADAL" clId="{5D780BCD-BE0B-478F-9C0B-04ACAB2C4976}" dt="2022-10-18T13:53:45.354" v="1418" actId="2696"/>
        <pc:sldMkLst>
          <pc:docMk/>
          <pc:sldMk cId="1230313696" sldId="983"/>
        </pc:sldMkLst>
      </pc:sldChg>
      <pc:sldChg chg="del">
        <pc:chgData name="Kelly Stokes" userId="3e5c5154-569e-4d81-aa91-4f91841cdfa9" providerId="ADAL" clId="{5D780BCD-BE0B-478F-9C0B-04ACAB2C4976}" dt="2022-10-18T13:53:45.354" v="1418" actId="2696"/>
        <pc:sldMkLst>
          <pc:docMk/>
          <pc:sldMk cId="2060657710" sldId="986"/>
        </pc:sldMkLst>
      </pc:sldChg>
      <pc:sldChg chg="del">
        <pc:chgData name="Kelly Stokes" userId="3e5c5154-569e-4d81-aa91-4f91841cdfa9" providerId="ADAL" clId="{5D780BCD-BE0B-478F-9C0B-04ACAB2C4976}" dt="2022-10-18T13:53:45.354" v="1418" actId="2696"/>
        <pc:sldMkLst>
          <pc:docMk/>
          <pc:sldMk cId="3678718333" sldId="987"/>
        </pc:sldMkLst>
      </pc:sldChg>
      <pc:sldChg chg="del">
        <pc:chgData name="Kelly Stokes" userId="3e5c5154-569e-4d81-aa91-4f91841cdfa9" providerId="ADAL" clId="{5D780BCD-BE0B-478F-9C0B-04ACAB2C4976}" dt="2022-10-18T13:53:45.354" v="1418" actId="2696"/>
        <pc:sldMkLst>
          <pc:docMk/>
          <pc:sldMk cId="1286669682" sldId="988"/>
        </pc:sldMkLst>
      </pc:sldChg>
      <pc:sldChg chg="del">
        <pc:chgData name="Kelly Stokes" userId="3e5c5154-569e-4d81-aa91-4f91841cdfa9" providerId="ADAL" clId="{5D780BCD-BE0B-478F-9C0B-04ACAB2C4976}" dt="2022-10-18T13:53:45.354" v="1418" actId="2696"/>
        <pc:sldMkLst>
          <pc:docMk/>
          <pc:sldMk cId="965684164" sldId="989"/>
        </pc:sldMkLst>
      </pc:sldChg>
      <pc:sldChg chg="del">
        <pc:chgData name="Kelly Stokes" userId="3e5c5154-569e-4d81-aa91-4f91841cdfa9" providerId="ADAL" clId="{5D780BCD-BE0B-478F-9C0B-04ACAB2C4976}" dt="2022-10-18T13:53:45.354" v="1418" actId="2696"/>
        <pc:sldMkLst>
          <pc:docMk/>
          <pc:sldMk cId="146106290" sldId="990"/>
        </pc:sldMkLst>
      </pc:sldChg>
      <pc:sldChg chg="del">
        <pc:chgData name="Kelly Stokes" userId="3e5c5154-569e-4d81-aa91-4f91841cdfa9" providerId="ADAL" clId="{5D780BCD-BE0B-478F-9C0B-04ACAB2C4976}" dt="2022-10-18T13:53:45.354" v="1418" actId="2696"/>
        <pc:sldMkLst>
          <pc:docMk/>
          <pc:sldMk cId="2008336897" sldId="991"/>
        </pc:sldMkLst>
      </pc:sldChg>
      <pc:sldChg chg="del">
        <pc:chgData name="Kelly Stokes" userId="3e5c5154-569e-4d81-aa91-4f91841cdfa9" providerId="ADAL" clId="{5D780BCD-BE0B-478F-9C0B-04ACAB2C4976}" dt="2022-10-18T13:53:45.354" v="1418" actId="2696"/>
        <pc:sldMkLst>
          <pc:docMk/>
          <pc:sldMk cId="1490672136" sldId="992"/>
        </pc:sldMkLst>
      </pc:sldChg>
      <pc:sldChg chg="del">
        <pc:chgData name="Kelly Stokes" userId="3e5c5154-569e-4d81-aa91-4f91841cdfa9" providerId="ADAL" clId="{5D780BCD-BE0B-478F-9C0B-04ACAB2C4976}" dt="2022-10-18T13:53:45.354" v="1418" actId="2696"/>
        <pc:sldMkLst>
          <pc:docMk/>
          <pc:sldMk cId="21362215" sldId="993"/>
        </pc:sldMkLst>
      </pc:sldChg>
      <pc:sldChg chg="del">
        <pc:chgData name="Kelly Stokes" userId="3e5c5154-569e-4d81-aa91-4f91841cdfa9" providerId="ADAL" clId="{5D780BCD-BE0B-478F-9C0B-04ACAB2C4976}" dt="2022-10-18T13:53:45.354" v="1418" actId="2696"/>
        <pc:sldMkLst>
          <pc:docMk/>
          <pc:sldMk cId="3348601469" sldId="994"/>
        </pc:sldMkLst>
      </pc:sldChg>
      <pc:sldChg chg="del">
        <pc:chgData name="Kelly Stokes" userId="3e5c5154-569e-4d81-aa91-4f91841cdfa9" providerId="ADAL" clId="{5D780BCD-BE0B-478F-9C0B-04ACAB2C4976}" dt="2022-10-18T13:53:45.354" v="1418" actId="2696"/>
        <pc:sldMkLst>
          <pc:docMk/>
          <pc:sldMk cId="3756977199" sldId="995"/>
        </pc:sldMkLst>
      </pc:sldChg>
      <pc:sldChg chg="del">
        <pc:chgData name="Kelly Stokes" userId="3e5c5154-569e-4d81-aa91-4f91841cdfa9" providerId="ADAL" clId="{5D780BCD-BE0B-478F-9C0B-04ACAB2C4976}" dt="2022-10-18T13:53:45.354" v="1418" actId="2696"/>
        <pc:sldMkLst>
          <pc:docMk/>
          <pc:sldMk cId="3827165406" sldId="996"/>
        </pc:sldMkLst>
      </pc:sldChg>
      <pc:sldChg chg="del">
        <pc:chgData name="Kelly Stokes" userId="3e5c5154-569e-4d81-aa91-4f91841cdfa9" providerId="ADAL" clId="{5D780BCD-BE0B-478F-9C0B-04ACAB2C4976}" dt="2022-10-18T13:53:45.354" v="1418" actId="2696"/>
        <pc:sldMkLst>
          <pc:docMk/>
          <pc:sldMk cId="3727235905" sldId="997"/>
        </pc:sldMkLst>
      </pc:sldChg>
      <pc:sldChg chg="del">
        <pc:chgData name="Kelly Stokes" userId="3e5c5154-569e-4d81-aa91-4f91841cdfa9" providerId="ADAL" clId="{5D780BCD-BE0B-478F-9C0B-04ACAB2C4976}" dt="2022-10-18T13:53:45.354" v="1418" actId="2696"/>
        <pc:sldMkLst>
          <pc:docMk/>
          <pc:sldMk cId="182810461" sldId="998"/>
        </pc:sldMkLst>
      </pc:sldChg>
      <pc:sldChg chg="del">
        <pc:chgData name="Kelly Stokes" userId="3e5c5154-569e-4d81-aa91-4f91841cdfa9" providerId="ADAL" clId="{5D780BCD-BE0B-478F-9C0B-04ACAB2C4976}" dt="2022-10-18T13:53:45.354" v="1418" actId="2696"/>
        <pc:sldMkLst>
          <pc:docMk/>
          <pc:sldMk cId="3538106636" sldId="999"/>
        </pc:sldMkLst>
      </pc:sldChg>
      <pc:sldChg chg="del">
        <pc:chgData name="Kelly Stokes" userId="3e5c5154-569e-4d81-aa91-4f91841cdfa9" providerId="ADAL" clId="{5D780BCD-BE0B-478F-9C0B-04ACAB2C4976}" dt="2022-10-18T13:53:45.354" v="1418" actId="2696"/>
        <pc:sldMkLst>
          <pc:docMk/>
          <pc:sldMk cId="2219771736" sldId="1000"/>
        </pc:sldMkLst>
      </pc:sldChg>
      <pc:sldChg chg="del">
        <pc:chgData name="Kelly Stokes" userId="3e5c5154-569e-4d81-aa91-4f91841cdfa9" providerId="ADAL" clId="{5D780BCD-BE0B-478F-9C0B-04ACAB2C4976}" dt="2022-10-18T13:53:45.354" v="1418" actId="2696"/>
        <pc:sldMkLst>
          <pc:docMk/>
          <pc:sldMk cId="4116785128" sldId="1001"/>
        </pc:sldMkLst>
      </pc:sldChg>
      <pc:sldChg chg="del">
        <pc:chgData name="Kelly Stokes" userId="3e5c5154-569e-4d81-aa91-4f91841cdfa9" providerId="ADAL" clId="{5D780BCD-BE0B-478F-9C0B-04ACAB2C4976}" dt="2022-10-18T13:53:45.354" v="1418" actId="2696"/>
        <pc:sldMkLst>
          <pc:docMk/>
          <pc:sldMk cId="1404896382" sldId="1002"/>
        </pc:sldMkLst>
      </pc:sldChg>
      <pc:sldChg chg="del">
        <pc:chgData name="Kelly Stokes" userId="3e5c5154-569e-4d81-aa91-4f91841cdfa9" providerId="ADAL" clId="{5D780BCD-BE0B-478F-9C0B-04ACAB2C4976}" dt="2022-10-18T13:53:45.354" v="1418" actId="2696"/>
        <pc:sldMkLst>
          <pc:docMk/>
          <pc:sldMk cId="1023968417" sldId="1003"/>
        </pc:sldMkLst>
      </pc:sldChg>
      <pc:sldChg chg="del">
        <pc:chgData name="Kelly Stokes" userId="3e5c5154-569e-4d81-aa91-4f91841cdfa9" providerId="ADAL" clId="{5D780BCD-BE0B-478F-9C0B-04ACAB2C4976}" dt="2022-10-18T13:53:45.354" v="1418" actId="2696"/>
        <pc:sldMkLst>
          <pc:docMk/>
          <pc:sldMk cId="1924734119" sldId="1004"/>
        </pc:sldMkLst>
      </pc:sldChg>
      <pc:sldChg chg="del">
        <pc:chgData name="Kelly Stokes" userId="3e5c5154-569e-4d81-aa91-4f91841cdfa9" providerId="ADAL" clId="{5D780BCD-BE0B-478F-9C0B-04ACAB2C4976}" dt="2022-10-18T13:53:45.354" v="1418" actId="2696"/>
        <pc:sldMkLst>
          <pc:docMk/>
          <pc:sldMk cId="3734202100" sldId="1005"/>
        </pc:sldMkLst>
      </pc:sldChg>
      <pc:sldChg chg="del">
        <pc:chgData name="Kelly Stokes" userId="3e5c5154-569e-4d81-aa91-4f91841cdfa9" providerId="ADAL" clId="{5D780BCD-BE0B-478F-9C0B-04ACAB2C4976}" dt="2022-10-18T13:53:45.354" v="1418" actId="2696"/>
        <pc:sldMkLst>
          <pc:docMk/>
          <pc:sldMk cId="1700041665" sldId="1006"/>
        </pc:sldMkLst>
      </pc:sldChg>
      <pc:sldChg chg="del">
        <pc:chgData name="Kelly Stokes" userId="3e5c5154-569e-4d81-aa91-4f91841cdfa9" providerId="ADAL" clId="{5D780BCD-BE0B-478F-9C0B-04ACAB2C4976}" dt="2022-10-18T13:53:45.354" v="1418" actId="2696"/>
        <pc:sldMkLst>
          <pc:docMk/>
          <pc:sldMk cId="777621038" sldId="1007"/>
        </pc:sldMkLst>
      </pc:sldChg>
      <pc:sldChg chg="del">
        <pc:chgData name="Kelly Stokes" userId="3e5c5154-569e-4d81-aa91-4f91841cdfa9" providerId="ADAL" clId="{5D780BCD-BE0B-478F-9C0B-04ACAB2C4976}" dt="2022-10-18T13:53:45.354" v="1418" actId="2696"/>
        <pc:sldMkLst>
          <pc:docMk/>
          <pc:sldMk cId="1961516318" sldId="1008"/>
        </pc:sldMkLst>
      </pc:sldChg>
      <pc:sldChg chg="del">
        <pc:chgData name="Kelly Stokes" userId="3e5c5154-569e-4d81-aa91-4f91841cdfa9" providerId="ADAL" clId="{5D780BCD-BE0B-478F-9C0B-04ACAB2C4976}" dt="2022-10-18T13:53:45.354" v="1418" actId="2696"/>
        <pc:sldMkLst>
          <pc:docMk/>
          <pc:sldMk cId="894523667" sldId="1009"/>
        </pc:sldMkLst>
      </pc:sldChg>
      <pc:sldChg chg="del">
        <pc:chgData name="Kelly Stokes" userId="3e5c5154-569e-4d81-aa91-4f91841cdfa9" providerId="ADAL" clId="{5D780BCD-BE0B-478F-9C0B-04ACAB2C4976}" dt="2022-10-18T13:53:45.354" v="1418" actId="2696"/>
        <pc:sldMkLst>
          <pc:docMk/>
          <pc:sldMk cId="3388993393" sldId="1010"/>
        </pc:sldMkLst>
      </pc:sldChg>
      <pc:sldChg chg="del">
        <pc:chgData name="Kelly Stokes" userId="3e5c5154-569e-4d81-aa91-4f91841cdfa9" providerId="ADAL" clId="{5D780BCD-BE0B-478F-9C0B-04ACAB2C4976}" dt="2022-10-18T13:53:45.354" v="1418" actId="2696"/>
        <pc:sldMkLst>
          <pc:docMk/>
          <pc:sldMk cId="2290471423" sldId="1011"/>
        </pc:sldMkLst>
      </pc:sldChg>
      <pc:sldChg chg="del">
        <pc:chgData name="Kelly Stokes" userId="3e5c5154-569e-4d81-aa91-4f91841cdfa9" providerId="ADAL" clId="{5D780BCD-BE0B-478F-9C0B-04ACAB2C4976}" dt="2022-10-18T13:53:45.354" v="1418" actId="2696"/>
        <pc:sldMkLst>
          <pc:docMk/>
          <pc:sldMk cId="3344598948" sldId="1012"/>
        </pc:sldMkLst>
      </pc:sldChg>
      <pc:sldChg chg="del">
        <pc:chgData name="Kelly Stokes" userId="3e5c5154-569e-4d81-aa91-4f91841cdfa9" providerId="ADAL" clId="{5D780BCD-BE0B-478F-9C0B-04ACAB2C4976}" dt="2022-10-18T13:53:45.354" v="1418" actId="2696"/>
        <pc:sldMkLst>
          <pc:docMk/>
          <pc:sldMk cId="3393414480" sldId="1013"/>
        </pc:sldMkLst>
      </pc:sldChg>
      <pc:sldChg chg="del">
        <pc:chgData name="Kelly Stokes" userId="3e5c5154-569e-4d81-aa91-4f91841cdfa9" providerId="ADAL" clId="{5D780BCD-BE0B-478F-9C0B-04ACAB2C4976}" dt="2022-10-18T13:53:45.354" v="1418" actId="2696"/>
        <pc:sldMkLst>
          <pc:docMk/>
          <pc:sldMk cId="4035155420" sldId="1014"/>
        </pc:sldMkLst>
      </pc:sldChg>
      <pc:sldChg chg="del">
        <pc:chgData name="Kelly Stokes" userId="3e5c5154-569e-4d81-aa91-4f91841cdfa9" providerId="ADAL" clId="{5D780BCD-BE0B-478F-9C0B-04ACAB2C4976}" dt="2022-10-18T13:53:45.354" v="1418" actId="2696"/>
        <pc:sldMkLst>
          <pc:docMk/>
          <pc:sldMk cId="378079387" sldId="1015"/>
        </pc:sldMkLst>
      </pc:sldChg>
      <pc:sldChg chg="del">
        <pc:chgData name="Kelly Stokes" userId="3e5c5154-569e-4d81-aa91-4f91841cdfa9" providerId="ADAL" clId="{5D780BCD-BE0B-478F-9C0B-04ACAB2C4976}" dt="2022-10-18T13:53:45.354" v="1418" actId="2696"/>
        <pc:sldMkLst>
          <pc:docMk/>
          <pc:sldMk cId="787428299" sldId="1016"/>
        </pc:sldMkLst>
      </pc:sldChg>
      <pc:sldChg chg="del">
        <pc:chgData name="Kelly Stokes" userId="3e5c5154-569e-4d81-aa91-4f91841cdfa9" providerId="ADAL" clId="{5D780BCD-BE0B-478F-9C0B-04ACAB2C4976}" dt="2022-10-18T13:53:45.354" v="1418" actId="2696"/>
        <pc:sldMkLst>
          <pc:docMk/>
          <pc:sldMk cId="1868928124" sldId="1017"/>
        </pc:sldMkLst>
      </pc:sldChg>
      <pc:sldChg chg="del">
        <pc:chgData name="Kelly Stokes" userId="3e5c5154-569e-4d81-aa91-4f91841cdfa9" providerId="ADAL" clId="{5D780BCD-BE0B-478F-9C0B-04ACAB2C4976}" dt="2022-10-18T13:53:45.354" v="1418" actId="2696"/>
        <pc:sldMkLst>
          <pc:docMk/>
          <pc:sldMk cId="2858991596" sldId="1018"/>
        </pc:sldMkLst>
      </pc:sldChg>
      <pc:sldChg chg="del">
        <pc:chgData name="Kelly Stokes" userId="3e5c5154-569e-4d81-aa91-4f91841cdfa9" providerId="ADAL" clId="{5D780BCD-BE0B-478F-9C0B-04ACAB2C4976}" dt="2022-10-18T13:53:45.354" v="1418" actId="2696"/>
        <pc:sldMkLst>
          <pc:docMk/>
          <pc:sldMk cId="3005439873" sldId="1019"/>
        </pc:sldMkLst>
      </pc:sldChg>
      <pc:sldChg chg="del">
        <pc:chgData name="Kelly Stokes" userId="3e5c5154-569e-4d81-aa91-4f91841cdfa9" providerId="ADAL" clId="{5D780BCD-BE0B-478F-9C0B-04ACAB2C4976}" dt="2022-10-18T13:53:45.354" v="1418" actId="2696"/>
        <pc:sldMkLst>
          <pc:docMk/>
          <pc:sldMk cId="2222010146" sldId="1020"/>
        </pc:sldMkLst>
      </pc:sldChg>
      <pc:sldChg chg="del">
        <pc:chgData name="Kelly Stokes" userId="3e5c5154-569e-4d81-aa91-4f91841cdfa9" providerId="ADAL" clId="{5D780BCD-BE0B-478F-9C0B-04ACAB2C4976}" dt="2022-10-18T13:53:45.354" v="1418" actId="2696"/>
        <pc:sldMkLst>
          <pc:docMk/>
          <pc:sldMk cId="3040794395" sldId="1021"/>
        </pc:sldMkLst>
      </pc:sldChg>
      <pc:sldChg chg="del">
        <pc:chgData name="Kelly Stokes" userId="3e5c5154-569e-4d81-aa91-4f91841cdfa9" providerId="ADAL" clId="{5D780BCD-BE0B-478F-9C0B-04ACAB2C4976}" dt="2022-10-18T13:53:45.354" v="1418" actId="2696"/>
        <pc:sldMkLst>
          <pc:docMk/>
          <pc:sldMk cId="2680058609" sldId="1022"/>
        </pc:sldMkLst>
      </pc:sldChg>
      <pc:sldChg chg="del">
        <pc:chgData name="Kelly Stokes" userId="3e5c5154-569e-4d81-aa91-4f91841cdfa9" providerId="ADAL" clId="{5D780BCD-BE0B-478F-9C0B-04ACAB2C4976}" dt="2022-10-18T13:53:45.354" v="1418" actId="2696"/>
        <pc:sldMkLst>
          <pc:docMk/>
          <pc:sldMk cId="1795784151" sldId="1023"/>
        </pc:sldMkLst>
      </pc:sldChg>
      <pc:sldChg chg="del">
        <pc:chgData name="Kelly Stokes" userId="3e5c5154-569e-4d81-aa91-4f91841cdfa9" providerId="ADAL" clId="{5D780BCD-BE0B-478F-9C0B-04ACAB2C4976}" dt="2022-10-18T13:53:45.354" v="1418" actId="2696"/>
        <pc:sldMkLst>
          <pc:docMk/>
          <pc:sldMk cId="1821252800" sldId="1024"/>
        </pc:sldMkLst>
      </pc:sldChg>
      <pc:sldChg chg="del">
        <pc:chgData name="Kelly Stokes" userId="3e5c5154-569e-4d81-aa91-4f91841cdfa9" providerId="ADAL" clId="{5D780BCD-BE0B-478F-9C0B-04ACAB2C4976}" dt="2022-10-18T13:53:45.354" v="1418" actId="2696"/>
        <pc:sldMkLst>
          <pc:docMk/>
          <pc:sldMk cId="2459953329" sldId="1025"/>
        </pc:sldMkLst>
      </pc:sldChg>
      <pc:sldChg chg="del">
        <pc:chgData name="Kelly Stokes" userId="3e5c5154-569e-4d81-aa91-4f91841cdfa9" providerId="ADAL" clId="{5D780BCD-BE0B-478F-9C0B-04ACAB2C4976}" dt="2022-10-18T13:53:45.354" v="1418" actId="2696"/>
        <pc:sldMkLst>
          <pc:docMk/>
          <pc:sldMk cId="989200012" sldId="1026"/>
        </pc:sldMkLst>
      </pc:sldChg>
      <pc:sldChg chg="del">
        <pc:chgData name="Kelly Stokes" userId="3e5c5154-569e-4d81-aa91-4f91841cdfa9" providerId="ADAL" clId="{5D780BCD-BE0B-478F-9C0B-04ACAB2C4976}" dt="2022-10-18T13:53:45.354" v="1418" actId="2696"/>
        <pc:sldMkLst>
          <pc:docMk/>
          <pc:sldMk cId="3881146800" sldId="1027"/>
        </pc:sldMkLst>
      </pc:sldChg>
      <pc:sldChg chg="del">
        <pc:chgData name="Kelly Stokes" userId="3e5c5154-569e-4d81-aa91-4f91841cdfa9" providerId="ADAL" clId="{5D780BCD-BE0B-478F-9C0B-04ACAB2C4976}" dt="2022-10-18T13:53:45.354" v="1418" actId="2696"/>
        <pc:sldMkLst>
          <pc:docMk/>
          <pc:sldMk cId="2185918060" sldId="1028"/>
        </pc:sldMkLst>
      </pc:sldChg>
      <pc:sldChg chg="del">
        <pc:chgData name="Kelly Stokes" userId="3e5c5154-569e-4d81-aa91-4f91841cdfa9" providerId="ADAL" clId="{5D780BCD-BE0B-478F-9C0B-04ACAB2C4976}" dt="2022-10-18T13:53:45.354" v="1418" actId="2696"/>
        <pc:sldMkLst>
          <pc:docMk/>
          <pc:sldMk cId="2477316326" sldId="1029"/>
        </pc:sldMkLst>
      </pc:sldChg>
      <pc:sldChg chg="del">
        <pc:chgData name="Kelly Stokes" userId="3e5c5154-569e-4d81-aa91-4f91841cdfa9" providerId="ADAL" clId="{5D780BCD-BE0B-478F-9C0B-04ACAB2C4976}" dt="2022-10-18T13:53:45.354" v="1418" actId="2696"/>
        <pc:sldMkLst>
          <pc:docMk/>
          <pc:sldMk cId="2773138418" sldId="1030"/>
        </pc:sldMkLst>
      </pc:sldChg>
      <pc:sldChg chg="del">
        <pc:chgData name="Kelly Stokes" userId="3e5c5154-569e-4d81-aa91-4f91841cdfa9" providerId="ADAL" clId="{5D780BCD-BE0B-478F-9C0B-04ACAB2C4976}" dt="2022-10-18T13:53:45.354" v="1418" actId="2696"/>
        <pc:sldMkLst>
          <pc:docMk/>
          <pc:sldMk cId="2814971435" sldId="1031"/>
        </pc:sldMkLst>
      </pc:sldChg>
      <pc:sldChg chg="del">
        <pc:chgData name="Kelly Stokes" userId="3e5c5154-569e-4d81-aa91-4f91841cdfa9" providerId="ADAL" clId="{5D780BCD-BE0B-478F-9C0B-04ACAB2C4976}" dt="2022-10-18T13:53:45.354" v="1418" actId="2696"/>
        <pc:sldMkLst>
          <pc:docMk/>
          <pc:sldMk cId="779761641" sldId="1032"/>
        </pc:sldMkLst>
      </pc:sldChg>
      <pc:sldChg chg="del">
        <pc:chgData name="Kelly Stokes" userId="3e5c5154-569e-4d81-aa91-4f91841cdfa9" providerId="ADAL" clId="{5D780BCD-BE0B-478F-9C0B-04ACAB2C4976}" dt="2022-10-18T13:53:45.354" v="1418" actId="2696"/>
        <pc:sldMkLst>
          <pc:docMk/>
          <pc:sldMk cId="2417488801" sldId="1033"/>
        </pc:sldMkLst>
      </pc:sldChg>
      <pc:sldChg chg="del">
        <pc:chgData name="Kelly Stokes" userId="3e5c5154-569e-4d81-aa91-4f91841cdfa9" providerId="ADAL" clId="{5D780BCD-BE0B-478F-9C0B-04ACAB2C4976}" dt="2022-10-18T13:53:45.354" v="1418" actId="2696"/>
        <pc:sldMkLst>
          <pc:docMk/>
          <pc:sldMk cId="50686906" sldId="1034"/>
        </pc:sldMkLst>
      </pc:sldChg>
      <pc:sldChg chg="del">
        <pc:chgData name="Kelly Stokes" userId="3e5c5154-569e-4d81-aa91-4f91841cdfa9" providerId="ADAL" clId="{5D780BCD-BE0B-478F-9C0B-04ACAB2C4976}" dt="2022-10-18T13:53:45.354" v="1418" actId="2696"/>
        <pc:sldMkLst>
          <pc:docMk/>
          <pc:sldMk cId="232402247" sldId="1035"/>
        </pc:sldMkLst>
      </pc:sldChg>
      <pc:sldChg chg="del">
        <pc:chgData name="Kelly Stokes" userId="3e5c5154-569e-4d81-aa91-4f91841cdfa9" providerId="ADAL" clId="{5D780BCD-BE0B-478F-9C0B-04ACAB2C4976}" dt="2022-10-18T13:53:45.354" v="1418" actId="2696"/>
        <pc:sldMkLst>
          <pc:docMk/>
          <pc:sldMk cId="3631440795" sldId="1036"/>
        </pc:sldMkLst>
      </pc:sldChg>
      <pc:sldChg chg="del">
        <pc:chgData name="Kelly Stokes" userId="3e5c5154-569e-4d81-aa91-4f91841cdfa9" providerId="ADAL" clId="{5D780BCD-BE0B-478F-9C0B-04ACAB2C4976}" dt="2022-10-18T13:53:45.354" v="1418" actId="2696"/>
        <pc:sldMkLst>
          <pc:docMk/>
          <pc:sldMk cId="220908496" sldId="1037"/>
        </pc:sldMkLst>
      </pc:sldChg>
      <pc:sldChg chg="del">
        <pc:chgData name="Kelly Stokes" userId="3e5c5154-569e-4d81-aa91-4f91841cdfa9" providerId="ADAL" clId="{5D780BCD-BE0B-478F-9C0B-04ACAB2C4976}" dt="2022-10-18T13:53:45.354" v="1418" actId="2696"/>
        <pc:sldMkLst>
          <pc:docMk/>
          <pc:sldMk cId="3616556502" sldId="1038"/>
        </pc:sldMkLst>
      </pc:sldChg>
      <pc:sldChg chg="del">
        <pc:chgData name="Kelly Stokes" userId="3e5c5154-569e-4d81-aa91-4f91841cdfa9" providerId="ADAL" clId="{5D780BCD-BE0B-478F-9C0B-04ACAB2C4976}" dt="2022-10-18T13:53:45.354" v="1418" actId="2696"/>
        <pc:sldMkLst>
          <pc:docMk/>
          <pc:sldMk cId="3693603376" sldId="1039"/>
        </pc:sldMkLst>
      </pc:sldChg>
      <pc:sldChg chg="del">
        <pc:chgData name="Kelly Stokes" userId="3e5c5154-569e-4d81-aa91-4f91841cdfa9" providerId="ADAL" clId="{5D780BCD-BE0B-478F-9C0B-04ACAB2C4976}" dt="2022-10-18T13:53:45.354" v="1418" actId="2696"/>
        <pc:sldMkLst>
          <pc:docMk/>
          <pc:sldMk cId="3351877984" sldId="1040"/>
        </pc:sldMkLst>
      </pc:sldChg>
      <pc:sldChg chg="del">
        <pc:chgData name="Kelly Stokes" userId="3e5c5154-569e-4d81-aa91-4f91841cdfa9" providerId="ADAL" clId="{5D780BCD-BE0B-478F-9C0B-04ACAB2C4976}" dt="2022-10-18T13:53:45.354" v="1418" actId="2696"/>
        <pc:sldMkLst>
          <pc:docMk/>
          <pc:sldMk cId="2324873504" sldId="1041"/>
        </pc:sldMkLst>
      </pc:sldChg>
      <pc:sldChg chg="del">
        <pc:chgData name="Kelly Stokes" userId="3e5c5154-569e-4d81-aa91-4f91841cdfa9" providerId="ADAL" clId="{5D780BCD-BE0B-478F-9C0B-04ACAB2C4976}" dt="2022-10-18T13:53:45.354" v="1418" actId="2696"/>
        <pc:sldMkLst>
          <pc:docMk/>
          <pc:sldMk cId="3435496972" sldId="1042"/>
        </pc:sldMkLst>
      </pc:sldChg>
      <pc:sldChg chg="del">
        <pc:chgData name="Kelly Stokes" userId="3e5c5154-569e-4d81-aa91-4f91841cdfa9" providerId="ADAL" clId="{5D780BCD-BE0B-478F-9C0B-04ACAB2C4976}" dt="2022-10-18T13:53:45.354" v="1418" actId="2696"/>
        <pc:sldMkLst>
          <pc:docMk/>
          <pc:sldMk cId="1588499213" sldId="1043"/>
        </pc:sldMkLst>
      </pc:sldChg>
      <pc:sldChg chg="del">
        <pc:chgData name="Kelly Stokes" userId="3e5c5154-569e-4d81-aa91-4f91841cdfa9" providerId="ADAL" clId="{5D780BCD-BE0B-478F-9C0B-04ACAB2C4976}" dt="2022-10-18T13:53:45.354" v="1418" actId="2696"/>
        <pc:sldMkLst>
          <pc:docMk/>
          <pc:sldMk cId="2237220823" sldId="1044"/>
        </pc:sldMkLst>
      </pc:sldChg>
      <pc:sldChg chg="del">
        <pc:chgData name="Kelly Stokes" userId="3e5c5154-569e-4d81-aa91-4f91841cdfa9" providerId="ADAL" clId="{5D780BCD-BE0B-478F-9C0B-04ACAB2C4976}" dt="2022-10-18T13:53:45.354" v="1418" actId="2696"/>
        <pc:sldMkLst>
          <pc:docMk/>
          <pc:sldMk cId="1709524273" sldId="1045"/>
        </pc:sldMkLst>
      </pc:sldChg>
      <pc:sldChg chg="del">
        <pc:chgData name="Kelly Stokes" userId="3e5c5154-569e-4d81-aa91-4f91841cdfa9" providerId="ADAL" clId="{5D780BCD-BE0B-478F-9C0B-04ACAB2C4976}" dt="2022-10-18T13:53:45.354" v="1418" actId="2696"/>
        <pc:sldMkLst>
          <pc:docMk/>
          <pc:sldMk cId="3947599184" sldId="1046"/>
        </pc:sldMkLst>
      </pc:sldChg>
      <pc:sldChg chg="del">
        <pc:chgData name="Kelly Stokes" userId="3e5c5154-569e-4d81-aa91-4f91841cdfa9" providerId="ADAL" clId="{5D780BCD-BE0B-478F-9C0B-04ACAB2C4976}" dt="2022-10-18T13:53:45.354" v="1418" actId="2696"/>
        <pc:sldMkLst>
          <pc:docMk/>
          <pc:sldMk cId="2773464708" sldId="1047"/>
        </pc:sldMkLst>
      </pc:sldChg>
      <pc:sldChg chg="del">
        <pc:chgData name="Kelly Stokes" userId="3e5c5154-569e-4d81-aa91-4f91841cdfa9" providerId="ADAL" clId="{5D780BCD-BE0B-478F-9C0B-04ACAB2C4976}" dt="2022-10-18T13:53:45.354" v="1418" actId="2696"/>
        <pc:sldMkLst>
          <pc:docMk/>
          <pc:sldMk cId="2739076530" sldId="1050"/>
        </pc:sldMkLst>
      </pc:sldChg>
      <pc:sldChg chg="del">
        <pc:chgData name="Kelly Stokes" userId="3e5c5154-569e-4d81-aa91-4f91841cdfa9" providerId="ADAL" clId="{5D780BCD-BE0B-478F-9C0B-04ACAB2C4976}" dt="2022-10-18T13:53:45.354" v="1418" actId="2696"/>
        <pc:sldMkLst>
          <pc:docMk/>
          <pc:sldMk cId="4228532957" sldId="1053"/>
        </pc:sldMkLst>
      </pc:sldChg>
      <pc:sldChg chg="del">
        <pc:chgData name="Kelly Stokes" userId="3e5c5154-569e-4d81-aa91-4f91841cdfa9" providerId="ADAL" clId="{5D780BCD-BE0B-478F-9C0B-04ACAB2C4976}" dt="2022-10-18T13:53:45.354" v="1418" actId="2696"/>
        <pc:sldMkLst>
          <pc:docMk/>
          <pc:sldMk cId="2752594390" sldId="1056"/>
        </pc:sldMkLst>
      </pc:sldChg>
      <pc:sldChg chg="del">
        <pc:chgData name="Kelly Stokes" userId="3e5c5154-569e-4d81-aa91-4f91841cdfa9" providerId="ADAL" clId="{5D780BCD-BE0B-478F-9C0B-04ACAB2C4976}" dt="2022-10-18T13:53:45.354" v="1418" actId="2696"/>
        <pc:sldMkLst>
          <pc:docMk/>
          <pc:sldMk cId="3530062864" sldId="1057"/>
        </pc:sldMkLst>
      </pc:sldChg>
      <pc:sldChg chg="del">
        <pc:chgData name="Kelly Stokes" userId="3e5c5154-569e-4d81-aa91-4f91841cdfa9" providerId="ADAL" clId="{5D780BCD-BE0B-478F-9C0B-04ACAB2C4976}" dt="2022-10-18T13:53:45.354" v="1418" actId="2696"/>
        <pc:sldMkLst>
          <pc:docMk/>
          <pc:sldMk cId="2530211743" sldId="1058"/>
        </pc:sldMkLst>
      </pc:sldChg>
      <pc:sldChg chg="del">
        <pc:chgData name="Kelly Stokes" userId="3e5c5154-569e-4d81-aa91-4f91841cdfa9" providerId="ADAL" clId="{5D780BCD-BE0B-478F-9C0B-04ACAB2C4976}" dt="2022-10-18T13:53:45.354" v="1418" actId="2696"/>
        <pc:sldMkLst>
          <pc:docMk/>
          <pc:sldMk cId="290335961" sldId="1059"/>
        </pc:sldMkLst>
      </pc:sldChg>
      <pc:sldChg chg="del">
        <pc:chgData name="Kelly Stokes" userId="3e5c5154-569e-4d81-aa91-4f91841cdfa9" providerId="ADAL" clId="{5D780BCD-BE0B-478F-9C0B-04ACAB2C4976}" dt="2022-10-18T13:53:45.354" v="1418" actId="2696"/>
        <pc:sldMkLst>
          <pc:docMk/>
          <pc:sldMk cId="3618048420" sldId="1060"/>
        </pc:sldMkLst>
      </pc:sldChg>
      <pc:sldChg chg="del">
        <pc:chgData name="Kelly Stokes" userId="3e5c5154-569e-4d81-aa91-4f91841cdfa9" providerId="ADAL" clId="{5D780BCD-BE0B-478F-9C0B-04ACAB2C4976}" dt="2022-10-18T13:53:45.354" v="1418" actId="2696"/>
        <pc:sldMkLst>
          <pc:docMk/>
          <pc:sldMk cId="2552106262" sldId="1061"/>
        </pc:sldMkLst>
      </pc:sldChg>
      <pc:sldChg chg="del">
        <pc:chgData name="Kelly Stokes" userId="3e5c5154-569e-4d81-aa91-4f91841cdfa9" providerId="ADAL" clId="{5D780BCD-BE0B-478F-9C0B-04ACAB2C4976}" dt="2022-10-18T13:53:45.354" v="1418" actId="2696"/>
        <pc:sldMkLst>
          <pc:docMk/>
          <pc:sldMk cId="1993549542" sldId="1062"/>
        </pc:sldMkLst>
      </pc:sldChg>
      <pc:sldChg chg="del">
        <pc:chgData name="Kelly Stokes" userId="3e5c5154-569e-4d81-aa91-4f91841cdfa9" providerId="ADAL" clId="{5D780BCD-BE0B-478F-9C0B-04ACAB2C4976}" dt="2022-10-18T13:53:45.354" v="1418" actId="2696"/>
        <pc:sldMkLst>
          <pc:docMk/>
          <pc:sldMk cId="149158595" sldId="1063"/>
        </pc:sldMkLst>
      </pc:sldChg>
      <pc:sldChg chg="del">
        <pc:chgData name="Kelly Stokes" userId="3e5c5154-569e-4d81-aa91-4f91841cdfa9" providerId="ADAL" clId="{5D780BCD-BE0B-478F-9C0B-04ACAB2C4976}" dt="2022-10-18T13:53:45.354" v="1418" actId="2696"/>
        <pc:sldMkLst>
          <pc:docMk/>
          <pc:sldMk cId="2516436592" sldId="1064"/>
        </pc:sldMkLst>
      </pc:sldChg>
      <pc:sldChg chg="del">
        <pc:chgData name="Kelly Stokes" userId="3e5c5154-569e-4d81-aa91-4f91841cdfa9" providerId="ADAL" clId="{5D780BCD-BE0B-478F-9C0B-04ACAB2C4976}" dt="2022-10-18T13:53:45.354" v="1418" actId="2696"/>
        <pc:sldMkLst>
          <pc:docMk/>
          <pc:sldMk cId="3945278242" sldId="1065"/>
        </pc:sldMkLst>
      </pc:sldChg>
      <pc:sldChg chg="del">
        <pc:chgData name="Kelly Stokes" userId="3e5c5154-569e-4d81-aa91-4f91841cdfa9" providerId="ADAL" clId="{5D780BCD-BE0B-478F-9C0B-04ACAB2C4976}" dt="2022-10-18T13:53:45.354" v="1418" actId="2696"/>
        <pc:sldMkLst>
          <pc:docMk/>
          <pc:sldMk cId="555490172" sldId="1066"/>
        </pc:sldMkLst>
      </pc:sldChg>
      <pc:sldChg chg="del">
        <pc:chgData name="Kelly Stokes" userId="3e5c5154-569e-4d81-aa91-4f91841cdfa9" providerId="ADAL" clId="{5D780BCD-BE0B-478F-9C0B-04ACAB2C4976}" dt="2022-10-18T13:53:45.354" v="1418" actId="2696"/>
        <pc:sldMkLst>
          <pc:docMk/>
          <pc:sldMk cId="2166212427" sldId="1067"/>
        </pc:sldMkLst>
      </pc:sldChg>
      <pc:sldChg chg="del">
        <pc:chgData name="Kelly Stokes" userId="3e5c5154-569e-4d81-aa91-4f91841cdfa9" providerId="ADAL" clId="{5D780BCD-BE0B-478F-9C0B-04ACAB2C4976}" dt="2022-10-18T13:53:45.354" v="1418" actId="2696"/>
        <pc:sldMkLst>
          <pc:docMk/>
          <pc:sldMk cId="4107911188" sldId="1068"/>
        </pc:sldMkLst>
      </pc:sldChg>
      <pc:sldChg chg="del">
        <pc:chgData name="Kelly Stokes" userId="3e5c5154-569e-4d81-aa91-4f91841cdfa9" providerId="ADAL" clId="{5D780BCD-BE0B-478F-9C0B-04ACAB2C4976}" dt="2022-10-18T13:53:45.354" v="1418" actId="2696"/>
        <pc:sldMkLst>
          <pc:docMk/>
          <pc:sldMk cId="3852858593" sldId="1069"/>
        </pc:sldMkLst>
      </pc:sldChg>
      <pc:sldChg chg="del">
        <pc:chgData name="Kelly Stokes" userId="3e5c5154-569e-4d81-aa91-4f91841cdfa9" providerId="ADAL" clId="{5D780BCD-BE0B-478F-9C0B-04ACAB2C4976}" dt="2022-10-18T13:53:45.354" v="1418" actId="2696"/>
        <pc:sldMkLst>
          <pc:docMk/>
          <pc:sldMk cId="2908861423" sldId="1070"/>
        </pc:sldMkLst>
      </pc:sldChg>
      <pc:sldChg chg="del">
        <pc:chgData name="Kelly Stokes" userId="3e5c5154-569e-4d81-aa91-4f91841cdfa9" providerId="ADAL" clId="{5D780BCD-BE0B-478F-9C0B-04ACAB2C4976}" dt="2022-10-18T13:53:45.354" v="1418" actId="2696"/>
        <pc:sldMkLst>
          <pc:docMk/>
          <pc:sldMk cId="3107096318" sldId="1071"/>
        </pc:sldMkLst>
      </pc:sldChg>
      <pc:sldChg chg="del">
        <pc:chgData name="Kelly Stokes" userId="3e5c5154-569e-4d81-aa91-4f91841cdfa9" providerId="ADAL" clId="{5D780BCD-BE0B-478F-9C0B-04ACAB2C4976}" dt="2022-10-18T13:53:45.354" v="1418" actId="2696"/>
        <pc:sldMkLst>
          <pc:docMk/>
          <pc:sldMk cId="1086201984" sldId="1072"/>
        </pc:sldMkLst>
      </pc:sldChg>
      <pc:sldChg chg="del">
        <pc:chgData name="Kelly Stokes" userId="3e5c5154-569e-4d81-aa91-4f91841cdfa9" providerId="ADAL" clId="{5D780BCD-BE0B-478F-9C0B-04ACAB2C4976}" dt="2022-10-18T13:53:45.354" v="1418" actId="2696"/>
        <pc:sldMkLst>
          <pc:docMk/>
          <pc:sldMk cId="1978645407" sldId="1073"/>
        </pc:sldMkLst>
      </pc:sldChg>
      <pc:sldChg chg="del">
        <pc:chgData name="Kelly Stokes" userId="3e5c5154-569e-4d81-aa91-4f91841cdfa9" providerId="ADAL" clId="{5D780BCD-BE0B-478F-9C0B-04ACAB2C4976}" dt="2022-10-18T13:53:45.354" v="1418" actId="2696"/>
        <pc:sldMkLst>
          <pc:docMk/>
          <pc:sldMk cId="2302638436" sldId="1074"/>
        </pc:sldMkLst>
      </pc:sldChg>
      <pc:sldChg chg="del">
        <pc:chgData name="Kelly Stokes" userId="3e5c5154-569e-4d81-aa91-4f91841cdfa9" providerId="ADAL" clId="{5D780BCD-BE0B-478F-9C0B-04ACAB2C4976}" dt="2022-10-18T13:53:45.354" v="1418" actId="2696"/>
        <pc:sldMkLst>
          <pc:docMk/>
          <pc:sldMk cId="2447684394" sldId="1075"/>
        </pc:sldMkLst>
      </pc:sldChg>
      <pc:sldChg chg="del">
        <pc:chgData name="Kelly Stokes" userId="3e5c5154-569e-4d81-aa91-4f91841cdfa9" providerId="ADAL" clId="{5D780BCD-BE0B-478F-9C0B-04ACAB2C4976}" dt="2022-10-18T13:53:45.354" v="1418" actId="2696"/>
        <pc:sldMkLst>
          <pc:docMk/>
          <pc:sldMk cId="2347989384" sldId="1076"/>
        </pc:sldMkLst>
      </pc:sldChg>
      <pc:sldChg chg="del">
        <pc:chgData name="Kelly Stokes" userId="3e5c5154-569e-4d81-aa91-4f91841cdfa9" providerId="ADAL" clId="{5D780BCD-BE0B-478F-9C0B-04ACAB2C4976}" dt="2022-10-18T13:53:45.354" v="1418" actId="2696"/>
        <pc:sldMkLst>
          <pc:docMk/>
          <pc:sldMk cId="3431697842" sldId="1077"/>
        </pc:sldMkLst>
      </pc:sldChg>
      <pc:sldChg chg="del">
        <pc:chgData name="Kelly Stokes" userId="3e5c5154-569e-4d81-aa91-4f91841cdfa9" providerId="ADAL" clId="{5D780BCD-BE0B-478F-9C0B-04ACAB2C4976}" dt="2022-10-18T13:53:45.354" v="1418" actId="2696"/>
        <pc:sldMkLst>
          <pc:docMk/>
          <pc:sldMk cId="2777009150" sldId="1078"/>
        </pc:sldMkLst>
      </pc:sldChg>
      <pc:sldChg chg="del">
        <pc:chgData name="Kelly Stokes" userId="3e5c5154-569e-4d81-aa91-4f91841cdfa9" providerId="ADAL" clId="{5D780BCD-BE0B-478F-9C0B-04ACAB2C4976}" dt="2022-10-18T13:53:45.354" v="1418" actId="2696"/>
        <pc:sldMkLst>
          <pc:docMk/>
          <pc:sldMk cId="3347677734" sldId="1079"/>
        </pc:sldMkLst>
      </pc:sldChg>
      <pc:sldChg chg="del">
        <pc:chgData name="Kelly Stokes" userId="3e5c5154-569e-4d81-aa91-4f91841cdfa9" providerId="ADAL" clId="{5D780BCD-BE0B-478F-9C0B-04ACAB2C4976}" dt="2022-10-18T13:53:45.354" v="1418" actId="2696"/>
        <pc:sldMkLst>
          <pc:docMk/>
          <pc:sldMk cId="2645981497" sldId="1080"/>
        </pc:sldMkLst>
      </pc:sldChg>
      <pc:sldChg chg="del">
        <pc:chgData name="Kelly Stokes" userId="3e5c5154-569e-4d81-aa91-4f91841cdfa9" providerId="ADAL" clId="{5D780BCD-BE0B-478F-9C0B-04ACAB2C4976}" dt="2022-10-18T13:53:45.354" v="1418" actId="2696"/>
        <pc:sldMkLst>
          <pc:docMk/>
          <pc:sldMk cId="2070464630" sldId="1081"/>
        </pc:sldMkLst>
      </pc:sldChg>
      <pc:sldChg chg="del">
        <pc:chgData name="Kelly Stokes" userId="3e5c5154-569e-4d81-aa91-4f91841cdfa9" providerId="ADAL" clId="{5D780BCD-BE0B-478F-9C0B-04ACAB2C4976}" dt="2022-10-18T13:53:45.354" v="1418" actId="2696"/>
        <pc:sldMkLst>
          <pc:docMk/>
          <pc:sldMk cId="816649583" sldId="1082"/>
        </pc:sldMkLst>
      </pc:sldChg>
      <pc:sldChg chg="del">
        <pc:chgData name="Kelly Stokes" userId="3e5c5154-569e-4d81-aa91-4f91841cdfa9" providerId="ADAL" clId="{5D780BCD-BE0B-478F-9C0B-04ACAB2C4976}" dt="2022-10-18T13:53:45.354" v="1418" actId="2696"/>
        <pc:sldMkLst>
          <pc:docMk/>
          <pc:sldMk cId="938536488" sldId="1083"/>
        </pc:sldMkLst>
      </pc:sldChg>
      <pc:sldChg chg="del">
        <pc:chgData name="Kelly Stokes" userId="3e5c5154-569e-4d81-aa91-4f91841cdfa9" providerId="ADAL" clId="{5D780BCD-BE0B-478F-9C0B-04ACAB2C4976}" dt="2022-10-18T13:53:45.354" v="1418" actId="2696"/>
        <pc:sldMkLst>
          <pc:docMk/>
          <pc:sldMk cId="1364466435" sldId="1084"/>
        </pc:sldMkLst>
      </pc:sldChg>
      <pc:sldChg chg="del">
        <pc:chgData name="Kelly Stokes" userId="3e5c5154-569e-4d81-aa91-4f91841cdfa9" providerId="ADAL" clId="{5D780BCD-BE0B-478F-9C0B-04ACAB2C4976}" dt="2022-10-18T13:53:45.354" v="1418" actId="2696"/>
        <pc:sldMkLst>
          <pc:docMk/>
          <pc:sldMk cId="2107556710" sldId="1085"/>
        </pc:sldMkLst>
      </pc:sldChg>
      <pc:sldChg chg="del">
        <pc:chgData name="Kelly Stokes" userId="3e5c5154-569e-4d81-aa91-4f91841cdfa9" providerId="ADAL" clId="{5D780BCD-BE0B-478F-9C0B-04ACAB2C4976}" dt="2022-10-18T13:53:45.354" v="1418" actId="2696"/>
        <pc:sldMkLst>
          <pc:docMk/>
          <pc:sldMk cId="1480749026" sldId="1086"/>
        </pc:sldMkLst>
      </pc:sldChg>
      <pc:sldChg chg="del">
        <pc:chgData name="Kelly Stokes" userId="3e5c5154-569e-4d81-aa91-4f91841cdfa9" providerId="ADAL" clId="{5D780BCD-BE0B-478F-9C0B-04ACAB2C4976}" dt="2022-10-18T13:53:45.354" v="1418" actId="2696"/>
        <pc:sldMkLst>
          <pc:docMk/>
          <pc:sldMk cId="257132204" sldId="1087"/>
        </pc:sldMkLst>
      </pc:sldChg>
      <pc:sldChg chg="del">
        <pc:chgData name="Kelly Stokes" userId="3e5c5154-569e-4d81-aa91-4f91841cdfa9" providerId="ADAL" clId="{5D780BCD-BE0B-478F-9C0B-04ACAB2C4976}" dt="2022-10-18T13:53:45.354" v="1418" actId="2696"/>
        <pc:sldMkLst>
          <pc:docMk/>
          <pc:sldMk cId="2617314320" sldId="1088"/>
        </pc:sldMkLst>
      </pc:sldChg>
      <pc:sldChg chg="del">
        <pc:chgData name="Kelly Stokes" userId="3e5c5154-569e-4d81-aa91-4f91841cdfa9" providerId="ADAL" clId="{5D780BCD-BE0B-478F-9C0B-04ACAB2C4976}" dt="2022-10-18T13:53:45.354" v="1418" actId="2696"/>
        <pc:sldMkLst>
          <pc:docMk/>
          <pc:sldMk cId="1651601165" sldId="1089"/>
        </pc:sldMkLst>
      </pc:sldChg>
      <pc:sldChg chg="del">
        <pc:chgData name="Kelly Stokes" userId="3e5c5154-569e-4d81-aa91-4f91841cdfa9" providerId="ADAL" clId="{5D780BCD-BE0B-478F-9C0B-04ACAB2C4976}" dt="2022-10-18T13:53:45.354" v="1418" actId="2696"/>
        <pc:sldMkLst>
          <pc:docMk/>
          <pc:sldMk cId="4010090826" sldId="1090"/>
        </pc:sldMkLst>
      </pc:sldChg>
      <pc:sldChg chg="del">
        <pc:chgData name="Kelly Stokes" userId="3e5c5154-569e-4d81-aa91-4f91841cdfa9" providerId="ADAL" clId="{5D780BCD-BE0B-478F-9C0B-04ACAB2C4976}" dt="2022-10-18T13:53:45.354" v="1418" actId="2696"/>
        <pc:sldMkLst>
          <pc:docMk/>
          <pc:sldMk cId="1071386631" sldId="1092"/>
        </pc:sldMkLst>
      </pc:sldChg>
      <pc:sldChg chg="del">
        <pc:chgData name="Kelly Stokes" userId="3e5c5154-569e-4d81-aa91-4f91841cdfa9" providerId="ADAL" clId="{5D780BCD-BE0B-478F-9C0B-04ACAB2C4976}" dt="2022-10-18T13:53:45.354" v="1418" actId="2696"/>
        <pc:sldMkLst>
          <pc:docMk/>
          <pc:sldMk cId="319077015" sldId="1093"/>
        </pc:sldMkLst>
      </pc:sldChg>
      <pc:sldChg chg="del">
        <pc:chgData name="Kelly Stokes" userId="3e5c5154-569e-4d81-aa91-4f91841cdfa9" providerId="ADAL" clId="{5D780BCD-BE0B-478F-9C0B-04ACAB2C4976}" dt="2022-10-18T13:53:45.354" v="1418" actId="2696"/>
        <pc:sldMkLst>
          <pc:docMk/>
          <pc:sldMk cId="1187515503" sldId="1095"/>
        </pc:sldMkLst>
      </pc:sldChg>
      <pc:sldChg chg="del">
        <pc:chgData name="Kelly Stokes" userId="3e5c5154-569e-4d81-aa91-4f91841cdfa9" providerId="ADAL" clId="{5D780BCD-BE0B-478F-9C0B-04ACAB2C4976}" dt="2022-10-18T13:53:45.354" v="1418" actId="2696"/>
        <pc:sldMkLst>
          <pc:docMk/>
          <pc:sldMk cId="214880816" sldId="1096"/>
        </pc:sldMkLst>
      </pc:sldChg>
      <pc:sldChg chg="del">
        <pc:chgData name="Kelly Stokes" userId="3e5c5154-569e-4d81-aa91-4f91841cdfa9" providerId="ADAL" clId="{5D780BCD-BE0B-478F-9C0B-04ACAB2C4976}" dt="2022-10-18T13:53:45.354" v="1418" actId="2696"/>
        <pc:sldMkLst>
          <pc:docMk/>
          <pc:sldMk cId="324370522" sldId="1097"/>
        </pc:sldMkLst>
      </pc:sldChg>
      <pc:sldChg chg="del">
        <pc:chgData name="Kelly Stokes" userId="3e5c5154-569e-4d81-aa91-4f91841cdfa9" providerId="ADAL" clId="{5D780BCD-BE0B-478F-9C0B-04ACAB2C4976}" dt="2022-10-18T13:53:45.354" v="1418" actId="2696"/>
        <pc:sldMkLst>
          <pc:docMk/>
          <pc:sldMk cId="937760213" sldId="1098"/>
        </pc:sldMkLst>
      </pc:sldChg>
      <pc:sldChg chg="del">
        <pc:chgData name="Kelly Stokes" userId="3e5c5154-569e-4d81-aa91-4f91841cdfa9" providerId="ADAL" clId="{5D780BCD-BE0B-478F-9C0B-04ACAB2C4976}" dt="2022-10-18T13:53:45.354" v="1418" actId="2696"/>
        <pc:sldMkLst>
          <pc:docMk/>
          <pc:sldMk cId="909870788" sldId="1099"/>
        </pc:sldMkLst>
      </pc:sldChg>
      <pc:sldChg chg="del">
        <pc:chgData name="Kelly Stokes" userId="3e5c5154-569e-4d81-aa91-4f91841cdfa9" providerId="ADAL" clId="{5D780BCD-BE0B-478F-9C0B-04ACAB2C4976}" dt="2022-10-18T13:53:45.354" v="1418" actId="2696"/>
        <pc:sldMkLst>
          <pc:docMk/>
          <pc:sldMk cId="1539513092" sldId="1100"/>
        </pc:sldMkLst>
      </pc:sldChg>
      <pc:sldChg chg="del">
        <pc:chgData name="Kelly Stokes" userId="3e5c5154-569e-4d81-aa91-4f91841cdfa9" providerId="ADAL" clId="{5D780BCD-BE0B-478F-9C0B-04ACAB2C4976}" dt="2022-10-18T13:53:45.354" v="1418" actId="2696"/>
        <pc:sldMkLst>
          <pc:docMk/>
          <pc:sldMk cId="3619765260" sldId="1102"/>
        </pc:sldMkLst>
      </pc:sldChg>
      <pc:sldChg chg="del">
        <pc:chgData name="Kelly Stokes" userId="3e5c5154-569e-4d81-aa91-4f91841cdfa9" providerId="ADAL" clId="{5D780BCD-BE0B-478F-9C0B-04ACAB2C4976}" dt="2022-10-18T13:53:45.354" v="1418" actId="2696"/>
        <pc:sldMkLst>
          <pc:docMk/>
          <pc:sldMk cId="3733455128" sldId="1103"/>
        </pc:sldMkLst>
      </pc:sldChg>
      <pc:sldChg chg="del">
        <pc:chgData name="Kelly Stokes" userId="3e5c5154-569e-4d81-aa91-4f91841cdfa9" providerId="ADAL" clId="{5D780BCD-BE0B-478F-9C0B-04ACAB2C4976}" dt="2022-10-18T13:53:45.354" v="1418" actId="2696"/>
        <pc:sldMkLst>
          <pc:docMk/>
          <pc:sldMk cId="1477279462" sldId="1105"/>
        </pc:sldMkLst>
      </pc:sldChg>
      <pc:sldChg chg="del">
        <pc:chgData name="Kelly Stokes" userId="3e5c5154-569e-4d81-aa91-4f91841cdfa9" providerId="ADAL" clId="{5D780BCD-BE0B-478F-9C0B-04ACAB2C4976}" dt="2022-10-18T13:53:45.354" v="1418" actId="2696"/>
        <pc:sldMkLst>
          <pc:docMk/>
          <pc:sldMk cId="1592284943" sldId="1106"/>
        </pc:sldMkLst>
      </pc:sldChg>
      <pc:sldChg chg="del">
        <pc:chgData name="Kelly Stokes" userId="3e5c5154-569e-4d81-aa91-4f91841cdfa9" providerId="ADAL" clId="{5D780BCD-BE0B-478F-9C0B-04ACAB2C4976}" dt="2022-10-18T13:53:45.354" v="1418" actId="2696"/>
        <pc:sldMkLst>
          <pc:docMk/>
          <pc:sldMk cId="2462409923" sldId="1108"/>
        </pc:sldMkLst>
      </pc:sldChg>
      <pc:sldChg chg="del">
        <pc:chgData name="Kelly Stokes" userId="3e5c5154-569e-4d81-aa91-4f91841cdfa9" providerId="ADAL" clId="{5D780BCD-BE0B-478F-9C0B-04ACAB2C4976}" dt="2022-10-18T13:53:45.354" v="1418" actId="2696"/>
        <pc:sldMkLst>
          <pc:docMk/>
          <pc:sldMk cId="4117092098" sldId="1109"/>
        </pc:sldMkLst>
      </pc:sldChg>
      <pc:sldChg chg="del">
        <pc:chgData name="Kelly Stokes" userId="3e5c5154-569e-4d81-aa91-4f91841cdfa9" providerId="ADAL" clId="{5D780BCD-BE0B-478F-9C0B-04ACAB2C4976}" dt="2022-10-18T13:53:45.354" v="1418" actId="2696"/>
        <pc:sldMkLst>
          <pc:docMk/>
          <pc:sldMk cId="178249259" sldId="1110"/>
        </pc:sldMkLst>
      </pc:sldChg>
      <pc:sldChg chg="del">
        <pc:chgData name="Kelly Stokes" userId="3e5c5154-569e-4d81-aa91-4f91841cdfa9" providerId="ADAL" clId="{5D780BCD-BE0B-478F-9C0B-04ACAB2C4976}" dt="2022-10-18T13:53:45.354" v="1418" actId="2696"/>
        <pc:sldMkLst>
          <pc:docMk/>
          <pc:sldMk cId="3078406735" sldId="1111"/>
        </pc:sldMkLst>
      </pc:sldChg>
      <pc:sldChg chg="del">
        <pc:chgData name="Kelly Stokes" userId="3e5c5154-569e-4d81-aa91-4f91841cdfa9" providerId="ADAL" clId="{5D780BCD-BE0B-478F-9C0B-04ACAB2C4976}" dt="2022-10-18T13:53:45.354" v="1418" actId="2696"/>
        <pc:sldMkLst>
          <pc:docMk/>
          <pc:sldMk cId="3542721816" sldId="1112"/>
        </pc:sldMkLst>
      </pc:sldChg>
      <pc:sldChg chg="del">
        <pc:chgData name="Kelly Stokes" userId="3e5c5154-569e-4d81-aa91-4f91841cdfa9" providerId="ADAL" clId="{5D780BCD-BE0B-478F-9C0B-04ACAB2C4976}" dt="2022-10-18T13:53:45.354" v="1418" actId="2696"/>
        <pc:sldMkLst>
          <pc:docMk/>
          <pc:sldMk cId="2205559052" sldId="1113"/>
        </pc:sldMkLst>
      </pc:sldChg>
      <pc:sldChg chg="del">
        <pc:chgData name="Kelly Stokes" userId="3e5c5154-569e-4d81-aa91-4f91841cdfa9" providerId="ADAL" clId="{5D780BCD-BE0B-478F-9C0B-04ACAB2C4976}" dt="2022-10-18T13:53:45.354" v="1418" actId="2696"/>
        <pc:sldMkLst>
          <pc:docMk/>
          <pc:sldMk cId="1663856417" sldId="1114"/>
        </pc:sldMkLst>
      </pc:sldChg>
      <pc:sldChg chg="del">
        <pc:chgData name="Kelly Stokes" userId="3e5c5154-569e-4d81-aa91-4f91841cdfa9" providerId="ADAL" clId="{5D780BCD-BE0B-478F-9C0B-04ACAB2C4976}" dt="2022-10-18T13:53:45.354" v="1418" actId="2696"/>
        <pc:sldMkLst>
          <pc:docMk/>
          <pc:sldMk cId="3990326641" sldId="1115"/>
        </pc:sldMkLst>
      </pc:sldChg>
      <pc:sldChg chg="del">
        <pc:chgData name="Kelly Stokes" userId="3e5c5154-569e-4d81-aa91-4f91841cdfa9" providerId="ADAL" clId="{5D780BCD-BE0B-478F-9C0B-04ACAB2C4976}" dt="2022-10-18T13:53:45.354" v="1418" actId="2696"/>
        <pc:sldMkLst>
          <pc:docMk/>
          <pc:sldMk cId="1786186034" sldId="1116"/>
        </pc:sldMkLst>
      </pc:sldChg>
      <pc:sldChg chg="del">
        <pc:chgData name="Kelly Stokes" userId="3e5c5154-569e-4d81-aa91-4f91841cdfa9" providerId="ADAL" clId="{5D780BCD-BE0B-478F-9C0B-04ACAB2C4976}" dt="2022-10-18T13:53:45.354" v="1418" actId="2696"/>
        <pc:sldMkLst>
          <pc:docMk/>
          <pc:sldMk cId="1520507385" sldId="1117"/>
        </pc:sldMkLst>
      </pc:sldChg>
      <pc:sldChg chg="del">
        <pc:chgData name="Kelly Stokes" userId="3e5c5154-569e-4d81-aa91-4f91841cdfa9" providerId="ADAL" clId="{5D780BCD-BE0B-478F-9C0B-04ACAB2C4976}" dt="2022-10-18T13:53:45.354" v="1418" actId="2696"/>
        <pc:sldMkLst>
          <pc:docMk/>
          <pc:sldMk cId="715182887" sldId="1120"/>
        </pc:sldMkLst>
      </pc:sldChg>
      <pc:sldChg chg="del">
        <pc:chgData name="Kelly Stokes" userId="3e5c5154-569e-4d81-aa91-4f91841cdfa9" providerId="ADAL" clId="{5D780BCD-BE0B-478F-9C0B-04ACAB2C4976}" dt="2022-10-18T13:53:45.354" v="1418" actId="2696"/>
        <pc:sldMkLst>
          <pc:docMk/>
          <pc:sldMk cId="3894723062" sldId="1123"/>
        </pc:sldMkLst>
      </pc:sldChg>
      <pc:sldChg chg="del">
        <pc:chgData name="Kelly Stokes" userId="3e5c5154-569e-4d81-aa91-4f91841cdfa9" providerId="ADAL" clId="{5D780BCD-BE0B-478F-9C0B-04ACAB2C4976}" dt="2022-10-18T13:53:45.354" v="1418" actId="2696"/>
        <pc:sldMkLst>
          <pc:docMk/>
          <pc:sldMk cId="1982828189" sldId="1126"/>
        </pc:sldMkLst>
      </pc:sldChg>
      <pc:sldChg chg="del">
        <pc:chgData name="Kelly Stokes" userId="3e5c5154-569e-4d81-aa91-4f91841cdfa9" providerId="ADAL" clId="{5D780BCD-BE0B-478F-9C0B-04ACAB2C4976}" dt="2022-10-18T13:53:45.354" v="1418" actId="2696"/>
        <pc:sldMkLst>
          <pc:docMk/>
          <pc:sldMk cId="2008246204" sldId="1127"/>
        </pc:sldMkLst>
      </pc:sldChg>
      <pc:sldChg chg="del">
        <pc:chgData name="Kelly Stokes" userId="3e5c5154-569e-4d81-aa91-4f91841cdfa9" providerId="ADAL" clId="{5D780BCD-BE0B-478F-9C0B-04ACAB2C4976}" dt="2022-10-18T13:53:45.354" v="1418" actId="2696"/>
        <pc:sldMkLst>
          <pc:docMk/>
          <pc:sldMk cId="1191112105" sldId="1128"/>
        </pc:sldMkLst>
      </pc:sldChg>
      <pc:sldChg chg="del">
        <pc:chgData name="Kelly Stokes" userId="3e5c5154-569e-4d81-aa91-4f91841cdfa9" providerId="ADAL" clId="{5D780BCD-BE0B-478F-9C0B-04ACAB2C4976}" dt="2022-10-18T13:53:45.354" v="1418" actId="2696"/>
        <pc:sldMkLst>
          <pc:docMk/>
          <pc:sldMk cId="849207551" sldId="1129"/>
        </pc:sldMkLst>
      </pc:sldChg>
      <pc:sldChg chg="del">
        <pc:chgData name="Kelly Stokes" userId="3e5c5154-569e-4d81-aa91-4f91841cdfa9" providerId="ADAL" clId="{5D780BCD-BE0B-478F-9C0B-04ACAB2C4976}" dt="2022-10-18T13:53:45.354" v="1418" actId="2696"/>
        <pc:sldMkLst>
          <pc:docMk/>
          <pc:sldMk cId="2997662136" sldId="1130"/>
        </pc:sldMkLst>
      </pc:sldChg>
      <pc:sldChg chg="del">
        <pc:chgData name="Kelly Stokes" userId="3e5c5154-569e-4d81-aa91-4f91841cdfa9" providerId="ADAL" clId="{5D780BCD-BE0B-478F-9C0B-04ACAB2C4976}" dt="2022-10-18T13:53:45.354" v="1418" actId="2696"/>
        <pc:sldMkLst>
          <pc:docMk/>
          <pc:sldMk cId="1926296774" sldId="1131"/>
        </pc:sldMkLst>
      </pc:sldChg>
      <pc:sldChg chg="del">
        <pc:chgData name="Kelly Stokes" userId="3e5c5154-569e-4d81-aa91-4f91841cdfa9" providerId="ADAL" clId="{5D780BCD-BE0B-478F-9C0B-04ACAB2C4976}" dt="2022-10-18T13:53:45.354" v="1418" actId="2696"/>
        <pc:sldMkLst>
          <pc:docMk/>
          <pc:sldMk cId="1984390174" sldId="1132"/>
        </pc:sldMkLst>
      </pc:sldChg>
      <pc:sldChg chg="del">
        <pc:chgData name="Kelly Stokes" userId="3e5c5154-569e-4d81-aa91-4f91841cdfa9" providerId="ADAL" clId="{5D780BCD-BE0B-478F-9C0B-04ACAB2C4976}" dt="2022-10-18T13:53:45.354" v="1418" actId="2696"/>
        <pc:sldMkLst>
          <pc:docMk/>
          <pc:sldMk cId="1312182818" sldId="1133"/>
        </pc:sldMkLst>
      </pc:sldChg>
      <pc:sldChg chg="del">
        <pc:chgData name="Kelly Stokes" userId="3e5c5154-569e-4d81-aa91-4f91841cdfa9" providerId="ADAL" clId="{5D780BCD-BE0B-478F-9C0B-04ACAB2C4976}" dt="2022-10-18T13:53:45.354" v="1418" actId="2696"/>
        <pc:sldMkLst>
          <pc:docMk/>
          <pc:sldMk cId="79426139" sldId="1134"/>
        </pc:sldMkLst>
      </pc:sldChg>
      <pc:sldChg chg="del">
        <pc:chgData name="Kelly Stokes" userId="3e5c5154-569e-4d81-aa91-4f91841cdfa9" providerId="ADAL" clId="{5D780BCD-BE0B-478F-9C0B-04ACAB2C4976}" dt="2022-10-18T13:53:45.354" v="1418" actId="2696"/>
        <pc:sldMkLst>
          <pc:docMk/>
          <pc:sldMk cId="1667676260" sldId="1135"/>
        </pc:sldMkLst>
      </pc:sldChg>
      <pc:sldChg chg="del">
        <pc:chgData name="Kelly Stokes" userId="3e5c5154-569e-4d81-aa91-4f91841cdfa9" providerId="ADAL" clId="{5D780BCD-BE0B-478F-9C0B-04ACAB2C4976}" dt="2022-10-18T13:53:45.354" v="1418" actId="2696"/>
        <pc:sldMkLst>
          <pc:docMk/>
          <pc:sldMk cId="1202595722" sldId="1136"/>
        </pc:sldMkLst>
      </pc:sldChg>
      <pc:sldChg chg="del">
        <pc:chgData name="Kelly Stokes" userId="3e5c5154-569e-4d81-aa91-4f91841cdfa9" providerId="ADAL" clId="{5D780BCD-BE0B-478F-9C0B-04ACAB2C4976}" dt="2022-10-18T13:53:45.354" v="1418" actId="2696"/>
        <pc:sldMkLst>
          <pc:docMk/>
          <pc:sldMk cId="1949544016" sldId="1137"/>
        </pc:sldMkLst>
      </pc:sldChg>
      <pc:sldChg chg="del">
        <pc:chgData name="Kelly Stokes" userId="3e5c5154-569e-4d81-aa91-4f91841cdfa9" providerId="ADAL" clId="{5D780BCD-BE0B-478F-9C0B-04ACAB2C4976}" dt="2022-10-18T13:53:45.354" v="1418" actId="2696"/>
        <pc:sldMkLst>
          <pc:docMk/>
          <pc:sldMk cId="2254836881" sldId="1138"/>
        </pc:sldMkLst>
      </pc:sldChg>
      <pc:sldChg chg="del">
        <pc:chgData name="Kelly Stokes" userId="3e5c5154-569e-4d81-aa91-4f91841cdfa9" providerId="ADAL" clId="{5D780BCD-BE0B-478F-9C0B-04ACAB2C4976}" dt="2022-10-18T13:53:45.354" v="1418" actId="2696"/>
        <pc:sldMkLst>
          <pc:docMk/>
          <pc:sldMk cId="477528647" sldId="1139"/>
        </pc:sldMkLst>
      </pc:sldChg>
      <pc:sldChg chg="del">
        <pc:chgData name="Kelly Stokes" userId="3e5c5154-569e-4d81-aa91-4f91841cdfa9" providerId="ADAL" clId="{5D780BCD-BE0B-478F-9C0B-04ACAB2C4976}" dt="2022-10-18T13:53:45.354" v="1418" actId="2696"/>
        <pc:sldMkLst>
          <pc:docMk/>
          <pc:sldMk cId="2585039450" sldId="1140"/>
        </pc:sldMkLst>
      </pc:sldChg>
      <pc:sldChg chg="del">
        <pc:chgData name="Kelly Stokes" userId="3e5c5154-569e-4d81-aa91-4f91841cdfa9" providerId="ADAL" clId="{5D780BCD-BE0B-478F-9C0B-04ACAB2C4976}" dt="2022-10-18T13:53:45.354" v="1418" actId="2696"/>
        <pc:sldMkLst>
          <pc:docMk/>
          <pc:sldMk cId="2259265296" sldId="1141"/>
        </pc:sldMkLst>
      </pc:sldChg>
      <pc:sldChg chg="del">
        <pc:chgData name="Kelly Stokes" userId="3e5c5154-569e-4d81-aa91-4f91841cdfa9" providerId="ADAL" clId="{5D780BCD-BE0B-478F-9C0B-04ACAB2C4976}" dt="2022-10-18T13:53:45.354" v="1418" actId="2696"/>
        <pc:sldMkLst>
          <pc:docMk/>
          <pc:sldMk cId="3458544417" sldId="1142"/>
        </pc:sldMkLst>
      </pc:sldChg>
      <pc:sldChg chg="del">
        <pc:chgData name="Kelly Stokes" userId="3e5c5154-569e-4d81-aa91-4f91841cdfa9" providerId="ADAL" clId="{5D780BCD-BE0B-478F-9C0B-04ACAB2C4976}" dt="2022-10-18T13:53:45.354" v="1418" actId="2696"/>
        <pc:sldMkLst>
          <pc:docMk/>
          <pc:sldMk cId="1234228116" sldId="1143"/>
        </pc:sldMkLst>
      </pc:sldChg>
      <pc:sldChg chg="del">
        <pc:chgData name="Kelly Stokes" userId="3e5c5154-569e-4d81-aa91-4f91841cdfa9" providerId="ADAL" clId="{5D780BCD-BE0B-478F-9C0B-04ACAB2C4976}" dt="2022-10-18T13:53:45.354" v="1418" actId="2696"/>
        <pc:sldMkLst>
          <pc:docMk/>
          <pc:sldMk cId="2702700980" sldId="1144"/>
        </pc:sldMkLst>
      </pc:sldChg>
      <pc:sldChg chg="del">
        <pc:chgData name="Kelly Stokes" userId="3e5c5154-569e-4d81-aa91-4f91841cdfa9" providerId="ADAL" clId="{5D780BCD-BE0B-478F-9C0B-04ACAB2C4976}" dt="2022-10-18T13:53:45.354" v="1418" actId="2696"/>
        <pc:sldMkLst>
          <pc:docMk/>
          <pc:sldMk cId="192834707" sldId="1145"/>
        </pc:sldMkLst>
      </pc:sldChg>
      <pc:sldChg chg="del">
        <pc:chgData name="Kelly Stokes" userId="3e5c5154-569e-4d81-aa91-4f91841cdfa9" providerId="ADAL" clId="{5D780BCD-BE0B-478F-9C0B-04ACAB2C4976}" dt="2022-10-18T13:53:45.354" v="1418" actId="2696"/>
        <pc:sldMkLst>
          <pc:docMk/>
          <pc:sldMk cId="221457882" sldId="1146"/>
        </pc:sldMkLst>
      </pc:sldChg>
      <pc:sldChg chg="del">
        <pc:chgData name="Kelly Stokes" userId="3e5c5154-569e-4d81-aa91-4f91841cdfa9" providerId="ADAL" clId="{5D780BCD-BE0B-478F-9C0B-04ACAB2C4976}" dt="2022-10-18T13:53:45.354" v="1418" actId="2696"/>
        <pc:sldMkLst>
          <pc:docMk/>
          <pc:sldMk cId="524719279" sldId="1147"/>
        </pc:sldMkLst>
      </pc:sldChg>
      <pc:sldChg chg="del">
        <pc:chgData name="Kelly Stokes" userId="3e5c5154-569e-4d81-aa91-4f91841cdfa9" providerId="ADAL" clId="{5D780BCD-BE0B-478F-9C0B-04ACAB2C4976}" dt="2022-10-18T13:53:45.354" v="1418" actId="2696"/>
        <pc:sldMkLst>
          <pc:docMk/>
          <pc:sldMk cId="3698221519" sldId="1148"/>
        </pc:sldMkLst>
      </pc:sldChg>
      <pc:sldChg chg="del">
        <pc:chgData name="Kelly Stokes" userId="3e5c5154-569e-4d81-aa91-4f91841cdfa9" providerId="ADAL" clId="{5D780BCD-BE0B-478F-9C0B-04ACAB2C4976}" dt="2022-10-18T13:53:45.354" v="1418" actId="2696"/>
        <pc:sldMkLst>
          <pc:docMk/>
          <pc:sldMk cId="4168152302" sldId="1149"/>
        </pc:sldMkLst>
      </pc:sldChg>
      <pc:sldChg chg="del">
        <pc:chgData name="Kelly Stokes" userId="3e5c5154-569e-4d81-aa91-4f91841cdfa9" providerId="ADAL" clId="{5D780BCD-BE0B-478F-9C0B-04ACAB2C4976}" dt="2022-10-18T13:53:45.354" v="1418" actId="2696"/>
        <pc:sldMkLst>
          <pc:docMk/>
          <pc:sldMk cId="4135443912" sldId="1150"/>
        </pc:sldMkLst>
      </pc:sldChg>
      <pc:sldChg chg="del">
        <pc:chgData name="Kelly Stokes" userId="3e5c5154-569e-4d81-aa91-4f91841cdfa9" providerId="ADAL" clId="{5D780BCD-BE0B-478F-9C0B-04ACAB2C4976}" dt="2022-10-18T13:53:45.354" v="1418" actId="2696"/>
        <pc:sldMkLst>
          <pc:docMk/>
          <pc:sldMk cId="2392833308" sldId="1151"/>
        </pc:sldMkLst>
      </pc:sldChg>
      <pc:sldChg chg="del">
        <pc:chgData name="Kelly Stokes" userId="3e5c5154-569e-4d81-aa91-4f91841cdfa9" providerId="ADAL" clId="{5D780BCD-BE0B-478F-9C0B-04ACAB2C4976}" dt="2022-10-18T13:53:45.354" v="1418" actId="2696"/>
        <pc:sldMkLst>
          <pc:docMk/>
          <pc:sldMk cId="1009129730" sldId="1152"/>
        </pc:sldMkLst>
      </pc:sldChg>
      <pc:sldChg chg="del">
        <pc:chgData name="Kelly Stokes" userId="3e5c5154-569e-4d81-aa91-4f91841cdfa9" providerId="ADAL" clId="{5D780BCD-BE0B-478F-9C0B-04ACAB2C4976}" dt="2022-10-18T13:53:45.354" v="1418" actId="2696"/>
        <pc:sldMkLst>
          <pc:docMk/>
          <pc:sldMk cId="4060479884" sldId="1153"/>
        </pc:sldMkLst>
      </pc:sldChg>
      <pc:sldChg chg="del">
        <pc:chgData name="Kelly Stokes" userId="3e5c5154-569e-4d81-aa91-4f91841cdfa9" providerId="ADAL" clId="{5D780BCD-BE0B-478F-9C0B-04ACAB2C4976}" dt="2022-10-18T13:53:45.354" v="1418" actId="2696"/>
        <pc:sldMkLst>
          <pc:docMk/>
          <pc:sldMk cId="619935388" sldId="1154"/>
        </pc:sldMkLst>
      </pc:sldChg>
      <pc:sldChg chg="del">
        <pc:chgData name="Kelly Stokes" userId="3e5c5154-569e-4d81-aa91-4f91841cdfa9" providerId="ADAL" clId="{5D780BCD-BE0B-478F-9C0B-04ACAB2C4976}" dt="2022-10-18T13:53:45.354" v="1418" actId="2696"/>
        <pc:sldMkLst>
          <pc:docMk/>
          <pc:sldMk cId="922955624" sldId="1155"/>
        </pc:sldMkLst>
      </pc:sldChg>
      <pc:sldChg chg="del">
        <pc:chgData name="Kelly Stokes" userId="3e5c5154-569e-4d81-aa91-4f91841cdfa9" providerId="ADAL" clId="{5D780BCD-BE0B-478F-9C0B-04ACAB2C4976}" dt="2022-10-18T13:53:45.354" v="1418" actId="2696"/>
        <pc:sldMkLst>
          <pc:docMk/>
          <pc:sldMk cId="856828885" sldId="1156"/>
        </pc:sldMkLst>
      </pc:sldChg>
      <pc:sldChg chg="del">
        <pc:chgData name="Kelly Stokes" userId="3e5c5154-569e-4d81-aa91-4f91841cdfa9" providerId="ADAL" clId="{5D780BCD-BE0B-478F-9C0B-04ACAB2C4976}" dt="2022-10-18T13:53:45.354" v="1418" actId="2696"/>
        <pc:sldMkLst>
          <pc:docMk/>
          <pc:sldMk cId="1708316402" sldId="1157"/>
        </pc:sldMkLst>
      </pc:sldChg>
      <pc:sldChg chg="del">
        <pc:chgData name="Kelly Stokes" userId="3e5c5154-569e-4d81-aa91-4f91841cdfa9" providerId="ADAL" clId="{5D780BCD-BE0B-478F-9C0B-04ACAB2C4976}" dt="2022-10-18T13:53:45.354" v="1418" actId="2696"/>
        <pc:sldMkLst>
          <pc:docMk/>
          <pc:sldMk cId="3539953261" sldId="1158"/>
        </pc:sldMkLst>
      </pc:sldChg>
      <pc:sldChg chg="del">
        <pc:chgData name="Kelly Stokes" userId="3e5c5154-569e-4d81-aa91-4f91841cdfa9" providerId="ADAL" clId="{5D780BCD-BE0B-478F-9C0B-04ACAB2C4976}" dt="2022-10-18T13:53:45.354" v="1418" actId="2696"/>
        <pc:sldMkLst>
          <pc:docMk/>
          <pc:sldMk cId="2807433431" sldId="1159"/>
        </pc:sldMkLst>
      </pc:sldChg>
      <pc:sldChg chg="del">
        <pc:chgData name="Kelly Stokes" userId="3e5c5154-569e-4d81-aa91-4f91841cdfa9" providerId="ADAL" clId="{5D780BCD-BE0B-478F-9C0B-04ACAB2C4976}" dt="2022-10-18T13:53:45.354" v="1418" actId="2696"/>
        <pc:sldMkLst>
          <pc:docMk/>
          <pc:sldMk cId="3817045728" sldId="1160"/>
        </pc:sldMkLst>
      </pc:sldChg>
      <pc:sldChg chg="del">
        <pc:chgData name="Kelly Stokes" userId="3e5c5154-569e-4d81-aa91-4f91841cdfa9" providerId="ADAL" clId="{5D780BCD-BE0B-478F-9C0B-04ACAB2C4976}" dt="2022-10-18T13:53:45.354" v="1418" actId="2696"/>
        <pc:sldMkLst>
          <pc:docMk/>
          <pc:sldMk cId="2859419339" sldId="1161"/>
        </pc:sldMkLst>
      </pc:sldChg>
      <pc:sldChg chg="del">
        <pc:chgData name="Kelly Stokes" userId="3e5c5154-569e-4d81-aa91-4f91841cdfa9" providerId="ADAL" clId="{5D780BCD-BE0B-478F-9C0B-04ACAB2C4976}" dt="2022-10-18T13:53:45.354" v="1418" actId="2696"/>
        <pc:sldMkLst>
          <pc:docMk/>
          <pc:sldMk cId="3156953590" sldId="1162"/>
        </pc:sldMkLst>
      </pc:sldChg>
      <pc:sldChg chg="del">
        <pc:chgData name="Kelly Stokes" userId="3e5c5154-569e-4d81-aa91-4f91841cdfa9" providerId="ADAL" clId="{5D780BCD-BE0B-478F-9C0B-04ACAB2C4976}" dt="2022-10-18T13:53:45.354" v="1418" actId="2696"/>
        <pc:sldMkLst>
          <pc:docMk/>
          <pc:sldMk cId="3781700102" sldId="1163"/>
        </pc:sldMkLst>
      </pc:sldChg>
      <pc:sldChg chg="del">
        <pc:chgData name="Kelly Stokes" userId="3e5c5154-569e-4d81-aa91-4f91841cdfa9" providerId="ADAL" clId="{5D780BCD-BE0B-478F-9C0B-04ACAB2C4976}" dt="2022-10-18T13:53:45.354" v="1418" actId="2696"/>
        <pc:sldMkLst>
          <pc:docMk/>
          <pc:sldMk cId="638592075" sldId="1164"/>
        </pc:sldMkLst>
      </pc:sldChg>
      <pc:sldChg chg="addSp modSp add">
        <pc:chgData name="Kelly Stokes" userId="3e5c5154-569e-4d81-aa91-4f91841cdfa9" providerId="ADAL" clId="{5D780BCD-BE0B-478F-9C0B-04ACAB2C4976}" dt="2022-10-18T13:08:17.325" v="22" actId="1076"/>
        <pc:sldMkLst>
          <pc:docMk/>
          <pc:sldMk cId="2066892687" sldId="1165"/>
        </pc:sldMkLst>
        <pc:picChg chg="add mod">
          <ac:chgData name="Kelly Stokes" userId="3e5c5154-569e-4d81-aa91-4f91841cdfa9" providerId="ADAL" clId="{5D780BCD-BE0B-478F-9C0B-04ACAB2C4976}" dt="2022-10-18T13:08:17.325" v="22" actId="1076"/>
          <ac:picMkLst>
            <pc:docMk/>
            <pc:sldMk cId="2066892687" sldId="1165"/>
            <ac:picMk id="1026" creationId="{0018E08C-0AFF-3550-C163-0925A682352E}"/>
          </ac:picMkLst>
        </pc:picChg>
      </pc:sldChg>
      <pc:sldChg chg="addSp modSp add">
        <pc:chgData name="Kelly Stokes" userId="3e5c5154-569e-4d81-aa91-4f91841cdfa9" providerId="ADAL" clId="{5D780BCD-BE0B-478F-9C0B-04ACAB2C4976}" dt="2022-10-18T13:10:30.878" v="48" actId="14100"/>
        <pc:sldMkLst>
          <pc:docMk/>
          <pc:sldMk cId="2188253322" sldId="1166"/>
        </pc:sldMkLst>
        <pc:picChg chg="add mod">
          <ac:chgData name="Kelly Stokes" userId="3e5c5154-569e-4d81-aa91-4f91841cdfa9" providerId="ADAL" clId="{5D780BCD-BE0B-478F-9C0B-04ACAB2C4976}" dt="2022-10-18T13:10:30.878" v="48" actId="14100"/>
          <ac:picMkLst>
            <pc:docMk/>
            <pc:sldMk cId="2188253322" sldId="1166"/>
            <ac:picMk id="2050" creationId="{10031E8F-A42F-40A5-ABB3-DC1FAE2FA65F}"/>
          </ac:picMkLst>
        </pc:picChg>
      </pc:sldChg>
      <pc:sldChg chg="addSp modSp add">
        <pc:chgData name="Kelly Stokes" userId="3e5c5154-569e-4d81-aa91-4f91841cdfa9" providerId="ADAL" clId="{5D780BCD-BE0B-478F-9C0B-04ACAB2C4976}" dt="2022-10-18T13:11:58.041" v="73" actId="1076"/>
        <pc:sldMkLst>
          <pc:docMk/>
          <pc:sldMk cId="3885217491" sldId="1167"/>
        </pc:sldMkLst>
        <pc:picChg chg="add mod">
          <ac:chgData name="Kelly Stokes" userId="3e5c5154-569e-4d81-aa91-4f91841cdfa9" providerId="ADAL" clId="{5D780BCD-BE0B-478F-9C0B-04ACAB2C4976}" dt="2022-10-18T13:11:58.041" v="73" actId="1076"/>
          <ac:picMkLst>
            <pc:docMk/>
            <pc:sldMk cId="3885217491" sldId="1167"/>
            <ac:picMk id="3074" creationId="{61CBB604-E896-B661-4AA0-4DF6F5300A63}"/>
          </ac:picMkLst>
        </pc:picChg>
      </pc:sldChg>
      <pc:sldChg chg="add ord">
        <pc:chgData name="Kelly Stokes" userId="3e5c5154-569e-4d81-aa91-4f91841cdfa9" providerId="ADAL" clId="{5D780BCD-BE0B-478F-9C0B-04ACAB2C4976}" dt="2022-10-18T13:12:57.157" v="96"/>
        <pc:sldMkLst>
          <pc:docMk/>
          <pc:sldMk cId="2067033498" sldId="1168"/>
        </pc:sldMkLst>
      </pc:sldChg>
      <pc:sldChg chg="addSp modSp add">
        <pc:chgData name="Kelly Stokes" userId="3e5c5154-569e-4d81-aa91-4f91841cdfa9" providerId="ADAL" clId="{5D780BCD-BE0B-478F-9C0B-04ACAB2C4976}" dt="2022-10-18T13:14:01.834" v="120" actId="14100"/>
        <pc:sldMkLst>
          <pc:docMk/>
          <pc:sldMk cId="1431165470" sldId="1169"/>
        </pc:sldMkLst>
        <pc:picChg chg="add mod">
          <ac:chgData name="Kelly Stokes" userId="3e5c5154-569e-4d81-aa91-4f91841cdfa9" providerId="ADAL" clId="{5D780BCD-BE0B-478F-9C0B-04ACAB2C4976}" dt="2022-10-18T13:14:01.834" v="120" actId="14100"/>
          <ac:picMkLst>
            <pc:docMk/>
            <pc:sldMk cId="1431165470" sldId="1169"/>
            <ac:picMk id="5122" creationId="{1885B984-00A4-8C64-AB70-B8EAACDAE687}"/>
          </ac:picMkLst>
        </pc:picChg>
      </pc:sldChg>
      <pc:sldChg chg="addSp modSp add">
        <pc:chgData name="Kelly Stokes" userId="3e5c5154-569e-4d81-aa91-4f91841cdfa9" providerId="ADAL" clId="{5D780BCD-BE0B-478F-9C0B-04ACAB2C4976}" dt="2022-10-18T13:16:21.850" v="306" actId="14100"/>
        <pc:sldMkLst>
          <pc:docMk/>
          <pc:sldMk cId="2607788248" sldId="1170"/>
        </pc:sldMkLst>
        <pc:picChg chg="add mod">
          <ac:chgData name="Kelly Stokes" userId="3e5c5154-569e-4d81-aa91-4f91841cdfa9" providerId="ADAL" clId="{5D780BCD-BE0B-478F-9C0B-04ACAB2C4976}" dt="2022-10-18T13:16:21.850" v="306" actId="14100"/>
          <ac:picMkLst>
            <pc:docMk/>
            <pc:sldMk cId="2607788248" sldId="1170"/>
            <ac:picMk id="6146" creationId="{B31D954B-2C08-7970-FA26-D12BA27C6BA3}"/>
          </ac:picMkLst>
        </pc:picChg>
      </pc:sldChg>
      <pc:sldChg chg="addSp modSp add">
        <pc:chgData name="Kelly Stokes" userId="3e5c5154-569e-4d81-aa91-4f91841cdfa9" providerId="ADAL" clId="{5D780BCD-BE0B-478F-9C0B-04ACAB2C4976}" dt="2022-10-18T13:16:57.308" v="320" actId="1076"/>
        <pc:sldMkLst>
          <pc:docMk/>
          <pc:sldMk cId="2134229720" sldId="1171"/>
        </pc:sldMkLst>
        <pc:picChg chg="add mod">
          <ac:chgData name="Kelly Stokes" userId="3e5c5154-569e-4d81-aa91-4f91841cdfa9" providerId="ADAL" clId="{5D780BCD-BE0B-478F-9C0B-04ACAB2C4976}" dt="2022-10-18T13:16:57.308" v="320" actId="1076"/>
          <ac:picMkLst>
            <pc:docMk/>
            <pc:sldMk cId="2134229720" sldId="1171"/>
            <ac:picMk id="7170" creationId="{2396A9D9-94C0-7313-30EA-F62A9233D614}"/>
          </ac:picMkLst>
        </pc:picChg>
      </pc:sldChg>
      <pc:sldChg chg="addSp modSp add mod">
        <pc:chgData name="Kelly Stokes" userId="3e5c5154-569e-4d81-aa91-4f91841cdfa9" providerId="ADAL" clId="{5D780BCD-BE0B-478F-9C0B-04ACAB2C4976}" dt="2022-10-18T13:18:34.127" v="336" actId="14100"/>
        <pc:sldMkLst>
          <pc:docMk/>
          <pc:sldMk cId="1334308012" sldId="1172"/>
        </pc:sldMkLst>
        <pc:spChg chg="add mod">
          <ac:chgData name="Kelly Stokes" userId="3e5c5154-569e-4d81-aa91-4f91841cdfa9" providerId="ADAL" clId="{5D780BCD-BE0B-478F-9C0B-04ACAB2C4976}" dt="2022-10-18T13:18:34.127" v="336" actId="14100"/>
          <ac:spMkLst>
            <pc:docMk/>
            <pc:sldMk cId="1334308012" sldId="1172"/>
            <ac:spMk id="3" creationId="{376D9DAD-1779-A7B3-16FD-9977ACC47624}"/>
          </ac:spMkLst>
        </pc:spChg>
        <pc:picChg chg="add mod">
          <ac:chgData name="Kelly Stokes" userId="3e5c5154-569e-4d81-aa91-4f91841cdfa9" providerId="ADAL" clId="{5D780BCD-BE0B-478F-9C0B-04ACAB2C4976}" dt="2022-10-18T13:17:35.955" v="329" actId="14100"/>
          <ac:picMkLst>
            <pc:docMk/>
            <pc:sldMk cId="1334308012" sldId="1172"/>
            <ac:picMk id="8194" creationId="{1C8AC50A-69BB-7CE9-18E0-216AFAD5411C}"/>
          </ac:picMkLst>
        </pc:picChg>
      </pc:sldChg>
      <pc:sldChg chg="addSp modSp add mod">
        <pc:chgData name="Kelly Stokes" userId="3e5c5154-569e-4d81-aa91-4f91841cdfa9" providerId="ADAL" clId="{5D780BCD-BE0B-478F-9C0B-04ACAB2C4976}" dt="2022-10-18T13:18:21.608" v="333" actId="14100"/>
        <pc:sldMkLst>
          <pc:docMk/>
          <pc:sldMk cId="853178541" sldId="1173"/>
        </pc:sldMkLst>
        <pc:spChg chg="add mod">
          <ac:chgData name="Kelly Stokes" userId="3e5c5154-569e-4d81-aa91-4f91841cdfa9" providerId="ADAL" clId="{5D780BCD-BE0B-478F-9C0B-04ACAB2C4976}" dt="2022-10-18T13:18:21.608" v="333" actId="14100"/>
          <ac:spMkLst>
            <pc:docMk/>
            <pc:sldMk cId="853178541" sldId="1173"/>
            <ac:spMk id="3" creationId="{AF057B79-A2F9-8CC8-D246-FC14A4DA4D85}"/>
          </ac:spMkLst>
        </pc:spChg>
      </pc:sldChg>
      <pc:sldChg chg="modSp add mod">
        <pc:chgData name="Kelly Stokes" userId="3e5c5154-569e-4d81-aa91-4f91841cdfa9" providerId="ADAL" clId="{5D780BCD-BE0B-478F-9C0B-04ACAB2C4976}" dt="2022-10-18T13:20:45.038" v="431" actId="20577"/>
        <pc:sldMkLst>
          <pc:docMk/>
          <pc:sldMk cId="664576992" sldId="1174"/>
        </pc:sldMkLst>
        <pc:spChg chg="mod">
          <ac:chgData name="Kelly Stokes" userId="3e5c5154-569e-4d81-aa91-4f91841cdfa9" providerId="ADAL" clId="{5D780BCD-BE0B-478F-9C0B-04ACAB2C4976}" dt="2022-10-18T13:20:45.038" v="431" actId="20577"/>
          <ac:spMkLst>
            <pc:docMk/>
            <pc:sldMk cId="664576992" sldId="1174"/>
            <ac:spMk id="2" creationId="{52DA34BA-82FC-47C5-BCE1-BB65E08B92A1}"/>
          </ac:spMkLst>
        </pc:spChg>
      </pc:sldChg>
      <pc:sldChg chg="add">
        <pc:chgData name="Kelly Stokes" userId="3e5c5154-569e-4d81-aa91-4f91841cdfa9" providerId="ADAL" clId="{5D780BCD-BE0B-478F-9C0B-04ACAB2C4976}" dt="2022-10-18T13:24:27.909" v="507" actId="2890"/>
        <pc:sldMkLst>
          <pc:docMk/>
          <pc:sldMk cId="177285312" sldId="1175"/>
        </pc:sldMkLst>
      </pc:sldChg>
      <pc:sldChg chg="modSp add mod">
        <pc:chgData name="Kelly Stokes" userId="3e5c5154-569e-4d81-aa91-4f91841cdfa9" providerId="ADAL" clId="{5D780BCD-BE0B-478F-9C0B-04ACAB2C4976}" dt="2022-10-18T13:26:04.467" v="515" actId="20577"/>
        <pc:sldMkLst>
          <pc:docMk/>
          <pc:sldMk cId="3909331555" sldId="1176"/>
        </pc:sldMkLst>
        <pc:spChg chg="mod">
          <ac:chgData name="Kelly Stokes" userId="3e5c5154-569e-4d81-aa91-4f91841cdfa9" providerId="ADAL" clId="{5D780BCD-BE0B-478F-9C0B-04ACAB2C4976}" dt="2022-10-18T13:26:04.467" v="515" actId="20577"/>
          <ac:spMkLst>
            <pc:docMk/>
            <pc:sldMk cId="3909331555" sldId="1176"/>
            <ac:spMk id="2" creationId="{52DA34BA-82FC-47C5-BCE1-BB65E08B92A1}"/>
          </ac:spMkLst>
        </pc:spChg>
      </pc:sldChg>
      <pc:sldChg chg="add">
        <pc:chgData name="Kelly Stokes" userId="3e5c5154-569e-4d81-aa91-4f91841cdfa9" providerId="ADAL" clId="{5D780BCD-BE0B-478F-9C0B-04ACAB2C4976}" dt="2022-10-18T13:27:15.137" v="571" actId="2890"/>
        <pc:sldMkLst>
          <pc:docMk/>
          <pc:sldMk cId="2813548972" sldId="1177"/>
        </pc:sldMkLst>
      </pc:sldChg>
      <pc:sldChg chg="modSp add mod">
        <pc:chgData name="Kelly Stokes" userId="3e5c5154-569e-4d81-aa91-4f91841cdfa9" providerId="ADAL" clId="{5D780BCD-BE0B-478F-9C0B-04ACAB2C4976}" dt="2022-10-18T13:27:23.200" v="579" actId="20577"/>
        <pc:sldMkLst>
          <pc:docMk/>
          <pc:sldMk cId="2516633784" sldId="1178"/>
        </pc:sldMkLst>
        <pc:spChg chg="mod">
          <ac:chgData name="Kelly Stokes" userId="3e5c5154-569e-4d81-aa91-4f91841cdfa9" providerId="ADAL" clId="{5D780BCD-BE0B-478F-9C0B-04ACAB2C4976}" dt="2022-10-18T13:27:23.200" v="579" actId="20577"/>
          <ac:spMkLst>
            <pc:docMk/>
            <pc:sldMk cId="2516633784" sldId="1178"/>
            <ac:spMk id="2" creationId="{52DA34BA-82FC-47C5-BCE1-BB65E08B92A1}"/>
          </ac:spMkLst>
        </pc:spChg>
      </pc:sldChg>
      <pc:sldChg chg="modSp add mod">
        <pc:chgData name="Kelly Stokes" userId="3e5c5154-569e-4d81-aa91-4f91841cdfa9" providerId="ADAL" clId="{5D780BCD-BE0B-478F-9C0B-04ACAB2C4976}" dt="2022-10-18T13:28:53.497" v="644" actId="20577"/>
        <pc:sldMkLst>
          <pc:docMk/>
          <pc:sldMk cId="406719238" sldId="1179"/>
        </pc:sldMkLst>
        <pc:spChg chg="mod">
          <ac:chgData name="Kelly Stokes" userId="3e5c5154-569e-4d81-aa91-4f91841cdfa9" providerId="ADAL" clId="{5D780BCD-BE0B-478F-9C0B-04ACAB2C4976}" dt="2022-10-18T13:28:53.497" v="644" actId="20577"/>
          <ac:spMkLst>
            <pc:docMk/>
            <pc:sldMk cId="406719238" sldId="1179"/>
            <ac:spMk id="2" creationId="{52DA34BA-82FC-47C5-BCE1-BB65E08B92A1}"/>
          </ac:spMkLst>
        </pc:spChg>
      </pc:sldChg>
      <pc:sldChg chg="add">
        <pc:chgData name="Kelly Stokes" userId="3e5c5154-569e-4d81-aa91-4f91841cdfa9" providerId="ADAL" clId="{5D780BCD-BE0B-478F-9C0B-04ACAB2C4976}" dt="2022-10-18T13:28:48.639" v="636" actId="2890"/>
        <pc:sldMkLst>
          <pc:docMk/>
          <pc:sldMk cId="2264501648" sldId="1180"/>
        </pc:sldMkLst>
      </pc:sldChg>
      <pc:sldChg chg="addSp modSp add">
        <pc:chgData name="Kelly Stokes" userId="3e5c5154-569e-4d81-aa91-4f91841cdfa9" providerId="ADAL" clId="{5D780BCD-BE0B-478F-9C0B-04ACAB2C4976}" dt="2022-10-18T13:30:04.211" v="735" actId="14100"/>
        <pc:sldMkLst>
          <pc:docMk/>
          <pc:sldMk cId="1636510336" sldId="1181"/>
        </pc:sldMkLst>
        <pc:picChg chg="add mod">
          <ac:chgData name="Kelly Stokes" userId="3e5c5154-569e-4d81-aa91-4f91841cdfa9" providerId="ADAL" clId="{5D780BCD-BE0B-478F-9C0B-04ACAB2C4976}" dt="2022-10-18T13:30:04.211" v="735" actId="14100"/>
          <ac:picMkLst>
            <pc:docMk/>
            <pc:sldMk cId="1636510336" sldId="1181"/>
            <ac:picMk id="9218" creationId="{999E8725-8A7E-57B1-B353-3F8F916E2E5E}"/>
          </ac:picMkLst>
        </pc:picChg>
      </pc:sldChg>
      <pc:sldChg chg="delSp modSp add mod">
        <pc:chgData name="Kelly Stokes" userId="3e5c5154-569e-4d81-aa91-4f91841cdfa9" providerId="ADAL" clId="{5D780BCD-BE0B-478F-9C0B-04ACAB2C4976}" dt="2022-10-18T13:30:13.131" v="738" actId="20577"/>
        <pc:sldMkLst>
          <pc:docMk/>
          <pc:sldMk cId="3354400273" sldId="1182"/>
        </pc:sldMkLst>
        <pc:spChg chg="mod">
          <ac:chgData name="Kelly Stokes" userId="3e5c5154-569e-4d81-aa91-4f91841cdfa9" providerId="ADAL" clId="{5D780BCD-BE0B-478F-9C0B-04ACAB2C4976}" dt="2022-10-18T13:30:13.131" v="738" actId="20577"/>
          <ac:spMkLst>
            <pc:docMk/>
            <pc:sldMk cId="3354400273" sldId="1182"/>
            <ac:spMk id="2" creationId="{52DA34BA-82FC-47C5-BCE1-BB65E08B92A1}"/>
          </ac:spMkLst>
        </pc:spChg>
        <pc:picChg chg="del">
          <ac:chgData name="Kelly Stokes" userId="3e5c5154-569e-4d81-aa91-4f91841cdfa9" providerId="ADAL" clId="{5D780BCD-BE0B-478F-9C0B-04ACAB2C4976}" dt="2022-10-18T13:30:11.182" v="737" actId="478"/>
          <ac:picMkLst>
            <pc:docMk/>
            <pc:sldMk cId="3354400273" sldId="1182"/>
            <ac:picMk id="9218" creationId="{999E8725-8A7E-57B1-B353-3F8F916E2E5E}"/>
          </ac:picMkLst>
        </pc:picChg>
      </pc:sldChg>
      <pc:sldChg chg="modSp add mod">
        <pc:chgData name="Kelly Stokes" userId="3e5c5154-569e-4d81-aa91-4f91841cdfa9" providerId="ADAL" clId="{5D780BCD-BE0B-478F-9C0B-04ACAB2C4976}" dt="2022-10-18T13:30:30.265" v="747" actId="14100"/>
        <pc:sldMkLst>
          <pc:docMk/>
          <pc:sldMk cId="3306461545" sldId="1183"/>
        </pc:sldMkLst>
        <pc:spChg chg="mod">
          <ac:chgData name="Kelly Stokes" userId="3e5c5154-569e-4d81-aa91-4f91841cdfa9" providerId="ADAL" clId="{5D780BCD-BE0B-478F-9C0B-04ACAB2C4976}" dt="2022-10-18T13:30:30.265" v="747" actId="14100"/>
          <ac:spMkLst>
            <pc:docMk/>
            <pc:sldMk cId="3306461545" sldId="1183"/>
            <ac:spMk id="2" creationId="{52DA34BA-82FC-47C5-BCE1-BB65E08B92A1}"/>
          </ac:spMkLst>
        </pc:spChg>
      </pc:sldChg>
      <pc:sldChg chg="addSp modSp add mod">
        <pc:chgData name="Kelly Stokes" userId="3e5c5154-569e-4d81-aa91-4f91841cdfa9" providerId="ADAL" clId="{5D780BCD-BE0B-478F-9C0B-04ACAB2C4976}" dt="2022-10-18T13:33:11.576" v="852" actId="14100"/>
        <pc:sldMkLst>
          <pc:docMk/>
          <pc:sldMk cId="2216495564" sldId="1184"/>
        </pc:sldMkLst>
        <pc:spChg chg="add mod">
          <ac:chgData name="Kelly Stokes" userId="3e5c5154-569e-4d81-aa91-4f91841cdfa9" providerId="ADAL" clId="{5D780BCD-BE0B-478F-9C0B-04ACAB2C4976}" dt="2022-10-18T13:33:11.576" v="852" actId="14100"/>
          <ac:spMkLst>
            <pc:docMk/>
            <pc:sldMk cId="2216495564" sldId="1184"/>
            <ac:spMk id="3" creationId="{98930EAD-8022-6537-0BA8-8FCBCD9F9229}"/>
          </ac:spMkLst>
        </pc:spChg>
      </pc:sldChg>
      <pc:sldChg chg="addSp modSp add">
        <pc:chgData name="Kelly Stokes" userId="3e5c5154-569e-4d81-aa91-4f91841cdfa9" providerId="ADAL" clId="{5D780BCD-BE0B-478F-9C0B-04ACAB2C4976}" dt="2022-10-18T13:32:11.773" v="832" actId="1076"/>
        <pc:sldMkLst>
          <pc:docMk/>
          <pc:sldMk cId="3865119243" sldId="1185"/>
        </pc:sldMkLst>
        <pc:picChg chg="add mod">
          <ac:chgData name="Kelly Stokes" userId="3e5c5154-569e-4d81-aa91-4f91841cdfa9" providerId="ADAL" clId="{5D780BCD-BE0B-478F-9C0B-04ACAB2C4976}" dt="2022-10-18T13:32:11.773" v="832" actId="1076"/>
          <ac:picMkLst>
            <pc:docMk/>
            <pc:sldMk cId="3865119243" sldId="1185"/>
            <ac:picMk id="14338" creationId="{36DAE479-C348-6AB4-DC35-BA07562715BC}"/>
          </ac:picMkLst>
        </pc:picChg>
      </pc:sldChg>
      <pc:sldChg chg="delSp modSp add mod">
        <pc:chgData name="Kelly Stokes" userId="3e5c5154-569e-4d81-aa91-4f91841cdfa9" providerId="ADAL" clId="{5D780BCD-BE0B-478F-9C0B-04ACAB2C4976}" dt="2022-10-18T13:32:20.704" v="835" actId="20577"/>
        <pc:sldMkLst>
          <pc:docMk/>
          <pc:sldMk cId="819880074" sldId="1186"/>
        </pc:sldMkLst>
        <pc:spChg chg="mod">
          <ac:chgData name="Kelly Stokes" userId="3e5c5154-569e-4d81-aa91-4f91841cdfa9" providerId="ADAL" clId="{5D780BCD-BE0B-478F-9C0B-04ACAB2C4976}" dt="2022-10-18T13:32:20.704" v="835" actId="20577"/>
          <ac:spMkLst>
            <pc:docMk/>
            <pc:sldMk cId="819880074" sldId="1186"/>
            <ac:spMk id="2" creationId="{52DA34BA-82FC-47C5-BCE1-BB65E08B92A1}"/>
          </ac:spMkLst>
        </pc:spChg>
        <pc:picChg chg="del">
          <ac:chgData name="Kelly Stokes" userId="3e5c5154-569e-4d81-aa91-4f91841cdfa9" providerId="ADAL" clId="{5D780BCD-BE0B-478F-9C0B-04ACAB2C4976}" dt="2022-10-18T13:32:19.382" v="834" actId="478"/>
          <ac:picMkLst>
            <pc:docMk/>
            <pc:sldMk cId="819880074" sldId="1186"/>
            <ac:picMk id="14338" creationId="{36DAE479-C348-6AB4-DC35-BA07562715BC}"/>
          </ac:picMkLst>
        </pc:picChg>
      </pc:sldChg>
      <pc:sldChg chg="addSp modSp add mod">
        <pc:chgData name="Kelly Stokes" userId="3e5c5154-569e-4d81-aa91-4f91841cdfa9" providerId="ADAL" clId="{5D780BCD-BE0B-478F-9C0B-04ACAB2C4976}" dt="2022-10-18T13:32:57.948" v="849" actId="14100"/>
        <pc:sldMkLst>
          <pc:docMk/>
          <pc:sldMk cId="1788045896" sldId="1187"/>
        </pc:sldMkLst>
        <pc:spChg chg="add mod">
          <ac:chgData name="Kelly Stokes" userId="3e5c5154-569e-4d81-aa91-4f91841cdfa9" providerId="ADAL" clId="{5D780BCD-BE0B-478F-9C0B-04ACAB2C4976}" dt="2022-10-18T13:32:57.948" v="849" actId="14100"/>
          <ac:spMkLst>
            <pc:docMk/>
            <pc:sldMk cId="1788045896" sldId="1187"/>
            <ac:spMk id="3" creationId="{D3977F6D-9D56-4A20-FE28-E638602B7EFA}"/>
          </ac:spMkLst>
        </pc:spChg>
      </pc:sldChg>
      <pc:sldChg chg="modSp add mod">
        <pc:chgData name="Kelly Stokes" userId="3e5c5154-569e-4d81-aa91-4f91841cdfa9" providerId="ADAL" clId="{5D780BCD-BE0B-478F-9C0B-04ACAB2C4976}" dt="2022-10-18T13:32:31.529" v="843" actId="20577"/>
        <pc:sldMkLst>
          <pc:docMk/>
          <pc:sldMk cId="3477392838" sldId="1188"/>
        </pc:sldMkLst>
        <pc:spChg chg="mod">
          <ac:chgData name="Kelly Stokes" userId="3e5c5154-569e-4d81-aa91-4f91841cdfa9" providerId="ADAL" clId="{5D780BCD-BE0B-478F-9C0B-04ACAB2C4976}" dt="2022-10-18T13:32:31.529" v="843" actId="20577"/>
          <ac:spMkLst>
            <pc:docMk/>
            <pc:sldMk cId="3477392838" sldId="1188"/>
            <ac:spMk id="2" creationId="{52DA34BA-82FC-47C5-BCE1-BB65E08B92A1}"/>
          </ac:spMkLst>
        </pc:spChg>
      </pc:sldChg>
      <pc:sldChg chg="add ord">
        <pc:chgData name="Kelly Stokes" userId="3e5c5154-569e-4d81-aa91-4f91841cdfa9" providerId="ADAL" clId="{5D780BCD-BE0B-478F-9C0B-04ACAB2C4976}" dt="2022-10-18T13:52:57.905" v="1411"/>
        <pc:sldMkLst>
          <pc:docMk/>
          <pc:sldMk cId="3013377508" sldId="1189"/>
        </pc:sldMkLst>
      </pc:sldChg>
      <pc:sldChg chg="modSp add mod">
        <pc:chgData name="Kelly Stokes" userId="3e5c5154-569e-4d81-aa91-4f91841cdfa9" providerId="ADAL" clId="{5D780BCD-BE0B-478F-9C0B-04ACAB2C4976}" dt="2022-10-18T13:53:58.300" v="1431" actId="20577"/>
        <pc:sldMkLst>
          <pc:docMk/>
          <pc:sldMk cId="2946275464" sldId="1190"/>
        </pc:sldMkLst>
        <pc:spChg chg="mod">
          <ac:chgData name="Kelly Stokes" userId="3e5c5154-569e-4d81-aa91-4f91841cdfa9" providerId="ADAL" clId="{5D780BCD-BE0B-478F-9C0B-04ACAB2C4976}" dt="2022-10-18T13:53:58.300" v="1431" actId="20577"/>
          <ac:spMkLst>
            <pc:docMk/>
            <pc:sldMk cId="2946275464" sldId="1190"/>
            <ac:spMk id="2" creationId="{02FB8773-AD3E-2543-510F-CEE32E75C793}"/>
          </ac:spMkLst>
        </pc:spChg>
      </pc:sldChg>
      <pc:sldChg chg="modSp add mod">
        <pc:chgData name="Kelly Stokes" userId="3e5c5154-569e-4d81-aa91-4f91841cdfa9" providerId="ADAL" clId="{5D780BCD-BE0B-478F-9C0B-04ACAB2C4976}" dt="2022-10-18T13:53:54.438" v="1426" actId="20577"/>
        <pc:sldMkLst>
          <pc:docMk/>
          <pc:sldMk cId="2150302997" sldId="1191"/>
        </pc:sldMkLst>
        <pc:spChg chg="mod">
          <ac:chgData name="Kelly Stokes" userId="3e5c5154-569e-4d81-aa91-4f91841cdfa9" providerId="ADAL" clId="{5D780BCD-BE0B-478F-9C0B-04ACAB2C4976}" dt="2022-10-18T13:53:54.438" v="1426" actId="20577"/>
          <ac:spMkLst>
            <pc:docMk/>
            <pc:sldMk cId="2150302997" sldId="1191"/>
            <ac:spMk id="2" creationId="{02FB8773-AD3E-2543-510F-CEE32E75C793}"/>
          </ac:spMkLst>
        </pc:spChg>
      </pc:sldChg>
      <pc:sldChg chg="modSp add mod">
        <pc:chgData name="Kelly Stokes" userId="3e5c5154-569e-4d81-aa91-4f91841cdfa9" providerId="ADAL" clId="{5D780BCD-BE0B-478F-9C0B-04ACAB2C4976}" dt="2022-10-18T14:01:27.223" v="1934" actId="13926"/>
        <pc:sldMkLst>
          <pc:docMk/>
          <pc:sldMk cId="1353328165" sldId="1192"/>
        </pc:sldMkLst>
        <pc:spChg chg="mod">
          <ac:chgData name="Kelly Stokes" userId="3e5c5154-569e-4d81-aa91-4f91841cdfa9" providerId="ADAL" clId="{5D780BCD-BE0B-478F-9C0B-04ACAB2C4976}" dt="2022-10-18T14:01:27.223" v="1934" actId="13926"/>
          <ac:spMkLst>
            <pc:docMk/>
            <pc:sldMk cId="1353328165" sldId="1192"/>
            <ac:spMk id="2" creationId="{02FB8773-AD3E-2543-510F-CEE32E75C793}"/>
          </ac:spMkLst>
        </pc:spChg>
        <pc:spChg chg="mod">
          <ac:chgData name="Kelly Stokes" userId="3e5c5154-569e-4d81-aa91-4f91841cdfa9" providerId="ADAL" clId="{5D780BCD-BE0B-478F-9C0B-04ACAB2C4976}" dt="2022-10-18T14:01:18.390" v="1933" actId="13926"/>
          <ac:spMkLst>
            <pc:docMk/>
            <pc:sldMk cId="1353328165" sldId="1192"/>
            <ac:spMk id="3" creationId="{E500F0D3-C8EE-77CA-D8A5-2252D46724AA}"/>
          </ac:spMkLst>
        </pc:spChg>
      </pc:sldChg>
      <pc:sldChg chg="modSp add mod">
        <pc:chgData name="Kelly Stokes" userId="3e5c5154-569e-4d81-aa91-4f91841cdfa9" providerId="ADAL" clId="{5D780BCD-BE0B-478F-9C0B-04ACAB2C4976}" dt="2022-10-18T14:03:33.973" v="2020" actId="13926"/>
        <pc:sldMkLst>
          <pc:docMk/>
          <pc:sldMk cId="568984815" sldId="1193"/>
        </pc:sldMkLst>
        <pc:spChg chg="mod">
          <ac:chgData name="Kelly Stokes" userId="3e5c5154-569e-4d81-aa91-4f91841cdfa9" providerId="ADAL" clId="{5D780BCD-BE0B-478F-9C0B-04ACAB2C4976}" dt="2022-10-18T14:03:33.973" v="2020" actId="13926"/>
          <ac:spMkLst>
            <pc:docMk/>
            <pc:sldMk cId="568984815" sldId="1193"/>
            <ac:spMk id="2" creationId="{02FB8773-AD3E-2543-510F-CEE32E75C793}"/>
          </ac:spMkLst>
        </pc:spChg>
      </pc:sldChg>
      <pc:sldChg chg="modSp add mod">
        <pc:chgData name="Kelly Stokes" userId="3e5c5154-569e-4d81-aa91-4f91841cdfa9" providerId="ADAL" clId="{5D780BCD-BE0B-478F-9C0B-04ACAB2C4976}" dt="2022-10-18T14:08:02.151" v="2133" actId="5793"/>
        <pc:sldMkLst>
          <pc:docMk/>
          <pc:sldMk cId="1650253430" sldId="1194"/>
        </pc:sldMkLst>
        <pc:spChg chg="mod">
          <ac:chgData name="Kelly Stokes" userId="3e5c5154-569e-4d81-aa91-4f91841cdfa9" providerId="ADAL" clId="{5D780BCD-BE0B-478F-9C0B-04ACAB2C4976}" dt="2022-10-18T14:08:02.151" v="2133" actId="5793"/>
          <ac:spMkLst>
            <pc:docMk/>
            <pc:sldMk cId="1650253430" sldId="1194"/>
            <ac:spMk id="2" creationId="{02FB8773-AD3E-2543-510F-CEE32E75C793}"/>
          </ac:spMkLst>
        </pc:spChg>
      </pc:sldChg>
      <pc:sldChg chg="modSp add mod">
        <pc:chgData name="Kelly Stokes" userId="3e5c5154-569e-4d81-aa91-4f91841cdfa9" providerId="ADAL" clId="{5D780BCD-BE0B-478F-9C0B-04ACAB2C4976}" dt="2022-10-18T14:09:35.864" v="2268" actId="404"/>
        <pc:sldMkLst>
          <pc:docMk/>
          <pc:sldMk cId="315503709" sldId="1195"/>
        </pc:sldMkLst>
        <pc:spChg chg="mod">
          <ac:chgData name="Kelly Stokes" userId="3e5c5154-569e-4d81-aa91-4f91841cdfa9" providerId="ADAL" clId="{5D780BCD-BE0B-478F-9C0B-04ACAB2C4976}" dt="2022-10-18T14:09:35.864" v="2268" actId="404"/>
          <ac:spMkLst>
            <pc:docMk/>
            <pc:sldMk cId="315503709" sldId="1195"/>
            <ac:spMk id="2" creationId="{02FB8773-AD3E-2543-510F-CEE32E75C793}"/>
          </ac:spMkLst>
        </pc:spChg>
      </pc:sldChg>
      <pc:sldChg chg="modSp add mod">
        <pc:chgData name="Kelly Stokes" userId="3e5c5154-569e-4d81-aa91-4f91841cdfa9" providerId="ADAL" clId="{5D780BCD-BE0B-478F-9C0B-04ACAB2C4976}" dt="2022-10-18T14:08:18.440" v="2144" actId="20577"/>
        <pc:sldMkLst>
          <pc:docMk/>
          <pc:sldMk cId="1971497036" sldId="1196"/>
        </pc:sldMkLst>
        <pc:spChg chg="mod">
          <ac:chgData name="Kelly Stokes" userId="3e5c5154-569e-4d81-aa91-4f91841cdfa9" providerId="ADAL" clId="{5D780BCD-BE0B-478F-9C0B-04ACAB2C4976}" dt="2022-10-18T14:08:18.440" v="2144" actId="20577"/>
          <ac:spMkLst>
            <pc:docMk/>
            <pc:sldMk cId="1971497036" sldId="1196"/>
            <ac:spMk id="2" creationId="{02FB8773-AD3E-2543-510F-CEE32E75C793}"/>
          </ac:spMkLst>
        </pc:spChg>
      </pc:sldChg>
      <pc:sldChg chg="addSp modSp add mod">
        <pc:chgData name="Kelly Stokes" userId="3e5c5154-569e-4d81-aa91-4f91841cdfa9" providerId="ADAL" clId="{5D780BCD-BE0B-478F-9C0B-04ACAB2C4976}" dt="2022-10-18T14:12:16.588" v="2275" actId="14100"/>
        <pc:sldMkLst>
          <pc:docMk/>
          <pc:sldMk cId="3735918977" sldId="1197"/>
        </pc:sldMkLst>
        <pc:spChg chg="mod">
          <ac:chgData name="Kelly Stokes" userId="3e5c5154-569e-4d81-aa91-4f91841cdfa9" providerId="ADAL" clId="{5D780BCD-BE0B-478F-9C0B-04ACAB2C4976}" dt="2022-10-18T14:09:41.484" v="2270" actId="20577"/>
          <ac:spMkLst>
            <pc:docMk/>
            <pc:sldMk cId="3735918977" sldId="1197"/>
            <ac:spMk id="2" creationId="{02FB8773-AD3E-2543-510F-CEE32E75C793}"/>
          </ac:spMkLst>
        </pc:spChg>
        <pc:picChg chg="add mod modCrop">
          <ac:chgData name="Kelly Stokes" userId="3e5c5154-569e-4d81-aa91-4f91841cdfa9" providerId="ADAL" clId="{5D780BCD-BE0B-478F-9C0B-04ACAB2C4976}" dt="2022-10-18T14:12:16.588" v="2275" actId="14100"/>
          <ac:picMkLst>
            <pc:docMk/>
            <pc:sldMk cId="3735918977" sldId="1197"/>
            <ac:picMk id="4" creationId="{C3D5B420-B574-D5A7-05EA-351320C54B33}"/>
          </ac:picMkLst>
        </pc:picChg>
      </pc:sldChg>
      <pc:sldChg chg="del">
        <pc:chgData name="Kelly Stokes" userId="3e5c5154-569e-4d81-aa91-4f91841cdfa9" providerId="ADAL" clId="{5D780BCD-BE0B-478F-9C0B-04ACAB2C4976}" dt="2022-10-18T15:10:30.105" v="2745" actId="2696"/>
        <pc:sldMkLst>
          <pc:docMk/>
          <pc:sldMk cId="1369093506" sldId="1198"/>
        </pc:sldMkLst>
      </pc:sldChg>
      <pc:sldChg chg="modSp mod">
        <pc:chgData name="Kelly Stokes" userId="3e5c5154-569e-4d81-aa91-4f91841cdfa9" providerId="ADAL" clId="{5D780BCD-BE0B-478F-9C0B-04ACAB2C4976}" dt="2022-10-18T14:15:24.974" v="2284" actId="20577"/>
        <pc:sldMkLst>
          <pc:docMk/>
          <pc:sldMk cId="3213905660" sldId="1211"/>
        </pc:sldMkLst>
        <pc:spChg chg="mod">
          <ac:chgData name="Kelly Stokes" userId="3e5c5154-569e-4d81-aa91-4f91841cdfa9" providerId="ADAL" clId="{5D780BCD-BE0B-478F-9C0B-04ACAB2C4976}" dt="2022-10-18T14:15:24.974" v="2284" actId="20577"/>
          <ac:spMkLst>
            <pc:docMk/>
            <pc:sldMk cId="3213905660" sldId="1211"/>
            <ac:spMk id="2" creationId="{52DA34BA-82FC-47C5-BCE1-BB65E08B92A1}"/>
          </ac:spMkLst>
        </pc:spChg>
      </pc:sldChg>
      <pc:sldChg chg="modSp mod">
        <pc:chgData name="Kelly Stokes" userId="3e5c5154-569e-4d81-aa91-4f91841cdfa9" providerId="ADAL" clId="{5D780BCD-BE0B-478F-9C0B-04ACAB2C4976}" dt="2022-10-18T14:15:32.285" v="2294" actId="1076"/>
        <pc:sldMkLst>
          <pc:docMk/>
          <pc:sldMk cId="1371064635" sldId="1212"/>
        </pc:sldMkLst>
        <pc:spChg chg="mod">
          <ac:chgData name="Kelly Stokes" userId="3e5c5154-569e-4d81-aa91-4f91841cdfa9" providerId="ADAL" clId="{5D780BCD-BE0B-478F-9C0B-04ACAB2C4976}" dt="2022-10-18T14:15:29.204" v="2293" actId="20577"/>
          <ac:spMkLst>
            <pc:docMk/>
            <pc:sldMk cId="1371064635" sldId="1212"/>
            <ac:spMk id="2" creationId="{52DA34BA-82FC-47C5-BCE1-BB65E08B92A1}"/>
          </ac:spMkLst>
        </pc:spChg>
        <pc:spChg chg="mod">
          <ac:chgData name="Kelly Stokes" userId="3e5c5154-569e-4d81-aa91-4f91841cdfa9" providerId="ADAL" clId="{5D780BCD-BE0B-478F-9C0B-04ACAB2C4976}" dt="2022-10-18T14:15:32.285" v="2294" actId="1076"/>
          <ac:spMkLst>
            <pc:docMk/>
            <pc:sldMk cId="1371064635" sldId="1212"/>
            <ac:spMk id="3" creationId="{13BB5EC0-7A96-4D29-A835-6FAE896C31A4}"/>
          </ac:spMkLst>
        </pc:spChg>
      </pc:sldChg>
      <pc:sldChg chg="del">
        <pc:chgData name="Kelly Stokes" userId="3e5c5154-569e-4d81-aa91-4f91841cdfa9" providerId="ADAL" clId="{5D780BCD-BE0B-478F-9C0B-04ACAB2C4976}" dt="2022-10-18T14:15:35.327" v="2295" actId="2696"/>
        <pc:sldMkLst>
          <pc:docMk/>
          <pc:sldMk cId="2323701311" sldId="1213"/>
        </pc:sldMkLst>
      </pc:sldChg>
      <pc:sldChg chg="modSp mod">
        <pc:chgData name="Kelly Stokes" userId="3e5c5154-569e-4d81-aa91-4f91841cdfa9" providerId="ADAL" clId="{5D780BCD-BE0B-478F-9C0B-04ACAB2C4976}" dt="2022-10-18T14:16:17.611" v="2308" actId="20577"/>
        <pc:sldMkLst>
          <pc:docMk/>
          <pc:sldMk cId="4030543402" sldId="1214"/>
        </pc:sldMkLst>
        <pc:spChg chg="mod">
          <ac:chgData name="Kelly Stokes" userId="3e5c5154-569e-4d81-aa91-4f91841cdfa9" providerId="ADAL" clId="{5D780BCD-BE0B-478F-9C0B-04ACAB2C4976}" dt="2022-10-18T14:16:17.611" v="2308" actId="20577"/>
          <ac:spMkLst>
            <pc:docMk/>
            <pc:sldMk cId="4030543402" sldId="1214"/>
            <ac:spMk id="2" creationId="{52DA34BA-82FC-47C5-BCE1-BB65E08B92A1}"/>
          </ac:spMkLst>
        </pc:spChg>
      </pc:sldChg>
      <pc:sldChg chg="modSp mod">
        <pc:chgData name="Kelly Stokes" userId="3e5c5154-569e-4d81-aa91-4f91841cdfa9" providerId="ADAL" clId="{5D780BCD-BE0B-478F-9C0B-04ACAB2C4976}" dt="2022-10-18T14:16:26.022" v="2321" actId="1076"/>
        <pc:sldMkLst>
          <pc:docMk/>
          <pc:sldMk cId="1766573670" sldId="1215"/>
        </pc:sldMkLst>
        <pc:spChg chg="mod">
          <ac:chgData name="Kelly Stokes" userId="3e5c5154-569e-4d81-aa91-4f91841cdfa9" providerId="ADAL" clId="{5D780BCD-BE0B-478F-9C0B-04ACAB2C4976}" dt="2022-10-18T14:16:22.078" v="2320" actId="20577"/>
          <ac:spMkLst>
            <pc:docMk/>
            <pc:sldMk cId="1766573670" sldId="1215"/>
            <ac:spMk id="2" creationId="{52DA34BA-82FC-47C5-BCE1-BB65E08B92A1}"/>
          </ac:spMkLst>
        </pc:spChg>
        <pc:spChg chg="mod">
          <ac:chgData name="Kelly Stokes" userId="3e5c5154-569e-4d81-aa91-4f91841cdfa9" providerId="ADAL" clId="{5D780BCD-BE0B-478F-9C0B-04ACAB2C4976}" dt="2022-10-18T14:16:26.022" v="2321" actId="1076"/>
          <ac:spMkLst>
            <pc:docMk/>
            <pc:sldMk cId="1766573670" sldId="1215"/>
            <ac:spMk id="3" creationId="{0366E0B6-702E-4814-82C6-08CA2D13F3C9}"/>
          </ac:spMkLst>
        </pc:spChg>
      </pc:sldChg>
      <pc:sldChg chg="del">
        <pc:chgData name="Kelly Stokes" userId="3e5c5154-569e-4d81-aa91-4f91841cdfa9" providerId="ADAL" clId="{5D780BCD-BE0B-478F-9C0B-04ACAB2C4976}" dt="2022-10-18T14:16:29.985" v="2322" actId="2696"/>
        <pc:sldMkLst>
          <pc:docMk/>
          <pc:sldMk cId="3477809579" sldId="1216"/>
        </pc:sldMkLst>
      </pc:sldChg>
      <pc:sldChg chg="modSp mod">
        <pc:chgData name="Kelly Stokes" userId="3e5c5154-569e-4d81-aa91-4f91841cdfa9" providerId="ADAL" clId="{5D780BCD-BE0B-478F-9C0B-04ACAB2C4976}" dt="2022-10-18T14:16:55.341" v="2337" actId="20577"/>
        <pc:sldMkLst>
          <pc:docMk/>
          <pc:sldMk cId="1651298706" sldId="1217"/>
        </pc:sldMkLst>
        <pc:spChg chg="mod">
          <ac:chgData name="Kelly Stokes" userId="3e5c5154-569e-4d81-aa91-4f91841cdfa9" providerId="ADAL" clId="{5D780BCD-BE0B-478F-9C0B-04ACAB2C4976}" dt="2022-10-18T14:16:55.341" v="2337" actId="20577"/>
          <ac:spMkLst>
            <pc:docMk/>
            <pc:sldMk cId="1651298706" sldId="1217"/>
            <ac:spMk id="2" creationId="{52DA34BA-82FC-47C5-BCE1-BB65E08B92A1}"/>
          </ac:spMkLst>
        </pc:spChg>
      </pc:sldChg>
      <pc:sldChg chg="modSp mod">
        <pc:chgData name="Kelly Stokes" userId="3e5c5154-569e-4d81-aa91-4f91841cdfa9" providerId="ADAL" clId="{5D780BCD-BE0B-478F-9C0B-04ACAB2C4976}" dt="2022-10-18T14:17:04.852" v="2350" actId="1076"/>
        <pc:sldMkLst>
          <pc:docMk/>
          <pc:sldMk cId="1739925733" sldId="1218"/>
        </pc:sldMkLst>
        <pc:spChg chg="mod">
          <ac:chgData name="Kelly Stokes" userId="3e5c5154-569e-4d81-aa91-4f91841cdfa9" providerId="ADAL" clId="{5D780BCD-BE0B-478F-9C0B-04ACAB2C4976}" dt="2022-10-18T14:17:00.507" v="2349" actId="20577"/>
          <ac:spMkLst>
            <pc:docMk/>
            <pc:sldMk cId="1739925733" sldId="1218"/>
            <ac:spMk id="2" creationId="{52DA34BA-82FC-47C5-BCE1-BB65E08B92A1}"/>
          </ac:spMkLst>
        </pc:spChg>
        <pc:spChg chg="mod">
          <ac:chgData name="Kelly Stokes" userId="3e5c5154-569e-4d81-aa91-4f91841cdfa9" providerId="ADAL" clId="{5D780BCD-BE0B-478F-9C0B-04ACAB2C4976}" dt="2022-10-18T14:17:04.852" v="2350" actId="1076"/>
          <ac:spMkLst>
            <pc:docMk/>
            <pc:sldMk cId="1739925733" sldId="1218"/>
            <ac:spMk id="3" creationId="{4BCBA2DA-E95C-434C-BE81-320E182AE5EF}"/>
          </ac:spMkLst>
        </pc:spChg>
      </pc:sldChg>
      <pc:sldChg chg="del">
        <pc:chgData name="Kelly Stokes" userId="3e5c5154-569e-4d81-aa91-4f91841cdfa9" providerId="ADAL" clId="{5D780BCD-BE0B-478F-9C0B-04ACAB2C4976}" dt="2022-10-18T14:17:08.409" v="2351" actId="2696"/>
        <pc:sldMkLst>
          <pc:docMk/>
          <pc:sldMk cId="3017588792" sldId="1219"/>
        </pc:sldMkLst>
      </pc:sldChg>
      <pc:sldChg chg="modSp mod">
        <pc:chgData name="Kelly Stokes" userId="3e5c5154-569e-4d81-aa91-4f91841cdfa9" providerId="ADAL" clId="{5D780BCD-BE0B-478F-9C0B-04ACAB2C4976}" dt="2022-10-18T14:17:41.205" v="2361" actId="20577"/>
        <pc:sldMkLst>
          <pc:docMk/>
          <pc:sldMk cId="1210751640" sldId="1224"/>
        </pc:sldMkLst>
        <pc:spChg chg="mod">
          <ac:chgData name="Kelly Stokes" userId="3e5c5154-569e-4d81-aa91-4f91841cdfa9" providerId="ADAL" clId="{5D780BCD-BE0B-478F-9C0B-04ACAB2C4976}" dt="2022-10-18T14:17:41.205" v="2361" actId="20577"/>
          <ac:spMkLst>
            <pc:docMk/>
            <pc:sldMk cId="1210751640" sldId="1224"/>
            <ac:spMk id="2" creationId="{52DA34BA-82FC-47C5-BCE1-BB65E08B92A1}"/>
          </ac:spMkLst>
        </pc:spChg>
      </pc:sldChg>
      <pc:sldChg chg="modSp mod">
        <pc:chgData name="Kelly Stokes" userId="3e5c5154-569e-4d81-aa91-4f91841cdfa9" providerId="ADAL" clId="{5D780BCD-BE0B-478F-9C0B-04ACAB2C4976}" dt="2022-10-18T14:17:48.987" v="2375" actId="1076"/>
        <pc:sldMkLst>
          <pc:docMk/>
          <pc:sldMk cId="3953821931" sldId="1225"/>
        </pc:sldMkLst>
        <pc:spChg chg="mod">
          <ac:chgData name="Kelly Stokes" userId="3e5c5154-569e-4d81-aa91-4f91841cdfa9" providerId="ADAL" clId="{5D780BCD-BE0B-478F-9C0B-04ACAB2C4976}" dt="2022-10-18T14:17:45.671" v="2374" actId="20577"/>
          <ac:spMkLst>
            <pc:docMk/>
            <pc:sldMk cId="3953821931" sldId="1225"/>
            <ac:spMk id="2" creationId="{52DA34BA-82FC-47C5-BCE1-BB65E08B92A1}"/>
          </ac:spMkLst>
        </pc:spChg>
        <pc:spChg chg="mod">
          <ac:chgData name="Kelly Stokes" userId="3e5c5154-569e-4d81-aa91-4f91841cdfa9" providerId="ADAL" clId="{5D780BCD-BE0B-478F-9C0B-04ACAB2C4976}" dt="2022-10-18T14:17:48.987" v="2375" actId="1076"/>
          <ac:spMkLst>
            <pc:docMk/>
            <pc:sldMk cId="3953821931" sldId="1225"/>
            <ac:spMk id="3" creationId="{13BB5EC0-7A96-4D29-A835-6FAE896C31A4}"/>
          </ac:spMkLst>
        </pc:spChg>
      </pc:sldChg>
      <pc:sldChg chg="del">
        <pc:chgData name="Kelly Stokes" userId="3e5c5154-569e-4d81-aa91-4f91841cdfa9" providerId="ADAL" clId="{5D780BCD-BE0B-478F-9C0B-04ACAB2C4976}" dt="2022-10-18T14:17:53.042" v="2376" actId="2696"/>
        <pc:sldMkLst>
          <pc:docMk/>
          <pc:sldMk cId="2000575004" sldId="1226"/>
        </pc:sldMkLst>
      </pc:sldChg>
      <pc:sldChg chg="modSp mod">
        <pc:chgData name="Kelly Stokes" userId="3e5c5154-569e-4d81-aa91-4f91841cdfa9" providerId="ADAL" clId="{5D780BCD-BE0B-478F-9C0B-04ACAB2C4976}" dt="2022-10-18T14:19:29.850" v="2383" actId="20577"/>
        <pc:sldMkLst>
          <pc:docMk/>
          <pc:sldMk cId="3055380733" sldId="1227"/>
        </pc:sldMkLst>
        <pc:spChg chg="mod">
          <ac:chgData name="Kelly Stokes" userId="3e5c5154-569e-4d81-aa91-4f91841cdfa9" providerId="ADAL" clId="{5D780BCD-BE0B-478F-9C0B-04ACAB2C4976}" dt="2022-10-18T14:19:29.850" v="2383" actId="20577"/>
          <ac:spMkLst>
            <pc:docMk/>
            <pc:sldMk cId="3055380733" sldId="1227"/>
            <ac:spMk id="2" creationId="{52DA34BA-82FC-47C5-BCE1-BB65E08B92A1}"/>
          </ac:spMkLst>
        </pc:spChg>
      </pc:sldChg>
      <pc:sldChg chg="modSp mod">
        <pc:chgData name="Kelly Stokes" userId="3e5c5154-569e-4d81-aa91-4f91841cdfa9" providerId="ADAL" clId="{5D780BCD-BE0B-478F-9C0B-04ACAB2C4976}" dt="2022-10-18T14:19:37.549" v="2387" actId="1076"/>
        <pc:sldMkLst>
          <pc:docMk/>
          <pc:sldMk cId="819589144" sldId="1228"/>
        </pc:sldMkLst>
        <pc:spChg chg="mod">
          <ac:chgData name="Kelly Stokes" userId="3e5c5154-569e-4d81-aa91-4f91841cdfa9" providerId="ADAL" clId="{5D780BCD-BE0B-478F-9C0B-04ACAB2C4976}" dt="2022-10-18T14:19:34.254" v="2386" actId="20577"/>
          <ac:spMkLst>
            <pc:docMk/>
            <pc:sldMk cId="819589144" sldId="1228"/>
            <ac:spMk id="2" creationId="{52DA34BA-82FC-47C5-BCE1-BB65E08B92A1}"/>
          </ac:spMkLst>
        </pc:spChg>
        <pc:spChg chg="mod">
          <ac:chgData name="Kelly Stokes" userId="3e5c5154-569e-4d81-aa91-4f91841cdfa9" providerId="ADAL" clId="{5D780BCD-BE0B-478F-9C0B-04ACAB2C4976}" dt="2022-10-18T14:19:37.549" v="2387" actId="1076"/>
          <ac:spMkLst>
            <pc:docMk/>
            <pc:sldMk cId="819589144" sldId="1228"/>
            <ac:spMk id="3" creationId="{0366E0B6-702E-4814-82C6-08CA2D13F3C9}"/>
          </ac:spMkLst>
        </pc:spChg>
      </pc:sldChg>
      <pc:sldChg chg="del">
        <pc:chgData name="Kelly Stokes" userId="3e5c5154-569e-4d81-aa91-4f91841cdfa9" providerId="ADAL" clId="{5D780BCD-BE0B-478F-9C0B-04ACAB2C4976}" dt="2022-10-18T14:19:42.255" v="2388" actId="2696"/>
        <pc:sldMkLst>
          <pc:docMk/>
          <pc:sldMk cId="3263883962" sldId="1229"/>
        </pc:sldMkLst>
      </pc:sldChg>
      <pc:sldChg chg="modSp mod">
        <pc:chgData name="Kelly Stokes" userId="3e5c5154-569e-4d81-aa91-4f91841cdfa9" providerId="ADAL" clId="{5D780BCD-BE0B-478F-9C0B-04ACAB2C4976}" dt="2022-10-18T14:20:21.016" v="2396" actId="20577"/>
        <pc:sldMkLst>
          <pc:docMk/>
          <pc:sldMk cId="3270977616" sldId="1230"/>
        </pc:sldMkLst>
        <pc:spChg chg="mod">
          <ac:chgData name="Kelly Stokes" userId="3e5c5154-569e-4d81-aa91-4f91841cdfa9" providerId="ADAL" clId="{5D780BCD-BE0B-478F-9C0B-04ACAB2C4976}" dt="2022-10-18T14:20:21.016" v="2396" actId="20577"/>
          <ac:spMkLst>
            <pc:docMk/>
            <pc:sldMk cId="3270977616" sldId="1230"/>
            <ac:spMk id="2" creationId="{52DA34BA-82FC-47C5-BCE1-BB65E08B92A1}"/>
          </ac:spMkLst>
        </pc:spChg>
      </pc:sldChg>
      <pc:sldChg chg="modSp mod">
        <pc:chgData name="Kelly Stokes" userId="3e5c5154-569e-4d81-aa91-4f91841cdfa9" providerId="ADAL" clId="{5D780BCD-BE0B-478F-9C0B-04ACAB2C4976}" dt="2022-10-18T14:20:28.990" v="2402" actId="1076"/>
        <pc:sldMkLst>
          <pc:docMk/>
          <pc:sldMk cId="284515646" sldId="1231"/>
        </pc:sldMkLst>
        <pc:spChg chg="mod">
          <ac:chgData name="Kelly Stokes" userId="3e5c5154-569e-4d81-aa91-4f91841cdfa9" providerId="ADAL" clId="{5D780BCD-BE0B-478F-9C0B-04ACAB2C4976}" dt="2022-10-18T14:20:24.912" v="2401" actId="20577"/>
          <ac:spMkLst>
            <pc:docMk/>
            <pc:sldMk cId="284515646" sldId="1231"/>
            <ac:spMk id="2" creationId="{52DA34BA-82FC-47C5-BCE1-BB65E08B92A1}"/>
          </ac:spMkLst>
        </pc:spChg>
        <pc:spChg chg="mod">
          <ac:chgData name="Kelly Stokes" userId="3e5c5154-569e-4d81-aa91-4f91841cdfa9" providerId="ADAL" clId="{5D780BCD-BE0B-478F-9C0B-04ACAB2C4976}" dt="2022-10-18T14:20:28.990" v="2402" actId="1076"/>
          <ac:spMkLst>
            <pc:docMk/>
            <pc:sldMk cId="284515646" sldId="1231"/>
            <ac:spMk id="3" creationId="{AF057B79-A2F9-8CC8-D246-FC14A4DA4D85}"/>
          </ac:spMkLst>
        </pc:spChg>
      </pc:sldChg>
      <pc:sldChg chg="del">
        <pc:chgData name="Kelly Stokes" userId="3e5c5154-569e-4d81-aa91-4f91841cdfa9" providerId="ADAL" clId="{5D780BCD-BE0B-478F-9C0B-04ACAB2C4976}" dt="2022-10-18T14:20:32.331" v="2403" actId="2696"/>
        <pc:sldMkLst>
          <pc:docMk/>
          <pc:sldMk cId="2545566119" sldId="1232"/>
        </pc:sldMkLst>
      </pc:sldChg>
      <pc:sldChg chg="modSp mod">
        <pc:chgData name="Kelly Stokes" userId="3e5c5154-569e-4d81-aa91-4f91841cdfa9" providerId="ADAL" clId="{5D780BCD-BE0B-478F-9C0B-04ACAB2C4976}" dt="2022-10-18T14:21:26.361" v="2411" actId="20577"/>
        <pc:sldMkLst>
          <pc:docMk/>
          <pc:sldMk cId="2000331202" sldId="1233"/>
        </pc:sldMkLst>
        <pc:spChg chg="mod">
          <ac:chgData name="Kelly Stokes" userId="3e5c5154-569e-4d81-aa91-4f91841cdfa9" providerId="ADAL" clId="{5D780BCD-BE0B-478F-9C0B-04ACAB2C4976}" dt="2022-10-18T14:21:26.361" v="2411" actId="20577"/>
          <ac:spMkLst>
            <pc:docMk/>
            <pc:sldMk cId="2000331202" sldId="1233"/>
            <ac:spMk id="2" creationId="{52DA34BA-82FC-47C5-BCE1-BB65E08B92A1}"/>
          </ac:spMkLst>
        </pc:spChg>
      </pc:sldChg>
      <pc:sldChg chg="addSp delSp modSp mod">
        <pc:chgData name="Kelly Stokes" userId="3e5c5154-569e-4d81-aa91-4f91841cdfa9" providerId="ADAL" clId="{5D780BCD-BE0B-478F-9C0B-04ACAB2C4976}" dt="2022-10-18T14:22:01.190" v="2424"/>
        <pc:sldMkLst>
          <pc:docMk/>
          <pc:sldMk cId="3304772364" sldId="1234"/>
        </pc:sldMkLst>
        <pc:spChg chg="mod">
          <ac:chgData name="Kelly Stokes" userId="3e5c5154-569e-4d81-aa91-4f91841cdfa9" providerId="ADAL" clId="{5D780BCD-BE0B-478F-9C0B-04ACAB2C4976}" dt="2022-10-18T14:21:40.156" v="2420" actId="20577"/>
          <ac:spMkLst>
            <pc:docMk/>
            <pc:sldMk cId="3304772364" sldId="1234"/>
            <ac:spMk id="2" creationId="{52DA34BA-82FC-47C5-BCE1-BB65E08B92A1}"/>
          </ac:spMkLst>
        </pc:spChg>
        <pc:picChg chg="add mod">
          <ac:chgData name="Kelly Stokes" userId="3e5c5154-569e-4d81-aa91-4f91841cdfa9" providerId="ADAL" clId="{5D780BCD-BE0B-478F-9C0B-04ACAB2C4976}" dt="2022-10-18T14:22:01.190" v="2424"/>
          <ac:picMkLst>
            <pc:docMk/>
            <pc:sldMk cId="3304772364" sldId="1234"/>
            <ac:picMk id="3" creationId="{62E75644-C674-9B28-2891-25CC9032A79C}"/>
          </ac:picMkLst>
        </pc:picChg>
        <pc:picChg chg="del">
          <ac:chgData name="Kelly Stokes" userId="3e5c5154-569e-4d81-aa91-4f91841cdfa9" providerId="ADAL" clId="{5D780BCD-BE0B-478F-9C0B-04ACAB2C4976}" dt="2022-10-18T14:22:00.831" v="2423" actId="478"/>
          <ac:picMkLst>
            <pc:docMk/>
            <pc:sldMk cId="3304772364" sldId="1234"/>
            <ac:picMk id="4" creationId="{DF3933B5-4650-B59B-68E4-4656F70740DA}"/>
          </ac:picMkLst>
        </pc:picChg>
      </pc:sldChg>
      <pc:sldChg chg="del">
        <pc:chgData name="Kelly Stokes" userId="3e5c5154-569e-4d81-aa91-4f91841cdfa9" providerId="ADAL" clId="{5D780BCD-BE0B-478F-9C0B-04ACAB2C4976}" dt="2022-10-18T14:25:16.224" v="2433" actId="2696"/>
        <pc:sldMkLst>
          <pc:docMk/>
          <pc:sldMk cId="2034670679" sldId="1235"/>
        </pc:sldMkLst>
      </pc:sldChg>
      <pc:sldChg chg="modSp mod">
        <pc:chgData name="Kelly Stokes" userId="3e5c5154-569e-4d81-aa91-4f91841cdfa9" providerId="ADAL" clId="{5D780BCD-BE0B-478F-9C0B-04ACAB2C4976}" dt="2022-10-18T14:25:25.546" v="2436" actId="20577"/>
        <pc:sldMkLst>
          <pc:docMk/>
          <pc:sldMk cId="4151561286" sldId="1236"/>
        </pc:sldMkLst>
        <pc:spChg chg="mod">
          <ac:chgData name="Kelly Stokes" userId="3e5c5154-569e-4d81-aa91-4f91841cdfa9" providerId="ADAL" clId="{5D780BCD-BE0B-478F-9C0B-04ACAB2C4976}" dt="2022-10-18T14:25:25.546" v="2436" actId="20577"/>
          <ac:spMkLst>
            <pc:docMk/>
            <pc:sldMk cId="4151561286" sldId="1236"/>
            <ac:spMk id="2" creationId="{52DA34BA-82FC-47C5-BCE1-BB65E08B92A1}"/>
          </ac:spMkLst>
        </pc:spChg>
      </pc:sldChg>
      <pc:sldChg chg="addSp delSp modSp mod">
        <pc:chgData name="Kelly Stokes" userId="3e5c5154-569e-4d81-aa91-4f91841cdfa9" providerId="ADAL" clId="{5D780BCD-BE0B-478F-9C0B-04ACAB2C4976}" dt="2022-10-18T14:25:57.066" v="2449"/>
        <pc:sldMkLst>
          <pc:docMk/>
          <pc:sldMk cId="1511540860" sldId="1237"/>
        </pc:sldMkLst>
        <pc:spChg chg="mod">
          <ac:chgData name="Kelly Stokes" userId="3e5c5154-569e-4d81-aa91-4f91841cdfa9" providerId="ADAL" clId="{5D780BCD-BE0B-478F-9C0B-04ACAB2C4976}" dt="2022-10-18T14:25:42.011" v="2447" actId="20577"/>
          <ac:spMkLst>
            <pc:docMk/>
            <pc:sldMk cId="1511540860" sldId="1237"/>
            <ac:spMk id="2" creationId="{52DA34BA-82FC-47C5-BCE1-BB65E08B92A1}"/>
          </ac:spMkLst>
        </pc:spChg>
        <pc:picChg chg="del">
          <ac:chgData name="Kelly Stokes" userId="3e5c5154-569e-4d81-aa91-4f91841cdfa9" providerId="ADAL" clId="{5D780BCD-BE0B-478F-9C0B-04ACAB2C4976}" dt="2022-10-18T14:25:44.116" v="2448" actId="478"/>
          <ac:picMkLst>
            <pc:docMk/>
            <pc:sldMk cId="1511540860" sldId="1237"/>
            <ac:picMk id="3" creationId="{A3866ED6-4E49-CDEF-F659-50D850BBAAD9}"/>
          </ac:picMkLst>
        </pc:picChg>
        <pc:picChg chg="add mod">
          <ac:chgData name="Kelly Stokes" userId="3e5c5154-569e-4d81-aa91-4f91841cdfa9" providerId="ADAL" clId="{5D780BCD-BE0B-478F-9C0B-04ACAB2C4976}" dt="2022-10-18T14:25:57.066" v="2449"/>
          <ac:picMkLst>
            <pc:docMk/>
            <pc:sldMk cId="1511540860" sldId="1237"/>
            <ac:picMk id="4" creationId="{A0E7FB62-C9C9-5C8D-96AF-ECEEA78EAD04}"/>
          </ac:picMkLst>
        </pc:picChg>
      </pc:sldChg>
      <pc:sldChg chg="addSp delSp modSp mod">
        <pc:chgData name="Kelly Stokes" userId="3e5c5154-569e-4d81-aa91-4f91841cdfa9" providerId="ADAL" clId="{5D780BCD-BE0B-478F-9C0B-04ACAB2C4976}" dt="2022-10-18T14:28:33.303" v="2487" actId="20577"/>
        <pc:sldMkLst>
          <pc:docMk/>
          <pc:sldMk cId="1776451213" sldId="1238"/>
        </pc:sldMkLst>
        <pc:spChg chg="mod">
          <ac:chgData name="Kelly Stokes" userId="3e5c5154-569e-4d81-aa91-4f91841cdfa9" providerId="ADAL" clId="{5D780BCD-BE0B-478F-9C0B-04ACAB2C4976}" dt="2022-10-18T14:28:33.303" v="2487" actId="20577"/>
          <ac:spMkLst>
            <pc:docMk/>
            <pc:sldMk cId="1776451213" sldId="1238"/>
            <ac:spMk id="2" creationId="{52DA34BA-82FC-47C5-BCE1-BB65E08B92A1}"/>
          </ac:spMkLst>
        </pc:spChg>
        <pc:picChg chg="del">
          <ac:chgData name="Kelly Stokes" userId="3e5c5154-569e-4d81-aa91-4f91841cdfa9" providerId="ADAL" clId="{5D780BCD-BE0B-478F-9C0B-04ACAB2C4976}" dt="2022-10-18T14:26:05.429" v="2450" actId="478"/>
          <ac:picMkLst>
            <pc:docMk/>
            <pc:sldMk cId="1776451213" sldId="1238"/>
            <ac:picMk id="3" creationId="{1212C9A9-2E8C-FF8D-C5B8-BF6BDB2599F2}"/>
          </ac:picMkLst>
        </pc:picChg>
        <pc:picChg chg="add mod">
          <ac:chgData name="Kelly Stokes" userId="3e5c5154-569e-4d81-aa91-4f91841cdfa9" providerId="ADAL" clId="{5D780BCD-BE0B-478F-9C0B-04ACAB2C4976}" dt="2022-10-18T14:26:05.948" v="2451"/>
          <ac:picMkLst>
            <pc:docMk/>
            <pc:sldMk cId="1776451213" sldId="1238"/>
            <ac:picMk id="4" creationId="{41AEAA24-EC90-FE88-DE97-167D58C5FCB2}"/>
          </ac:picMkLst>
        </pc:picChg>
      </pc:sldChg>
      <pc:sldChg chg="modSp mod">
        <pc:chgData name="Kelly Stokes" userId="3e5c5154-569e-4d81-aa91-4f91841cdfa9" providerId="ADAL" clId="{5D780BCD-BE0B-478F-9C0B-04ACAB2C4976}" dt="2022-10-18T14:26:39.304" v="2459" actId="20577"/>
        <pc:sldMkLst>
          <pc:docMk/>
          <pc:sldMk cId="768818761" sldId="1239"/>
        </pc:sldMkLst>
        <pc:spChg chg="mod">
          <ac:chgData name="Kelly Stokes" userId="3e5c5154-569e-4d81-aa91-4f91841cdfa9" providerId="ADAL" clId="{5D780BCD-BE0B-478F-9C0B-04ACAB2C4976}" dt="2022-10-18T14:26:39.304" v="2459" actId="20577"/>
          <ac:spMkLst>
            <pc:docMk/>
            <pc:sldMk cId="768818761" sldId="1239"/>
            <ac:spMk id="2" creationId="{52DA34BA-82FC-47C5-BCE1-BB65E08B92A1}"/>
          </ac:spMkLst>
        </pc:spChg>
      </pc:sldChg>
      <pc:sldChg chg="addSp delSp modSp mod">
        <pc:chgData name="Kelly Stokes" userId="3e5c5154-569e-4d81-aa91-4f91841cdfa9" providerId="ADAL" clId="{5D780BCD-BE0B-478F-9C0B-04ACAB2C4976}" dt="2022-10-18T14:27:05.132" v="2477"/>
        <pc:sldMkLst>
          <pc:docMk/>
          <pc:sldMk cId="3840875373" sldId="1240"/>
        </pc:sldMkLst>
        <pc:spChg chg="mod">
          <ac:chgData name="Kelly Stokes" userId="3e5c5154-569e-4d81-aa91-4f91841cdfa9" providerId="ADAL" clId="{5D780BCD-BE0B-478F-9C0B-04ACAB2C4976}" dt="2022-10-18T14:26:50.947" v="2475" actId="20577"/>
          <ac:spMkLst>
            <pc:docMk/>
            <pc:sldMk cId="3840875373" sldId="1240"/>
            <ac:spMk id="2" creationId="{52DA34BA-82FC-47C5-BCE1-BB65E08B92A1}"/>
          </ac:spMkLst>
        </pc:spChg>
        <pc:picChg chg="del">
          <ac:chgData name="Kelly Stokes" userId="3e5c5154-569e-4d81-aa91-4f91841cdfa9" providerId="ADAL" clId="{5D780BCD-BE0B-478F-9C0B-04ACAB2C4976}" dt="2022-10-18T14:26:53.813" v="2476" actId="478"/>
          <ac:picMkLst>
            <pc:docMk/>
            <pc:sldMk cId="3840875373" sldId="1240"/>
            <ac:picMk id="3" creationId="{C2FD2169-4BB9-EC87-295E-525777B193C6}"/>
          </ac:picMkLst>
        </pc:picChg>
        <pc:picChg chg="add mod">
          <ac:chgData name="Kelly Stokes" userId="3e5c5154-569e-4d81-aa91-4f91841cdfa9" providerId="ADAL" clId="{5D780BCD-BE0B-478F-9C0B-04ACAB2C4976}" dt="2022-10-18T14:27:05.132" v="2477"/>
          <ac:picMkLst>
            <pc:docMk/>
            <pc:sldMk cId="3840875373" sldId="1240"/>
            <ac:picMk id="4" creationId="{5062DDA7-2BD7-1AD9-651E-0BDF3832B5DE}"/>
          </ac:picMkLst>
        </pc:picChg>
      </pc:sldChg>
      <pc:sldChg chg="addSp delSp modSp mod">
        <pc:chgData name="Kelly Stokes" userId="3e5c5154-569e-4d81-aa91-4f91841cdfa9" providerId="ADAL" clId="{5D780BCD-BE0B-478F-9C0B-04ACAB2C4976}" dt="2022-10-18T14:27:48.977" v="2485" actId="14100"/>
        <pc:sldMkLst>
          <pc:docMk/>
          <pc:sldMk cId="3160228231" sldId="1241"/>
        </pc:sldMkLst>
        <pc:spChg chg="mod">
          <ac:chgData name="Kelly Stokes" userId="3e5c5154-569e-4d81-aa91-4f91841cdfa9" providerId="ADAL" clId="{5D780BCD-BE0B-478F-9C0B-04ACAB2C4976}" dt="2022-10-18T14:27:42.004" v="2483" actId="20577"/>
          <ac:spMkLst>
            <pc:docMk/>
            <pc:sldMk cId="3160228231" sldId="1241"/>
            <ac:spMk id="2" creationId="{52DA34BA-82FC-47C5-BCE1-BB65E08B92A1}"/>
          </ac:spMkLst>
        </pc:spChg>
        <pc:picChg chg="del">
          <ac:chgData name="Kelly Stokes" userId="3e5c5154-569e-4d81-aa91-4f91841cdfa9" providerId="ADAL" clId="{5D780BCD-BE0B-478F-9C0B-04ACAB2C4976}" dt="2022-10-18T14:27:08.129" v="2478" actId="478"/>
          <ac:picMkLst>
            <pc:docMk/>
            <pc:sldMk cId="3160228231" sldId="1241"/>
            <ac:picMk id="3" creationId="{524411AC-F094-E85B-ABCD-878E94DB24F5}"/>
          </ac:picMkLst>
        </pc:picChg>
        <pc:picChg chg="add mod">
          <ac:chgData name="Kelly Stokes" userId="3e5c5154-569e-4d81-aa91-4f91841cdfa9" providerId="ADAL" clId="{5D780BCD-BE0B-478F-9C0B-04ACAB2C4976}" dt="2022-10-18T14:27:48.977" v="2485" actId="14100"/>
          <ac:picMkLst>
            <pc:docMk/>
            <pc:sldMk cId="3160228231" sldId="1241"/>
            <ac:picMk id="4" creationId="{2A1448E4-AB03-B372-D5B3-C188DEDAF3AF}"/>
          </ac:picMkLst>
        </pc:picChg>
      </pc:sldChg>
      <pc:sldChg chg="modSp mod">
        <pc:chgData name="Kelly Stokes" userId="3e5c5154-569e-4d81-aa91-4f91841cdfa9" providerId="ADAL" clId="{5D780BCD-BE0B-478F-9C0B-04ACAB2C4976}" dt="2022-10-18T14:29:16.305" v="2538" actId="20577"/>
        <pc:sldMkLst>
          <pc:docMk/>
          <pc:sldMk cId="3554938693" sldId="1242"/>
        </pc:sldMkLst>
        <pc:spChg chg="mod">
          <ac:chgData name="Kelly Stokes" userId="3e5c5154-569e-4d81-aa91-4f91841cdfa9" providerId="ADAL" clId="{5D780BCD-BE0B-478F-9C0B-04ACAB2C4976}" dt="2022-10-18T14:29:16.305" v="2538" actId="20577"/>
          <ac:spMkLst>
            <pc:docMk/>
            <pc:sldMk cId="3554938693" sldId="1242"/>
            <ac:spMk id="2" creationId="{52DA34BA-82FC-47C5-BCE1-BB65E08B92A1}"/>
          </ac:spMkLst>
        </pc:spChg>
      </pc:sldChg>
      <pc:sldChg chg="del">
        <pc:chgData name="Kelly Stokes" userId="3e5c5154-569e-4d81-aa91-4f91841cdfa9" providerId="ADAL" clId="{5D780BCD-BE0B-478F-9C0B-04ACAB2C4976}" dt="2022-10-18T14:29:19.875" v="2539" actId="2696"/>
        <pc:sldMkLst>
          <pc:docMk/>
          <pc:sldMk cId="3082959164" sldId="1243"/>
        </pc:sldMkLst>
      </pc:sldChg>
      <pc:sldChg chg="del">
        <pc:chgData name="Kelly Stokes" userId="3e5c5154-569e-4d81-aa91-4f91841cdfa9" providerId="ADAL" clId="{5D780BCD-BE0B-478F-9C0B-04ACAB2C4976}" dt="2022-10-18T14:29:22.186" v="2540" actId="2696"/>
        <pc:sldMkLst>
          <pc:docMk/>
          <pc:sldMk cId="2058217789" sldId="1244"/>
        </pc:sldMkLst>
      </pc:sldChg>
      <pc:sldChg chg="modSp mod">
        <pc:chgData name="Kelly Stokes" userId="3e5c5154-569e-4d81-aa91-4f91841cdfa9" providerId="ADAL" clId="{5D780BCD-BE0B-478F-9C0B-04ACAB2C4976}" dt="2022-10-18T14:30:17.901" v="2634" actId="20577"/>
        <pc:sldMkLst>
          <pc:docMk/>
          <pc:sldMk cId="1445355470" sldId="1245"/>
        </pc:sldMkLst>
        <pc:spChg chg="mod">
          <ac:chgData name="Kelly Stokes" userId="3e5c5154-569e-4d81-aa91-4f91841cdfa9" providerId="ADAL" clId="{5D780BCD-BE0B-478F-9C0B-04ACAB2C4976}" dt="2022-10-18T14:30:17.901" v="2634" actId="20577"/>
          <ac:spMkLst>
            <pc:docMk/>
            <pc:sldMk cId="1445355470" sldId="1245"/>
            <ac:spMk id="2" creationId="{52DA34BA-82FC-47C5-BCE1-BB65E08B92A1}"/>
          </ac:spMkLst>
        </pc:spChg>
      </pc:sldChg>
      <pc:sldChg chg="del">
        <pc:chgData name="Kelly Stokes" userId="3e5c5154-569e-4d81-aa91-4f91841cdfa9" providerId="ADAL" clId="{5D780BCD-BE0B-478F-9C0B-04ACAB2C4976}" dt="2022-10-18T14:30:22.206" v="2635" actId="2696"/>
        <pc:sldMkLst>
          <pc:docMk/>
          <pc:sldMk cId="4205669280" sldId="1246"/>
        </pc:sldMkLst>
      </pc:sldChg>
      <pc:sldChg chg="del">
        <pc:chgData name="Kelly Stokes" userId="3e5c5154-569e-4d81-aa91-4f91841cdfa9" providerId="ADAL" clId="{5D780BCD-BE0B-478F-9C0B-04ACAB2C4976}" dt="2022-10-18T14:30:24.703" v="2636" actId="2696"/>
        <pc:sldMkLst>
          <pc:docMk/>
          <pc:sldMk cId="581198020" sldId="1247"/>
        </pc:sldMkLst>
      </pc:sldChg>
      <pc:sldChg chg="modSp mod">
        <pc:chgData name="Kelly Stokes" userId="3e5c5154-569e-4d81-aa91-4f91841cdfa9" providerId="ADAL" clId="{5D780BCD-BE0B-478F-9C0B-04ACAB2C4976}" dt="2022-10-18T14:31:09.357" v="2697" actId="20577"/>
        <pc:sldMkLst>
          <pc:docMk/>
          <pc:sldMk cId="3114772496" sldId="1248"/>
        </pc:sldMkLst>
        <pc:spChg chg="mod">
          <ac:chgData name="Kelly Stokes" userId="3e5c5154-569e-4d81-aa91-4f91841cdfa9" providerId="ADAL" clId="{5D780BCD-BE0B-478F-9C0B-04ACAB2C4976}" dt="2022-10-18T14:31:09.357" v="2697" actId="20577"/>
          <ac:spMkLst>
            <pc:docMk/>
            <pc:sldMk cId="3114772496" sldId="1248"/>
            <ac:spMk id="2" creationId="{52DA34BA-82FC-47C5-BCE1-BB65E08B92A1}"/>
          </ac:spMkLst>
        </pc:spChg>
      </pc:sldChg>
      <pc:sldChg chg="del">
        <pc:chgData name="Kelly Stokes" userId="3e5c5154-569e-4d81-aa91-4f91841cdfa9" providerId="ADAL" clId="{5D780BCD-BE0B-478F-9C0B-04ACAB2C4976}" dt="2022-10-18T14:31:13.375" v="2698" actId="2696"/>
        <pc:sldMkLst>
          <pc:docMk/>
          <pc:sldMk cId="1032190197" sldId="1249"/>
        </pc:sldMkLst>
      </pc:sldChg>
      <pc:sldChg chg="del">
        <pc:chgData name="Kelly Stokes" userId="3e5c5154-569e-4d81-aa91-4f91841cdfa9" providerId="ADAL" clId="{5D780BCD-BE0B-478F-9C0B-04ACAB2C4976}" dt="2022-10-18T14:31:15.401" v="2699" actId="2696"/>
        <pc:sldMkLst>
          <pc:docMk/>
          <pc:sldMk cId="2133153881" sldId="1250"/>
        </pc:sldMkLst>
      </pc:sldChg>
      <pc:sldChg chg="modNotesTx">
        <pc:chgData name="Kelly Stokes" userId="3e5c5154-569e-4d81-aa91-4f91841cdfa9" providerId="ADAL" clId="{5D780BCD-BE0B-478F-9C0B-04ACAB2C4976}" dt="2022-10-18T14:31:58.756" v="2710"/>
        <pc:sldMkLst>
          <pc:docMk/>
          <pc:sldMk cId="688842316" sldId="1268"/>
        </pc:sldMkLst>
      </pc:sldChg>
      <pc:sldChg chg="modSp mod">
        <pc:chgData name="Kelly Stokes" userId="3e5c5154-569e-4d81-aa91-4f91841cdfa9" providerId="ADAL" clId="{5D780BCD-BE0B-478F-9C0B-04ACAB2C4976}" dt="2022-10-18T14:32:02.288" v="2712" actId="27636"/>
        <pc:sldMkLst>
          <pc:docMk/>
          <pc:sldMk cId="3852734705" sldId="1269"/>
        </pc:sldMkLst>
        <pc:spChg chg="mod">
          <ac:chgData name="Kelly Stokes" userId="3e5c5154-569e-4d81-aa91-4f91841cdfa9" providerId="ADAL" clId="{5D780BCD-BE0B-478F-9C0B-04ACAB2C4976}" dt="2022-10-18T14:32:02.288" v="2712" actId="27636"/>
          <ac:spMkLst>
            <pc:docMk/>
            <pc:sldMk cId="3852734705" sldId="1269"/>
            <ac:spMk id="2" creationId="{77E26784-A357-92CE-B6B1-8F248D3D6650}"/>
          </ac:spMkLst>
        </pc:spChg>
      </pc:sldChg>
      <pc:sldChg chg="addSp delSp modSp mod">
        <pc:chgData name="Kelly Stokes" userId="3e5c5154-569e-4d81-aa91-4f91841cdfa9" providerId="ADAL" clId="{5D780BCD-BE0B-478F-9C0B-04ACAB2C4976}" dt="2022-10-18T15:10:07.310" v="2743" actId="20577"/>
        <pc:sldMkLst>
          <pc:docMk/>
          <pc:sldMk cId="2150571810" sldId="1270"/>
        </pc:sldMkLst>
        <pc:graphicFrameChg chg="add del mod">
          <ac:chgData name="Kelly Stokes" userId="3e5c5154-569e-4d81-aa91-4f91841cdfa9" providerId="ADAL" clId="{5D780BCD-BE0B-478F-9C0B-04ACAB2C4976}" dt="2022-10-18T15:08:41.171" v="2716"/>
          <ac:graphicFrameMkLst>
            <pc:docMk/>
            <pc:sldMk cId="2150571810" sldId="1270"/>
            <ac:graphicFrameMk id="3" creationId="{4C852E3B-8301-E7EE-C43A-7246BDFDE607}"/>
          </ac:graphicFrameMkLst>
        </pc:graphicFrameChg>
        <pc:graphicFrameChg chg="add mod modGraphic">
          <ac:chgData name="Kelly Stokes" userId="3e5c5154-569e-4d81-aa91-4f91841cdfa9" providerId="ADAL" clId="{5D780BCD-BE0B-478F-9C0B-04ACAB2C4976}" dt="2022-10-18T15:10:07.310" v="2743" actId="20577"/>
          <ac:graphicFrameMkLst>
            <pc:docMk/>
            <pc:sldMk cId="2150571810" sldId="1270"/>
            <ac:graphicFrameMk id="4" creationId="{99D1E8E6-1EAD-BDCA-9EB5-7DA947A2BC38}"/>
          </ac:graphicFrameMkLst>
        </pc:graphicFrameChg>
        <pc:picChg chg="add del">
          <ac:chgData name="Kelly Stokes" userId="3e5c5154-569e-4d81-aa91-4f91841cdfa9" providerId="ADAL" clId="{5D780BCD-BE0B-478F-9C0B-04ACAB2C4976}" dt="2022-10-18T15:08:35.813" v="2714"/>
          <ac:picMkLst>
            <pc:docMk/>
            <pc:sldMk cId="2150571810" sldId="1270"/>
            <ac:picMk id="2" creationId="{1D2D9D60-2F17-FF70-2BA7-F787F7072DEB}"/>
          </ac:picMkLst>
        </pc:picChg>
        <pc:picChg chg="add del mod">
          <ac:chgData name="Kelly Stokes" userId="3e5c5154-569e-4d81-aa91-4f91841cdfa9" providerId="ADAL" clId="{5D780BCD-BE0B-478F-9C0B-04ACAB2C4976}" dt="2022-10-18T15:08:41.171" v="2716"/>
          <ac:picMkLst>
            <pc:docMk/>
            <pc:sldMk cId="2150571810" sldId="1270"/>
            <ac:picMk id="64513" creationId="{5B761AAB-D4D1-C0CC-938C-EC2539A6B525}"/>
          </ac:picMkLst>
        </pc:picChg>
        <pc:picChg chg="add del mod">
          <ac:chgData name="Kelly Stokes" userId="3e5c5154-569e-4d81-aa91-4f91841cdfa9" providerId="ADAL" clId="{5D780BCD-BE0B-478F-9C0B-04ACAB2C4976}" dt="2022-10-18T15:08:41.171" v="2716"/>
          <ac:picMkLst>
            <pc:docMk/>
            <pc:sldMk cId="2150571810" sldId="1270"/>
            <ac:picMk id="64514" creationId="{B816EDE7-B609-EEED-E2AA-10E5520E3C9D}"/>
          </ac:picMkLst>
        </pc:picChg>
        <pc:picChg chg="add del mod">
          <ac:chgData name="Kelly Stokes" userId="3e5c5154-569e-4d81-aa91-4f91841cdfa9" providerId="ADAL" clId="{5D780BCD-BE0B-478F-9C0B-04ACAB2C4976}" dt="2022-10-18T15:08:41.171" v="2716"/>
          <ac:picMkLst>
            <pc:docMk/>
            <pc:sldMk cId="2150571810" sldId="1270"/>
            <ac:picMk id="64515" creationId="{B783D2C3-ACEE-1CB3-3A92-AB31D4C9C68B}"/>
          </ac:picMkLst>
        </pc:picChg>
        <pc:picChg chg="add del mod">
          <ac:chgData name="Kelly Stokes" userId="3e5c5154-569e-4d81-aa91-4f91841cdfa9" providerId="ADAL" clId="{5D780BCD-BE0B-478F-9C0B-04ACAB2C4976}" dt="2022-10-18T15:09:07.132" v="2722" actId="478"/>
          <ac:picMkLst>
            <pc:docMk/>
            <pc:sldMk cId="2150571810" sldId="1270"/>
            <ac:picMk id="64516" creationId="{1E77166F-221E-30C3-5BA5-4A6989C3952E}"/>
          </ac:picMkLst>
        </pc:picChg>
        <pc:picChg chg="add del mod">
          <ac:chgData name="Kelly Stokes" userId="3e5c5154-569e-4d81-aa91-4f91841cdfa9" providerId="ADAL" clId="{5D780BCD-BE0B-478F-9C0B-04ACAB2C4976}" dt="2022-10-18T15:09:08.415" v="2723" actId="478"/>
          <ac:picMkLst>
            <pc:docMk/>
            <pc:sldMk cId="2150571810" sldId="1270"/>
            <ac:picMk id="64517" creationId="{84FBC70A-941E-B3DA-B895-207B3224A2CC}"/>
          </ac:picMkLst>
        </pc:picChg>
        <pc:picChg chg="add del mod">
          <ac:chgData name="Kelly Stokes" userId="3e5c5154-569e-4d81-aa91-4f91841cdfa9" providerId="ADAL" clId="{5D780BCD-BE0B-478F-9C0B-04ACAB2C4976}" dt="2022-10-18T15:09:09.151" v="2724" actId="478"/>
          <ac:picMkLst>
            <pc:docMk/>
            <pc:sldMk cId="2150571810" sldId="1270"/>
            <ac:picMk id="64518" creationId="{BBD8284C-0615-8C16-F0FD-75C987F1D9E4}"/>
          </ac:picMkLst>
        </pc:picChg>
      </pc:sldChg>
      <pc:sldChg chg="modSp mod">
        <pc:chgData name="Kelly Stokes" userId="3e5c5154-569e-4d81-aa91-4f91841cdfa9" providerId="ADAL" clId="{5D780BCD-BE0B-478F-9C0B-04ACAB2C4976}" dt="2022-10-18T15:11:41.385" v="2760" actId="20577"/>
        <pc:sldMkLst>
          <pc:docMk/>
          <pc:sldMk cId="2929972116" sldId="1283"/>
        </pc:sldMkLst>
        <pc:spChg chg="mod">
          <ac:chgData name="Kelly Stokes" userId="3e5c5154-569e-4d81-aa91-4f91841cdfa9" providerId="ADAL" clId="{5D780BCD-BE0B-478F-9C0B-04ACAB2C4976}" dt="2022-10-18T15:11:41.385" v="2760" actId="20577"/>
          <ac:spMkLst>
            <pc:docMk/>
            <pc:sldMk cId="2929972116" sldId="1283"/>
            <ac:spMk id="2" creationId="{52DA34BA-82FC-47C5-BCE1-BB65E08B92A1}"/>
          </ac:spMkLst>
        </pc:spChg>
      </pc:sldChg>
      <pc:sldChg chg="modSp mod">
        <pc:chgData name="Kelly Stokes" userId="3e5c5154-569e-4d81-aa91-4f91841cdfa9" providerId="ADAL" clId="{5D780BCD-BE0B-478F-9C0B-04ACAB2C4976}" dt="2022-10-18T15:13:25.801" v="2770" actId="1076"/>
        <pc:sldMkLst>
          <pc:docMk/>
          <pc:sldMk cId="3052372918" sldId="1284"/>
        </pc:sldMkLst>
        <pc:spChg chg="mod">
          <ac:chgData name="Kelly Stokes" userId="3e5c5154-569e-4d81-aa91-4f91841cdfa9" providerId="ADAL" clId="{5D780BCD-BE0B-478F-9C0B-04ACAB2C4976}" dt="2022-10-18T15:13:21.478" v="2769" actId="20577"/>
          <ac:spMkLst>
            <pc:docMk/>
            <pc:sldMk cId="3052372918" sldId="1284"/>
            <ac:spMk id="2" creationId="{52DA34BA-82FC-47C5-BCE1-BB65E08B92A1}"/>
          </ac:spMkLst>
        </pc:spChg>
        <pc:spChg chg="mod">
          <ac:chgData name="Kelly Stokes" userId="3e5c5154-569e-4d81-aa91-4f91841cdfa9" providerId="ADAL" clId="{5D780BCD-BE0B-478F-9C0B-04ACAB2C4976}" dt="2022-10-18T15:13:25.801" v="2770" actId="1076"/>
          <ac:spMkLst>
            <pc:docMk/>
            <pc:sldMk cId="3052372918" sldId="1284"/>
            <ac:spMk id="3" creationId="{13BB5EC0-7A96-4D29-A835-6FAE896C31A4}"/>
          </ac:spMkLst>
        </pc:spChg>
      </pc:sldChg>
      <pc:sldChg chg="del">
        <pc:chgData name="Kelly Stokes" userId="3e5c5154-569e-4d81-aa91-4f91841cdfa9" providerId="ADAL" clId="{5D780BCD-BE0B-478F-9C0B-04ACAB2C4976}" dt="2022-10-18T15:13:30.162" v="2771" actId="2696"/>
        <pc:sldMkLst>
          <pc:docMk/>
          <pc:sldMk cId="4224290798" sldId="1285"/>
        </pc:sldMkLst>
      </pc:sldChg>
      <pc:sldChg chg="modSp mod">
        <pc:chgData name="Kelly Stokes" userId="3e5c5154-569e-4d81-aa91-4f91841cdfa9" providerId="ADAL" clId="{5D780BCD-BE0B-478F-9C0B-04ACAB2C4976}" dt="2022-10-18T15:26:15.640" v="2783" actId="20577"/>
        <pc:sldMkLst>
          <pc:docMk/>
          <pc:sldMk cId="531482307" sldId="1286"/>
        </pc:sldMkLst>
        <pc:spChg chg="mod">
          <ac:chgData name="Kelly Stokes" userId="3e5c5154-569e-4d81-aa91-4f91841cdfa9" providerId="ADAL" clId="{5D780BCD-BE0B-478F-9C0B-04ACAB2C4976}" dt="2022-10-18T15:26:15.640" v="2783" actId="20577"/>
          <ac:spMkLst>
            <pc:docMk/>
            <pc:sldMk cId="531482307" sldId="1286"/>
            <ac:spMk id="2" creationId="{52DA34BA-82FC-47C5-BCE1-BB65E08B92A1}"/>
          </ac:spMkLst>
        </pc:spChg>
      </pc:sldChg>
      <pc:sldChg chg="modSp mod">
        <pc:chgData name="Kelly Stokes" userId="3e5c5154-569e-4d81-aa91-4f91841cdfa9" providerId="ADAL" clId="{5D780BCD-BE0B-478F-9C0B-04ACAB2C4976}" dt="2022-10-18T15:26:26.389" v="2791" actId="1076"/>
        <pc:sldMkLst>
          <pc:docMk/>
          <pc:sldMk cId="3073823177" sldId="1287"/>
        </pc:sldMkLst>
        <pc:spChg chg="mod">
          <ac:chgData name="Kelly Stokes" userId="3e5c5154-569e-4d81-aa91-4f91841cdfa9" providerId="ADAL" clId="{5D780BCD-BE0B-478F-9C0B-04ACAB2C4976}" dt="2022-10-18T15:26:21.605" v="2790" actId="20577"/>
          <ac:spMkLst>
            <pc:docMk/>
            <pc:sldMk cId="3073823177" sldId="1287"/>
            <ac:spMk id="2" creationId="{52DA34BA-82FC-47C5-BCE1-BB65E08B92A1}"/>
          </ac:spMkLst>
        </pc:spChg>
        <pc:spChg chg="mod">
          <ac:chgData name="Kelly Stokes" userId="3e5c5154-569e-4d81-aa91-4f91841cdfa9" providerId="ADAL" clId="{5D780BCD-BE0B-478F-9C0B-04ACAB2C4976}" dt="2022-10-18T15:26:26.389" v="2791" actId="1076"/>
          <ac:spMkLst>
            <pc:docMk/>
            <pc:sldMk cId="3073823177" sldId="1287"/>
            <ac:spMk id="3" creationId="{0366E0B6-702E-4814-82C6-08CA2D13F3C9}"/>
          </ac:spMkLst>
        </pc:spChg>
      </pc:sldChg>
      <pc:sldChg chg="del">
        <pc:chgData name="Kelly Stokes" userId="3e5c5154-569e-4d81-aa91-4f91841cdfa9" providerId="ADAL" clId="{5D780BCD-BE0B-478F-9C0B-04ACAB2C4976}" dt="2022-10-18T15:26:30.679" v="2792" actId="2696"/>
        <pc:sldMkLst>
          <pc:docMk/>
          <pc:sldMk cId="2604425643" sldId="1288"/>
        </pc:sldMkLst>
      </pc:sldChg>
      <pc:sldChg chg="modSp mod">
        <pc:chgData name="Kelly Stokes" userId="3e5c5154-569e-4d81-aa91-4f91841cdfa9" providerId="ADAL" clId="{5D780BCD-BE0B-478F-9C0B-04ACAB2C4976}" dt="2022-10-18T15:27:00.632" v="2808" actId="20577"/>
        <pc:sldMkLst>
          <pc:docMk/>
          <pc:sldMk cId="619124005" sldId="1289"/>
        </pc:sldMkLst>
        <pc:spChg chg="mod">
          <ac:chgData name="Kelly Stokes" userId="3e5c5154-569e-4d81-aa91-4f91841cdfa9" providerId="ADAL" clId="{5D780BCD-BE0B-478F-9C0B-04ACAB2C4976}" dt="2022-10-18T15:27:00.632" v="2808" actId="20577"/>
          <ac:spMkLst>
            <pc:docMk/>
            <pc:sldMk cId="619124005" sldId="1289"/>
            <ac:spMk id="2" creationId="{52DA34BA-82FC-47C5-BCE1-BB65E08B92A1}"/>
          </ac:spMkLst>
        </pc:spChg>
      </pc:sldChg>
      <pc:sldChg chg="modSp mod">
        <pc:chgData name="Kelly Stokes" userId="3e5c5154-569e-4d81-aa91-4f91841cdfa9" providerId="ADAL" clId="{5D780BCD-BE0B-478F-9C0B-04ACAB2C4976}" dt="2022-10-18T15:27:12.793" v="2830" actId="1076"/>
        <pc:sldMkLst>
          <pc:docMk/>
          <pc:sldMk cId="4043116301" sldId="1290"/>
        </pc:sldMkLst>
        <pc:spChg chg="mod">
          <ac:chgData name="Kelly Stokes" userId="3e5c5154-569e-4d81-aa91-4f91841cdfa9" providerId="ADAL" clId="{5D780BCD-BE0B-478F-9C0B-04ACAB2C4976}" dt="2022-10-18T15:27:08.645" v="2829" actId="20577"/>
          <ac:spMkLst>
            <pc:docMk/>
            <pc:sldMk cId="4043116301" sldId="1290"/>
            <ac:spMk id="2" creationId="{52DA34BA-82FC-47C5-BCE1-BB65E08B92A1}"/>
          </ac:spMkLst>
        </pc:spChg>
        <pc:spChg chg="mod">
          <ac:chgData name="Kelly Stokes" userId="3e5c5154-569e-4d81-aa91-4f91841cdfa9" providerId="ADAL" clId="{5D780BCD-BE0B-478F-9C0B-04ACAB2C4976}" dt="2022-10-18T15:27:12.793" v="2830" actId="1076"/>
          <ac:spMkLst>
            <pc:docMk/>
            <pc:sldMk cId="4043116301" sldId="1290"/>
            <ac:spMk id="3" creationId="{4BCBA2DA-E95C-434C-BE81-320E182AE5EF}"/>
          </ac:spMkLst>
        </pc:spChg>
      </pc:sldChg>
      <pc:sldChg chg="del">
        <pc:chgData name="Kelly Stokes" userId="3e5c5154-569e-4d81-aa91-4f91841cdfa9" providerId="ADAL" clId="{5D780BCD-BE0B-478F-9C0B-04ACAB2C4976}" dt="2022-10-18T15:27:16.133" v="2831" actId="2696"/>
        <pc:sldMkLst>
          <pc:docMk/>
          <pc:sldMk cId="2983189770" sldId="1291"/>
        </pc:sldMkLst>
      </pc:sldChg>
      <pc:sldChg chg="modSp mod">
        <pc:chgData name="Kelly Stokes" userId="3e5c5154-569e-4d81-aa91-4f91841cdfa9" providerId="ADAL" clId="{5D780BCD-BE0B-478F-9C0B-04ACAB2C4976}" dt="2022-10-18T15:27:54.328" v="2847" actId="20577"/>
        <pc:sldMkLst>
          <pc:docMk/>
          <pc:sldMk cId="3884877607" sldId="1296"/>
        </pc:sldMkLst>
        <pc:spChg chg="mod">
          <ac:chgData name="Kelly Stokes" userId="3e5c5154-569e-4d81-aa91-4f91841cdfa9" providerId="ADAL" clId="{5D780BCD-BE0B-478F-9C0B-04ACAB2C4976}" dt="2022-10-18T15:27:54.328" v="2847" actId="20577"/>
          <ac:spMkLst>
            <pc:docMk/>
            <pc:sldMk cId="3884877607" sldId="1296"/>
            <ac:spMk id="2" creationId="{52DA34BA-82FC-47C5-BCE1-BB65E08B92A1}"/>
          </ac:spMkLst>
        </pc:spChg>
      </pc:sldChg>
      <pc:sldChg chg="modSp mod">
        <pc:chgData name="Kelly Stokes" userId="3e5c5154-569e-4d81-aa91-4f91841cdfa9" providerId="ADAL" clId="{5D780BCD-BE0B-478F-9C0B-04ACAB2C4976}" dt="2022-10-18T15:27:58.878" v="2853" actId="20577"/>
        <pc:sldMkLst>
          <pc:docMk/>
          <pc:sldMk cId="962039029" sldId="1297"/>
        </pc:sldMkLst>
        <pc:spChg chg="mod">
          <ac:chgData name="Kelly Stokes" userId="3e5c5154-569e-4d81-aa91-4f91841cdfa9" providerId="ADAL" clId="{5D780BCD-BE0B-478F-9C0B-04ACAB2C4976}" dt="2022-10-18T15:27:58.878" v="2853" actId="20577"/>
          <ac:spMkLst>
            <pc:docMk/>
            <pc:sldMk cId="962039029" sldId="1297"/>
            <ac:spMk id="2" creationId="{52DA34BA-82FC-47C5-BCE1-BB65E08B92A1}"/>
          </ac:spMkLst>
        </pc:spChg>
      </pc:sldChg>
      <pc:sldChg chg="del">
        <pc:chgData name="Kelly Stokes" userId="3e5c5154-569e-4d81-aa91-4f91841cdfa9" providerId="ADAL" clId="{5D780BCD-BE0B-478F-9C0B-04ACAB2C4976}" dt="2022-10-18T15:28:02.770" v="2854" actId="2696"/>
        <pc:sldMkLst>
          <pc:docMk/>
          <pc:sldMk cId="4097276414" sldId="1298"/>
        </pc:sldMkLst>
      </pc:sldChg>
      <pc:sldChg chg="modSp mod">
        <pc:chgData name="Kelly Stokes" userId="3e5c5154-569e-4d81-aa91-4f91841cdfa9" providerId="ADAL" clId="{5D780BCD-BE0B-478F-9C0B-04ACAB2C4976}" dt="2022-10-18T15:28:53.410" v="2863" actId="20577"/>
        <pc:sldMkLst>
          <pc:docMk/>
          <pc:sldMk cId="2490212964" sldId="1299"/>
        </pc:sldMkLst>
        <pc:spChg chg="mod">
          <ac:chgData name="Kelly Stokes" userId="3e5c5154-569e-4d81-aa91-4f91841cdfa9" providerId="ADAL" clId="{5D780BCD-BE0B-478F-9C0B-04ACAB2C4976}" dt="2022-10-18T15:28:53.410" v="2863" actId="20577"/>
          <ac:spMkLst>
            <pc:docMk/>
            <pc:sldMk cId="2490212964" sldId="1299"/>
            <ac:spMk id="2" creationId="{52DA34BA-82FC-47C5-BCE1-BB65E08B92A1}"/>
          </ac:spMkLst>
        </pc:spChg>
      </pc:sldChg>
      <pc:sldChg chg="modSp mod">
        <pc:chgData name="Kelly Stokes" userId="3e5c5154-569e-4d81-aa91-4f91841cdfa9" providerId="ADAL" clId="{5D780BCD-BE0B-478F-9C0B-04ACAB2C4976}" dt="2022-10-18T15:28:58.954" v="2869" actId="20577"/>
        <pc:sldMkLst>
          <pc:docMk/>
          <pc:sldMk cId="720877578" sldId="1300"/>
        </pc:sldMkLst>
        <pc:spChg chg="mod">
          <ac:chgData name="Kelly Stokes" userId="3e5c5154-569e-4d81-aa91-4f91841cdfa9" providerId="ADAL" clId="{5D780BCD-BE0B-478F-9C0B-04ACAB2C4976}" dt="2022-10-18T15:28:58.954" v="2869" actId="20577"/>
          <ac:spMkLst>
            <pc:docMk/>
            <pc:sldMk cId="720877578" sldId="1300"/>
            <ac:spMk id="2" creationId="{52DA34BA-82FC-47C5-BCE1-BB65E08B92A1}"/>
          </ac:spMkLst>
        </pc:spChg>
      </pc:sldChg>
      <pc:sldChg chg="del">
        <pc:chgData name="Kelly Stokes" userId="3e5c5154-569e-4d81-aa91-4f91841cdfa9" providerId="ADAL" clId="{5D780BCD-BE0B-478F-9C0B-04ACAB2C4976}" dt="2022-10-18T15:29:03.406" v="2870" actId="2696"/>
        <pc:sldMkLst>
          <pc:docMk/>
          <pc:sldMk cId="1472226662" sldId="1301"/>
        </pc:sldMkLst>
      </pc:sldChg>
      <pc:sldChg chg="modSp mod">
        <pc:chgData name="Kelly Stokes" userId="3e5c5154-569e-4d81-aa91-4f91841cdfa9" providerId="ADAL" clId="{5D780BCD-BE0B-478F-9C0B-04ACAB2C4976}" dt="2022-10-18T15:29:45.076" v="2878" actId="20577"/>
        <pc:sldMkLst>
          <pc:docMk/>
          <pc:sldMk cId="2110805264" sldId="1302"/>
        </pc:sldMkLst>
        <pc:spChg chg="mod">
          <ac:chgData name="Kelly Stokes" userId="3e5c5154-569e-4d81-aa91-4f91841cdfa9" providerId="ADAL" clId="{5D780BCD-BE0B-478F-9C0B-04ACAB2C4976}" dt="2022-10-18T15:29:45.076" v="2878" actId="20577"/>
          <ac:spMkLst>
            <pc:docMk/>
            <pc:sldMk cId="2110805264" sldId="1302"/>
            <ac:spMk id="2" creationId="{52DA34BA-82FC-47C5-BCE1-BB65E08B92A1}"/>
          </ac:spMkLst>
        </pc:spChg>
      </pc:sldChg>
      <pc:sldChg chg="modSp mod">
        <pc:chgData name="Kelly Stokes" userId="3e5c5154-569e-4d81-aa91-4f91841cdfa9" providerId="ADAL" clId="{5D780BCD-BE0B-478F-9C0B-04ACAB2C4976}" dt="2022-10-18T15:29:53.530" v="2884" actId="1076"/>
        <pc:sldMkLst>
          <pc:docMk/>
          <pc:sldMk cId="817952069" sldId="1303"/>
        </pc:sldMkLst>
        <pc:spChg chg="mod">
          <ac:chgData name="Kelly Stokes" userId="3e5c5154-569e-4d81-aa91-4f91841cdfa9" providerId="ADAL" clId="{5D780BCD-BE0B-478F-9C0B-04ACAB2C4976}" dt="2022-10-18T15:29:48.991" v="2883" actId="20577"/>
          <ac:spMkLst>
            <pc:docMk/>
            <pc:sldMk cId="817952069" sldId="1303"/>
            <ac:spMk id="2" creationId="{52DA34BA-82FC-47C5-BCE1-BB65E08B92A1}"/>
          </ac:spMkLst>
        </pc:spChg>
        <pc:spChg chg="mod">
          <ac:chgData name="Kelly Stokes" userId="3e5c5154-569e-4d81-aa91-4f91841cdfa9" providerId="ADAL" clId="{5D780BCD-BE0B-478F-9C0B-04ACAB2C4976}" dt="2022-10-18T15:29:53.530" v="2884" actId="1076"/>
          <ac:spMkLst>
            <pc:docMk/>
            <pc:sldMk cId="817952069" sldId="1303"/>
            <ac:spMk id="3" creationId="{AF057B79-A2F9-8CC8-D246-FC14A4DA4D85}"/>
          </ac:spMkLst>
        </pc:spChg>
      </pc:sldChg>
      <pc:sldChg chg="del">
        <pc:chgData name="Kelly Stokes" userId="3e5c5154-569e-4d81-aa91-4f91841cdfa9" providerId="ADAL" clId="{5D780BCD-BE0B-478F-9C0B-04ACAB2C4976}" dt="2022-10-18T15:29:57.624" v="2885" actId="2696"/>
        <pc:sldMkLst>
          <pc:docMk/>
          <pc:sldMk cId="4180744714" sldId="1304"/>
        </pc:sldMkLst>
      </pc:sldChg>
      <pc:sldChg chg="modSp mod">
        <pc:chgData name="Kelly Stokes" userId="3e5c5154-569e-4d81-aa91-4f91841cdfa9" providerId="ADAL" clId="{5D780BCD-BE0B-478F-9C0B-04ACAB2C4976}" dt="2022-10-18T15:30:28.422" v="2892" actId="20577"/>
        <pc:sldMkLst>
          <pc:docMk/>
          <pc:sldMk cId="100541947" sldId="1305"/>
        </pc:sldMkLst>
        <pc:spChg chg="mod">
          <ac:chgData name="Kelly Stokes" userId="3e5c5154-569e-4d81-aa91-4f91841cdfa9" providerId="ADAL" clId="{5D780BCD-BE0B-478F-9C0B-04ACAB2C4976}" dt="2022-10-18T15:30:28.422" v="2892" actId="20577"/>
          <ac:spMkLst>
            <pc:docMk/>
            <pc:sldMk cId="100541947" sldId="1305"/>
            <ac:spMk id="2" creationId="{52DA34BA-82FC-47C5-BCE1-BB65E08B92A1}"/>
          </ac:spMkLst>
        </pc:spChg>
      </pc:sldChg>
      <pc:sldChg chg="addSp delSp modSp mod">
        <pc:chgData name="Kelly Stokes" userId="3e5c5154-569e-4d81-aa91-4f91841cdfa9" providerId="ADAL" clId="{5D780BCD-BE0B-478F-9C0B-04ACAB2C4976}" dt="2022-10-18T15:31:01.475" v="2910" actId="20577"/>
        <pc:sldMkLst>
          <pc:docMk/>
          <pc:sldMk cId="2871331212" sldId="1306"/>
        </pc:sldMkLst>
        <pc:spChg chg="mod">
          <ac:chgData name="Kelly Stokes" userId="3e5c5154-569e-4d81-aa91-4f91841cdfa9" providerId="ADAL" clId="{5D780BCD-BE0B-478F-9C0B-04ACAB2C4976}" dt="2022-10-18T15:31:01.475" v="2910" actId="20577"/>
          <ac:spMkLst>
            <pc:docMk/>
            <pc:sldMk cId="2871331212" sldId="1306"/>
            <ac:spMk id="2" creationId="{52DA34BA-82FC-47C5-BCE1-BB65E08B92A1}"/>
          </ac:spMkLst>
        </pc:spChg>
        <pc:picChg chg="add mod">
          <ac:chgData name="Kelly Stokes" userId="3e5c5154-569e-4d81-aa91-4f91841cdfa9" providerId="ADAL" clId="{5D780BCD-BE0B-478F-9C0B-04ACAB2C4976}" dt="2022-10-18T15:30:47.256" v="2894"/>
          <ac:picMkLst>
            <pc:docMk/>
            <pc:sldMk cId="2871331212" sldId="1306"/>
            <ac:picMk id="3" creationId="{1104BBD8-6B86-C24C-C6E7-092E4A270988}"/>
          </ac:picMkLst>
        </pc:picChg>
        <pc:picChg chg="del">
          <ac:chgData name="Kelly Stokes" userId="3e5c5154-569e-4d81-aa91-4f91841cdfa9" providerId="ADAL" clId="{5D780BCD-BE0B-478F-9C0B-04ACAB2C4976}" dt="2022-10-18T15:30:46.909" v="2893" actId="478"/>
          <ac:picMkLst>
            <pc:docMk/>
            <pc:sldMk cId="2871331212" sldId="1306"/>
            <ac:picMk id="4" creationId="{DF3933B5-4650-B59B-68E4-4656F70740DA}"/>
          </ac:picMkLst>
        </pc:picChg>
      </pc:sldChg>
      <pc:sldChg chg="addSp delSp modSp mod">
        <pc:chgData name="Kelly Stokes" userId="3e5c5154-569e-4d81-aa91-4f91841cdfa9" providerId="ADAL" clId="{5D780BCD-BE0B-478F-9C0B-04ACAB2C4976}" dt="2022-10-18T15:31:32.022" v="2927" actId="20577"/>
        <pc:sldMkLst>
          <pc:docMk/>
          <pc:sldMk cId="3884446946" sldId="1307"/>
        </pc:sldMkLst>
        <pc:spChg chg="mod">
          <ac:chgData name="Kelly Stokes" userId="3e5c5154-569e-4d81-aa91-4f91841cdfa9" providerId="ADAL" clId="{5D780BCD-BE0B-478F-9C0B-04ACAB2C4976}" dt="2022-10-18T15:31:32.022" v="2927" actId="20577"/>
          <ac:spMkLst>
            <pc:docMk/>
            <pc:sldMk cId="3884446946" sldId="1307"/>
            <ac:spMk id="2" creationId="{52DA34BA-82FC-47C5-BCE1-BB65E08B92A1}"/>
          </ac:spMkLst>
        </pc:spChg>
        <pc:picChg chg="add mod">
          <ac:chgData name="Kelly Stokes" userId="3e5c5154-569e-4d81-aa91-4f91841cdfa9" providerId="ADAL" clId="{5D780BCD-BE0B-478F-9C0B-04ACAB2C4976}" dt="2022-10-18T15:30:49.933" v="2896"/>
          <ac:picMkLst>
            <pc:docMk/>
            <pc:sldMk cId="3884446946" sldId="1307"/>
            <ac:picMk id="3" creationId="{A680044B-0CDA-85EE-BEE7-E34853916CF7}"/>
          </ac:picMkLst>
        </pc:picChg>
        <pc:picChg chg="del">
          <ac:chgData name="Kelly Stokes" userId="3e5c5154-569e-4d81-aa91-4f91841cdfa9" providerId="ADAL" clId="{5D780BCD-BE0B-478F-9C0B-04ACAB2C4976}" dt="2022-10-18T15:30:49.548" v="2895" actId="478"/>
          <ac:picMkLst>
            <pc:docMk/>
            <pc:sldMk cId="3884446946" sldId="1307"/>
            <ac:picMk id="4" creationId="{DF3933B5-4650-B59B-68E4-4656F70740DA}"/>
          </ac:picMkLst>
        </pc:picChg>
      </pc:sldChg>
      <pc:sldChg chg="modSp mod">
        <pc:chgData name="Kelly Stokes" userId="3e5c5154-569e-4d81-aa91-4f91841cdfa9" providerId="ADAL" clId="{5D780BCD-BE0B-478F-9C0B-04ACAB2C4976}" dt="2022-10-18T15:31:39.393" v="2935" actId="20577"/>
        <pc:sldMkLst>
          <pc:docMk/>
          <pc:sldMk cId="3103595783" sldId="1308"/>
        </pc:sldMkLst>
        <pc:spChg chg="mod">
          <ac:chgData name="Kelly Stokes" userId="3e5c5154-569e-4d81-aa91-4f91841cdfa9" providerId="ADAL" clId="{5D780BCD-BE0B-478F-9C0B-04ACAB2C4976}" dt="2022-10-18T15:31:39.393" v="2935" actId="20577"/>
          <ac:spMkLst>
            <pc:docMk/>
            <pc:sldMk cId="3103595783" sldId="1308"/>
            <ac:spMk id="2" creationId="{52DA34BA-82FC-47C5-BCE1-BB65E08B92A1}"/>
          </ac:spMkLst>
        </pc:spChg>
      </pc:sldChg>
      <pc:sldChg chg="addSp delSp modSp mod">
        <pc:chgData name="Kelly Stokes" userId="3e5c5154-569e-4d81-aa91-4f91841cdfa9" providerId="ADAL" clId="{5D780BCD-BE0B-478F-9C0B-04ACAB2C4976}" dt="2022-10-18T15:32:10.809" v="2967" actId="20577"/>
        <pc:sldMkLst>
          <pc:docMk/>
          <pc:sldMk cId="2961269846" sldId="1309"/>
        </pc:sldMkLst>
        <pc:spChg chg="mod">
          <ac:chgData name="Kelly Stokes" userId="3e5c5154-569e-4d81-aa91-4f91841cdfa9" providerId="ADAL" clId="{5D780BCD-BE0B-478F-9C0B-04ACAB2C4976}" dt="2022-10-18T15:32:10.809" v="2967" actId="20577"/>
          <ac:spMkLst>
            <pc:docMk/>
            <pc:sldMk cId="2961269846" sldId="1309"/>
            <ac:spMk id="2" creationId="{52DA34BA-82FC-47C5-BCE1-BB65E08B92A1}"/>
          </ac:spMkLst>
        </pc:spChg>
        <pc:picChg chg="del">
          <ac:chgData name="Kelly Stokes" userId="3e5c5154-569e-4d81-aa91-4f91841cdfa9" providerId="ADAL" clId="{5D780BCD-BE0B-478F-9C0B-04ACAB2C4976}" dt="2022-10-18T15:31:59.334" v="2940" actId="478"/>
          <ac:picMkLst>
            <pc:docMk/>
            <pc:sldMk cId="2961269846" sldId="1309"/>
            <ac:picMk id="3" creationId="{A3866ED6-4E49-CDEF-F659-50D850BBAAD9}"/>
          </ac:picMkLst>
        </pc:picChg>
        <pc:picChg chg="add mod">
          <ac:chgData name="Kelly Stokes" userId="3e5c5154-569e-4d81-aa91-4f91841cdfa9" providerId="ADAL" clId="{5D780BCD-BE0B-478F-9C0B-04ACAB2C4976}" dt="2022-10-18T15:31:59.667" v="2941"/>
          <ac:picMkLst>
            <pc:docMk/>
            <pc:sldMk cId="2961269846" sldId="1309"/>
            <ac:picMk id="4" creationId="{FCA4A941-4CC7-94E3-607D-C140B833DF48}"/>
          </ac:picMkLst>
        </pc:picChg>
      </pc:sldChg>
      <pc:sldChg chg="addSp delSp modSp mod">
        <pc:chgData name="Kelly Stokes" userId="3e5c5154-569e-4d81-aa91-4f91841cdfa9" providerId="ADAL" clId="{5D780BCD-BE0B-478F-9C0B-04ACAB2C4976}" dt="2022-10-18T15:32:44.091" v="2993" actId="20577"/>
        <pc:sldMkLst>
          <pc:docMk/>
          <pc:sldMk cId="3749059622" sldId="1310"/>
        </pc:sldMkLst>
        <pc:spChg chg="mod">
          <ac:chgData name="Kelly Stokes" userId="3e5c5154-569e-4d81-aa91-4f91841cdfa9" providerId="ADAL" clId="{5D780BCD-BE0B-478F-9C0B-04ACAB2C4976}" dt="2022-10-18T15:32:44.091" v="2993" actId="20577"/>
          <ac:spMkLst>
            <pc:docMk/>
            <pc:sldMk cId="3749059622" sldId="1310"/>
            <ac:spMk id="2" creationId="{52DA34BA-82FC-47C5-BCE1-BB65E08B92A1}"/>
          </ac:spMkLst>
        </pc:spChg>
        <pc:picChg chg="del">
          <ac:chgData name="Kelly Stokes" userId="3e5c5154-569e-4d81-aa91-4f91841cdfa9" providerId="ADAL" clId="{5D780BCD-BE0B-478F-9C0B-04ACAB2C4976}" dt="2022-10-18T15:32:25.115" v="2969" actId="478"/>
          <ac:picMkLst>
            <pc:docMk/>
            <pc:sldMk cId="3749059622" sldId="1310"/>
            <ac:picMk id="3" creationId="{1212C9A9-2E8C-FF8D-C5B8-BF6BDB2599F2}"/>
          </ac:picMkLst>
        </pc:picChg>
        <pc:picChg chg="add mod">
          <ac:chgData name="Kelly Stokes" userId="3e5c5154-569e-4d81-aa91-4f91841cdfa9" providerId="ADAL" clId="{5D780BCD-BE0B-478F-9C0B-04ACAB2C4976}" dt="2022-10-18T15:32:30.989" v="2970"/>
          <ac:picMkLst>
            <pc:docMk/>
            <pc:sldMk cId="3749059622" sldId="1310"/>
            <ac:picMk id="4" creationId="{6061A961-19CF-54FD-4544-AFF4A4A15F8B}"/>
          </ac:picMkLst>
        </pc:picChg>
      </pc:sldChg>
      <pc:sldChg chg="modSp mod">
        <pc:chgData name="Kelly Stokes" userId="3e5c5154-569e-4d81-aa91-4f91841cdfa9" providerId="ADAL" clId="{5D780BCD-BE0B-478F-9C0B-04ACAB2C4976}" dt="2022-10-18T15:32:49.151" v="3000" actId="20577"/>
        <pc:sldMkLst>
          <pc:docMk/>
          <pc:sldMk cId="917806953" sldId="1311"/>
        </pc:sldMkLst>
        <pc:spChg chg="mod">
          <ac:chgData name="Kelly Stokes" userId="3e5c5154-569e-4d81-aa91-4f91841cdfa9" providerId="ADAL" clId="{5D780BCD-BE0B-478F-9C0B-04ACAB2C4976}" dt="2022-10-18T15:32:49.151" v="3000" actId="20577"/>
          <ac:spMkLst>
            <pc:docMk/>
            <pc:sldMk cId="917806953" sldId="1311"/>
            <ac:spMk id="2" creationId="{52DA34BA-82FC-47C5-BCE1-BB65E08B92A1}"/>
          </ac:spMkLst>
        </pc:spChg>
      </pc:sldChg>
      <pc:sldChg chg="addSp delSp modSp mod">
        <pc:chgData name="Kelly Stokes" userId="3e5c5154-569e-4d81-aa91-4f91841cdfa9" providerId="ADAL" clId="{5D780BCD-BE0B-478F-9C0B-04ACAB2C4976}" dt="2022-10-18T15:33:19.171" v="3017"/>
        <pc:sldMkLst>
          <pc:docMk/>
          <pc:sldMk cId="772259834" sldId="1312"/>
        </pc:sldMkLst>
        <pc:spChg chg="mod">
          <ac:chgData name="Kelly Stokes" userId="3e5c5154-569e-4d81-aa91-4f91841cdfa9" providerId="ADAL" clId="{5D780BCD-BE0B-478F-9C0B-04ACAB2C4976}" dt="2022-10-18T15:33:00.880" v="3015" actId="20577"/>
          <ac:spMkLst>
            <pc:docMk/>
            <pc:sldMk cId="772259834" sldId="1312"/>
            <ac:spMk id="2" creationId="{52DA34BA-82FC-47C5-BCE1-BB65E08B92A1}"/>
          </ac:spMkLst>
        </pc:spChg>
        <pc:picChg chg="del">
          <ac:chgData name="Kelly Stokes" userId="3e5c5154-569e-4d81-aa91-4f91841cdfa9" providerId="ADAL" clId="{5D780BCD-BE0B-478F-9C0B-04ACAB2C4976}" dt="2022-10-18T15:33:18.568" v="3016" actId="478"/>
          <ac:picMkLst>
            <pc:docMk/>
            <pc:sldMk cId="772259834" sldId="1312"/>
            <ac:picMk id="3" creationId="{C2FD2169-4BB9-EC87-295E-525777B193C6}"/>
          </ac:picMkLst>
        </pc:picChg>
        <pc:picChg chg="add mod">
          <ac:chgData name="Kelly Stokes" userId="3e5c5154-569e-4d81-aa91-4f91841cdfa9" providerId="ADAL" clId="{5D780BCD-BE0B-478F-9C0B-04ACAB2C4976}" dt="2022-10-18T15:33:19.171" v="3017"/>
          <ac:picMkLst>
            <pc:docMk/>
            <pc:sldMk cId="772259834" sldId="1312"/>
            <ac:picMk id="4" creationId="{FAF851A2-7320-878F-246A-3D11ACA256BC}"/>
          </ac:picMkLst>
        </pc:picChg>
      </pc:sldChg>
      <pc:sldChg chg="addSp delSp modSp mod">
        <pc:chgData name="Kelly Stokes" userId="3e5c5154-569e-4d81-aa91-4f91841cdfa9" providerId="ADAL" clId="{5D780BCD-BE0B-478F-9C0B-04ACAB2C4976}" dt="2022-10-18T15:33:52.936" v="3057" actId="20577"/>
        <pc:sldMkLst>
          <pc:docMk/>
          <pc:sldMk cId="2147148000" sldId="1313"/>
        </pc:sldMkLst>
        <pc:spChg chg="mod">
          <ac:chgData name="Kelly Stokes" userId="3e5c5154-569e-4d81-aa91-4f91841cdfa9" providerId="ADAL" clId="{5D780BCD-BE0B-478F-9C0B-04ACAB2C4976}" dt="2022-10-18T15:33:52.936" v="3057" actId="20577"/>
          <ac:spMkLst>
            <pc:docMk/>
            <pc:sldMk cId="2147148000" sldId="1313"/>
            <ac:spMk id="2" creationId="{52DA34BA-82FC-47C5-BCE1-BB65E08B92A1}"/>
          </ac:spMkLst>
        </pc:spChg>
        <pc:picChg chg="del">
          <ac:chgData name="Kelly Stokes" userId="3e5c5154-569e-4d81-aa91-4f91841cdfa9" providerId="ADAL" clId="{5D780BCD-BE0B-478F-9C0B-04ACAB2C4976}" dt="2022-10-18T15:33:20.992" v="3018" actId="478"/>
          <ac:picMkLst>
            <pc:docMk/>
            <pc:sldMk cId="2147148000" sldId="1313"/>
            <ac:picMk id="3" creationId="{524411AC-F094-E85B-ABCD-878E94DB24F5}"/>
          </ac:picMkLst>
        </pc:picChg>
        <pc:picChg chg="add mod">
          <ac:chgData name="Kelly Stokes" userId="3e5c5154-569e-4d81-aa91-4f91841cdfa9" providerId="ADAL" clId="{5D780BCD-BE0B-478F-9C0B-04ACAB2C4976}" dt="2022-10-18T15:33:24.013" v="3020" actId="1076"/>
          <ac:picMkLst>
            <pc:docMk/>
            <pc:sldMk cId="2147148000" sldId="1313"/>
            <ac:picMk id="4" creationId="{FA391F97-133D-6E23-863A-34190DBCD27E}"/>
          </ac:picMkLst>
        </pc:picChg>
      </pc:sldChg>
      <pc:sldChg chg="modSp mod">
        <pc:chgData name="Kelly Stokes" userId="3e5c5154-569e-4d81-aa91-4f91841cdfa9" providerId="ADAL" clId="{5D780BCD-BE0B-478F-9C0B-04ACAB2C4976}" dt="2022-10-18T15:34:39.742" v="3120" actId="20577"/>
        <pc:sldMkLst>
          <pc:docMk/>
          <pc:sldMk cId="3464980596" sldId="1314"/>
        </pc:sldMkLst>
        <pc:spChg chg="mod">
          <ac:chgData name="Kelly Stokes" userId="3e5c5154-569e-4d81-aa91-4f91841cdfa9" providerId="ADAL" clId="{5D780BCD-BE0B-478F-9C0B-04ACAB2C4976}" dt="2022-10-18T15:34:39.742" v="3120" actId="20577"/>
          <ac:spMkLst>
            <pc:docMk/>
            <pc:sldMk cId="3464980596" sldId="1314"/>
            <ac:spMk id="2" creationId="{52DA34BA-82FC-47C5-BCE1-BB65E08B92A1}"/>
          </ac:spMkLst>
        </pc:spChg>
      </pc:sldChg>
      <pc:sldChg chg="del">
        <pc:chgData name="Kelly Stokes" userId="3e5c5154-569e-4d81-aa91-4f91841cdfa9" providerId="ADAL" clId="{5D780BCD-BE0B-478F-9C0B-04ACAB2C4976}" dt="2022-10-18T15:34:52.784" v="3130" actId="2696"/>
        <pc:sldMkLst>
          <pc:docMk/>
          <pc:sldMk cId="3134356517" sldId="1315"/>
        </pc:sldMkLst>
      </pc:sldChg>
      <pc:sldChg chg="del">
        <pc:chgData name="Kelly Stokes" userId="3e5c5154-569e-4d81-aa91-4f91841cdfa9" providerId="ADAL" clId="{5D780BCD-BE0B-478F-9C0B-04ACAB2C4976}" dt="2022-10-18T15:34:54.895" v="3131" actId="2696"/>
        <pc:sldMkLst>
          <pc:docMk/>
          <pc:sldMk cId="2316110754" sldId="1316"/>
        </pc:sldMkLst>
      </pc:sldChg>
      <pc:sldChg chg="modSp mod">
        <pc:chgData name="Kelly Stokes" userId="3e5c5154-569e-4d81-aa91-4f91841cdfa9" providerId="ADAL" clId="{5D780BCD-BE0B-478F-9C0B-04ACAB2C4976}" dt="2022-10-18T15:35:08.956" v="3181" actId="20577"/>
        <pc:sldMkLst>
          <pc:docMk/>
          <pc:sldMk cId="1802712895" sldId="1317"/>
        </pc:sldMkLst>
        <pc:spChg chg="mod">
          <ac:chgData name="Kelly Stokes" userId="3e5c5154-569e-4d81-aa91-4f91841cdfa9" providerId="ADAL" clId="{5D780BCD-BE0B-478F-9C0B-04ACAB2C4976}" dt="2022-10-18T15:35:08.956" v="3181" actId="20577"/>
          <ac:spMkLst>
            <pc:docMk/>
            <pc:sldMk cId="1802712895" sldId="1317"/>
            <ac:spMk id="2" creationId="{52DA34BA-82FC-47C5-BCE1-BB65E08B92A1}"/>
          </ac:spMkLst>
        </pc:spChg>
      </pc:sldChg>
      <pc:sldChg chg="del">
        <pc:chgData name="Kelly Stokes" userId="3e5c5154-569e-4d81-aa91-4f91841cdfa9" providerId="ADAL" clId="{5D780BCD-BE0B-478F-9C0B-04ACAB2C4976}" dt="2022-10-18T15:43:59.632" v="3191" actId="2696"/>
        <pc:sldMkLst>
          <pc:docMk/>
          <pc:sldMk cId="281657971" sldId="1318"/>
        </pc:sldMkLst>
      </pc:sldChg>
      <pc:sldChg chg="modSp mod">
        <pc:chgData name="Kelly Stokes" userId="3e5c5154-569e-4d81-aa91-4f91841cdfa9" providerId="ADAL" clId="{5D780BCD-BE0B-478F-9C0B-04ACAB2C4976}" dt="2022-10-18T15:44:30.288" v="3228" actId="20577"/>
        <pc:sldMkLst>
          <pc:docMk/>
          <pc:sldMk cId="3832484936" sldId="1319"/>
        </pc:sldMkLst>
        <pc:spChg chg="mod">
          <ac:chgData name="Kelly Stokes" userId="3e5c5154-569e-4d81-aa91-4f91841cdfa9" providerId="ADAL" clId="{5D780BCD-BE0B-478F-9C0B-04ACAB2C4976}" dt="2022-10-18T15:44:30.288" v="3228" actId="20577"/>
          <ac:spMkLst>
            <pc:docMk/>
            <pc:sldMk cId="3832484936" sldId="1319"/>
            <ac:spMk id="2" creationId="{52DA34BA-82FC-47C5-BCE1-BB65E08B92A1}"/>
          </ac:spMkLst>
        </pc:spChg>
      </pc:sldChg>
      <pc:sldChg chg="del">
        <pc:chgData name="Kelly Stokes" userId="3e5c5154-569e-4d81-aa91-4f91841cdfa9" providerId="ADAL" clId="{5D780BCD-BE0B-478F-9C0B-04ACAB2C4976}" dt="2022-10-18T15:44:46.549" v="3241" actId="2696"/>
        <pc:sldMkLst>
          <pc:docMk/>
          <pc:sldMk cId="411058702" sldId="1320"/>
        </pc:sldMkLst>
      </pc:sldChg>
      <pc:sldChg chg="del">
        <pc:chgData name="Kelly Stokes" userId="3e5c5154-569e-4d81-aa91-4f91841cdfa9" providerId="ADAL" clId="{5D780BCD-BE0B-478F-9C0B-04ACAB2C4976}" dt="2022-10-18T15:44:48.850" v="3242" actId="2696"/>
        <pc:sldMkLst>
          <pc:docMk/>
          <pc:sldMk cId="518784333" sldId="1321"/>
        </pc:sldMkLst>
      </pc:sldChg>
      <pc:sldChg chg="del">
        <pc:chgData name="Kelly Stokes" userId="3e5c5154-569e-4d81-aa91-4f91841cdfa9" providerId="ADAL" clId="{5D780BCD-BE0B-478F-9C0B-04ACAB2C4976}" dt="2022-10-18T15:44:53.874" v="3243" actId="2696"/>
        <pc:sldMkLst>
          <pc:docMk/>
          <pc:sldMk cId="2658814795" sldId="1322"/>
        </pc:sldMkLst>
      </pc:sldChg>
      <pc:sldChg chg="modNotesTx">
        <pc:chgData name="Kelly Stokes" userId="3e5c5154-569e-4d81-aa91-4f91841cdfa9" providerId="ADAL" clId="{5D780BCD-BE0B-478F-9C0B-04ACAB2C4976}" dt="2022-10-18T15:45:19.484" v="3244"/>
        <pc:sldMkLst>
          <pc:docMk/>
          <pc:sldMk cId="3083167156" sldId="1340"/>
        </pc:sldMkLst>
      </pc:sldChg>
      <pc:sldChg chg="modSp mod">
        <pc:chgData name="Kelly Stokes" userId="3e5c5154-569e-4d81-aa91-4f91841cdfa9" providerId="ADAL" clId="{5D780BCD-BE0B-478F-9C0B-04ACAB2C4976}" dt="2022-10-18T15:45:24.499" v="3245"/>
        <pc:sldMkLst>
          <pc:docMk/>
          <pc:sldMk cId="3391164376" sldId="1341"/>
        </pc:sldMkLst>
        <pc:spChg chg="mod">
          <ac:chgData name="Kelly Stokes" userId="3e5c5154-569e-4d81-aa91-4f91841cdfa9" providerId="ADAL" clId="{5D780BCD-BE0B-478F-9C0B-04ACAB2C4976}" dt="2022-10-18T15:45:24.499" v="3245"/>
          <ac:spMkLst>
            <pc:docMk/>
            <pc:sldMk cId="3391164376" sldId="1341"/>
            <ac:spMk id="2" creationId="{77E26784-A357-92CE-B6B1-8F248D3D6650}"/>
          </ac:spMkLst>
        </pc:spChg>
      </pc:sldChg>
      <pc:sldChg chg="del">
        <pc:chgData name="Kelly Stokes" userId="3e5c5154-569e-4d81-aa91-4f91841cdfa9" providerId="ADAL" clId="{5D780BCD-BE0B-478F-9C0B-04ACAB2C4976}" dt="2022-10-18T15:11:05.045" v="2751" actId="2696"/>
        <pc:sldMkLst>
          <pc:docMk/>
          <pc:sldMk cId="56972059" sldId="1342"/>
        </pc:sldMkLst>
      </pc:sldChg>
      <pc:sldChg chg="modSp mod">
        <pc:chgData name="Kelly Stokes" userId="3e5c5154-569e-4d81-aa91-4f91841cdfa9" providerId="ADAL" clId="{5D780BCD-BE0B-478F-9C0B-04ACAB2C4976}" dt="2022-10-18T15:45:45.504" v="3261" actId="20577"/>
        <pc:sldMkLst>
          <pc:docMk/>
          <pc:sldMk cId="701153983" sldId="1355"/>
        </pc:sldMkLst>
        <pc:spChg chg="mod">
          <ac:chgData name="Kelly Stokes" userId="3e5c5154-569e-4d81-aa91-4f91841cdfa9" providerId="ADAL" clId="{5D780BCD-BE0B-478F-9C0B-04ACAB2C4976}" dt="2022-10-18T15:45:45.504" v="3261" actId="20577"/>
          <ac:spMkLst>
            <pc:docMk/>
            <pc:sldMk cId="701153983" sldId="1355"/>
            <ac:spMk id="2" creationId="{52DA34BA-82FC-47C5-BCE1-BB65E08B92A1}"/>
          </ac:spMkLst>
        </pc:spChg>
      </pc:sldChg>
      <pc:sldChg chg="modSp mod">
        <pc:chgData name="Kelly Stokes" userId="3e5c5154-569e-4d81-aa91-4f91841cdfa9" providerId="ADAL" clId="{5D780BCD-BE0B-478F-9C0B-04ACAB2C4976}" dt="2022-10-18T15:45:53.725" v="3274" actId="1076"/>
        <pc:sldMkLst>
          <pc:docMk/>
          <pc:sldMk cId="2598554636" sldId="1356"/>
        </pc:sldMkLst>
        <pc:spChg chg="mod">
          <ac:chgData name="Kelly Stokes" userId="3e5c5154-569e-4d81-aa91-4f91841cdfa9" providerId="ADAL" clId="{5D780BCD-BE0B-478F-9C0B-04ACAB2C4976}" dt="2022-10-18T15:45:50.382" v="3273" actId="20577"/>
          <ac:spMkLst>
            <pc:docMk/>
            <pc:sldMk cId="2598554636" sldId="1356"/>
            <ac:spMk id="2" creationId="{52DA34BA-82FC-47C5-BCE1-BB65E08B92A1}"/>
          </ac:spMkLst>
        </pc:spChg>
        <pc:spChg chg="mod">
          <ac:chgData name="Kelly Stokes" userId="3e5c5154-569e-4d81-aa91-4f91841cdfa9" providerId="ADAL" clId="{5D780BCD-BE0B-478F-9C0B-04ACAB2C4976}" dt="2022-10-18T15:45:53.725" v="3274" actId="1076"/>
          <ac:spMkLst>
            <pc:docMk/>
            <pc:sldMk cId="2598554636" sldId="1356"/>
            <ac:spMk id="3" creationId="{13BB5EC0-7A96-4D29-A835-6FAE896C31A4}"/>
          </ac:spMkLst>
        </pc:spChg>
      </pc:sldChg>
      <pc:sldChg chg="del">
        <pc:chgData name="Kelly Stokes" userId="3e5c5154-569e-4d81-aa91-4f91841cdfa9" providerId="ADAL" clId="{5D780BCD-BE0B-478F-9C0B-04ACAB2C4976}" dt="2022-10-18T15:45:57.085" v="3275" actId="2696"/>
        <pc:sldMkLst>
          <pc:docMk/>
          <pc:sldMk cId="1986805538" sldId="1357"/>
        </pc:sldMkLst>
      </pc:sldChg>
      <pc:sldChg chg="modSp mod">
        <pc:chgData name="Kelly Stokes" userId="3e5c5154-569e-4d81-aa91-4f91841cdfa9" providerId="ADAL" clId="{5D780BCD-BE0B-478F-9C0B-04ACAB2C4976}" dt="2022-10-18T15:46:33.354" v="3283" actId="20577"/>
        <pc:sldMkLst>
          <pc:docMk/>
          <pc:sldMk cId="2843105068" sldId="1358"/>
        </pc:sldMkLst>
        <pc:spChg chg="mod">
          <ac:chgData name="Kelly Stokes" userId="3e5c5154-569e-4d81-aa91-4f91841cdfa9" providerId="ADAL" clId="{5D780BCD-BE0B-478F-9C0B-04ACAB2C4976}" dt="2022-10-18T15:46:33.354" v="3283" actId="20577"/>
          <ac:spMkLst>
            <pc:docMk/>
            <pc:sldMk cId="2843105068" sldId="1358"/>
            <ac:spMk id="2" creationId="{52DA34BA-82FC-47C5-BCE1-BB65E08B92A1}"/>
          </ac:spMkLst>
        </pc:spChg>
      </pc:sldChg>
      <pc:sldChg chg="modSp mod">
        <pc:chgData name="Kelly Stokes" userId="3e5c5154-569e-4d81-aa91-4f91841cdfa9" providerId="ADAL" clId="{5D780BCD-BE0B-478F-9C0B-04ACAB2C4976}" dt="2022-10-18T15:46:39.189" v="3288" actId="20577"/>
        <pc:sldMkLst>
          <pc:docMk/>
          <pc:sldMk cId="2407400159" sldId="1359"/>
        </pc:sldMkLst>
        <pc:spChg chg="mod">
          <ac:chgData name="Kelly Stokes" userId="3e5c5154-569e-4d81-aa91-4f91841cdfa9" providerId="ADAL" clId="{5D780BCD-BE0B-478F-9C0B-04ACAB2C4976}" dt="2022-10-18T15:46:39.189" v="3288" actId="20577"/>
          <ac:spMkLst>
            <pc:docMk/>
            <pc:sldMk cId="2407400159" sldId="1359"/>
            <ac:spMk id="2" creationId="{52DA34BA-82FC-47C5-BCE1-BB65E08B92A1}"/>
          </ac:spMkLst>
        </pc:spChg>
      </pc:sldChg>
      <pc:sldChg chg="del">
        <pc:chgData name="Kelly Stokes" userId="3e5c5154-569e-4d81-aa91-4f91841cdfa9" providerId="ADAL" clId="{5D780BCD-BE0B-478F-9C0B-04ACAB2C4976}" dt="2022-10-18T15:46:43.022" v="3289" actId="2696"/>
        <pc:sldMkLst>
          <pc:docMk/>
          <pc:sldMk cId="2186693105" sldId="1360"/>
        </pc:sldMkLst>
      </pc:sldChg>
      <pc:sldChg chg="modSp mod">
        <pc:chgData name="Kelly Stokes" userId="3e5c5154-569e-4d81-aa91-4f91841cdfa9" providerId="ADAL" clId="{5D780BCD-BE0B-478F-9C0B-04ACAB2C4976}" dt="2022-10-18T15:47:53.294" v="3304" actId="20577"/>
        <pc:sldMkLst>
          <pc:docMk/>
          <pc:sldMk cId="562377600" sldId="1361"/>
        </pc:sldMkLst>
        <pc:spChg chg="mod">
          <ac:chgData name="Kelly Stokes" userId="3e5c5154-569e-4d81-aa91-4f91841cdfa9" providerId="ADAL" clId="{5D780BCD-BE0B-478F-9C0B-04ACAB2C4976}" dt="2022-10-18T15:47:53.294" v="3304" actId="20577"/>
          <ac:spMkLst>
            <pc:docMk/>
            <pc:sldMk cId="562377600" sldId="1361"/>
            <ac:spMk id="2" creationId="{52DA34BA-82FC-47C5-BCE1-BB65E08B92A1}"/>
          </ac:spMkLst>
        </pc:spChg>
      </pc:sldChg>
      <pc:sldChg chg="modSp mod">
        <pc:chgData name="Kelly Stokes" userId="3e5c5154-569e-4d81-aa91-4f91841cdfa9" providerId="ADAL" clId="{5D780BCD-BE0B-478F-9C0B-04ACAB2C4976}" dt="2022-10-18T15:47:58.699" v="3319" actId="20577"/>
        <pc:sldMkLst>
          <pc:docMk/>
          <pc:sldMk cId="4204896076" sldId="1362"/>
        </pc:sldMkLst>
        <pc:spChg chg="mod">
          <ac:chgData name="Kelly Stokes" userId="3e5c5154-569e-4d81-aa91-4f91841cdfa9" providerId="ADAL" clId="{5D780BCD-BE0B-478F-9C0B-04ACAB2C4976}" dt="2022-10-18T15:47:58.699" v="3319" actId="20577"/>
          <ac:spMkLst>
            <pc:docMk/>
            <pc:sldMk cId="4204896076" sldId="1362"/>
            <ac:spMk id="2" creationId="{52DA34BA-82FC-47C5-BCE1-BB65E08B92A1}"/>
          </ac:spMkLst>
        </pc:spChg>
      </pc:sldChg>
      <pc:sldChg chg="del">
        <pc:chgData name="Kelly Stokes" userId="3e5c5154-569e-4d81-aa91-4f91841cdfa9" providerId="ADAL" clId="{5D780BCD-BE0B-478F-9C0B-04ACAB2C4976}" dt="2022-10-18T15:48:04.675" v="3320" actId="2696"/>
        <pc:sldMkLst>
          <pc:docMk/>
          <pc:sldMk cId="3800833504" sldId="1363"/>
        </pc:sldMkLst>
      </pc:sldChg>
      <pc:sldChg chg="modSp mod">
        <pc:chgData name="Kelly Stokes" userId="3e5c5154-569e-4d81-aa91-4f91841cdfa9" providerId="ADAL" clId="{5D780BCD-BE0B-478F-9C0B-04ACAB2C4976}" dt="2022-10-18T15:48:48.203" v="3332" actId="20577"/>
        <pc:sldMkLst>
          <pc:docMk/>
          <pc:sldMk cId="3355339215" sldId="1368"/>
        </pc:sldMkLst>
        <pc:spChg chg="mod">
          <ac:chgData name="Kelly Stokes" userId="3e5c5154-569e-4d81-aa91-4f91841cdfa9" providerId="ADAL" clId="{5D780BCD-BE0B-478F-9C0B-04ACAB2C4976}" dt="2022-10-18T15:48:48.203" v="3332" actId="20577"/>
          <ac:spMkLst>
            <pc:docMk/>
            <pc:sldMk cId="3355339215" sldId="1368"/>
            <ac:spMk id="2" creationId="{52DA34BA-82FC-47C5-BCE1-BB65E08B92A1}"/>
          </ac:spMkLst>
        </pc:spChg>
      </pc:sldChg>
      <pc:sldChg chg="modSp mod">
        <pc:chgData name="Kelly Stokes" userId="3e5c5154-569e-4d81-aa91-4f91841cdfa9" providerId="ADAL" clId="{5D780BCD-BE0B-478F-9C0B-04ACAB2C4976}" dt="2022-10-18T15:48:56.091" v="3340" actId="1076"/>
        <pc:sldMkLst>
          <pc:docMk/>
          <pc:sldMk cId="3211785126" sldId="1369"/>
        </pc:sldMkLst>
        <pc:spChg chg="mod">
          <ac:chgData name="Kelly Stokes" userId="3e5c5154-569e-4d81-aa91-4f91841cdfa9" providerId="ADAL" clId="{5D780BCD-BE0B-478F-9C0B-04ACAB2C4976}" dt="2022-10-18T15:48:52.730" v="3339" actId="20577"/>
          <ac:spMkLst>
            <pc:docMk/>
            <pc:sldMk cId="3211785126" sldId="1369"/>
            <ac:spMk id="2" creationId="{52DA34BA-82FC-47C5-BCE1-BB65E08B92A1}"/>
          </ac:spMkLst>
        </pc:spChg>
        <pc:spChg chg="mod">
          <ac:chgData name="Kelly Stokes" userId="3e5c5154-569e-4d81-aa91-4f91841cdfa9" providerId="ADAL" clId="{5D780BCD-BE0B-478F-9C0B-04ACAB2C4976}" dt="2022-10-18T15:48:56.091" v="3340" actId="1076"/>
          <ac:spMkLst>
            <pc:docMk/>
            <pc:sldMk cId="3211785126" sldId="1369"/>
            <ac:spMk id="3" creationId="{13BB5EC0-7A96-4D29-A835-6FAE896C31A4}"/>
          </ac:spMkLst>
        </pc:spChg>
      </pc:sldChg>
      <pc:sldChg chg="del">
        <pc:chgData name="Kelly Stokes" userId="3e5c5154-569e-4d81-aa91-4f91841cdfa9" providerId="ADAL" clId="{5D780BCD-BE0B-478F-9C0B-04ACAB2C4976}" dt="2022-10-18T15:48:59.797" v="3341" actId="2696"/>
        <pc:sldMkLst>
          <pc:docMk/>
          <pc:sldMk cId="3343611351" sldId="1370"/>
        </pc:sldMkLst>
      </pc:sldChg>
      <pc:sldChg chg="modSp mod">
        <pc:chgData name="Kelly Stokes" userId="3e5c5154-569e-4d81-aa91-4f91841cdfa9" providerId="ADAL" clId="{5D780BCD-BE0B-478F-9C0B-04ACAB2C4976}" dt="2022-10-18T15:49:29.084" v="3350" actId="20577"/>
        <pc:sldMkLst>
          <pc:docMk/>
          <pc:sldMk cId="577495036" sldId="1371"/>
        </pc:sldMkLst>
        <pc:spChg chg="mod">
          <ac:chgData name="Kelly Stokes" userId="3e5c5154-569e-4d81-aa91-4f91841cdfa9" providerId="ADAL" clId="{5D780BCD-BE0B-478F-9C0B-04ACAB2C4976}" dt="2022-10-18T15:49:29.084" v="3350" actId="20577"/>
          <ac:spMkLst>
            <pc:docMk/>
            <pc:sldMk cId="577495036" sldId="1371"/>
            <ac:spMk id="2" creationId="{52DA34BA-82FC-47C5-BCE1-BB65E08B92A1}"/>
          </ac:spMkLst>
        </pc:spChg>
      </pc:sldChg>
      <pc:sldChg chg="modSp mod">
        <pc:chgData name="Kelly Stokes" userId="3e5c5154-569e-4d81-aa91-4f91841cdfa9" providerId="ADAL" clId="{5D780BCD-BE0B-478F-9C0B-04ACAB2C4976}" dt="2022-10-18T15:49:37.679" v="3359" actId="1076"/>
        <pc:sldMkLst>
          <pc:docMk/>
          <pc:sldMk cId="393234592" sldId="1372"/>
        </pc:sldMkLst>
        <pc:spChg chg="mod">
          <ac:chgData name="Kelly Stokes" userId="3e5c5154-569e-4d81-aa91-4f91841cdfa9" providerId="ADAL" clId="{5D780BCD-BE0B-478F-9C0B-04ACAB2C4976}" dt="2022-10-18T15:49:33.605" v="3358" actId="20577"/>
          <ac:spMkLst>
            <pc:docMk/>
            <pc:sldMk cId="393234592" sldId="1372"/>
            <ac:spMk id="2" creationId="{52DA34BA-82FC-47C5-BCE1-BB65E08B92A1}"/>
          </ac:spMkLst>
        </pc:spChg>
        <pc:spChg chg="mod">
          <ac:chgData name="Kelly Stokes" userId="3e5c5154-569e-4d81-aa91-4f91841cdfa9" providerId="ADAL" clId="{5D780BCD-BE0B-478F-9C0B-04ACAB2C4976}" dt="2022-10-18T15:49:37.679" v="3359" actId="1076"/>
          <ac:spMkLst>
            <pc:docMk/>
            <pc:sldMk cId="393234592" sldId="1372"/>
            <ac:spMk id="3" creationId="{0366E0B6-702E-4814-82C6-08CA2D13F3C9}"/>
          </ac:spMkLst>
        </pc:spChg>
      </pc:sldChg>
      <pc:sldChg chg="del">
        <pc:chgData name="Kelly Stokes" userId="3e5c5154-569e-4d81-aa91-4f91841cdfa9" providerId="ADAL" clId="{5D780BCD-BE0B-478F-9C0B-04ACAB2C4976}" dt="2022-10-18T15:49:40.898" v="3360" actId="2696"/>
        <pc:sldMkLst>
          <pc:docMk/>
          <pc:sldMk cId="1753829819" sldId="1373"/>
        </pc:sldMkLst>
      </pc:sldChg>
      <pc:sldChg chg="modSp mod">
        <pc:chgData name="Kelly Stokes" userId="3e5c5154-569e-4d81-aa91-4f91841cdfa9" providerId="ADAL" clId="{5D780BCD-BE0B-478F-9C0B-04ACAB2C4976}" dt="2022-10-18T15:50:33.905" v="3367" actId="20577"/>
        <pc:sldMkLst>
          <pc:docMk/>
          <pc:sldMk cId="2041997109" sldId="1374"/>
        </pc:sldMkLst>
        <pc:spChg chg="mod">
          <ac:chgData name="Kelly Stokes" userId="3e5c5154-569e-4d81-aa91-4f91841cdfa9" providerId="ADAL" clId="{5D780BCD-BE0B-478F-9C0B-04ACAB2C4976}" dt="2022-10-18T15:50:33.905" v="3367" actId="20577"/>
          <ac:spMkLst>
            <pc:docMk/>
            <pc:sldMk cId="2041997109" sldId="1374"/>
            <ac:spMk id="2" creationId="{52DA34BA-82FC-47C5-BCE1-BB65E08B92A1}"/>
          </ac:spMkLst>
        </pc:spChg>
      </pc:sldChg>
      <pc:sldChg chg="modSp mod">
        <pc:chgData name="Kelly Stokes" userId="3e5c5154-569e-4d81-aa91-4f91841cdfa9" providerId="ADAL" clId="{5D780BCD-BE0B-478F-9C0B-04ACAB2C4976}" dt="2022-10-18T15:50:42.689" v="3373" actId="1076"/>
        <pc:sldMkLst>
          <pc:docMk/>
          <pc:sldMk cId="4089950878" sldId="1375"/>
        </pc:sldMkLst>
        <pc:spChg chg="mod">
          <ac:chgData name="Kelly Stokes" userId="3e5c5154-569e-4d81-aa91-4f91841cdfa9" providerId="ADAL" clId="{5D780BCD-BE0B-478F-9C0B-04ACAB2C4976}" dt="2022-10-18T15:50:38.583" v="3372" actId="20577"/>
          <ac:spMkLst>
            <pc:docMk/>
            <pc:sldMk cId="4089950878" sldId="1375"/>
            <ac:spMk id="2" creationId="{52DA34BA-82FC-47C5-BCE1-BB65E08B92A1}"/>
          </ac:spMkLst>
        </pc:spChg>
        <pc:spChg chg="mod">
          <ac:chgData name="Kelly Stokes" userId="3e5c5154-569e-4d81-aa91-4f91841cdfa9" providerId="ADAL" clId="{5D780BCD-BE0B-478F-9C0B-04ACAB2C4976}" dt="2022-10-18T15:50:42.689" v="3373" actId="1076"/>
          <ac:spMkLst>
            <pc:docMk/>
            <pc:sldMk cId="4089950878" sldId="1375"/>
            <ac:spMk id="3" creationId="{AF057B79-A2F9-8CC8-D246-FC14A4DA4D85}"/>
          </ac:spMkLst>
        </pc:spChg>
      </pc:sldChg>
      <pc:sldChg chg="del">
        <pc:chgData name="Kelly Stokes" userId="3e5c5154-569e-4d81-aa91-4f91841cdfa9" providerId="ADAL" clId="{5D780BCD-BE0B-478F-9C0B-04ACAB2C4976}" dt="2022-10-18T15:50:46.268" v="3374" actId="2696"/>
        <pc:sldMkLst>
          <pc:docMk/>
          <pc:sldMk cId="1335300371" sldId="1376"/>
        </pc:sldMkLst>
      </pc:sldChg>
      <pc:sldChg chg="modSp mod">
        <pc:chgData name="Kelly Stokes" userId="3e5c5154-569e-4d81-aa91-4f91841cdfa9" providerId="ADAL" clId="{5D780BCD-BE0B-478F-9C0B-04ACAB2C4976}" dt="2022-10-18T15:51:17.193" v="3382" actId="20577"/>
        <pc:sldMkLst>
          <pc:docMk/>
          <pc:sldMk cId="771860689" sldId="1377"/>
        </pc:sldMkLst>
        <pc:spChg chg="mod">
          <ac:chgData name="Kelly Stokes" userId="3e5c5154-569e-4d81-aa91-4f91841cdfa9" providerId="ADAL" clId="{5D780BCD-BE0B-478F-9C0B-04ACAB2C4976}" dt="2022-10-18T15:51:17.193" v="3382" actId="20577"/>
          <ac:spMkLst>
            <pc:docMk/>
            <pc:sldMk cId="771860689" sldId="1377"/>
            <ac:spMk id="2" creationId="{52DA34BA-82FC-47C5-BCE1-BB65E08B92A1}"/>
          </ac:spMkLst>
        </pc:spChg>
      </pc:sldChg>
      <pc:sldChg chg="addSp delSp modSp mod">
        <pc:chgData name="Kelly Stokes" userId="3e5c5154-569e-4d81-aa91-4f91841cdfa9" providerId="ADAL" clId="{5D780BCD-BE0B-478F-9C0B-04ACAB2C4976}" dt="2022-10-18T15:51:46.328" v="3401" actId="20577"/>
        <pc:sldMkLst>
          <pc:docMk/>
          <pc:sldMk cId="1762305752" sldId="1378"/>
        </pc:sldMkLst>
        <pc:spChg chg="mod">
          <ac:chgData name="Kelly Stokes" userId="3e5c5154-569e-4d81-aa91-4f91841cdfa9" providerId="ADAL" clId="{5D780BCD-BE0B-478F-9C0B-04ACAB2C4976}" dt="2022-10-18T15:51:46.328" v="3401" actId="20577"/>
          <ac:spMkLst>
            <pc:docMk/>
            <pc:sldMk cId="1762305752" sldId="1378"/>
            <ac:spMk id="2" creationId="{52DA34BA-82FC-47C5-BCE1-BB65E08B92A1}"/>
          </ac:spMkLst>
        </pc:spChg>
        <pc:picChg chg="add mod">
          <ac:chgData name="Kelly Stokes" userId="3e5c5154-569e-4d81-aa91-4f91841cdfa9" providerId="ADAL" clId="{5D780BCD-BE0B-478F-9C0B-04ACAB2C4976}" dt="2022-10-18T15:51:36.937" v="3389"/>
          <ac:picMkLst>
            <pc:docMk/>
            <pc:sldMk cId="1762305752" sldId="1378"/>
            <ac:picMk id="3" creationId="{8DD3A40C-81B6-C53F-A7E3-7F9C0D0ECBD8}"/>
          </ac:picMkLst>
        </pc:picChg>
        <pc:picChg chg="del">
          <ac:chgData name="Kelly Stokes" userId="3e5c5154-569e-4d81-aa91-4f91841cdfa9" providerId="ADAL" clId="{5D780BCD-BE0B-478F-9C0B-04ACAB2C4976}" dt="2022-10-18T15:51:23.758" v="3388" actId="478"/>
          <ac:picMkLst>
            <pc:docMk/>
            <pc:sldMk cId="1762305752" sldId="1378"/>
            <ac:picMk id="4" creationId="{DF3933B5-4650-B59B-68E4-4656F70740DA}"/>
          </ac:picMkLst>
        </pc:picChg>
      </pc:sldChg>
      <pc:sldChg chg="addSp delSp modSp mod">
        <pc:chgData name="Kelly Stokes" userId="3e5c5154-569e-4d81-aa91-4f91841cdfa9" providerId="ADAL" clId="{5D780BCD-BE0B-478F-9C0B-04ACAB2C4976}" dt="2022-10-18T15:52:10.599" v="3404"/>
        <pc:sldMkLst>
          <pc:docMk/>
          <pc:sldMk cId="842375281" sldId="1379"/>
        </pc:sldMkLst>
        <pc:spChg chg="mod">
          <ac:chgData name="Kelly Stokes" userId="3e5c5154-569e-4d81-aa91-4f91841cdfa9" providerId="ADAL" clId="{5D780BCD-BE0B-478F-9C0B-04ACAB2C4976}" dt="2022-10-18T15:52:10.599" v="3404"/>
          <ac:spMkLst>
            <pc:docMk/>
            <pc:sldMk cId="842375281" sldId="1379"/>
            <ac:spMk id="2" creationId="{52DA34BA-82FC-47C5-BCE1-BB65E08B92A1}"/>
          </ac:spMkLst>
        </pc:spChg>
        <pc:picChg chg="add mod">
          <ac:chgData name="Kelly Stokes" userId="3e5c5154-569e-4d81-aa91-4f91841cdfa9" providerId="ADAL" clId="{5D780BCD-BE0B-478F-9C0B-04ACAB2C4976}" dt="2022-10-18T15:51:58.826" v="3403"/>
          <ac:picMkLst>
            <pc:docMk/>
            <pc:sldMk cId="842375281" sldId="1379"/>
            <ac:picMk id="3" creationId="{CFF8FDC0-6FFD-A6CD-70AD-A7312994FF49}"/>
          </ac:picMkLst>
        </pc:picChg>
        <pc:picChg chg="del">
          <ac:chgData name="Kelly Stokes" userId="3e5c5154-569e-4d81-aa91-4f91841cdfa9" providerId="ADAL" clId="{5D780BCD-BE0B-478F-9C0B-04ACAB2C4976}" dt="2022-10-18T15:51:58.419" v="3402" actId="478"/>
          <ac:picMkLst>
            <pc:docMk/>
            <pc:sldMk cId="842375281" sldId="1379"/>
            <ac:picMk id="4" creationId="{DF3933B5-4650-B59B-68E4-4656F70740DA}"/>
          </ac:picMkLst>
        </pc:picChg>
      </pc:sldChg>
      <pc:sldChg chg="modSp mod">
        <pc:chgData name="Kelly Stokes" userId="3e5c5154-569e-4d81-aa91-4f91841cdfa9" providerId="ADAL" clId="{5D780BCD-BE0B-478F-9C0B-04ACAB2C4976}" dt="2022-10-18T15:52:25.570" v="3408" actId="20577"/>
        <pc:sldMkLst>
          <pc:docMk/>
          <pc:sldMk cId="2437210245" sldId="1380"/>
        </pc:sldMkLst>
        <pc:spChg chg="mod">
          <ac:chgData name="Kelly Stokes" userId="3e5c5154-569e-4d81-aa91-4f91841cdfa9" providerId="ADAL" clId="{5D780BCD-BE0B-478F-9C0B-04ACAB2C4976}" dt="2022-10-18T15:52:25.570" v="3408" actId="20577"/>
          <ac:spMkLst>
            <pc:docMk/>
            <pc:sldMk cId="2437210245" sldId="1380"/>
            <ac:spMk id="2" creationId="{52DA34BA-82FC-47C5-BCE1-BB65E08B92A1}"/>
          </ac:spMkLst>
        </pc:spChg>
      </pc:sldChg>
      <pc:sldChg chg="addSp delSp modSp mod">
        <pc:chgData name="Kelly Stokes" userId="3e5c5154-569e-4d81-aa91-4f91841cdfa9" providerId="ADAL" clId="{5D780BCD-BE0B-478F-9C0B-04ACAB2C4976}" dt="2022-10-18T15:52:53.082" v="3424"/>
        <pc:sldMkLst>
          <pc:docMk/>
          <pc:sldMk cId="3824576972" sldId="1381"/>
        </pc:sldMkLst>
        <pc:spChg chg="mod">
          <ac:chgData name="Kelly Stokes" userId="3e5c5154-569e-4d81-aa91-4f91841cdfa9" providerId="ADAL" clId="{5D780BCD-BE0B-478F-9C0B-04ACAB2C4976}" dt="2022-10-18T15:52:37.567" v="3422" actId="20577"/>
          <ac:spMkLst>
            <pc:docMk/>
            <pc:sldMk cId="3824576972" sldId="1381"/>
            <ac:spMk id="2" creationId="{52DA34BA-82FC-47C5-BCE1-BB65E08B92A1}"/>
          </ac:spMkLst>
        </pc:spChg>
        <pc:picChg chg="del">
          <ac:chgData name="Kelly Stokes" userId="3e5c5154-569e-4d81-aa91-4f91841cdfa9" providerId="ADAL" clId="{5D780BCD-BE0B-478F-9C0B-04ACAB2C4976}" dt="2022-10-18T15:52:52.579" v="3423" actId="478"/>
          <ac:picMkLst>
            <pc:docMk/>
            <pc:sldMk cId="3824576972" sldId="1381"/>
            <ac:picMk id="3" creationId="{A3866ED6-4E49-CDEF-F659-50D850BBAAD9}"/>
          </ac:picMkLst>
        </pc:picChg>
        <pc:picChg chg="add mod">
          <ac:chgData name="Kelly Stokes" userId="3e5c5154-569e-4d81-aa91-4f91841cdfa9" providerId="ADAL" clId="{5D780BCD-BE0B-478F-9C0B-04ACAB2C4976}" dt="2022-10-18T15:52:53.082" v="3424"/>
          <ac:picMkLst>
            <pc:docMk/>
            <pc:sldMk cId="3824576972" sldId="1381"/>
            <ac:picMk id="4" creationId="{093E0B7B-1B84-1B24-2312-6DDC02D7EF73}"/>
          </ac:picMkLst>
        </pc:picChg>
      </pc:sldChg>
      <pc:sldChg chg="addSp delSp modSp mod">
        <pc:chgData name="Kelly Stokes" userId="3e5c5154-569e-4d81-aa91-4f91841cdfa9" providerId="ADAL" clId="{5D780BCD-BE0B-478F-9C0B-04ACAB2C4976}" dt="2022-10-18T15:53:18.554" v="3444" actId="20577"/>
        <pc:sldMkLst>
          <pc:docMk/>
          <pc:sldMk cId="1056640977" sldId="1382"/>
        </pc:sldMkLst>
        <pc:spChg chg="mod">
          <ac:chgData name="Kelly Stokes" userId="3e5c5154-569e-4d81-aa91-4f91841cdfa9" providerId="ADAL" clId="{5D780BCD-BE0B-478F-9C0B-04ACAB2C4976}" dt="2022-10-18T15:53:18.554" v="3444" actId="20577"/>
          <ac:spMkLst>
            <pc:docMk/>
            <pc:sldMk cId="1056640977" sldId="1382"/>
            <ac:spMk id="2" creationId="{52DA34BA-82FC-47C5-BCE1-BB65E08B92A1}"/>
          </ac:spMkLst>
        </pc:spChg>
        <pc:picChg chg="del">
          <ac:chgData name="Kelly Stokes" userId="3e5c5154-569e-4d81-aa91-4f91841cdfa9" providerId="ADAL" clId="{5D780BCD-BE0B-478F-9C0B-04ACAB2C4976}" dt="2022-10-18T15:52:56.431" v="3425" actId="478"/>
          <ac:picMkLst>
            <pc:docMk/>
            <pc:sldMk cId="1056640977" sldId="1382"/>
            <ac:picMk id="3" creationId="{1212C9A9-2E8C-FF8D-C5B8-BF6BDB2599F2}"/>
          </ac:picMkLst>
        </pc:picChg>
        <pc:picChg chg="add mod">
          <ac:chgData name="Kelly Stokes" userId="3e5c5154-569e-4d81-aa91-4f91841cdfa9" providerId="ADAL" clId="{5D780BCD-BE0B-478F-9C0B-04ACAB2C4976}" dt="2022-10-18T15:52:57.257" v="3426"/>
          <ac:picMkLst>
            <pc:docMk/>
            <pc:sldMk cId="1056640977" sldId="1382"/>
            <ac:picMk id="4" creationId="{3E1D78F7-6BFC-E3B2-23E6-D9232E32CD17}"/>
          </ac:picMkLst>
        </pc:picChg>
      </pc:sldChg>
      <pc:sldChg chg="modSp mod">
        <pc:chgData name="Kelly Stokes" userId="3e5c5154-569e-4d81-aa91-4f91841cdfa9" providerId="ADAL" clId="{5D780BCD-BE0B-478F-9C0B-04ACAB2C4976}" dt="2022-10-18T15:53:29.923" v="3449" actId="20577"/>
        <pc:sldMkLst>
          <pc:docMk/>
          <pc:sldMk cId="1053673088" sldId="1383"/>
        </pc:sldMkLst>
        <pc:spChg chg="mod">
          <ac:chgData name="Kelly Stokes" userId="3e5c5154-569e-4d81-aa91-4f91841cdfa9" providerId="ADAL" clId="{5D780BCD-BE0B-478F-9C0B-04ACAB2C4976}" dt="2022-10-18T15:53:29.923" v="3449" actId="20577"/>
          <ac:spMkLst>
            <pc:docMk/>
            <pc:sldMk cId="1053673088" sldId="1383"/>
            <ac:spMk id="2" creationId="{52DA34BA-82FC-47C5-BCE1-BB65E08B92A1}"/>
          </ac:spMkLst>
        </pc:spChg>
      </pc:sldChg>
      <pc:sldChg chg="addSp delSp modSp mod">
        <pc:chgData name="Kelly Stokes" userId="3e5c5154-569e-4d81-aa91-4f91841cdfa9" providerId="ADAL" clId="{5D780BCD-BE0B-478F-9C0B-04ACAB2C4976}" dt="2022-10-18T15:53:58.885" v="3466"/>
        <pc:sldMkLst>
          <pc:docMk/>
          <pc:sldMk cId="285908180" sldId="1384"/>
        </pc:sldMkLst>
        <pc:spChg chg="mod">
          <ac:chgData name="Kelly Stokes" userId="3e5c5154-569e-4d81-aa91-4f91841cdfa9" providerId="ADAL" clId="{5D780BCD-BE0B-478F-9C0B-04ACAB2C4976}" dt="2022-10-18T15:53:41.265" v="3464" actId="20577"/>
          <ac:spMkLst>
            <pc:docMk/>
            <pc:sldMk cId="285908180" sldId="1384"/>
            <ac:spMk id="2" creationId="{52DA34BA-82FC-47C5-BCE1-BB65E08B92A1}"/>
          </ac:spMkLst>
        </pc:spChg>
        <pc:picChg chg="del">
          <ac:chgData name="Kelly Stokes" userId="3e5c5154-569e-4d81-aa91-4f91841cdfa9" providerId="ADAL" clId="{5D780BCD-BE0B-478F-9C0B-04ACAB2C4976}" dt="2022-10-18T15:53:43.237" v="3465" actId="478"/>
          <ac:picMkLst>
            <pc:docMk/>
            <pc:sldMk cId="285908180" sldId="1384"/>
            <ac:picMk id="3" creationId="{C2FD2169-4BB9-EC87-295E-525777B193C6}"/>
          </ac:picMkLst>
        </pc:picChg>
        <pc:picChg chg="add mod">
          <ac:chgData name="Kelly Stokes" userId="3e5c5154-569e-4d81-aa91-4f91841cdfa9" providerId="ADAL" clId="{5D780BCD-BE0B-478F-9C0B-04ACAB2C4976}" dt="2022-10-18T15:53:58.885" v="3466"/>
          <ac:picMkLst>
            <pc:docMk/>
            <pc:sldMk cId="285908180" sldId="1384"/>
            <ac:picMk id="4" creationId="{F0C3BF1B-84CF-DB0F-5EB5-B6B1F5CCA572}"/>
          </ac:picMkLst>
        </pc:picChg>
      </pc:sldChg>
      <pc:sldChg chg="addSp delSp modSp mod">
        <pc:chgData name="Kelly Stokes" userId="3e5c5154-569e-4d81-aa91-4f91841cdfa9" providerId="ADAL" clId="{5D780BCD-BE0B-478F-9C0B-04ACAB2C4976}" dt="2022-10-18T15:54:29.778" v="3519" actId="20577"/>
        <pc:sldMkLst>
          <pc:docMk/>
          <pc:sldMk cId="420145454" sldId="1385"/>
        </pc:sldMkLst>
        <pc:spChg chg="mod">
          <ac:chgData name="Kelly Stokes" userId="3e5c5154-569e-4d81-aa91-4f91841cdfa9" providerId="ADAL" clId="{5D780BCD-BE0B-478F-9C0B-04ACAB2C4976}" dt="2022-10-18T15:54:29.778" v="3519" actId="20577"/>
          <ac:spMkLst>
            <pc:docMk/>
            <pc:sldMk cId="420145454" sldId="1385"/>
            <ac:spMk id="2" creationId="{52DA34BA-82FC-47C5-BCE1-BB65E08B92A1}"/>
          </ac:spMkLst>
        </pc:spChg>
        <pc:picChg chg="del">
          <ac:chgData name="Kelly Stokes" userId="3e5c5154-569e-4d81-aa91-4f91841cdfa9" providerId="ADAL" clId="{5D780BCD-BE0B-478F-9C0B-04ACAB2C4976}" dt="2022-10-18T15:54:00.598" v="3467" actId="478"/>
          <ac:picMkLst>
            <pc:docMk/>
            <pc:sldMk cId="420145454" sldId="1385"/>
            <ac:picMk id="3" creationId="{524411AC-F094-E85B-ABCD-878E94DB24F5}"/>
          </ac:picMkLst>
        </pc:picChg>
        <pc:picChg chg="add mod">
          <ac:chgData name="Kelly Stokes" userId="3e5c5154-569e-4d81-aa91-4f91841cdfa9" providerId="ADAL" clId="{5D780BCD-BE0B-478F-9C0B-04ACAB2C4976}" dt="2022-10-18T15:54:13.694" v="3471" actId="1076"/>
          <ac:picMkLst>
            <pc:docMk/>
            <pc:sldMk cId="420145454" sldId="1385"/>
            <ac:picMk id="4" creationId="{E43D528D-C280-2AC8-2384-3BB59CE1FF12}"/>
          </ac:picMkLst>
        </pc:picChg>
      </pc:sldChg>
      <pc:sldChg chg="modSp mod">
        <pc:chgData name="Kelly Stokes" userId="3e5c5154-569e-4d81-aa91-4f91841cdfa9" providerId="ADAL" clId="{5D780BCD-BE0B-478F-9C0B-04ACAB2C4976}" dt="2022-10-18T15:54:46.088" v="3572" actId="20577"/>
        <pc:sldMkLst>
          <pc:docMk/>
          <pc:sldMk cId="1290722879" sldId="1386"/>
        </pc:sldMkLst>
        <pc:spChg chg="mod">
          <ac:chgData name="Kelly Stokes" userId="3e5c5154-569e-4d81-aa91-4f91841cdfa9" providerId="ADAL" clId="{5D780BCD-BE0B-478F-9C0B-04ACAB2C4976}" dt="2022-10-18T15:54:46.088" v="3572" actId="20577"/>
          <ac:spMkLst>
            <pc:docMk/>
            <pc:sldMk cId="1290722879" sldId="1386"/>
            <ac:spMk id="2" creationId="{52DA34BA-82FC-47C5-BCE1-BB65E08B92A1}"/>
          </ac:spMkLst>
        </pc:spChg>
      </pc:sldChg>
      <pc:sldChg chg="del">
        <pc:chgData name="Kelly Stokes" userId="3e5c5154-569e-4d81-aa91-4f91841cdfa9" providerId="ADAL" clId="{5D780BCD-BE0B-478F-9C0B-04ACAB2C4976}" dt="2022-10-18T15:54:48.731" v="3573" actId="2696"/>
        <pc:sldMkLst>
          <pc:docMk/>
          <pc:sldMk cId="1859719943" sldId="1387"/>
        </pc:sldMkLst>
      </pc:sldChg>
      <pc:sldChg chg="del">
        <pc:chgData name="Kelly Stokes" userId="3e5c5154-569e-4d81-aa91-4f91841cdfa9" providerId="ADAL" clId="{5D780BCD-BE0B-478F-9C0B-04ACAB2C4976}" dt="2022-10-18T15:54:50.843" v="3574" actId="2696"/>
        <pc:sldMkLst>
          <pc:docMk/>
          <pc:sldMk cId="3192030507" sldId="1388"/>
        </pc:sldMkLst>
      </pc:sldChg>
      <pc:sldChg chg="modSp mod">
        <pc:chgData name="Kelly Stokes" userId="3e5c5154-569e-4d81-aa91-4f91841cdfa9" providerId="ADAL" clId="{5D780BCD-BE0B-478F-9C0B-04ACAB2C4976}" dt="2022-10-18T15:55:26.916" v="3644" actId="20577"/>
        <pc:sldMkLst>
          <pc:docMk/>
          <pc:sldMk cId="2024953426" sldId="1389"/>
        </pc:sldMkLst>
        <pc:spChg chg="mod">
          <ac:chgData name="Kelly Stokes" userId="3e5c5154-569e-4d81-aa91-4f91841cdfa9" providerId="ADAL" clId="{5D780BCD-BE0B-478F-9C0B-04ACAB2C4976}" dt="2022-10-18T15:55:26.916" v="3644" actId="20577"/>
          <ac:spMkLst>
            <pc:docMk/>
            <pc:sldMk cId="2024953426" sldId="1389"/>
            <ac:spMk id="2" creationId="{52DA34BA-82FC-47C5-BCE1-BB65E08B92A1}"/>
          </ac:spMkLst>
        </pc:spChg>
      </pc:sldChg>
      <pc:sldChg chg="del">
        <pc:chgData name="Kelly Stokes" userId="3e5c5154-569e-4d81-aa91-4f91841cdfa9" providerId="ADAL" clId="{5D780BCD-BE0B-478F-9C0B-04ACAB2C4976}" dt="2022-10-18T15:55:30.188" v="3645" actId="2696"/>
        <pc:sldMkLst>
          <pc:docMk/>
          <pc:sldMk cId="3402288394" sldId="1390"/>
        </pc:sldMkLst>
      </pc:sldChg>
      <pc:sldChg chg="del">
        <pc:chgData name="Kelly Stokes" userId="3e5c5154-569e-4d81-aa91-4f91841cdfa9" providerId="ADAL" clId="{5D780BCD-BE0B-478F-9C0B-04ACAB2C4976}" dt="2022-10-18T15:55:32.338" v="3646" actId="2696"/>
        <pc:sldMkLst>
          <pc:docMk/>
          <pc:sldMk cId="15656254" sldId="1391"/>
        </pc:sldMkLst>
      </pc:sldChg>
      <pc:sldChg chg="modSp mod">
        <pc:chgData name="Kelly Stokes" userId="3e5c5154-569e-4d81-aa91-4f91841cdfa9" providerId="ADAL" clId="{5D780BCD-BE0B-478F-9C0B-04ACAB2C4976}" dt="2022-10-18T15:56:03.820" v="3700" actId="20577"/>
        <pc:sldMkLst>
          <pc:docMk/>
          <pc:sldMk cId="4172383254" sldId="1392"/>
        </pc:sldMkLst>
        <pc:spChg chg="mod">
          <ac:chgData name="Kelly Stokes" userId="3e5c5154-569e-4d81-aa91-4f91841cdfa9" providerId="ADAL" clId="{5D780BCD-BE0B-478F-9C0B-04ACAB2C4976}" dt="2022-10-18T15:56:03.820" v="3700" actId="20577"/>
          <ac:spMkLst>
            <pc:docMk/>
            <pc:sldMk cId="4172383254" sldId="1392"/>
            <ac:spMk id="2" creationId="{52DA34BA-82FC-47C5-BCE1-BB65E08B92A1}"/>
          </ac:spMkLst>
        </pc:spChg>
      </pc:sldChg>
      <pc:sldChg chg="del">
        <pc:chgData name="Kelly Stokes" userId="3e5c5154-569e-4d81-aa91-4f91841cdfa9" providerId="ADAL" clId="{5D780BCD-BE0B-478F-9C0B-04ACAB2C4976}" dt="2022-10-18T15:56:06.610" v="3701" actId="2696"/>
        <pc:sldMkLst>
          <pc:docMk/>
          <pc:sldMk cId="3170642291" sldId="1393"/>
        </pc:sldMkLst>
      </pc:sldChg>
      <pc:sldChg chg="del">
        <pc:chgData name="Kelly Stokes" userId="3e5c5154-569e-4d81-aa91-4f91841cdfa9" providerId="ADAL" clId="{5D780BCD-BE0B-478F-9C0B-04ACAB2C4976}" dt="2022-10-18T15:56:08.959" v="3702" actId="2696"/>
        <pc:sldMkLst>
          <pc:docMk/>
          <pc:sldMk cId="3741853318" sldId="1394"/>
        </pc:sldMkLst>
      </pc:sldChg>
      <pc:sldChg chg="modNotesTx">
        <pc:chgData name="Kelly Stokes" userId="3e5c5154-569e-4d81-aa91-4f91841cdfa9" providerId="ADAL" clId="{5D780BCD-BE0B-478F-9C0B-04ACAB2C4976}" dt="2022-10-18T15:56:51.821" v="3718"/>
        <pc:sldMkLst>
          <pc:docMk/>
          <pc:sldMk cId="3534119089" sldId="1412"/>
        </pc:sldMkLst>
      </pc:sldChg>
      <pc:sldChg chg="modSp mod">
        <pc:chgData name="Kelly Stokes" userId="3e5c5154-569e-4d81-aa91-4f91841cdfa9" providerId="ADAL" clId="{5D780BCD-BE0B-478F-9C0B-04ACAB2C4976}" dt="2022-10-18T15:56:59.444" v="3720" actId="13926"/>
        <pc:sldMkLst>
          <pc:docMk/>
          <pc:sldMk cId="2877733492" sldId="1413"/>
        </pc:sldMkLst>
        <pc:spChg chg="mod">
          <ac:chgData name="Kelly Stokes" userId="3e5c5154-569e-4d81-aa91-4f91841cdfa9" providerId="ADAL" clId="{5D780BCD-BE0B-478F-9C0B-04ACAB2C4976}" dt="2022-10-18T15:56:59.444" v="3720" actId="13926"/>
          <ac:spMkLst>
            <pc:docMk/>
            <pc:sldMk cId="2877733492" sldId="1413"/>
            <ac:spMk id="2" creationId="{77E26784-A357-92CE-B6B1-8F248D3D6650}"/>
          </ac:spMkLst>
        </pc:spChg>
      </pc:sldChg>
      <pc:sldChg chg="addSp modSp add">
        <pc:chgData name="Kelly Stokes" userId="3e5c5154-569e-4d81-aa91-4f91841cdfa9" providerId="ADAL" clId="{5D780BCD-BE0B-478F-9C0B-04ACAB2C4976}" dt="2022-10-18T14:16:09.160" v="2299" actId="14100"/>
        <pc:sldMkLst>
          <pc:docMk/>
          <pc:sldMk cId="4067328124" sldId="1414"/>
        </pc:sldMkLst>
        <pc:picChg chg="add mod">
          <ac:chgData name="Kelly Stokes" userId="3e5c5154-569e-4d81-aa91-4f91841cdfa9" providerId="ADAL" clId="{5D780BCD-BE0B-478F-9C0B-04ACAB2C4976}" dt="2022-10-18T14:16:09.160" v="2299" actId="14100"/>
          <ac:picMkLst>
            <pc:docMk/>
            <pc:sldMk cId="4067328124" sldId="1414"/>
            <ac:picMk id="15362" creationId="{3425B635-EBB2-D29D-2126-D441E79C005D}"/>
          </ac:picMkLst>
        </pc:picChg>
      </pc:sldChg>
      <pc:sldChg chg="addSp modSp add">
        <pc:chgData name="Kelly Stokes" userId="3e5c5154-569e-4d81-aa91-4f91841cdfa9" providerId="ADAL" clId="{5D780BCD-BE0B-478F-9C0B-04ACAB2C4976}" dt="2022-10-18T14:16:48.561" v="2325" actId="1076"/>
        <pc:sldMkLst>
          <pc:docMk/>
          <pc:sldMk cId="491097368" sldId="1415"/>
        </pc:sldMkLst>
        <pc:picChg chg="add mod">
          <ac:chgData name="Kelly Stokes" userId="3e5c5154-569e-4d81-aa91-4f91841cdfa9" providerId="ADAL" clId="{5D780BCD-BE0B-478F-9C0B-04ACAB2C4976}" dt="2022-10-18T14:16:48.561" v="2325" actId="1076"/>
          <ac:picMkLst>
            <pc:docMk/>
            <pc:sldMk cId="491097368" sldId="1415"/>
            <ac:picMk id="59394" creationId="{417C02BD-EDF6-0E6D-5905-33EC14790E32}"/>
          </ac:picMkLst>
        </pc:picChg>
      </pc:sldChg>
      <pc:sldChg chg="addSp modSp add">
        <pc:chgData name="Kelly Stokes" userId="3e5c5154-569e-4d81-aa91-4f91841cdfa9" providerId="ADAL" clId="{5D780BCD-BE0B-478F-9C0B-04ACAB2C4976}" dt="2022-10-18T14:17:26.810" v="2354" actId="1076"/>
        <pc:sldMkLst>
          <pc:docMk/>
          <pc:sldMk cId="115064606" sldId="1416"/>
        </pc:sldMkLst>
        <pc:picChg chg="add mod">
          <ac:chgData name="Kelly Stokes" userId="3e5c5154-569e-4d81-aa91-4f91841cdfa9" providerId="ADAL" clId="{5D780BCD-BE0B-478F-9C0B-04ACAB2C4976}" dt="2022-10-18T14:17:26.810" v="2354" actId="1076"/>
          <ac:picMkLst>
            <pc:docMk/>
            <pc:sldMk cId="115064606" sldId="1416"/>
            <ac:picMk id="60418" creationId="{F7AB644A-81E1-76C4-A138-EEF436FDC491}"/>
          </ac:picMkLst>
        </pc:picChg>
      </pc:sldChg>
      <pc:sldChg chg="addSp delSp modSp add">
        <pc:chgData name="Kelly Stokes" userId="3e5c5154-569e-4d81-aa91-4f91841cdfa9" providerId="ADAL" clId="{5D780BCD-BE0B-478F-9C0B-04ACAB2C4976}" dt="2022-10-18T14:21:49.243" v="2422" actId="478"/>
        <pc:sldMkLst>
          <pc:docMk/>
          <pc:sldMk cId="2424934521" sldId="1417"/>
        </pc:sldMkLst>
        <pc:picChg chg="add del mod">
          <ac:chgData name="Kelly Stokes" userId="3e5c5154-569e-4d81-aa91-4f91841cdfa9" providerId="ADAL" clId="{5D780BCD-BE0B-478F-9C0B-04ACAB2C4976}" dt="2022-10-18T14:21:49.243" v="2422" actId="478"/>
          <ac:picMkLst>
            <pc:docMk/>
            <pc:sldMk cId="2424934521" sldId="1417"/>
            <ac:picMk id="61442" creationId="{8370985F-25FB-D773-917E-E7612938E7F6}"/>
          </ac:picMkLst>
        </pc:picChg>
      </pc:sldChg>
      <pc:sldChg chg="addSp modSp add">
        <pc:chgData name="Kelly Stokes" userId="3e5c5154-569e-4d81-aa91-4f91841cdfa9" providerId="ADAL" clId="{5D780BCD-BE0B-478F-9C0B-04ACAB2C4976}" dt="2022-10-18T14:20:14.958" v="2391" actId="1076"/>
        <pc:sldMkLst>
          <pc:docMk/>
          <pc:sldMk cId="4285899979" sldId="1418"/>
        </pc:sldMkLst>
        <pc:picChg chg="add mod">
          <ac:chgData name="Kelly Stokes" userId="3e5c5154-569e-4d81-aa91-4f91841cdfa9" providerId="ADAL" clId="{5D780BCD-BE0B-478F-9C0B-04ACAB2C4976}" dt="2022-10-18T14:20:14.958" v="2391" actId="1076"/>
          <ac:picMkLst>
            <pc:docMk/>
            <pc:sldMk cId="4285899979" sldId="1418"/>
            <ac:picMk id="62466" creationId="{C5D6FB09-33A8-17FB-D2D2-6FBBBFEEDDB6}"/>
          </ac:picMkLst>
        </pc:picChg>
      </pc:sldChg>
      <pc:sldChg chg="addSp modSp add">
        <pc:chgData name="Kelly Stokes" userId="3e5c5154-569e-4d81-aa91-4f91841cdfa9" providerId="ADAL" clId="{5D780BCD-BE0B-478F-9C0B-04ACAB2C4976}" dt="2022-10-18T14:21:18.008" v="2406" actId="1076"/>
        <pc:sldMkLst>
          <pc:docMk/>
          <pc:sldMk cId="1054598532" sldId="1419"/>
        </pc:sldMkLst>
        <pc:picChg chg="add mod">
          <ac:chgData name="Kelly Stokes" userId="3e5c5154-569e-4d81-aa91-4f91841cdfa9" providerId="ADAL" clId="{5D780BCD-BE0B-478F-9C0B-04ACAB2C4976}" dt="2022-10-18T14:21:18.008" v="2406" actId="1076"/>
          <ac:picMkLst>
            <pc:docMk/>
            <pc:sldMk cId="1054598532" sldId="1419"/>
            <ac:picMk id="63490" creationId="{77DEA834-5C8B-9E91-AF95-FCEB8E4F7F13}"/>
          </ac:picMkLst>
        </pc:picChg>
      </pc:sldChg>
      <pc:sldChg chg="modSp add mod">
        <pc:chgData name="Kelly Stokes" userId="3e5c5154-569e-4d81-aa91-4f91841cdfa9" providerId="ADAL" clId="{5D780BCD-BE0B-478F-9C0B-04ACAB2C4976}" dt="2022-10-18T14:28:16.044" v="2486" actId="1076"/>
        <pc:sldMkLst>
          <pc:docMk/>
          <pc:sldMk cId="1449324275" sldId="1420"/>
        </pc:sldMkLst>
        <pc:spChg chg="mod">
          <ac:chgData name="Kelly Stokes" userId="3e5c5154-569e-4d81-aa91-4f91841cdfa9" providerId="ADAL" clId="{5D780BCD-BE0B-478F-9C0B-04ACAB2C4976}" dt="2022-10-18T14:25:12.739" v="2432" actId="20577"/>
          <ac:spMkLst>
            <pc:docMk/>
            <pc:sldMk cId="1449324275" sldId="1420"/>
            <ac:spMk id="2" creationId="{52DA34BA-82FC-47C5-BCE1-BB65E08B92A1}"/>
          </ac:spMkLst>
        </pc:spChg>
        <pc:picChg chg="mod">
          <ac:chgData name="Kelly Stokes" userId="3e5c5154-569e-4d81-aa91-4f91841cdfa9" providerId="ADAL" clId="{5D780BCD-BE0B-478F-9C0B-04ACAB2C4976}" dt="2022-10-18T14:28:16.044" v="2486" actId="1076"/>
          <ac:picMkLst>
            <pc:docMk/>
            <pc:sldMk cId="1449324275" sldId="1420"/>
            <ac:picMk id="3" creationId="{62E75644-C674-9B28-2891-25CC9032A79C}"/>
          </ac:picMkLst>
        </pc:picChg>
      </pc:sldChg>
      <pc:sldChg chg="add">
        <pc:chgData name="Kelly Stokes" userId="3e5c5154-569e-4d81-aa91-4f91841cdfa9" providerId="ADAL" clId="{5D780BCD-BE0B-478F-9C0B-04ACAB2C4976}" dt="2022-10-18T14:29:24.299" v="2541" actId="2890"/>
        <pc:sldMkLst>
          <pc:docMk/>
          <pc:sldMk cId="246814401" sldId="1421"/>
        </pc:sldMkLst>
      </pc:sldChg>
      <pc:sldChg chg="modSp add mod">
        <pc:chgData name="Kelly Stokes" userId="3e5c5154-569e-4d81-aa91-4f91841cdfa9" providerId="ADAL" clId="{5D780BCD-BE0B-478F-9C0B-04ACAB2C4976}" dt="2022-10-18T14:29:32.778" v="2548" actId="20577"/>
        <pc:sldMkLst>
          <pc:docMk/>
          <pc:sldMk cId="2466344405" sldId="1422"/>
        </pc:sldMkLst>
        <pc:spChg chg="mod">
          <ac:chgData name="Kelly Stokes" userId="3e5c5154-569e-4d81-aa91-4f91841cdfa9" providerId="ADAL" clId="{5D780BCD-BE0B-478F-9C0B-04ACAB2C4976}" dt="2022-10-18T14:29:32.778" v="2548" actId="20577"/>
          <ac:spMkLst>
            <pc:docMk/>
            <pc:sldMk cId="2466344405" sldId="1422"/>
            <ac:spMk id="2" creationId="{52DA34BA-82FC-47C5-BCE1-BB65E08B92A1}"/>
          </ac:spMkLst>
        </pc:spChg>
      </pc:sldChg>
      <pc:sldChg chg="add">
        <pc:chgData name="Kelly Stokes" userId="3e5c5154-569e-4d81-aa91-4f91841cdfa9" providerId="ADAL" clId="{5D780BCD-BE0B-478F-9C0B-04ACAB2C4976}" dt="2022-10-18T14:30:26.962" v="2637" actId="2890"/>
        <pc:sldMkLst>
          <pc:docMk/>
          <pc:sldMk cId="2849523892" sldId="1423"/>
        </pc:sldMkLst>
      </pc:sldChg>
      <pc:sldChg chg="modSp add mod">
        <pc:chgData name="Kelly Stokes" userId="3e5c5154-569e-4d81-aa91-4f91841cdfa9" providerId="ADAL" clId="{5D780BCD-BE0B-478F-9C0B-04ACAB2C4976}" dt="2022-10-18T14:30:33.261" v="2644" actId="20577"/>
        <pc:sldMkLst>
          <pc:docMk/>
          <pc:sldMk cId="3947753552" sldId="1424"/>
        </pc:sldMkLst>
        <pc:spChg chg="mod">
          <ac:chgData name="Kelly Stokes" userId="3e5c5154-569e-4d81-aa91-4f91841cdfa9" providerId="ADAL" clId="{5D780BCD-BE0B-478F-9C0B-04ACAB2C4976}" dt="2022-10-18T14:30:33.261" v="2644" actId="20577"/>
          <ac:spMkLst>
            <pc:docMk/>
            <pc:sldMk cId="3947753552" sldId="1424"/>
            <ac:spMk id="2" creationId="{52DA34BA-82FC-47C5-BCE1-BB65E08B92A1}"/>
          </ac:spMkLst>
        </pc:spChg>
      </pc:sldChg>
      <pc:sldChg chg="add">
        <pc:chgData name="Kelly Stokes" userId="3e5c5154-569e-4d81-aa91-4f91841cdfa9" providerId="ADAL" clId="{5D780BCD-BE0B-478F-9C0B-04ACAB2C4976}" dt="2022-10-18T14:31:17.425" v="2700" actId="2890"/>
        <pc:sldMkLst>
          <pc:docMk/>
          <pc:sldMk cId="3986493911" sldId="1425"/>
        </pc:sldMkLst>
      </pc:sldChg>
      <pc:sldChg chg="modSp add mod">
        <pc:chgData name="Kelly Stokes" userId="3e5c5154-569e-4d81-aa91-4f91841cdfa9" providerId="ADAL" clId="{5D780BCD-BE0B-478F-9C0B-04ACAB2C4976}" dt="2022-10-18T14:31:23.953" v="2709" actId="20577"/>
        <pc:sldMkLst>
          <pc:docMk/>
          <pc:sldMk cId="303321292" sldId="1426"/>
        </pc:sldMkLst>
        <pc:spChg chg="mod">
          <ac:chgData name="Kelly Stokes" userId="3e5c5154-569e-4d81-aa91-4f91841cdfa9" providerId="ADAL" clId="{5D780BCD-BE0B-478F-9C0B-04ACAB2C4976}" dt="2022-10-18T14:31:23.953" v="2709" actId="20577"/>
          <ac:spMkLst>
            <pc:docMk/>
            <pc:sldMk cId="303321292" sldId="1426"/>
            <ac:spMk id="2" creationId="{52DA34BA-82FC-47C5-BCE1-BB65E08B92A1}"/>
          </ac:spMkLst>
        </pc:spChg>
      </pc:sldChg>
      <pc:sldChg chg="add">
        <pc:chgData name="Kelly Stokes" userId="3e5c5154-569e-4d81-aa91-4f91841cdfa9" providerId="ADAL" clId="{5D780BCD-BE0B-478F-9C0B-04ACAB2C4976}" dt="2022-10-18T15:10:27.117" v="2744"/>
        <pc:sldMkLst>
          <pc:docMk/>
          <pc:sldMk cId="963879466" sldId="1427"/>
        </pc:sldMkLst>
      </pc:sldChg>
      <pc:sldChg chg="add">
        <pc:chgData name="Kelly Stokes" userId="3e5c5154-569e-4d81-aa91-4f91841cdfa9" providerId="ADAL" clId="{5D780BCD-BE0B-478F-9C0B-04ACAB2C4976}" dt="2022-10-18T15:10:33.958" v="2746"/>
        <pc:sldMkLst>
          <pc:docMk/>
          <pc:sldMk cId="3756029056" sldId="1428"/>
        </pc:sldMkLst>
      </pc:sldChg>
      <pc:sldChg chg="add">
        <pc:chgData name="Kelly Stokes" userId="3e5c5154-569e-4d81-aa91-4f91841cdfa9" providerId="ADAL" clId="{5D780BCD-BE0B-478F-9C0B-04ACAB2C4976}" dt="2022-10-18T15:10:52.907" v="2748"/>
        <pc:sldMkLst>
          <pc:docMk/>
          <pc:sldMk cId="4123902229" sldId="1429"/>
        </pc:sldMkLst>
      </pc:sldChg>
      <pc:sldChg chg="add">
        <pc:chgData name="Kelly Stokes" userId="3e5c5154-569e-4d81-aa91-4f91841cdfa9" providerId="ADAL" clId="{5D780BCD-BE0B-478F-9C0B-04ACAB2C4976}" dt="2022-10-18T15:11:02.098" v="2750"/>
        <pc:sldMkLst>
          <pc:docMk/>
          <pc:sldMk cId="2211265807" sldId="1430"/>
        </pc:sldMkLst>
      </pc:sldChg>
      <pc:sldChg chg="addSp modSp add">
        <pc:chgData name="Kelly Stokes" userId="3e5c5154-569e-4d81-aa91-4f91841cdfa9" providerId="ADAL" clId="{5D780BCD-BE0B-478F-9C0B-04ACAB2C4976}" dt="2022-10-18T15:26:07.491" v="2776" actId="732"/>
        <pc:sldMkLst>
          <pc:docMk/>
          <pc:sldMk cId="3827132758" sldId="1431"/>
        </pc:sldMkLst>
        <pc:picChg chg="add mod">
          <ac:chgData name="Kelly Stokes" userId="3e5c5154-569e-4d81-aa91-4f91841cdfa9" providerId="ADAL" clId="{5D780BCD-BE0B-478F-9C0B-04ACAB2C4976}" dt="2022-10-18T15:26:07.491" v="2776" actId="732"/>
          <ac:picMkLst>
            <pc:docMk/>
            <pc:sldMk cId="3827132758" sldId="1431"/>
            <ac:picMk id="66562" creationId="{0987D2E3-5B73-047B-80DB-CD688A1A9EBD}"/>
          </ac:picMkLst>
        </pc:picChg>
      </pc:sldChg>
      <pc:sldChg chg="addSp modSp add">
        <pc:chgData name="Kelly Stokes" userId="3e5c5154-569e-4d81-aa91-4f91841cdfa9" providerId="ADAL" clId="{5D780BCD-BE0B-478F-9C0B-04ACAB2C4976}" dt="2022-10-18T15:26:52.781" v="2795" actId="1076"/>
        <pc:sldMkLst>
          <pc:docMk/>
          <pc:sldMk cId="1787909576" sldId="1432"/>
        </pc:sldMkLst>
        <pc:picChg chg="add mod">
          <ac:chgData name="Kelly Stokes" userId="3e5c5154-569e-4d81-aa91-4f91841cdfa9" providerId="ADAL" clId="{5D780BCD-BE0B-478F-9C0B-04ACAB2C4976}" dt="2022-10-18T15:26:52.781" v="2795" actId="1076"/>
          <ac:picMkLst>
            <pc:docMk/>
            <pc:sldMk cId="1787909576" sldId="1432"/>
            <ac:picMk id="71682" creationId="{D6B63036-8D57-E89A-3D00-A25435EA20B7}"/>
          </ac:picMkLst>
        </pc:picChg>
      </pc:sldChg>
      <pc:sldChg chg="addSp modSp add">
        <pc:chgData name="Kelly Stokes" userId="3e5c5154-569e-4d81-aa91-4f91841cdfa9" providerId="ADAL" clId="{5D780BCD-BE0B-478F-9C0B-04ACAB2C4976}" dt="2022-10-18T15:27:40.231" v="2835" actId="732"/>
        <pc:sldMkLst>
          <pc:docMk/>
          <pc:sldMk cId="1099292675" sldId="1433"/>
        </pc:sldMkLst>
        <pc:picChg chg="add mod">
          <ac:chgData name="Kelly Stokes" userId="3e5c5154-569e-4d81-aa91-4f91841cdfa9" providerId="ADAL" clId="{5D780BCD-BE0B-478F-9C0B-04ACAB2C4976}" dt="2022-10-18T15:27:40.231" v="2835" actId="732"/>
          <ac:picMkLst>
            <pc:docMk/>
            <pc:sldMk cId="1099292675" sldId="1433"/>
            <ac:picMk id="72706" creationId="{45920E8B-45CF-01CB-4B92-0DE8874D8D29}"/>
          </ac:picMkLst>
        </pc:picChg>
      </pc:sldChg>
      <pc:sldChg chg="addSp modSp add">
        <pc:chgData name="Kelly Stokes" userId="3e5c5154-569e-4d81-aa91-4f91841cdfa9" providerId="ADAL" clId="{5D780BCD-BE0B-478F-9C0B-04ACAB2C4976}" dt="2022-10-18T15:28:45.444" v="2857" actId="1076"/>
        <pc:sldMkLst>
          <pc:docMk/>
          <pc:sldMk cId="1746911470" sldId="1434"/>
        </pc:sldMkLst>
        <pc:picChg chg="add mod">
          <ac:chgData name="Kelly Stokes" userId="3e5c5154-569e-4d81-aa91-4f91841cdfa9" providerId="ADAL" clId="{5D780BCD-BE0B-478F-9C0B-04ACAB2C4976}" dt="2022-10-18T15:28:45.444" v="2857" actId="1076"/>
          <ac:picMkLst>
            <pc:docMk/>
            <pc:sldMk cId="1746911470" sldId="1434"/>
            <ac:picMk id="73730" creationId="{1867FF38-26C8-7C87-2447-10329C7F43D9}"/>
          </ac:picMkLst>
        </pc:picChg>
      </pc:sldChg>
      <pc:sldChg chg="addSp modSp add">
        <pc:chgData name="Kelly Stokes" userId="3e5c5154-569e-4d81-aa91-4f91841cdfa9" providerId="ADAL" clId="{5D780BCD-BE0B-478F-9C0B-04ACAB2C4976}" dt="2022-10-18T15:29:35.933" v="2873" actId="1076"/>
        <pc:sldMkLst>
          <pc:docMk/>
          <pc:sldMk cId="1747038573" sldId="1435"/>
        </pc:sldMkLst>
        <pc:picChg chg="add mod">
          <ac:chgData name="Kelly Stokes" userId="3e5c5154-569e-4d81-aa91-4f91841cdfa9" providerId="ADAL" clId="{5D780BCD-BE0B-478F-9C0B-04ACAB2C4976}" dt="2022-10-18T15:29:35.933" v="2873" actId="1076"/>
          <ac:picMkLst>
            <pc:docMk/>
            <pc:sldMk cId="1747038573" sldId="1435"/>
            <ac:picMk id="74754" creationId="{15F52D14-04F6-F752-B4BC-02381CAD7604}"/>
          </ac:picMkLst>
        </pc:picChg>
      </pc:sldChg>
      <pc:sldChg chg="addSp modSp add">
        <pc:chgData name="Kelly Stokes" userId="3e5c5154-569e-4d81-aa91-4f91841cdfa9" providerId="ADAL" clId="{5D780BCD-BE0B-478F-9C0B-04ACAB2C4976}" dt="2022-10-18T15:30:21.724" v="2888" actId="1076"/>
        <pc:sldMkLst>
          <pc:docMk/>
          <pc:sldMk cId="2650492962" sldId="1436"/>
        </pc:sldMkLst>
        <pc:picChg chg="add mod">
          <ac:chgData name="Kelly Stokes" userId="3e5c5154-569e-4d81-aa91-4f91841cdfa9" providerId="ADAL" clId="{5D780BCD-BE0B-478F-9C0B-04ACAB2C4976}" dt="2022-10-18T15:30:21.724" v="2888" actId="1076"/>
          <ac:picMkLst>
            <pc:docMk/>
            <pc:sldMk cId="2650492962" sldId="1436"/>
            <ac:picMk id="75778" creationId="{63A34CB9-4BBB-C138-F96D-94C306721C73}"/>
          </ac:picMkLst>
        </pc:picChg>
      </pc:sldChg>
      <pc:sldChg chg="add">
        <pc:chgData name="Kelly Stokes" userId="3e5c5154-569e-4d81-aa91-4f91841cdfa9" providerId="ADAL" clId="{5D780BCD-BE0B-478F-9C0B-04ACAB2C4976}" dt="2022-10-18T15:34:42.694" v="3121" actId="2890"/>
        <pc:sldMkLst>
          <pc:docMk/>
          <pc:sldMk cId="1081942928" sldId="1437"/>
        </pc:sldMkLst>
      </pc:sldChg>
      <pc:sldChg chg="modSp add mod">
        <pc:chgData name="Kelly Stokes" userId="3e5c5154-569e-4d81-aa91-4f91841cdfa9" providerId="ADAL" clId="{5D780BCD-BE0B-478F-9C0B-04ACAB2C4976}" dt="2022-10-18T15:34:48.671" v="3129" actId="20577"/>
        <pc:sldMkLst>
          <pc:docMk/>
          <pc:sldMk cId="1055950273" sldId="1438"/>
        </pc:sldMkLst>
        <pc:spChg chg="mod">
          <ac:chgData name="Kelly Stokes" userId="3e5c5154-569e-4d81-aa91-4f91841cdfa9" providerId="ADAL" clId="{5D780BCD-BE0B-478F-9C0B-04ACAB2C4976}" dt="2022-10-18T15:34:48.671" v="3129" actId="20577"/>
          <ac:spMkLst>
            <pc:docMk/>
            <pc:sldMk cId="1055950273" sldId="1438"/>
            <ac:spMk id="2" creationId="{52DA34BA-82FC-47C5-BCE1-BB65E08B92A1}"/>
          </ac:spMkLst>
        </pc:spChg>
      </pc:sldChg>
      <pc:sldChg chg="add">
        <pc:chgData name="Kelly Stokes" userId="3e5c5154-569e-4d81-aa91-4f91841cdfa9" providerId="ADAL" clId="{5D780BCD-BE0B-478F-9C0B-04ACAB2C4976}" dt="2022-10-18T15:35:11.818" v="3182" actId="2890"/>
        <pc:sldMkLst>
          <pc:docMk/>
          <pc:sldMk cId="447814913" sldId="1439"/>
        </pc:sldMkLst>
      </pc:sldChg>
      <pc:sldChg chg="modSp add mod">
        <pc:chgData name="Kelly Stokes" userId="3e5c5154-569e-4d81-aa91-4f91841cdfa9" providerId="ADAL" clId="{5D780BCD-BE0B-478F-9C0B-04ACAB2C4976}" dt="2022-10-18T15:35:18.565" v="3190" actId="20577"/>
        <pc:sldMkLst>
          <pc:docMk/>
          <pc:sldMk cId="4151408952" sldId="1440"/>
        </pc:sldMkLst>
        <pc:spChg chg="mod">
          <ac:chgData name="Kelly Stokes" userId="3e5c5154-569e-4d81-aa91-4f91841cdfa9" providerId="ADAL" clId="{5D780BCD-BE0B-478F-9C0B-04ACAB2C4976}" dt="2022-10-18T15:35:18.565" v="3190" actId="20577"/>
          <ac:spMkLst>
            <pc:docMk/>
            <pc:sldMk cId="4151408952" sldId="1440"/>
            <ac:spMk id="2" creationId="{52DA34BA-82FC-47C5-BCE1-BB65E08B92A1}"/>
          </ac:spMkLst>
        </pc:spChg>
      </pc:sldChg>
      <pc:sldChg chg="add">
        <pc:chgData name="Kelly Stokes" userId="3e5c5154-569e-4d81-aa91-4f91841cdfa9" providerId="ADAL" clId="{5D780BCD-BE0B-478F-9C0B-04ACAB2C4976}" dt="2022-10-18T15:44:32.894" v="3229" actId="2890"/>
        <pc:sldMkLst>
          <pc:docMk/>
          <pc:sldMk cId="3452571697" sldId="1441"/>
        </pc:sldMkLst>
      </pc:sldChg>
      <pc:sldChg chg="modSp add mod">
        <pc:chgData name="Kelly Stokes" userId="3e5c5154-569e-4d81-aa91-4f91841cdfa9" providerId="ADAL" clId="{5D780BCD-BE0B-478F-9C0B-04ACAB2C4976}" dt="2022-10-18T15:44:41.534" v="3240" actId="20577"/>
        <pc:sldMkLst>
          <pc:docMk/>
          <pc:sldMk cId="1830298340" sldId="1442"/>
        </pc:sldMkLst>
        <pc:spChg chg="mod">
          <ac:chgData name="Kelly Stokes" userId="3e5c5154-569e-4d81-aa91-4f91841cdfa9" providerId="ADAL" clId="{5D780BCD-BE0B-478F-9C0B-04ACAB2C4976}" dt="2022-10-18T15:44:41.534" v="3240" actId="20577"/>
          <ac:spMkLst>
            <pc:docMk/>
            <pc:sldMk cId="1830298340" sldId="1442"/>
            <ac:spMk id="2" creationId="{52DA34BA-82FC-47C5-BCE1-BB65E08B92A1}"/>
          </ac:spMkLst>
        </pc:spChg>
      </pc:sldChg>
      <pc:sldChg chg="addSp modSp add">
        <pc:chgData name="Kelly Stokes" userId="3e5c5154-569e-4d81-aa91-4f91841cdfa9" providerId="ADAL" clId="{5D780BCD-BE0B-478F-9C0B-04ACAB2C4976}" dt="2022-10-18T15:46:26.581" v="3278" actId="1076"/>
        <pc:sldMkLst>
          <pc:docMk/>
          <pc:sldMk cId="3587397691" sldId="1443"/>
        </pc:sldMkLst>
        <pc:picChg chg="add mod">
          <ac:chgData name="Kelly Stokes" userId="3e5c5154-569e-4d81-aa91-4f91841cdfa9" providerId="ADAL" clId="{5D780BCD-BE0B-478F-9C0B-04ACAB2C4976}" dt="2022-10-18T15:46:26.581" v="3278" actId="1076"/>
          <ac:picMkLst>
            <pc:docMk/>
            <pc:sldMk cId="3587397691" sldId="1443"/>
            <ac:picMk id="76802" creationId="{4CD24436-E6B1-14D0-A3DC-665525457082}"/>
          </ac:picMkLst>
        </pc:picChg>
      </pc:sldChg>
      <pc:sldChg chg="addSp modSp add">
        <pc:chgData name="Kelly Stokes" userId="3e5c5154-569e-4d81-aa91-4f91841cdfa9" providerId="ADAL" clId="{5D780BCD-BE0B-478F-9C0B-04ACAB2C4976}" dt="2022-10-18T15:47:40.480" v="3292" actId="1076"/>
        <pc:sldMkLst>
          <pc:docMk/>
          <pc:sldMk cId="4172411180" sldId="1444"/>
        </pc:sldMkLst>
        <pc:picChg chg="add mod">
          <ac:chgData name="Kelly Stokes" userId="3e5c5154-569e-4d81-aa91-4f91841cdfa9" providerId="ADAL" clId="{5D780BCD-BE0B-478F-9C0B-04ACAB2C4976}" dt="2022-10-18T15:47:40.480" v="3292" actId="1076"/>
          <ac:picMkLst>
            <pc:docMk/>
            <pc:sldMk cId="4172411180" sldId="1444"/>
            <ac:picMk id="79874" creationId="{63DE2DE3-C5E3-6179-98ED-B8A4002FABC4}"/>
          </ac:picMkLst>
        </pc:picChg>
      </pc:sldChg>
      <pc:sldChg chg="addSp modSp add">
        <pc:chgData name="Kelly Stokes" userId="3e5c5154-569e-4d81-aa91-4f91841cdfa9" providerId="ADAL" clId="{5D780BCD-BE0B-478F-9C0B-04ACAB2C4976}" dt="2022-10-18T15:48:30.029" v="3323" actId="1076"/>
        <pc:sldMkLst>
          <pc:docMk/>
          <pc:sldMk cId="3982556890" sldId="1445"/>
        </pc:sldMkLst>
        <pc:picChg chg="add mod">
          <ac:chgData name="Kelly Stokes" userId="3e5c5154-569e-4d81-aa91-4f91841cdfa9" providerId="ADAL" clId="{5D780BCD-BE0B-478F-9C0B-04ACAB2C4976}" dt="2022-10-18T15:48:30.029" v="3323" actId="1076"/>
          <ac:picMkLst>
            <pc:docMk/>
            <pc:sldMk cId="3982556890" sldId="1445"/>
            <ac:picMk id="80898" creationId="{A5A84DBC-F4BF-84AD-F0A1-9F597CDA8AF1}"/>
          </ac:picMkLst>
        </pc:picChg>
      </pc:sldChg>
      <pc:sldChg chg="addSp modSp add">
        <pc:chgData name="Kelly Stokes" userId="3e5c5154-569e-4d81-aa91-4f91841cdfa9" providerId="ADAL" clId="{5D780BCD-BE0B-478F-9C0B-04ACAB2C4976}" dt="2022-10-18T15:49:21.478" v="3344" actId="1076"/>
        <pc:sldMkLst>
          <pc:docMk/>
          <pc:sldMk cId="1287066797" sldId="1446"/>
        </pc:sldMkLst>
        <pc:picChg chg="add mod">
          <ac:chgData name="Kelly Stokes" userId="3e5c5154-569e-4d81-aa91-4f91841cdfa9" providerId="ADAL" clId="{5D780BCD-BE0B-478F-9C0B-04ACAB2C4976}" dt="2022-10-18T15:49:21.478" v="3344" actId="1076"/>
          <ac:picMkLst>
            <pc:docMk/>
            <pc:sldMk cId="1287066797" sldId="1446"/>
            <ac:picMk id="81922" creationId="{C25F53E7-8171-D291-5547-1743C1E1A7BD}"/>
          </ac:picMkLst>
        </pc:picChg>
      </pc:sldChg>
      <pc:sldChg chg="addSp modSp add">
        <pc:chgData name="Kelly Stokes" userId="3e5c5154-569e-4d81-aa91-4f91841cdfa9" providerId="ADAL" clId="{5D780BCD-BE0B-478F-9C0B-04ACAB2C4976}" dt="2022-10-18T15:50:26.812" v="3363" actId="1076"/>
        <pc:sldMkLst>
          <pc:docMk/>
          <pc:sldMk cId="1583077648" sldId="1447"/>
        </pc:sldMkLst>
        <pc:picChg chg="add mod">
          <ac:chgData name="Kelly Stokes" userId="3e5c5154-569e-4d81-aa91-4f91841cdfa9" providerId="ADAL" clId="{5D780BCD-BE0B-478F-9C0B-04ACAB2C4976}" dt="2022-10-18T15:50:26.812" v="3363" actId="1076"/>
          <ac:picMkLst>
            <pc:docMk/>
            <pc:sldMk cId="1583077648" sldId="1447"/>
            <ac:picMk id="82946" creationId="{47B568DA-7516-8BBE-D676-52769DCB6207}"/>
          </ac:picMkLst>
        </pc:picChg>
      </pc:sldChg>
      <pc:sldChg chg="addSp modSp add">
        <pc:chgData name="Kelly Stokes" userId="3e5c5154-569e-4d81-aa91-4f91841cdfa9" providerId="ADAL" clId="{5D780BCD-BE0B-478F-9C0B-04ACAB2C4976}" dt="2022-10-18T15:51:08.850" v="3377" actId="1076"/>
        <pc:sldMkLst>
          <pc:docMk/>
          <pc:sldMk cId="3937830478" sldId="1448"/>
        </pc:sldMkLst>
        <pc:picChg chg="add mod">
          <ac:chgData name="Kelly Stokes" userId="3e5c5154-569e-4d81-aa91-4f91841cdfa9" providerId="ADAL" clId="{5D780BCD-BE0B-478F-9C0B-04ACAB2C4976}" dt="2022-10-18T15:51:08.850" v="3377" actId="1076"/>
          <ac:picMkLst>
            <pc:docMk/>
            <pc:sldMk cId="3937830478" sldId="1448"/>
            <ac:picMk id="83970" creationId="{6BA62F2A-06B4-B15F-930D-9E4A42309C7B}"/>
          </ac:picMkLst>
        </pc:picChg>
      </pc:sldChg>
      <pc:sldChg chg="add">
        <pc:chgData name="Kelly Stokes" userId="3e5c5154-569e-4d81-aa91-4f91841cdfa9" providerId="ADAL" clId="{5D780BCD-BE0B-478F-9C0B-04ACAB2C4976}" dt="2022-10-18T15:54:52.973" v="3575" actId="2890"/>
        <pc:sldMkLst>
          <pc:docMk/>
          <pc:sldMk cId="406206076" sldId="1449"/>
        </pc:sldMkLst>
      </pc:sldChg>
      <pc:sldChg chg="modSp add mod">
        <pc:chgData name="Kelly Stokes" userId="3e5c5154-569e-4d81-aa91-4f91841cdfa9" providerId="ADAL" clId="{5D780BCD-BE0B-478F-9C0B-04ACAB2C4976}" dt="2022-10-18T15:55:07.138" v="3587" actId="14100"/>
        <pc:sldMkLst>
          <pc:docMk/>
          <pc:sldMk cId="4144123429" sldId="1450"/>
        </pc:sldMkLst>
        <pc:spChg chg="mod">
          <ac:chgData name="Kelly Stokes" userId="3e5c5154-569e-4d81-aa91-4f91841cdfa9" providerId="ADAL" clId="{5D780BCD-BE0B-478F-9C0B-04ACAB2C4976}" dt="2022-10-18T15:55:07.138" v="3587" actId="14100"/>
          <ac:spMkLst>
            <pc:docMk/>
            <pc:sldMk cId="4144123429" sldId="1450"/>
            <ac:spMk id="2" creationId="{52DA34BA-82FC-47C5-BCE1-BB65E08B92A1}"/>
          </ac:spMkLst>
        </pc:spChg>
      </pc:sldChg>
      <pc:sldChg chg="add">
        <pc:chgData name="Kelly Stokes" userId="3e5c5154-569e-4d81-aa91-4f91841cdfa9" providerId="ADAL" clId="{5D780BCD-BE0B-478F-9C0B-04ACAB2C4976}" dt="2022-10-18T15:55:34.815" v="3647" actId="2890"/>
        <pc:sldMkLst>
          <pc:docMk/>
          <pc:sldMk cId="1332879728" sldId="1451"/>
        </pc:sldMkLst>
      </pc:sldChg>
      <pc:sldChg chg="modSp add mod">
        <pc:chgData name="Kelly Stokes" userId="3e5c5154-569e-4d81-aa91-4f91841cdfa9" providerId="ADAL" clId="{5D780BCD-BE0B-478F-9C0B-04ACAB2C4976}" dt="2022-10-18T15:55:46.305" v="3656" actId="14100"/>
        <pc:sldMkLst>
          <pc:docMk/>
          <pc:sldMk cId="1882443509" sldId="1452"/>
        </pc:sldMkLst>
        <pc:spChg chg="mod">
          <ac:chgData name="Kelly Stokes" userId="3e5c5154-569e-4d81-aa91-4f91841cdfa9" providerId="ADAL" clId="{5D780BCD-BE0B-478F-9C0B-04ACAB2C4976}" dt="2022-10-18T15:55:46.305" v="3656" actId="14100"/>
          <ac:spMkLst>
            <pc:docMk/>
            <pc:sldMk cId="1882443509" sldId="1452"/>
            <ac:spMk id="2" creationId="{52DA34BA-82FC-47C5-BCE1-BB65E08B92A1}"/>
          </ac:spMkLst>
        </pc:spChg>
      </pc:sldChg>
      <pc:sldChg chg="add">
        <pc:chgData name="Kelly Stokes" userId="3e5c5154-569e-4d81-aa91-4f91841cdfa9" providerId="ADAL" clId="{5D780BCD-BE0B-478F-9C0B-04ACAB2C4976}" dt="2022-10-18T15:56:11.386" v="3703" actId="2890"/>
        <pc:sldMkLst>
          <pc:docMk/>
          <pc:sldMk cId="182517133" sldId="1453"/>
        </pc:sldMkLst>
      </pc:sldChg>
      <pc:sldChg chg="modSp add mod">
        <pc:chgData name="Kelly Stokes" userId="3e5c5154-569e-4d81-aa91-4f91841cdfa9" providerId="ADAL" clId="{5D780BCD-BE0B-478F-9C0B-04ACAB2C4976}" dt="2022-10-18T15:56:26.474" v="3717" actId="14100"/>
        <pc:sldMkLst>
          <pc:docMk/>
          <pc:sldMk cId="1760112266" sldId="1454"/>
        </pc:sldMkLst>
        <pc:spChg chg="mod">
          <ac:chgData name="Kelly Stokes" userId="3e5c5154-569e-4d81-aa91-4f91841cdfa9" providerId="ADAL" clId="{5D780BCD-BE0B-478F-9C0B-04ACAB2C4976}" dt="2022-10-18T15:56:26.474" v="3717" actId="14100"/>
          <ac:spMkLst>
            <pc:docMk/>
            <pc:sldMk cId="1760112266" sldId="1454"/>
            <ac:spMk id="2" creationId="{52DA34BA-82FC-47C5-BCE1-BB65E08B92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18/10/2022</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a:t>
            </a:fld>
            <a:endParaRPr lang="en-GB" dirty="0"/>
          </a:p>
        </p:txBody>
      </p:sp>
    </p:spTree>
    <p:extLst>
      <p:ext uri="{BB962C8B-B14F-4D97-AF65-F5344CB8AC3E}">
        <p14:creationId xmlns:p14="http://schemas.microsoft.com/office/powerpoint/2010/main" val="1744106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Happily, scientists are working on designs for new and better ways to generate electricity.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73</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75</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78</a:t>
            </a:fld>
            <a:endParaRPr lang="en-GB" dirty="0"/>
          </a:p>
        </p:txBody>
      </p:sp>
    </p:spTree>
    <p:extLst>
      <p:ext uri="{BB962C8B-B14F-4D97-AF65-F5344CB8AC3E}">
        <p14:creationId xmlns:p14="http://schemas.microsoft.com/office/powerpoint/2010/main" val="2498179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79</a:t>
            </a:fld>
            <a:endParaRPr lang="en-GB" dirty="0"/>
          </a:p>
        </p:txBody>
      </p:sp>
    </p:spTree>
    <p:extLst>
      <p:ext uri="{BB962C8B-B14F-4D97-AF65-F5344CB8AC3E}">
        <p14:creationId xmlns:p14="http://schemas.microsoft.com/office/powerpoint/2010/main" val="105439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80</a:t>
            </a:fld>
            <a:endParaRPr lang="en-GB" dirty="0"/>
          </a:p>
        </p:txBody>
      </p:sp>
    </p:spTree>
    <p:extLst>
      <p:ext uri="{BB962C8B-B14F-4D97-AF65-F5344CB8AC3E}">
        <p14:creationId xmlns:p14="http://schemas.microsoft.com/office/powerpoint/2010/main" val="2765426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81</a:t>
            </a:fld>
            <a:endParaRPr lang="en-GB" dirty="0"/>
          </a:p>
        </p:txBody>
      </p:sp>
    </p:spTree>
    <p:extLst>
      <p:ext uri="{BB962C8B-B14F-4D97-AF65-F5344CB8AC3E}">
        <p14:creationId xmlns:p14="http://schemas.microsoft.com/office/powerpoint/2010/main" val="2232254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82</a:t>
            </a:fld>
            <a:endParaRPr lang="en-GB" dirty="0"/>
          </a:p>
        </p:txBody>
      </p:sp>
    </p:spTree>
    <p:extLst>
      <p:ext uri="{BB962C8B-B14F-4D97-AF65-F5344CB8AC3E}">
        <p14:creationId xmlns:p14="http://schemas.microsoft.com/office/powerpoint/2010/main" val="373975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83</a:t>
            </a:fld>
            <a:endParaRPr lang="en-GB" dirty="0"/>
          </a:p>
        </p:txBody>
      </p:sp>
    </p:spTree>
    <p:extLst>
      <p:ext uri="{BB962C8B-B14F-4D97-AF65-F5344CB8AC3E}">
        <p14:creationId xmlns:p14="http://schemas.microsoft.com/office/powerpoint/2010/main" val="3233193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84</a:t>
            </a:fld>
            <a:endParaRPr lang="en-GB" dirty="0"/>
          </a:p>
        </p:txBody>
      </p:sp>
    </p:spTree>
    <p:extLst>
      <p:ext uri="{BB962C8B-B14F-4D97-AF65-F5344CB8AC3E}">
        <p14:creationId xmlns:p14="http://schemas.microsoft.com/office/powerpoint/2010/main" val="388661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dirty="0"/>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85</a:t>
            </a:fld>
            <a:endParaRPr lang="en-GB" dirty="0"/>
          </a:p>
        </p:txBody>
      </p:sp>
    </p:spTree>
    <p:extLst>
      <p:ext uri="{BB962C8B-B14F-4D97-AF65-F5344CB8AC3E}">
        <p14:creationId xmlns:p14="http://schemas.microsoft.com/office/powerpoint/2010/main" val="3210889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104</a:t>
            </a:fld>
            <a:endParaRPr lang="en-GB"/>
          </a:p>
        </p:txBody>
      </p:sp>
    </p:spTree>
    <p:extLst>
      <p:ext uri="{BB962C8B-B14F-4D97-AF65-F5344CB8AC3E}">
        <p14:creationId xmlns:p14="http://schemas.microsoft.com/office/powerpoint/2010/main" val="443152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Over th</a:t>
            </a:r>
            <a:r>
              <a:rPr lang="en-GB" sz="1200" dirty="0">
                <a:solidFill>
                  <a:srgbClr val="000000"/>
                </a:solidFill>
                <a:latin typeface="Twinkl Cursive Looped" panose="02000000000000000000" pitchFamily="2" charset="0"/>
                <a:ea typeface="Times New Roman" panose="02020603050405020304" pitchFamily="18" charset="0"/>
              </a:rPr>
              <a:t>e last century, designs for new and better wind turbines have been easily seen as a solution to eco-friendly power generation.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146</a:t>
            </a:fld>
            <a:endParaRPr lang="en-GB"/>
          </a:p>
        </p:txBody>
      </p:sp>
    </p:spTree>
    <p:extLst>
      <p:ext uri="{BB962C8B-B14F-4D97-AF65-F5344CB8AC3E}">
        <p14:creationId xmlns:p14="http://schemas.microsoft.com/office/powerpoint/2010/main" val="305794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148</a:t>
            </a:fld>
            <a:endParaRPr lang="en-GB"/>
          </a:p>
        </p:txBody>
      </p:sp>
    </p:spTree>
    <p:extLst>
      <p:ext uri="{BB962C8B-B14F-4D97-AF65-F5344CB8AC3E}">
        <p14:creationId xmlns:p14="http://schemas.microsoft.com/office/powerpoint/2010/main" val="498232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151</a:t>
            </a:fld>
            <a:endParaRPr lang="en-GB" dirty="0"/>
          </a:p>
        </p:txBody>
      </p:sp>
    </p:spTree>
    <p:extLst>
      <p:ext uri="{BB962C8B-B14F-4D97-AF65-F5344CB8AC3E}">
        <p14:creationId xmlns:p14="http://schemas.microsoft.com/office/powerpoint/2010/main" val="3588553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152</a:t>
            </a:fld>
            <a:endParaRPr lang="en-GB" dirty="0"/>
          </a:p>
        </p:txBody>
      </p:sp>
    </p:spTree>
    <p:extLst>
      <p:ext uri="{BB962C8B-B14F-4D97-AF65-F5344CB8AC3E}">
        <p14:creationId xmlns:p14="http://schemas.microsoft.com/office/powerpoint/2010/main" val="4162575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153</a:t>
            </a:fld>
            <a:endParaRPr lang="en-GB" dirty="0"/>
          </a:p>
        </p:txBody>
      </p:sp>
    </p:spTree>
    <p:extLst>
      <p:ext uri="{BB962C8B-B14F-4D97-AF65-F5344CB8AC3E}">
        <p14:creationId xmlns:p14="http://schemas.microsoft.com/office/powerpoint/2010/main" val="3390850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154</a:t>
            </a:fld>
            <a:endParaRPr lang="en-GB" dirty="0"/>
          </a:p>
        </p:txBody>
      </p:sp>
    </p:spTree>
    <p:extLst>
      <p:ext uri="{BB962C8B-B14F-4D97-AF65-F5344CB8AC3E}">
        <p14:creationId xmlns:p14="http://schemas.microsoft.com/office/powerpoint/2010/main" val="3380845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155</a:t>
            </a:fld>
            <a:endParaRPr lang="en-GB" dirty="0"/>
          </a:p>
        </p:txBody>
      </p:sp>
    </p:spTree>
    <p:extLst>
      <p:ext uri="{BB962C8B-B14F-4D97-AF65-F5344CB8AC3E}">
        <p14:creationId xmlns:p14="http://schemas.microsoft.com/office/powerpoint/2010/main" val="2130410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156</a:t>
            </a:fld>
            <a:endParaRPr lang="en-GB" dirty="0"/>
          </a:p>
        </p:txBody>
      </p:sp>
    </p:spTree>
    <p:extLst>
      <p:ext uri="{BB962C8B-B14F-4D97-AF65-F5344CB8AC3E}">
        <p14:creationId xmlns:p14="http://schemas.microsoft.com/office/powerpoint/2010/main" val="244710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157</a:t>
            </a:fld>
            <a:endParaRPr lang="en-GB" dirty="0"/>
          </a:p>
        </p:txBody>
      </p:sp>
    </p:spTree>
    <p:extLst>
      <p:ext uri="{BB962C8B-B14F-4D97-AF65-F5344CB8AC3E}">
        <p14:creationId xmlns:p14="http://schemas.microsoft.com/office/powerpoint/2010/main" val="733500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158</a:t>
            </a:fld>
            <a:endParaRPr lang="en-GB" dirty="0"/>
          </a:p>
        </p:txBody>
      </p:sp>
    </p:spTree>
    <p:extLst>
      <p:ext uri="{BB962C8B-B14F-4D97-AF65-F5344CB8AC3E}">
        <p14:creationId xmlns:p14="http://schemas.microsoft.com/office/powerpoint/2010/main" val="2773222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Twinkl Cursive Looped" panose="02000000000000000000" pitchFamily="2" charset="0"/>
                <a:ea typeface="Times New Roman" panose="02020603050405020304" pitchFamily="18" charset="0"/>
              </a:rPr>
              <a:t>Turbines placed out at sea, off of the coast of islands, generate more electricity.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219</a:t>
            </a:fld>
            <a:endParaRPr lang="en-GB"/>
          </a:p>
        </p:txBody>
      </p:sp>
    </p:spTree>
    <p:extLst>
      <p:ext uri="{BB962C8B-B14F-4D97-AF65-F5344CB8AC3E}">
        <p14:creationId xmlns:p14="http://schemas.microsoft.com/office/powerpoint/2010/main" val="39410881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221</a:t>
            </a:fld>
            <a:endParaRPr lang="en-GB"/>
          </a:p>
        </p:txBody>
      </p:sp>
    </p:spTree>
    <p:extLst>
      <p:ext uri="{BB962C8B-B14F-4D97-AF65-F5344CB8AC3E}">
        <p14:creationId xmlns:p14="http://schemas.microsoft.com/office/powerpoint/2010/main" val="680702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224</a:t>
            </a:fld>
            <a:endParaRPr lang="en-GB" dirty="0"/>
          </a:p>
        </p:txBody>
      </p:sp>
    </p:spTree>
    <p:extLst>
      <p:ext uri="{BB962C8B-B14F-4D97-AF65-F5344CB8AC3E}">
        <p14:creationId xmlns:p14="http://schemas.microsoft.com/office/powerpoint/2010/main" val="3871230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225</a:t>
            </a:fld>
            <a:endParaRPr lang="en-GB" dirty="0"/>
          </a:p>
        </p:txBody>
      </p:sp>
    </p:spTree>
    <p:extLst>
      <p:ext uri="{BB962C8B-B14F-4D97-AF65-F5344CB8AC3E}">
        <p14:creationId xmlns:p14="http://schemas.microsoft.com/office/powerpoint/2010/main" val="3622074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226</a:t>
            </a:fld>
            <a:endParaRPr lang="en-GB" dirty="0"/>
          </a:p>
        </p:txBody>
      </p:sp>
    </p:spTree>
    <p:extLst>
      <p:ext uri="{BB962C8B-B14F-4D97-AF65-F5344CB8AC3E}">
        <p14:creationId xmlns:p14="http://schemas.microsoft.com/office/powerpoint/2010/main" val="2076711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227</a:t>
            </a:fld>
            <a:endParaRPr lang="en-GB" dirty="0"/>
          </a:p>
        </p:txBody>
      </p:sp>
    </p:spTree>
    <p:extLst>
      <p:ext uri="{BB962C8B-B14F-4D97-AF65-F5344CB8AC3E}">
        <p14:creationId xmlns:p14="http://schemas.microsoft.com/office/powerpoint/2010/main" val="4255827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228</a:t>
            </a:fld>
            <a:endParaRPr lang="en-GB" dirty="0"/>
          </a:p>
        </p:txBody>
      </p:sp>
    </p:spTree>
    <p:extLst>
      <p:ext uri="{BB962C8B-B14F-4D97-AF65-F5344CB8AC3E}">
        <p14:creationId xmlns:p14="http://schemas.microsoft.com/office/powerpoint/2010/main" val="1032988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229</a:t>
            </a:fld>
            <a:endParaRPr lang="en-GB" dirty="0"/>
          </a:p>
        </p:txBody>
      </p:sp>
    </p:spTree>
    <p:extLst>
      <p:ext uri="{BB962C8B-B14F-4D97-AF65-F5344CB8AC3E}">
        <p14:creationId xmlns:p14="http://schemas.microsoft.com/office/powerpoint/2010/main" val="291857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dirty="0"/>
          </a:p>
        </p:txBody>
      </p:sp>
    </p:spTree>
    <p:extLst>
      <p:ext uri="{BB962C8B-B14F-4D97-AF65-F5344CB8AC3E}">
        <p14:creationId xmlns:p14="http://schemas.microsoft.com/office/powerpoint/2010/main" val="39672383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230</a:t>
            </a:fld>
            <a:endParaRPr lang="en-GB" dirty="0"/>
          </a:p>
        </p:txBody>
      </p:sp>
    </p:spTree>
    <p:extLst>
      <p:ext uri="{BB962C8B-B14F-4D97-AF65-F5344CB8AC3E}">
        <p14:creationId xmlns:p14="http://schemas.microsoft.com/office/powerpoint/2010/main" val="8472339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231</a:t>
            </a:fld>
            <a:endParaRPr lang="en-GB" dirty="0"/>
          </a:p>
        </p:txBody>
      </p:sp>
    </p:spTree>
    <p:extLst>
      <p:ext uri="{BB962C8B-B14F-4D97-AF65-F5344CB8AC3E}">
        <p14:creationId xmlns:p14="http://schemas.microsoft.com/office/powerpoint/2010/main" val="367642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highlight>
                  <a:srgbClr val="FFFF00"/>
                </a:highlight>
                <a:latin typeface="Twinkl Cursive Looped" panose="02000000000000000000" pitchFamily="2" charset="0"/>
                <a:ea typeface="Times New Roman" panose="02020603050405020304" pitchFamily="18" charset="0"/>
              </a:rPr>
              <a:t>Busily</a:t>
            </a:r>
            <a:r>
              <a:rPr lang="en-GB" sz="1200" dirty="0">
                <a:solidFill>
                  <a:srgbClr val="000000"/>
                </a:solidFill>
                <a:latin typeface="Twinkl Cursive Looped" panose="02000000000000000000" pitchFamily="2" charset="0"/>
                <a:ea typeface="Times New Roman" panose="02020603050405020304" pitchFamily="18" charset="0"/>
              </a:rPr>
              <a:t>, the blades of turbines rotate vertically around a tower.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292</a:t>
            </a:fld>
            <a:endParaRPr lang="en-GB"/>
          </a:p>
        </p:txBody>
      </p:sp>
    </p:spTree>
    <p:extLst>
      <p:ext uri="{BB962C8B-B14F-4D97-AF65-F5344CB8AC3E}">
        <p14:creationId xmlns:p14="http://schemas.microsoft.com/office/powerpoint/2010/main" val="23441307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294</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297</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298</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Centre century island minute disbelieve disapprove easily messily clumsily hungrily </a:t>
            </a:r>
          </a:p>
        </p:txBody>
      </p:sp>
      <p:sp>
        <p:nvSpPr>
          <p:cNvPr id="4" name="Slide Number Placeholder 3"/>
          <p:cNvSpPr>
            <a:spLocks noGrp="1"/>
          </p:cNvSpPr>
          <p:nvPr>
            <p:ph type="sldNum" sz="quarter" idx="5"/>
          </p:nvPr>
        </p:nvSpPr>
        <p:spPr/>
        <p:txBody>
          <a:bodyPr/>
          <a:lstStyle/>
          <a:p>
            <a:fld id="{A370640F-E73A-4148-92BA-D1C70A966614}" type="slidenum">
              <a:rPr lang="en-GB" smtClean="0"/>
              <a:t>328</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329</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330</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331</a:t>
            </a:fld>
            <a:endParaRPr lang="en-GB"/>
          </a:p>
        </p:txBody>
      </p:sp>
    </p:spTree>
    <p:extLst>
      <p:ext uri="{BB962C8B-B14F-4D97-AF65-F5344CB8AC3E}">
        <p14:creationId xmlns:p14="http://schemas.microsoft.com/office/powerpoint/2010/main" val="1149639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dirty="0"/>
          </a:p>
        </p:txBody>
      </p:sp>
    </p:spTree>
    <p:extLst>
      <p:ext uri="{BB962C8B-B14F-4D97-AF65-F5344CB8AC3E}">
        <p14:creationId xmlns:p14="http://schemas.microsoft.com/office/powerpoint/2010/main" val="3197655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332</a:t>
            </a:fld>
            <a:endParaRPr lang="en-GB"/>
          </a:p>
        </p:txBody>
      </p:sp>
    </p:spTree>
    <p:extLst>
      <p:ext uri="{BB962C8B-B14F-4D97-AF65-F5344CB8AC3E}">
        <p14:creationId xmlns:p14="http://schemas.microsoft.com/office/powerpoint/2010/main" val="8591067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333</a:t>
            </a:fld>
            <a:endParaRPr lang="en-GB"/>
          </a:p>
        </p:txBody>
      </p:sp>
    </p:spTree>
    <p:extLst>
      <p:ext uri="{BB962C8B-B14F-4D97-AF65-F5344CB8AC3E}">
        <p14:creationId xmlns:p14="http://schemas.microsoft.com/office/powerpoint/2010/main" val="31173218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334</a:t>
            </a:fld>
            <a:endParaRPr lang="en-GB"/>
          </a:p>
        </p:txBody>
      </p:sp>
    </p:spTree>
    <p:extLst>
      <p:ext uri="{BB962C8B-B14F-4D97-AF65-F5344CB8AC3E}">
        <p14:creationId xmlns:p14="http://schemas.microsoft.com/office/powerpoint/2010/main" val="36408547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335</a:t>
            </a:fld>
            <a:endParaRPr lang="en-GB"/>
          </a:p>
        </p:txBody>
      </p:sp>
    </p:spTree>
    <p:extLst>
      <p:ext uri="{BB962C8B-B14F-4D97-AF65-F5344CB8AC3E}">
        <p14:creationId xmlns:p14="http://schemas.microsoft.com/office/powerpoint/2010/main" val="24306148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336</a:t>
            </a:fld>
            <a:endParaRPr lang="en-GB"/>
          </a:p>
        </p:txBody>
      </p:sp>
    </p:spTree>
    <p:extLst>
      <p:ext uri="{BB962C8B-B14F-4D97-AF65-F5344CB8AC3E}">
        <p14:creationId xmlns:p14="http://schemas.microsoft.com/office/powerpoint/2010/main" val="15487955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337</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338</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339</a:t>
            </a:fld>
            <a:endParaRPr lang="en-GB"/>
          </a:p>
        </p:txBody>
      </p:sp>
    </p:spTree>
    <p:extLst>
      <p:ext uri="{BB962C8B-B14F-4D97-AF65-F5344CB8AC3E}">
        <p14:creationId xmlns:p14="http://schemas.microsoft.com/office/powerpoint/2010/main" val="13125856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340</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341</a:t>
            </a:fld>
            <a:endParaRPr lang="en-GB"/>
          </a:p>
        </p:txBody>
      </p:sp>
    </p:spTree>
    <p:extLst>
      <p:ext uri="{BB962C8B-B14F-4D97-AF65-F5344CB8AC3E}">
        <p14:creationId xmlns:p14="http://schemas.microsoft.com/office/powerpoint/2010/main" val="2157342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dirty="0"/>
          </a:p>
        </p:txBody>
      </p:sp>
    </p:spTree>
    <p:extLst>
      <p:ext uri="{BB962C8B-B14F-4D97-AF65-F5344CB8AC3E}">
        <p14:creationId xmlns:p14="http://schemas.microsoft.com/office/powerpoint/2010/main" val="7079622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342</a:t>
            </a:fld>
            <a:endParaRPr lang="en-GB"/>
          </a:p>
        </p:txBody>
      </p:sp>
    </p:spTree>
    <p:extLst>
      <p:ext uri="{BB962C8B-B14F-4D97-AF65-F5344CB8AC3E}">
        <p14:creationId xmlns:p14="http://schemas.microsoft.com/office/powerpoint/2010/main" val="1911404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343</a:t>
            </a:fld>
            <a:endParaRPr lang="en-GB"/>
          </a:p>
        </p:txBody>
      </p:sp>
    </p:spTree>
    <p:extLst>
      <p:ext uri="{BB962C8B-B14F-4D97-AF65-F5344CB8AC3E}">
        <p14:creationId xmlns:p14="http://schemas.microsoft.com/office/powerpoint/2010/main" val="23501612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344</a:t>
            </a:fld>
            <a:endParaRPr lang="en-GB"/>
          </a:p>
        </p:txBody>
      </p:sp>
    </p:spTree>
    <p:extLst>
      <p:ext uri="{BB962C8B-B14F-4D97-AF65-F5344CB8AC3E}">
        <p14:creationId xmlns:p14="http://schemas.microsoft.com/office/powerpoint/2010/main" val="1543263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dirty="0"/>
          </a:p>
        </p:txBody>
      </p:sp>
    </p:spTree>
    <p:extLst>
      <p:ext uri="{BB962C8B-B14F-4D97-AF65-F5344CB8AC3E}">
        <p14:creationId xmlns:p14="http://schemas.microsoft.com/office/powerpoint/2010/main" val="129893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dirty="0"/>
          </a:p>
        </p:txBody>
      </p:sp>
    </p:spTree>
    <p:extLst>
      <p:ext uri="{BB962C8B-B14F-4D97-AF65-F5344CB8AC3E}">
        <p14:creationId xmlns:p14="http://schemas.microsoft.com/office/powerpoint/2010/main" val="2114539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a:t>
            </a:fld>
            <a:endParaRPr lang="en-GB" dirty="0"/>
          </a:p>
        </p:txBody>
      </p:sp>
    </p:spTree>
    <p:extLst>
      <p:ext uri="{BB962C8B-B14F-4D97-AF65-F5344CB8AC3E}">
        <p14:creationId xmlns:p14="http://schemas.microsoft.com/office/powerpoint/2010/main" val="199319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18/10/2022</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18/10/2022</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18/10/2022</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18/10/2022</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18/10/2022</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18/10/2022</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18/10/2022</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18/10/2022</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18/10/2022</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18/10/2022</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18/10/2022</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18/10/2022</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3" Type="http://schemas.openxmlformats.org/officeDocument/2006/relationships/hyperlink" Target="https://www.etymonline.com/word/sure#etymonline_v_22407"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Y3</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Spring 1</a:t>
            </a:r>
          </a:p>
          <a:p>
            <a:r>
              <a:rPr lang="en-GB" dirty="0">
                <a:latin typeface="Twinkl Cursive Looped" panose="02000000000000000000" pitchFamily="2" charset="0"/>
              </a:rPr>
              <a:t>Week 2</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century</a:t>
            </a:r>
          </a:p>
        </p:txBody>
      </p:sp>
    </p:spTree>
    <p:extLst>
      <p:ext uri="{BB962C8B-B14F-4D97-AF65-F5344CB8AC3E}">
        <p14:creationId xmlns:p14="http://schemas.microsoft.com/office/powerpoint/2010/main" val="14062717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36615433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19578" y="4974939"/>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br>
              <a:rPr lang="en-GB" dirty="0">
                <a:latin typeface="Twinkl Cursive Looped" panose="02000000000000000000" pitchFamily="2" charset="0"/>
              </a:rPr>
            </a:br>
            <a:r>
              <a:rPr lang="en-GB" dirty="0">
                <a:latin typeface="Twinkl Cursive Looped" panose="02000000000000000000" pitchFamily="2" charset="0"/>
              </a:rPr>
              <a:t>Creating adverbs using the suffix –</a:t>
            </a:r>
            <a:r>
              <a:rPr lang="en-GB" dirty="0" err="1">
                <a:latin typeface="Twinkl Cursive Looped" panose="02000000000000000000" pitchFamily="2" charset="0"/>
              </a:rPr>
              <a:t>ly</a:t>
            </a:r>
            <a:r>
              <a:rPr lang="en-GB" dirty="0">
                <a:latin typeface="Twinkl Cursive Looped" panose="02000000000000000000" pitchFamily="2" charset="0"/>
              </a:rPr>
              <a:t> where the root word ends in ‘y’ with more than one syllable.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Rule – change the ‘y’ to and ‘</a:t>
            </a:r>
            <a:r>
              <a:rPr lang="en-GB" dirty="0" err="1">
                <a:latin typeface="Twinkl Cursive Looped" panose="02000000000000000000" pitchFamily="2" charset="0"/>
              </a:rPr>
              <a:t>i</a:t>
            </a:r>
            <a:r>
              <a:rPr lang="en-GB" dirty="0">
                <a:latin typeface="Twinkl Cursive Looped" panose="02000000000000000000" pitchFamily="2" charset="0"/>
              </a:rPr>
              <a:t>’ and add ‘</a:t>
            </a:r>
            <a:r>
              <a:rPr lang="en-GB" dirty="0" err="1">
                <a:latin typeface="Twinkl Cursive Looped" panose="02000000000000000000" pitchFamily="2" charset="0"/>
              </a:rPr>
              <a:t>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52031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easily</a:t>
            </a:r>
          </a:p>
        </p:txBody>
      </p:sp>
    </p:spTree>
    <p:extLst>
      <p:ext uri="{BB962C8B-B14F-4D97-AF65-F5344CB8AC3E}">
        <p14:creationId xmlns:p14="http://schemas.microsoft.com/office/powerpoint/2010/main" val="12107516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easily</a:t>
            </a:r>
          </a:p>
        </p:txBody>
      </p:sp>
      <p:sp>
        <p:nvSpPr>
          <p:cNvPr id="3" name="Rectangle 2">
            <a:extLst>
              <a:ext uri="{FF2B5EF4-FFF2-40B4-BE49-F238E27FC236}">
                <a16:creationId xmlns:a16="http://schemas.microsoft.com/office/drawing/2014/main" id="{13BB5EC0-7A96-4D29-A835-6FAE896C31A4}"/>
              </a:ext>
            </a:extLst>
          </p:cNvPr>
          <p:cNvSpPr/>
          <p:nvPr/>
        </p:nvSpPr>
        <p:spPr>
          <a:xfrm>
            <a:off x="6727370" y="3561670"/>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38219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easily</a:t>
            </a:r>
          </a:p>
        </p:txBody>
      </p:sp>
      <p:sp>
        <p:nvSpPr>
          <p:cNvPr id="3" name="Rectangle 2">
            <a:extLst>
              <a:ext uri="{FF2B5EF4-FFF2-40B4-BE49-F238E27FC236}">
                <a16:creationId xmlns:a16="http://schemas.microsoft.com/office/drawing/2014/main" id="{13BB5EC0-7A96-4D29-A835-6FAE896C31A4}"/>
              </a:ext>
            </a:extLst>
          </p:cNvPr>
          <p:cNvSpPr/>
          <p:nvPr/>
        </p:nvSpPr>
        <p:spPr>
          <a:xfrm>
            <a:off x="6727370" y="3561670"/>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42" name="Picture 2" descr="Image result for easily clipart">
            <a:extLst>
              <a:ext uri="{FF2B5EF4-FFF2-40B4-BE49-F238E27FC236}">
                <a16:creationId xmlns:a16="http://schemas.microsoft.com/office/drawing/2014/main" id="{8370985F-25FB-D773-917E-E7612938E7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582"/>
          <a:stretch/>
        </p:blipFill>
        <p:spPr bwMode="auto">
          <a:xfrm>
            <a:off x="771525" y="498022"/>
            <a:ext cx="1962150" cy="14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9345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busily</a:t>
            </a:r>
          </a:p>
        </p:txBody>
      </p:sp>
    </p:spTree>
    <p:extLst>
      <p:ext uri="{BB962C8B-B14F-4D97-AF65-F5344CB8AC3E}">
        <p14:creationId xmlns:p14="http://schemas.microsoft.com/office/powerpoint/2010/main" val="305538073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busily</a:t>
            </a:r>
          </a:p>
        </p:txBody>
      </p:sp>
      <p:sp>
        <p:nvSpPr>
          <p:cNvPr id="3" name="Rectangle 2">
            <a:extLst>
              <a:ext uri="{FF2B5EF4-FFF2-40B4-BE49-F238E27FC236}">
                <a16:creationId xmlns:a16="http://schemas.microsoft.com/office/drawing/2014/main" id="{0366E0B6-702E-4814-82C6-08CA2D13F3C9}"/>
              </a:ext>
            </a:extLst>
          </p:cNvPr>
          <p:cNvSpPr/>
          <p:nvPr/>
        </p:nvSpPr>
        <p:spPr>
          <a:xfrm>
            <a:off x="6466116" y="3657600"/>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95891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busily</a:t>
            </a:r>
          </a:p>
        </p:txBody>
      </p:sp>
      <p:sp>
        <p:nvSpPr>
          <p:cNvPr id="3" name="Rectangle 2">
            <a:extLst>
              <a:ext uri="{FF2B5EF4-FFF2-40B4-BE49-F238E27FC236}">
                <a16:creationId xmlns:a16="http://schemas.microsoft.com/office/drawing/2014/main" id="{0366E0B6-702E-4814-82C6-08CA2D13F3C9}"/>
              </a:ext>
            </a:extLst>
          </p:cNvPr>
          <p:cNvSpPr/>
          <p:nvPr/>
        </p:nvSpPr>
        <p:spPr>
          <a:xfrm>
            <a:off x="6466116" y="3657600"/>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466" name="Picture 2" descr="Image result for busily clipart">
            <a:extLst>
              <a:ext uri="{FF2B5EF4-FFF2-40B4-BE49-F238E27FC236}">
                <a16:creationId xmlns:a16="http://schemas.microsoft.com/office/drawing/2014/main" id="{C5D6FB09-33A8-17FB-D2D2-6FBBBFEED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82" y="423863"/>
            <a:ext cx="310515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8999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greedily</a:t>
            </a:r>
          </a:p>
        </p:txBody>
      </p:sp>
    </p:spTree>
    <p:extLst>
      <p:ext uri="{BB962C8B-B14F-4D97-AF65-F5344CB8AC3E}">
        <p14:creationId xmlns:p14="http://schemas.microsoft.com/office/powerpoint/2010/main" val="32709776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greedily</a:t>
            </a:r>
          </a:p>
        </p:txBody>
      </p:sp>
      <p:sp>
        <p:nvSpPr>
          <p:cNvPr id="3" name="Rectangle 2">
            <a:extLst>
              <a:ext uri="{FF2B5EF4-FFF2-40B4-BE49-F238E27FC236}">
                <a16:creationId xmlns:a16="http://schemas.microsoft.com/office/drawing/2014/main" id="{AF057B79-A2F9-8CC8-D246-FC14A4DA4D85}"/>
              </a:ext>
            </a:extLst>
          </p:cNvPr>
          <p:cNvSpPr/>
          <p:nvPr/>
        </p:nvSpPr>
        <p:spPr>
          <a:xfrm>
            <a:off x="6792686" y="3673932"/>
            <a:ext cx="767442" cy="8722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515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99383"/>
            <a:ext cx="10515600" cy="1481650"/>
          </a:xfrm>
        </p:spPr>
        <p:txBody>
          <a:bodyPr>
            <a:normAutofit fontScale="90000"/>
          </a:bodyPr>
          <a:lstStyle/>
          <a:p>
            <a:pPr algn="ctr"/>
            <a:r>
              <a:rPr lang="en-GB" dirty="0">
                <a:latin typeface="Twinkl Cursive Looped" panose="02000000000000000000" pitchFamily="2" charset="0"/>
              </a:rPr>
              <a:t>century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
            </a:r>
            <a:br>
              <a:rPr lang="en-GB" dirty="0">
                <a:latin typeface="Twinkl Cursive Looped" panose="02000000000000000000" pitchFamily="2" charset="0"/>
              </a:rPr>
            </a:br>
            <a:r>
              <a:rPr lang="en-GB" dirty="0">
                <a:latin typeface="Twinkl Cursive Looped" panose="02000000000000000000" pitchFamily="2" charset="0"/>
              </a:rPr>
              <a:t>a period of one hundred years</a:t>
            </a:r>
          </a:p>
        </p:txBody>
      </p:sp>
    </p:spTree>
    <p:extLst>
      <p:ext uri="{BB962C8B-B14F-4D97-AF65-F5344CB8AC3E}">
        <p14:creationId xmlns:p14="http://schemas.microsoft.com/office/powerpoint/2010/main" val="6738132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greedily</a:t>
            </a:r>
          </a:p>
        </p:txBody>
      </p:sp>
      <p:sp>
        <p:nvSpPr>
          <p:cNvPr id="3" name="Rectangle 2">
            <a:extLst>
              <a:ext uri="{FF2B5EF4-FFF2-40B4-BE49-F238E27FC236}">
                <a16:creationId xmlns:a16="http://schemas.microsoft.com/office/drawing/2014/main" id="{AF057B79-A2F9-8CC8-D246-FC14A4DA4D85}"/>
              </a:ext>
            </a:extLst>
          </p:cNvPr>
          <p:cNvSpPr/>
          <p:nvPr/>
        </p:nvSpPr>
        <p:spPr>
          <a:xfrm>
            <a:off x="6792686" y="3673932"/>
            <a:ext cx="767442" cy="8722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3490" name="Picture 2" descr="Image result for greedily clipart">
            <a:extLst>
              <a:ext uri="{FF2B5EF4-FFF2-40B4-BE49-F238E27FC236}">
                <a16:creationId xmlns:a16="http://schemas.microsoft.com/office/drawing/2014/main" id="{77DEA834-5C8B-9E91-AF95-FCEB8E4F7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78" y="493259"/>
            <a:ext cx="1590675"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5985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easily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20003312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easily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eas</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easily</a:t>
            </a:r>
            <a:endParaRPr lang="en-GB" i="1" dirty="0">
              <a:latin typeface="Twinkl Cursive Looped" panose="02000000000000000000" pitchFamily="2" charset="0"/>
            </a:endParaRPr>
          </a:p>
        </p:txBody>
      </p:sp>
      <p:pic>
        <p:nvPicPr>
          <p:cNvPr id="3" name="Picture 2" descr="Image result for easily clipart">
            <a:extLst>
              <a:ext uri="{FF2B5EF4-FFF2-40B4-BE49-F238E27FC236}">
                <a16:creationId xmlns:a16="http://schemas.microsoft.com/office/drawing/2014/main" id="{62E75644-C674-9B28-2891-25CC9032A7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582"/>
          <a:stretch/>
        </p:blipFill>
        <p:spPr bwMode="auto">
          <a:xfrm>
            <a:off x="771525" y="498022"/>
            <a:ext cx="1962150" cy="14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7723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71525" y="4615711"/>
            <a:ext cx="10515600" cy="1481650"/>
          </a:xfrm>
        </p:spPr>
        <p:txBody>
          <a:bodyPr>
            <a:normAutofit fontScale="90000"/>
          </a:bodyPr>
          <a:lstStyle/>
          <a:p>
            <a:pPr algn="ctr"/>
            <a:r>
              <a:rPr lang="en-GB" dirty="0">
                <a:latin typeface="Twinkl Cursive Looped" panose="02000000000000000000" pitchFamily="2" charset="0"/>
              </a:rPr>
              <a:t>easily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eas</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easily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a:t>
            </a:r>
            <a:br>
              <a:rPr lang="en-GB" dirty="0">
                <a:latin typeface="Twinkl Cursive Looped" panose="02000000000000000000" pitchFamily="2" charset="0"/>
              </a:rPr>
            </a:br>
            <a:r>
              <a:rPr lang="en-GB" dirty="0">
                <a:latin typeface="Twinkl Cursive Looped" panose="02000000000000000000" pitchFamily="2" charset="0"/>
              </a:rPr>
              <a:t>without difficulty or effort</a:t>
            </a:r>
            <a:endParaRPr lang="en-GB" i="1" dirty="0">
              <a:latin typeface="Twinkl Cursive Looped" panose="02000000000000000000" pitchFamily="2" charset="0"/>
            </a:endParaRPr>
          </a:p>
        </p:txBody>
      </p:sp>
      <p:pic>
        <p:nvPicPr>
          <p:cNvPr id="3" name="Picture 2" descr="Image result for easily clipart">
            <a:extLst>
              <a:ext uri="{FF2B5EF4-FFF2-40B4-BE49-F238E27FC236}">
                <a16:creationId xmlns:a16="http://schemas.microsoft.com/office/drawing/2014/main" id="{62E75644-C674-9B28-2891-25CC9032A7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582"/>
          <a:stretch/>
        </p:blipFill>
        <p:spPr bwMode="auto">
          <a:xfrm>
            <a:off x="183696" y="19814"/>
            <a:ext cx="1962150" cy="14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3242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busily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41515612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busily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bus</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busily</a:t>
            </a:r>
            <a:endParaRPr lang="en-GB" i="1" dirty="0">
              <a:latin typeface="Twinkl Cursive Looped" panose="02000000000000000000" pitchFamily="2" charset="0"/>
            </a:endParaRPr>
          </a:p>
        </p:txBody>
      </p:sp>
      <p:pic>
        <p:nvPicPr>
          <p:cNvPr id="4" name="Picture 2" descr="Image result for busily clipart">
            <a:extLst>
              <a:ext uri="{FF2B5EF4-FFF2-40B4-BE49-F238E27FC236}">
                <a16:creationId xmlns:a16="http://schemas.microsoft.com/office/drawing/2014/main" id="{A0E7FB62-C9C9-5C8D-96AF-ECEEA78EA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82" y="423863"/>
            <a:ext cx="310515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5408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767263"/>
            <a:ext cx="10515600" cy="1481650"/>
          </a:xfrm>
        </p:spPr>
        <p:txBody>
          <a:bodyPr>
            <a:normAutofit fontScale="90000"/>
          </a:bodyPr>
          <a:lstStyle/>
          <a:p>
            <a:pPr algn="ctr"/>
            <a:r>
              <a:rPr lang="en-GB" dirty="0">
                <a:latin typeface="Twinkl Cursive Looped" panose="02000000000000000000" pitchFamily="2" charset="0"/>
              </a:rPr>
              <a:t>busily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bus</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busily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in a very active way</a:t>
            </a:r>
            <a:endParaRPr lang="en-GB" i="1" dirty="0">
              <a:latin typeface="Twinkl Cursive Looped" panose="02000000000000000000" pitchFamily="2" charset="0"/>
            </a:endParaRPr>
          </a:p>
        </p:txBody>
      </p:sp>
      <p:pic>
        <p:nvPicPr>
          <p:cNvPr id="4" name="Picture 2" descr="Image result for busily clipart">
            <a:extLst>
              <a:ext uri="{FF2B5EF4-FFF2-40B4-BE49-F238E27FC236}">
                <a16:creationId xmlns:a16="http://schemas.microsoft.com/office/drawing/2014/main" id="{41AEAA24-EC90-FE88-DE97-167D58C5F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82" y="423863"/>
            <a:ext cx="310515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4512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greedily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76881876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greedily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greed</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greedily</a:t>
            </a:r>
            <a:endParaRPr lang="en-GB" i="1" dirty="0">
              <a:latin typeface="Twinkl Cursive Looped" panose="02000000000000000000" pitchFamily="2" charset="0"/>
            </a:endParaRPr>
          </a:p>
        </p:txBody>
      </p:sp>
      <p:pic>
        <p:nvPicPr>
          <p:cNvPr id="4" name="Picture 2" descr="Image result for greedily clipart">
            <a:extLst>
              <a:ext uri="{FF2B5EF4-FFF2-40B4-BE49-F238E27FC236}">
                <a16:creationId xmlns:a16="http://schemas.microsoft.com/office/drawing/2014/main" id="{5062DDA7-2BD7-1AD9-651E-0BDF3832B5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78" y="493259"/>
            <a:ext cx="1590675"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8753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376350"/>
            <a:ext cx="10515600" cy="1481650"/>
          </a:xfrm>
        </p:spPr>
        <p:txBody>
          <a:bodyPr>
            <a:normAutofit fontScale="90000"/>
          </a:bodyPr>
          <a:lstStyle/>
          <a:p>
            <a:pPr algn="ctr"/>
            <a:r>
              <a:rPr lang="en-GB" dirty="0">
                <a:latin typeface="Twinkl Cursive Looped" panose="02000000000000000000" pitchFamily="2" charset="0"/>
              </a:rPr>
              <a:t>greedily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greedy (–y)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greedily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-in a way that shows an excessive desire or appetite for food</a:t>
            </a:r>
            <a:endParaRPr lang="en-GB" i="1" dirty="0">
              <a:latin typeface="Twinkl Cursive Looped" panose="02000000000000000000" pitchFamily="2" charset="0"/>
            </a:endParaRPr>
          </a:p>
        </p:txBody>
      </p:sp>
      <p:pic>
        <p:nvPicPr>
          <p:cNvPr id="4" name="Picture 2" descr="Image result for greedily clipart">
            <a:extLst>
              <a:ext uri="{FF2B5EF4-FFF2-40B4-BE49-F238E27FC236}">
                <a16:creationId xmlns:a16="http://schemas.microsoft.com/office/drawing/2014/main" id="{2A1448E4-AB03-B372-D5B3-C188DEDAF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 y="1"/>
            <a:ext cx="1345067" cy="1651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228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99383"/>
            <a:ext cx="10515600" cy="1481650"/>
          </a:xfrm>
        </p:spPr>
        <p:txBody>
          <a:bodyPr>
            <a:normAutofit fontScale="90000"/>
          </a:bodyPr>
          <a:lstStyle/>
          <a:p>
            <a:pPr algn="ctr"/>
            <a:r>
              <a:rPr lang="en-GB" dirty="0">
                <a:latin typeface="Twinkl Cursive Looped" panose="02000000000000000000" pitchFamily="2" charset="0"/>
              </a:rPr>
              <a:t>century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
            </a:r>
            <a:br>
              <a:rPr lang="en-GB" dirty="0">
                <a:latin typeface="Twinkl Cursive Looped" panose="02000000000000000000" pitchFamily="2" charset="0"/>
              </a:rPr>
            </a:br>
            <a:r>
              <a:rPr lang="en-GB" dirty="0">
                <a:latin typeface="Twinkl Cursive Looped" panose="02000000000000000000" pitchFamily="2" charset="0"/>
              </a:rPr>
              <a:t>a period of one hundred years</a:t>
            </a:r>
          </a:p>
        </p:txBody>
      </p:sp>
      <p:pic>
        <p:nvPicPr>
          <p:cNvPr id="2050" name="Picture 2" descr="Image result for century timeline 100 yearsclipart">
            <a:extLst>
              <a:ext uri="{FF2B5EF4-FFF2-40B4-BE49-F238E27FC236}">
                <a16:creationId xmlns:a16="http://schemas.microsoft.com/office/drawing/2014/main" id="{10031E8F-A42F-40A5-ABB3-DC1FAE2FA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10" y="544116"/>
            <a:ext cx="4121603" cy="274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2533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She could easily work out the answer to the sum.</a:t>
            </a:r>
            <a:endParaRPr lang="en-GB" i="1" dirty="0"/>
          </a:p>
        </p:txBody>
      </p:sp>
    </p:spTree>
    <p:extLst>
      <p:ext uri="{BB962C8B-B14F-4D97-AF65-F5344CB8AC3E}">
        <p14:creationId xmlns:p14="http://schemas.microsoft.com/office/powerpoint/2010/main" val="35549386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She could ______ work out the answer to the sum.</a:t>
            </a:r>
            <a:endParaRPr lang="en-GB" i="1" dirty="0"/>
          </a:p>
        </p:txBody>
      </p:sp>
    </p:spTree>
    <p:extLst>
      <p:ext uri="{BB962C8B-B14F-4D97-AF65-F5344CB8AC3E}">
        <p14:creationId xmlns:p14="http://schemas.microsoft.com/office/powerpoint/2010/main" val="246634440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She could easily work out the answer to the sum.</a:t>
            </a:r>
            <a:endParaRPr lang="en-GB" i="1" dirty="0"/>
          </a:p>
        </p:txBody>
      </p:sp>
    </p:spTree>
    <p:extLst>
      <p:ext uri="{BB962C8B-B14F-4D97-AF65-F5344CB8AC3E}">
        <p14:creationId xmlns:p14="http://schemas.microsoft.com/office/powerpoint/2010/main" val="2468144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As they were busily working, they did not notice the rain had started.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453554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As they were ______ working, they did not notice the rain had started.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477535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As they were busily working, they did not notice the rain had started.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952389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greedily snatched the cakes from the table. </a:t>
            </a:r>
          </a:p>
        </p:txBody>
      </p:sp>
    </p:spTree>
    <p:extLst>
      <p:ext uri="{BB962C8B-B14F-4D97-AF65-F5344CB8AC3E}">
        <p14:creationId xmlns:p14="http://schemas.microsoft.com/office/powerpoint/2010/main" val="311477249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________ snatched the cakes from the table. </a:t>
            </a:r>
          </a:p>
        </p:txBody>
      </p:sp>
    </p:spTree>
    <p:extLst>
      <p:ext uri="{BB962C8B-B14F-4D97-AF65-F5344CB8AC3E}">
        <p14:creationId xmlns:p14="http://schemas.microsoft.com/office/powerpoint/2010/main" val="30332129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greedily snatched the cakes from the table. </a:t>
            </a:r>
          </a:p>
        </p:txBody>
      </p:sp>
    </p:spTree>
    <p:extLst>
      <p:ext uri="{BB962C8B-B14F-4D97-AF65-F5344CB8AC3E}">
        <p14:creationId xmlns:p14="http://schemas.microsoft.com/office/powerpoint/2010/main" val="39864939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55477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a:t>
            </a:r>
            <a:br>
              <a:rPr lang="en-GB" dirty="0">
                <a:latin typeface="Twinkl Cursive Looped" panose="02000000000000000000" pitchFamily="2" charset="0"/>
              </a:rPr>
            </a:br>
            <a:r>
              <a:rPr lang="en-GB" dirty="0">
                <a:latin typeface="Twinkl Cursive Looped" panose="02000000000000000000" pitchFamily="2" charset="0"/>
              </a:rPr>
              <a:t>dis-</a:t>
            </a:r>
          </a:p>
        </p:txBody>
      </p:sp>
    </p:spTree>
    <p:extLst>
      <p:ext uri="{BB962C8B-B14F-4D97-AF65-F5344CB8AC3E}">
        <p14:creationId xmlns:p14="http://schemas.microsoft.com/office/powerpoint/2010/main" val="41309724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island</a:t>
            </a:r>
          </a:p>
        </p:txBody>
      </p:sp>
    </p:spTree>
    <p:extLst>
      <p:ext uri="{BB962C8B-B14F-4D97-AF65-F5344CB8AC3E}">
        <p14:creationId xmlns:p14="http://schemas.microsoft.com/office/powerpoint/2010/main" val="82372316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island</a:t>
            </a:r>
            <a:br>
              <a:rPr lang="en-GB" dirty="0">
                <a:latin typeface="Twinkl Cursive Looped" panose="02000000000000000000" pitchFamily="2" charset="0"/>
              </a:rPr>
            </a:br>
            <a:r>
              <a:rPr lang="en-GB" dirty="0">
                <a:latin typeface="Twinkl Cursive Looped" panose="02000000000000000000" pitchFamily="2" charset="0"/>
              </a:rPr>
              <a:t>The pirates landed on an island in search of treasure.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2841538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island</a:t>
            </a:r>
            <a:br>
              <a:rPr lang="en-GB" dirty="0">
                <a:latin typeface="Twinkl Cursive Looped" panose="02000000000000000000" pitchFamily="2" charset="0"/>
              </a:rPr>
            </a:br>
            <a:r>
              <a:rPr lang="en-GB" dirty="0">
                <a:latin typeface="Twinkl Cursive Looped" panose="02000000000000000000" pitchFamily="2" charset="0"/>
              </a:rPr>
              <a:t>The pirates landed on an island in search of treasure. </a:t>
            </a:r>
            <a:endParaRPr lang="en-GB" i="1" dirty="0">
              <a:latin typeface="Twinkl Cursive Looped" panose="02000000000000000000" pitchFamily="2" charset="0"/>
            </a:endParaRPr>
          </a:p>
        </p:txBody>
      </p:sp>
      <p:pic>
        <p:nvPicPr>
          <p:cNvPr id="9218" name="Picture 2" descr="Image result for island clipart">
            <a:extLst>
              <a:ext uri="{FF2B5EF4-FFF2-40B4-BE49-F238E27FC236}">
                <a16:creationId xmlns:a16="http://schemas.microsoft.com/office/drawing/2014/main" id="{999E8725-8A7E-57B1-B353-3F8F916E2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16" y="367392"/>
            <a:ext cx="2050597" cy="2073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34535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pirates landed on an island in search of treasure.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1226785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28600" y="3080825"/>
            <a:ext cx="1111885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pirates landed on an ______ in search of treasure.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4897612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pirates landed on an island in search of treasure. </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98930EAD-8022-6537-0BA8-8FCBCD9F9229}"/>
              </a:ext>
            </a:extLst>
          </p:cNvPr>
          <p:cNvSpPr/>
          <p:nvPr/>
        </p:nvSpPr>
        <p:spPr>
          <a:xfrm>
            <a:off x="8528956" y="3005985"/>
            <a:ext cx="2084615" cy="8156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079213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minute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8742191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minute</a:t>
            </a:r>
            <a:br>
              <a:rPr lang="en-GB" dirty="0">
                <a:latin typeface="Twinkl Cursive Looped" panose="02000000000000000000" pitchFamily="2" charset="0"/>
              </a:rPr>
            </a:br>
            <a:r>
              <a:rPr lang="en-GB" dirty="0">
                <a:latin typeface="Twinkl Cursive Looped" panose="02000000000000000000" pitchFamily="2" charset="0"/>
              </a:rPr>
              <a:t>The minute hand ticked by slowing during exam. </a:t>
            </a:r>
            <a:endParaRPr lang="en-GB" i="1" dirty="0"/>
          </a:p>
        </p:txBody>
      </p:sp>
    </p:spTree>
    <p:extLst>
      <p:ext uri="{BB962C8B-B14F-4D97-AF65-F5344CB8AC3E}">
        <p14:creationId xmlns:p14="http://schemas.microsoft.com/office/powerpoint/2010/main" val="123809124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minute</a:t>
            </a:r>
            <a:br>
              <a:rPr lang="en-GB" dirty="0">
                <a:latin typeface="Twinkl Cursive Looped" panose="02000000000000000000" pitchFamily="2" charset="0"/>
              </a:rPr>
            </a:br>
            <a:r>
              <a:rPr lang="en-GB" dirty="0">
                <a:latin typeface="Twinkl Cursive Looped" panose="02000000000000000000" pitchFamily="2" charset="0"/>
              </a:rPr>
              <a:t>The minute hand ticked by slowing during exam. </a:t>
            </a:r>
            <a:endParaRPr lang="en-GB" i="1" dirty="0"/>
          </a:p>
        </p:txBody>
      </p:sp>
      <p:pic>
        <p:nvPicPr>
          <p:cNvPr id="14338" name="Picture 2" descr="Image result for minute clipart">
            <a:extLst>
              <a:ext uri="{FF2B5EF4-FFF2-40B4-BE49-F238E27FC236}">
                <a16:creationId xmlns:a16="http://schemas.microsoft.com/office/drawing/2014/main" id="{36DAE479-C348-6AB4-DC35-BA0756271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59" y="427945"/>
            <a:ext cx="1952625"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7982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minute hand ticked by slowing during exam. </a:t>
            </a:r>
            <a:endParaRPr lang="en-GB" i="1" dirty="0"/>
          </a:p>
        </p:txBody>
      </p:sp>
    </p:spTree>
    <p:extLst>
      <p:ext uri="{BB962C8B-B14F-4D97-AF65-F5344CB8AC3E}">
        <p14:creationId xmlns:p14="http://schemas.microsoft.com/office/powerpoint/2010/main" val="2518775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t>
            </a:r>
          </a:p>
        </p:txBody>
      </p:sp>
    </p:spTree>
    <p:extLst>
      <p:ext uri="{BB962C8B-B14F-4D97-AF65-F5344CB8AC3E}">
        <p14:creationId xmlns:p14="http://schemas.microsoft.com/office/powerpoint/2010/main" val="154055124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______ hand ticked by slowing during exam. </a:t>
            </a:r>
            <a:endParaRPr lang="en-GB" i="1" dirty="0"/>
          </a:p>
        </p:txBody>
      </p:sp>
    </p:spTree>
    <p:extLst>
      <p:ext uri="{BB962C8B-B14F-4D97-AF65-F5344CB8AC3E}">
        <p14:creationId xmlns:p14="http://schemas.microsoft.com/office/powerpoint/2010/main" val="404176771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minute hand ticked by slowing during exam. </a:t>
            </a:r>
            <a:endParaRPr lang="en-GB" i="1" dirty="0"/>
          </a:p>
        </p:txBody>
      </p:sp>
      <p:sp>
        <p:nvSpPr>
          <p:cNvPr id="3" name="Rectangle 2">
            <a:extLst>
              <a:ext uri="{FF2B5EF4-FFF2-40B4-BE49-F238E27FC236}">
                <a16:creationId xmlns:a16="http://schemas.microsoft.com/office/drawing/2014/main" id="{D3977F6D-9D56-4A20-FE28-E638602B7EFA}"/>
              </a:ext>
            </a:extLst>
          </p:cNvPr>
          <p:cNvSpPr/>
          <p:nvPr/>
        </p:nvSpPr>
        <p:spPr>
          <a:xfrm>
            <a:off x="3314699" y="3005985"/>
            <a:ext cx="2269671" cy="8156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174902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4330228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0828336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26572" y="1551215"/>
            <a:ext cx="11511642"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Wind Power</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Happily, scientists are working on designs for new and better ways to generate electricity.  Over th</a:t>
            </a:r>
            <a:r>
              <a:rPr lang="en-GB" sz="4000" dirty="0">
                <a:solidFill>
                  <a:srgbClr val="000000"/>
                </a:solidFill>
                <a:latin typeface="Twinkl Cursive Looped" panose="02000000000000000000" pitchFamily="2" charset="0"/>
                <a:ea typeface="Times New Roman" panose="02020603050405020304" pitchFamily="18" charset="0"/>
              </a:rPr>
              <a:t>e last century, designs for new and better wind turbines have been easily seen as a solution to eco-friendly power generation.  Turbines placed out at sea, off of the coast of islands, generate more electricity.  This is because each minute the winds are more constant and stronger than on land.  Busily, the blades of turbines rotate vertically around a tower. </a:t>
            </a:r>
            <a:endParaRPr lang="en-GB" sz="4000" dirty="0">
              <a:solidFill>
                <a:srgbClr val="000000"/>
              </a:solidFill>
              <a:effectLst/>
              <a:latin typeface="Twinkl Cursive Loope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283050384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26572" y="1551215"/>
            <a:ext cx="11511642"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Wind Power</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Happily</a:t>
            </a:r>
            <a:r>
              <a:rPr lang="en-GB" sz="4000" dirty="0">
                <a:solidFill>
                  <a:srgbClr val="000000"/>
                </a:solidFill>
                <a:effectLst/>
                <a:latin typeface="Twinkl Cursive Looped" panose="02000000000000000000" pitchFamily="2" charset="0"/>
                <a:ea typeface="Times New Roman" panose="02020603050405020304" pitchFamily="18" charset="0"/>
              </a:rPr>
              <a:t>, scientists are working on designs for new and better ways to generate electricity.  Over th</a:t>
            </a:r>
            <a:r>
              <a:rPr lang="en-GB" sz="4000" dirty="0">
                <a:solidFill>
                  <a:srgbClr val="000000"/>
                </a:solidFill>
                <a:latin typeface="Twinkl Cursive Looped" panose="02000000000000000000" pitchFamily="2" charset="0"/>
                <a:ea typeface="Times New Roman" panose="02020603050405020304" pitchFamily="18" charset="0"/>
              </a:rPr>
              <a:t>e last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century</a:t>
            </a:r>
            <a:r>
              <a:rPr lang="en-GB" sz="4000" dirty="0">
                <a:solidFill>
                  <a:srgbClr val="000000"/>
                </a:solidFill>
                <a:latin typeface="Twinkl Cursive Looped" panose="02000000000000000000" pitchFamily="2" charset="0"/>
                <a:ea typeface="Times New Roman" panose="02020603050405020304" pitchFamily="18" charset="0"/>
              </a:rPr>
              <a:t>, designs for new and better wind turbines have been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easily</a:t>
            </a:r>
            <a:r>
              <a:rPr lang="en-GB" sz="4000" dirty="0">
                <a:solidFill>
                  <a:srgbClr val="000000"/>
                </a:solidFill>
                <a:latin typeface="Twinkl Cursive Looped" panose="02000000000000000000" pitchFamily="2" charset="0"/>
                <a:ea typeface="Times New Roman" panose="02020603050405020304" pitchFamily="18" charset="0"/>
              </a:rPr>
              <a:t> seen as a solution to eco-friendly power generation.  Turbines placed out at sea, off of the coast of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islands</a:t>
            </a:r>
            <a:r>
              <a:rPr lang="en-GB" sz="4000" dirty="0">
                <a:solidFill>
                  <a:srgbClr val="000000"/>
                </a:solidFill>
                <a:latin typeface="Twinkl Cursive Looped" panose="02000000000000000000" pitchFamily="2" charset="0"/>
                <a:ea typeface="Times New Roman" panose="02020603050405020304" pitchFamily="18" charset="0"/>
              </a:rPr>
              <a:t>, generate more electricity.  This is because each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minute</a:t>
            </a:r>
            <a:r>
              <a:rPr lang="en-GB" sz="4000" dirty="0">
                <a:solidFill>
                  <a:srgbClr val="000000"/>
                </a:solidFill>
                <a:latin typeface="Twinkl Cursive Looped" panose="02000000000000000000" pitchFamily="2" charset="0"/>
                <a:ea typeface="Times New Roman" panose="02020603050405020304" pitchFamily="18" charset="0"/>
              </a:rPr>
              <a:t> the winds are more constant and stronger than on land.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Busily</a:t>
            </a:r>
            <a:r>
              <a:rPr lang="en-GB" sz="4000" dirty="0">
                <a:solidFill>
                  <a:srgbClr val="000000"/>
                </a:solidFill>
                <a:latin typeface="Twinkl Cursive Looped" panose="02000000000000000000" pitchFamily="2" charset="0"/>
                <a:ea typeface="Times New Roman" panose="02020603050405020304" pitchFamily="18" charset="0"/>
              </a:rPr>
              <a:t>, the blades of turbines rotate vertically around a tower. </a:t>
            </a:r>
            <a:endParaRPr lang="en-GB" sz="4000" dirty="0">
              <a:solidFill>
                <a:srgbClr val="000000"/>
              </a:solidFill>
              <a:effectLst/>
              <a:latin typeface="Twinkl Cursive Loope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106055330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8884231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Over th</a:t>
            </a:r>
            <a:r>
              <a:rPr lang="en-GB" sz="6000" dirty="0">
                <a:solidFill>
                  <a:srgbClr val="000000"/>
                </a:solidFill>
                <a:latin typeface="Twinkl Cursive Looped" panose="02000000000000000000" pitchFamily="2" charset="0"/>
                <a:ea typeface="Times New Roman" panose="02020603050405020304" pitchFamily="18" charset="0"/>
              </a:rPr>
              <a:t>e last century, designs for new and better wind turbines have been easily seen as a solution to eco-friendly power generation.</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385273470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Spring 1</a:t>
            </a:r>
          </a:p>
          <a:p>
            <a:r>
              <a:rPr lang="en-GB" sz="7200" dirty="0">
                <a:latin typeface="Twinkl Cursive Looped" panose="02000000000000000000" pitchFamily="2" charset="0"/>
              </a:rPr>
              <a:t>Week 2 - Wednesday</a:t>
            </a:r>
          </a:p>
          <a:p>
            <a:endParaRPr lang="en-GB" sz="7200" dirty="0"/>
          </a:p>
        </p:txBody>
      </p:sp>
    </p:spTree>
    <p:extLst>
      <p:ext uri="{BB962C8B-B14F-4D97-AF65-F5344CB8AC3E}">
        <p14:creationId xmlns:p14="http://schemas.microsoft.com/office/powerpoint/2010/main" val="215030299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9D1E8E6-1EAD-BDCA-9EB5-7DA947A2BC38}"/>
              </a:ext>
            </a:extLst>
          </p:cNvPr>
          <p:cNvGraphicFramePr>
            <a:graphicFrameLocks noGrp="1"/>
          </p:cNvGraphicFramePr>
          <p:nvPr>
            <p:extLst>
              <p:ext uri="{D42A27DB-BD31-4B8C-83A1-F6EECF244321}">
                <p14:modId xmlns:p14="http://schemas.microsoft.com/office/powerpoint/2010/main" val="1728029486"/>
              </p:ext>
            </p:extLst>
          </p:nvPr>
        </p:nvGraphicFramePr>
        <p:xfrm>
          <a:off x="276225" y="276225"/>
          <a:ext cx="11113481" cy="6385832"/>
        </p:xfrm>
        <a:graphic>
          <a:graphicData uri="http://schemas.openxmlformats.org/drawingml/2006/table">
            <a:tbl>
              <a:tblPr firstRow="1" firstCol="1" bandRow="1"/>
              <a:tblGrid>
                <a:gridCol w="548568">
                  <a:extLst>
                    <a:ext uri="{9D8B030D-6E8A-4147-A177-3AD203B41FA5}">
                      <a16:colId xmlns:a16="http://schemas.microsoft.com/office/drawing/2014/main" val="96725615"/>
                    </a:ext>
                  </a:extLst>
                </a:gridCol>
                <a:gridCol w="686922">
                  <a:extLst>
                    <a:ext uri="{9D8B030D-6E8A-4147-A177-3AD203B41FA5}">
                      <a16:colId xmlns:a16="http://schemas.microsoft.com/office/drawing/2014/main" val="4186345308"/>
                    </a:ext>
                  </a:extLst>
                </a:gridCol>
                <a:gridCol w="686922">
                  <a:extLst>
                    <a:ext uri="{9D8B030D-6E8A-4147-A177-3AD203B41FA5}">
                      <a16:colId xmlns:a16="http://schemas.microsoft.com/office/drawing/2014/main" val="1805834922"/>
                    </a:ext>
                  </a:extLst>
                </a:gridCol>
                <a:gridCol w="613707">
                  <a:extLst>
                    <a:ext uri="{9D8B030D-6E8A-4147-A177-3AD203B41FA5}">
                      <a16:colId xmlns:a16="http://schemas.microsoft.com/office/drawing/2014/main" val="4093430660"/>
                    </a:ext>
                  </a:extLst>
                </a:gridCol>
                <a:gridCol w="747285">
                  <a:extLst>
                    <a:ext uri="{9D8B030D-6E8A-4147-A177-3AD203B41FA5}">
                      <a16:colId xmlns:a16="http://schemas.microsoft.com/office/drawing/2014/main" val="3655226470"/>
                    </a:ext>
                  </a:extLst>
                </a:gridCol>
                <a:gridCol w="4258193">
                  <a:extLst>
                    <a:ext uri="{9D8B030D-6E8A-4147-A177-3AD203B41FA5}">
                      <a16:colId xmlns:a16="http://schemas.microsoft.com/office/drawing/2014/main" val="2956963790"/>
                    </a:ext>
                  </a:extLst>
                </a:gridCol>
                <a:gridCol w="771007">
                  <a:extLst>
                    <a:ext uri="{9D8B030D-6E8A-4147-A177-3AD203B41FA5}">
                      <a16:colId xmlns:a16="http://schemas.microsoft.com/office/drawing/2014/main" val="379303503"/>
                    </a:ext>
                  </a:extLst>
                </a:gridCol>
                <a:gridCol w="1702125">
                  <a:extLst>
                    <a:ext uri="{9D8B030D-6E8A-4147-A177-3AD203B41FA5}">
                      <a16:colId xmlns:a16="http://schemas.microsoft.com/office/drawing/2014/main" val="463724868"/>
                    </a:ext>
                  </a:extLst>
                </a:gridCol>
                <a:gridCol w="1098752">
                  <a:extLst>
                    <a:ext uri="{9D8B030D-6E8A-4147-A177-3AD203B41FA5}">
                      <a16:colId xmlns:a16="http://schemas.microsoft.com/office/drawing/2014/main" val="2007149518"/>
                    </a:ext>
                  </a:extLst>
                </a:gridCol>
              </a:tblGrid>
              <a:tr h="308937">
                <a:tc rowSpan="2">
                  <a:txBody>
                    <a:bodyPr/>
                    <a:lstStyle/>
                    <a:p>
                      <a:pPr marL="50800" marR="222885">
                        <a:lnSpc>
                          <a:spcPct val="90000"/>
                        </a:lnSpc>
                        <a:spcBef>
                          <a:spcPts val="215"/>
                        </a:spcBef>
                        <a:spcAft>
                          <a:spcPts val="0"/>
                        </a:spcAft>
                      </a:pPr>
                      <a:r>
                        <a:rPr lang="en-GB" sz="1000" b="1">
                          <a:solidFill>
                            <a:srgbClr val="231F20"/>
                          </a:solidFill>
                          <a:effectLst/>
                          <a:latin typeface="Calibri" panose="020F0502020204030204" pitchFamily="34" charset="0"/>
                          <a:ea typeface="Calibri" panose="020F0502020204030204" pitchFamily="34" charset="0"/>
                        </a:rPr>
                        <a:t>Lesson focus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gridSpan="2">
                  <a:txBody>
                    <a:bodyPr/>
                    <a:lstStyle/>
                    <a:p>
                      <a:pPr marL="361315"/>
                      <a:r>
                        <a:rPr lang="en-GB" sz="1000" b="1">
                          <a:solidFill>
                            <a:srgbClr val="231F20"/>
                          </a:solidFill>
                          <a:effectLst/>
                          <a:latin typeface="Calibri" panose="020F0502020204030204" pitchFamily="34" charset="0"/>
                          <a:ea typeface="Calibri" panose="020F0502020204030204" pitchFamily="34" charset="0"/>
                        </a:rPr>
                        <a:t>Revisit and review</a:t>
                      </a:r>
                      <a:r>
                        <a:rPr lang="en-GB" sz="1100">
                          <a:effectLst/>
                          <a:latin typeface="Calibri" panose="020F0502020204030204" pitchFamily="34" charset="0"/>
                          <a:ea typeface="Calibri" panose="020F0502020204030204" pitchFamily="34" charset="0"/>
                        </a:rPr>
                        <a:t> </a:t>
                      </a: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hMerge="1">
                  <a:txBody>
                    <a:bodyPr/>
                    <a:lstStyle/>
                    <a:p>
                      <a:endParaRPr lang="en-GB"/>
                    </a:p>
                  </a:txBody>
                  <a:tcPr/>
                </a:tc>
                <a:tc gridSpan="4">
                  <a:txBody>
                    <a:bodyPr/>
                    <a:lstStyle/>
                    <a:p>
                      <a:pPr marL="361950"/>
                      <a:r>
                        <a:rPr lang="en-GB" sz="1000" b="1">
                          <a:solidFill>
                            <a:srgbClr val="231F20"/>
                          </a:solidFill>
                          <a:effectLst/>
                          <a:latin typeface="Calibri" panose="020F0502020204030204" pitchFamily="34" charset="0"/>
                          <a:ea typeface="Calibri" panose="020F0502020204030204" pitchFamily="34" charset="0"/>
                        </a:rPr>
                        <a:t>Teach and practise</a:t>
                      </a:r>
                      <a:r>
                        <a:rPr lang="en-GB" sz="1100">
                          <a:effectLst/>
                          <a:latin typeface="Calibri" panose="020F0502020204030204" pitchFamily="34" charset="0"/>
                          <a:ea typeface="Calibri" panose="020F0502020204030204" pitchFamily="34" charset="0"/>
                        </a:rPr>
                        <a:t> </a:t>
                      </a: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361315"/>
                      <a:r>
                        <a:rPr lang="en-GB" sz="1000" b="1">
                          <a:solidFill>
                            <a:srgbClr val="231F20"/>
                          </a:solidFill>
                          <a:effectLst/>
                          <a:latin typeface="Calibri" panose="020F0502020204030204" pitchFamily="34" charset="0"/>
                          <a:ea typeface="Calibri" panose="020F0502020204030204" pitchFamily="34" charset="0"/>
                        </a:rPr>
                        <a:t>Practise and apply</a:t>
                      </a:r>
                      <a:r>
                        <a:rPr lang="en-GB" sz="1100">
                          <a:effectLst/>
                          <a:latin typeface="Calibri" panose="020F0502020204030204" pitchFamily="34" charset="0"/>
                          <a:ea typeface="Calibri" panose="020F0502020204030204" pitchFamily="34" charset="0"/>
                        </a:rPr>
                        <a:t> </a:t>
                      </a: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48273847"/>
                  </a:ext>
                </a:extLst>
              </a:tr>
              <a:tr h="579392">
                <a:tc vMerge="1">
                  <a:txBody>
                    <a:bodyPr/>
                    <a:lstStyle/>
                    <a:p>
                      <a:endParaRPr lang="en-GB"/>
                    </a:p>
                  </a:txBody>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Words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Challenge words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Oral rehearsal</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New words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Example definitions and sentences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800" marR="5334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New challenge word</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80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Find within extract</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800" marR="8128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Read/write the sentence</a:t>
                      </a:r>
                      <a:endParaRPr lang="en-GB" sz="1100">
                        <a:effectLst/>
                        <a:latin typeface="Calibri" panose="020F0502020204030204" pitchFamily="34" charset="0"/>
                        <a:ea typeface="Calibri" panose="020F0502020204030204" pitchFamily="34" charset="0"/>
                      </a:endParaRPr>
                    </a:p>
                    <a:p>
                      <a:pPr marL="50800" marR="8128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Dictation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1620806483"/>
                  </a:ext>
                </a:extLst>
              </a:tr>
              <a:tr h="853339">
                <a:tc rowSpan="4">
                  <a:txBody>
                    <a:bodyPr/>
                    <a:lstStyle/>
                    <a:p>
                      <a:r>
                        <a:rPr lang="en-GB" sz="1000">
                          <a:solidFill>
                            <a:srgbClr val="000000"/>
                          </a:solidFill>
                          <a:effectLst/>
                          <a:latin typeface="Times New Roman" panose="02020603050405020304" pitchFamily="18" charset="0"/>
                          <a:ea typeface="Calibri" panose="020F0502020204030204" pitchFamily="34" charset="0"/>
                        </a:rPr>
                        <a:t>New teaching – suffix ly  root word ending in y with more than 1 syllable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p>
                      <a:r>
                        <a:rPr lang="fr-FR" sz="1000">
                          <a:solidFill>
                            <a:srgbClr val="000000"/>
                          </a:solidFill>
                          <a:effectLst/>
                          <a:latin typeface="Times New Roman" panose="02020603050405020304" pitchFamily="18" charset="0"/>
                          <a:ea typeface="Calibri" panose="020F0502020204030204" pitchFamily="34" charset="0"/>
                        </a:rPr>
                        <a:t>R+R focus –  prefix dis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Dislike</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Disobey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Discolour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Centre             century</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rowSpan="4">
                  <a:txBody>
                    <a:bodyPr/>
                    <a:lstStyle/>
                    <a:p>
                      <a:r>
                        <a:rPr lang="en-GB" sz="1000" dirty="0">
                          <a:solidFill>
                            <a:srgbClr val="000000"/>
                          </a:solidFill>
                          <a:effectLst/>
                          <a:latin typeface="Times New Roman" panose="02020603050405020304" pitchFamily="18" charset="0"/>
                          <a:ea typeface="Calibri" panose="020F0502020204030204" pitchFamily="34" charset="0"/>
                        </a:rPr>
                        <a:t>Creating adverbs using the suffix -</a:t>
                      </a:r>
                      <a:r>
                        <a:rPr lang="en-GB" sz="1000" dirty="0" err="1">
                          <a:solidFill>
                            <a:srgbClr val="000000"/>
                          </a:solidFill>
                          <a:effectLst/>
                          <a:latin typeface="Times New Roman" panose="02020603050405020304" pitchFamily="18" charset="0"/>
                          <a:ea typeface="Calibri" panose="020F0502020204030204" pitchFamily="34" charset="0"/>
                        </a:rPr>
                        <a:t>ly</a:t>
                      </a:r>
                      <a:r>
                        <a:rPr lang="en-GB" sz="1000" dirty="0">
                          <a:solidFill>
                            <a:srgbClr val="000000"/>
                          </a:solidFill>
                          <a:effectLst/>
                          <a:latin typeface="Times New Roman" panose="02020603050405020304" pitchFamily="18" charset="0"/>
                          <a:ea typeface="Calibri" panose="020F0502020204030204" pitchFamily="34" charset="0"/>
                        </a:rPr>
                        <a:t> (root word ends in ‘y’ with more than one syllable)</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Change y to an I and add </a:t>
                      </a:r>
                      <a:r>
                        <a:rPr lang="en-GB" sz="1000" dirty="0" err="1">
                          <a:solidFill>
                            <a:srgbClr val="000000"/>
                          </a:solidFill>
                          <a:effectLst/>
                          <a:latin typeface="Times New Roman" panose="02020603050405020304" pitchFamily="18" charset="0"/>
                          <a:ea typeface="Calibri" panose="020F0502020204030204" pitchFamily="34" charset="0"/>
                        </a:rPr>
                        <a:t>ly</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fr-FR" sz="1000" dirty="0" err="1">
                          <a:solidFill>
                            <a:srgbClr val="000000"/>
                          </a:solidFill>
                          <a:effectLst/>
                          <a:latin typeface="Times New Roman" panose="02020603050405020304" pitchFamily="18" charset="0"/>
                          <a:ea typeface="Calibri" panose="020F0502020204030204" pitchFamily="34" charset="0"/>
                        </a:rPr>
                        <a:t>Happily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angrily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lazily</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dirty="0">
                          <a:solidFill>
                            <a:srgbClr val="000000"/>
                          </a:solidFill>
                          <a:effectLst/>
                          <a:latin typeface="Times New Roman" panose="02020603050405020304" pitchFamily="18" charset="0"/>
                          <a:ea typeface="Calibri" panose="020F0502020204030204" pitchFamily="34" charset="0"/>
                        </a:rPr>
                        <a:t>Adverb – in a happy manner – “Let’s go,” she said happily.</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Adverb – in a manner resulting from or betraying anger – The rabbit angrily chomped on the carrot.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Adverb – in a manner that shows an unwillingness to exert oneself physically  - The cat stretched lazily by the fire.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effectLst/>
                          <a:latin typeface="Times New Roman" panose="02020603050405020304" pitchFamily="18" charset="0"/>
                          <a:ea typeface="Calibri" panose="020F0502020204030204" pitchFamily="34" charset="0"/>
                        </a:rPr>
                        <a:t>Island            minute</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rowSpan="4">
                  <a:txBody>
                    <a:bodyPr/>
                    <a:lstStyle/>
                    <a:p>
                      <a:r>
                        <a:rPr lang="en-GB" sz="1000">
                          <a:solidFill>
                            <a:srgbClr val="000000"/>
                          </a:solidFill>
                          <a:effectLst/>
                          <a:latin typeface="Times New Roman" panose="02020603050405020304" pitchFamily="18" charset="0"/>
                          <a:ea typeface="Calibri" panose="020F0502020204030204" pitchFamily="34" charset="0"/>
                        </a:rPr>
                        <a:t>Wind Power</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Happily, scientists are working on designs for new and better ways to generate electricity.  Over the last century, designs for new and better wind turbines have been easily seen as a solution to eco-friendly power generation.  Turbines placed out at sea, off of the coast of islands, generate more electricity.  This is because each minute the winds are more constant and stronger than on land. Busily, the blades of turbines rotate vertically around a tower.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dirty="0">
                          <a:solidFill>
                            <a:srgbClr val="000000"/>
                          </a:solidFill>
                          <a:effectLst/>
                          <a:latin typeface="Times New Roman" panose="02020603050405020304" pitchFamily="18" charset="0"/>
                          <a:ea typeface="Calibri" panose="020F0502020204030204" pitchFamily="34" charset="0"/>
                        </a:rPr>
                        <a:t>Happily, scientists are working on designs for new and better ways to generate electricity.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3270277237"/>
                  </a:ext>
                </a:extLst>
              </a:tr>
              <a:tr h="975244">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Discover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Disappear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Dishonest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Centre             century</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fr-FR" sz="1000" dirty="0" err="1">
                          <a:solidFill>
                            <a:srgbClr val="000000"/>
                          </a:solidFill>
                          <a:effectLst/>
                          <a:latin typeface="Times New Roman" panose="02020603050405020304" pitchFamily="18" charset="0"/>
                          <a:ea typeface="Calibri" panose="020F0502020204030204" pitchFamily="34" charset="0"/>
                        </a:rPr>
                        <a:t>Easily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busily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greedily</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dirty="0">
                          <a:effectLst/>
                          <a:latin typeface="Times New Roman" panose="02020603050405020304" pitchFamily="18" charset="0"/>
                          <a:ea typeface="Calibri" panose="020F0502020204030204" pitchFamily="34" charset="0"/>
                        </a:rPr>
                        <a:t>Adverb  - without difficulty or effort – She could easily work out the answer to the sum.</a:t>
                      </a:r>
                      <a:endParaRPr lang="en-GB" sz="1100" dirty="0">
                        <a:effectLst/>
                        <a:latin typeface="Calibri" panose="020F0502020204030204" pitchFamily="34" charset="0"/>
                        <a:ea typeface="Calibri" panose="020F0502020204030204" pitchFamily="34" charset="0"/>
                      </a:endParaRPr>
                    </a:p>
                    <a:p>
                      <a:r>
                        <a:rPr lang="en-GB" sz="1000" dirty="0">
                          <a:effectLst/>
                          <a:latin typeface="Times New Roman" panose="02020603050405020304" pitchFamily="18" charset="0"/>
                          <a:ea typeface="Calibri" panose="020F0502020204030204" pitchFamily="34" charset="0"/>
                        </a:rPr>
                        <a:t>Adverb – in a very active way – As they were busily working, they did not notice the rain had started.</a:t>
                      </a:r>
                      <a:endParaRPr lang="en-GB" sz="1100" dirty="0">
                        <a:effectLst/>
                        <a:latin typeface="Calibri" panose="020F0502020204030204" pitchFamily="34" charset="0"/>
                        <a:ea typeface="Calibri" panose="020F0502020204030204" pitchFamily="34" charset="0"/>
                      </a:endParaRPr>
                    </a:p>
                    <a:p>
                      <a:r>
                        <a:rPr lang="en-GB" sz="1000" dirty="0">
                          <a:effectLst/>
                          <a:latin typeface="Times New Roman" panose="02020603050405020304" pitchFamily="18" charset="0"/>
                          <a:ea typeface="Calibri" panose="020F0502020204030204" pitchFamily="34" charset="0"/>
                        </a:rPr>
                        <a:t>Adverb  - excessive desire or appetite for food – They greedily snatched the cakes from the table.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effectLst/>
                          <a:latin typeface="Times New Roman" panose="02020603050405020304" pitchFamily="18" charset="0"/>
                          <a:ea typeface="Calibri" panose="020F0502020204030204" pitchFamily="34" charset="0"/>
                        </a:rPr>
                        <a:t>Island            minute</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Over the last century, designs for new and better wind turbines have been easily seen as a solution to eco-friendly power generation.</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2645412073"/>
                  </a:ext>
                </a:extLst>
              </a:tr>
              <a:tr h="731433">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Disallow</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Disbelieve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Disapprove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Centre             century</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fr-FR" sz="1000" dirty="0" err="1">
                          <a:solidFill>
                            <a:srgbClr val="000000"/>
                          </a:solidFill>
                          <a:effectLst/>
                          <a:latin typeface="Times New Roman" panose="02020603050405020304" pitchFamily="18" charset="0"/>
                          <a:ea typeface="Calibri" panose="020F0502020204030204" pitchFamily="34" charset="0"/>
                        </a:rPr>
                        <a:t>Messily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wearily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cheekily</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Adverb – untidy or dirty – The messily made bed was a disappointment to Sam’s parents.</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Adverb – with extreme tiredness – Wearily, the horse walked on along the muddy track.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Adverb – in an appealingly irreverent way – They cheekily smiled at the camera.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effectLst/>
                          <a:latin typeface="Times New Roman" panose="02020603050405020304" pitchFamily="18" charset="0"/>
                          <a:ea typeface="Calibri" panose="020F0502020204030204" pitchFamily="34" charset="0"/>
                        </a:rPr>
                        <a:t>Island            minute</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Turbines placed out at sea, off of the coast of islands, generate more electricity.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3220995396"/>
                  </a:ext>
                </a:extLst>
              </a:tr>
              <a:tr h="731433">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Discontinue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Disgrace</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Disrepair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Centre             century</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fr-FR" sz="1000" dirty="0" err="1">
                          <a:solidFill>
                            <a:srgbClr val="000000"/>
                          </a:solidFill>
                          <a:effectLst/>
                          <a:latin typeface="Times New Roman" panose="02020603050405020304" pitchFamily="18" charset="0"/>
                          <a:ea typeface="Calibri" panose="020F0502020204030204" pitchFamily="34" charset="0"/>
                        </a:rPr>
                        <a:t>Clumsily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bumpily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hungrily</a:t>
                      </a:r>
                      <a:r>
                        <a:rPr lang="fr-FR" sz="1000" dirty="0">
                          <a:solidFill>
                            <a:srgbClr val="000000"/>
                          </a:solidFill>
                          <a:effectLst/>
                          <a:latin typeface="Times New Roman" panose="02020603050405020304" pitchFamily="18"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dirty="0">
                          <a:solidFill>
                            <a:srgbClr val="000000"/>
                          </a:solidFill>
                          <a:effectLst/>
                          <a:latin typeface="Times New Roman" panose="02020603050405020304" pitchFamily="18" charset="0"/>
                          <a:ea typeface="Calibri" panose="020F0502020204030204" pitchFamily="34" charset="0"/>
                        </a:rPr>
                        <a:t>Adverb – in an awkward and careless way – She climbed clumsily over the hill.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Adverb – uneven surface – The car moved off bumpily towards its destination.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Adverb – in a way that shows a need or desire for food – He hungrily devoured six pieces of bread.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effectLst/>
                          <a:latin typeface="Times New Roman" panose="02020603050405020304" pitchFamily="18" charset="0"/>
                          <a:ea typeface="Calibri" panose="020F0502020204030204" pitchFamily="34" charset="0"/>
                        </a:rPr>
                        <a:t>Island            minute</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Busily, the blades of turbines rotate vertically around a tower.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3015533064"/>
                  </a:ext>
                </a:extLst>
              </a:tr>
              <a:tr h="1462868">
                <a:tc>
                  <a:txBody>
                    <a:bodyPr/>
                    <a:lstStyle/>
                    <a:p>
                      <a:pPr marL="5080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Review</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solidFill>
                      <a:srgbClr val="CDDBEB"/>
                    </a:solidFill>
                  </a:tcPr>
                </a:tc>
                <a:tc>
                  <a:txBody>
                    <a:bodyPr/>
                    <a:lstStyle/>
                    <a:p>
                      <a:r>
                        <a:rPr lang="en-GB" sz="1000" b="1">
                          <a:solidFill>
                            <a:srgbClr val="000000"/>
                          </a:solidFill>
                          <a:effectLst/>
                          <a:latin typeface="Times New Roman" panose="02020603050405020304" pitchFamily="18" charset="0"/>
                          <a:ea typeface="Calibri" panose="020F0502020204030204" pitchFamily="34" charset="0"/>
                        </a:rPr>
                        <a:t>Quick Quiz</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Centre century island minute     disbelieve   disapprove   easily  messily clumsily hungrily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solidFill>
                      <a:srgbClr val="CDDBEB"/>
                    </a:solidFill>
                  </a:tcPr>
                </a:tc>
                <a:tc gridSpan="7">
                  <a:txBody>
                    <a:bodyPr/>
                    <a:lstStyle/>
                    <a:p>
                      <a:r>
                        <a:rPr lang="en-GB" sz="1000" dirty="0">
                          <a:solidFill>
                            <a:srgbClr val="000000"/>
                          </a:solidFill>
                          <a:effectLst/>
                          <a:latin typeface="Times New Roman" panose="02020603050405020304" pitchFamily="18" charset="0"/>
                          <a:ea typeface="Calibri" panose="020F0502020204030204" pitchFamily="34" charset="0"/>
                        </a:rPr>
                        <a:t>Island   - word class and word class in a sentence –  The pirates landed on an island in search of treasure.  – Determiner noun verb preposition determiner noun preposition noun preposition noun</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Minute  – word class and word class in a sentence – The minute hand ticked by slowly during the exam. – determiner adjective noun verb preposition adverb preposition determiner noun</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Calibri" panose="020F0502020204030204" pitchFamily="34" charset="0"/>
                          <a:ea typeface="Calibri" panose="020F0502020204030204" pitchFamily="34" charset="0"/>
                        </a:rPr>
                        <a:t>Investigate</a:t>
                      </a:r>
                      <a:endParaRPr lang="en-GB" sz="1100" dirty="0">
                        <a:effectLst/>
                        <a:latin typeface="Calibri" panose="020F0502020204030204" pitchFamily="34" charset="0"/>
                        <a:ea typeface="Calibri" panose="020F0502020204030204" pitchFamily="34" charset="0"/>
                      </a:endParaRPr>
                    </a:p>
                    <a:p>
                      <a:r>
                        <a:rPr lang="en-GB" sz="1000" b="1" dirty="0">
                          <a:solidFill>
                            <a:srgbClr val="000000"/>
                          </a:solidFill>
                          <a:effectLst/>
                          <a:latin typeface="Times New Roman" panose="02020603050405020304" pitchFamily="18" charset="0"/>
                          <a:ea typeface="Calibri" panose="020F0502020204030204" pitchFamily="34" charset="0"/>
                        </a:rPr>
                        <a:t>Find words associated with challenge words.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solidFill>
                      <a:srgbClr val="CDDBEB"/>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52167489"/>
                  </a:ext>
                </a:extLst>
              </a:tr>
            </a:tbl>
          </a:graphicData>
        </a:graphic>
      </p:graphicFrame>
    </p:spTree>
    <p:extLst>
      <p:ext uri="{BB962C8B-B14F-4D97-AF65-F5344CB8AC3E}">
        <p14:creationId xmlns:p14="http://schemas.microsoft.com/office/powerpoint/2010/main" val="2150571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35906" y="3429000"/>
            <a:ext cx="10515600" cy="1481650"/>
          </a:xfrm>
        </p:spPr>
        <p:txBody>
          <a:bodyPr>
            <a:normAutofit fontScale="90000"/>
          </a:bodyPr>
          <a:lstStyle/>
          <a:p>
            <a:pPr algn="ctr"/>
            <a:r>
              <a:rPr lang="en-GB" dirty="0">
                <a:latin typeface="Twinkl Cursive Looped" panose="02000000000000000000" pitchFamily="2" charset="0"/>
              </a:rPr>
              <a:t>dis- </a:t>
            </a:r>
            <a:br>
              <a:rPr lang="en-GB" dirty="0">
                <a:latin typeface="Twinkl Cursive Looped" panose="02000000000000000000" pitchFamily="2" charset="0"/>
              </a:rPr>
            </a:br>
            <a:r>
              <a:rPr lang="en-GB" dirty="0">
                <a:latin typeface="Twinkl Cursive Looped" panose="02000000000000000000" pitchFamily="2" charset="0"/>
              </a:rPr>
              <a:t>Like un–, the prefixes dis– and mis–</a:t>
            </a:r>
            <a:br>
              <a:rPr lang="en-GB" dirty="0">
                <a:latin typeface="Twinkl Cursive Looped" panose="02000000000000000000" pitchFamily="2" charset="0"/>
              </a:rPr>
            </a:br>
            <a:r>
              <a:rPr lang="en-GB" dirty="0">
                <a:latin typeface="Twinkl Cursive Looped" panose="02000000000000000000" pitchFamily="2" charset="0"/>
              </a:rPr>
              <a:t>have negative meanings.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6354511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84314051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16791958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centre</a:t>
            </a:r>
          </a:p>
        </p:txBody>
      </p:sp>
    </p:spTree>
    <p:extLst>
      <p:ext uri="{BB962C8B-B14F-4D97-AF65-F5344CB8AC3E}">
        <p14:creationId xmlns:p14="http://schemas.microsoft.com/office/powerpoint/2010/main" val="29948955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83054"/>
            <a:ext cx="10515600" cy="1481650"/>
          </a:xfrm>
        </p:spPr>
        <p:txBody>
          <a:bodyPr>
            <a:normAutofit fontScale="90000"/>
          </a:bodyPr>
          <a:lstStyle/>
          <a:p>
            <a:pPr algn="ctr"/>
            <a:r>
              <a:rPr lang="en-GB" dirty="0">
                <a:latin typeface="Twinkl Cursive Looped" panose="02000000000000000000" pitchFamily="2" charset="0"/>
              </a:rPr>
              <a:t>centre</a:t>
            </a: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a:t>
            </a:r>
            <a:br>
              <a:rPr lang="en-GB" dirty="0">
                <a:latin typeface="Twinkl Cursive Looped" panose="02000000000000000000" pitchFamily="2" charset="0"/>
              </a:rPr>
            </a:br>
            <a:r>
              <a:rPr lang="en-GB" dirty="0">
                <a:latin typeface="Twinkl Cursive Looped" panose="02000000000000000000" pitchFamily="2" charset="0"/>
              </a:rPr>
              <a:t>the point that is equally distant from every point on the circumference of a circle or sphere.</a:t>
            </a:r>
          </a:p>
        </p:txBody>
      </p:sp>
    </p:spTree>
    <p:extLst>
      <p:ext uri="{BB962C8B-B14F-4D97-AF65-F5344CB8AC3E}">
        <p14:creationId xmlns:p14="http://schemas.microsoft.com/office/powerpoint/2010/main" val="261577115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83054"/>
            <a:ext cx="10515600" cy="1481650"/>
          </a:xfrm>
        </p:spPr>
        <p:txBody>
          <a:bodyPr>
            <a:normAutofit fontScale="90000"/>
          </a:bodyPr>
          <a:lstStyle/>
          <a:p>
            <a:pPr algn="ctr"/>
            <a:r>
              <a:rPr lang="en-GB" dirty="0">
                <a:latin typeface="Twinkl Cursive Looped" panose="02000000000000000000" pitchFamily="2" charset="0"/>
              </a:rPr>
              <a:t>centre</a:t>
            </a: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a:t>
            </a:r>
            <a:br>
              <a:rPr lang="en-GB" dirty="0">
                <a:latin typeface="Twinkl Cursive Looped" panose="02000000000000000000" pitchFamily="2" charset="0"/>
              </a:rPr>
            </a:br>
            <a:r>
              <a:rPr lang="en-GB" dirty="0">
                <a:latin typeface="Twinkl Cursive Looped" panose="02000000000000000000" pitchFamily="2" charset="0"/>
              </a:rPr>
              <a:t>the point that is equally distant from every point on the circumference of a circle or sphere.</a:t>
            </a:r>
          </a:p>
        </p:txBody>
      </p:sp>
      <p:pic>
        <p:nvPicPr>
          <p:cNvPr id="1026" name="Picture 2" descr="Image result for centre clipart">
            <a:extLst>
              <a:ext uri="{FF2B5EF4-FFF2-40B4-BE49-F238E27FC236}">
                <a16:creationId xmlns:a16="http://schemas.microsoft.com/office/drawing/2014/main" id="{0018E08C-0AFF-3550-C163-0925A6823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66" y="343581"/>
            <a:ext cx="17621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21920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41191383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century</a:t>
            </a:r>
          </a:p>
        </p:txBody>
      </p:sp>
    </p:spTree>
    <p:extLst>
      <p:ext uri="{BB962C8B-B14F-4D97-AF65-F5344CB8AC3E}">
        <p14:creationId xmlns:p14="http://schemas.microsoft.com/office/powerpoint/2010/main" val="61787453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99383"/>
            <a:ext cx="10515600" cy="1481650"/>
          </a:xfrm>
        </p:spPr>
        <p:txBody>
          <a:bodyPr>
            <a:normAutofit fontScale="90000"/>
          </a:bodyPr>
          <a:lstStyle/>
          <a:p>
            <a:pPr algn="ctr"/>
            <a:r>
              <a:rPr lang="en-GB" dirty="0">
                <a:latin typeface="Twinkl Cursive Looped" panose="02000000000000000000" pitchFamily="2" charset="0"/>
              </a:rPr>
              <a:t>century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
            </a:r>
            <a:br>
              <a:rPr lang="en-GB" dirty="0">
                <a:latin typeface="Twinkl Cursive Looped" panose="02000000000000000000" pitchFamily="2" charset="0"/>
              </a:rPr>
            </a:br>
            <a:r>
              <a:rPr lang="en-GB" dirty="0">
                <a:latin typeface="Twinkl Cursive Looped" panose="02000000000000000000" pitchFamily="2" charset="0"/>
              </a:rPr>
              <a:t>a period of one hundred years</a:t>
            </a:r>
          </a:p>
        </p:txBody>
      </p:sp>
    </p:spTree>
    <p:extLst>
      <p:ext uri="{BB962C8B-B14F-4D97-AF65-F5344CB8AC3E}">
        <p14:creationId xmlns:p14="http://schemas.microsoft.com/office/powerpoint/2010/main" val="85525382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99383"/>
            <a:ext cx="10515600" cy="1481650"/>
          </a:xfrm>
        </p:spPr>
        <p:txBody>
          <a:bodyPr>
            <a:normAutofit fontScale="90000"/>
          </a:bodyPr>
          <a:lstStyle/>
          <a:p>
            <a:pPr algn="ctr"/>
            <a:r>
              <a:rPr lang="en-GB" dirty="0">
                <a:latin typeface="Twinkl Cursive Looped" panose="02000000000000000000" pitchFamily="2" charset="0"/>
              </a:rPr>
              <a:t>century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
            </a:r>
            <a:br>
              <a:rPr lang="en-GB" dirty="0">
                <a:latin typeface="Twinkl Cursive Looped" panose="02000000000000000000" pitchFamily="2" charset="0"/>
              </a:rPr>
            </a:br>
            <a:r>
              <a:rPr lang="en-GB" dirty="0">
                <a:latin typeface="Twinkl Cursive Looped" panose="02000000000000000000" pitchFamily="2" charset="0"/>
              </a:rPr>
              <a:t>a period of one hundred years</a:t>
            </a:r>
          </a:p>
        </p:txBody>
      </p:sp>
      <p:pic>
        <p:nvPicPr>
          <p:cNvPr id="2050" name="Picture 2" descr="Image result for century timeline 100 yearsclipart">
            <a:extLst>
              <a:ext uri="{FF2B5EF4-FFF2-40B4-BE49-F238E27FC236}">
                <a16:creationId xmlns:a16="http://schemas.microsoft.com/office/drawing/2014/main" id="{10031E8F-A42F-40A5-ABB3-DC1FAE2FA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10" y="544116"/>
            <a:ext cx="4121603" cy="274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82235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a:t>
            </a:r>
            <a:br>
              <a:rPr lang="en-GB" dirty="0">
                <a:latin typeface="Twinkl Cursive Looped" panose="02000000000000000000" pitchFamily="2" charset="0"/>
              </a:rPr>
            </a:br>
            <a:r>
              <a:rPr lang="en-GB" dirty="0">
                <a:latin typeface="Twinkl Cursive Looped" panose="02000000000000000000" pitchFamily="2" charset="0"/>
              </a:rPr>
              <a:t>dis-</a:t>
            </a:r>
          </a:p>
        </p:txBody>
      </p:sp>
    </p:spTree>
    <p:extLst>
      <p:ext uri="{BB962C8B-B14F-4D97-AF65-F5344CB8AC3E}">
        <p14:creationId xmlns:p14="http://schemas.microsoft.com/office/powerpoint/2010/main" val="3810812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dislike</a:t>
            </a:r>
          </a:p>
        </p:txBody>
      </p:sp>
    </p:spTree>
    <p:extLst>
      <p:ext uri="{BB962C8B-B14F-4D97-AF65-F5344CB8AC3E}">
        <p14:creationId xmlns:p14="http://schemas.microsoft.com/office/powerpoint/2010/main" val="337554601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t>
            </a:r>
          </a:p>
        </p:txBody>
      </p:sp>
    </p:spTree>
    <p:extLst>
      <p:ext uri="{BB962C8B-B14F-4D97-AF65-F5344CB8AC3E}">
        <p14:creationId xmlns:p14="http://schemas.microsoft.com/office/powerpoint/2010/main" val="42493148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35906" y="3429000"/>
            <a:ext cx="10515600" cy="1481650"/>
          </a:xfrm>
        </p:spPr>
        <p:txBody>
          <a:bodyPr>
            <a:normAutofit fontScale="90000"/>
          </a:bodyPr>
          <a:lstStyle/>
          <a:p>
            <a:pPr algn="ctr"/>
            <a:r>
              <a:rPr lang="en-GB" dirty="0">
                <a:latin typeface="Twinkl Cursive Looped" panose="02000000000000000000" pitchFamily="2" charset="0"/>
              </a:rPr>
              <a:t>dis- </a:t>
            </a:r>
            <a:br>
              <a:rPr lang="en-GB" dirty="0">
                <a:latin typeface="Twinkl Cursive Looped" panose="02000000000000000000" pitchFamily="2" charset="0"/>
              </a:rPr>
            </a:br>
            <a:r>
              <a:rPr lang="en-GB" dirty="0">
                <a:latin typeface="Twinkl Cursive Looped" panose="02000000000000000000" pitchFamily="2" charset="0"/>
              </a:rPr>
              <a:t>Like un–, the prefixes dis– and mis–</a:t>
            </a:r>
            <a:br>
              <a:rPr lang="en-GB" dirty="0">
                <a:latin typeface="Twinkl Cursive Looped" panose="02000000000000000000" pitchFamily="2" charset="0"/>
              </a:rPr>
            </a:br>
            <a:r>
              <a:rPr lang="en-GB" dirty="0">
                <a:latin typeface="Twinkl Cursive Looped" panose="02000000000000000000" pitchFamily="2" charset="0"/>
              </a:rPr>
              <a:t>have negative meanings.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9742138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disallow</a:t>
            </a:r>
          </a:p>
        </p:txBody>
      </p:sp>
    </p:spTree>
    <p:extLst>
      <p:ext uri="{BB962C8B-B14F-4D97-AF65-F5344CB8AC3E}">
        <p14:creationId xmlns:p14="http://schemas.microsoft.com/office/powerpoint/2010/main" val="292997211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disallow</a:t>
            </a:r>
          </a:p>
        </p:txBody>
      </p:sp>
      <p:sp>
        <p:nvSpPr>
          <p:cNvPr id="3" name="Rectangle 2">
            <a:extLst>
              <a:ext uri="{FF2B5EF4-FFF2-40B4-BE49-F238E27FC236}">
                <a16:creationId xmlns:a16="http://schemas.microsoft.com/office/drawing/2014/main" id="{13BB5EC0-7A96-4D29-A835-6FAE896C31A4}"/>
              </a:ext>
            </a:extLst>
          </p:cNvPr>
          <p:cNvSpPr/>
          <p:nvPr/>
        </p:nvSpPr>
        <p:spPr>
          <a:xfrm>
            <a:off x="4659085" y="3561670"/>
            <a:ext cx="130628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5237291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disallow</a:t>
            </a:r>
          </a:p>
        </p:txBody>
      </p:sp>
      <p:sp>
        <p:nvSpPr>
          <p:cNvPr id="3" name="Rectangle 2">
            <a:extLst>
              <a:ext uri="{FF2B5EF4-FFF2-40B4-BE49-F238E27FC236}">
                <a16:creationId xmlns:a16="http://schemas.microsoft.com/office/drawing/2014/main" id="{13BB5EC0-7A96-4D29-A835-6FAE896C31A4}"/>
              </a:ext>
            </a:extLst>
          </p:cNvPr>
          <p:cNvSpPr/>
          <p:nvPr/>
        </p:nvSpPr>
        <p:spPr>
          <a:xfrm>
            <a:off x="4659085" y="3561670"/>
            <a:ext cx="130628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6562" name="Picture 2" descr="Image result for disallow clipart">
            <a:extLst>
              <a:ext uri="{FF2B5EF4-FFF2-40B4-BE49-F238E27FC236}">
                <a16:creationId xmlns:a16="http://schemas.microsoft.com/office/drawing/2014/main" id="{0987D2E3-5B73-047B-80DB-CD688A1A9E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551"/>
          <a:stretch/>
        </p:blipFill>
        <p:spPr bwMode="auto">
          <a:xfrm>
            <a:off x="541563" y="155121"/>
            <a:ext cx="1662793" cy="186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13275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disbelieve</a:t>
            </a:r>
          </a:p>
        </p:txBody>
      </p:sp>
    </p:spTree>
    <p:extLst>
      <p:ext uri="{BB962C8B-B14F-4D97-AF65-F5344CB8AC3E}">
        <p14:creationId xmlns:p14="http://schemas.microsoft.com/office/powerpoint/2010/main" val="53148230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disbelieve</a:t>
            </a:r>
          </a:p>
        </p:txBody>
      </p:sp>
      <p:sp>
        <p:nvSpPr>
          <p:cNvPr id="3" name="Rectangle 2">
            <a:extLst>
              <a:ext uri="{FF2B5EF4-FFF2-40B4-BE49-F238E27FC236}">
                <a16:creationId xmlns:a16="http://schemas.microsoft.com/office/drawing/2014/main" id="{0366E0B6-702E-4814-82C6-08CA2D13F3C9}"/>
              </a:ext>
            </a:extLst>
          </p:cNvPr>
          <p:cNvSpPr/>
          <p:nvPr/>
        </p:nvSpPr>
        <p:spPr>
          <a:xfrm>
            <a:off x="4196445" y="3673929"/>
            <a:ext cx="1289955"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7382317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disbelieve</a:t>
            </a:r>
          </a:p>
        </p:txBody>
      </p:sp>
      <p:sp>
        <p:nvSpPr>
          <p:cNvPr id="3" name="Rectangle 2">
            <a:extLst>
              <a:ext uri="{FF2B5EF4-FFF2-40B4-BE49-F238E27FC236}">
                <a16:creationId xmlns:a16="http://schemas.microsoft.com/office/drawing/2014/main" id="{0366E0B6-702E-4814-82C6-08CA2D13F3C9}"/>
              </a:ext>
            </a:extLst>
          </p:cNvPr>
          <p:cNvSpPr/>
          <p:nvPr/>
        </p:nvSpPr>
        <p:spPr>
          <a:xfrm>
            <a:off x="4196445" y="3673929"/>
            <a:ext cx="1289955"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1682" name="Picture 2" descr="Image result for disbelieve clipart">
            <a:extLst>
              <a:ext uri="{FF2B5EF4-FFF2-40B4-BE49-F238E27FC236}">
                <a16:creationId xmlns:a16="http://schemas.microsoft.com/office/drawing/2014/main" id="{D6B63036-8D57-E89A-3D00-A25435EA2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592" y="523195"/>
            <a:ext cx="235267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90957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disapprove</a:t>
            </a:r>
          </a:p>
        </p:txBody>
      </p:sp>
    </p:spTree>
    <p:extLst>
      <p:ext uri="{BB962C8B-B14F-4D97-AF65-F5344CB8AC3E}">
        <p14:creationId xmlns:p14="http://schemas.microsoft.com/office/powerpoint/2010/main" val="6191240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disapprove </a:t>
            </a:r>
          </a:p>
        </p:txBody>
      </p:sp>
      <p:sp>
        <p:nvSpPr>
          <p:cNvPr id="3" name="Rectangle 2">
            <a:extLst>
              <a:ext uri="{FF2B5EF4-FFF2-40B4-BE49-F238E27FC236}">
                <a16:creationId xmlns:a16="http://schemas.microsoft.com/office/drawing/2014/main" id="{4BCBA2DA-E95C-434C-BE81-320E182AE5EF}"/>
              </a:ext>
            </a:extLst>
          </p:cNvPr>
          <p:cNvSpPr/>
          <p:nvPr/>
        </p:nvSpPr>
        <p:spPr>
          <a:xfrm>
            <a:off x="4098471" y="3690259"/>
            <a:ext cx="1224641"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43116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dislike</a:t>
            </a:r>
          </a:p>
        </p:txBody>
      </p:sp>
      <p:sp>
        <p:nvSpPr>
          <p:cNvPr id="3" name="Rectangle 2">
            <a:extLst>
              <a:ext uri="{FF2B5EF4-FFF2-40B4-BE49-F238E27FC236}">
                <a16:creationId xmlns:a16="http://schemas.microsoft.com/office/drawing/2014/main" id="{13BB5EC0-7A96-4D29-A835-6FAE896C31A4}"/>
              </a:ext>
            </a:extLst>
          </p:cNvPr>
          <p:cNvSpPr/>
          <p:nvPr/>
        </p:nvSpPr>
        <p:spPr>
          <a:xfrm>
            <a:off x="5083628" y="3561670"/>
            <a:ext cx="130628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0235429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disapprove </a:t>
            </a:r>
          </a:p>
        </p:txBody>
      </p:sp>
      <p:sp>
        <p:nvSpPr>
          <p:cNvPr id="3" name="Rectangle 2">
            <a:extLst>
              <a:ext uri="{FF2B5EF4-FFF2-40B4-BE49-F238E27FC236}">
                <a16:creationId xmlns:a16="http://schemas.microsoft.com/office/drawing/2014/main" id="{4BCBA2DA-E95C-434C-BE81-320E182AE5EF}"/>
              </a:ext>
            </a:extLst>
          </p:cNvPr>
          <p:cNvSpPr/>
          <p:nvPr/>
        </p:nvSpPr>
        <p:spPr>
          <a:xfrm>
            <a:off x="4098471" y="3690259"/>
            <a:ext cx="1224641"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2706" name="Picture 2" descr="Image result for disapprove clipart">
            <a:extLst>
              <a:ext uri="{FF2B5EF4-FFF2-40B4-BE49-F238E27FC236}">
                <a16:creationId xmlns:a16="http://schemas.microsoft.com/office/drawing/2014/main" id="{45920E8B-45CF-01CB-4B92-0DE8874D8D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730"/>
          <a:stretch/>
        </p:blipFill>
        <p:spPr bwMode="auto">
          <a:xfrm>
            <a:off x="432028" y="425225"/>
            <a:ext cx="1857375" cy="1697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29267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71324818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suffix</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327052329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228421255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19578" y="4974939"/>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br>
              <a:rPr lang="en-GB" dirty="0">
                <a:latin typeface="Twinkl Cursive Looped" panose="02000000000000000000" pitchFamily="2" charset="0"/>
              </a:rPr>
            </a:br>
            <a:r>
              <a:rPr lang="en-GB" dirty="0">
                <a:latin typeface="Twinkl Cursive Looped" panose="02000000000000000000" pitchFamily="2" charset="0"/>
              </a:rPr>
              <a:t>Creating adverbs using the suffix –</a:t>
            </a:r>
            <a:r>
              <a:rPr lang="en-GB" dirty="0" err="1">
                <a:latin typeface="Twinkl Cursive Looped" panose="02000000000000000000" pitchFamily="2" charset="0"/>
              </a:rPr>
              <a:t>ly</a:t>
            </a:r>
            <a:r>
              <a:rPr lang="en-GB" dirty="0">
                <a:latin typeface="Twinkl Cursive Looped" panose="02000000000000000000" pitchFamily="2" charset="0"/>
              </a:rPr>
              <a:t> where the root word ends in ‘y’ with more than one syllable.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Rule – change the ‘y’ to and ‘</a:t>
            </a:r>
            <a:r>
              <a:rPr lang="en-GB" dirty="0" err="1">
                <a:latin typeface="Twinkl Cursive Looped" panose="02000000000000000000" pitchFamily="2" charset="0"/>
              </a:rPr>
              <a:t>i</a:t>
            </a:r>
            <a:r>
              <a:rPr lang="en-GB" dirty="0">
                <a:latin typeface="Twinkl Cursive Looped" panose="02000000000000000000" pitchFamily="2" charset="0"/>
              </a:rPr>
              <a:t>’ and add ‘</a:t>
            </a:r>
            <a:r>
              <a:rPr lang="en-GB" dirty="0" err="1">
                <a:latin typeface="Twinkl Cursive Looped" panose="02000000000000000000" pitchFamily="2" charset="0"/>
              </a:rPr>
              <a:t>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6721558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messily</a:t>
            </a:r>
          </a:p>
        </p:txBody>
      </p:sp>
    </p:spTree>
    <p:extLst>
      <p:ext uri="{BB962C8B-B14F-4D97-AF65-F5344CB8AC3E}">
        <p14:creationId xmlns:p14="http://schemas.microsoft.com/office/powerpoint/2010/main" val="388487760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messily</a:t>
            </a:r>
          </a:p>
        </p:txBody>
      </p:sp>
      <p:sp>
        <p:nvSpPr>
          <p:cNvPr id="3" name="Rectangle 2">
            <a:extLst>
              <a:ext uri="{FF2B5EF4-FFF2-40B4-BE49-F238E27FC236}">
                <a16:creationId xmlns:a16="http://schemas.microsoft.com/office/drawing/2014/main" id="{13BB5EC0-7A96-4D29-A835-6FAE896C31A4}"/>
              </a:ext>
            </a:extLst>
          </p:cNvPr>
          <p:cNvSpPr/>
          <p:nvPr/>
        </p:nvSpPr>
        <p:spPr>
          <a:xfrm>
            <a:off x="7037613" y="3547383"/>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203902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messily</a:t>
            </a:r>
          </a:p>
        </p:txBody>
      </p:sp>
      <p:sp>
        <p:nvSpPr>
          <p:cNvPr id="3" name="Rectangle 2">
            <a:extLst>
              <a:ext uri="{FF2B5EF4-FFF2-40B4-BE49-F238E27FC236}">
                <a16:creationId xmlns:a16="http://schemas.microsoft.com/office/drawing/2014/main" id="{13BB5EC0-7A96-4D29-A835-6FAE896C31A4}"/>
              </a:ext>
            </a:extLst>
          </p:cNvPr>
          <p:cNvSpPr/>
          <p:nvPr/>
        </p:nvSpPr>
        <p:spPr>
          <a:xfrm>
            <a:off x="7037613" y="3547383"/>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3730" name="Picture 2" descr="Image result for messily clipart">
            <a:extLst>
              <a:ext uri="{FF2B5EF4-FFF2-40B4-BE49-F238E27FC236}">
                <a16:creationId xmlns:a16="http://schemas.microsoft.com/office/drawing/2014/main" id="{1867FF38-26C8-7C87-2447-10329C7F4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23" y="451077"/>
            <a:ext cx="2219325"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91147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wearily</a:t>
            </a:r>
          </a:p>
        </p:txBody>
      </p:sp>
    </p:spTree>
    <p:extLst>
      <p:ext uri="{BB962C8B-B14F-4D97-AF65-F5344CB8AC3E}">
        <p14:creationId xmlns:p14="http://schemas.microsoft.com/office/powerpoint/2010/main" val="249021296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wearily</a:t>
            </a:r>
          </a:p>
        </p:txBody>
      </p:sp>
      <p:sp>
        <p:nvSpPr>
          <p:cNvPr id="3" name="Rectangle 2">
            <a:extLst>
              <a:ext uri="{FF2B5EF4-FFF2-40B4-BE49-F238E27FC236}">
                <a16:creationId xmlns:a16="http://schemas.microsoft.com/office/drawing/2014/main" id="{0366E0B6-702E-4814-82C6-08CA2D13F3C9}"/>
              </a:ext>
            </a:extLst>
          </p:cNvPr>
          <p:cNvSpPr/>
          <p:nvPr/>
        </p:nvSpPr>
        <p:spPr>
          <a:xfrm>
            <a:off x="6662059" y="3657600"/>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0877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dislike</a:t>
            </a:r>
          </a:p>
        </p:txBody>
      </p:sp>
      <p:sp>
        <p:nvSpPr>
          <p:cNvPr id="3" name="Rectangle 2">
            <a:extLst>
              <a:ext uri="{FF2B5EF4-FFF2-40B4-BE49-F238E27FC236}">
                <a16:creationId xmlns:a16="http://schemas.microsoft.com/office/drawing/2014/main" id="{13BB5EC0-7A96-4D29-A835-6FAE896C31A4}"/>
              </a:ext>
            </a:extLst>
          </p:cNvPr>
          <p:cNvSpPr/>
          <p:nvPr/>
        </p:nvSpPr>
        <p:spPr>
          <a:xfrm>
            <a:off x="5083628" y="3561670"/>
            <a:ext cx="130628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74" name="Picture 2" descr="Image result for dislikeclipart">
            <a:extLst>
              <a:ext uri="{FF2B5EF4-FFF2-40B4-BE49-F238E27FC236}">
                <a16:creationId xmlns:a16="http://schemas.microsoft.com/office/drawing/2014/main" id="{61CBB604-E896-B661-4AA0-4DF6F5300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47" y="360590"/>
            <a:ext cx="192405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21749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wearily</a:t>
            </a:r>
          </a:p>
        </p:txBody>
      </p:sp>
      <p:sp>
        <p:nvSpPr>
          <p:cNvPr id="3" name="Rectangle 2">
            <a:extLst>
              <a:ext uri="{FF2B5EF4-FFF2-40B4-BE49-F238E27FC236}">
                <a16:creationId xmlns:a16="http://schemas.microsoft.com/office/drawing/2014/main" id="{0366E0B6-702E-4814-82C6-08CA2D13F3C9}"/>
              </a:ext>
            </a:extLst>
          </p:cNvPr>
          <p:cNvSpPr/>
          <p:nvPr/>
        </p:nvSpPr>
        <p:spPr>
          <a:xfrm>
            <a:off x="6662059" y="3657600"/>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754" name="Picture 2" descr="Image result for weariily clipart">
            <a:extLst>
              <a:ext uri="{FF2B5EF4-FFF2-40B4-BE49-F238E27FC236}">
                <a16:creationId xmlns:a16="http://schemas.microsoft.com/office/drawing/2014/main" id="{15F52D14-04F6-F752-B4BC-02381CAD7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14" y="318408"/>
            <a:ext cx="1143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03857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cheekily</a:t>
            </a:r>
          </a:p>
        </p:txBody>
      </p:sp>
    </p:spTree>
    <p:extLst>
      <p:ext uri="{BB962C8B-B14F-4D97-AF65-F5344CB8AC3E}">
        <p14:creationId xmlns:p14="http://schemas.microsoft.com/office/powerpoint/2010/main" val="211080526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cheekily</a:t>
            </a:r>
          </a:p>
        </p:txBody>
      </p:sp>
      <p:sp>
        <p:nvSpPr>
          <p:cNvPr id="3" name="Rectangle 2">
            <a:extLst>
              <a:ext uri="{FF2B5EF4-FFF2-40B4-BE49-F238E27FC236}">
                <a16:creationId xmlns:a16="http://schemas.microsoft.com/office/drawing/2014/main" id="{AF057B79-A2F9-8CC8-D246-FC14A4DA4D85}"/>
              </a:ext>
            </a:extLst>
          </p:cNvPr>
          <p:cNvSpPr/>
          <p:nvPr/>
        </p:nvSpPr>
        <p:spPr>
          <a:xfrm>
            <a:off x="6776357" y="3690259"/>
            <a:ext cx="767442" cy="8722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795206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cheekily</a:t>
            </a:r>
          </a:p>
        </p:txBody>
      </p:sp>
      <p:sp>
        <p:nvSpPr>
          <p:cNvPr id="3" name="Rectangle 2">
            <a:extLst>
              <a:ext uri="{FF2B5EF4-FFF2-40B4-BE49-F238E27FC236}">
                <a16:creationId xmlns:a16="http://schemas.microsoft.com/office/drawing/2014/main" id="{AF057B79-A2F9-8CC8-D246-FC14A4DA4D85}"/>
              </a:ext>
            </a:extLst>
          </p:cNvPr>
          <p:cNvSpPr/>
          <p:nvPr/>
        </p:nvSpPr>
        <p:spPr>
          <a:xfrm>
            <a:off x="6776357" y="3690259"/>
            <a:ext cx="767442" cy="8722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5778" name="Picture 2" descr="Image result for cheekily clipart">
            <a:extLst>
              <a:ext uri="{FF2B5EF4-FFF2-40B4-BE49-F238E27FC236}">
                <a16:creationId xmlns:a16="http://schemas.microsoft.com/office/drawing/2014/main" id="{63A34CB9-4BBB-C138-F96D-94C306721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24" y="628650"/>
            <a:ext cx="16859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49296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messily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10054194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messily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mess</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messily</a:t>
            </a:r>
            <a:endParaRPr lang="en-GB" i="1" dirty="0">
              <a:latin typeface="Twinkl Cursive Looped" panose="02000000000000000000" pitchFamily="2" charset="0"/>
            </a:endParaRPr>
          </a:p>
        </p:txBody>
      </p:sp>
      <p:pic>
        <p:nvPicPr>
          <p:cNvPr id="3" name="Picture 2" descr="Image result for messily clipart">
            <a:extLst>
              <a:ext uri="{FF2B5EF4-FFF2-40B4-BE49-F238E27FC236}">
                <a16:creationId xmlns:a16="http://schemas.microsoft.com/office/drawing/2014/main" id="{1104BBD8-6B86-C24C-C6E7-092E4A270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23" y="451077"/>
            <a:ext cx="2219325"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33121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811653"/>
            <a:ext cx="10515600" cy="1481650"/>
          </a:xfrm>
        </p:spPr>
        <p:txBody>
          <a:bodyPr>
            <a:normAutofit fontScale="90000"/>
          </a:bodyPr>
          <a:lstStyle/>
          <a:p>
            <a:pPr algn="ctr"/>
            <a:r>
              <a:rPr lang="en-GB" dirty="0">
                <a:latin typeface="Twinkl Cursive Looped" panose="02000000000000000000" pitchFamily="2" charset="0"/>
              </a:rPr>
              <a:t>messily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messy (–y)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messily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dirty or untidy</a:t>
            </a:r>
            <a:endParaRPr lang="en-GB" i="1" dirty="0">
              <a:latin typeface="Twinkl Cursive Looped" panose="02000000000000000000" pitchFamily="2" charset="0"/>
            </a:endParaRPr>
          </a:p>
        </p:txBody>
      </p:sp>
      <p:pic>
        <p:nvPicPr>
          <p:cNvPr id="3" name="Picture 2" descr="Image result for messily clipart">
            <a:extLst>
              <a:ext uri="{FF2B5EF4-FFF2-40B4-BE49-F238E27FC236}">
                <a16:creationId xmlns:a16="http://schemas.microsoft.com/office/drawing/2014/main" id="{A680044B-0CDA-85EE-BEE7-E34853916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23" y="451077"/>
            <a:ext cx="2219325"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44694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wearily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310359578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wearily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wear</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wearily</a:t>
            </a:r>
            <a:endParaRPr lang="en-GB" i="1" dirty="0">
              <a:latin typeface="Twinkl Cursive Looped" panose="02000000000000000000" pitchFamily="2" charset="0"/>
            </a:endParaRPr>
          </a:p>
        </p:txBody>
      </p:sp>
      <p:pic>
        <p:nvPicPr>
          <p:cNvPr id="4" name="Picture 2" descr="Image result for weariily clipart">
            <a:extLst>
              <a:ext uri="{FF2B5EF4-FFF2-40B4-BE49-F238E27FC236}">
                <a16:creationId xmlns:a16="http://schemas.microsoft.com/office/drawing/2014/main" id="{FCA4A941-4CC7-94E3-607D-C140B833D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14" y="318408"/>
            <a:ext cx="1143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6984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376350"/>
            <a:ext cx="10515600" cy="1481650"/>
          </a:xfrm>
        </p:spPr>
        <p:txBody>
          <a:bodyPr>
            <a:normAutofit fontScale="90000"/>
          </a:bodyPr>
          <a:lstStyle/>
          <a:p>
            <a:pPr algn="ctr"/>
            <a:r>
              <a:rPr lang="en-GB" dirty="0">
                <a:latin typeface="Twinkl Cursive Looped" panose="02000000000000000000" pitchFamily="2" charset="0"/>
              </a:rPr>
              <a:t>wearily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wear</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wearily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with extreme tiredness</a:t>
            </a:r>
            <a:endParaRPr lang="en-GB" i="1" dirty="0">
              <a:latin typeface="Twinkl Cursive Looped" panose="02000000000000000000" pitchFamily="2" charset="0"/>
            </a:endParaRPr>
          </a:p>
        </p:txBody>
      </p:sp>
      <p:pic>
        <p:nvPicPr>
          <p:cNvPr id="4" name="Picture 2" descr="Image result for weariily clipart">
            <a:extLst>
              <a:ext uri="{FF2B5EF4-FFF2-40B4-BE49-F238E27FC236}">
                <a16:creationId xmlns:a16="http://schemas.microsoft.com/office/drawing/2014/main" id="{6061A961-19CF-54FD-4544-AFF4A4A15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14" y="318408"/>
            <a:ext cx="1143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059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disobey</a:t>
            </a:r>
          </a:p>
        </p:txBody>
      </p:sp>
    </p:spTree>
    <p:extLst>
      <p:ext uri="{BB962C8B-B14F-4D97-AF65-F5344CB8AC3E}">
        <p14:creationId xmlns:p14="http://schemas.microsoft.com/office/powerpoint/2010/main" val="196002340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cheekily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91780695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cheekily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cheek</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cheekily</a:t>
            </a:r>
            <a:endParaRPr lang="en-GB" i="1" dirty="0">
              <a:latin typeface="Twinkl Cursive Looped" panose="02000000000000000000" pitchFamily="2" charset="0"/>
            </a:endParaRPr>
          </a:p>
        </p:txBody>
      </p:sp>
      <p:pic>
        <p:nvPicPr>
          <p:cNvPr id="4" name="Picture 2" descr="Image result for cheekily clipart">
            <a:extLst>
              <a:ext uri="{FF2B5EF4-FFF2-40B4-BE49-F238E27FC236}">
                <a16:creationId xmlns:a16="http://schemas.microsoft.com/office/drawing/2014/main" id="{FAF851A2-7320-878F-246A-3D11ACA25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24" y="628650"/>
            <a:ext cx="16859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25983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376350"/>
            <a:ext cx="10515600" cy="1481650"/>
          </a:xfrm>
        </p:spPr>
        <p:txBody>
          <a:bodyPr>
            <a:normAutofit fontScale="90000"/>
          </a:bodyPr>
          <a:lstStyle/>
          <a:p>
            <a:pPr algn="ctr"/>
            <a:r>
              <a:rPr lang="en-GB" dirty="0">
                <a:latin typeface="Twinkl Cursive Looped" panose="02000000000000000000" pitchFamily="2" charset="0"/>
              </a:rPr>
              <a:t>cheekily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cheeky (–y)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cheekily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in an appealingly irreverent way</a:t>
            </a:r>
            <a:endParaRPr lang="en-GB" i="1" dirty="0">
              <a:latin typeface="Twinkl Cursive Looped" panose="02000000000000000000" pitchFamily="2" charset="0"/>
            </a:endParaRPr>
          </a:p>
        </p:txBody>
      </p:sp>
      <p:pic>
        <p:nvPicPr>
          <p:cNvPr id="4" name="Picture 2" descr="Image result for cheekily clipart">
            <a:extLst>
              <a:ext uri="{FF2B5EF4-FFF2-40B4-BE49-F238E27FC236}">
                <a16:creationId xmlns:a16="http://schemas.microsoft.com/office/drawing/2014/main" id="{FA391F97-133D-6E23-863A-34190DBCD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6859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14800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messily made bed was a disappointment to Sam’s parents.</a:t>
            </a:r>
            <a:endParaRPr lang="en-GB" i="1" dirty="0"/>
          </a:p>
        </p:txBody>
      </p:sp>
    </p:spTree>
    <p:extLst>
      <p:ext uri="{BB962C8B-B14F-4D97-AF65-F5344CB8AC3E}">
        <p14:creationId xmlns:p14="http://schemas.microsoft.com/office/powerpoint/2010/main" val="346498059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_______ made bed was a disappointment to Sam’s parents.</a:t>
            </a:r>
            <a:endParaRPr lang="en-GB" i="1" dirty="0"/>
          </a:p>
        </p:txBody>
      </p:sp>
    </p:spTree>
    <p:extLst>
      <p:ext uri="{BB962C8B-B14F-4D97-AF65-F5344CB8AC3E}">
        <p14:creationId xmlns:p14="http://schemas.microsoft.com/office/powerpoint/2010/main" val="105595027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messily made bed was a disappointment to Sam’s parents.</a:t>
            </a:r>
            <a:endParaRPr lang="en-GB" i="1" dirty="0"/>
          </a:p>
        </p:txBody>
      </p:sp>
    </p:spTree>
    <p:extLst>
      <p:ext uri="{BB962C8B-B14F-4D97-AF65-F5344CB8AC3E}">
        <p14:creationId xmlns:p14="http://schemas.microsoft.com/office/powerpoint/2010/main" val="108194292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Wearily, the horse walked along the muddy track.</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0271289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_______, the horse walked along the muddy track.</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5140895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Wearily, the horse walked along the muddy track.</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4781491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cheekily smiled at the camera.</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3248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Spring 1</a:t>
            </a:r>
          </a:p>
          <a:p>
            <a:r>
              <a:rPr lang="en-GB" sz="7200" dirty="0">
                <a:latin typeface="Twinkl Cursive Looped" panose="02000000000000000000" pitchFamily="2" charset="0"/>
              </a:rPr>
              <a:t>Week 2 -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disobey</a:t>
            </a:r>
          </a:p>
        </p:txBody>
      </p:sp>
      <p:sp>
        <p:nvSpPr>
          <p:cNvPr id="3" name="Rectangle 2">
            <a:extLst>
              <a:ext uri="{FF2B5EF4-FFF2-40B4-BE49-F238E27FC236}">
                <a16:creationId xmlns:a16="http://schemas.microsoft.com/office/drawing/2014/main" id="{0366E0B6-702E-4814-82C6-08CA2D13F3C9}"/>
              </a:ext>
            </a:extLst>
          </p:cNvPr>
          <p:cNvSpPr/>
          <p:nvPr/>
        </p:nvSpPr>
        <p:spPr>
          <a:xfrm>
            <a:off x="4474030" y="3690258"/>
            <a:ext cx="1289955"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6703349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________ smiled at the camera.</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3029834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cheekily smiled at the camera.</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5257169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2635243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island</a:t>
            </a:r>
          </a:p>
        </p:txBody>
      </p:sp>
    </p:spTree>
    <p:extLst>
      <p:ext uri="{BB962C8B-B14F-4D97-AF65-F5344CB8AC3E}">
        <p14:creationId xmlns:p14="http://schemas.microsoft.com/office/powerpoint/2010/main" val="301781984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island</a:t>
            </a:r>
            <a:br>
              <a:rPr lang="en-GB" dirty="0">
                <a:latin typeface="Twinkl Cursive Looped" panose="02000000000000000000" pitchFamily="2" charset="0"/>
              </a:rPr>
            </a:br>
            <a:r>
              <a:rPr lang="en-GB" dirty="0">
                <a:latin typeface="Twinkl Cursive Looped" panose="02000000000000000000" pitchFamily="2" charset="0"/>
              </a:rPr>
              <a:t>The pirates landed on an island in search of treasure.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2037357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island</a:t>
            </a:r>
            <a:br>
              <a:rPr lang="en-GB" dirty="0">
                <a:latin typeface="Twinkl Cursive Looped" panose="02000000000000000000" pitchFamily="2" charset="0"/>
              </a:rPr>
            </a:br>
            <a:r>
              <a:rPr lang="en-GB" dirty="0">
                <a:latin typeface="Twinkl Cursive Looped" panose="02000000000000000000" pitchFamily="2" charset="0"/>
              </a:rPr>
              <a:t>The pirates landed on an island in search of treasure. </a:t>
            </a:r>
            <a:endParaRPr lang="en-GB" i="1" dirty="0">
              <a:latin typeface="Twinkl Cursive Looped" panose="02000000000000000000" pitchFamily="2" charset="0"/>
            </a:endParaRPr>
          </a:p>
        </p:txBody>
      </p:sp>
      <p:pic>
        <p:nvPicPr>
          <p:cNvPr id="9218" name="Picture 2" descr="Image result for island clipart">
            <a:extLst>
              <a:ext uri="{FF2B5EF4-FFF2-40B4-BE49-F238E27FC236}">
                <a16:creationId xmlns:a16="http://schemas.microsoft.com/office/drawing/2014/main" id="{999E8725-8A7E-57B1-B353-3F8F916E2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16" y="367392"/>
            <a:ext cx="2050597" cy="2073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78737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pirates landed on an island in search of treasure.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1264856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28600" y="3080825"/>
            <a:ext cx="1111885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pirates landed on an ______ in search of treasure.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413485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pirates landed on an island in search of treasure. </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98930EAD-8022-6537-0BA8-8FCBCD9F9229}"/>
              </a:ext>
            </a:extLst>
          </p:cNvPr>
          <p:cNvSpPr/>
          <p:nvPr/>
        </p:nvSpPr>
        <p:spPr>
          <a:xfrm>
            <a:off x="8528956" y="3005985"/>
            <a:ext cx="2084615" cy="8156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165849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minute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33706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disobey</a:t>
            </a:r>
          </a:p>
        </p:txBody>
      </p:sp>
      <p:sp>
        <p:nvSpPr>
          <p:cNvPr id="3" name="Rectangle 2">
            <a:extLst>
              <a:ext uri="{FF2B5EF4-FFF2-40B4-BE49-F238E27FC236}">
                <a16:creationId xmlns:a16="http://schemas.microsoft.com/office/drawing/2014/main" id="{0366E0B6-702E-4814-82C6-08CA2D13F3C9}"/>
              </a:ext>
            </a:extLst>
          </p:cNvPr>
          <p:cNvSpPr/>
          <p:nvPr/>
        </p:nvSpPr>
        <p:spPr>
          <a:xfrm>
            <a:off x="4474030" y="3690258"/>
            <a:ext cx="1289955"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098" name="Picture 2" descr="Image result for disobey clipart">
            <a:extLst>
              <a:ext uri="{FF2B5EF4-FFF2-40B4-BE49-F238E27FC236}">
                <a16:creationId xmlns:a16="http://schemas.microsoft.com/office/drawing/2014/main" id="{36BF5F2F-0981-2E4D-6EA5-F5D63A731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49" y="566738"/>
            <a:ext cx="1949222" cy="141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83056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minute</a:t>
            </a:r>
            <a:br>
              <a:rPr lang="en-GB" dirty="0">
                <a:latin typeface="Twinkl Cursive Looped" panose="02000000000000000000" pitchFamily="2" charset="0"/>
              </a:rPr>
            </a:br>
            <a:r>
              <a:rPr lang="en-GB" dirty="0">
                <a:latin typeface="Twinkl Cursive Looped" panose="02000000000000000000" pitchFamily="2" charset="0"/>
              </a:rPr>
              <a:t>The minute hand ticked by slowing during exam. </a:t>
            </a:r>
            <a:endParaRPr lang="en-GB" i="1" dirty="0"/>
          </a:p>
        </p:txBody>
      </p:sp>
    </p:spTree>
    <p:extLst>
      <p:ext uri="{BB962C8B-B14F-4D97-AF65-F5344CB8AC3E}">
        <p14:creationId xmlns:p14="http://schemas.microsoft.com/office/powerpoint/2010/main" val="265835684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minute</a:t>
            </a:r>
            <a:br>
              <a:rPr lang="en-GB" dirty="0">
                <a:latin typeface="Twinkl Cursive Looped" panose="02000000000000000000" pitchFamily="2" charset="0"/>
              </a:rPr>
            </a:br>
            <a:r>
              <a:rPr lang="en-GB" dirty="0">
                <a:latin typeface="Twinkl Cursive Looped" panose="02000000000000000000" pitchFamily="2" charset="0"/>
              </a:rPr>
              <a:t>The minute hand ticked by slowing during exam. </a:t>
            </a:r>
            <a:endParaRPr lang="en-GB" i="1" dirty="0"/>
          </a:p>
        </p:txBody>
      </p:sp>
      <p:pic>
        <p:nvPicPr>
          <p:cNvPr id="14338" name="Picture 2" descr="Image result for minute clipart">
            <a:extLst>
              <a:ext uri="{FF2B5EF4-FFF2-40B4-BE49-F238E27FC236}">
                <a16:creationId xmlns:a16="http://schemas.microsoft.com/office/drawing/2014/main" id="{36DAE479-C348-6AB4-DC35-BA0756271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59" y="427945"/>
            <a:ext cx="1952625"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69308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minute hand ticked by slowing during exam. </a:t>
            </a:r>
            <a:endParaRPr lang="en-GB" i="1" dirty="0"/>
          </a:p>
        </p:txBody>
      </p:sp>
    </p:spTree>
    <p:extLst>
      <p:ext uri="{BB962C8B-B14F-4D97-AF65-F5344CB8AC3E}">
        <p14:creationId xmlns:p14="http://schemas.microsoft.com/office/powerpoint/2010/main" val="158627853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______ hand ticked by slowing during exam. </a:t>
            </a:r>
            <a:endParaRPr lang="en-GB" i="1" dirty="0"/>
          </a:p>
        </p:txBody>
      </p:sp>
    </p:spTree>
    <p:extLst>
      <p:ext uri="{BB962C8B-B14F-4D97-AF65-F5344CB8AC3E}">
        <p14:creationId xmlns:p14="http://schemas.microsoft.com/office/powerpoint/2010/main" val="93283975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minute hand ticked by slowing during exam. </a:t>
            </a:r>
            <a:endParaRPr lang="en-GB" i="1" dirty="0"/>
          </a:p>
        </p:txBody>
      </p:sp>
      <p:sp>
        <p:nvSpPr>
          <p:cNvPr id="3" name="Rectangle 2">
            <a:extLst>
              <a:ext uri="{FF2B5EF4-FFF2-40B4-BE49-F238E27FC236}">
                <a16:creationId xmlns:a16="http://schemas.microsoft.com/office/drawing/2014/main" id="{D3977F6D-9D56-4A20-FE28-E638602B7EFA}"/>
              </a:ext>
            </a:extLst>
          </p:cNvPr>
          <p:cNvSpPr/>
          <p:nvPr/>
        </p:nvSpPr>
        <p:spPr>
          <a:xfrm>
            <a:off x="3314699" y="3005985"/>
            <a:ext cx="2269671" cy="8156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29966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1459693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4098999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26572" y="1551215"/>
            <a:ext cx="11511642"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Wind Power</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Happily, scientists are working on designs for new and better ways to generate electricity.  Over th</a:t>
            </a:r>
            <a:r>
              <a:rPr lang="en-GB" sz="4000" dirty="0">
                <a:solidFill>
                  <a:srgbClr val="000000"/>
                </a:solidFill>
                <a:latin typeface="Twinkl Cursive Looped" panose="02000000000000000000" pitchFamily="2" charset="0"/>
                <a:ea typeface="Times New Roman" panose="02020603050405020304" pitchFamily="18" charset="0"/>
              </a:rPr>
              <a:t>e last century, designs for new and better wind turbines have been easily seen as a solution to eco-friendly power generation.  Turbines placed out at sea, off of the coast of islands, generate more electricity.  This is because each minute the winds are more constant and stronger than on land.  Busily, the blades of turbines rotate vertically around a tower. </a:t>
            </a:r>
            <a:endParaRPr lang="en-GB" sz="4000" dirty="0">
              <a:solidFill>
                <a:srgbClr val="000000"/>
              </a:solidFill>
              <a:effectLst/>
              <a:latin typeface="Twinkl Cursive Loope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357457039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26572" y="1551215"/>
            <a:ext cx="11511642"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Wind Power</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Happily</a:t>
            </a:r>
            <a:r>
              <a:rPr lang="en-GB" sz="4000" dirty="0">
                <a:solidFill>
                  <a:srgbClr val="000000"/>
                </a:solidFill>
                <a:effectLst/>
                <a:latin typeface="Twinkl Cursive Looped" panose="02000000000000000000" pitchFamily="2" charset="0"/>
                <a:ea typeface="Times New Roman" panose="02020603050405020304" pitchFamily="18" charset="0"/>
              </a:rPr>
              <a:t>, scientists are working on designs for new and better ways to generate electricity.  Over th</a:t>
            </a:r>
            <a:r>
              <a:rPr lang="en-GB" sz="4000" dirty="0">
                <a:solidFill>
                  <a:srgbClr val="000000"/>
                </a:solidFill>
                <a:latin typeface="Twinkl Cursive Looped" panose="02000000000000000000" pitchFamily="2" charset="0"/>
                <a:ea typeface="Times New Roman" panose="02020603050405020304" pitchFamily="18" charset="0"/>
              </a:rPr>
              <a:t>e last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century</a:t>
            </a:r>
            <a:r>
              <a:rPr lang="en-GB" sz="4000" dirty="0">
                <a:solidFill>
                  <a:srgbClr val="000000"/>
                </a:solidFill>
                <a:latin typeface="Twinkl Cursive Looped" panose="02000000000000000000" pitchFamily="2" charset="0"/>
                <a:ea typeface="Times New Roman" panose="02020603050405020304" pitchFamily="18" charset="0"/>
              </a:rPr>
              <a:t>, designs for new and better wind turbines have been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easily</a:t>
            </a:r>
            <a:r>
              <a:rPr lang="en-GB" sz="4000" dirty="0">
                <a:solidFill>
                  <a:srgbClr val="000000"/>
                </a:solidFill>
                <a:latin typeface="Twinkl Cursive Looped" panose="02000000000000000000" pitchFamily="2" charset="0"/>
                <a:ea typeface="Times New Roman" panose="02020603050405020304" pitchFamily="18" charset="0"/>
              </a:rPr>
              <a:t> seen as a solution to eco-friendly power generation.  Turbines placed out at sea, off of the coast of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islands</a:t>
            </a:r>
            <a:r>
              <a:rPr lang="en-GB" sz="4000" dirty="0">
                <a:solidFill>
                  <a:srgbClr val="000000"/>
                </a:solidFill>
                <a:latin typeface="Twinkl Cursive Looped" panose="02000000000000000000" pitchFamily="2" charset="0"/>
                <a:ea typeface="Times New Roman" panose="02020603050405020304" pitchFamily="18" charset="0"/>
              </a:rPr>
              <a:t>, generate more electricity.  This is because each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minute</a:t>
            </a:r>
            <a:r>
              <a:rPr lang="en-GB" sz="4000" dirty="0">
                <a:solidFill>
                  <a:srgbClr val="000000"/>
                </a:solidFill>
                <a:latin typeface="Twinkl Cursive Looped" panose="02000000000000000000" pitchFamily="2" charset="0"/>
                <a:ea typeface="Times New Roman" panose="02020603050405020304" pitchFamily="18" charset="0"/>
              </a:rPr>
              <a:t> the winds are more constant and stronger than on land.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Busily</a:t>
            </a:r>
            <a:r>
              <a:rPr lang="en-GB" sz="4000" dirty="0">
                <a:solidFill>
                  <a:srgbClr val="000000"/>
                </a:solidFill>
                <a:latin typeface="Twinkl Cursive Looped" panose="02000000000000000000" pitchFamily="2" charset="0"/>
                <a:ea typeface="Times New Roman" panose="02020603050405020304" pitchFamily="18" charset="0"/>
              </a:rPr>
              <a:t>, the blades of turbines rotate vertically around a tower. </a:t>
            </a:r>
            <a:endParaRPr lang="en-GB" sz="4000" dirty="0">
              <a:solidFill>
                <a:srgbClr val="000000"/>
              </a:solidFill>
              <a:effectLst/>
              <a:latin typeface="Twinkl Cursive Loope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75298685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83167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discolour</a:t>
            </a:r>
          </a:p>
        </p:txBody>
      </p:sp>
    </p:spTree>
    <p:extLst>
      <p:ext uri="{BB962C8B-B14F-4D97-AF65-F5344CB8AC3E}">
        <p14:creationId xmlns:p14="http://schemas.microsoft.com/office/powerpoint/2010/main" val="211791367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latin typeface="Twinkl Cursive Looped" panose="02000000000000000000" pitchFamily="2" charset="0"/>
                <a:ea typeface="Times New Roman" panose="02020603050405020304" pitchFamily="18" charset="0"/>
              </a:rPr>
              <a:t>Turbines placed out at sea, off of the coast of islands, generate more electricity.</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339116437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Spring 1</a:t>
            </a:r>
          </a:p>
          <a:p>
            <a:r>
              <a:rPr lang="en-GB" sz="7200" dirty="0">
                <a:latin typeface="Twinkl Cursive Looped" panose="02000000000000000000" pitchFamily="2" charset="0"/>
              </a:rPr>
              <a:t>Week 2 - Thursday</a:t>
            </a:r>
          </a:p>
          <a:p>
            <a:endParaRPr lang="en-GB" sz="7200" dirty="0"/>
          </a:p>
        </p:txBody>
      </p:sp>
    </p:spTree>
    <p:extLst>
      <p:ext uri="{BB962C8B-B14F-4D97-AF65-F5344CB8AC3E}">
        <p14:creationId xmlns:p14="http://schemas.microsoft.com/office/powerpoint/2010/main" val="294627546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9D1E8E6-1EAD-BDCA-9EB5-7DA947A2BC38}"/>
              </a:ext>
            </a:extLst>
          </p:cNvPr>
          <p:cNvGraphicFramePr>
            <a:graphicFrameLocks noGrp="1"/>
          </p:cNvGraphicFramePr>
          <p:nvPr/>
        </p:nvGraphicFramePr>
        <p:xfrm>
          <a:off x="276225" y="276225"/>
          <a:ext cx="11113481" cy="6385832"/>
        </p:xfrm>
        <a:graphic>
          <a:graphicData uri="http://schemas.openxmlformats.org/drawingml/2006/table">
            <a:tbl>
              <a:tblPr firstRow="1" firstCol="1" bandRow="1"/>
              <a:tblGrid>
                <a:gridCol w="548568">
                  <a:extLst>
                    <a:ext uri="{9D8B030D-6E8A-4147-A177-3AD203B41FA5}">
                      <a16:colId xmlns:a16="http://schemas.microsoft.com/office/drawing/2014/main" val="96725615"/>
                    </a:ext>
                  </a:extLst>
                </a:gridCol>
                <a:gridCol w="686922">
                  <a:extLst>
                    <a:ext uri="{9D8B030D-6E8A-4147-A177-3AD203B41FA5}">
                      <a16:colId xmlns:a16="http://schemas.microsoft.com/office/drawing/2014/main" val="4186345308"/>
                    </a:ext>
                  </a:extLst>
                </a:gridCol>
                <a:gridCol w="686922">
                  <a:extLst>
                    <a:ext uri="{9D8B030D-6E8A-4147-A177-3AD203B41FA5}">
                      <a16:colId xmlns:a16="http://schemas.microsoft.com/office/drawing/2014/main" val="1805834922"/>
                    </a:ext>
                  </a:extLst>
                </a:gridCol>
                <a:gridCol w="613707">
                  <a:extLst>
                    <a:ext uri="{9D8B030D-6E8A-4147-A177-3AD203B41FA5}">
                      <a16:colId xmlns:a16="http://schemas.microsoft.com/office/drawing/2014/main" val="4093430660"/>
                    </a:ext>
                  </a:extLst>
                </a:gridCol>
                <a:gridCol w="747285">
                  <a:extLst>
                    <a:ext uri="{9D8B030D-6E8A-4147-A177-3AD203B41FA5}">
                      <a16:colId xmlns:a16="http://schemas.microsoft.com/office/drawing/2014/main" val="3655226470"/>
                    </a:ext>
                  </a:extLst>
                </a:gridCol>
                <a:gridCol w="4258193">
                  <a:extLst>
                    <a:ext uri="{9D8B030D-6E8A-4147-A177-3AD203B41FA5}">
                      <a16:colId xmlns:a16="http://schemas.microsoft.com/office/drawing/2014/main" val="2956963790"/>
                    </a:ext>
                  </a:extLst>
                </a:gridCol>
                <a:gridCol w="771007">
                  <a:extLst>
                    <a:ext uri="{9D8B030D-6E8A-4147-A177-3AD203B41FA5}">
                      <a16:colId xmlns:a16="http://schemas.microsoft.com/office/drawing/2014/main" val="379303503"/>
                    </a:ext>
                  </a:extLst>
                </a:gridCol>
                <a:gridCol w="1702125">
                  <a:extLst>
                    <a:ext uri="{9D8B030D-6E8A-4147-A177-3AD203B41FA5}">
                      <a16:colId xmlns:a16="http://schemas.microsoft.com/office/drawing/2014/main" val="463724868"/>
                    </a:ext>
                  </a:extLst>
                </a:gridCol>
                <a:gridCol w="1098752">
                  <a:extLst>
                    <a:ext uri="{9D8B030D-6E8A-4147-A177-3AD203B41FA5}">
                      <a16:colId xmlns:a16="http://schemas.microsoft.com/office/drawing/2014/main" val="2007149518"/>
                    </a:ext>
                  </a:extLst>
                </a:gridCol>
              </a:tblGrid>
              <a:tr h="308937">
                <a:tc rowSpan="2">
                  <a:txBody>
                    <a:bodyPr/>
                    <a:lstStyle/>
                    <a:p>
                      <a:pPr marL="50800" marR="222885">
                        <a:lnSpc>
                          <a:spcPct val="90000"/>
                        </a:lnSpc>
                        <a:spcBef>
                          <a:spcPts val="215"/>
                        </a:spcBef>
                        <a:spcAft>
                          <a:spcPts val="0"/>
                        </a:spcAft>
                      </a:pPr>
                      <a:r>
                        <a:rPr lang="en-GB" sz="1000" b="1">
                          <a:solidFill>
                            <a:srgbClr val="231F20"/>
                          </a:solidFill>
                          <a:effectLst/>
                          <a:latin typeface="Calibri" panose="020F0502020204030204" pitchFamily="34" charset="0"/>
                          <a:ea typeface="Calibri" panose="020F0502020204030204" pitchFamily="34" charset="0"/>
                        </a:rPr>
                        <a:t>Lesson focus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gridSpan="2">
                  <a:txBody>
                    <a:bodyPr/>
                    <a:lstStyle/>
                    <a:p>
                      <a:pPr marL="361315"/>
                      <a:r>
                        <a:rPr lang="en-GB" sz="1000" b="1">
                          <a:solidFill>
                            <a:srgbClr val="231F20"/>
                          </a:solidFill>
                          <a:effectLst/>
                          <a:latin typeface="Calibri" panose="020F0502020204030204" pitchFamily="34" charset="0"/>
                          <a:ea typeface="Calibri" panose="020F0502020204030204" pitchFamily="34" charset="0"/>
                        </a:rPr>
                        <a:t>Revisit and review</a:t>
                      </a:r>
                      <a:r>
                        <a:rPr lang="en-GB" sz="1100">
                          <a:effectLst/>
                          <a:latin typeface="Calibri" panose="020F0502020204030204" pitchFamily="34" charset="0"/>
                          <a:ea typeface="Calibri" panose="020F0502020204030204" pitchFamily="34" charset="0"/>
                        </a:rPr>
                        <a:t> </a:t>
                      </a: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hMerge="1">
                  <a:txBody>
                    <a:bodyPr/>
                    <a:lstStyle/>
                    <a:p>
                      <a:endParaRPr lang="en-GB"/>
                    </a:p>
                  </a:txBody>
                  <a:tcPr/>
                </a:tc>
                <a:tc gridSpan="4">
                  <a:txBody>
                    <a:bodyPr/>
                    <a:lstStyle/>
                    <a:p>
                      <a:pPr marL="361950"/>
                      <a:r>
                        <a:rPr lang="en-GB" sz="1000" b="1">
                          <a:solidFill>
                            <a:srgbClr val="231F20"/>
                          </a:solidFill>
                          <a:effectLst/>
                          <a:latin typeface="Calibri" panose="020F0502020204030204" pitchFamily="34" charset="0"/>
                          <a:ea typeface="Calibri" panose="020F0502020204030204" pitchFamily="34" charset="0"/>
                        </a:rPr>
                        <a:t>Teach and practise</a:t>
                      </a:r>
                      <a:r>
                        <a:rPr lang="en-GB" sz="1100">
                          <a:effectLst/>
                          <a:latin typeface="Calibri" panose="020F0502020204030204" pitchFamily="34" charset="0"/>
                          <a:ea typeface="Calibri" panose="020F0502020204030204" pitchFamily="34" charset="0"/>
                        </a:rPr>
                        <a:t> </a:t>
                      </a: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361315"/>
                      <a:r>
                        <a:rPr lang="en-GB" sz="1000" b="1">
                          <a:solidFill>
                            <a:srgbClr val="231F20"/>
                          </a:solidFill>
                          <a:effectLst/>
                          <a:latin typeface="Calibri" panose="020F0502020204030204" pitchFamily="34" charset="0"/>
                          <a:ea typeface="Calibri" panose="020F0502020204030204" pitchFamily="34" charset="0"/>
                        </a:rPr>
                        <a:t>Practise and apply</a:t>
                      </a:r>
                      <a:r>
                        <a:rPr lang="en-GB" sz="1100">
                          <a:effectLst/>
                          <a:latin typeface="Calibri" panose="020F0502020204030204" pitchFamily="34" charset="0"/>
                          <a:ea typeface="Calibri" panose="020F0502020204030204" pitchFamily="34" charset="0"/>
                        </a:rPr>
                        <a:t> </a:t>
                      </a: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48273847"/>
                  </a:ext>
                </a:extLst>
              </a:tr>
              <a:tr h="579392">
                <a:tc vMerge="1">
                  <a:txBody>
                    <a:bodyPr/>
                    <a:lstStyle/>
                    <a:p>
                      <a:endParaRPr lang="en-GB"/>
                    </a:p>
                  </a:txBody>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Words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Challenge words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Oral rehearsal</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New words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Example definitions and sentences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800" marR="5334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New challenge word</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80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Find within extract</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800" marR="8128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Read/write the sentence</a:t>
                      </a:r>
                      <a:endParaRPr lang="en-GB" sz="1100">
                        <a:effectLst/>
                        <a:latin typeface="Calibri" panose="020F0502020204030204" pitchFamily="34" charset="0"/>
                        <a:ea typeface="Calibri" panose="020F0502020204030204" pitchFamily="34" charset="0"/>
                      </a:endParaRPr>
                    </a:p>
                    <a:p>
                      <a:pPr marL="50800" marR="8128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Dictation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1620806483"/>
                  </a:ext>
                </a:extLst>
              </a:tr>
              <a:tr h="853339">
                <a:tc rowSpan="4">
                  <a:txBody>
                    <a:bodyPr/>
                    <a:lstStyle/>
                    <a:p>
                      <a:r>
                        <a:rPr lang="en-GB" sz="1000">
                          <a:solidFill>
                            <a:srgbClr val="000000"/>
                          </a:solidFill>
                          <a:effectLst/>
                          <a:latin typeface="Times New Roman" panose="02020603050405020304" pitchFamily="18" charset="0"/>
                          <a:ea typeface="Calibri" panose="020F0502020204030204" pitchFamily="34" charset="0"/>
                        </a:rPr>
                        <a:t>New teaching – suffix ly  root word ending in y with more than 1 syllable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p>
                      <a:r>
                        <a:rPr lang="fr-FR" sz="1000">
                          <a:solidFill>
                            <a:srgbClr val="000000"/>
                          </a:solidFill>
                          <a:effectLst/>
                          <a:latin typeface="Times New Roman" panose="02020603050405020304" pitchFamily="18" charset="0"/>
                          <a:ea typeface="Calibri" panose="020F0502020204030204" pitchFamily="34" charset="0"/>
                        </a:rPr>
                        <a:t>R+R focus –  prefix dis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Dislike</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Disobey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Discolour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Centre             century</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rowSpan="4">
                  <a:txBody>
                    <a:bodyPr/>
                    <a:lstStyle/>
                    <a:p>
                      <a:r>
                        <a:rPr lang="en-GB" sz="1000" dirty="0">
                          <a:solidFill>
                            <a:srgbClr val="000000"/>
                          </a:solidFill>
                          <a:effectLst/>
                          <a:latin typeface="Times New Roman" panose="02020603050405020304" pitchFamily="18" charset="0"/>
                          <a:ea typeface="Calibri" panose="020F0502020204030204" pitchFamily="34" charset="0"/>
                        </a:rPr>
                        <a:t>Creating adverbs using the suffix -</a:t>
                      </a:r>
                      <a:r>
                        <a:rPr lang="en-GB" sz="1000" dirty="0" err="1">
                          <a:solidFill>
                            <a:srgbClr val="000000"/>
                          </a:solidFill>
                          <a:effectLst/>
                          <a:latin typeface="Times New Roman" panose="02020603050405020304" pitchFamily="18" charset="0"/>
                          <a:ea typeface="Calibri" panose="020F0502020204030204" pitchFamily="34" charset="0"/>
                        </a:rPr>
                        <a:t>ly</a:t>
                      </a:r>
                      <a:r>
                        <a:rPr lang="en-GB" sz="1000" dirty="0">
                          <a:solidFill>
                            <a:srgbClr val="000000"/>
                          </a:solidFill>
                          <a:effectLst/>
                          <a:latin typeface="Times New Roman" panose="02020603050405020304" pitchFamily="18" charset="0"/>
                          <a:ea typeface="Calibri" panose="020F0502020204030204" pitchFamily="34" charset="0"/>
                        </a:rPr>
                        <a:t> (root word ends in ‘y’ with more than one syllable)</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Change y to an I and add </a:t>
                      </a:r>
                      <a:r>
                        <a:rPr lang="en-GB" sz="1000" dirty="0" err="1">
                          <a:solidFill>
                            <a:srgbClr val="000000"/>
                          </a:solidFill>
                          <a:effectLst/>
                          <a:latin typeface="Times New Roman" panose="02020603050405020304" pitchFamily="18" charset="0"/>
                          <a:ea typeface="Calibri" panose="020F0502020204030204" pitchFamily="34" charset="0"/>
                        </a:rPr>
                        <a:t>ly</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fr-FR" sz="1000" dirty="0" err="1">
                          <a:solidFill>
                            <a:srgbClr val="000000"/>
                          </a:solidFill>
                          <a:effectLst/>
                          <a:latin typeface="Times New Roman" panose="02020603050405020304" pitchFamily="18" charset="0"/>
                          <a:ea typeface="Calibri" panose="020F0502020204030204" pitchFamily="34" charset="0"/>
                        </a:rPr>
                        <a:t>Happily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angrily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lazily</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dirty="0">
                          <a:solidFill>
                            <a:srgbClr val="000000"/>
                          </a:solidFill>
                          <a:effectLst/>
                          <a:latin typeface="Times New Roman" panose="02020603050405020304" pitchFamily="18" charset="0"/>
                          <a:ea typeface="Calibri" panose="020F0502020204030204" pitchFamily="34" charset="0"/>
                        </a:rPr>
                        <a:t>Adverb – in a happy manner – “Let’s go,” she said happily.</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Adverb – in a manner resulting from or betraying anger – The rabbit angrily chomped on the carrot.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Adverb – in a manner that shows an unwillingness to exert oneself physically  - The cat stretched lazily by the fire.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effectLst/>
                          <a:latin typeface="Times New Roman" panose="02020603050405020304" pitchFamily="18" charset="0"/>
                          <a:ea typeface="Calibri" panose="020F0502020204030204" pitchFamily="34" charset="0"/>
                        </a:rPr>
                        <a:t>Island            minute</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rowSpan="4">
                  <a:txBody>
                    <a:bodyPr/>
                    <a:lstStyle/>
                    <a:p>
                      <a:r>
                        <a:rPr lang="en-GB" sz="1000">
                          <a:solidFill>
                            <a:srgbClr val="000000"/>
                          </a:solidFill>
                          <a:effectLst/>
                          <a:latin typeface="Times New Roman" panose="02020603050405020304" pitchFamily="18" charset="0"/>
                          <a:ea typeface="Calibri" panose="020F0502020204030204" pitchFamily="34" charset="0"/>
                        </a:rPr>
                        <a:t>Wind Power</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Happily, scientists are working on designs for new and better ways to generate electricity.  Over the last century, designs for new and better wind turbines have been easily seen as a solution to eco-friendly power generation.  Turbines placed out at sea, off of the coast of islands, generate more electricity.  This is because each minute the winds are more constant and stronger than on land. Busily, the blades of turbines rotate vertically around a tower.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dirty="0">
                          <a:solidFill>
                            <a:srgbClr val="000000"/>
                          </a:solidFill>
                          <a:effectLst/>
                          <a:latin typeface="Times New Roman" panose="02020603050405020304" pitchFamily="18" charset="0"/>
                          <a:ea typeface="Calibri" panose="020F0502020204030204" pitchFamily="34" charset="0"/>
                        </a:rPr>
                        <a:t>Happily, scientists are working on designs for new and better ways to generate electricity.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3270277237"/>
                  </a:ext>
                </a:extLst>
              </a:tr>
              <a:tr h="975244">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Discover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Disappear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Dishonest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Centre             century</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fr-FR" sz="1000" dirty="0" err="1">
                          <a:solidFill>
                            <a:srgbClr val="000000"/>
                          </a:solidFill>
                          <a:effectLst/>
                          <a:latin typeface="Times New Roman" panose="02020603050405020304" pitchFamily="18" charset="0"/>
                          <a:ea typeface="Calibri" panose="020F0502020204030204" pitchFamily="34" charset="0"/>
                        </a:rPr>
                        <a:t>Easily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busily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greedily</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dirty="0">
                          <a:effectLst/>
                          <a:latin typeface="Times New Roman" panose="02020603050405020304" pitchFamily="18" charset="0"/>
                          <a:ea typeface="Calibri" panose="020F0502020204030204" pitchFamily="34" charset="0"/>
                        </a:rPr>
                        <a:t>Adverb  - without difficulty or effort – She could easily work out the answer to the sum.</a:t>
                      </a:r>
                      <a:endParaRPr lang="en-GB" sz="1100" dirty="0">
                        <a:effectLst/>
                        <a:latin typeface="Calibri" panose="020F0502020204030204" pitchFamily="34" charset="0"/>
                        <a:ea typeface="Calibri" panose="020F0502020204030204" pitchFamily="34" charset="0"/>
                      </a:endParaRPr>
                    </a:p>
                    <a:p>
                      <a:r>
                        <a:rPr lang="en-GB" sz="1000" dirty="0">
                          <a:effectLst/>
                          <a:latin typeface="Times New Roman" panose="02020603050405020304" pitchFamily="18" charset="0"/>
                          <a:ea typeface="Calibri" panose="020F0502020204030204" pitchFamily="34" charset="0"/>
                        </a:rPr>
                        <a:t>Adverb – in a very active way – As they were busily working, they did not notice the rain had started.</a:t>
                      </a:r>
                      <a:endParaRPr lang="en-GB" sz="1100" dirty="0">
                        <a:effectLst/>
                        <a:latin typeface="Calibri" panose="020F0502020204030204" pitchFamily="34" charset="0"/>
                        <a:ea typeface="Calibri" panose="020F0502020204030204" pitchFamily="34" charset="0"/>
                      </a:endParaRPr>
                    </a:p>
                    <a:p>
                      <a:r>
                        <a:rPr lang="en-GB" sz="1000" dirty="0">
                          <a:effectLst/>
                          <a:latin typeface="Times New Roman" panose="02020603050405020304" pitchFamily="18" charset="0"/>
                          <a:ea typeface="Calibri" panose="020F0502020204030204" pitchFamily="34" charset="0"/>
                        </a:rPr>
                        <a:t>Adverb  - excessive desire or appetite for food – They greedily snatched the cakes from the table.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effectLst/>
                          <a:latin typeface="Times New Roman" panose="02020603050405020304" pitchFamily="18" charset="0"/>
                          <a:ea typeface="Calibri" panose="020F0502020204030204" pitchFamily="34" charset="0"/>
                        </a:rPr>
                        <a:t>Island            minute</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Over the last century, designs for new and better wind turbines have been easily seen as a solution to eco-friendly power generation.</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2645412073"/>
                  </a:ext>
                </a:extLst>
              </a:tr>
              <a:tr h="731433">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Disallow</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Disbelieve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Disapprove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Centre             century</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fr-FR" sz="1000" dirty="0" err="1">
                          <a:solidFill>
                            <a:srgbClr val="000000"/>
                          </a:solidFill>
                          <a:effectLst/>
                          <a:latin typeface="Times New Roman" panose="02020603050405020304" pitchFamily="18" charset="0"/>
                          <a:ea typeface="Calibri" panose="020F0502020204030204" pitchFamily="34" charset="0"/>
                        </a:rPr>
                        <a:t>Messily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wearily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cheekily</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Adverb – untidy or dirty – The messily made bed was a disappointment to Sam’s parents.</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Adverb – with extreme tiredness – Wearily, the horse walked on along the muddy track.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Adverb – in an appealingly irreverent way – They cheekily smiled at the camera.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effectLst/>
                          <a:latin typeface="Times New Roman" panose="02020603050405020304" pitchFamily="18" charset="0"/>
                          <a:ea typeface="Calibri" panose="020F0502020204030204" pitchFamily="34" charset="0"/>
                        </a:rPr>
                        <a:t>Island            minute</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Turbines placed out at sea, off of the coast of islands, generate more electricity.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3220995396"/>
                  </a:ext>
                </a:extLst>
              </a:tr>
              <a:tr h="731433">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Discontinue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Disgrace</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Disrepair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Centre             century</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fr-FR" sz="1000" dirty="0" err="1">
                          <a:solidFill>
                            <a:srgbClr val="000000"/>
                          </a:solidFill>
                          <a:effectLst/>
                          <a:latin typeface="Times New Roman" panose="02020603050405020304" pitchFamily="18" charset="0"/>
                          <a:ea typeface="Calibri" panose="020F0502020204030204" pitchFamily="34" charset="0"/>
                        </a:rPr>
                        <a:t>Clumsily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bumpily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hungrily</a:t>
                      </a:r>
                      <a:r>
                        <a:rPr lang="fr-FR" sz="1000" dirty="0">
                          <a:solidFill>
                            <a:srgbClr val="000000"/>
                          </a:solidFill>
                          <a:effectLst/>
                          <a:latin typeface="Times New Roman" panose="02020603050405020304" pitchFamily="18"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dirty="0">
                          <a:solidFill>
                            <a:srgbClr val="000000"/>
                          </a:solidFill>
                          <a:effectLst/>
                          <a:latin typeface="Times New Roman" panose="02020603050405020304" pitchFamily="18" charset="0"/>
                          <a:ea typeface="Calibri" panose="020F0502020204030204" pitchFamily="34" charset="0"/>
                        </a:rPr>
                        <a:t>Adverb – in an awkward and careless way – She climbed clumsily over the hill.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Adverb – uneven surface – The car moved off bumpily towards its destination.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Adverb – in a way that shows a need or desire for food – He hungrily devoured six pieces of bread.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effectLst/>
                          <a:latin typeface="Times New Roman" panose="02020603050405020304" pitchFamily="18" charset="0"/>
                          <a:ea typeface="Calibri" panose="020F0502020204030204" pitchFamily="34" charset="0"/>
                        </a:rPr>
                        <a:t>Island            minute</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Busily, the blades of turbines rotate vertically around a tower.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3015533064"/>
                  </a:ext>
                </a:extLst>
              </a:tr>
              <a:tr h="1462868">
                <a:tc>
                  <a:txBody>
                    <a:bodyPr/>
                    <a:lstStyle/>
                    <a:p>
                      <a:pPr marL="5080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Review</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solidFill>
                      <a:srgbClr val="CDDBEB"/>
                    </a:solidFill>
                  </a:tcPr>
                </a:tc>
                <a:tc>
                  <a:txBody>
                    <a:bodyPr/>
                    <a:lstStyle/>
                    <a:p>
                      <a:r>
                        <a:rPr lang="en-GB" sz="1000" b="1">
                          <a:solidFill>
                            <a:srgbClr val="000000"/>
                          </a:solidFill>
                          <a:effectLst/>
                          <a:latin typeface="Times New Roman" panose="02020603050405020304" pitchFamily="18" charset="0"/>
                          <a:ea typeface="Calibri" panose="020F0502020204030204" pitchFamily="34" charset="0"/>
                        </a:rPr>
                        <a:t>Quick Quiz</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Centre century island minute     disbelieve   disapprove   easily  messily clumsily hungrily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solidFill>
                      <a:srgbClr val="CDDBEB"/>
                    </a:solidFill>
                  </a:tcPr>
                </a:tc>
                <a:tc gridSpan="7">
                  <a:txBody>
                    <a:bodyPr/>
                    <a:lstStyle/>
                    <a:p>
                      <a:r>
                        <a:rPr lang="en-GB" sz="1000" dirty="0">
                          <a:solidFill>
                            <a:srgbClr val="000000"/>
                          </a:solidFill>
                          <a:effectLst/>
                          <a:latin typeface="Times New Roman" panose="02020603050405020304" pitchFamily="18" charset="0"/>
                          <a:ea typeface="Calibri" panose="020F0502020204030204" pitchFamily="34" charset="0"/>
                        </a:rPr>
                        <a:t>Island   - word class and word class in a sentence –  The pirates landed on an island in search of treasure.  – Determiner noun verb preposition determiner noun preposition noun preposition noun</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Minute  – word class and word class in a sentence – The minute hand ticked by slowly during the exam. – determiner adjective noun verb preposition adverb preposition determiner noun</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Calibri" panose="020F0502020204030204" pitchFamily="34" charset="0"/>
                          <a:ea typeface="Calibri" panose="020F0502020204030204" pitchFamily="34" charset="0"/>
                        </a:rPr>
                        <a:t>Investigate</a:t>
                      </a:r>
                      <a:endParaRPr lang="en-GB" sz="1100" dirty="0">
                        <a:effectLst/>
                        <a:latin typeface="Calibri" panose="020F0502020204030204" pitchFamily="34" charset="0"/>
                        <a:ea typeface="Calibri" panose="020F0502020204030204" pitchFamily="34" charset="0"/>
                      </a:endParaRPr>
                    </a:p>
                    <a:p>
                      <a:r>
                        <a:rPr lang="en-GB" sz="1000" b="1" dirty="0">
                          <a:solidFill>
                            <a:srgbClr val="000000"/>
                          </a:solidFill>
                          <a:effectLst/>
                          <a:latin typeface="Times New Roman" panose="02020603050405020304" pitchFamily="18" charset="0"/>
                          <a:ea typeface="Calibri" panose="020F0502020204030204" pitchFamily="34" charset="0"/>
                        </a:rPr>
                        <a:t>Find words associated with challenge words.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solidFill>
                      <a:srgbClr val="CDDBEB"/>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52167489"/>
                  </a:ext>
                </a:extLst>
              </a:tr>
            </a:tbl>
          </a:graphicData>
        </a:graphic>
      </p:graphicFrame>
    </p:spTree>
    <p:extLst>
      <p:ext uri="{BB962C8B-B14F-4D97-AF65-F5344CB8AC3E}">
        <p14:creationId xmlns:p14="http://schemas.microsoft.com/office/powerpoint/2010/main" val="221126580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99490691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90921466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centre</a:t>
            </a:r>
          </a:p>
        </p:txBody>
      </p:sp>
    </p:spTree>
    <p:extLst>
      <p:ext uri="{BB962C8B-B14F-4D97-AF65-F5344CB8AC3E}">
        <p14:creationId xmlns:p14="http://schemas.microsoft.com/office/powerpoint/2010/main" val="762929583"/>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83054"/>
            <a:ext cx="10515600" cy="1481650"/>
          </a:xfrm>
        </p:spPr>
        <p:txBody>
          <a:bodyPr>
            <a:normAutofit fontScale="90000"/>
          </a:bodyPr>
          <a:lstStyle/>
          <a:p>
            <a:pPr algn="ctr"/>
            <a:r>
              <a:rPr lang="en-GB" dirty="0">
                <a:latin typeface="Twinkl Cursive Looped" panose="02000000000000000000" pitchFamily="2" charset="0"/>
              </a:rPr>
              <a:t>centre</a:t>
            </a: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a:t>
            </a:r>
            <a:br>
              <a:rPr lang="en-GB" dirty="0">
                <a:latin typeface="Twinkl Cursive Looped" panose="02000000000000000000" pitchFamily="2" charset="0"/>
              </a:rPr>
            </a:br>
            <a:r>
              <a:rPr lang="en-GB" dirty="0">
                <a:latin typeface="Twinkl Cursive Looped" panose="02000000000000000000" pitchFamily="2" charset="0"/>
              </a:rPr>
              <a:t>the point that is equally distant from every point on the circumference of a circle or sphere.</a:t>
            </a:r>
          </a:p>
        </p:txBody>
      </p:sp>
    </p:spTree>
    <p:extLst>
      <p:ext uri="{BB962C8B-B14F-4D97-AF65-F5344CB8AC3E}">
        <p14:creationId xmlns:p14="http://schemas.microsoft.com/office/powerpoint/2010/main" val="99316264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83054"/>
            <a:ext cx="10515600" cy="1481650"/>
          </a:xfrm>
        </p:spPr>
        <p:txBody>
          <a:bodyPr>
            <a:normAutofit fontScale="90000"/>
          </a:bodyPr>
          <a:lstStyle/>
          <a:p>
            <a:pPr algn="ctr"/>
            <a:r>
              <a:rPr lang="en-GB" dirty="0">
                <a:latin typeface="Twinkl Cursive Looped" panose="02000000000000000000" pitchFamily="2" charset="0"/>
              </a:rPr>
              <a:t>centre</a:t>
            </a: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a:t>
            </a:r>
            <a:br>
              <a:rPr lang="en-GB" dirty="0">
                <a:latin typeface="Twinkl Cursive Looped" panose="02000000000000000000" pitchFamily="2" charset="0"/>
              </a:rPr>
            </a:br>
            <a:r>
              <a:rPr lang="en-GB" dirty="0">
                <a:latin typeface="Twinkl Cursive Looped" panose="02000000000000000000" pitchFamily="2" charset="0"/>
              </a:rPr>
              <a:t>the point that is equally distant from every point on the circumference of a circle or sphere.</a:t>
            </a:r>
          </a:p>
        </p:txBody>
      </p:sp>
      <p:pic>
        <p:nvPicPr>
          <p:cNvPr id="1026" name="Picture 2" descr="Image result for centre clipart">
            <a:extLst>
              <a:ext uri="{FF2B5EF4-FFF2-40B4-BE49-F238E27FC236}">
                <a16:creationId xmlns:a16="http://schemas.microsoft.com/office/drawing/2014/main" id="{0018E08C-0AFF-3550-C163-0925A6823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66" y="343581"/>
            <a:ext cx="17621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88091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76403054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century</a:t>
            </a:r>
          </a:p>
        </p:txBody>
      </p:sp>
    </p:spTree>
    <p:extLst>
      <p:ext uri="{BB962C8B-B14F-4D97-AF65-F5344CB8AC3E}">
        <p14:creationId xmlns:p14="http://schemas.microsoft.com/office/powerpoint/2010/main" val="21651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discolour </a:t>
            </a:r>
          </a:p>
        </p:txBody>
      </p:sp>
      <p:sp>
        <p:nvSpPr>
          <p:cNvPr id="3" name="Rectangle 2">
            <a:extLst>
              <a:ext uri="{FF2B5EF4-FFF2-40B4-BE49-F238E27FC236}">
                <a16:creationId xmlns:a16="http://schemas.microsoft.com/office/drawing/2014/main" id="{4BCBA2DA-E95C-434C-BE81-320E182AE5EF}"/>
              </a:ext>
            </a:extLst>
          </p:cNvPr>
          <p:cNvSpPr/>
          <p:nvPr/>
        </p:nvSpPr>
        <p:spPr>
          <a:xfrm>
            <a:off x="4392386" y="3706587"/>
            <a:ext cx="1224641"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5807314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99383"/>
            <a:ext cx="10515600" cy="1481650"/>
          </a:xfrm>
        </p:spPr>
        <p:txBody>
          <a:bodyPr>
            <a:normAutofit fontScale="90000"/>
          </a:bodyPr>
          <a:lstStyle/>
          <a:p>
            <a:pPr algn="ctr"/>
            <a:r>
              <a:rPr lang="en-GB" dirty="0">
                <a:latin typeface="Twinkl Cursive Looped" panose="02000000000000000000" pitchFamily="2" charset="0"/>
              </a:rPr>
              <a:t>century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
            </a:r>
            <a:br>
              <a:rPr lang="en-GB" dirty="0">
                <a:latin typeface="Twinkl Cursive Looped" panose="02000000000000000000" pitchFamily="2" charset="0"/>
              </a:rPr>
            </a:br>
            <a:r>
              <a:rPr lang="en-GB" dirty="0">
                <a:latin typeface="Twinkl Cursive Looped" panose="02000000000000000000" pitchFamily="2" charset="0"/>
              </a:rPr>
              <a:t>a period of one hundred years</a:t>
            </a:r>
          </a:p>
        </p:txBody>
      </p:sp>
    </p:spTree>
    <p:extLst>
      <p:ext uri="{BB962C8B-B14F-4D97-AF65-F5344CB8AC3E}">
        <p14:creationId xmlns:p14="http://schemas.microsoft.com/office/powerpoint/2010/main" val="130765562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99383"/>
            <a:ext cx="10515600" cy="1481650"/>
          </a:xfrm>
        </p:spPr>
        <p:txBody>
          <a:bodyPr>
            <a:normAutofit fontScale="90000"/>
          </a:bodyPr>
          <a:lstStyle/>
          <a:p>
            <a:pPr algn="ctr"/>
            <a:r>
              <a:rPr lang="en-GB" dirty="0">
                <a:latin typeface="Twinkl Cursive Looped" panose="02000000000000000000" pitchFamily="2" charset="0"/>
              </a:rPr>
              <a:t>century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
            </a:r>
            <a:br>
              <a:rPr lang="en-GB" dirty="0">
                <a:latin typeface="Twinkl Cursive Looped" panose="02000000000000000000" pitchFamily="2" charset="0"/>
              </a:rPr>
            </a:br>
            <a:r>
              <a:rPr lang="en-GB" dirty="0">
                <a:latin typeface="Twinkl Cursive Looped" panose="02000000000000000000" pitchFamily="2" charset="0"/>
              </a:rPr>
              <a:t>a period of one hundred years</a:t>
            </a:r>
          </a:p>
        </p:txBody>
      </p:sp>
      <p:pic>
        <p:nvPicPr>
          <p:cNvPr id="2050" name="Picture 2" descr="Image result for century timeline 100 yearsclipart">
            <a:extLst>
              <a:ext uri="{FF2B5EF4-FFF2-40B4-BE49-F238E27FC236}">
                <a16:creationId xmlns:a16="http://schemas.microsoft.com/office/drawing/2014/main" id="{10031E8F-A42F-40A5-ABB3-DC1FAE2FA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10" y="544116"/>
            <a:ext cx="4121603" cy="274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96381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a:t>
            </a:r>
            <a:br>
              <a:rPr lang="en-GB" dirty="0">
                <a:latin typeface="Twinkl Cursive Looped" panose="02000000000000000000" pitchFamily="2" charset="0"/>
              </a:rPr>
            </a:br>
            <a:r>
              <a:rPr lang="en-GB" dirty="0">
                <a:latin typeface="Twinkl Cursive Looped" panose="02000000000000000000" pitchFamily="2" charset="0"/>
              </a:rPr>
              <a:t>dis-</a:t>
            </a:r>
          </a:p>
        </p:txBody>
      </p:sp>
    </p:spTree>
    <p:extLst>
      <p:ext uri="{BB962C8B-B14F-4D97-AF65-F5344CB8AC3E}">
        <p14:creationId xmlns:p14="http://schemas.microsoft.com/office/powerpoint/2010/main" val="257124372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t>
            </a:r>
          </a:p>
        </p:txBody>
      </p:sp>
    </p:spTree>
    <p:extLst>
      <p:ext uri="{BB962C8B-B14F-4D97-AF65-F5344CB8AC3E}">
        <p14:creationId xmlns:p14="http://schemas.microsoft.com/office/powerpoint/2010/main" val="32209204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35906" y="3429000"/>
            <a:ext cx="10515600" cy="1481650"/>
          </a:xfrm>
        </p:spPr>
        <p:txBody>
          <a:bodyPr>
            <a:normAutofit fontScale="90000"/>
          </a:bodyPr>
          <a:lstStyle/>
          <a:p>
            <a:pPr algn="ctr"/>
            <a:r>
              <a:rPr lang="en-GB" dirty="0">
                <a:latin typeface="Twinkl Cursive Looped" panose="02000000000000000000" pitchFamily="2" charset="0"/>
              </a:rPr>
              <a:t>dis- </a:t>
            </a:r>
            <a:br>
              <a:rPr lang="en-GB" dirty="0">
                <a:latin typeface="Twinkl Cursive Looped" panose="02000000000000000000" pitchFamily="2" charset="0"/>
              </a:rPr>
            </a:br>
            <a:r>
              <a:rPr lang="en-GB" dirty="0">
                <a:latin typeface="Twinkl Cursive Looped" panose="02000000000000000000" pitchFamily="2" charset="0"/>
              </a:rPr>
              <a:t>Like un–, the prefixes dis– and mis–</a:t>
            </a:r>
            <a:br>
              <a:rPr lang="en-GB" dirty="0">
                <a:latin typeface="Twinkl Cursive Looped" panose="02000000000000000000" pitchFamily="2" charset="0"/>
              </a:rPr>
            </a:br>
            <a:r>
              <a:rPr lang="en-GB" dirty="0">
                <a:latin typeface="Twinkl Cursive Looped" panose="02000000000000000000" pitchFamily="2" charset="0"/>
              </a:rPr>
              <a:t>have negative meanings.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356048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discontinue </a:t>
            </a:r>
          </a:p>
        </p:txBody>
      </p:sp>
    </p:spTree>
    <p:extLst>
      <p:ext uri="{BB962C8B-B14F-4D97-AF65-F5344CB8AC3E}">
        <p14:creationId xmlns:p14="http://schemas.microsoft.com/office/powerpoint/2010/main" val="701153983"/>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discontinue</a:t>
            </a:r>
          </a:p>
        </p:txBody>
      </p:sp>
      <p:sp>
        <p:nvSpPr>
          <p:cNvPr id="3" name="Rectangle 2">
            <a:extLst>
              <a:ext uri="{FF2B5EF4-FFF2-40B4-BE49-F238E27FC236}">
                <a16:creationId xmlns:a16="http://schemas.microsoft.com/office/drawing/2014/main" id="{13BB5EC0-7A96-4D29-A835-6FAE896C31A4}"/>
              </a:ext>
            </a:extLst>
          </p:cNvPr>
          <p:cNvSpPr/>
          <p:nvPr/>
        </p:nvSpPr>
        <p:spPr>
          <a:xfrm>
            <a:off x="4201885" y="3447370"/>
            <a:ext cx="130628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9855463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discontinue</a:t>
            </a:r>
          </a:p>
        </p:txBody>
      </p:sp>
      <p:sp>
        <p:nvSpPr>
          <p:cNvPr id="3" name="Rectangle 2">
            <a:extLst>
              <a:ext uri="{FF2B5EF4-FFF2-40B4-BE49-F238E27FC236}">
                <a16:creationId xmlns:a16="http://schemas.microsoft.com/office/drawing/2014/main" id="{13BB5EC0-7A96-4D29-A835-6FAE896C31A4}"/>
              </a:ext>
            </a:extLst>
          </p:cNvPr>
          <p:cNvSpPr/>
          <p:nvPr/>
        </p:nvSpPr>
        <p:spPr>
          <a:xfrm>
            <a:off x="4201885" y="3447370"/>
            <a:ext cx="130628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6802" name="Picture 2" descr="Image result for discontinue clipart">
            <a:extLst>
              <a:ext uri="{FF2B5EF4-FFF2-40B4-BE49-F238E27FC236}">
                <a16:creationId xmlns:a16="http://schemas.microsoft.com/office/drawing/2014/main" id="{4CD24436-E6B1-14D0-A3DC-6655254570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86" y="579664"/>
            <a:ext cx="16002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39769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disgrace</a:t>
            </a:r>
          </a:p>
        </p:txBody>
      </p:sp>
    </p:spTree>
    <p:extLst>
      <p:ext uri="{BB962C8B-B14F-4D97-AF65-F5344CB8AC3E}">
        <p14:creationId xmlns:p14="http://schemas.microsoft.com/office/powerpoint/2010/main" val="284310506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disgrace</a:t>
            </a:r>
          </a:p>
        </p:txBody>
      </p:sp>
      <p:sp>
        <p:nvSpPr>
          <p:cNvPr id="3" name="Rectangle 2">
            <a:extLst>
              <a:ext uri="{FF2B5EF4-FFF2-40B4-BE49-F238E27FC236}">
                <a16:creationId xmlns:a16="http://schemas.microsoft.com/office/drawing/2014/main" id="{0366E0B6-702E-4814-82C6-08CA2D13F3C9}"/>
              </a:ext>
            </a:extLst>
          </p:cNvPr>
          <p:cNvSpPr/>
          <p:nvPr/>
        </p:nvSpPr>
        <p:spPr>
          <a:xfrm>
            <a:off x="4474030" y="3690258"/>
            <a:ext cx="1289955"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07400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discolour </a:t>
            </a:r>
          </a:p>
        </p:txBody>
      </p:sp>
      <p:sp>
        <p:nvSpPr>
          <p:cNvPr id="3" name="Rectangle 2">
            <a:extLst>
              <a:ext uri="{FF2B5EF4-FFF2-40B4-BE49-F238E27FC236}">
                <a16:creationId xmlns:a16="http://schemas.microsoft.com/office/drawing/2014/main" id="{4BCBA2DA-E95C-434C-BE81-320E182AE5EF}"/>
              </a:ext>
            </a:extLst>
          </p:cNvPr>
          <p:cNvSpPr/>
          <p:nvPr/>
        </p:nvSpPr>
        <p:spPr>
          <a:xfrm>
            <a:off x="4392386" y="3706587"/>
            <a:ext cx="1224641"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22" name="Picture 2" descr="Image result for discolour clipart">
            <a:extLst>
              <a:ext uri="{FF2B5EF4-FFF2-40B4-BE49-F238E27FC236}">
                <a16:creationId xmlns:a16="http://schemas.microsoft.com/office/drawing/2014/main" id="{1885B984-00A4-8C64-AB70-B8EAACDAE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8" y="417060"/>
            <a:ext cx="2226237" cy="148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16547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disgrace</a:t>
            </a:r>
          </a:p>
        </p:txBody>
      </p:sp>
      <p:sp>
        <p:nvSpPr>
          <p:cNvPr id="3" name="Rectangle 2">
            <a:extLst>
              <a:ext uri="{FF2B5EF4-FFF2-40B4-BE49-F238E27FC236}">
                <a16:creationId xmlns:a16="http://schemas.microsoft.com/office/drawing/2014/main" id="{0366E0B6-702E-4814-82C6-08CA2D13F3C9}"/>
              </a:ext>
            </a:extLst>
          </p:cNvPr>
          <p:cNvSpPr/>
          <p:nvPr/>
        </p:nvSpPr>
        <p:spPr>
          <a:xfrm>
            <a:off x="4474030" y="3690258"/>
            <a:ext cx="1289955"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9874" name="Picture 2" descr="Image result for disgrace clipart">
            <a:extLst>
              <a:ext uri="{FF2B5EF4-FFF2-40B4-BE49-F238E27FC236}">
                <a16:creationId xmlns:a16="http://schemas.microsoft.com/office/drawing/2014/main" id="{63DE2DE3-C5E3-6179-98ED-B8A4002FA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45" y="432707"/>
            <a:ext cx="19526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41118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disrepair</a:t>
            </a:r>
          </a:p>
        </p:txBody>
      </p:sp>
    </p:spTree>
    <p:extLst>
      <p:ext uri="{BB962C8B-B14F-4D97-AF65-F5344CB8AC3E}">
        <p14:creationId xmlns:p14="http://schemas.microsoft.com/office/powerpoint/2010/main" val="56237760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disrepair</a:t>
            </a:r>
          </a:p>
        </p:txBody>
      </p:sp>
      <p:sp>
        <p:nvSpPr>
          <p:cNvPr id="3" name="Rectangle 2">
            <a:extLst>
              <a:ext uri="{FF2B5EF4-FFF2-40B4-BE49-F238E27FC236}">
                <a16:creationId xmlns:a16="http://schemas.microsoft.com/office/drawing/2014/main" id="{4BCBA2DA-E95C-434C-BE81-320E182AE5EF}"/>
              </a:ext>
            </a:extLst>
          </p:cNvPr>
          <p:cNvSpPr/>
          <p:nvPr/>
        </p:nvSpPr>
        <p:spPr>
          <a:xfrm>
            <a:off x="4392386" y="3706587"/>
            <a:ext cx="1224641"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0489607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disrepair</a:t>
            </a:r>
          </a:p>
        </p:txBody>
      </p:sp>
      <p:sp>
        <p:nvSpPr>
          <p:cNvPr id="3" name="Rectangle 2">
            <a:extLst>
              <a:ext uri="{FF2B5EF4-FFF2-40B4-BE49-F238E27FC236}">
                <a16:creationId xmlns:a16="http://schemas.microsoft.com/office/drawing/2014/main" id="{4BCBA2DA-E95C-434C-BE81-320E182AE5EF}"/>
              </a:ext>
            </a:extLst>
          </p:cNvPr>
          <p:cNvSpPr/>
          <p:nvPr/>
        </p:nvSpPr>
        <p:spPr>
          <a:xfrm>
            <a:off x="4392386" y="3706587"/>
            <a:ext cx="1224641"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0898" name="Picture 2" descr="Image result for disrepair clipart">
            <a:extLst>
              <a:ext uri="{FF2B5EF4-FFF2-40B4-BE49-F238E27FC236}">
                <a16:creationId xmlns:a16="http://schemas.microsoft.com/office/drawing/2014/main" id="{A5A84DBC-F4BF-84AD-F0A1-9F597CDA8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933" y="727982"/>
            <a:ext cx="2152650" cy="89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55689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228721850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suffix</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424901696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339699125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19578" y="4974939"/>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br>
              <a:rPr lang="en-GB" dirty="0">
                <a:latin typeface="Twinkl Cursive Looped" panose="02000000000000000000" pitchFamily="2" charset="0"/>
              </a:rPr>
            </a:br>
            <a:r>
              <a:rPr lang="en-GB" dirty="0">
                <a:latin typeface="Twinkl Cursive Looped" panose="02000000000000000000" pitchFamily="2" charset="0"/>
              </a:rPr>
              <a:t>Creating adverbs using the suffix –</a:t>
            </a:r>
            <a:r>
              <a:rPr lang="en-GB" dirty="0" err="1">
                <a:latin typeface="Twinkl Cursive Looped" panose="02000000000000000000" pitchFamily="2" charset="0"/>
              </a:rPr>
              <a:t>ly</a:t>
            </a:r>
            <a:r>
              <a:rPr lang="en-GB" dirty="0">
                <a:latin typeface="Twinkl Cursive Looped" panose="02000000000000000000" pitchFamily="2" charset="0"/>
              </a:rPr>
              <a:t> where the root word ends in ‘y’ with more than one syllable.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Rule – change the ‘y’ to and ‘</a:t>
            </a:r>
            <a:r>
              <a:rPr lang="en-GB" dirty="0" err="1">
                <a:latin typeface="Twinkl Cursive Looped" panose="02000000000000000000" pitchFamily="2" charset="0"/>
              </a:rPr>
              <a:t>i</a:t>
            </a:r>
            <a:r>
              <a:rPr lang="en-GB" dirty="0">
                <a:latin typeface="Twinkl Cursive Looped" panose="02000000000000000000" pitchFamily="2" charset="0"/>
              </a:rPr>
              <a:t>’ and add ‘</a:t>
            </a:r>
            <a:r>
              <a:rPr lang="en-GB" dirty="0" err="1">
                <a:latin typeface="Twinkl Cursive Looped" panose="02000000000000000000" pitchFamily="2" charset="0"/>
              </a:rPr>
              <a:t>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454585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clumsily</a:t>
            </a:r>
          </a:p>
        </p:txBody>
      </p:sp>
    </p:spTree>
    <p:extLst>
      <p:ext uri="{BB962C8B-B14F-4D97-AF65-F5344CB8AC3E}">
        <p14:creationId xmlns:p14="http://schemas.microsoft.com/office/powerpoint/2010/main" val="335533921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clumsily</a:t>
            </a:r>
          </a:p>
        </p:txBody>
      </p:sp>
      <p:sp>
        <p:nvSpPr>
          <p:cNvPr id="3" name="Rectangle 2">
            <a:extLst>
              <a:ext uri="{FF2B5EF4-FFF2-40B4-BE49-F238E27FC236}">
                <a16:creationId xmlns:a16="http://schemas.microsoft.com/office/drawing/2014/main" id="{13BB5EC0-7A96-4D29-A835-6FAE896C31A4}"/>
              </a:ext>
            </a:extLst>
          </p:cNvPr>
          <p:cNvSpPr/>
          <p:nvPr/>
        </p:nvSpPr>
        <p:spPr>
          <a:xfrm>
            <a:off x="7184571" y="3561670"/>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1785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clumsily</a:t>
            </a:r>
          </a:p>
        </p:txBody>
      </p:sp>
      <p:sp>
        <p:nvSpPr>
          <p:cNvPr id="3" name="Rectangle 2">
            <a:extLst>
              <a:ext uri="{FF2B5EF4-FFF2-40B4-BE49-F238E27FC236}">
                <a16:creationId xmlns:a16="http://schemas.microsoft.com/office/drawing/2014/main" id="{13BB5EC0-7A96-4D29-A835-6FAE896C31A4}"/>
              </a:ext>
            </a:extLst>
          </p:cNvPr>
          <p:cNvSpPr/>
          <p:nvPr/>
        </p:nvSpPr>
        <p:spPr>
          <a:xfrm>
            <a:off x="7184571" y="3561670"/>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22" name="Picture 2" descr="Image result for clumsily clipart">
            <a:extLst>
              <a:ext uri="{FF2B5EF4-FFF2-40B4-BE49-F238E27FC236}">
                <a16:creationId xmlns:a16="http://schemas.microsoft.com/office/drawing/2014/main" id="{C25F53E7-8171-D291-5547-1743C1E1A7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79" y="568779"/>
            <a:ext cx="293370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06679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bumpily</a:t>
            </a:r>
          </a:p>
        </p:txBody>
      </p:sp>
    </p:spTree>
    <p:extLst>
      <p:ext uri="{BB962C8B-B14F-4D97-AF65-F5344CB8AC3E}">
        <p14:creationId xmlns:p14="http://schemas.microsoft.com/office/powerpoint/2010/main" val="57749503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bumpily</a:t>
            </a:r>
          </a:p>
        </p:txBody>
      </p:sp>
      <p:sp>
        <p:nvSpPr>
          <p:cNvPr id="3" name="Rectangle 2">
            <a:extLst>
              <a:ext uri="{FF2B5EF4-FFF2-40B4-BE49-F238E27FC236}">
                <a16:creationId xmlns:a16="http://schemas.microsoft.com/office/drawing/2014/main" id="{0366E0B6-702E-4814-82C6-08CA2D13F3C9}"/>
              </a:ext>
            </a:extLst>
          </p:cNvPr>
          <p:cNvSpPr/>
          <p:nvPr/>
        </p:nvSpPr>
        <p:spPr>
          <a:xfrm>
            <a:off x="6841673" y="3657600"/>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234592"/>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bumpily</a:t>
            </a:r>
          </a:p>
        </p:txBody>
      </p:sp>
      <p:sp>
        <p:nvSpPr>
          <p:cNvPr id="3" name="Rectangle 2">
            <a:extLst>
              <a:ext uri="{FF2B5EF4-FFF2-40B4-BE49-F238E27FC236}">
                <a16:creationId xmlns:a16="http://schemas.microsoft.com/office/drawing/2014/main" id="{0366E0B6-702E-4814-82C6-08CA2D13F3C9}"/>
              </a:ext>
            </a:extLst>
          </p:cNvPr>
          <p:cNvSpPr/>
          <p:nvPr/>
        </p:nvSpPr>
        <p:spPr>
          <a:xfrm>
            <a:off x="6841673" y="3657600"/>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2946" name="Picture 2" descr="Image result for bumpy ground car clipart">
            <a:extLst>
              <a:ext uri="{FF2B5EF4-FFF2-40B4-BE49-F238E27FC236}">
                <a16:creationId xmlns:a16="http://schemas.microsoft.com/office/drawing/2014/main" id="{47B568DA-7516-8BBE-D676-52769DCB6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74" y="353786"/>
            <a:ext cx="195262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077648"/>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err="1">
                <a:latin typeface="Twinkl Cursive Looped" panose="02000000000000000000" pitchFamily="2" charset="0"/>
              </a:rPr>
              <a:t>hungily</a:t>
            </a:r>
            <a:endParaRPr lang="en-GB" dirty="0">
              <a:latin typeface="Twinkl Cursive Looped" panose="02000000000000000000" pitchFamily="2" charset="0"/>
            </a:endParaRPr>
          </a:p>
        </p:txBody>
      </p:sp>
    </p:spTree>
    <p:extLst>
      <p:ext uri="{BB962C8B-B14F-4D97-AF65-F5344CB8AC3E}">
        <p14:creationId xmlns:p14="http://schemas.microsoft.com/office/powerpoint/2010/main" val="204199710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hungrily</a:t>
            </a:r>
          </a:p>
        </p:txBody>
      </p:sp>
      <p:sp>
        <p:nvSpPr>
          <p:cNvPr id="3" name="Rectangle 2">
            <a:extLst>
              <a:ext uri="{FF2B5EF4-FFF2-40B4-BE49-F238E27FC236}">
                <a16:creationId xmlns:a16="http://schemas.microsoft.com/office/drawing/2014/main" id="{AF057B79-A2F9-8CC8-D246-FC14A4DA4D85}"/>
              </a:ext>
            </a:extLst>
          </p:cNvPr>
          <p:cNvSpPr/>
          <p:nvPr/>
        </p:nvSpPr>
        <p:spPr>
          <a:xfrm>
            <a:off x="6841672" y="3690259"/>
            <a:ext cx="767442" cy="8722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9950878"/>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hungrily</a:t>
            </a:r>
          </a:p>
        </p:txBody>
      </p:sp>
      <p:sp>
        <p:nvSpPr>
          <p:cNvPr id="3" name="Rectangle 2">
            <a:extLst>
              <a:ext uri="{FF2B5EF4-FFF2-40B4-BE49-F238E27FC236}">
                <a16:creationId xmlns:a16="http://schemas.microsoft.com/office/drawing/2014/main" id="{AF057B79-A2F9-8CC8-D246-FC14A4DA4D85}"/>
              </a:ext>
            </a:extLst>
          </p:cNvPr>
          <p:cNvSpPr/>
          <p:nvPr/>
        </p:nvSpPr>
        <p:spPr>
          <a:xfrm>
            <a:off x="6841672" y="3690259"/>
            <a:ext cx="767442" cy="8722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3970" name="Picture 2" descr="Image result for hungrily clipart">
            <a:extLst>
              <a:ext uri="{FF2B5EF4-FFF2-40B4-BE49-F238E27FC236}">
                <a16:creationId xmlns:a16="http://schemas.microsoft.com/office/drawing/2014/main" id="{6BA62F2A-06B4-B15F-930D-9E4A42309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8" y="361270"/>
            <a:ext cx="175260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83047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clumsily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771860689"/>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clumsily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clums</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clumsily</a:t>
            </a:r>
            <a:endParaRPr lang="en-GB" i="1" dirty="0">
              <a:latin typeface="Twinkl Cursive Looped" panose="02000000000000000000" pitchFamily="2" charset="0"/>
            </a:endParaRPr>
          </a:p>
        </p:txBody>
      </p:sp>
      <p:pic>
        <p:nvPicPr>
          <p:cNvPr id="3" name="Picture 2" descr="Image result for clumsily clipart">
            <a:extLst>
              <a:ext uri="{FF2B5EF4-FFF2-40B4-BE49-F238E27FC236}">
                <a16:creationId xmlns:a16="http://schemas.microsoft.com/office/drawing/2014/main" id="{8DD3A40C-81B6-C53F-A7E3-7F9C0D0EC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79" y="568779"/>
            <a:ext cx="293370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30575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811653"/>
            <a:ext cx="10515600" cy="1481650"/>
          </a:xfrm>
        </p:spPr>
        <p:txBody>
          <a:bodyPr>
            <a:normAutofit fontScale="90000"/>
          </a:bodyPr>
          <a:lstStyle/>
          <a:p>
            <a:pPr algn="ctr"/>
            <a:r>
              <a:rPr lang="en-GB" dirty="0">
                <a:latin typeface="Twinkl Cursive Looped" panose="02000000000000000000" pitchFamily="2" charset="0"/>
              </a:rPr>
              <a:t>clumsily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clums</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clumsily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in a happy way</a:t>
            </a:r>
            <a:endParaRPr lang="en-GB" i="1" dirty="0">
              <a:latin typeface="Twinkl Cursive Looped" panose="02000000000000000000" pitchFamily="2" charset="0"/>
            </a:endParaRPr>
          </a:p>
        </p:txBody>
      </p:sp>
      <p:pic>
        <p:nvPicPr>
          <p:cNvPr id="3" name="Picture 2" descr="Image result for clumsily clipart">
            <a:extLst>
              <a:ext uri="{FF2B5EF4-FFF2-40B4-BE49-F238E27FC236}">
                <a16:creationId xmlns:a16="http://schemas.microsoft.com/office/drawing/2014/main" id="{CFF8FDC0-6FFD-A6CD-70AD-A7312994F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79" y="568779"/>
            <a:ext cx="293370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375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suffix</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60738582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bumpily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2437210245"/>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bumpily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bump</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bumpily</a:t>
            </a:r>
            <a:endParaRPr lang="en-GB" i="1" dirty="0">
              <a:latin typeface="Twinkl Cursive Looped" panose="02000000000000000000" pitchFamily="2" charset="0"/>
            </a:endParaRPr>
          </a:p>
        </p:txBody>
      </p:sp>
      <p:pic>
        <p:nvPicPr>
          <p:cNvPr id="4" name="Picture 2" descr="Image result for bumpy ground car clipart">
            <a:extLst>
              <a:ext uri="{FF2B5EF4-FFF2-40B4-BE49-F238E27FC236}">
                <a16:creationId xmlns:a16="http://schemas.microsoft.com/office/drawing/2014/main" id="{093E0B7B-1B84-1B24-2312-6DDC02D7E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74" y="353786"/>
            <a:ext cx="195262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57697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376350"/>
            <a:ext cx="10515600" cy="1481650"/>
          </a:xfrm>
        </p:spPr>
        <p:txBody>
          <a:bodyPr>
            <a:normAutofit fontScale="90000"/>
          </a:bodyPr>
          <a:lstStyle/>
          <a:p>
            <a:pPr algn="ctr"/>
            <a:r>
              <a:rPr lang="en-GB" dirty="0">
                <a:latin typeface="Twinkl Cursive Looped" panose="02000000000000000000" pitchFamily="2" charset="0"/>
              </a:rPr>
              <a:t>bumpily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bump</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bumpily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uneven surface</a:t>
            </a:r>
            <a:endParaRPr lang="en-GB" i="1" dirty="0">
              <a:latin typeface="Twinkl Cursive Looped" panose="02000000000000000000" pitchFamily="2" charset="0"/>
            </a:endParaRPr>
          </a:p>
        </p:txBody>
      </p:sp>
      <p:pic>
        <p:nvPicPr>
          <p:cNvPr id="4" name="Picture 2" descr="Image result for bumpy ground car clipart">
            <a:extLst>
              <a:ext uri="{FF2B5EF4-FFF2-40B4-BE49-F238E27FC236}">
                <a16:creationId xmlns:a16="http://schemas.microsoft.com/office/drawing/2014/main" id="{3E1D78F7-6BFC-E3B2-23E6-D9232E32C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74" y="353786"/>
            <a:ext cx="195262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64097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hungrily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1053673088"/>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hungrily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hungr</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hungrily</a:t>
            </a:r>
            <a:endParaRPr lang="en-GB" i="1" dirty="0">
              <a:latin typeface="Twinkl Cursive Looped" panose="02000000000000000000" pitchFamily="2" charset="0"/>
            </a:endParaRPr>
          </a:p>
        </p:txBody>
      </p:sp>
      <p:pic>
        <p:nvPicPr>
          <p:cNvPr id="4" name="Picture 2" descr="Image result for hungrily clipart">
            <a:extLst>
              <a:ext uri="{FF2B5EF4-FFF2-40B4-BE49-F238E27FC236}">
                <a16:creationId xmlns:a16="http://schemas.microsoft.com/office/drawing/2014/main" id="{F0C3BF1B-84CF-DB0F-5EB5-B6B1F5CCA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8" y="361270"/>
            <a:ext cx="175260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0818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376350"/>
            <a:ext cx="10515600" cy="1481650"/>
          </a:xfrm>
        </p:spPr>
        <p:txBody>
          <a:bodyPr>
            <a:normAutofit fontScale="90000"/>
          </a:bodyPr>
          <a:lstStyle/>
          <a:p>
            <a:pPr algn="ctr"/>
            <a:r>
              <a:rPr lang="en-GB" dirty="0">
                <a:latin typeface="Twinkl Cursive Looped" panose="02000000000000000000" pitchFamily="2" charset="0"/>
              </a:rPr>
              <a:t>hungrily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hungry (–y)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hungrily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in a way that shows a need or desire for food</a:t>
            </a:r>
            <a:endParaRPr lang="en-GB" i="1" dirty="0">
              <a:latin typeface="Twinkl Cursive Looped" panose="02000000000000000000" pitchFamily="2" charset="0"/>
            </a:endParaRPr>
          </a:p>
        </p:txBody>
      </p:sp>
      <p:pic>
        <p:nvPicPr>
          <p:cNvPr id="4" name="Picture 2" descr="Image result for hungrily clipart">
            <a:extLst>
              <a:ext uri="{FF2B5EF4-FFF2-40B4-BE49-F238E27FC236}">
                <a16:creationId xmlns:a16="http://schemas.microsoft.com/office/drawing/2014/main" id="{E43D528D-C280-2AC8-2384-3BB59CE1FF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175260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4545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She climbed clumsily over the hill.</a:t>
            </a:r>
            <a:endParaRPr lang="en-GB" i="1" dirty="0"/>
          </a:p>
        </p:txBody>
      </p:sp>
    </p:spTree>
    <p:extLst>
      <p:ext uri="{BB962C8B-B14F-4D97-AF65-F5344CB8AC3E}">
        <p14:creationId xmlns:p14="http://schemas.microsoft.com/office/powerpoint/2010/main" val="129072287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46957" y="3080825"/>
            <a:ext cx="11200493" cy="1481650"/>
          </a:xfrm>
        </p:spPr>
        <p:txBody>
          <a:bodyPr>
            <a:normAutofit fontScale="90000"/>
          </a:bodyPr>
          <a:lstStyle/>
          <a:p>
            <a:pPr algn="ctr"/>
            <a:r>
              <a:rPr lang="en-GB" dirty="0">
                <a:latin typeface="Twinkl Cursive Looped" panose="02000000000000000000" pitchFamily="2" charset="0"/>
              </a:rPr>
              <a:t>She climbed ________ over the hill.</a:t>
            </a:r>
            <a:endParaRPr lang="en-GB" i="1" dirty="0"/>
          </a:p>
        </p:txBody>
      </p:sp>
    </p:spTree>
    <p:extLst>
      <p:ext uri="{BB962C8B-B14F-4D97-AF65-F5344CB8AC3E}">
        <p14:creationId xmlns:p14="http://schemas.microsoft.com/office/powerpoint/2010/main" val="414412342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She climbed clumsily over the hill.</a:t>
            </a:r>
            <a:endParaRPr lang="en-GB" i="1" dirty="0"/>
          </a:p>
        </p:txBody>
      </p:sp>
    </p:spTree>
    <p:extLst>
      <p:ext uri="{BB962C8B-B14F-4D97-AF65-F5344CB8AC3E}">
        <p14:creationId xmlns:p14="http://schemas.microsoft.com/office/powerpoint/2010/main" val="40620607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car moved off bumpily towards its destination.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24953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1867376639"/>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95943" y="3080825"/>
            <a:ext cx="11151507" cy="1481650"/>
          </a:xfrm>
        </p:spPr>
        <p:txBody>
          <a:bodyPr>
            <a:normAutofit fontScale="90000"/>
          </a:bodyPr>
          <a:lstStyle/>
          <a:p>
            <a:pPr algn="ctr"/>
            <a:r>
              <a:rPr lang="en-GB" dirty="0">
                <a:latin typeface="Twinkl Cursive Looped" panose="02000000000000000000" pitchFamily="2" charset="0"/>
              </a:rPr>
              <a:t>The car moved off _______ towards its destination.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82443509"/>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car moved off bumpily towards its destination.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32879728"/>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 hungrily devoured six pieces of bread. </a:t>
            </a:r>
          </a:p>
        </p:txBody>
      </p:sp>
    </p:spTree>
    <p:extLst>
      <p:ext uri="{BB962C8B-B14F-4D97-AF65-F5344CB8AC3E}">
        <p14:creationId xmlns:p14="http://schemas.microsoft.com/office/powerpoint/2010/main" val="417238325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080825"/>
            <a:ext cx="11347450" cy="1481650"/>
          </a:xfrm>
        </p:spPr>
        <p:txBody>
          <a:bodyPr>
            <a:normAutofit fontScale="90000"/>
          </a:bodyPr>
          <a:lstStyle/>
          <a:p>
            <a:pPr algn="ctr"/>
            <a:r>
              <a:rPr lang="en-GB" dirty="0">
                <a:latin typeface="Twinkl Cursive Looped" panose="02000000000000000000" pitchFamily="2" charset="0"/>
              </a:rPr>
              <a:t>He ________ devoured six pieces of bread. </a:t>
            </a:r>
          </a:p>
        </p:txBody>
      </p:sp>
    </p:spTree>
    <p:extLst>
      <p:ext uri="{BB962C8B-B14F-4D97-AF65-F5344CB8AC3E}">
        <p14:creationId xmlns:p14="http://schemas.microsoft.com/office/powerpoint/2010/main" val="1760112266"/>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He hungrily devoured six pieces of bread. </a:t>
            </a:r>
          </a:p>
        </p:txBody>
      </p:sp>
    </p:spTree>
    <p:extLst>
      <p:ext uri="{BB962C8B-B14F-4D97-AF65-F5344CB8AC3E}">
        <p14:creationId xmlns:p14="http://schemas.microsoft.com/office/powerpoint/2010/main" val="18251713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81332156"/>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island</a:t>
            </a:r>
          </a:p>
        </p:txBody>
      </p:sp>
    </p:spTree>
    <p:extLst>
      <p:ext uri="{BB962C8B-B14F-4D97-AF65-F5344CB8AC3E}">
        <p14:creationId xmlns:p14="http://schemas.microsoft.com/office/powerpoint/2010/main" val="1638539874"/>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island</a:t>
            </a:r>
            <a:br>
              <a:rPr lang="en-GB" dirty="0">
                <a:latin typeface="Twinkl Cursive Looped" panose="02000000000000000000" pitchFamily="2" charset="0"/>
              </a:rPr>
            </a:br>
            <a:r>
              <a:rPr lang="en-GB" dirty="0">
                <a:latin typeface="Twinkl Cursive Looped" panose="02000000000000000000" pitchFamily="2" charset="0"/>
              </a:rPr>
              <a:t>The pirates landed on an island in search of treasure.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48400298"/>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island</a:t>
            </a:r>
            <a:br>
              <a:rPr lang="en-GB" dirty="0">
                <a:latin typeface="Twinkl Cursive Looped" panose="02000000000000000000" pitchFamily="2" charset="0"/>
              </a:rPr>
            </a:br>
            <a:r>
              <a:rPr lang="en-GB" dirty="0">
                <a:latin typeface="Twinkl Cursive Looped" panose="02000000000000000000" pitchFamily="2" charset="0"/>
              </a:rPr>
              <a:t>The pirates landed on an island in search of treasure. </a:t>
            </a:r>
            <a:endParaRPr lang="en-GB" i="1" dirty="0">
              <a:latin typeface="Twinkl Cursive Looped" panose="02000000000000000000" pitchFamily="2" charset="0"/>
            </a:endParaRPr>
          </a:p>
        </p:txBody>
      </p:sp>
      <p:pic>
        <p:nvPicPr>
          <p:cNvPr id="9218" name="Picture 2" descr="Image result for island clipart">
            <a:extLst>
              <a:ext uri="{FF2B5EF4-FFF2-40B4-BE49-F238E27FC236}">
                <a16:creationId xmlns:a16="http://schemas.microsoft.com/office/drawing/2014/main" id="{999E8725-8A7E-57B1-B353-3F8F916E2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16" y="367392"/>
            <a:ext cx="2050597" cy="2073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85253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pirates landed on an island in search of treasure.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55048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19578" y="4974939"/>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br>
              <a:rPr lang="en-GB" dirty="0">
                <a:latin typeface="Twinkl Cursive Looped" panose="02000000000000000000" pitchFamily="2" charset="0"/>
              </a:rPr>
            </a:br>
            <a:r>
              <a:rPr lang="en-GB" dirty="0">
                <a:latin typeface="Twinkl Cursive Looped" panose="02000000000000000000" pitchFamily="2" charset="0"/>
              </a:rPr>
              <a:t>Creating adverbs using the suffix –</a:t>
            </a:r>
            <a:r>
              <a:rPr lang="en-GB" dirty="0" err="1">
                <a:latin typeface="Twinkl Cursive Looped" panose="02000000000000000000" pitchFamily="2" charset="0"/>
              </a:rPr>
              <a:t>ly</a:t>
            </a:r>
            <a:r>
              <a:rPr lang="en-GB" dirty="0">
                <a:latin typeface="Twinkl Cursive Looped" panose="02000000000000000000" pitchFamily="2" charset="0"/>
              </a:rPr>
              <a:t> where the root word ends in ‘y’ with more than one syllable.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Rule – change the ‘y’ to and ‘</a:t>
            </a:r>
            <a:r>
              <a:rPr lang="en-GB" dirty="0" err="1">
                <a:latin typeface="Twinkl Cursive Looped" panose="02000000000000000000" pitchFamily="2" charset="0"/>
              </a:rPr>
              <a:t>i</a:t>
            </a:r>
            <a:r>
              <a:rPr lang="en-GB" dirty="0">
                <a:latin typeface="Twinkl Cursive Looped" panose="02000000000000000000" pitchFamily="2" charset="0"/>
              </a:rPr>
              <a:t>’ and add ‘</a:t>
            </a:r>
            <a:r>
              <a:rPr lang="en-GB" dirty="0" err="1">
                <a:latin typeface="Twinkl Cursive Looped" panose="02000000000000000000" pitchFamily="2" charset="0"/>
              </a:rPr>
              <a:t>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7601327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28600" y="3080825"/>
            <a:ext cx="1111885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pirates landed on an ______ in search of treasure.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39356842"/>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pirates landed on an island in search of treasure. </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98930EAD-8022-6537-0BA8-8FCBCD9F9229}"/>
              </a:ext>
            </a:extLst>
          </p:cNvPr>
          <p:cNvSpPr/>
          <p:nvPr/>
        </p:nvSpPr>
        <p:spPr>
          <a:xfrm>
            <a:off x="8528956" y="3005985"/>
            <a:ext cx="2084615" cy="8156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3500038"/>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minute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97767803"/>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minute</a:t>
            </a:r>
            <a:br>
              <a:rPr lang="en-GB" dirty="0">
                <a:latin typeface="Twinkl Cursive Looped" panose="02000000000000000000" pitchFamily="2" charset="0"/>
              </a:rPr>
            </a:br>
            <a:r>
              <a:rPr lang="en-GB" dirty="0">
                <a:latin typeface="Twinkl Cursive Looped" panose="02000000000000000000" pitchFamily="2" charset="0"/>
              </a:rPr>
              <a:t>The minute hand ticked by slowing during exam. </a:t>
            </a:r>
            <a:endParaRPr lang="en-GB" i="1" dirty="0"/>
          </a:p>
        </p:txBody>
      </p:sp>
    </p:spTree>
    <p:extLst>
      <p:ext uri="{BB962C8B-B14F-4D97-AF65-F5344CB8AC3E}">
        <p14:creationId xmlns:p14="http://schemas.microsoft.com/office/powerpoint/2010/main" val="2171409417"/>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minute</a:t>
            </a:r>
            <a:br>
              <a:rPr lang="en-GB" dirty="0">
                <a:latin typeface="Twinkl Cursive Looped" panose="02000000000000000000" pitchFamily="2" charset="0"/>
              </a:rPr>
            </a:br>
            <a:r>
              <a:rPr lang="en-GB" dirty="0">
                <a:latin typeface="Twinkl Cursive Looped" panose="02000000000000000000" pitchFamily="2" charset="0"/>
              </a:rPr>
              <a:t>The minute hand ticked by slowing during exam. </a:t>
            </a:r>
            <a:endParaRPr lang="en-GB" i="1" dirty="0"/>
          </a:p>
        </p:txBody>
      </p:sp>
      <p:pic>
        <p:nvPicPr>
          <p:cNvPr id="14338" name="Picture 2" descr="Image result for minute clipart">
            <a:extLst>
              <a:ext uri="{FF2B5EF4-FFF2-40B4-BE49-F238E27FC236}">
                <a16:creationId xmlns:a16="http://schemas.microsoft.com/office/drawing/2014/main" id="{36DAE479-C348-6AB4-DC35-BA0756271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59" y="427945"/>
            <a:ext cx="1952625"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09572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minute hand ticked by slowing during exam. </a:t>
            </a:r>
            <a:endParaRPr lang="en-GB" i="1" dirty="0"/>
          </a:p>
        </p:txBody>
      </p:sp>
    </p:spTree>
    <p:extLst>
      <p:ext uri="{BB962C8B-B14F-4D97-AF65-F5344CB8AC3E}">
        <p14:creationId xmlns:p14="http://schemas.microsoft.com/office/powerpoint/2010/main" val="2225495168"/>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______ hand ticked by slowing during exam. </a:t>
            </a:r>
            <a:endParaRPr lang="en-GB" i="1" dirty="0"/>
          </a:p>
        </p:txBody>
      </p:sp>
    </p:spTree>
    <p:extLst>
      <p:ext uri="{BB962C8B-B14F-4D97-AF65-F5344CB8AC3E}">
        <p14:creationId xmlns:p14="http://schemas.microsoft.com/office/powerpoint/2010/main" val="82362814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minute hand ticked by slowing during exam. </a:t>
            </a:r>
            <a:endParaRPr lang="en-GB" i="1" dirty="0"/>
          </a:p>
        </p:txBody>
      </p:sp>
      <p:sp>
        <p:nvSpPr>
          <p:cNvPr id="3" name="Rectangle 2">
            <a:extLst>
              <a:ext uri="{FF2B5EF4-FFF2-40B4-BE49-F238E27FC236}">
                <a16:creationId xmlns:a16="http://schemas.microsoft.com/office/drawing/2014/main" id="{D3977F6D-9D56-4A20-FE28-E638602B7EFA}"/>
              </a:ext>
            </a:extLst>
          </p:cNvPr>
          <p:cNvSpPr/>
          <p:nvPr/>
        </p:nvSpPr>
        <p:spPr>
          <a:xfrm>
            <a:off x="3314699" y="3005985"/>
            <a:ext cx="2269671" cy="8156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7768012"/>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60021024"/>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64518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happily</a:t>
            </a:r>
          </a:p>
        </p:txBody>
      </p:sp>
    </p:spTree>
    <p:extLst>
      <p:ext uri="{BB962C8B-B14F-4D97-AF65-F5344CB8AC3E}">
        <p14:creationId xmlns:p14="http://schemas.microsoft.com/office/powerpoint/2010/main" val="2537044975"/>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26572" y="1551215"/>
            <a:ext cx="11511642"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Wind Power</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Happily, scientists are working on designs for new and better ways to generate electricity.  Over th</a:t>
            </a:r>
            <a:r>
              <a:rPr lang="en-GB" sz="4000" dirty="0">
                <a:solidFill>
                  <a:srgbClr val="000000"/>
                </a:solidFill>
                <a:latin typeface="Twinkl Cursive Looped" panose="02000000000000000000" pitchFamily="2" charset="0"/>
                <a:ea typeface="Times New Roman" panose="02020603050405020304" pitchFamily="18" charset="0"/>
              </a:rPr>
              <a:t>e last century, designs for new and better wind turbines have been easily seen as a solution to eco-friendly power generation.  Turbines placed out at sea, off of the coast of islands, generate more electricity.  This is because each minute the winds are more constant and stronger than on land.  Busily, the blades of turbines rotate vertically around a tower. </a:t>
            </a:r>
            <a:endParaRPr lang="en-GB" sz="4000" dirty="0">
              <a:solidFill>
                <a:srgbClr val="000000"/>
              </a:solidFill>
              <a:effectLst/>
              <a:latin typeface="Twinkl Cursive Loope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423431737"/>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26572" y="1551215"/>
            <a:ext cx="11511642"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Wind Power</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Happily</a:t>
            </a:r>
            <a:r>
              <a:rPr lang="en-GB" sz="4000" dirty="0">
                <a:solidFill>
                  <a:srgbClr val="000000"/>
                </a:solidFill>
                <a:effectLst/>
                <a:latin typeface="Twinkl Cursive Looped" panose="02000000000000000000" pitchFamily="2" charset="0"/>
                <a:ea typeface="Times New Roman" panose="02020603050405020304" pitchFamily="18" charset="0"/>
              </a:rPr>
              <a:t>, scientists are working on designs for new and better ways to generate electricity.  Over th</a:t>
            </a:r>
            <a:r>
              <a:rPr lang="en-GB" sz="4000" dirty="0">
                <a:solidFill>
                  <a:srgbClr val="000000"/>
                </a:solidFill>
                <a:latin typeface="Twinkl Cursive Looped" panose="02000000000000000000" pitchFamily="2" charset="0"/>
                <a:ea typeface="Times New Roman" panose="02020603050405020304" pitchFamily="18" charset="0"/>
              </a:rPr>
              <a:t>e last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century</a:t>
            </a:r>
            <a:r>
              <a:rPr lang="en-GB" sz="4000" dirty="0">
                <a:solidFill>
                  <a:srgbClr val="000000"/>
                </a:solidFill>
                <a:latin typeface="Twinkl Cursive Looped" panose="02000000000000000000" pitchFamily="2" charset="0"/>
                <a:ea typeface="Times New Roman" panose="02020603050405020304" pitchFamily="18" charset="0"/>
              </a:rPr>
              <a:t>, designs for new and better wind turbines have been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easily</a:t>
            </a:r>
            <a:r>
              <a:rPr lang="en-GB" sz="4000" dirty="0">
                <a:solidFill>
                  <a:srgbClr val="000000"/>
                </a:solidFill>
                <a:latin typeface="Twinkl Cursive Looped" panose="02000000000000000000" pitchFamily="2" charset="0"/>
                <a:ea typeface="Times New Roman" panose="02020603050405020304" pitchFamily="18" charset="0"/>
              </a:rPr>
              <a:t> seen as a solution to eco-friendly power generation.  Turbines placed out at sea, off of the coast of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islands</a:t>
            </a:r>
            <a:r>
              <a:rPr lang="en-GB" sz="4000" dirty="0">
                <a:solidFill>
                  <a:srgbClr val="000000"/>
                </a:solidFill>
                <a:latin typeface="Twinkl Cursive Looped" panose="02000000000000000000" pitchFamily="2" charset="0"/>
                <a:ea typeface="Times New Roman" panose="02020603050405020304" pitchFamily="18" charset="0"/>
              </a:rPr>
              <a:t>, generate more electricity.  This is because each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minute</a:t>
            </a:r>
            <a:r>
              <a:rPr lang="en-GB" sz="4000" dirty="0">
                <a:solidFill>
                  <a:srgbClr val="000000"/>
                </a:solidFill>
                <a:latin typeface="Twinkl Cursive Looped" panose="02000000000000000000" pitchFamily="2" charset="0"/>
                <a:ea typeface="Times New Roman" panose="02020603050405020304" pitchFamily="18" charset="0"/>
              </a:rPr>
              <a:t> the winds are more constant and stronger than on land.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Busily</a:t>
            </a:r>
            <a:r>
              <a:rPr lang="en-GB" sz="4000" dirty="0">
                <a:solidFill>
                  <a:srgbClr val="000000"/>
                </a:solidFill>
                <a:latin typeface="Twinkl Cursive Looped" panose="02000000000000000000" pitchFamily="2" charset="0"/>
                <a:ea typeface="Times New Roman" panose="02020603050405020304" pitchFamily="18" charset="0"/>
              </a:rPr>
              <a:t>, the blades of turbines rotate vertically around a tower. </a:t>
            </a:r>
            <a:endParaRPr lang="en-GB" sz="4000" dirty="0">
              <a:solidFill>
                <a:srgbClr val="000000"/>
              </a:solidFill>
              <a:effectLst/>
              <a:latin typeface="Twinkl Cursive Loope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22177422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3411908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latin typeface="Twinkl Cursive Looped" panose="02000000000000000000" pitchFamily="2" charset="0"/>
                <a:ea typeface="Times New Roman" panose="02020603050405020304" pitchFamily="18" charset="0"/>
              </a:rPr>
              <a:t>Busily, the blades of turbines rotate vertically around a tower.</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877733492"/>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Spring 1</a:t>
            </a:r>
          </a:p>
          <a:p>
            <a:r>
              <a:rPr lang="en-GB" sz="7200" dirty="0">
                <a:latin typeface="Twinkl Cursive Looped" panose="02000000000000000000" pitchFamily="2" charset="0"/>
              </a:rPr>
              <a:t>Week 2 -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9D1E8E6-1EAD-BDCA-9EB5-7DA947A2BC38}"/>
              </a:ext>
            </a:extLst>
          </p:cNvPr>
          <p:cNvGraphicFramePr>
            <a:graphicFrameLocks noGrp="1"/>
          </p:cNvGraphicFramePr>
          <p:nvPr/>
        </p:nvGraphicFramePr>
        <p:xfrm>
          <a:off x="276225" y="276225"/>
          <a:ext cx="11113481" cy="6385832"/>
        </p:xfrm>
        <a:graphic>
          <a:graphicData uri="http://schemas.openxmlformats.org/drawingml/2006/table">
            <a:tbl>
              <a:tblPr firstRow="1" firstCol="1" bandRow="1"/>
              <a:tblGrid>
                <a:gridCol w="548568">
                  <a:extLst>
                    <a:ext uri="{9D8B030D-6E8A-4147-A177-3AD203B41FA5}">
                      <a16:colId xmlns:a16="http://schemas.microsoft.com/office/drawing/2014/main" val="96725615"/>
                    </a:ext>
                  </a:extLst>
                </a:gridCol>
                <a:gridCol w="686922">
                  <a:extLst>
                    <a:ext uri="{9D8B030D-6E8A-4147-A177-3AD203B41FA5}">
                      <a16:colId xmlns:a16="http://schemas.microsoft.com/office/drawing/2014/main" val="4186345308"/>
                    </a:ext>
                  </a:extLst>
                </a:gridCol>
                <a:gridCol w="686922">
                  <a:extLst>
                    <a:ext uri="{9D8B030D-6E8A-4147-A177-3AD203B41FA5}">
                      <a16:colId xmlns:a16="http://schemas.microsoft.com/office/drawing/2014/main" val="1805834922"/>
                    </a:ext>
                  </a:extLst>
                </a:gridCol>
                <a:gridCol w="613707">
                  <a:extLst>
                    <a:ext uri="{9D8B030D-6E8A-4147-A177-3AD203B41FA5}">
                      <a16:colId xmlns:a16="http://schemas.microsoft.com/office/drawing/2014/main" val="4093430660"/>
                    </a:ext>
                  </a:extLst>
                </a:gridCol>
                <a:gridCol w="747285">
                  <a:extLst>
                    <a:ext uri="{9D8B030D-6E8A-4147-A177-3AD203B41FA5}">
                      <a16:colId xmlns:a16="http://schemas.microsoft.com/office/drawing/2014/main" val="3655226470"/>
                    </a:ext>
                  </a:extLst>
                </a:gridCol>
                <a:gridCol w="4258193">
                  <a:extLst>
                    <a:ext uri="{9D8B030D-6E8A-4147-A177-3AD203B41FA5}">
                      <a16:colId xmlns:a16="http://schemas.microsoft.com/office/drawing/2014/main" val="2956963790"/>
                    </a:ext>
                  </a:extLst>
                </a:gridCol>
                <a:gridCol w="771007">
                  <a:extLst>
                    <a:ext uri="{9D8B030D-6E8A-4147-A177-3AD203B41FA5}">
                      <a16:colId xmlns:a16="http://schemas.microsoft.com/office/drawing/2014/main" val="379303503"/>
                    </a:ext>
                  </a:extLst>
                </a:gridCol>
                <a:gridCol w="1702125">
                  <a:extLst>
                    <a:ext uri="{9D8B030D-6E8A-4147-A177-3AD203B41FA5}">
                      <a16:colId xmlns:a16="http://schemas.microsoft.com/office/drawing/2014/main" val="463724868"/>
                    </a:ext>
                  </a:extLst>
                </a:gridCol>
                <a:gridCol w="1098752">
                  <a:extLst>
                    <a:ext uri="{9D8B030D-6E8A-4147-A177-3AD203B41FA5}">
                      <a16:colId xmlns:a16="http://schemas.microsoft.com/office/drawing/2014/main" val="2007149518"/>
                    </a:ext>
                  </a:extLst>
                </a:gridCol>
              </a:tblGrid>
              <a:tr h="308937">
                <a:tc rowSpan="2">
                  <a:txBody>
                    <a:bodyPr/>
                    <a:lstStyle/>
                    <a:p>
                      <a:pPr marL="50800" marR="222885">
                        <a:lnSpc>
                          <a:spcPct val="90000"/>
                        </a:lnSpc>
                        <a:spcBef>
                          <a:spcPts val="215"/>
                        </a:spcBef>
                        <a:spcAft>
                          <a:spcPts val="0"/>
                        </a:spcAft>
                      </a:pPr>
                      <a:r>
                        <a:rPr lang="en-GB" sz="1000" b="1">
                          <a:solidFill>
                            <a:srgbClr val="231F20"/>
                          </a:solidFill>
                          <a:effectLst/>
                          <a:latin typeface="Calibri" panose="020F0502020204030204" pitchFamily="34" charset="0"/>
                          <a:ea typeface="Calibri" panose="020F0502020204030204" pitchFamily="34" charset="0"/>
                        </a:rPr>
                        <a:t>Lesson focus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gridSpan="2">
                  <a:txBody>
                    <a:bodyPr/>
                    <a:lstStyle/>
                    <a:p>
                      <a:pPr marL="361315"/>
                      <a:r>
                        <a:rPr lang="en-GB" sz="1000" b="1">
                          <a:solidFill>
                            <a:srgbClr val="231F20"/>
                          </a:solidFill>
                          <a:effectLst/>
                          <a:latin typeface="Calibri" panose="020F0502020204030204" pitchFamily="34" charset="0"/>
                          <a:ea typeface="Calibri" panose="020F0502020204030204" pitchFamily="34" charset="0"/>
                        </a:rPr>
                        <a:t>Revisit and review</a:t>
                      </a:r>
                      <a:r>
                        <a:rPr lang="en-GB" sz="1100">
                          <a:effectLst/>
                          <a:latin typeface="Calibri" panose="020F0502020204030204" pitchFamily="34" charset="0"/>
                          <a:ea typeface="Calibri" panose="020F0502020204030204" pitchFamily="34" charset="0"/>
                        </a:rPr>
                        <a:t> </a:t>
                      </a: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hMerge="1">
                  <a:txBody>
                    <a:bodyPr/>
                    <a:lstStyle/>
                    <a:p>
                      <a:endParaRPr lang="en-GB"/>
                    </a:p>
                  </a:txBody>
                  <a:tcPr/>
                </a:tc>
                <a:tc gridSpan="4">
                  <a:txBody>
                    <a:bodyPr/>
                    <a:lstStyle/>
                    <a:p>
                      <a:pPr marL="361950"/>
                      <a:r>
                        <a:rPr lang="en-GB" sz="1000" b="1">
                          <a:solidFill>
                            <a:srgbClr val="231F20"/>
                          </a:solidFill>
                          <a:effectLst/>
                          <a:latin typeface="Calibri" panose="020F0502020204030204" pitchFamily="34" charset="0"/>
                          <a:ea typeface="Calibri" panose="020F0502020204030204" pitchFamily="34" charset="0"/>
                        </a:rPr>
                        <a:t>Teach and practise</a:t>
                      </a:r>
                      <a:r>
                        <a:rPr lang="en-GB" sz="1100">
                          <a:effectLst/>
                          <a:latin typeface="Calibri" panose="020F0502020204030204" pitchFamily="34" charset="0"/>
                          <a:ea typeface="Calibri" panose="020F0502020204030204" pitchFamily="34" charset="0"/>
                        </a:rPr>
                        <a:t> </a:t>
                      </a: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361315"/>
                      <a:r>
                        <a:rPr lang="en-GB" sz="1000" b="1">
                          <a:solidFill>
                            <a:srgbClr val="231F20"/>
                          </a:solidFill>
                          <a:effectLst/>
                          <a:latin typeface="Calibri" panose="020F0502020204030204" pitchFamily="34" charset="0"/>
                          <a:ea typeface="Calibri" panose="020F0502020204030204" pitchFamily="34" charset="0"/>
                        </a:rPr>
                        <a:t>Practise and apply</a:t>
                      </a:r>
                      <a:r>
                        <a:rPr lang="en-GB" sz="1100">
                          <a:effectLst/>
                          <a:latin typeface="Calibri" panose="020F0502020204030204" pitchFamily="34" charset="0"/>
                          <a:ea typeface="Calibri" panose="020F0502020204030204" pitchFamily="34" charset="0"/>
                        </a:rPr>
                        <a:t> </a:t>
                      </a: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48273847"/>
                  </a:ext>
                </a:extLst>
              </a:tr>
              <a:tr h="579392">
                <a:tc vMerge="1">
                  <a:txBody>
                    <a:bodyPr/>
                    <a:lstStyle/>
                    <a:p>
                      <a:endParaRPr lang="en-GB"/>
                    </a:p>
                  </a:txBody>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Words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Challenge words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Oral rehearsal</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New words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Example definitions and sentences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800" marR="5334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New challenge word</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80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Find within extract</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800" marR="8128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Read/write the sentence</a:t>
                      </a:r>
                      <a:endParaRPr lang="en-GB" sz="1100">
                        <a:effectLst/>
                        <a:latin typeface="Calibri" panose="020F0502020204030204" pitchFamily="34" charset="0"/>
                        <a:ea typeface="Calibri" panose="020F0502020204030204" pitchFamily="34" charset="0"/>
                      </a:endParaRPr>
                    </a:p>
                    <a:p>
                      <a:pPr marL="50800" marR="8128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Dictation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1620806483"/>
                  </a:ext>
                </a:extLst>
              </a:tr>
              <a:tr h="853339">
                <a:tc rowSpan="4">
                  <a:txBody>
                    <a:bodyPr/>
                    <a:lstStyle/>
                    <a:p>
                      <a:r>
                        <a:rPr lang="en-GB" sz="1000">
                          <a:solidFill>
                            <a:srgbClr val="000000"/>
                          </a:solidFill>
                          <a:effectLst/>
                          <a:latin typeface="Times New Roman" panose="02020603050405020304" pitchFamily="18" charset="0"/>
                          <a:ea typeface="Calibri" panose="020F0502020204030204" pitchFamily="34" charset="0"/>
                        </a:rPr>
                        <a:t>New teaching – suffix ly  root word ending in y with more than 1 syllable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p>
                      <a:r>
                        <a:rPr lang="fr-FR" sz="1000">
                          <a:solidFill>
                            <a:srgbClr val="000000"/>
                          </a:solidFill>
                          <a:effectLst/>
                          <a:latin typeface="Times New Roman" panose="02020603050405020304" pitchFamily="18" charset="0"/>
                          <a:ea typeface="Calibri" panose="020F0502020204030204" pitchFamily="34" charset="0"/>
                        </a:rPr>
                        <a:t>R+R focus –  prefix dis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Dislike</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Disobey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Discolour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Centre             century</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rowSpan="4">
                  <a:txBody>
                    <a:bodyPr/>
                    <a:lstStyle/>
                    <a:p>
                      <a:r>
                        <a:rPr lang="en-GB" sz="1000" dirty="0">
                          <a:solidFill>
                            <a:srgbClr val="000000"/>
                          </a:solidFill>
                          <a:effectLst/>
                          <a:latin typeface="Times New Roman" panose="02020603050405020304" pitchFamily="18" charset="0"/>
                          <a:ea typeface="Calibri" panose="020F0502020204030204" pitchFamily="34" charset="0"/>
                        </a:rPr>
                        <a:t>Creating adverbs using the suffix -</a:t>
                      </a:r>
                      <a:r>
                        <a:rPr lang="en-GB" sz="1000" dirty="0" err="1">
                          <a:solidFill>
                            <a:srgbClr val="000000"/>
                          </a:solidFill>
                          <a:effectLst/>
                          <a:latin typeface="Times New Roman" panose="02020603050405020304" pitchFamily="18" charset="0"/>
                          <a:ea typeface="Calibri" panose="020F0502020204030204" pitchFamily="34" charset="0"/>
                        </a:rPr>
                        <a:t>ly</a:t>
                      </a:r>
                      <a:r>
                        <a:rPr lang="en-GB" sz="1000" dirty="0">
                          <a:solidFill>
                            <a:srgbClr val="000000"/>
                          </a:solidFill>
                          <a:effectLst/>
                          <a:latin typeface="Times New Roman" panose="02020603050405020304" pitchFamily="18" charset="0"/>
                          <a:ea typeface="Calibri" panose="020F0502020204030204" pitchFamily="34" charset="0"/>
                        </a:rPr>
                        <a:t> (root word ends in ‘y’ with more than one syllable)</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Change y to an I and add </a:t>
                      </a:r>
                      <a:r>
                        <a:rPr lang="en-GB" sz="1000" dirty="0" err="1">
                          <a:solidFill>
                            <a:srgbClr val="000000"/>
                          </a:solidFill>
                          <a:effectLst/>
                          <a:latin typeface="Times New Roman" panose="02020603050405020304" pitchFamily="18" charset="0"/>
                          <a:ea typeface="Calibri" panose="020F0502020204030204" pitchFamily="34" charset="0"/>
                        </a:rPr>
                        <a:t>ly</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fr-FR" sz="1000" dirty="0" err="1">
                          <a:solidFill>
                            <a:srgbClr val="000000"/>
                          </a:solidFill>
                          <a:effectLst/>
                          <a:latin typeface="Times New Roman" panose="02020603050405020304" pitchFamily="18" charset="0"/>
                          <a:ea typeface="Calibri" panose="020F0502020204030204" pitchFamily="34" charset="0"/>
                        </a:rPr>
                        <a:t>Happily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angrily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lazily</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dirty="0">
                          <a:solidFill>
                            <a:srgbClr val="000000"/>
                          </a:solidFill>
                          <a:effectLst/>
                          <a:latin typeface="Times New Roman" panose="02020603050405020304" pitchFamily="18" charset="0"/>
                          <a:ea typeface="Calibri" panose="020F0502020204030204" pitchFamily="34" charset="0"/>
                        </a:rPr>
                        <a:t>Adverb – in a happy manner – “Let’s go,” she said happily.</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Adverb – in a manner resulting from or betraying anger – The rabbit angrily chomped on the carrot.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Adverb – in a manner that shows an unwillingness to exert oneself physically  - The cat stretched lazily by the fire.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effectLst/>
                          <a:latin typeface="Times New Roman" panose="02020603050405020304" pitchFamily="18" charset="0"/>
                          <a:ea typeface="Calibri" panose="020F0502020204030204" pitchFamily="34" charset="0"/>
                        </a:rPr>
                        <a:t>Island            minute</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rowSpan="4">
                  <a:txBody>
                    <a:bodyPr/>
                    <a:lstStyle/>
                    <a:p>
                      <a:r>
                        <a:rPr lang="en-GB" sz="1000">
                          <a:solidFill>
                            <a:srgbClr val="000000"/>
                          </a:solidFill>
                          <a:effectLst/>
                          <a:latin typeface="Times New Roman" panose="02020603050405020304" pitchFamily="18" charset="0"/>
                          <a:ea typeface="Calibri" panose="020F0502020204030204" pitchFamily="34" charset="0"/>
                        </a:rPr>
                        <a:t>Wind Power</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Happily, scientists are working on designs for new and better ways to generate electricity.  Over the last century, designs for new and better wind turbines have been easily seen as a solution to eco-friendly power generation.  Turbines placed out at sea, off of the coast of islands, generate more electricity.  This is because each minute the winds are more constant and stronger than on land. Busily, the blades of turbines rotate vertically around a tower.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dirty="0">
                          <a:solidFill>
                            <a:srgbClr val="000000"/>
                          </a:solidFill>
                          <a:effectLst/>
                          <a:latin typeface="Times New Roman" panose="02020603050405020304" pitchFamily="18" charset="0"/>
                          <a:ea typeface="Calibri" panose="020F0502020204030204" pitchFamily="34" charset="0"/>
                        </a:rPr>
                        <a:t>Happily, scientists are working on designs for new and better ways to generate electricity.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3270277237"/>
                  </a:ext>
                </a:extLst>
              </a:tr>
              <a:tr h="975244">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Discover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Disappear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Dishonest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Centre             century</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fr-FR" sz="1000" dirty="0" err="1">
                          <a:solidFill>
                            <a:srgbClr val="000000"/>
                          </a:solidFill>
                          <a:effectLst/>
                          <a:latin typeface="Times New Roman" panose="02020603050405020304" pitchFamily="18" charset="0"/>
                          <a:ea typeface="Calibri" panose="020F0502020204030204" pitchFamily="34" charset="0"/>
                        </a:rPr>
                        <a:t>Easily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busily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greedily</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dirty="0">
                          <a:effectLst/>
                          <a:latin typeface="Times New Roman" panose="02020603050405020304" pitchFamily="18" charset="0"/>
                          <a:ea typeface="Calibri" panose="020F0502020204030204" pitchFamily="34" charset="0"/>
                        </a:rPr>
                        <a:t>Adverb  - without difficulty or effort – She could easily work out the answer to the sum.</a:t>
                      </a:r>
                      <a:endParaRPr lang="en-GB" sz="1100" dirty="0">
                        <a:effectLst/>
                        <a:latin typeface="Calibri" panose="020F0502020204030204" pitchFamily="34" charset="0"/>
                        <a:ea typeface="Calibri" panose="020F0502020204030204" pitchFamily="34" charset="0"/>
                      </a:endParaRPr>
                    </a:p>
                    <a:p>
                      <a:r>
                        <a:rPr lang="en-GB" sz="1000" dirty="0">
                          <a:effectLst/>
                          <a:latin typeface="Times New Roman" panose="02020603050405020304" pitchFamily="18" charset="0"/>
                          <a:ea typeface="Calibri" panose="020F0502020204030204" pitchFamily="34" charset="0"/>
                        </a:rPr>
                        <a:t>Adverb – in a very active way – As they were busily working, they did not notice the rain had started.</a:t>
                      </a:r>
                      <a:endParaRPr lang="en-GB" sz="1100" dirty="0">
                        <a:effectLst/>
                        <a:latin typeface="Calibri" panose="020F0502020204030204" pitchFamily="34" charset="0"/>
                        <a:ea typeface="Calibri" panose="020F0502020204030204" pitchFamily="34" charset="0"/>
                      </a:endParaRPr>
                    </a:p>
                    <a:p>
                      <a:r>
                        <a:rPr lang="en-GB" sz="1000" dirty="0">
                          <a:effectLst/>
                          <a:latin typeface="Times New Roman" panose="02020603050405020304" pitchFamily="18" charset="0"/>
                          <a:ea typeface="Calibri" panose="020F0502020204030204" pitchFamily="34" charset="0"/>
                        </a:rPr>
                        <a:t>Adverb  - excessive desire or appetite for food – They greedily snatched the cakes from the table.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effectLst/>
                          <a:latin typeface="Times New Roman" panose="02020603050405020304" pitchFamily="18" charset="0"/>
                          <a:ea typeface="Calibri" panose="020F0502020204030204" pitchFamily="34" charset="0"/>
                        </a:rPr>
                        <a:t>Island            minute</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Over the last century, designs for new and better wind turbines have been easily seen as a solution to eco-friendly power generation.</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2645412073"/>
                  </a:ext>
                </a:extLst>
              </a:tr>
              <a:tr h="731433">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Disallow</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Disbelieve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Disapprove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Centre             century</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fr-FR" sz="1000" dirty="0" err="1">
                          <a:solidFill>
                            <a:srgbClr val="000000"/>
                          </a:solidFill>
                          <a:effectLst/>
                          <a:latin typeface="Times New Roman" panose="02020603050405020304" pitchFamily="18" charset="0"/>
                          <a:ea typeface="Calibri" panose="020F0502020204030204" pitchFamily="34" charset="0"/>
                        </a:rPr>
                        <a:t>Messily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wearily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cheekily</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Adverb – untidy or dirty – The messily made bed was a disappointment to Sam’s parents.</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Adverb – with extreme tiredness – Wearily, the horse walked on along the muddy track.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Adverb – in an appealingly irreverent way – They cheekily smiled at the camera.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effectLst/>
                          <a:latin typeface="Times New Roman" panose="02020603050405020304" pitchFamily="18" charset="0"/>
                          <a:ea typeface="Calibri" panose="020F0502020204030204" pitchFamily="34" charset="0"/>
                        </a:rPr>
                        <a:t>Island            minute</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Turbines placed out at sea, off of the coast of islands, generate more electricity.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3220995396"/>
                  </a:ext>
                </a:extLst>
              </a:tr>
              <a:tr h="731433">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Discontinue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Disgrace</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Disrepair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Centre             century</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fr-FR" sz="1000" dirty="0" err="1">
                          <a:solidFill>
                            <a:srgbClr val="000000"/>
                          </a:solidFill>
                          <a:effectLst/>
                          <a:latin typeface="Times New Roman" panose="02020603050405020304" pitchFamily="18" charset="0"/>
                          <a:ea typeface="Calibri" panose="020F0502020204030204" pitchFamily="34" charset="0"/>
                        </a:rPr>
                        <a:t>Clumsily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bumpily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hungrily</a:t>
                      </a:r>
                      <a:r>
                        <a:rPr lang="fr-FR" sz="1000" dirty="0">
                          <a:solidFill>
                            <a:srgbClr val="000000"/>
                          </a:solidFill>
                          <a:effectLst/>
                          <a:latin typeface="Times New Roman" panose="02020603050405020304" pitchFamily="18"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dirty="0">
                          <a:solidFill>
                            <a:srgbClr val="000000"/>
                          </a:solidFill>
                          <a:effectLst/>
                          <a:latin typeface="Times New Roman" panose="02020603050405020304" pitchFamily="18" charset="0"/>
                          <a:ea typeface="Calibri" panose="020F0502020204030204" pitchFamily="34" charset="0"/>
                        </a:rPr>
                        <a:t>Adverb – in an awkward and careless way – She climbed clumsily over the hill.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Adverb – uneven surface – The car moved off bumpily towards its destination.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Adverb – in a way that shows a need or desire for food – He hungrily devoured six pieces of bread.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effectLst/>
                          <a:latin typeface="Times New Roman" panose="02020603050405020304" pitchFamily="18" charset="0"/>
                          <a:ea typeface="Calibri" panose="020F0502020204030204" pitchFamily="34" charset="0"/>
                        </a:rPr>
                        <a:t>Island            minute</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Busily, the blades of turbines rotate vertically around a tower.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3015533064"/>
                  </a:ext>
                </a:extLst>
              </a:tr>
              <a:tr h="1462868">
                <a:tc>
                  <a:txBody>
                    <a:bodyPr/>
                    <a:lstStyle/>
                    <a:p>
                      <a:pPr marL="5080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Review</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solidFill>
                      <a:srgbClr val="CDDBEB"/>
                    </a:solidFill>
                  </a:tcPr>
                </a:tc>
                <a:tc>
                  <a:txBody>
                    <a:bodyPr/>
                    <a:lstStyle/>
                    <a:p>
                      <a:r>
                        <a:rPr lang="en-GB" sz="1000" b="1">
                          <a:solidFill>
                            <a:srgbClr val="000000"/>
                          </a:solidFill>
                          <a:effectLst/>
                          <a:latin typeface="Times New Roman" panose="02020603050405020304" pitchFamily="18" charset="0"/>
                          <a:ea typeface="Calibri" panose="020F0502020204030204" pitchFamily="34" charset="0"/>
                        </a:rPr>
                        <a:t>Quick Quiz</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Centre century island minute     disbelieve   disapprove   easily  messily clumsily hungrily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solidFill>
                      <a:srgbClr val="CDDBEB"/>
                    </a:solidFill>
                  </a:tcPr>
                </a:tc>
                <a:tc gridSpan="7">
                  <a:txBody>
                    <a:bodyPr/>
                    <a:lstStyle/>
                    <a:p>
                      <a:r>
                        <a:rPr lang="en-GB" sz="1000" dirty="0">
                          <a:solidFill>
                            <a:srgbClr val="000000"/>
                          </a:solidFill>
                          <a:effectLst/>
                          <a:latin typeface="Times New Roman" panose="02020603050405020304" pitchFamily="18" charset="0"/>
                          <a:ea typeface="Calibri" panose="020F0502020204030204" pitchFamily="34" charset="0"/>
                        </a:rPr>
                        <a:t>Island   - word class and word class in a sentence –  The pirates landed on an island in search of treasure.  – Determiner noun verb preposition determiner noun preposition noun preposition noun</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Minute  – word class and word class in a sentence – The minute hand ticked by slowly during the exam. – determiner adjective noun verb preposition adverb preposition determiner noun</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Calibri" panose="020F0502020204030204" pitchFamily="34" charset="0"/>
                          <a:ea typeface="Calibri" panose="020F0502020204030204" pitchFamily="34" charset="0"/>
                        </a:rPr>
                        <a:t>Investigate</a:t>
                      </a:r>
                      <a:endParaRPr lang="en-GB" sz="1100" dirty="0">
                        <a:effectLst/>
                        <a:latin typeface="Calibri" panose="020F0502020204030204" pitchFamily="34" charset="0"/>
                        <a:ea typeface="Calibri" panose="020F0502020204030204" pitchFamily="34" charset="0"/>
                      </a:endParaRPr>
                    </a:p>
                    <a:p>
                      <a:r>
                        <a:rPr lang="en-GB" sz="1000" b="1" dirty="0">
                          <a:solidFill>
                            <a:srgbClr val="000000"/>
                          </a:solidFill>
                          <a:effectLst/>
                          <a:latin typeface="Times New Roman" panose="02020603050405020304" pitchFamily="18" charset="0"/>
                          <a:ea typeface="Calibri" panose="020F0502020204030204" pitchFamily="34" charset="0"/>
                        </a:rPr>
                        <a:t>Find words associated with challenge words.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solidFill>
                      <a:srgbClr val="CDDBEB"/>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52167489"/>
                  </a:ext>
                </a:extLst>
              </a:tr>
            </a:tbl>
          </a:graphicData>
        </a:graphic>
      </p:graphicFrame>
    </p:spTree>
    <p:extLst>
      <p:ext uri="{BB962C8B-B14F-4D97-AF65-F5344CB8AC3E}">
        <p14:creationId xmlns:p14="http://schemas.microsoft.com/office/powerpoint/2010/main" val="4123902229"/>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centre</a:t>
            </a:r>
          </a:p>
        </p:txBody>
      </p:sp>
    </p:spTree>
    <p:extLst>
      <p:ext uri="{BB962C8B-B14F-4D97-AF65-F5344CB8AC3E}">
        <p14:creationId xmlns:p14="http://schemas.microsoft.com/office/powerpoint/2010/main" val="3866864438"/>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century</a:t>
            </a:r>
          </a:p>
        </p:txBody>
      </p:sp>
    </p:spTree>
    <p:extLst>
      <p:ext uri="{BB962C8B-B14F-4D97-AF65-F5344CB8AC3E}">
        <p14:creationId xmlns:p14="http://schemas.microsoft.com/office/powerpoint/2010/main" val="322118707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9D1E8E6-1EAD-BDCA-9EB5-7DA947A2BC38}"/>
              </a:ext>
            </a:extLst>
          </p:cNvPr>
          <p:cNvGraphicFramePr>
            <a:graphicFrameLocks noGrp="1"/>
          </p:cNvGraphicFramePr>
          <p:nvPr/>
        </p:nvGraphicFramePr>
        <p:xfrm>
          <a:off x="276225" y="276225"/>
          <a:ext cx="11113481" cy="6385832"/>
        </p:xfrm>
        <a:graphic>
          <a:graphicData uri="http://schemas.openxmlformats.org/drawingml/2006/table">
            <a:tbl>
              <a:tblPr firstRow="1" firstCol="1" bandRow="1"/>
              <a:tblGrid>
                <a:gridCol w="548568">
                  <a:extLst>
                    <a:ext uri="{9D8B030D-6E8A-4147-A177-3AD203B41FA5}">
                      <a16:colId xmlns:a16="http://schemas.microsoft.com/office/drawing/2014/main" val="96725615"/>
                    </a:ext>
                  </a:extLst>
                </a:gridCol>
                <a:gridCol w="686922">
                  <a:extLst>
                    <a:ext uri="{9D8B030D-6E8A-4147-A177-3AD203B41FA5}">
                      <a16:colId xmlns:a16="http://schemas.microsoft.com/office/drawing/2014/main" val="4186345308"/>
                    </a:ext>
                  </a:extLst>
                </a:gridCol>
                <a:gridCol w="686922">
                  <a:extLst>
                    <a:ext uri="{9D8B030D-6E8A-4147-A177-3AD203B41FA5}">
                      <a16:colId xmlns:a16="http://schemas.microsoft.com/office/drawing/2014/main" val="1805834922"/>
                    </a:ext>
                  </a:extLst>
                </a:gridCol>
                <a:gridCol w="613707">
                  <a:extLst>
                    <a:ext uri="{9D8B030D-6E8A-4147-A177-3AD203B41FA5}">
                      <a16:colId xmlns:a16="http://schemas.microsoft.com/office/drawing/2014/main" val="4093430660"/>
                    </a:ext>
                  </a:extLst>
                </a:gridCol>
                <a:gridCol w="747285">
                  <a:extLst>
                    <a:ext uri="{9D8B030D-6E8A-4147-A177-3AD203B41FA5}">
                      <a16:colId xmlns:a16="http://schemas.microsoft.com/office/drawing/2014/main" val="3655226470"/>
                    </a:ext>
                  </a:extLst>
                </a:gridCol>
                <a:gridCol w="4258193">
                  <a:extLst>
                    <a:ext uri="{9D8B030D-6E8A-4147-A177-3AD203B41FA5}">
                      <a16:colId xmlns:a16="http://schemas.microsoft.com/office/drawing/2014/main" val="2956963790"/>
                    </a:ext>
                  </a:extLst>
                </a:gridCol>
                <a:gridCol w="771007">
                  <a:extLst>
                    <a:ext uri="{9D8B030D-6E8A-4147-A177-3AD203B41FA5}">
                      <a16:colId xmlns:a16="http://schemas.microsoft.com/office/drawing/2014/main" val="379303503"/>
                    </a:ext>
                  </a:extLst>
                </a:gridCol>
                <a:gridCol w="1702125">
                  <a:extLst>
                    <a:ext uri="{9D8B030D-6E8A-4147-A177-3AD203B41FA5}">
                      <a16:colId xmlns:a16="http://schemas.microsoft.com/office/drawing/2014/main" val="463724868"/>
                    </a:ext>
                  </a:extLst>
                </a:gridCol>
                <a:gridCol w="1098752">
                  <a:extLst>
                    <a:ext uri="{9D8B030D-6E8A-4147-A177-3AD203B41FA5}">
                      <a16:colId xmlns:a16="http://schemas.microsoft.com/office/drawing/2014/main" val="2007149518"/>
                    </a:ext>
                  </a:extLst>
                </a:gridCol>
              </a:tblGrid>
              <a:tr h="308937">
                <a:tc rowSpan="2">
                  <a:txBody>
                    <a:bodyPr/>
                    <a:lstStyle/>
                    <a:p>
                      <a:pPr marL="50800" marR="222885">
                        <a:lnSpc>
                          <a:spcPct val="90000"/>
                        </a:lnSpc>
                        <a:spcBef>
                          <a:spcPts val="215"/>
                        </a:spcBef>
                        <a:spcAft>
                          <a:spcPts val="0"/>
                        </a:spcAft>
                      </a:pPr>
                      <a:r>
                        <a:rPr lang="en-GB" sz="1000" b="1">
                          <a:solidFill>
                            <a:srgbClr val="231F20"/>
                          </a:solidFill>
                          <a:effectLst/>
                          <a:latin typeface="Calibri" panose="020F0502020204030204" pitchFamily="34" charset="0"/>
                          <a:ea typeface="Calibri" panose="020F0502020204030204" pitchFamily="34" charset="0"/>
                        </a:rPr>
                        <a:t>Lesson focus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gridSpan="2">
                  <a:txBody>
                    <a:bodyPr/>
                    <a:lstStyle/>
                    <a:p>
                      <a:pPr marL="361315"/>
                      <a:r>
                        <a:rPr lang="en-GB" sz="1000" b="1">
                          <a:solidFill>
                            <a:srgbClr val="231F20"/>
                          </a:solidFill>
                          <a:effectLst/>
                          <a:latin typeface="Calibri" panose="020F0502020204030204" pitchFamily="34" charset="0"/>
                          <a:ea typeface="Calibri" panose="020F0502020204030204" pitchFamily="34" charset="0"/>
                        </a:rPr>
                        <a:t>Revisit and review</a:t>
                      </a:r>
                      <a:r>
                        <a:rPr lang="en-GB" sz="1100">
                          <a:effectLst/>
                          <a:latin typeface="Calibri" panose="020F0502020204030204" pitchFamily="34" charset="0"/>
                          <a:ea typeface="Calibri" panose="020F0502020204030204" pitchFamily="34" charset="0"/>
                        </a:rPr>
                        <a:t> </a:t>
                      </a: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hMerge="1">
                  <a:txBody>
                    <a:bodyPr/>
                    <a:lstStyle/>
                    <a:p>
                      <a:endParaRPr lang="en-GB"/>
                    </a:p>
                  </a:txBody>
                  <a:tcPr/>
                </a:tc>
                <a:tc gridSpan="4">
                  <a:txBody>
                    <a:bodyPr/>
                    <a:lstStyle/>
                    <a:p>
                      <a:pPr marL="361950"/>
                      <a:r>
                        <a:rPr lang="en-GB" sz="1000" b="1">
                          <a:solidFill>
                            <a:srgbClr val="231F20"/>
                          </a:solidFill>
                          <a:effectLst/>
                          <a:latin typeface="Calibri" panose="020F0502020204030204" pitchFamily="34" charset="0"/>
                          <a:ea typeface="Calibri" panose="020F0502020204030204" pitchFamily="34" charset="0"/>
                        </a:rPr>
                        <a:t>Teach and practise</a:t>
                      </a:r>
                      <a:r>
                        <a:rPr lang="en-GB" sz="1100">
                          <a:effectLst/>
                          <a:latin typeface="Calibri" panose="020F0502020204030204" pitchFamily="34" charset="0"/>
                          <a:ea typeface="Calibri" panose="020F0502020204030204" pitchFamily="34" charset="0"/>
                        </a:rPr>
                        <a:t> </a:t>
                      </a: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361315"/>
                      <a:r>
                        <a:rPr lang="en-GB" sz="1000" b="1">
                          <a:solidFill>
                            <a:srgbClr val="231F20"/>
                          </a:solidFill>
                          <a:effectLst/>
                          <a:latin typeface="Calibri" panose="020F0502020204030204" pitchFamily="34" charset="0"/>
                          <a:ea typeface="Calibri" panose="020F0502020204030204" pitchFamily="34" charset="0"/>
                        </a:rPr>
                        <a:t>Practise and apply</a:t>
                      </a:r>
                      <a:r>
                        <a:rPr lang="en-GB" sz="1100">
                          <a:effectLst/>
                          <a:latin typeface="Calibri" panose="020F0502020204030204" pitchFamily="34" charset="0"/>
                          <a:ea typeface="Calibri" panose="020F0502020204030204" pitchFamily="34" charset="0"/>
                        </a:rPr>
                        <a:t> </a:t>
                      </a: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48273847"/>
                  </a:ext>
                </a:extLst>
              </a:tr>
              <a:tr h="579392">
                <a:tc vMerge="1">
                  <a:txBody>
                    <a:bodyPr/>
                    <a:lstStyle/>
                    <a:p>
                      <a:endParaRPr lang="en-GB"/>
                    </a:p>
                  </a:txBody>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Words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Challenge words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Oral rehearsal</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New words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Example definitions and sentences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800" marR="5334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New challenge word</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80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Find within extract</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800" marR="8128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Read/write the sentence</a:t>
                      </a:r>
                      <a:endParaRPr lang="en-GB" sz="1100">
                        <a:effectLst/>
                        <a:latin typeface="Calibri" panose="020F0502020204030204" pitchFamily="34" charset="0"/>
                        <a:ea typeface="Calibri" panose="020F0502020204030204" pitchFamily="34" charset="0"/>
                      </a:endParaRPr>
                    </a:p>
                    <a:p>
                      <a:pPr marL="50800" marR="8128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Dictation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1620806483"/>
                  </a:ext>
                </a:extLst>
              </a:tr>
              <a:tr h="853339">
                <a:tc rowSpan="4">
                  <a:txBody>
                    <a:bodyPr/>
                    <a:lstStyle/>
                    <a:p>
                      <a:r>
                        <a:rPr lang="en-GB" sz="1000">
                          <a:solidFill>
                            <a:srgbClr val="000000"/>
                          </a:solidFill>
                          <a:effectLst/>
                          <a:latin typeface="Times New Roman" panose="02020603050405020304" pitchFamily="18" charset="0"/>
                          <a:ea typeface="Calibri" panose="020F0502020204030204" pitchFamily="34" charset="0"/>
                        </a:rPr>
                        <a:t>New teaching – suffix ly  root word ending in y with more than 1 syllable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p>
                      <a:r>
                        <a:rPr lang="fr-FR" sz="1000">
                          <a:solidFill>
                            <a:srgbClr val="000000"/>
                          </a:solidFill>
                          <a:effectLst/>
                          <a:latin typeface="Times New Roman" panose="02020603050405020304" pitchFamily="18" charset="0"/>
                          <a:ea typeface="Calibri" panose="020F0502020204030204" pitchFamily="34" charset="0"/>
                        </a:rPr>
                        <a:t>R+R focus –  prefix dis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Dislike</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Disobey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Discolour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Centre             century</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rowSpan="4">
                  <a:txBody>
                    <a:bodyPr/>
                    <a:lstStyle/>
                    <a:p>
                      <a:r>
                        <a:rPr lang="en-GB" sz="1000" dirty="0">
                          <a:solidFill>
                            <a:srgbClr val="000000"/>
                          </a:solidFill>
                          <a:effectLst/>
                          <a:latin typeface="Times New Roman" panose="02020603050405020304" pitchFamily="18" charset="0"/>
                          <a:ea typeface="Calibri" panose="020F0502020204030204" pitchFamily="34" charset="0"/>
                        </a:rPr>
                        <a:t>Creating adverbs using the suffix -</a:t>
                      </a:r>
                      <a:r>
                        <a:rPr lang="en-GB" sz="1000" dirty="0" err="1">
                          <a:solidFill>
                            <a:srgbClr val="000000"/>
                          </a:solidFill>
                          <a:effectLst/>
                          <a:latin typeface="Times New Roman" panose="02020603050405020304" pitchFamily="18" charset="0"/>
                          <a:ea typeface="Calibri" panose="020F0502020204030204" pitchFamily="34" charset="0"/>
                        </a:rPr>
                        <a:t>ly</a:t>
                      </a:r>
                      <a:r>
                        <a:rPr lang="en-GB" sz="1000" dirty="0">
                          <a:solidFill>
                            <a:srgbClr val="000000"/>
                          </a:solidFill>
                          <a:effectLst/>
                          <a:latin typeface="Times New Roman" panose="02020603050405020304" pitchFamily="18" charset="0"/>
                          <a:ea typeface="Calibri" panose="020F0502020204030204" pitchFamily="34" charset="0"/>
                        </a:rPr>
                        <a:t> (root word ends in ‘y’ with more than one syllable)</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Change y to an I and add </a:t>
                      </a:r>
                      <a:r>
                        <a:rPr lang="en-GB" sz="1000" dirty="0" err="1">
                          <a:solidFill>
                            <a:srgbClr val="000000"/>
                          </a:solidFill>
                          <a:effectLst/>
                          <a:latin typeface="Times New Roman" panose="02020603050405020304" pitchFamily="18" charset="0"/>
                          <a:ea typeface="Calibri" panose="020F0502020204030204" pitchFamily="34" charset="0"/>
                        </a:rPr>
                        <a:t>ly</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fr-FR" sz="1000" dirty="0" err="1">
                          <a:solidFill>
                            <a:srgbClr val="000000"/>
                          </a:solidFill>
                          <a:effectLst/>
                          <a:latin typeface="Times New Roman" panose="02020603050405020304" pitchFamily="18" charset="0"/>
                          <a:ea typeface="Calibri" panose="020F0502020204030204" pitchFamily="34" charset="0"/>
                        </a:rPr>
                        <a:t>Happily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angrily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lazily</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dirty="0">
                          <a:solidFill>
                            <a:srgbClr val="000000"/>
                          </a:solidFill>
                          <a:effectLst/>
                          <a:latin typeface="Times New Roman" panose="02020603050405020304" pitchFamily="18" charset="0"/>
                          <a:ea typeface="Calibri" panose="020F0502020204030204" pitchFamily="34" charset="0"/>
                        </a:rPr>
                        <a:t>Adverb – in a happy manner – “Let’s go,” she said happily.</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Adverb – in a manner resulting from or betraying anger – The rabbit angrily chomped on the carrot.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Adverb – in a manner that shows an unwillingness to exert oneself physically  - The cat stretched lazily by the fire.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effectLst/>
                          <a:latin typeface="Times New Roman" panose="02020603050405020304" pitchFamily="18" charset="0"/>
                          <a:ea typeface="Calibri" panose="020F0502020204030204" pitchFamily="34" charset="0"/>
                        </a:rPr>
                        <a:t>Island            minute</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rowSpan="4">
                  <a:txBody>
                    <a:bodyPr/>
                    <a:lstStyle/>
                    <a:p>
                      <a:r>
                        <a:rPr lang="en-GB" sz="1000">
                          <a:solidFill>
                            <a:srgbClr val="000000"/>
                          </a:solidFill>
                          <a:effectLst/>
                          <a:latin typeface="Times New Roman" panose="02020603050405020304" pitchFamily="18" charset="0"/>
                          <a:ea typeface="Calibri" panose="020F0502020204030204" pitchFamily="34" charset="0"/>
                        </a:rPr>
                        <a:t>Wind Power</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Happily, scientists are working on designs for new and better ways to generate electricity.  Over the last century, designs for new and better wind turbines have been easily seen as a solution to eco-friendly power generation.  Turbines placed out at sea, off of the coast of islands, generate more electricity.  This is because each minute the winds are more constant and stronger than on land. Busily, the blades of turbines rotate vertically around a tower.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dirty="0">
                          <a:solidFill>
                            <a:srgbClr val="000000"/>
                          </a:solidFill>
                          <a:effectLst/>
                          <a:latin typeface="Times New Roman" panose="02020603050405020304" pitchFamily="18" charset="0"/>
                          <a:ea typeface="Calibri" panose="020F0502020204030204" pitchFamily="34" charset="0"/>
                        </a:rPr>
                        <a:t>Happily, scientists are working on designs for new and better ways to generate electricity.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3270277237"/>
                  </a:ext>
                </a:extLst>
              </a:tr>
              <a:tr h="975244">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Discover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Disappear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Dishonest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Centre             century</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fr-FR" sz="1000" dirty="0" err="1">
                          <a:solidFill>
                            <a:srgbClr val="000000"/>
                          </a:solidFill>
                          <a:effectLst/>
                          <a:latin typeface="Times New Roman" panose="02020603050405020304" pitchFamily="18" charset="0"/>
                          <a:ea typeface="Calibri" panose="020F0502020204030204" pitchFamily="34" charset="0"/>
                        </a:rPr>
                        <a:t>Easily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busily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greedily</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dirty="0">
                          <a:effectLst/>
                          <a:latin typeface="Times New Roman" panose="02020603050405020304" pitchFamily="18" charset="0"/>
                          <a:ea typeface="Calibri" panose="020F0502020204030204" pitchFamily="34" charset="0"/>
                        </a:rPr>
                        <a:t>Adverb  - without difficulty or effort – She could easily work out the answer to the sum.</a:t>
                      </a:r>
                      <a:endParaRPr lang="en-GB" sz="1100" dirty="0">
                        <a:effectLst/>
                        <a:latin typeface="Calibri" panose="020F0502020204030204" pitchFamily="34" charset="0"/>
                        <a:ea typeface="Calibri" panose="020F0502020204030204" pitchFamily="34" charset="0"/>
                      </a:endParaRPr>
                    </a:p>
                    <a:p>
                      <a:r>
                        <a:rPr lang="en-GB" sz="1000" dirty="0">
                          <a:effectLst/>
                          <a:latin typeface="Times New Roman" panose="02020603050405020304" pitchFamily="18" charset="0"/>
                          <a:ea typeface="Calibri" panose="020F0502020204030204" pitchFamily="34" charset="0"/>
                        </a:rPr>
                        <a:t>Adverb – in a very active way – As they were busily working, they did not notice the rain had started.</a:t>
                      </a:r>
                      <a:endParaRPr lang="en-GB" sz="1100" dirty="0">
                        <a:effectLst/>
                        <a:latin typeface="Calibri" panose="020F0502020204030204" pitchFamily="34" charset="0"/>
                        <a:ea typeface="Calibri" panose="020F0502020204030204" pitchFamily="34" charset="0"/>
                      </a:endParaRPr>
                    </a:p>
                    <a:p>
                      <a:r>
                        <a:rPr lang="en-GB" sz="1000" dirty="0">
                          <a:effectLst/>
                          <a:latin typeface="Times New Roman" panose="02020603050405020304" pitchFamily="18" charset="0"/>
                          <a:ea typeface="Calibri" panose="020F0502020204030204" pitchFamily="34" charset="0"/>
                        </a:rPr>
                        <a:t>Adverb  - excessive desire or appetite for food – They greedily snatched the cakes from the table.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effectLst/>
                          <a:latin typeface="Times New Roman" panose="02020603050405020304" pitchFamily="18" charset="0"/>
                          <a:ea typeface="Calibri" panose="020F0502020204030204" pitchFamily="34" charset="0"/>
                        </a:rPr>
                        <a:t>Island            minute</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Over the last century, designs for new and better wind turbines have been easily seen as a solution to eco-friendly power generation.</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2645412073"/>
                  </a:ext>
                </a:extLst>
              </a:tr>
              <a:tr h="731433">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Disallow</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Disbelieve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Disapprove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Centre             century</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fr-FR" sz="1000" dirty="0" err="1">
                          <a:solidFill>
                            <a:srgbClr val="000000"/>
                          </a:solidFill>
                          <a:effectLst/>
                          <a:latin typeface="Times New Roman" panose="02020603050405020304" pitchFamily="18" charset="0"/>
                          <a:ea typeface="Calibri" panose="020F0502020204030204" pitchFamily="34" charset="0"/>
                        </a:rPr>
                        <a:t>Messily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wearily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cheekily</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Adverb – untidy or dirty – The messily made bed was a disappointment to Sam’s parents.</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Adverb – with extreme tiredness – Wearily, the horse walked on along the muddy track.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Adverb – in an appealingly irreverent way – They cheekily smiled at the camera.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effectLst/>
                          <a:latin typeface="Times New Roman" panose="02020603050405020304" pitchFamily="18" charset="0"/>
                          <a:ea typeface="Calibri" panose="020F0502020204030204" pitchFamily="34" charset="0"/>
                        </a:rPr>
                        <a:t>Island            minute</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Turbines placed out at sea, off of the coast of islands, generate more electricity.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3220995396"/>
                  </a:ext>
                </a:extLst>
              </a:tr>
              <a:tr h="731433">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Discontinue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Disgrace</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Disrepair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Centre             century</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fr-FR" sz="1000" dirty="0" err="1">
                          <a:solidFill>
                            <a:srgbClr val="000000"/>
                          </a:solidFill>
                          <a:effectLst/>
                          <a:latin typeface="Times New Roman" panose="02020603050405020304" pitchFamily="18" charset="0"/>
                          <a:ea typeface="Calibri" panose="020F0502020204030204" pitchFamily="34" charset="0"/>
                        </a:rPr>
                        <a:t>Clumsily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bumpily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hungrily</a:t>
                      </a:r>
                      <a:r>
                        <a:rPr lang="fr-FR" sz="1000" dirty="0">
                          <a:solidFill>
                            <a:srgbClr val="000000"/>
                          </a:solidFill>
                          <a:effectLst/>
                          <a:latin typeface="Times New Roman" panose="02020603050405020304" pitchFamily="18"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dirty="0">
                          <a:solidFill>
                            <a:srgbClr val="000000"/>
                          </a:solidFill>
                          <a:effectLst/>
                          <a:latin typeface="Times New Roman" panose="02020603050405020304" pitchFamily="18" charset="0"/>
                          <a:ea typeface="Calibri" panose="020F0502020204030204" pitchFamily="34" charset="0"/>
                        </a:rPr>
                        <a:t>Adverb – in an awkward and careless way – She climbed clumsily over the hill.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Adverb – uneven surface – The car moved off bumpily towards its destination.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Adverb – in a way that shows a need or desire for food – He hungrily devoured six pieces of bread.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effectLst/>
                          <a:latin typeface="Times New Roman" panose="02020603050405020304" pitchFamily="18" charset="0"/>
                          <a:ea typeface="Calibri" panose="020F0502020204030204" pitchFamily="34" charset="0"/>
                        </a:rPr>
                        <a:t>Island            minute</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Busily, the blades of turbines rotate vertically around a tower.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3015533064"/>
                  </a:ext>
                </a:extLst>
              </a:tr>
              <a:tr h="1462868">
                <a:tc>
                  <a:txBody>
                    <a:bodyPr/>
                    <a:lstStyle/>
                    <a:p>
                      <a:pPr marL="5080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Review</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solidFill>
                      <a:srgbClr val="CDDBEB"/>
                    </a:solidFill>
                  </a:tcPr>
                </a:tc>
                <a:tc>
                  <a:txBody>
                    <a:bodyPr/>
                    <a:lstStyle/>
                    <a:p>
                      <a:r>
                        <a:rPr lang="en-GB" sz="1000" b="1">
                          <a:solidFill>
                            <a:srgbClr val="000000"/>
                          </a:solidFill>
                          <a:effectLst/>
                          <a:latin typeface="Times New Roman" panose="02020603050405020304" pitchFamily="18" charset="0"/>
                          <a:ea typeface="Calibri" panose="020F0502020204030204" pitchFamily="34" charset="0"/>
                        </a:rPr>
                        <a:t>Quick Quiz</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Centre century island minute     disbelieve   disapprove   easily  messily clumsily hungrily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solidFill>
                      <a:srgbClr val="CDDBEB"/>
                    </a:solidFill>
                  </a:tcPr>
                </a:tc>
                <a:tc gridSpan="7">
                  <a:txBody>
                    <a:bodyPr/>
                    <a:lstStyle/>
                    <a:p>
                      <a:r>
                        <a:rPr lang="en-GB" sz="1000" dirty="0">
                          <a:solidFill>
                            <a:srgbClr val="000000"/>
                          </a:solidFill>
                          <a:effectLst/>
                          <a:latin typeface="Times New Roman" panose="02020603050405020304" pitchFamily="18" charset="0"/>
                          <a:ea typeface="Calibri" panose="020F0502020204030204" pitchFamily="34" charset="0"/>
                        </a:rPr>
                        <a:t>Island   - word class and word class in a sentence –  The pirates landed on an island in search of treasure.  – Determiner noun verb preposition determiner noun preposition noun preposition noun</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Minute  – word class and word class in a sentence – The minute hand ticked by slowly during the exam. – determiner adjective noun verb preposition adverb preposition determiner noun</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Calibri" panose="020F0502020204030204" pitchFamily="34" charset="0"/>
                          <a:ea typeface="Calibri" panose="020F0502020204030204" pitchFamily="34" charset="0"/>
                        </a:rPr>
                        <a:t>Investigate</a:t>
                      </a:r>
                      <a:endParaRPr lang="en-GB" sz="1100" dirty="0">
                        <a:effectLst/>
                        <a:latin typeface="Calibri" panose="020F0502020204030204" pitchFamily="34" charset="0"/>
                        <a:ea typeface="Calibri" panose="020F0502020204030204" pitchFamily="34" charset="0"/>
                      </a:endParaRPr>
                    </a:p>
                    <a:p>
                      <a:r>
                        <a:rPr lang="en-GB" sz="1000" b="1" dirty="0">
                          <a:solidFill>
                            <a:srgbClr val="000000"/>
                          </a:solidFill>
                          <a:effectLst/>
                          <a:latin typeface="Times New Roman" panose="02020603050405020304" pitchFamily="18" charset="0"/>
                          <a:ea typeface="Calibri" panose="020F0502020204030204" pitchFamily="34" charset="0"/>
                        </a:rPr>
                        <a:t>Find words associated with challenge words.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solidFill>
                      <a:srgbClr val="CDDBEB"/>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52167489"/>
                  </a:ext>
                </a:extLst>
              </a:tr>
            </a:tbl>
          </a:graphicData>
        </a:graphic>
      </p:graphicFrame>
    </p:spTree>
    <p:extLst>
      <p:ext uri="{BB962C8B-B14F-4D97-AF65-F5344CB8AC3E}">
        <p14:creationId xmlns:p14="http://schemas.microsoft.com/office/powerpoint/2010/main" val="3756029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happily</a:t>
            </a:r>
          </a:p>
        </p:txBody>
      </p:sp>
      <p:sp>
        <p:nvSpPr>
          <p:cNvPr id="3" name="Rectangle 2">
            <a:extLst>
              <a:ext uri="{FF2B5EF4-FFF2-40B4-BE49-F238E27FC236}">
                <a16:creationId xmlns:a16="http://schemas.microsoft.com/office/drawing/2014/main" id="{13BB5EC0-7A96-4D29-A835-6FAE896C31A4}"/>
              </a:ext>
            </a:extLst>
          </p:cNvPr>
          <p:cNvSpPr/>
          <p:nvPr/>
        </p:nvSpPr>
        <p:spPr>
          <a:xfrm>
            <a:off x="7037613" y="3547383"/>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3660535"/>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dislike</a:t>
            </a:r>
          </a:p>
        </p:txBody>
      </p:sp>
    </p:spTree>
    <p:extLst>
      <p:ext uri="{BB962C8B-B14F-4D97-AF65-F5344CB8AC3E}">
        <p14:creationId xmlns:p14="http://schemas.microsoft.com/office/powerpoint/2010/main" val="291688408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disobey</a:t>
            </a:r>
          </a:p>
        </p:txBody>
      </p:sp>
    </p:spTree>
    <p:extLst>
      <p:ext uri="{BB962C8B-B14F-4D97-AF65-F5344CB8AC3E}">
        <p14:creationId xmlns:p14="http://schemas.microsoft.com/office/powerpoint/2010/main" val="1612179683"/>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discolour</a:t>
            </a:r>
          </a:p>
        </p:txBody>
      </p:sp>
    </p:spTree>
    <p:extLst>
      <p:ext uri="{BB962C8B-B14F-4D97-AF65-F5344CB8AC3E}">
        <p14:creationId xmlns:p14="http://schemas.microsoft.com/office/powerpoint/2010/main" val="4213858259"/>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discover</a:t>
            </a:r>
          </a:p>
        </p:txBody>
      </p:sp>
    </p:spTree>
    <p:extLst>
      <p:ext uri="{BB962C8B-B14F-4D97-AF65-F5344CB8AC3E}">
        <p14:creationId xmlns:p14="http://schemas.microsoft.com/office/powerpoint/2010/main" val="4118669830"/>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disappear</a:t>
            </a:r>
          </a:p>
        </p:txBody>
      </p:sp>
    </p:spTree>
    <p:extLst>
      <p:ext uri="{BB962C8B-B14F-4D97-AF65-F5344CB8AC3E}">
        <p14:creationId xmlns:p14="http://schemas.microsoft.com/office/powerpoint/2010/main" val="2242183891"/>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dishonest</a:t>
            </a:r>
          </a:p>
        </p:txBody>
      </p:sp>
    </p:spTree>
    <p:extLst>
      <p:ext uri="{BB962C8B-B14F-4D97-AF65-F5344CB8AC3E}">
        <p14:creationId xmlns:p14="http://schemas.microsoft.com/office/powerpoint/2010/main" val="68097805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disallow</a:t>
            </a:r>
          </a:p>
        </p:txBody>
      </p:sp>
    </p:spTree>
    <p:extLst>
      <p:ext uri="{BB962C8B-B14F-4D97-AF65-F5344CB8AC3E}">
        <p14:creationId xmlns:p14="http://schemas.microsoft.com/office/powerpoint/2010/main" val="4064547850"/>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disbelieve</a:t>
            </a:r>
          </a:p>
        </p:txBody>
      </p:sp>
    </p:spTree>
    <p:extLst>
      <p:ext uri="{BB962C8B-B14F-4D97-AF65-F5344CB8AC3E}">
        <p14:creationId xmlns:p14="http://schemas.microsoft.com/office/powerpoint/2010/main" val="606007093"/>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disapprove</a:t>
            </a:r>
          </a:p>
        </p:txBody>
      </p:sp>
    </p:spTree>
    <p:extLst>
      <p:ext uri="{BB962C8B-B14F-4D97-AF65-F5344CB8AC3E}">
        <p14:creationId xmlns:p14="http://schemas.microsoft.com/office/powerpoint/2010/main" val="3045267707"/>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discontinue</a:t>
            </a:r>
          </a:p>
        </p:txBody>
      </p:sp>
    </p:spTree>
    <p:extLst>
      <p:ext uri="{BB962C8B-B14F-4D97-AF65-F5344CB8AC3E}">
        <p14:creationId xmlns:p14="http://schemas.microsoft.com/office/powerpoint/2010/main" val="3828583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happily</a:t>
            </a:r>
          </a:p>
        </p:txBody>
      </p:sp>
      <p:sp>
        <p:nvSpPr>
          <p:cNvPr id="3" name="Rectangle 2">
            <a:extLst>
              <a:ext uri="{FF2B5EF4-FFF2-40B4-BE49-F238E27FC236}">
                <a16:creationId xmlns:a16="http://schemas.microsoft.com/office/drawing/2014/main" id="{13BB5EC0-7A96-4D29-A835-6FAE896C31A4}"/>
              </a:ext>
            </a:extLst>
          </p:cNvPr>
          <p:cNvSpPr/>
          <p:nvPr/>
        </p:nvSpPr>
        <p:spPr>
          <a:xfrm>
            <a:off x="7037613" y="3547383"/>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Image result for happily clipart">
            <a:extLst>
              <a:ext uri="{FF2B5EF4-FFF2-40B4-BE49-F238E27FC236}">
                <a16:creationId xmlns:a16="http://schemas.microsoft.com/office/drawing/2014/main" id="{B31D954B-2C08-7970-FA26-D12BA27C6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02" y="351063"/>
            <a:ext cx="2457224" cy="2245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788248"/>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disgrace</a:t>
            </a:r>
          </a:p>
        </p:txBody>
      </p:sp>
    </p:spTree>
    <p:extLst>
      <p:ext uri="{BB962C8B-B14F-4D97-AF65-F5344CB8AC3E}">
        <p14:creationId xmlns:p14="http://schemas.microsoft.com/office/powerpoint/2010/main" val="2974311952"/>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disrepair</a:t>
            </a:r>
          </a:p>
        </p:txBody>
      </p:sp>
    </p:spTree>
    <p:extLst>
      <p:ext uri="{BB962C8B-B14F-4D97-AF65-F5344CB8AC3E}">
        <p14:creationId xmlns:p14="http://schemas.microsoft.com/office/powerpoint/2010/main" val="3931376148"/>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happily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angrily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lazily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8272345"/>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easily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busily</a:t>
            </a:r>
          </a:p>
        </p:txBody>
      </p:sp>
    </p:spTree>
    <p:extLst>
      <p:ext uri="{BB962C8B-B14F-4D97-AF65-F5344CB8AC3E}">
        <p14:creationId xmlns:p14="http://schemas.microsoft.com/office/powerpoint/2010/main" val="80578285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greedily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messily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2669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angrily</a:t>
            </a:r>
          </a:p>
        </p:txBody>
      </p:sp>
    </p:spTree>
    <p:extLst>
      <p:ext uri="{BB962C8B-B14F-4D97-AF65-F5344CB8AC3E}">
        <p14:creationId xmlns:p14="http://schemas.microsoft.com/office/powerpoint/2010/main" val="1859828371"/>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wearily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cheekily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clumsily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bumpily</a:t>
            </a:r>
          </a:p>
        </p:txBody>
      </p:sp>
    </p:spTree>
    <p:extLst>
      <p:ext uri="{BB962C8B-B14F-4D97-AF65-F5344CB8AC3E}">
        <p14:creationId xmlns:p14="http://schemas.microsoft.com/office/powerpoint/2010/main" val="3759821407"/>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hungrily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3025048"/>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island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minute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201424"/>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centre century island minute disbelieve disapprove easily messily clumsily hungrily </a:t>
            </a:r>
          </a:p>
        </p:txBody>
      </p:sp>
    </p:spTree>
    <p:extLst>
      <p:ext uri="{BB962C8B-B14F-4D97-AF65-F5344CB8AC3E}">
        <p14:creationId xmlns:p14="http://schemas.microsoft.com/office/powerpoint/2010/main" val="3886991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angrily</a:t>
            </a:r>
          </a:p>
        </p:txBody>
      </p:sp>
      <p:sp>
        <p:nvSpPr>
          <p:cNvPr id="3" name="Rectangle 2">
            <a:extLst>
              <a:ext uri="{FF2B5EF4-FFF2-40B4-BE49-F238E27FC236}">
                <a16:creationId xmlns:a16="http://schemas.microsoft.com/office/drawing/2014/main" id="{0366E0B6-702E-4814-82C6-08CA2D13F3C9}"/>
              </a:ext>
            </a:extLst>
          </p:cNvPr>
          <p:cNvSpPr/>
          <p:nvPr/>
        </p:nvSpPr>
        <p:spPr>
          <a:xfrm>
            <a:off x="6662059" y="3657600"/>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6882615"/>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79614" y="2274838"/>
            <a:ext cx="11625943" cy="1569660"/>
          </a:xfrm>
          <a:prstGeom prst="rect">
            <a:avLst/>
          </a:prstGeom>
          <a:noFill/>
        </p:spPr>
        <p:txBody>
          <a:bodyPr wrap="square" rtlCol="0">
            <a:spAutoFit/>
          </a:bodyPr>
          <a:lstStyle/>
          <a:p>
            <a:r>
              <a:rPr lang="en-GB" sz="4800" dirty="0">
                <a:latin typeface="Twinkl Cursive Looped" panose="02000000000000000000" pitchFamily="2" charset="0"/>
              </a:rPr>
              <a:t>The pirates landed on an island in search of treasure.   </a:t>
            </a:r>
            <a:endParaRPr lang="en-GB" sz="7200" dirty="0"/>
          </a:p>
        </p:txBody>
      </p:sp>
    </p:spTree>
    <p:extLst>
      <p:ext uri="{BB962C8B-B14F-4D97-AF65-F5344CB8AC3E}">
        <p14:creationId xmlns:p14="http://schemas.microsoft.com/office/powerpoint/2010/main" val="694825332"/>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9" y="3777066"/>
            <a:ext cx="11800115" cy="1200329"/>
          </a:xfrm>
          <a:prstGeom prst="rect">
            <a:avLst/>
          </a:prstGeom>
          <a:noFill/>
        </p:spPr>
        <p:txBody>
          <a:bodyPr wrap="square" rtlCol="0">
            <a:spAutoFit/>
          </a:bodyPr>
          <a:lstStyle/>
          <a:p>
            <a:r>
              <a:rPr lang="en-GB" sz="3600" dirty="0">
                <a:solidFill>
                  <a:srgbClr val="FFC000"/>
                </a:solidFill>
                <a:latin typeface="Twinkl Cursive Looped" panose="02000000000000000000" pitchFamily="2" charset="0"/>
              </a:rPr>
              <a:t>Determiner</a:t>
            </a:r>
            <a:r>
              <a:rPr lang="en-GB" sz="3600" dirty="0">
                <a:solidFill>
                  <a:schemeClr val="accent2"/>
                </a:solidFill>
                <a:latin typeface="Twinkl Cursive Looped" panose="02000000000000000000" pitchFamily="2" charset="0"/>
              </a:rPr>
              <a:t> </a:t>
            </a:r>
            <a:r>
              <a:rPr lang="en-GB" sz="3600" dirty="0">
                <a:solidFill>
                  <a:srgbClr val="FF0000"/>
                </a:solidFill>
                <a:latin typeface="Twinkl Cursive Looped" panose="02000000000000000000" pitchFamily="2" charset="0"/>
              </a:rPr>
              <a:t>noun </a:t>
            </a:r>
            <a:r>
              <a:rPr lang="en-GB" sz="3600" dirty="0">
                <a:solidFill>
                  <a:schemeClr val="accent1"/>
                </a:solidFill>
                <a:latin typeface="Twinkl Cursive Looped" panose="02000000000000000000" pitchFamily="2" charset="0"/>
              </a:rPr>
              <a:t>verb </a:t>
            </a:r>
            <a:r>
              <a:rPr lang="en-GB" sz="3600" dirty="0">
                <a:solidFill>
                  <a:schemeClr val="accent6"/>
                </a:solidFill>
                <a:latin typeface="Twinkl Cursive Looped" panose="02000000000000000000" pitchFamily="2" charset="0"/>
              </a:rPr>
              <a:t>preposition </a:t>
            </a:r>
            <a:r>
              <a:rPr lang="en-GB" sz="3600" dirty="0">
                <a:solidFill>
                  <a:srgbClr val="FFC000"/>
                </a:solidFill>
                <a:latin typeface="Twinkl Cursive Looped" panose="02000000000000000000" pitchFamily="2" charset="0"/>
              </a:rPr>
              <a:t>determiner </a:t>
            </a:r>
            <a:r>
              <a:rPr lang="en-GB" sz="3600" dirty="0">
                <a:solidFill>
                  <a:srgbClr val="FF0000"/>
                </a:solidFill>
                <a:latin typeface="Twinkl Cursive Looped" panose="02000000000000000000" pitchFamily="2" charset="0"/>
              </a:rPr>
              <a:t>noun </a:t>
            </a:r>
            <a:r>
              <a:rPr lang="en-GB" sz="3600" dirty="0">
                <a:solidFill>
                  <a:schemeClr val="accent6"/>
                </a:solidFill>
                <a:latin typeface="Twinkl Cursive Looped" panose="02000000000000000000" pitchFamily="2" charset="0"/>
              </a:rPr>
              <a:t>preposition</a:t>
            </a:r>
            <a:r>
              <a:rPr lang="en-GB" sz="3600" dirty="0">
                <a:solidFill>
                  <a:srgbClr val="FFC000"/>
                </a:solidFill>
                <a:latin typeface="Twinkl Cursive Looped" panose="02000000000000000000" pitchFamily="2" charset="0"/>
              </a:rPr>
              <a:t> </a:t>
            </a:r>
            <a:r>
              <a:rPr lang="en-GB" sz="3600" dirty="0">
                <a:solidFill>
                  <a:srgbClr val="FF0000"/>
                </a:solidFill>
                <a:latin typeface="Twinkl Cursive Looped" panose="02000000000000000000" pitchFamily="2" charset="0"/>
              </a:rPr>
              <a:t>noun </a:t>
            </a:r>
            <a:r>
              <a:rPr lang="en-GB" sz="3600" dirty="0">
                <a:solidFill>
                  <a:schemeClr val="accent6"/>
                </a:solidFill>
                <a:latin typeface="Twinkl Cursive Looped" panose="02000000000000000000" pitchFamily="2" charset="0"/>
              </a:rPr>
              <a:t>preposition</a:t>
            </a:r>
            <a:r>
              <a:rPr lang="en-GB" sz="3600" dirty="0">
                <a:solidFill>
                  <a:srgbClr val="FFC000"/>
                </a:solidFill>
                <a:latin typeface="Twinkl Cursive Looped" panose="02000000000000000000" pitchFamily="2" charset="0"/>
              </a:rPr>
              <a:t> </a:t>
            </a:r>
            <a:r>
              <a:rPr lang="en-GB" sz="3600" dirty="0">
                <a:solidFill>
                  <a:srgbClr val="FF0000"/>
                </a:solidFill>
                <a:latin typeface="Twinkl Cursive Looped" panose="02000000000000000000" pitchFamily="2" charset="0"/>
              </a:rPr>
              <a:t>noun</a:t>
            </a:r>
          </a:p>
        </p:txBody>
      </p:sp>
      <p:sp>
        <p:nvSpPr>
          <p:cNvPr id="3" name="TextBox 2">
            <a:extLst>
              <a:ext uri="{FF2B5EF4-FFF2-40B4-BE49-F238E27FC236}">
                <a16:creationId xmlns:a16="http://schemas.microsoft.com/office/drawing/2014/main" id="{E500F0D3-C8EE-77CA-D8A5-2252D46724AA}"/>
              </a:ext>
            </a:extLst>
          </p:cNvPr>
          <p:cNvSpPr txBox="1"/>
          <p:nvPr/>
        </p:nvSpPr>
        <p:spPr>
          <a:xfrm>
            <a:off x="451759" y="1956022"/>
            <a:ext cx="11517084" cy="1569660"/>
          </a:xfrm>
          <a:prstGeom prst="rect">
            <a:avLst/>
          </a:prstGeom>
          <a:noFill/>
        </p:spPr>
        <p:txBody>
          <a:bodyPr wrap="square" rtlCol="0">
            <a:spAutoFit/>
          </a:bodyPr>
          <a:lstStyle/>
          <a:p>
            <a:r>
              <a:rPr lang="en-GB" sz="4800" dirty="0">
                <a:latin typeface="Twinkl Cursive Looped" panose="02000000000000000000" pitchFamily="2" charset="0"/>
              </a:rPr>
              <a:t>The pirates landed on an island in search of treasure. </a:t>
            </a:r>
            <a:endParaRPr lang="en-GB" sz="7200" dirty="0"/>
          </a:p>
        </p:txBody>
      </p:sp>
    </p:spTree>
    <p:extLst>
      <p:ext uri="{BB962C8B-B14F-4D97-AF65-F5344CB8AC3E}">
        <p14:creationId xmlns:p14="http://schemas.microsoft.com/office/powerpoint/2010/main" val="2625843251"/>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9" y="3777066"/>
            <a:ext cx="11800115" cy="1200329"/>
          </a:xfrm>
          <a:prstGeom prst="rect">
            <a:avLst/>
          </a:prstGeom>
          <a:noFill/>
        </p:spPr>
        <p:txBody>
          <a:bodyPr wrap="square" rtlCol="0">
            <a:spAutoFit/>
          </a:bodyPr>
          <a:lstStyle/>
          <a:p>
            <a:r>
              <a:rPr lang="en-GB" sz="3600" dirty="0">
                <a:solidFill>
                  <a:srgbClr val="FFC000"/>
                </a:solidFill>
                <a:latin typeface="Twinkl Cursive Looped" panose="02000000000000000000" pitchFamily="2" charset="0"/>
              </a:rPr>
              <a:t>Determiner</a:t>
            </a:r>
            <a:r>
              <a:rPr lang="en-GB" sz="3600" dirty="0">
                <a:solidFill>
                  <a:schemeClr val="accent2"/>
                </a:solidFill>
                <a:latin typeface="Twinkl Cursive Looped" panose="02000000000000000000" pitchFamily="2" charset="0"/>
              </a:rPr>
              <a:t> </a:t>
            </a:r>
            <a:r>
              <a:rPr lang="en-GB" sz="3600" dirty="0">
                <a:solidFill>
                  <a:srgbClr val="FF0000"/>
                </a:solidFill>
                <a:latin typeface="Twinkl Cursive Looped" panose="02000000000000000000" pitchFamily="2" charset="0"/>
              </a:rPr>
              <a:t>noun </a:t>
            </a:r>
            <a:r>
              <a:rPr lang="en-GB" sz="3600" dirty="0">
                <a:solidFill>
                  <a:schemeClr val="accent1"/>
                </a:solidFill>
                <a:latin typeface="Twinkl Cursive Looped" panose="02000000000000000000" pitchFamily="2" charset="0"/>
              </a:rPr>
              <a:t>verb </a:t>
            </a:r>
            <a:r>
              <a:rPr lang="en-GB" sz="3600" dirty="0">
                <a:solidFill>
                  <a:schemeClr val="accent6"/>
                </a:solidFill>
                <a:latin typeface="Twinkl Cursive Looped" panose="02000000000000000000" pitchFamily="2" charset="0"/>
              </a:rPr>
              <a:t>preposition </a:t>
            </a:r>
            <a:r>
              <a:rPr lang="en-GB" sz="3600" dirty="0">
                <a:solidFill>
                  <a:srgbClr val="FFC000"/>
                </a:solidFill>
                <a:latin typeface="Twinkl Cursive Looped" panose="02000000000000000000" pitchFamily="2" charset="0"/>
              </a:rPr>
              <a:t>determiner </a:t>
            </a:r>
            <a:r>
              <a:rPr lang="en-GB" sz="3600" dirty="0">
                <a:solidFill>
                  <a:srgbClr val="FF0000"/>
                </a:solidFill>
                <a:highlight>
                  <a:srgbClr val="FFFF00"/>
                </a:highlight>
                <a:latin typeface="Twinkl Cursive Looped" panose="02000000000000000000" pitchFamily="2" charset="0"/>
              </a:rPr>
              <a:t>noun</a:t>
            </a:r>
            <a:r>
              <a:rPr lang="en-GB" sz="3600" dirty="0">
                <a:solidFill>
                  <a:srgbClr val="FF0000"/>
                </a:solidFill>
                <a:latin typeface="Twinkl Cursive Looped" panose="02000000000000000000" pitchFamily="2" charset="0"/>
              </a:rPr>
              <a:t> </a:t>
            </a:r>
            <a:r>
              <a:rPr lang="en-GB" sz="3600" dirty="0">
                <a:solidFill>
                  <a:schemeClr val="accent6"/>
                </a:solidFill>
                <a:latin typeface="Twinkl Cursive Looped" panose="02000000000000000000" pitchFamily="2" charset="0"/>
              </a:rPr>
              <a:t>preposition</a:t>
            </a:r>
            <a:r>
              <a:rPr lang="en-GB" sz="3600" dirty="0">
                <a:solidFill>
                  <a:srgbClr val="FFC000"/>
                </a:solidFill>
                <a:latin typeface="Twinkl Cursive Looped" panose="02000000000000000000" pitchFamily="2" charset="0"/>
              </a:rPr>
              <a:t> </a:t>
            </a:r>
            <a:r>
              <a:rPr lang="en-GB" sz="3600" dirty="0">
                <a:solidFill>
                  <a:srgbClr val="FF0000"/>
                </a:solidFill>
                <a:latin typeface="Twinkl Cursive Looped" panose="02000000000000000000" pitchFamily="2" charset="0"/>
              </a:rPr>
              <a:t>noun </a:t>
            </a:r>
            <a:r>
              <a:rPr lang="en-GB" sz="3600" dirty="0">
                <a:solidFill>
                  <a:schemeClr val="accent6"/>
                </a:solidFill>
                <a:latin typeface="Twinkl Cursive Looped" panose="02000000000000000000" pitchFamily="2" charset="0"/>
              </a:rPr>
              <a:t>preposition</a:t>
            </a:r>
            <a:r>
              <a:rPr lang="en-GB" sz="3600" dirty="0">
                <a:solidFill>
                  <a:srgbClr val="FFC000"/>
                </a:solidFill>
                <a:latin typeface="Twinkl Cursive Looped" panose="02000000000000000000" pitchFamily="2" charset="0"/>
              </a:rPr>
              <a:t> </a:t>
            </a:r>
            <a:r>
              <a:rPr lang="en-GB" sz="3600" dirty="0">
                <a:solidFill>
                  <a:srgbClr val="FF0000"/>
                </a:solidFill>
                <a:latin typeface="Twinkl Cursive Looped" panose="02000000000000000000" pitchFamily="2" charset="0"/>
              </a:rPr>
              <a:t>noun</a:t>
            </a:r>
          </a:p>
        </p:txBody>
      </p:sp>
      <p:sp>
        <p:nvSpPr>
          <p:cNvPr id="3" name="TextBox 2">
            <a:extLst>
              <a:ext uri="{FF2B5EF4-FFF2-40B4-BE49-F238E27FC236}">
                <a16:creationId xmlns:a16="http://schemas.microsoft.com/office/drawing/2014/main" id="{E500F0D3-C8EE-77CA-D8A5-2252D46724AA}"/>
              </a:ext>
            </a:extLst>
          </p:cNvPr>
          <p:cNvSpPr txBox="1"/>
          <p:nvPr/>
        </p:nvSpPr>
        <p:spPr>
          <a:xfrm>
            <a:off x="451759" y="1956022"/>
            <a:ext cx="11517084" cy="1569660"/>
          </a:xfrm>
          <a:prstGeom prst="rect">
            <a:avLst/>
          </a:prstGeom>
          <a:noFill/>
        </p:spPr>
        <p:txBody>
          <a:bodyPr wrap="square" rtlCol="0">
            <a:spAutoFit/>
          </a:bodyPr>
          <a:lstStyle/>
          <a:p>
            <a:r>
              <a:rPr lang="en-GB" sz="4800" dirty="0">
                <a:latin typeface="Twinkl Cursive Looped" panose="02000000000000000000" pitchFamily="2" charset="0"/>
              </a:rPr>
              <a:t>The pirates landed on an </a:t>
            </a:r>
            <a:r>
              <a:rPr lang="en-GB" sz="4800" dirty="0">
                <a:highlight>
                  <a:srgbClr val="FFFF00"/>
                </a:highlight>
                <a:latin typeface="Twinkl Cursive Looped" panose="02000000000000000000" pitchFamily="2" charset="0"/>
              </a:rPr>
              <a:t>island</a:t>
            </a:r>
            <a:r>
              <a:rPr lang="en-GB" sz="4800" dirty="0">
                <a:latin typeface="Twinkl Cursive Looped" panose="02000000000000000000" pitchFamily="2" charset="0"/>
              </a:rPr>
              <a:t> in search of treasure. </a:t>
            </a:r>
            <a:endParaRPr lang="en-GB" sz="7200" dirty="0"/>
          </a:p>
        </p:txBody>
      </p:sp>
    </p:spTree>
    <p:extLst>
      <p:ext uri="{BB962C8B-B14F-4D97-AF65-F5344CB8AC3E}">
        <p14:creationId xmlns:p14="http://schemas.microsoft.com/office/powerpoint/2010/main" val="1353328165"/>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2123658"/>
          </a:xfrm>
          <a:prstGeom prst="rect">
            <a:avLst/>
          </a:prstGeom>
          <a:noFill/>
        </p:spPr>
        <p:txBody>
          <a:bodyPr wrap="square" rtlCol="0">
            <a:spAutoFit/>
          </a:bodyPr>
          <a:lstStyle/>
          <a:p>
            <a:r>
              <a:rPr lang="en-GB" sz="6600" dirty="0">
                <a:latin typeface="Twinkl Cursive Looped" panose="02000000000000000000" pitchFamily="2" charset="0"/>
              </a:rPr>
              <a:t>The minute hand ticked by slowly during the exam. </a:t>
            </a:r>
            <a:endParaRPr lang="en-GB" sz="7200" dirty="0"/>
          </a:p>
        </p:txBody>
      </p:sp>
    </p:spTree>
    <p:extLst>
      <p:ext uri="{BB962C8B-B14F-4D97-AF65-F5344CB8AC3E}">
        <p14:creationId xmlns:p14="http://schemas.microsoft.com/office/powerpoint/2010/main" val="1181201419"/>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3354765"/>
          </a:xfrm>
          <a:prstGeom prst="rect">
            <a:avLst/>
          </a:prstGeom>
          <a:noFill/>
        </p:spPr>
        <p:txBody>
          <a:bodyPr wrap="square" rtlCol="0">
            <a:spAutoFit/>
          </a:bodyPr>
          <a:lstStyle/>
          <a:p>
            <a:r>
              <a:rPr lang="en-GB" sz="6600" dirty="0">
                <a:latin typeface="Twinkl Cursive Looped" panose="02000000000000000000" pitchFamily="2" charset="0"/>
              </a:rPr>
              <a:t>The minute hand ticked by slowly during the exam. </a:t>
            </a:r>
          </a:p>
          <a:p>
            <a:r>
              <a:rPr lang="en-GB" sz="4000" dirty="0">
                <a:solidFill>
                  <a:srgbClr val="FFC000"/>
                </a:solidFill>
                <a:latin typeface="Twinkl Cursive Looped" panose="02000000000000000000" pitchFamily="2" charset="0"/>
              </a:rPr>
              <a:t>Determiner</a:t>
            </a:r>
            <a:r>
              <a:rPr lang="en-GB" sz="4000" dirty="0">
                <a:solidFill>
                  <a:schemeClr val="accent2"/>
                </a:solidFill>
                <a:latin typeface="Twinkl Cursive Looped" panose="02000000000000000000" pitchFamily="2" charset="0"/>
              </a:rPr>
              <a:t> adjective </a:t>
            </a:r>
            <a:r>
              <a:rPr lang="en-GB" sz="4000" dirty="0">
                <a:solidFill>
                  <a:srgbClr val="FF0000"/>
                </a:solidFill>
                <a:latin typeface="Twinkl Cursive Looped" panose="02000000000000000000" pitchFamily="2" charset="0"/>
              </a:rPr>
              <a:t>noun </a:t>
            </a:r>
            <a:r>
              <a:rPr lang="en-GB" sz="4000" dirty="0">
                <a:solidFill>
                  <a:schemeClr val="accent1"/>
                </a:solidFill>
                <a:latin typeface="Twinkl Cursive Looped" panose="02000000000000000000" pitchFamily="2" charset="0"/>
              </a:rPr>
              <a:t>verb </a:t>
            </a:r>
            <a:r>
              <a:rPr lang="en-GB" sz="4000" dirty="0">
                <a:solidFill>
                  <a:schemeClr val="accent6"/>
                </a:solidFill>
                <a:latin typeface="Twinkl Cursive Looped" panose="02000000000000000000" pitchFamily="2" charset="0"/>
              </a:rPr>
              <a:t>prepositions </a:t>
            </a:r>
            <a:r>
              <a:rPr lang="en-GB" sz="4000" dirty="0">
                <a:solidFill>
                  <a:srgbClr val="7030A0"/>
                </a:solidFill>
                <a:latin typeface="Twinkl Cursive Looped" panose="02000000000000000000" pitchFamily="2" charset="0"/>
              </a:rPr>
              <a:t>adverb</a:t>
            </a:r>
            <a:r>
              <a:rPr lang="en-GB" sz="4000" dirty="0">
                <a:solidFill>
                  <a:schemeClr val="accent6"/>
                </a:solidFill>
                <a:latin typeface="Twinkl Cursive Looped" panose="02000000000000000000" pitchFamily="2" charset="0"/>
              </a:rPr>
              <a:t> preposition</a:t>
            </a:r>
            <a:r>
              <a:rPr lang="en-GB" sz="4000" dirty="0">
                <a:solidFill>
                  <a:srgbClr val="FFC000"/>
                </a:solidFill>
                <a:latin typeface="Twinkl Cursive Looped" panose="02000000000000000000" pitchFamily="2" charset="0"/>
              </a:rPr>
              <a:t> determiner </a:t>
            </a:r>
            <a:r>
              <a:rPr lang="en-GB" sz="4000" dirty="0">
                <a:solidFill>
                  <a:srgbClr val="FF0000"/>
                </a:solidFill>
                <a:latin typeface="Twinkl Cursive Looped" panose="02000000000000000000" pitchFamily="2" charset="0"/>
              </a:rPr>
              <a:t>noun</a:t>
            </a:r>
            <a:endParaRPr lang="en-GB" sz="7200" dirty="0"/>
          </a:p>
        </p:txBody>
      </p:sp>
    </p:spTree>
    <p:extLst>
      <p:ext uri="{BB962C8B-B14F-4D97-AF65-F5344CB8AC3E}">
        <p14:creationId xmlns:p14="http://schemas.microsoft.com/office/powerpoint/2010/main" val="2468947006"/>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3354765"/>
          </a:xfrm>
          <a:prstGeom prst="rect">
            <a:avLst/>
          </a:prstGeom>
          <a:noFill/>
        </p:spPr>
        <p:txBody>
          <a:bodyPr wrap="square" rtlCol="0">
            <a:spAutoFit/>
          </a:bodyPr>
          <a:lstStyle/>
          <a:p>
            <a:r>
              <a:rPr lang="en-GB" sz="6600" dirty="0">
                <a:latin typeface="Twinkl Cursive Looped" panose="02000000000000000000" pitchFamily="2" charset="0"/>
              </a:rPr>
              <a:t>The </a:t>
            </a:r>
            <a:r>
              <a:rPr lang="en-GB" sz="6600" dirty="0">
                <a:highlight>
                  <a:srgbClr val="FFFF00"/>
                </a:highlight>
                <a:latin typeface="Twinkl Cursive Looped" panose="02000000000000000000" pitchFamily="2" charset="0"/>
              </a:rPr>
              <a:t>minute</a:t>
            </a:r>
            <a:r>
              <a:rPr lang="en-GB" sz="6600" dirty="0">
                <a:latin typeface="Twinkl Cursive Looped" panose="02000000000000000000" pitchFamily="2" charset="0"/>
              </a:rPr>
              <a:t> hand ticked by slowly during the exam. </a:t>
            </a:r>
          </a:p>
          <a:p>
            <a:r>
              <a:rPr lang="en-GB" sz="4000" dirty="0">
                <a:solidFill>
                  <a:srgbClr val="FFC000"/>
                </a:solidFill>
                <a:latin typeface="Twinkl Cursive Looped" panose="02000000000000000000" pitchFamily="2" charset="0"/>
              </a:rPr>
              <a:t>Determiner</a:t>
            </a:r>
            <a:r>
              <a:rPr lang="en-GB" sz="4000" dirty="0">
                <a:solidFill>
                  <a:schemeClr val="accent2"/>
                </a:solidFill>
                <a:latin typeface="Twinkl Cursive Looped" panose="02000000000000000000" pitchFamily="2" charset="0"/>
              </a:rPr>
              <a:t> </a:t>
            </a:r>
            <a:r>
              <a:rPr lang="en-GB" sz="4000" dirty="0">
                <a:solidFill>
                  <a:schemeClr val="accent2"/>
                </a:solidFill>
                <a:highlight>
                  <a:srgbClr val="FFFF00"/>
                </a:highlight>
                <a:latin typeface="Twinkl Cursive Looped" panose="02000000000000000000" pitchFamily="2" charset="0"/>
              </a:rPr>
              <a:t>adjective</a:t>
            </a:r>
            <a:r>
              <a:rPr lang="en-GB" sz="4000" dirty="0">
                <a:solidFill>
                  <a:schemeClr val="accent2"/>
                </a:solidFill>
                <a:latin typeface="Twinkl Cursive Looped" panose="02000000000000000000" pitchFamily="2" charset="0"/>
              </a:rPr>
              <a:t> </a:t>
            </a:r>
            <a:r>
              <a:rPr lang="en-GB" sz="4000" dirty="0">
                <a:solidFill>
                  <a:srgbClr val="FF0000"/>
                </a:solidFill>
                <a:latin typeface="Twinkl Cursive Looped" panose="02000000000000000000" pitchFamily="2" charset="0"/>
              </a:rPr>
              <a:t>noun </a:t>
            </a:r>
            <a:r>
              <a:rPr lang="en-GB" sz="4000" dirty="0">
                <a:solidFill>
                  <a:schemeClr val="accent1"/>
                </a:solidFill>
                <a:latin typeface="Twinkl Cursive Looped" panose="02000000000000000000" pitchFamily="2" charset="0"/>
              </a:rPr>
              <a:t>verb </a:t>
            </a:r>
            <a:r>
              <a:rPr lang="en-GB" sz="4000" dirty="0">
                <a:solidFill>
                  <a:schemeClr val="accent6"/>
                </a:solidFill>
                <a:latin typeface="Twinkl Cursive Looped" panose="02000000000000000000" pitchFamily="2" charset="0"/>
              </a:rPr>
              <a:t>prepositions </a:t>
            </a:r>
            <a:r>
              <a:rPr lang="en-GB" sz="4000" dirty="0">
                <a:solidFill>
                  <a:srgbClr val="7030A0"/>
                </a:solidFill>
                <a:latin typeface="Twinkl Cursive Looped" panose="02000000000000000000" pitchFamily="2" charset="0"/>
              </a:rPr>
              <a:t>adverb</a:t>
            </a:r>
            <a:r>
              <a:rPr lang="en-GB" sz="4000" dirty="0">
                <a:solidFill>
                  <a:schemeClr val="accent6"/>
                </a:solidFill>
                <a:latin typeface="Twinkl Cursive Looped" panose="02000000000000000000" pitchFamily="2" charset="0"/>
              </a:rPr>
              <a:t> preposition</a:t>
            </a:r>
            <a:r>
              <a:rPr lang="en-GB" sz="4000" dirty="0">
                <a:solidFill>
                  <a:srgbClr val="FFC000"/>
                </a:solidFill>
                <a:latin typeface="Twinkl Cursive Looped" panose="02000000000000000000" pitchFamily="2" charset="0"/>
              </a:rPr>
              <a:t> determiner </a:t>
            </a:r>
            <a:r>
              <a:rPr lang="en-GB" sz="4000" dirty="0">
                <a:solidFill>
                  <a:srgbClr val="FF0000"/>
                </a:solidFill>
                <a:latin typeface="Twinkl Cursive Looped" panose="02000000000000000000" pitchFamily="2" charset="0"/>
              </a:rPr>
              <a:t>noun</a:t>
            </a:r>
            <a:endParaRPr lang="en-GB" sz="7200" dirty="0"/>
          </a:p>
        </p:txBody>
      </p:sp>
    </p:spTree>
    <p:extLst>
      <p:ext uri="{BB962C8B-B14F-4D97-AF65-F5344CB8AC3E}">
        <p14:creationId xmlns:p14="http://schemas.microsoft.com/office/powerpoint/2010/main" val="568984815"/>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35795"/>
            <a:ext cx="11740242" cy="5909310"/>
          </a:xfrm>
          <a:prstGeom prst="rect">
            <a:avLst/>
          </a:prstGeom>
          <a:noFill/>
        </p:spPr>
        <p:txBody>
          <a:bodyPr wrap="square" rtlCol="0">
            <a:spAutoFit/>
          </a:bodyPr>
          <a:lstStyle/>
          <a:p>
            <a:r>
              <a:rPr lang="en-GB" b="1" dirty="0">
                <a:solidFill>
                  <a:srgbClr val="83001D"/>
                </a:solidFill>
                <a:effectLst/>
              </a:rPr>
              <a:t>island (n.)</a:t>
            </a:r>
          </a:p>
          <a:p>
            <a:r>
              <a:rPr lang="en-GB" b="1" dirty="0">
                <a:solidFill>
                  <a:srgbClr val="83001D"/>
                </a:solidFill>
                <a:effectLst/>
              </a:rPr>
              <a:t>1590s, earlier </a:t>
            </a:r>
            <a:r>
              <a:rPr lang="en-GB" b="1" dirty="0" err="1">
                <a:solidFill>
                  <a:srgbClr val="83001D"/>
                </a:solidFill>
                <a:effectLst/>
              </a:rPr>
              <a:t>yland</a:t>
            </a:r>
            <a:r>
              <a:rPr lang="en-GB" b="1" dirty="0">
                <a:solidFill>
                  <a:srgbClr val="83001D"/>
                </a:solidFill>
                <a:effectLst/>
              </a:rPr>
              <a:t> (c. 1300), from Old English </a:t>
            </a:r>
            <a:r>
              <a:rPr lang="en-GB" b="1" dirty="0" err="1">
                <a:solidFill>
                  <a:srgbClr val="83001D"/>
                </a:solidFill>
                <a:effectLst/>
              </a:rPr>
              <a:t>igland</a:t>
            </a:r>
            <a:r>
              <a:rPr lang="en-GB" b="1" dirty="0">
                <a:solidFill>
                  <a:srgbClr val="83001D"/>
                </a:solidFill>
                <a:effectLst/>
              </a:rPr>
              <a:t>, </a:t>
            </a:r>
            <a:r>
              <a:rPr lang="en-GB" b="1" dirty="0" err="1">
                <a:solidFill>
                  <a:srgbClr val="83001D"/>
                </a:solidFill>
                <a:effectLst/>
              </a:rPr>
              <a:t>iegland</a:t>
            </a:r>
            <a:r>
              <a:rPr lang="en-GB" b="1" dirty="0">
                <a:solidFill>
                  <a:srgbClr val="83001D"/>
                </a:solidFill>
                <a:effectLst/>
              </a:rPr>
              <a:t> "an island," from </a:t>
            </a:r>
            <a:r>
              <a:rPr lang="en-GB" b="1" dirty="0" err="1">
                <a:solidFill>
                  <a:srgbClr val="83001D"/>
                </a:solidFill>
                <a:effectLst/>
              </a:rPr>
              <a:t>ieg</a:t>
            </a:r>
            <a:r>
              <a:rPr lang="en-GB" b="1" dirty="0">
                <a:solidFill>
                  <a:srgbClr val="83001D"/>
                </a:solidFill>
                <a:effectLst/>
              </a:rPr>
              <a:t> "island" (from Proto-Germanic *</a:t>
            </a:r>
            <a:r>
              <a:rPr lang="en-GB" b="1" dirty="0" err="1">
                <a:solidFill>
                  <a:srgbClr val="83001D"/>
                </a:solidFill>
                <a:effectLst/>
              </a:rPr>
              <a:t>awjo</a:t>
            </a:r>
            <a:r>
              <a:rPr lang="en-GB" b="1" dirty="0">
                <a:solidFill>
                  <a:srgbClr val="83001D"/>
                </a:solidFill>
                <a:effectLst/>
              </a:rPr>
              <a:t> "thing on the water," from PIE root *</a:t>
            </a:r>
            <a:r>
              <a:rPr lang="en-GB" b="1" dirty="0" err="1">
                <a:solidFill>
                  <a:srgbClr val="83001D"/>
                </a:solidFill>
                <a:effectLst/>
              </a:rPr>
              <a:t>akwa</a:t>
            </a:r>
            <a:r>
              <a:rPr lang="en-GB" b="1" dirty="0">
                <a:solidFill>
                  <a:srgbClr val="83001D"/>
                </a:solidFill>
                <a:effectLst/>
              </a:rPr>
              <a:t>- "water") + land (n.).</a:t>
            </a:r>
          </a:p>
          <a:p>
            <a:endParaRPr lang="en-GB" b="1" dirty="0">
              <a:solidFill>
                <a:srgbClr val="83001D"/>
              </a:solidFill>
              <a:effectLst/>
            </a:endParaRPr>
          </a:p>
          <a:p>
            <a:r>
              <a:rPr lang="en-GB" b="1" dirty="0">
                <a:solidFill>
                  <a:srgbClr val="83001D"/>
                </a:solidFill>
                <a:effectLst/>
              </a:rPr>
              <a:t>The second syllable (also in Old Frisian </a:t>
            </a:r>
            <a:r>
              <a:rPr lang="en-GB" b="1" dirty="0" err="1">
                <a:solidFill>
                  <a:srgbClr val="83001D"/>
                </a:solidFill>
                <a:effectLst/>
              </a:rPr>
              <a:t>alond</a:t>
            </a:r>
            <a:r>
              <a:rPr lang="en-GB" b="1" dirty="0">
                <a:solidFill>
                  <a:srgbClr val="83001D"/>
                </a:solidFill>
                <a:effectLst/>
              </a:rPr>
              <a:t>, Middle Dutch </a:t>
            </a:r>
            <a:r>
              <a:rPr lang="en-GB" b="1" dirty="0" err="1">
                <a:solidFill>
                  <a:srgbClr val="83001D"/>
                </a:solidFill>
                <a:effectLst/>
              </a:rPr>
              <a:t>eiland</a:t>
            </a:r>
            <a:r>
              <a:rPr lang="en-GB" b="1" dirty="0">
                <a:solidFill>
                  <a:srgbClr val="83001D"/>
                </a:solidFill>
                <a:effectLst/>
              </a:rPr>
              <a:t>) was added later to distinguish it from homonyms, especially Old English </a:t>
            </a:r>
            <a:r>
              <a:rPr lang="en-GB" b="1" dirty="0" err="1">
                <a:solidFill>
                  <a:srgbClr val="83001D"/>
                </a:solidFill>
                <a:effectLst/>
              </a:rPr>
              <a:t>ea</a:t>
            </a:r>
            <a:r>
              <a:rPr lang="en-GB" b="1" dirty="0">
                <a:solidFill>
                  <a:srgbClr val="83001D"/>
                </a:solidFill>
                <a:effectLst/>
              </a:rPr>
              <a:t> "water" (see </a:t>
            </a:r>
            <a:r>
              <a:rPr lang="en-GB" b="1" dirty="0" err="1">
                <a:solidFill>
                  <a:srgbClr val="83001D"/>
                </a:solidFill>
                <a:effectLst/>
              </a:rPr>
              <a:t>ea</a:t>
            </a:r>
            <a:r>
              <a:rPr lang="en-GB" b="1" dirty="0">
                <a:solidFill>
                  <a:srgbClr val="83001D"/>
                </a:solidFill>
                <a:effectLst/>
              </a:rPr>
              <a:t>). As an adjective from 1620s.</a:t>
            </a:r>
          </a:p>
          <a:p>
            <a:endParaRPr lang="en-GB" b="1" dirty="0">
              <a:solidFill>
                <a:srgbClr val="83001D"/>
              </a:solidFill>
              <a:effectLst/>
            </a:endParaRPr>
          </a:p>
          <a:p>
            <a:r>
              <a:rPr lang="en-GB" b="1" dirty="0">
                <a:solidFill>
                  <a:srgbClr val="83001D"/>
                </a:solidFill>
                <a:effectLst/>
              </a:rPr>
              <a:t>Spelling modified 16c. by association with similar but unrelated isle. Similar formation in Old Frisian </a:t>
            </a:r>
            <a:r>
              <a:rPr lang="en-GB" b="1" dirty="0" err="1">
                <a:solidFill>
                  <a:srgbClr val="83001D"/>
                </a:solidFill>
                <a:effectLst/>
              </a:rPr>
              <a:t>eiland</a:t>
            </a:r>
            <a:r>
              <a:rPr lang="en-GB" b="1" dirty="0">
                <a:solidFill>
                  <a:srgbClr val="83001D"/>
                </a:solidFill>
                <a:effectLst/>
              </a:rPr>
              <a:t>, Middle Dutch </a:t>
            </a:r>
            <a:r>
              <a:rPr lang="en-GB" b="1" dirty="0" err="1">
                <a:solidFill>
                  <a:srgbClr val="83001D"/>
                </a:solidFill>
                <a:effectLst/>
              </a:rPr>
              <a:t>eyland</a:t>
            </a:r>
            <a:r>
              <a:rPr lang="en-GB" b="1" dirty="0">
                <a:solidFill>
                  <a:srgbClr val="83001D"/>
                </a:solidFill>
                <a:effectLst/>
              </a:rPr>
              <a:t>, German Eiland, Danish </a:t>
            </a:r>
            <a:r>
              <a:rPr lang="en-GB" b="1" dirty="0" err="1">
                <a:solidFill>
                  <a:srgbClr val="83001D"/>
                </a:solidFill>
                <a:effectLst/>
              </a:rPr>
              <a:t>öland</a:t>
            </a:r>
            <a:r>
              <a:rPr lang="en-GB" b="1" dirty="0">
                <a:solidFill>
                  <a:srgbClr val="83001D"/>
                </a:solidFill>
                <a:effectLst/>
              </a:rPr>
              <a:t>, etc. In place names, Old English </a:t>
            </a:r>
            <a:r>
              <a:rPr lang="en-GB" b="1" dirty="0" err="1">
                <a:solidFill>
                  <a:srgbClr val="83001D"/>
                </a:solidFill>
                <a:effectLst/>
              </a:rPr>
              <a:t>ieg</a:t>
            </a:r>
            <a:r>
              <a:rPr lang="en-GB" b="1" dirty="0">
                <a:solidFill>
                  <a:srgbClr val="83001D"/>
                </a:solidFill>
                <a:effectLst/>
              </a:rPr>
              <a:t> is often used of "slightly raised dry ground offering settlement sites in areas surrounded by marsh or subject to flooding" </a:t>
            </a:r>
          </a:p>
          <a:p>
            <a:r>
              <a:rPr lang="en-GB" b="1" dirty="0">
                <a:solidFill>
                  <a:srgbClr val="83001D"/>
                </a:solidFill>
                <a:effectLst/>
              </a:rPr>
              <a:t>Sense of "to carry on from the point of suspension" is from early 15c. Meaning "to remain in a state, place, or office" is from early 15c. Transitive sense of "to extend from one point to another" is from 1660s. Meaning "to postpone a hearing or trial" is from mid-15c.</a:t>
            </a:r>
            <a:br>
              <a:rPr lang="en-GB" b="1" dirty="0">
                <a:solidFill>
                  <a:srgbClr val="83001D"/>
                </a:solidFill>
                <a:effectLst/>
                <a:hlinkClick r:id="rId3"/>
              </a:rPr>
            </a:br>
            <a:endParaRPr lang="en-GB" b="1" dirty="0">
              <a:solidFill>
                <a:srgbClr val="83001D"/>
              </a:solidFill>
              <a:effectLst/>
            </a:endParaRPr>
          </a:p>
          <a:p>
            <a:endParaRPr lang="en-GB" sz="1800" b="1" dirty="0">
              <a:solidFill>
                <a:srgbClr val="83001D"/>
              </a:solidFill>
              <a:latin typeface="Calibri" panose="020F0502020204030204" pitchFamily="34" charset="0"/>
              <a:ea typeface="Calibri" panose="020F0502020204030204" pitchFamily="34" charset="0"/>
            </a:endParaRPr>
          </a:p>
          <a:p>
            <a:endParaRPr lang="en-GB" b="1" dirty="0">
              <a:solidFill>
                <a:srgbClr val="83001D"/>
              </a:solidFill>
              <a:effectLst/>
              <a:latin typeface="Calibri" panose="020F0502020204030204" pitchFamily="34" charset="0"/>
              <a:ea typeface="Calibri" panose="020F0502020204030204" pitchFamily="34" charset="0"/>
            </a:endParaRPr>
          </a:p>
          <a:p>
            <a:endParaRPr lang="en-GB" sz="1800" b="1" dirty="0">
              <a:solidFill>
                <a:srgbClr val="83001D"/>
              </a:solidFill>
              <a:latin typeface="Calibri" panose="020F0502020204030204" pitchFamily="34" charset="0"/>
              <a:ea typeface="Calibri" panose="020F0502020204030204" pitchFamily="34" charset="0"/>
            </a:endParaRPr>
          </a:p>
          <a:p>
            <a:pPr algn="l"/>
            <a:r>
              <a:rPr lang="en-GB" b="0" dirty="0">
                <a:solidFill>
                  <a:srgbClr val="111111"/>
                </a:solidFill>
                <a:effectLst/>
                <a:latin typeface="Arial" panose="020B0604020202020204" pitchFamily="34" charset="0"/>
              </a:rPr>
              <a:t>ORIGIN</a:t>
            </a:r>
          </a:p>
          <a:p>
            <a:pPr algn="l"/>
            <a:r>
              <a:rPr lang="en-GB" b="0" i="0" dirty="0">
                <a:solidFill>
                  <a:srgbClr val="444444"/>
                </a:solidFill>
                <a:effectLst/>
                <a:latin typeface="Roboto" panose="02000000000000000000" pitchFamily="2" charset="0"/>
              </a:rPr>
              <a:t>Old English </a:t>
            </a:r>
            <a:r>
              <a:rPr lang="en-GB" b="0" i="0" dirty="0" err="1">
                <a:solidFill>
                  <a:srgbClr val="444444"/>
                </a:solidFill>
                <a:effectLst/>
                <a:latin typeface="Roboto" panose="02000000000000000000" pitchFamily="2" charset="0"/>
              </a:rPr>
              <a:t>īegland</a:t>
            </a:r>
            <a:r>
              <a:rPr lang="en-GB" b="0" i="0" dirty="0">
                <a:solidFill>
                  <a:srgbClr val="444444"/>
                </a:solidFill>
                <a:effectLst/>
                <a:latin typeface="Roboto" panose="02000000000000000000" pitchFamily="2" charset="0"/>
              </a:rPr>
              <a:t>, from </a:t>
            </a:r>
            <a:r>
              <a:rPr lang="en-GB" b="0" i="0" dirty="0" err="1">
                <a:solidFill>
                  <a:srgbClr val="444444"/>
                </a:solidFill>
                <a:effectLst/>
                <a:latin typeface="Roboto" panose="02000000000000000000" pitchFamily="2" charset="0"/>
              </a:rPr>
              <a:t>īeg</a:t>
            </a:r>
            <a:r>
              <a:rPr lang="en-GB" b="0" i="0" dirty="0">
                <a:solidFill>
                  <a:srgbClr val="444444"/>
                </a:solidFill>
                <a:effectLst/>
                <a:latin typeface="Roboto" panose="02000000000000000000" pitchFamily="2" charset="0"/>
              </a:rPr>
              <a:t> ‘island’ (from a base meaning ‘watery, watered’) + land. The change in the spelling of the first syllable in the 16th century was due to association with the unrelated word isle.</a:t>
            </a:r>
          </a:p>
          <a:p>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544009"/>
            <a:ext cx="11740242" cy="5632311"/>
          </a:xfrm>
          <a:prstGeom prst="rect">
            <a:avLst/>
          </a:prstGeom>
          <a:noFill/>
        </p:spPr>
        <p:txBody>
          <a:bodyPr wrap="square" rtlCol="0">
            <a:spAutoFit/>
          </a:bodyPr>
          <a:lstStyle/>
          <a:p>
            <a:pPr algn="l"/>
            <a:r>
              <a:rPr lang="en-GB" b="0" i="0" dirty="0">
                <a:effectLst/>
                <a:latin typeface="Georgia" panose="02040502050405020303" pitchFamily="18" charset="0"/>
              </a:rPr>
              <a:t>minute (n.)</a:t>
            </a:r>
          </a:p>
          <a:p>
            <a:pPr algn="l"/>
            <a:r>
              <a:rPr lang="en-GB" b="0" i="0" dirty="0">
                <a:effectLst/>
                <a:latin typeface="Georgia" panose="02040502050405020303" pitchFamily="18" charset="0"/>
              </a:rPr>
              <a:t>"sixtieth part of an hour or degree of a circle," late 14c., from Old French </a:t>
            </a:r>
            <a:r>
              <a:rPr lang="en-GB" b="0" i="0" dirty="0" err="1">
                <a:effectLst/>
                <a:latin typeface="Georgia" panose="02040502050405020303" pitchFamily="18" charset="0"/>
              </a:rPr>
              <a:t>minut</a:t>
            </a:r>
            <a:r>
              <a:rPr lang="en-GB" b="0" i="0" dirty="0">
                <a:effectLst/>
                <a:latin typeface="Georgia" panose="02040502050405020303" pitchFamily="18" charset="0"/>
              </a:rPr>
              <a:t> (13c.) or directly from Medieval Latin </a:t>
            </a:r>
            <a:r>
              <a:rPr lang="en-GB" b="0" i="0" dirty="0" err="1">
                <a:effectLst/>
                <a:latin typeface="Georgia" panose="02040502050405020303" pitchFamily="18" charset="0"/>
              </a:rPr>
              <a:t>minuta</a:t>
            </a:r>
            <a:r>
              <a:rPr lang="en-GB" b="0" i="0" dirty="0">
                <a:effectLst/>
                <a:latin typeface="Georgia" panose="02040502050405020303" pitchFamily="18" charset="0"/>
              </a:rPr>
              <a:t> "minute of time; short note," from Latin </a:t>
            </a:r>
            <a:r>
              <a:rPr lang="en-GB" b="0" i="0" dirty="0" err="1">
                <a:effectLst/>
                <a:latin typeface="Georgia" panose="02040502050405020303" pitchFamily="18" charset="0"/>
              </a:rPr>
              <a:t>minuta</a:t>
            </a:r>
            <a:r>
              <a:rPr lang="en-GB" b="0" i="0" dirty="0">
                <a:effectLst/>
                <a:latin typeface="Georgia" panose="02040502050405020303" pitchFamily="18" charset="0"/>
              </a:rPr>
              <a:t> "a small portion or piece," noun use of fem. of </a:t>
            </a:r>
            <a:r>
              <a:rPr lang="en-GB" b="0" i="0" dirty="0" err="1">
                <a:effectLst/>
                <a:latin typeface="Georgia" panose="02040502050405020303" pitchFamily="18" charset="0"/>
              </a:rPr>
              <a:t>minutus</a:t>
            </a:r>
            <a:r>
              <a:rPr lang="en-GB" b="0" i="0" dirty="0">
                <a:effectLst/>
                <a:latin typeface="Georgia" panose="02040502050405020303" pitchFamily="18" charset="0"/>
              </a:rPr>
              <a:t> "little, small, minute," past participle of </a:t>
            </a:r>
            <a:r>
              <a:rPr lang="en-GB" b="0" i="0" dirty="0" err="1">
                <a:effectLst/>
                <a:latin typeface="Georgia" panose="02040502050405020303" pitchFamily="18" charset="0"/>
              </a:rPr>
              <a:t>minuere</a:t>
            </a:r>
            <a:r>
              <a:rPr lang="en-GB" b="0" i="0" dirty="0">
                <a:effectLst/>
                <a:latin typeface="Georgia" panose="02040502050405020303" pitchFamily="18" charset="0"/>
              </a:rPr>
              <a:t> "to lessen, diminish" (from PIE root *</a:t>
            </a:r>
            <a:r>
              <a:rPr lang="en-GB" b="0" i="0" dirty="0" err="1">
                <a:effectLst/>
                <a:latin typeface="Georgia" panose="02040502050405020303" pitchFamily="18" charset="0"/>
              </a:rPr>
              <a:t>mei</a:t>
            </a:r>
            <a:r>
              <a:rPr lang="en-GB" b="0" i="0" dirty="0">
                <a:effectLst/>
                <a:latin typeface="Georgia" panose="02040502050405020303" pitchFamily="18" charset="0"/>
              </a:rPr>
              <a:t>- (2) "small").</a:t>
            </a:r>
          </a:p>
          <a:p>
            <a:pPr algn="l"/>
            <a:endParaRPr lang="en-GB" b="0" i="0" dirty="0">
              <a:effectLst/>
              <a:latin typeface="Georgia" panose="02040502050405020303" pitchFamily="18" charset="0"/>
            </a:endParaRPr>
          </a:p>
          <a:p>
            <a:pPr algn="l"/>
            <a:r>
              <a:rPr lang="en-GB" b="0" i="0" dirty="0">
                <a:effectLst/>
                <a:latin typeface="Georgia" panose="02040502050405020303" pitchFamily="18" charset="0"/>
              </a:rPr>
              <a:t>In Medieval Latin, pars </a:t>
            </a:r>
            <a:r>
              <a:rPr lang="en-GB" b="0" i="0" dirty="0" err="1">
                <a:effectLst/>
                <a:latin typeface="Georgia" panose="02040502050405020303" pitchFamily="18" charset="0"/>
              </a:rPr>
              <a:t>minuta</a:t>
            </a:r>
            <a:r>
              <a:rPr lang="en-GB" b="0" i="0" dirty="0">
                <a:effectLst/>
                <a:latin typeface="Georgia" panose="02040502050405020303" pitchFamily="18" charset="0"/>
              </a:rPr>
              <a:t> prima "first small part" was used by mathematician Ptolemy for one-sixtieth of a circle, later one-sixtieth of an hour (next in order was </a:t>
            </a:r>
            <a:r>
              <a:rPr lang="en-GB" b="0" i="0" dirty="0" err="1">
                <a:effectLst/>
                <a:latin typeface="Georgia" panose="02040502050405020303" pitchFamily="18" charset="0"/>
              </a:rPr>
              <a:t>secunda</a:t>
            </a:r>
            <a:r>
              <a:rPr lang="en-GB" b="0" i="0" dirty="0">
                <a:effectLst/>
                <a:latin typeface="Georgia" panose="02040502050405020303" pitchFamily="18" charset="0"/>
              </a:rPr>
              <a:t> </a:t>
            </a:r>
            <a:r>
              <a:rPr lang="en-GB" b="0" i="0" dirty="0" err="1">
                <a:effectLst/>
                <a:latin typeface="Georgia" panose="02040502050405020303" pitchFamily="18" charset="0"/>
              </a:rPr>
              <a:t>minuta</a:t>
            </a:r>
            <a:r>
              <a:rPr lang="en-GB" b="0" i="0" dirty="0">
                <a:effectLst/>
                <a:latin typeface="Georgia" panose="02040502050405020303" pitchFamily="18" charset="0"/>
              </a:rPr>
              <a:t>, which became second (n.)). German Minute, Dutch </a:t>
            </a:r>
            <a:r>
              <a:rPr lang="en-GB" b="0" i="0" dirty="0" err="1">
                <a:effectLst/>
                <a:latin typeface="Georgia" panose="02040502050405020303" pitchFamily="18" charset="0"/>
              </a:rPr>
              <a:t>minuut</a:t>
            </a:r>
            <a:r>
              <a:rPr lang="en-GB" b="0" i="0" dirty="0">
                <a:effectLst/>
                <a:latin typeface="Georgia" panose="02040502050405020303" pitchFamily="18" charset="0"/>
              </a:rPr>
              <a:t> also are from French. Used vaguely for "short time" from late 14c. As a measure expressing distance (travel time) by 1886. Minute hand "hand which indicates the minutes on a clock or watch" is attested from 1726. Minute-jumper (1890) was the name for the kind of electric clock on which the hands move only at the end of each minute.</a:t>
            </a:r>
            <a:endParaRPr lang="en-GB" dirty="0">
              <a:latin typeface="Georgia" panose="02040502050405020303" pitchFamily="18" charset="0"/>
            </a:endParaRPr>
          </a:p>
          <a:p>
            <a:pPr algn="l"/>
            <a:endParaRPr lang="en-GB" dirty="0">
              <a:latin typeface="Georgia" panose="02040502050405020303" pitchFamily="18" charset="0"/>
            </a:endParaRPr>
          </a:p>
          <a:p>
            <a:pPr algn="l"/>
            <a:endParaRPr lang="en-GB" b="0" i="0" dirty="0">
              <a:effectLst/>
              <a:latin typeface="Georgia" panose="02040502050405020303" pitchFamily="18" charset="0"/>
            </a:endParaRPr>
          </a:p>
          <a:p>
            <a:pPr algn="l"/>
            <a:endParaRPr lang="en-GB" dirty="0">
              <a:latin typeface="Georgia" panose="02040502050405020303" pitchFamily="18" charset="0"/>
            </a:endParaRPr>
          </a:p>
          <a:p>
            <a:pPr algn="l"/>
            <a:endParaRPr lang="en-GB" b="0" i="0" dirty="0">
              <a:effectLst/>
              <a:latin typeface="Georgia" panose="02040502050405020303" pitchFamily="18" charset="0"/>
            </a:endParaRPr>
          </a:p>
          <a:p>
            <a:pPr algn="l"/>
            <a:r>
              <a:rPr lang="en-GB" b="0" dirty="0">
                <a:solidFill>
                  <a:srgbClr val="111111"/>
                </a:solidFill>
                <a:effectLst/>
                <a:latin typeface="Arial" panose="020B0604020202020204" pitchFamily="34" charset="0"/>
              </a:rPr>
              <a:t>ORIGIN</a:t>
            </a:r>
          </a:p>
          <a:p>
            <a:pPr algn="l"/>
            <a:r>
              <a:rPr lang="en-GB" b="0" i="0" dirty="0">
                <a:solidFill>
                  <a:srgbClr val="444444"/>
                </a:solidFill>
                <a:effectLst/>
                <a:latin typeface="Roboto" panose="02000000000000000000" pitchFamily="2" charset="0"/>
              </a:rPr>
              <a:t>late Middle English (in the singular in the sense ‘note or memorandum’): from French minute, from the notion of a rough copy in ‘small writing’ (Latin scriptura </a:t>
            </a:r>
            <a:r>
              <a:rPr lang="en-GB" b="0" i="0" dirty="0" err="1">
                <a:solidFill>
                  <a:srgbClr val="444444"/>
                </a:solidFill>
                <a:effectLst/>
                <a:latin typeface="Roboto" panose="02000000000000000000" pitchFamily="2" charset="0"/>
              </a:rPr>
              <a:t>minuta</a:t>
            </a:r>
            <a:r>
              <a:rPr lang="en-GB" b="0" i="0" dirty="0">
                <a:solidFill>
                  <a:srgbClr val="444444"/>
                </a:solidFill>
                <a:effectLst/>
                <a:latin typeface="Roboto" panose="02000000000000000000" pitchFamily="2" charset="0"/>
              </a:rPr>
              <a:t>) as distinct from the fair copy in book hand. The verb dates from the mid 16th century.</a:t>
            </a:r>
          </a:p>
          <a:p>
            <a:pPr algn="l"/>
            <a:endParaRPr lang="en-GB" b="0" i="0" dirty="0">
              <a:effectLst/>
              <a:latin typeface="Georgia" panose="02040502050405020303" pitchFamily="18" charset="0"/>
            </a:endParaRPr>
          </a:p>
        </p:txBody>
      </p:sp>
    </p:spTree>
    <p:extLst>
      <p:ext uri="{BB962C8B-B14F-4D97-AF65-F5344CB8AC3E}">
        <p14:creationId xmlns:p14="http://schemas.microsoft.com/office/powerpoint/2010/main" val="812214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angrily</a:t>
            </a:r>
          </a:p>
        </p:txBody>
      </p:sp>
      <p:sp>
        <p:nvSpPr>
          <p:cNvPr id="3" name="Rectangle 2">
            <a:extLst>
              <a:ext uri="{FF2B5EF4-FFF2-40B4-BE49-F238E27FC236}">
                <a16:creationId xmlns:a16="http://schemas.microsoft.com/office/drawing/2014/main" id="{0366E0B6-702E-4814-82C6-08CA2D13F3C9}"/>
              </a:ext>
            </a:extLst>
          </p:cNvPr>
          <p:cNvSpPr/>
          <p:nvPr/>
        </p:nvSpPr>
        <p:spPr>
          <a:xfrm>
            <a:off x="6662059" y="3657600"/>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Picture 2" descr="Image result for angrily clipart">
            <a:extLst>
              <a:ext uri="{FF2B5EF4-FFF2-40B4-BE49-F238E27FC236}">
                <a16:creationId xmlns:a16="http://schemas.microsoft.com/office/drawing/2014/main" id="{2396A9D9-94C0-7313-30EA-F62A9233D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378279"/>
            <a:ext cx="17145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229720"/>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3416320"/>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Word associations</a:t>
            </a:r>
          </a:p>
        </p:txBody>
      </p:sp>
    </p:spTree>
    <p:extLst>
      <p:ext uri="{BB962C8B-B14F-4D97-AF65-F5344CB8AC3E}">
        <p14:creationId xmlns:p14="http://schemas.microsoft.com/office/powerpoint/2010/main" val="402739095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2308324"/>
          </a:xfrm>
          <a:prstGeom prst="rect">
            <a:avLst/>
          </a:prstGeom>
          <a:noFill/>
        </p:spPr>
        <p:txBody>
          <a:bodyPr wrap="square" rtlCol="0">
            <a:spAutoFit/>
          </a:bodyPr>
          <a:lstStyle/>
          <a:p>
            <a:r>
              <a:rPr lang="en-GB" sz="7200" i="1" dirty="0">
                <a:latin typeface="Twinkl Cursive Looped" panose="02000000000000000000" pitchFamily="2" charset="0"/>
              </a:rPr>
              <a:t>Words associated with island…</a:t>
            </a:r>
          </a:p>
        </p:txBody>
      </p:sp>
    </p:spTree>
    <p:extLst>
      <p:ext uri="{BB962C8B-B14F-4D97-AF65-F5344CB8AC3E}">
        <p14:creationId xmlns:p14="http://schemas.microsoft.com/office/powerpoint/2010/main" val="1650253430"/>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4524315"/>
          </a:xfrm>
          <a:prstGeom prst="rect">
            <a:avLst/>
          </a:prstGeom>
          <a:noFill/>
        </p:spPr>
        <p:txBody>
          <a:bodyPr wrap="square" rtlCol="0">
            <a:spAutoFit/>
          </a:bodyPr>
          <a:lstStyle/>
          <a:p>
            <a:r>
              <a:rPr lang="en-GB" sz="7200" i="1" dirty="0">
                <a:latin typeface="Twinkl Cursive Looped" panose="02000000000000000000" pitchFamily="2" charset="0"/>
              </a:rPr>
              <a:t>Words associated with island…</a:t>
            </a:r>
          </a:p>
          <a:p>
            <a:endParaRPr lang="en-GB" sz="7200" i="1" dirty="0">
              <a:latin typeface="Twinkl Cursive Looped" panose="02000000000000000000" pitchFamily="2" charset="0"/>
            </a:endParaRPr>
          </a:p>
          <a:p>
            <a:endParaRPr lang="en-GB" sz="7200" i="1" dirty="0">
              <a:latin typeface="Twinkl Cursive Looped" panose="02000000000000000000" pitchFamily="2" charset="0"/>
            </a:endParaRPr>
          </a:p>
        </p:txBody>
      </p:sp>
      <p:pic>
        <p:nvPicPr>
          <p:cNvPr id="4" name="Picture 3">
            <a:extLst>
              <a:ext uri="{FF2B5EF4-FFF2-40B4-BE49-F238E27FC236}">
                <a16:creationId xmlns:a16="http://schemas.microsoft.com/office/drawing/2014/main" id="{C3D5B420-B574-D5A7-05EA-351320C54B33}"/>
              </a:ext>
            </a:extLst>
          </p:cNvPr>
          <p:cNvPicPr>
            <a:picLocks noChangeAspect="1"/>
          </p:cNvPicPr>
          <p:nvPr/>
        </p:nvPicPr>
        <p:blipFill rotWithShape="1">
          <a:blip r:embed="rId3"/>
          <a:srcRect l="24509" t="24750" r="64107" b="6169"/>
          <a:stretch/>
        </p:blipFill>
        <p:spPr>
          <a:xfrm>
            <a:off x="9895115" y="163286"/>
            <a:ext cx="1943100" cy="6629398"/>
          </a:xfrm>
          <a:prstGeom prst="rect">
            <a:avLst/>
          </a:prstGeom>
        </p:spPr>
      </p:pic>
    </p:spTree>
    <p:extLst>
      <p:ext uri="{BB962C8B-B14F-4D97-AF65-F5344CB8AC3E}">
        <p14:creationId xmlns:p14="http://schemas.microsoft.com/office/powerpoint/2010/main" val="3735918977"/>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2308324"/>
          </a:xfrm>
          <a:prstGeom prst="rect">
            <a:avLst/>
          </a:prstGeom>
          <a:noFill/>
        </p:spPr>
        <p:txBody>
          <a:bodyPr wrap="square" rtlCol="0">
            <a:spAutoFit/>
          </a:bodyPr>
          <a:lstStyle/>
          <a:p>
            <a:r>
              <a:rPr lang="en-GB" sz="7200" i="1" dirty="0">
                <a:latin typeface="Twinkl Cursive Looped" panose="02000000000000000000" pitchFamily="2" charset="0"/>
              </a:rPr>
              <a:t>Words associated with minute…</a:t>
            </a:r>
          </a:p>
        </p:txBody>
      </p:sp>
    </p:spTree>
    <p:extLst>
      <p:ext uri="{BB962C8B-B14F-4D97-AF65-F5344CB8AC3E}">
        <p14:creationId xmlns:p14="http://schemas.microsoft.com/office/powerpoint/2010/main" val="1971497036"/>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4770537"/>
          </a:xfrm>
          <a:prstGeom prst="rect">
            <a:avLst/>
          </a:prstGeom>
          <a:noFill/>
        </p:spPr>
        <p:txBody>
          <a:bodyPr wrap="square" rtlCol="0">
            <a:spAutoFit/>
          </a:bodyPr>
          <a:lstStyle/>
          <a:p>
            <a:r>
              <a:rPr lang="en-GB" sz="7200" i="1" dirty="0">
                <a:latin typeface="Twinkl Cursive Looped" panose="02000000000000000000" pitchFamily="2" charset="0"/>
              </a:rPr>
              <a:t>Words associated with minute…</a:t>
            </a:r>
          </a:p>
          <a:p>
            <a:endParaRPr lang="en-GB" sz="7200" i="1" dirty="0">
              <a:latin typeface="Twinkl Cursive Looped" panose="02000000000000000000" pitchFamily="2" charset="0"/>
            </a:endParaRPr>
          </a:p>
          <a:p>
            <a:r>
              <a:rPr lang="en-GB" sz="4400" i="1" dirty="0">
                <a:latin typeface="Twinkl Cursive Looped" panose="02000000000000000000" pitchFamily="2" charset="0"/>
              </a:rPr>
              <a:t>time / second / hour /days / week / month / year / decade / century / millennium  </a:t>
            </a:r>
          </a:p>
        </p:txBody>
      </p:sp>
    </p:spTree>
    <p:extLst>
      <p:ext uri="{BB962C8B-B14F-4D97-AF65-F5344CB8AC3E}">
        <p14:creationId xmlns:p14="http://schemas.microsoft.com/office/powerpoint/2010/main" val="315503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lazily</a:t>
            </a:r>
          </a:p>
        </p:txBody>
      </p:sp>
    </p:spTree>
    <p:extLst>
      <p:ext uri="{BB962C8B-B14F-4D97-AF65-F5344CB8AC3E}">
        <p14:creationId xmlns:p14="http://schemas.microsoft.com/office/powerpoint/2010/main" val="1329610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lazily</a:t>
            </a:r>
          </a:p>
        </p:txBody>
      </p:sp>
      <p:sp>
        <p:nvSpPr>
          <p:cNvPr id="3" name="Rectangle 2">
            <a:extLst>
              <a:ext uri="{FF2B5EF4-FFF2-40B4-BE49-F238E27FC236}">
                <a16:creationId xmlns:a16="http://schemas.microsoft.com/office/drawing/2014/main" id="{AF057B79-A2F9-8CC8-D246-FC14A4DA4D85}"/>
              </a:ext>
            </a:extLst>
          </p:cNvPr>
          <p:cNvSpPr/>
          <p:nvPr/>
        </p:nvSpPr>
        <p:spPr>
          <a:xfrm>
            <a:off x="6384472" y="3690259"/>
            <a:ext cx="767442" cy="8722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3178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lazily</a:t>
            </a:r>
          </a:p>
        </p:txBody>
      </p:sp>
      <p:pic>
        <p:nvPicPr>
          <p:cNvPr id="8194" name="Picture 2" descr="Image result for lazily clipart">
            <a:extLst>
              <a:ext uri="{FF2B5EF4-FFF2-40B4-BE49-F238E27FC236}">
                <a16:creationId xmlns:a16="http://schemas.microsoft.com/office/drawing/2014/main" id="{1C8AC50A-69BB-7CE9-18E0-216AFAD541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036" y="449036"/>
            <a:ext cx="2213610" cy="1200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76D9DAD-1779-A7B3-16FD-9977ACC47624}"/>
              </a:ext>
            </a:extLst>
          </p:cNvPr>
          <p:cNvSpPr/>
          <p:nvPr/>
        </p:nvSpPr>
        <p:spPr>
          <a:xfrm>
            <a:off x="6384472" y="3641273"/>
            <a:ext cx="816427" cy="92120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4308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happily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4125181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happily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happ</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happily</a:t>
            </a:r>
            <a:endParaRPr lang="en-GB" i="1" dirty="0">
              <a:latin typeface="Twinkl Cursive Looped" panose="02000000000000000000" pitchFamily="2" charset="0"/>
            </a:endParaRPr>
          </a:p>
        </p:txBody>
      </p:sp>
      <p:pic>
        <p:nvPicPr>
          <p:cNvPr id="4" name="Picture 2" descr="Image result for kindly clip art">
            <a:extLst>
              <a:ext uri="{FF2B5EF4-FFF2-40B4-BE49-F238E27FC236}">
                <a16:creationId xmlns:a16="http://schemas.microsoft.com/office/drawing/2014/main" id="{DF3933B5-4650-B59B-68E4-4656F7074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66" y="710293"/>
            <a:ext cx="24479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548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811653"/>
            <a:ext cx="10515600" cy="1481650"/>
          </a:xfrm>
        </p:spPr>
        <p:txBody>
          <a:bodyPr>
            <a:normAutofit fontScale="90000"/>
          </a:bodyPr>
          <a:lstStyle/>
          <a:p>
            <a:pPr algn="ctr"/>
            <a:r>
              <a:rPr lang="en-GB" dirty="0">
                <a:latin typeface="Twinkl Cursive Looped" panose="02000000000000000000" pitchFamily="2" charset="0"/>
              </a:rPr>
              <a:t>happily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happ</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happily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in a happy way</a:t>
            </a:r>
            <a:endParaRPr lang="en-GB" i="1" dirty="0">
              <a:latin typeface="Twinkl Cursive Looped" panose="02000000000000000000" pitchFamily="2" charset="0"/>
            </a:endParaRPr>
          </a:p>
        </p:txBody>
      </p:sp>
      <p:pic>
        <p:nvPicPr>
          <p:cNvPr id="4" name="Picture 2" descr="Image result for kindly clip art">
            <a:extLst>
              <a:ext uri="{FF2B5EF4-FFF2-40B4-BE49-F238E27FC236}">
                <a16:creationId xmlns:a16="http://schemas.microsoft.com/office/drawing/2014/main" id="{DF3933B5-4650-B59B-68E4-4656F7074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66" y="710293"/>
            <a:ext cx="24479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576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angrily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1270429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angrily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angr</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angrily</a:t>
            </a:r>
            <a:endParaRPr lang="en-GB" i="1" dirty="0">
              <a:latin typeface="Twinkl Cursive Looped" panose="02000000000000000000" pitchFamily="2" charset="0"/>
            </a:endParaRPr>
          </a:p>
        </p:txBody>
      </p:sp>
      <p:pic>
        <p:nvPicPr>
          <p:cNvPr id="3" name="Picture 2" descr="Image result for angrily clipart">
            <a:extLst>
              <a:ext uri="{FF2B5EF4-FFF2-40B4-BE49-F238E27FC236}">
                <a16:creationId xmlns:a16="http://schemas.microsoft.com/office/drawing/2014/main" id="{A3866ED6-4E49-CDEF-F659-50D850BBA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378279"/>
            <a:ext cx="17145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799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376350"/>
            <a:ext cx="10515600" cy="1481650"/>
          </a:xfrm>
        </p:spPr>
        <p:txBody>
          <a:bodyPr>
            <a:normAutofit fontScale="90000"/>
          </a:bodyPr>
          <a:lstStyle/>
          <a:p>
            <a:pPr algn="ctr"/>
            <a:r>
              <a:rPr lang="en-GB" dirty="0">
                <a:latin typeface="Twinkl Cursive Looped" panose="02000000000000000000" pitchFamily="2" charset="0"/>
              </a:rPr>
              <a:t>angrily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angr</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angrily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in a manner resulting from or betraying anger</a:t>
            </a:r>
            <a:endParaRPr lang="en-GB" i="1" dirty="0">
              <a:latin typeface="Twinkl Cursive Looped" panose="02000000000000000000" pitchFamily="2" charset="0"/>
            </a:endParaRPr>
          </a:p>
        </p:txBody>
      </p:sp>
      <p:pic>
        <p:nvPicPr>
          <p:cNvPr id="3" name="Picture 2" descr="Image result for angrily clipart">
            <a:extLst>
              <a:ext uri="{FF2B5EF4-FFF2-40B4-BE49-F238E27FC236}">
                <a16:creationId xmlns:a16="http://schemas.microsoft.com/office/drawing/2014/main" id="{1212C9A9-2E8C-FF8D-C5B8-BF6BDB259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378279"/>
            <a:ext cx="17145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190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lazily</a:t>
            </a:r>
            <a:br>
              <a:rPr lang="en-GB" dirty="0">
                <a:latin typeface="Twinkl Cursive Looped" panose="02000000000000000000" pitchFamily="2" charset="0"/>
              </a:rPr>
            </a:br>
            <a:endParaRPr lang="en-GB" i="1" dirty="0">
              <a:latin typeface="Twinkl Cursive Looped" panose="02000000000000000000" pitchFamily="2" charset="0"/>
            </a:endParaRPr>
          </a:p>
        </p:txBody>
      </p:sp>
    </p:spTree>
    <p:extLst>
      <p:ext uri="{BB962C8B-B14F-4D97-AF65-F5344CB8AC3E}">
        <p14:creationId xmlns:p14="http://schemas.microsoft.com/office/powerpoint/2010/main" val="4509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lazily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laz</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lazily</a:t>
            </a:r>
            <a:endParaRPr lang="en-GB" i="1" dirty="0">
              <a:latin typeface="Twinkl Cursive Looped" panose="02000000000000000000" pitchFamily="2" charset="0"/>
            </a:endParaRPr>
          </a:p>
        </p:txBody>
      </p:sp>
      <p:pic>
        <p:nvPicPr>
          <p:cNvPr id="3" name="Picture 2" descr="Image result for lazily clipart">
            <a:extLst>
              <a:ext uri="{FF2B5EF4-FFF2-40B4-BE49-F238E27FC236}">
                <a16:creationId xmlns:a16="http://schemas.microsoft.com/office/drawing/2014/main" id="{C2FD2169-4BB9-EC87-295E-525777B193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036" y="449036"/>
            <a:ext cx="221361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35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376350"/>
            <a:ext cx="10515600" cy="1481650"/>
          </a:xfrm>
        </p:spPr>
        <p:txBody>
          <a:bodyPr>
            <a:normAutofit fontScale="90000"/>
          </a:bodyPr>
          <a:lstStyle/>
          <a:p>
            <a:pPr algn="ctr"/>
            <a:r>
              <a:rPr lang="en-GB" dirty="0">
                <a:latin typeface="Twinkl Cursive Looped" panose="02000000000000000000" pitchFamily="2" charset="0"/>
              </a:rPr>
              <a:t>lazily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laz</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a:t>
            </a:r>
            <a:r>
              <a:rPr lang="en-GB" dirty="0">
                <a:solidFill>
                  <a:srgbClr val="FF0000"/>
                </a:solidFill>
                <a:latin typeface="Twinkl Cursive Looped" panose="02000000000000000000" pitchFamily="2" charset="0"/>
              </a:rPr>
              <a:t>–y</a:t>
            </a:r>
            <a:r>
              <a:rPr lang="en-GB" dirty="0">
                <a:latin typeface="Twinkl Cursive Looped" panose="02000000000000000000" pitchFamily="2" charset="0"/>
              </a:rPr>
              <a:t>) + (</a:t>
            </a:r>
            <a:r>
              <a:rPr lang="en-GB" dirty="0" err="1">
                <a:latin typeface="Twinkl Cursive Looped" panose="02000000000000000000" pitchFamily="2" charset="0"/>
              </a:rPr>
              <a:t>i</a:t>
            </a:r>
            <a:r>
              <a:rPr lang="en-GB" dirty="0">
                <a:latin typeface="Twinkl Cursive Looped" panose="02000000000000000000" pitchFamily="2" charset="0"/>
              </a:rPr>
              <a:t>) + </a:t>
            </a:r>
            <a:r>
              <a:rPr lang="en-GB" dirty="0" err="1">
                <a:latin typeface="Twinkl Cursive Looped" panose="02000000000000000000" pitchFamily="2" charset="0"/>
              </a:rPr>
              <a:t>ly</a:t>
            </a:r>
            <a:r>
              <a:rPr lang="en-GB" dirty="0">
                <a:latin typeface="Twinkl Cursive Looped" panose="02000000000000000000" pitchFamily="2" charset="0"/>
              </a:rPr>
              <a:t> = lazily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(adverb)</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in a manner that shows an unwillingness to exert oneself physically</a:t>
            </a:r>
            <a:endParaRPr lang="en-GB" i="1" dirty="0">
              <a:latin typeface="Twinkl Cursive Looped" panose="02000000000000000000" pitchFamily="2" charset="0"/>
            </a:endParaRPr>
          </a:p>
        </p:txBody>
      </p:sp>
      <p:pic>
        <p:nvPicPr>
          <p:cNvPr id="3" name="Picture 2" descr="Image result for lazily clipart">
            <a:extLst>
              <a:ext uri="{FF2B5EF4-FFF2-40B4-BE49-F238E27FC236}">
                <a16:creationId xmlns:a16="http://schemas.microsoft.com/office/drawing/2014/main" id="{524411AC-F094-E85B-ABCD-878E94DB24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036" y="449036"/>
            <a:ext cx="221361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132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go,” she said happily.</a:t>
            </a:r>
            <a:endParaRPr lang="en-GB" i="1" dirty="0"/>
          </a:p>
        </p:txBody>
      </p:sp>
    </p:spTree>
    <p:extLst>
      <p:ext uri="{BB962C8B-B14F-4D97-AF65-F5344CB8AC3E}">
        <p14:creationId xmlns:p14="http://schemas.microsoft.com/office/powerpoint/2010/main" val="1645874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go,” she said _______.</a:t>
            </a:r>
            <a:endParaRPr lang="en-GB" i="1" dirty="0"/>
          </a:p>
        </p:txBody>
      </p:sp>
    </p:spTree>
    <p:extLst>
      <p:ext uri="{BB962C8B-B14F-4D97-AF65-F5344CB8AC3E}">
        <p14:creationId xmlns:p14="http://schemas.microsoft.com/office/powerpoint/2010/main" val="3909331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go,” she said happily.</a:t>
            </a:r>
            <a:endParaRPr lang="en-GB" i="1" dirty="0"/>
          </a:p>
        </p:txBody>
      </p:sp>
    </p:spTree>
    <p:extLst>
      <p:ext uri="{BB962C8B-B14F-4D97-AF65-F5344CB8AC3E}">
        <p14:creationId xmlns:p14="http://schemas.microsoft.com/office/powerpoint/2010/main" val="177285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rabbit angrily chomped on the carrot.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90732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rabbit _______ chomped on the carrot.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16633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rabbit angrily chomped on the carrot.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135489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cat stretched lazily by the fire. </a:t>
            </a:r>
          </a:p>
        </p:txBody>
      </p:sp>
    </p:spTree>
    <p:extLst>
      <p:ext uri="{BB962C8B-B14F-4D97-AF65-F5344CB8AC3E}">
        <p14:creationId xmlns:p14="http://schemas.microsoft.com/office/powerpoint/2010/main" val="5473906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cat stretched ______ by the fire. </a:t>
            </a:r>
          </a:p>
        </p:txBody>
      </p:sp>
    </p:spTree>
    <p:extLst>
      <p:ext uri="{BB962C8B-B14F-4D97-AF65-F5344CB8AC3E}">
        <p14:creationId xmlns:p14="http://schemas.microsoft.com/office/powerpoint/2010/main" val="4067192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cat stretched lazily by the fire. </a:t>
            </a:r>
          </a:p>
        </p:txBody>
      </p:sp>
    </p:spTree>
    <p:extLst>
      <p:ext uri="{BB962C8B-B14F-4D97-AF65-F5344CB8AC3E}">
        <p14:creationId xmlns:p14="http://schemas.microsoft.com/office/powerpoint/2010/main" val="22645016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island</a:t>
            </a:r>
          </a:p>
        </p:txBody>
      </p:sp>
    </p:spTree>
    <p:extLst>
      <p:ext uri="{BB962C8B-B14F-4D97-AF65-F5344CB8AC3E}">
        <p14:creationId xmlns:p14="http://schemas.microsoft.com/office/powerpoint/2010/main" val="13899995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island</a:t>
            </a:r>
            <a:br>
              <a:rPr lang="en-GB" dirty="0">
                <a:latin typeface="Twinkl Cursive Looped" panose="02000000000000000000" pitchFamily="2" charset="0"/>
              </a:rPr>
            </a:br>
            <a:r>
              <a:rPr lang="en-GB" dirty="0">
                <a:latin typeface="Twinkl Cursive Looped" panose="02000000000000000000" pitchFamily="2" charset="0"/>
              </a:rPr>
              <a:t>The pirates landed on an island in search of treasure.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652646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island</a:t>
            </a:r>
            <a:br>
              <a:rPr lang="en-GB" dirty="0">
                <a:latin typeface="Twinkl Cursive Looped" panose="02000000000000000000" pitchFamily="2" charset="0"/>
              </a:rPr>
            </a:br>
            <a:r>
              <a:rPr lang="en-GB" dirty="0">
                <a:latin typeface="Twinkl Cursive Looped" panose="02000000000000000000" pitchFamily="2" charset="0"/>
              </a:rPr>
              <a:t>The pirates landed on an island in search of treasure. </a:t>
            </a:r>
            <a:endParaRPr lang="en-GB" i="1" dirty="0">
              <a:latin typeface="Twinkl Cursive Looped" panose="02000000000000000000" pitchFamily="2" charset="0"/>
            </a:endParaRPr>
          </a:p>
        </p:txBody>
      </p:sp>
      <p:pic>
        <p:nvPicPr>
          <p:cNvPr id="9218" name="Picture 2" descr="Image result for island clipart">
            <a:extLst>
              <a:ext uri="{FF2B5EF4-FFF2-40B4-BE49-F238E27FC236}">
                <a16:creationId xmlns:a16="http://schemas.microsoft.com/office/drawing/2014/main" id="{999E8725-8A7E-57B1-B353-3F8F916E2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16" y="367392"/>
            <a:ext cx="2050597" cy="2073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510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centre</a:t>
            </a:r>
          </a:p>
        </p:txBody>
      </p:sp>
    </p:spTree>
    <p:extLst>
      <p:ext uri="{BB962C8B-B14F-4D97-AF65-F5344CB8AC3E}">
        <p14:creationId xmlns:p14="http://schemas.microsoft.com/office/powerpoint/2010/main" val="2399081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pirates landed on an island in search of treasure.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544002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28600" y="3080825"/>
            <a:ext cx="1111885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pirates landed on an ______ in search of treasure.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064615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pirates landed on an island in search of treasure. </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98930EAD-8022-6537-0BA8-8FCBCD9F9229}"/>
              </a:ext>
            </a:extLst>
          </p:cNvPr>
          <p:cNvSpPr/>
          <p:nvPr/>
        </p:nvSpPr>
        <p:spPr>
          <a:xfrm>
            <a:off x="8528956" y="3005985"/>
            <a:ext cx="2084615" cy="8156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64955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minute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585443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minute</a:t>
            </a:r>
            <a:br>
              <a:rPr lang="en-GB" dirty="0">
                <a:latin typeface="Twinkl Cursive Looped" panose="02000000000000000000" pitchFamily="2" charset="0"/>
              </a:rPr>
            </a:br>
            <a:r>
              <a:rPr lang="en-GB" dirty="0">
                <a:latin typeface="Twinkl Cursive Looped" panose="02000000000000000000" pitchFamily="2" charset="0"/>
              </a:rPr>
              <a:t>The minute hand ticked by slowing during exam. </a:t>
            </a:r>
            <a:endParaRPr lang="en-GB" i="1" dirty="0"/>
          </a:p>
        </p:txBody>
      </p:sp>
    </p:spTree>
    <p:extLst>
      <p:ext uri="{BB962C8B-B14F-4D97-AF65-F5344CB8AC3E}">
        <p14:creationId xmlns:p14="http://schemas.microsoft.com/office/powerpoint/2010/main" val="30149482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minute</a:t>
            </a:r>
            <a:br>
              <a:rPr lang="en-GB" dirty="0">
                <a:latin typeface="Twinkl Cursive Looped" panose="02000000000000000000" pitchFamily="2" charset="0"/>
              </a:rPr>
            </a:br>
            <a:r>
              <a:rPr lang="en-GB" dirty="0">
                <a:latin typeface="Twinkl Cursive Looped" panose="02000000000000000000" pitchFamily="2" charset="0"/>
              </a:rPr>
              <a:t>The minute hand ticked by slowing during exam. </a:t>
            </a:r>
            <a:endParaRPr lang="en-GB" i="1" dirty="0"/>
          </a:p>
        </p:txBody>
      </p:sp>
      <p:pic>
        <p:nvPicPr>
          <p:cNvPr id="14338" name="Picture 2" descr="Image result for minute clipart">
            <a:extLst>
              <a:ext uri="{FF2B5EF4-FFF2-40B4-BE49-F238E27FC236}">
                <a16:creationId xmlns:a16="http://schemas.microsoft.com/office/drawing/2014/main" id="{36DAE479-C348-6AB4-DC35-BA0756271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59" y="427945"/>
            <a:ext cx="1952625"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1192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minute hand ticked by slowing during exam. </a:t>
            </a:r>
            <a:endParaRPr lang="en-GB" i="1" dirty="0"/>
          </a:p>
        </p:txBody>
      </p:sp>
    </p:spTree>
    <p:extLst>
      <p:ext uri="{BB962C8B-B14F-4D97-AF65-F5344CB8AC3E}">
        <p14:creationId xmlns:p14="http://schemas.microsoft.com/office/powerpoint/2010/main" val="8198800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______ hand ticked by slowing during exam. </a:t>
            </a:r>
            <a:endParaRPr lang="en-GB" i="1" dirty="0"/>
          </a:p>
        </p:txBody>
      </p:sp>
    </p:spTree>
    <p:extLst>
      <p:ext uri="{BB962C8B-B14F-4D97-AF65-F5344CB8AC3E}">
        <p14:creationId xmlns:p14="http://schemas.microsoft.com/office/powerpoint/2010/main" val="34773928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minute hand ticked by slowing during exam. </a:t>
            </a:r>
            <a:endParaRPr lang="en-GB" i="1" dirty="0"/>
          </a:p>
        </p:txBody>
      </p:sp>
      <p:sp>
        <p:nvSpPr>
          <p:cNvPr id="3" name="Rectangle 2">
            <a:extLst>
              <a:ext uri="{FF2B5EF4-FFF2-40B4-BE49-F238E27FC236}">
                <a16:creationId xmlns:a16="http://schemas.microsoft.com/office/drawing/2014/main" id="{D3977F6D-9D56-4A20-FE28-E638602B7EFA}"/>
              </a:ext>
            </a:extLst>
          </p:cNvPr>
          <p:cNvSpPr/>
          <p:nvPr/>
        </p:nvSpPr>
        <p:spPr>
          <a:xfrm>
            <a:off x="3314699" y="3005985"/>
            <a:ext cx="2269671" cy="8156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80458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83054"/>
            <a:ext cx="10515600" cy="1481650"/>
          </a:xfrm>
        </p:spPr>
        <p:txBody>
          <a:bodyPr>
            <a:normAutofit fontScale="90000"/>
          </a:bodyPr>
          <a:lstStyle/>
          <a:p>
            <a:pPr algn="ctr"/>
            <a:r>
              <a:rPr lang="en-GB" dirty="0">
                <a:latin typeface="Twinkl Cursive Looped" panose="02000000000000000000" pitchFamily="2" charset="0"/>
              </a:rPr>
              <a:t>centre</a:t>
            </a: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a:t>
            </a:r>
            <a:br>
              <a:rPr lang="en-GB" dirty="0">
                <a:latin typeface="Twinkl Cursive Looped" panose="02000000000000000000" pitchFamily="2" charset="0"/>
              </a:rPr>
            </a:br>
            <a:r>
              <a:rPr lang="en-GB" dirty="0">
                <a:latin typeface="Twinkl Cursive Looped" panose="02000000000000000000" pitchFamily="2" charset="0"/>
              </a:rPr>
              <a:t>the point that is equally distant from every point on the circumference of a circle or sphere.</a:t>
            </a:r>
          </a:p>
        </p:txBody>
      </p:sp>
    </p:spTree>
    <p:extLst>
      <p:ext uri="{BB962C8B-B14F-4D97-AF65-F5344CB8AC3E}">
        <p14:creationId xmlns:p14="http://schemas.microsoft.com/office/powerpoint/2010/main" val="1617130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26572" y="1551215"/>
            <a:ext cx="11511642"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Wind Power</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Happily, scientists are working on designs for new and better ways to generate electricity.  Over th</a:t>
            </a:r>
            <a:r>
              <a:rPr lang="en-GB" sz="4000" dirty="0">
                <a:solidFill>
                  <a:srgbClr val="000000"/>
                </a:solidFill>
                <a:latin typeface="Twinkl Cursive Looped" panose="02000000000000000000" pitchFamily="2" charset="0"/>
                <a:ea typeface="Times New Roman" panose="02020603050405020304" pitchFamily="18" charset="0"/>
              </a:rPr>
              <a:t>e last century, designs for new and better wind turbines have been easily seen as a solution to eco-friendly power generation.  Turbines placed out at sea, off of the coast of islands, generate more electricity.  This is because each minute the winds are more constant and stronger than on land.  Busily, the blades of turbines rotate vertically around a tower. </a:t>
            </a:r>
            <a:endParaRPr lang="en-GB" sz="4000" dirty="0">
              <a:solidFill>
                <a:srgbClr val="000000"/>
              </a:solidFill>
              <a:effectLst/>
              <a:latin typeface="Twinkl Cursive Loope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30133775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26572" y="1551215"/>
            <a:ext cx="11511642" cy="4980213"/>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Wind Power</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Happily</a:t>
            </a:r>
            <a:r>
              <a:rPr lang="en-GB" sz="4000" dirty="0">
                <a:solidFill>
                  <a:srgbClr val="000000"/>
                </a:solidFill>
                <a:effectLst/>
                <a:latin typeface="Twinkl Cursive Looped" panose="02000000000000000000" pitchFamily="2" charset="0"/>
                <a:ea typeface="Times New Roman" panose="02020603050405020304" pitchFamily="18" charset="0"/>
              </a:rPr>
              <a:t>, scientists are working on designs for new and better ways to generate electricity.  Over th</a:t>
            </a:r>
            <a:r>
              <a:rPr lang="en-GB" sz="4000" dirty="0">
                <a:solidFill>
                  <a:srgbClr val="000000"/>
                </a:solidFill>
                <a:latin typeface="Twinkl Cursive Looped" panose="02000000000000000000" pitchFamily="2" charset="0"/>
                <a:ea typeface="Times New Roman" panose="02020603050405020304" pitchFamily="18" charset="0"/>
              </a:rPr>
              <a:t>e last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century</a:t>
            </a:r>
            <a:r>
              <a:rPr lang="en-GB" sz="4000" dirty="0">
                <a:solidFill>
                  <a:srgbClr val="000000"/>
                </a:solidFill>
                <a:latin typeface="Twinkl Cursive Looped" panose="02000000000000000000" pitchFamily="2" charset="0"/>
                <a:ea typeface="Times New Roman" panose="02020603050405020304" pitchFamily="18" charset="0"/>
              </a:rPr>
              <a:t>, designs for new and better wind turbines have been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easily</a:t>
            </a:r>
            <a:r>
              <a:rPr lang="en-GB" sz="4000" dirty="0">
                <a:solidFill>
                  <a:srgbClr val="000000"/>
                </a:solidFill>
                <a:latin typeface="Twinkl Cursive Looped" panose="02000000000000000000" pitchFamily="2" charset="0"/>
                <a:ea typeface="Times New Roman" panose="02020603050405020304" pitchFamily="18" charset="0"/>
              </a:rPr>
              <a:t> seen as a solution to eco-friendly power generation.  Turbines placed out at sea, off of the coast of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islands</a:t>
            </a:r>
            <a:r>
              <a:rPr lang="en-GB" sz="4000" dirty="0">
                <a:solidFill>
                  <a:srgbClr val="000000"/>
                </a:solidFill>
                <a:latin typeface="Twinkl Cursive Looped" panose="02000000000000000000" pitchFamily="2" charset="0"/>
                <a:ea typeface="Times New Roman" panose="02020603050405020304" pitchFamily="18" charset="0"/>
              </a:rPr>
              <a:t>, generate more electricity.  This is because each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minute</a:t>
            </a:r>
            <a:r>
              <a:rPr lang="en-GB" sz="4000" dirty="0">
                <a:solidFill>
                  <a:srgbClr val="000000"/>
                </a:solidFill>
                <a:latin typeface="Twinkl Cursive Looped" panose="02000000000000000000" pitchFamily="2" charset="0"/>
                <a:ea typeface="Times New Roman" panose="02020603050405020304" pitchFamily="18" charset="0"/>
              </a:rPr>
              <a:t> the winds are more constant and stronger than on land.  </a:t>
            </a:r>
            <a:r>
              <a:rPr lang="en-GB" sz="4000" dirty="0">
                <a:solidFill>
                  <a:srgbClr val="000000"/>
                </a:solidFill>
                <a:highlight>
                  <a:srgbClr val="FFFF00"/>
                </a:highlight>
                <a:latin typeface="Twinkl Cursive Looped" panose="02000000000000000000" pitchFamily="2" charset="0"/>
                <a:ea typeface="Times New Roman" panose="02020603050405020304" pitchFamily="18" charset="0"/>
              </a:rPr>
              <a:t>Busily</a:t>
            </a:r>
            <a:r>
              <a:rPr lang="en-GB" sz="4000" dirty="0">
                <a:solidFill>
                  <a:srgbClr val="000000"/>
                </a:solidFill>
                <a:latin typeface="Twinkl Cursive Looped" panose="02000000000000000000" pitchFamily="2" charset="0"/>
                <a:ea typeface="Times New Roman" panose="02020603050405020304" pitchFamily="18" charset="0"/>
              </a:rPr>
              <a:t>, the blades of turbines rotate vertically around a tower. </a:t>
            </a:r>
            <a:endParaRPr lang="en-GB" sz="4000" dirty="0">
              <a:solidFill>
                <a:srgbClr val="000000"/>
              </a:solidFill>
              <a:effectLst/>
              <a:latin typeface="Twinkl Cursive Loope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24335001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lstStyle/>
          <a:p>
            <a:r>
              <a:rPr lang="en-GB" sz="6000" dirty="0">
                <a:solidFill>
                  <a:srgbClr val="000000"/>
                </a:solidFill>
                <a:effectLst/>
                <a:latin typeface="Twinkl Cursive Looped" panose="02000000000000000000" pitchFamily="2" charset="0"/>
                <a:ea typeface="Times New Roman" panose="02020603050405020304" pitchFamily="18" charset="0"/>
              </a:rPr>
              <a:t>Happily, scientists are working on designs for new and better ways to generate electricity.</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Spring 1</a:t>
            </a:r>
          </a:p>
          <a:p>
            <a:r>
              <a:rPr lang="en-GB" sz="7200" dirty="0">
                <a:latin typeface="Twinkl Cursive Looped" panose="02000000000000000000" pitchFamily="2" charset="0"/>
              </a:rPr>
              <a:t>Week 2 -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9D1E8E6-1EAD-BDCA-9EB5-7DA947A2BC38}"/>
              </a:ext>
            </a:extLst>
          </p:cNvPr>
          <p:cNvGraphicFramePr>
            <a:graphicFrameLocks noGrp="1"/>
          </p:cNvGraphicFramePr>
          <p:nvPr/>
        </p:nvGraphicFramePr>
        <p:xfrm>
          <a:off x="276225" y="276225"/>
          <a:ext cx="11113481" cy="6385832"/>
        </p:xfrm>
        <a:graphic>
          <a:graphicData uri="http://schemas.openxmlformats.org/drawingml/2006/table">
            <a:tbl>
              <a:tblPr firstRow="1" firstCol="1" bandRow="1"/>
              <a:tblGrid>
                <a:gridCol w="548568">
                  <a:extLst>
                    <a:ext uri="{9D8B030D-6E8A-4147-A177-3AD203B41FA5}">
                      <a16:colId xmlns:a16="http://schemas.microsoft.com/office/drawing/2014/main" val="96725615"/>
                    </a:ext>
                  </a:extLst>
                </a:gridCol>
                <a:gridCol w="686922">
                  <a:extLst>
                    <a:ext uri="{9D8B030D-6E8A-4147-A177-3AD203B41FA5}">
                      <a16:colId xmlns:a16="http://schemas.microsoft.com/office/drawing/2014/main" val="4186345308"/>
                    </a:ext>
                  </a:extLst>
                </a:gridCol>
                <a:gridCol w="686922">
                  <a:extLst>
                    <a:ext uri="{9D8B030D-6E8A-4147-A177-3AD203B41FA5}">
                      <a16:colId xmlns:a16="http://schemas.microsoft.com/office/drawing/2014/main" val="1805834922"/>
                    </a:ext>
                  </a:extLst>
                </a:gridCol>
                <a:gridCol w="613707">
                  <a:extLst>
                    <a:ext uri="{9D8B030D-6E8A-4147-A177-3AD203B41FA5}">
                      <a16:colId xmlns:a16="http://schemas.microsoft.com/office/drawing/2014/main" val="4093430660"/>
                    </a:ext>
                  </a:extLst>
                </a:gridCol>
                <a:gridCol w="747285">
                  <a:extLst>
                    <a:ext uri="{9D8B030D-6E8A-4147-A177-3AD203B41FA5}">
                      <a16:colId xmlns:a16="http://schemas.microsoft.com/office/drawing/2014/main" val="3655226470"/>
                    </a:ext>
                  </a:extLst>
                </a:gridCol>
                <a:gridCol w="4258193">
                  <a:extLst>
                    <a:ext uri="{9D8B030D-6E8A-4147-A177-3AD203B41FA5}">
                      <a16:colId xmlns:a16="http://schemas.microsoft.com/office/drawing/2014/main" val="2956963790"/>
                    </a:ext>
                  </a:extLst>
                </a:gridCol>
                <a:gridCol w="771007">
                  <a:extLst>
                    <a:ext uri="{9D8B030D-6E8A-4147-A177-3AD203B41FA5}">
                      <a16:colId xmlns:a16="http://schemas.microsoft.com/office/drawing/2014/main" val="379303503"/>
                    </a:ext>
                  </a:extLst>
                </a:gridCol>
                <a:gridCol w="1702125">
                  <a:extLst>
                    <a:ext uri="{9D8B030D-6E8A-4147-A177-3AD203B41FA5}">
                      <a16:colId xmlns:a16="http://schemas.microsoft.com/office/drawing/2014/main" val="463724868"/>
                    </a:ext>
                  </a:extLst>
                </a:gridCol>
                <a:gridCol w="1098752">
                  <a:extLst>
                    <a:ext uri="{9D8B030D-6E8A-4147-A177-3AD203B41FA5}">
                      <a16:colId xmlns:a16="http://schemas.microsoft.com/office/drawing/2014/main" val="2007149518"/>
                    </a:ext>
                  </a:extLst>
                </a:gridCol>
              </a:tblGrid>
              <a:tr h="308937">
                <a:tc rowSpan="2">
                  <a:txBody>
                    <a:bodyPr/>
                    <a:lstStyle/>
                    <a:p>
                      <a:pPr marL="50800" marR="222885">
                        <a:lnSpc>
                          <a:spcPct val="90000"/>
                        </a:lnSpc>
                        <a:spcBef>
                          <a:spcPts val="215"/>
                        </a:spcBef>
                        <a:spcAft>
                          <a:spcPts val="0"/>
                        </a:spcAft>
                      </a:pPr>
                      <a:r>
                        <a:rPr lang="en-GB" sz="1000" b="1">
                          <a:solidFill>
                            <a:srgbClr val="231F20"/>
                          </a:solidFill>
                          <a:effectLst/>
                          <a:latin typeface="Calibri" panose="020F0502020204030204" pitchFamily="34" charset="0"/>
                          <a:ea typeface="Calibri" panose="020F0502020204030204" pitchFamily="34" charset="0"/>
                        </a:rPr>
                        <a:t>Lesson focus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gridSpan="2">
                  <a:txBody>
                    <a:bodyPr/>
                    <a:lstStyle/>
                    <a:p>
                      <a:pPr marL="361315"/>
                      <a:r>
                        <a:rPr lang="en-GB" sz="1000" b="1">
                          <a:solidFill>
                            <a:srgbClr val="231F20"/>
                          </a:solidFill>
                          <a:effectLst/>
                          <a:latin typeface="Calibri" panose="020F0502020204030204" pitchFamily="34" charset="0"/>
                          <a:ea typeface="Calibri" panose="020F0502020204030204" pitchFamily="34" charset="0"/>
                        </a:rPr>
                        <a:t>Revisit and review</a:t>
                      </a:r>
                      <a:r>
                        <a:rPr lang="en-GB" sz="1100">
                          <a:effectLst/>
                          <a:latin typeface="Calibri" panose="020F0502020204030204" pitchFamily="34" charset="0"/>
                          <a:ea typeface="Calibri" panose="020F0502020204030204" pitchFamily="34" charset="0"/>
                        </a:rPr>
                        <a:t> </a:t>
                      </a: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hMerge="1">
                  <a:txBody>
                    <a:bodyPr/>
                    <a:lstStyle/>
                    <a:p>
                      <a:endParaRPr lang="en-GB"/>
                    </a:p>
                  </a:txBody>
                  <a:tcPr/>
                </a:tc>
                <a:tc gridSpan="4">
                  <a:txBody>
                    <a:bodyPr/>
                    <a:lstStyle/>
                    <a:p>
                      <a:pPr marL="361950"/>
                      <a:r>
                        <a:rPr lang="en-GB" sz="1000" b="1">
                          <a:solidFill>
                            <a:srgbClr val="231F20"/>
                          </a:solidFill>
                          <a:effectLst/>
                          <a:latin typeface="Calibri" panose="020F0502020204030204" pitchFamily="34" charset="0"/>
                          <a:ea typeface="Calibri" panose="020F0502020204030204" pitchFamily="34" charset="0"/>
                        </a:rPr>
                        <a:t>Teach and practise</a:t>
                      </a:r>
                      <a:r>
                        <a:rPr lang="en-GB" sz="1100">
                          <a:effectLst/>
                          <a:latin typeface="Calibri" panose="020F0502020204030204" pitchFamily="34" charset="0"/>
                          <a:ea typeface="Calibri" panose="020F0502020204030204" pitchFamily="34" charset="0"/>
                        </a:rPr>
                        <a:t> </a:t>
                      </a: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361315"/>
                      <a:r>
                        <a:rPr lang="en-GB" sz="1000" b="1">
                          <a:solidFill>
                            <a:srgbClr val="231F20"/>
                          </a:solidFill>
                          <a:effectLst/>
                          <a:latin typeface="Calibri" panose="020F0502020204030204" pitchFamily="34" charset="0"/>
                          <a:ea typeface="Calibri" panose="020F0502020204030204" pitchFamily="34" charset="0"/>
                        </a:rPr>
                        <a:t>Practise and apply</a:t>
                      </a:r>
                      <a:r>
                        <a:rPr lang="en-GB" sz="1100">
                          <a:effectLst/>
                          <a:latin typeface="Calibri" panose="020F0502020204030204" pitchFamily="34" charset="0"/>
                          <a:ea typeface="Calibri" panose="020F0502020204030204" pitchFamily="34" charset="0"/>
                        </a:rPr>
                        <a:t> </a:t>
                      </a: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48273847"/>
                  </a:ext>
                </a:extLst>
              </a:tr>
              <a:tr h="579392">
                <a:tc vMerge="1">
                  <a:txBody>
                    <a:bodyPr/>
                    <a:lstStyle/>
                    <a:p>
                      <a:endParaRPr lang="en-GB"/>
                    </a:p>
                  </a:txBody>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Words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Challenge words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Oral rehearsal</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New words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165">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Example definitions and sentences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800" marR="5334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New challenge word</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80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Find within extract</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pPr marL="50800" marR="8128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Read/write the sentence</a:t>
                      </a:r>
                      <a:endParaRPr lang="en-GB" sz="1100">
                        <a:effectLst/>
                        <a:latin typeface="Calibri" panose="020F0502020204030204" pitchFamily="34" charset="0"/>
                        <a:ea typeface="Calibri" panose="020F0502020204030204" pitchFamily="34" charset="0"/>
                      </a:endParaRPr>
                    </a:p>
                    <a:p>
                      <a:pPr marL="50800" marR="8128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Dictation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1620806483"/>
                  </a:ext>
                </a:extLst>
              </a:tr>
              <a:tr h="853339">
                <a:tc rowSpan="4">
                  <a:txBody>
                    <a:bodyPr/>
                    <a:lstStyle/>
                    <a:p>
                      <a:r>
                        <a:rPr lang="en-GB" sz="1000">
                          <a:solidFill>
                            <a:srgbClr val="000000"/>
                          </a:solidFill>
                          <a:effectLst/>
                          <a:latin typeface="Times New Roman" panose="02020603050405020304" pitchFamily="18" charset="0"/>
                          <a:ea typeface="Calibri" panose="020F0502020204030204" pitchFamily="34" charset="0"/>
                        </a:rPr>
                        <a:t>New teaching – suffix ly  root word ending in y with more than 1 syllable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p>
                      <a:r>
                        <a:rPr lang="fr-FR" sz="1000">
                          <a:solidFill>
                            <a:srgbClr val="000000"/>
                          </a:solidFill>
                          <a:effectLst/>
                          <a:latin typeface="Times New Roman" panose="02020603050405020304" pitchFamily="18" charset="0"/>
                          <a:ea typeface="Calibri" panose="020F0502020204030204" pitchFamily="34" charset="0"/>
                        </a:rPr>
                        <a:t>R+R focus –  prefix dis</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Dislike</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Disobey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Discolour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Centre             century</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rowSpan="4">
                  <a:txBody>
                    <a:bodyPr/>
                    <a:lstStyle/>
                    <a:p>
                      <a:r>
                        <a:rPr lang="en-GB" sz="1000" dirty="0">
                          <a:solidFill>
                            <a:srgbClr val="000000"/>
                          </a:solidFill>
                          <a:effectLst/>
                          <a:latin typeface="Times New Roman" panose="02020603050405020304" pitchFamily="18" charset="0"/>
                          <a:ea typeface="Calibri" panose="020F0502020204030204" pitchFamily="34" charset="0"/>
                        </a:rPr>
                        <a:t>Creating adverbs using the suffix -</a:t>
                      </a:r>
                      <a:r>
                        <a:rPr lang="en-GB" sz="1000" dirty="0" err="1">
                          <a:solidFill>
                            <a:srgbClr val="000000"/>
                          </a:solidFill>
                          <a:effectLst/>
                          <a:latin typeface="Times New Roman" panose="02020603050405020304" pitchFamily="18" charset="0"/>
                          <a:ea typeface="Calibri" panose="020F0502020204030204" pitchFamily="34" charset="0"/>
                        </a:rPr>
                        <a:t>ly</a:t>
                      </a:r>
                      <a:r>
                        <a:rPr lang="en-GB" sz="1000" dirty="0">
                          <a:solidFill>
                            <a:srgbClr val="000000"/>
                          </a:solidFill>
                          <a:effectLst/>
                          <a:latin typeface="Times New Roman" panose="02020603050405020304" pitchFamily="18" charset="0"/>
                          <a:ea typeface="Calibri" panose="020F0502020204030204" pitchFamily="34" charset="0"/>
                        </a:rPr>
                        <a:t> (root word ends in ‘y’ with more than one syllable)</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Change y to an I and add </a:t>
                      </a:r>
                      <a:r>
                        <a:rPr lang="en-GB" sz="1000" dirty="0" err="1">
                          <a:solidFill>
                            <a:srgbClr val="000000"/>
                          </a:solidFill>
                          <a:effectLst/>
                          <a:latin typeface="Times New Roman" panose="02020603050405020304" pitchFamily="18" charset="0"/>
                          <a:ea typeface="Calibri" panose="020F0502020204030204" pitchFamily="34" charset="0"/>
                        </a:rPr>
                        <a:t>ly</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fr-FR" sz="1000" dirty="0" err="1">
                          <a:solidFill>
                            <a:srgbClr val="000000"/>
                          </a:solidFill>
                          <a:effectLst/>
                          <a:latin typeface="Times New Roman" panose="02020603050405020304" pitchFamily="18" charset="0"/>
                          <a:ea typeface="Calibri" panose="020F0502020204030204" pitchFamily="34" charset="0"/>
                        </a:rPr>
                        <a:t>Happily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angrily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lazily</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dirty="0">
                          <a:solidFill>
                            <a:srgbClr val="000000"/>
                          </a:solidFill>
                          <a:effectLst/>
                          <a:latin typeface="Times New Roman" panose="02020603050405020304" pitchFamily="18" charset="0"/>
                          <a:ea typeface="Calibri" panose="020F0502020204030204" pitchFamily="34" charset="0"/>
                        </a:rPr>
                        <a:t>Adverb – in a happy manner – “Let’s go,” she said happily.</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Adverb – in a manner resulting from or betraying anger – The rabbit angrily chomped on the carrot.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Adverb – in a manner that shows an unwillingness to exert oneself physically  - The cat stretched lazily by the fire.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effectLst/>
                          <a:latin typeface="Times New Roman" panose="02020603050405020304" pitchFamily="18" charset="0"/>
                          <a:ea typeface="Calibri" panose="020F0502020204030204" pitchFamily="34" charset="0"/>
                        </a:rPr>
                        <a:t>Island            minute</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rowSpan="4">
                  <a:txBody>
                    <a:bodyPr/>
                    <a:lstStyle/>
                    <a:p>
                      <a:r>
                        <a:rPr lang="en-GB" sz="1000">
                          <a:solidFill>
                            <a:srgbClr val="000000"/>
                          </a:solidFill>
                          <a:effectLst/>
                          <a:latin typeface="Times New Roman" panose="02020603050405020304" pitchFamily="18" charset="0"/>
                          <a:ea typeface="Calibri" panose="020F0502020204030204" pitchFamily="34" charset="0"/>
                        </a:rPr>
                        <a:t>Wind Power</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Happily, scientists are working on designs for new and better ways to generate electricity.  Over the last century, designs for new and better wind turbines have been easily seen as a solution to eco-friendly power generation.  Turbines placed out at sea, off of the coast of islands, generate more electricity.  This is because each minute the winds are more constant and stronger than on land. Busily, the blades of turbines rotate vertically around a tower.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dirty="0">
                          <a:solidFill>
                            <a:srgbClr val="000000"/>
                          </a:solidFill>
                          <a:effectLst/>
                          <a:latin typeface="Times New Roman" panose="02020603050405020304" pitchFamily="18" charset="0"/>
                          <a:ea typeface="Calibri" panose="020F0502020204030204" pitchFamily="34" charset="0"/>
                        </a:rPr>
                        <a:t>Happily, scientists are working on designs for new and better ways to generate electricity.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3270277237"/>
                  </a:ext>
                </a:extLst>
              </a:tr>
              <a:tr h="975244">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Discover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Disappear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Dishonest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Centre             century</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fr-FR" sz="1000" dirty="0" err="1">
                          <a:solidFill>
                            <a:srgbClr val="000000"/>
                          </a:solidFill>
                          <a:effectLst/>
                          <a:latin typeface="Times New Roman" panose="02020603050405020304" pitchFamily="18" charset="0"/>
                          <a:ea typeface="Calibri" panose="020F0502020204030204" pitchFamily="34" charset="0"/>
                        </a:rPr>
                        <a:t>Easily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busily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greedily</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dirty="0">
                          <a:effectLst/>
                          <a:latin typeface="Times New Roman" panose="02020603050405020304" pitchFamily="18" charset="0"/>
                          <a:ea typeface="Calibri" panose="020F0502020204030204" pitchFamily="34" charset="0"/>
                        </a:rPr>
                        <a:t>Adverb  - without difficulty or effort – She could easily work out the answer to the sum.</a:t>
                      </a:r>
                      <a:endParaRPr lang="en-GB" sz="1100" dirty="0">
                        <a:effectLst/>
                        <a:latin typeface="Calibri" panose="020F0502020204030204" pitchFamily="34" charset="0"/>
                        <a:ea typeface="Calibri" panose="020F0502020204030204" pitchFamily="34" charset="0"/>
                      </a:endParaRPr>
                    </a:p>
                    <a:p>
                      <a:r>
                        <a:rPr lang="en-GB" sz="1000" dirty="0">
                          <a:effectLst/>
                          <a:latin typeface="Times New Roman" panose="02020603050405020304" pitchFamily="18" charset="0"/>
                          <a:ea typeface="Calibri" panose="020F0502020204030204" pitchFamily="34" charset="0"/>
                        </a:rPr>
                        <a:t>Adverb – in a very active way – As they were busily working, they did not notice the rain had started.</a:t>
                      </a:r>
                      <a:endParaRPr lang="en-GB" sz="1100" dirty="0">
                        <a:effectLst/>
                        <a:latin typeface="Calibri" panose="020F0502020204030204" pitchFamily="34" charset="0"/>
                        <a:ea typeface="Calibri" panose="020F0502020204030204" pitchFamily="34" charset="0"/>
                      </a:endParaRPr>
                    </a:p>
                    <a:p>
                      <a:r>
                        <a:rPr lang="en-GB" sz="1000" dirty="0">
                          <a:effectLst/>
                          <a:latin typeface="Times New Roman" panose="02020603050405020304" pitchFamily="18" charset="0"/>
                          <a:ea typeface="Calibri" panose="020F0502020204030204" pitchFamily="34" charset="0"/>
                        </a:rPr>
                        <a:t>Adverb  - excessive desire or appetite for food – They greedily snatched the cakes from the table.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effectLst/>
                          <a:latin typeface="Times New Roman" panose="02020603050405020304" pitchFamily="18" charset="0"/>
                          <a:ea typeface="Calibri" panose="020F0502020204030204" pitchFamily="34" charset="0"/>
                        </a:rPr>
                        <a:t>Island            minute</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Over the last century, designs for new and better wind turbines have been easily seen as a solution to eco-friendly power generation.</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2645412073"/>
                  </a:ext>
                </a:extLst>
              </a:tr>
              <a:tr h="731433">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Disallow</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Disbelieve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Disapprove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Centre             century</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fr-FR" sz="1000" dirty="0" err="1">
                          <a:solidFill>
                            <a:srgbClr val="000000"/>
                          </a:solidFill>
                          <a:effectLst/>
                          <a:latin typeface="Times New Roman" panose="02020603050405020304" pitchFamily="18" charset="0"/>
                          <a:ea typeface="Calibri" panose="020F0502020204030204" pitchFamily="34" charset="0"/>
                        </a:rPr>
                        <a:t>Messily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wearily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cheekily</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Adverb – untidy or dirty – The messily made bed was a disappointment to Sam’s parents.</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Adverb – with extreme tiredness – Wearily, the horse walked on along the muddy track.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Adverb – in an appealingly irreverent way – They cheekily smiled at the camera.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effectLst/>
                          <a:latin typeface="Times New Roman" panose="02020603050405020304" pitchFamily="18" charset="0"/>
                          <a:ea typeface="Calibri" panose="020F0502020204030204" pitchFamily="34" charset="0"/>
                        </a:rPr>
                        <a:t>Island            minute</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Turbines placed out at sea, off of the coast of islands, generate more electricity.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3220995396"/>
                  </a:ext>
                </a:extLst>
              </a:tr>
              <a:tr h="731433">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Discontinue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Disgrace</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Disrepair </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solidFill>
                            <a:srgbClr val="000000"/>
                          </a:solidFill>
                          <a:effectLst/>
                          <a:latin typeface="Times New Roman" panose="02020603050405020304" pitchFamily="18" charset="0"/>
                          <a:ea typeface="Calibri" panose="020F0502020204030204" pitchFamily="34" charset="0"/>
                        </a:rPr>
                        <a:t>Centre             century</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fr-FR" sz="1000" dirty="0" err="1">
                          <a:solidFill>
                            <a:srgbClr val="000000"/>
                          </a:solidFill>
                          <a:effectLst/>
                          <a:latin typeface="Times New Roman" panose="02020603050405020304" pitchFamily="18" charset="0"/>
                          <a:ea typeface="Calibri" panose="020F0502020204030204" pitchFamily="34" charset="0"/>
                        </a:rPr>
                        <a:t>Clumsily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bumpily</a:t>
                      </a:r>
                      <a:r>
                        <a:rPr lang="fr-FR" sz="1000" dirty="0">
                          <a:solidFill>
                            <a:srgbClr val="000000"/>
                          </a:solidFill>
                          <a:effectLst/>
                          <a:latin typeface="Times New Roman" panose="02020603050405020304" pitchFamily="18" charset="0"/>
                          <a:ea typeface="Calibri" panose="020F0502020204030204" pitchFamily="34" charset="0"/>
                        </a:rPr>
                        <a:t>          </a:t>
                      </a:r>
                      <a:r>
                        <a:rPr lang="fr-FR" sz="1000" dirty="0" err="1">
                          <a:solidFill>
                            <a:srgbClr val="000000"/>
                          </a:solidFill>
                          <a:effectLst/>
                          <a:latin typeface="Times New Roman" panose="02020603050405020304" pitchFamily="18" charset="0"/>
                          <a:ea typeface="Calibri" panose="020F0502020204030204" pitchFamily="34" charset="0"/>
                        </a:rPr>
                        <a:t>hungrily</a:t>
                      </a:r>
                      <a:r>
                        <a:rPr lang="fr-FR" sz="1000" dirty="0">
                          <a:solidFill>
                            <a:srgbClr val="000000"/>
                          </a:solidFill>
                          <a:effectLst/>
                          <a:latin typeface="Times New Roman" panose="02020603050405020304" pitchFamily="18"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dirty="0">
                          <a:solidFill>
                            <a:srgbClr val="000000"/>
                          </a:solidFill>
                          <a:effectLst/>
                          <a:latin typeface="Times New Roman" panose="02020603050405020304" pitchFamily="18" charset="0"/>
                          <a:ea typeface="Calibri" panose="020F0502020204030204" pitchFamily="34" charset="0"/>
                        </a:rPr>
                        <a:t>Adverb – in an awkward and careless way – She climbed clumsily over the hill.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Adverb – uneven surface – The car moved off bumpily towards its destination.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Adverb – in a way that shows a need or desire for food – He hungrily devoured six pieces of bread.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a:txBody>
                    <a:bodyPr/>
                    <a:lstStyle/>
                    <a:p>
                      <a:r>
                        <a:rPr lang="en-GB" sz="1000">
                          <a:effectLst/>
                          <a:latin typeface="Times New Roman" panose="02020603050405020304" pitchFamily="18" charset="0"/>
                          <a:ea typeface="Calibri" panose="020F0502020204030204" pitchFamily="34" charset="0"/>
                        </a:rPr>
                        <a:t>Island            minute</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tc vMerge="1">
                  <a:txBody>
                    <a:bodyPr/>
                    <a:lstStyle/>
                    <a:p>
                      <a:endParaRPr lang="en-GB"/>
                    </a:p>
                  </a:txBody>
                  <a:tcPr/>
                </a:tc>
                <a:tc>
                  <a:txBody>
                    <a:bodyPr/>
                    <a:lstStyle/>
                    <a:p>
                      <a:r>
                        <a:rPr lang="en-GB" sz="1000">
                          <a:solidFill>
                            <a:srgbClr val="000000"/>
                          </a:solidFill>
                          <a:effectLst/>
                          <a:latin typeface="Times New Roman" panose="02020603050405020304" pitchFamily="18" charset="0"/>
                          <a:ea typeface="Calibri" panose="020F0502020204030204" pitchFamily="34" charset="0"/>
                        </a:rPr>
                        <a:t>Busily, the blades of turbines rotate vertically around a tower.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tcPr>
                </a:tc>
                <a:extLst>
                  <a:ext uri="{0D108BD9-81ED-4DB2-BD59-A6C34878D82A}">
                    <a16:rowId xmlns:a16="http://schemas.microsoft.com/office/drawing/2014/main" val="3015533064"/>
                  </a:ext>
                </a:extLst>
              </a:tr>
              <a:tr h="1462868">
                <a:tc>
                  <a:txBody>
                    <a:bodyPr/>
                    <a:lstStyle/>
                    <a:p>
                      <a:pPr marL="50800">
                        <a:spcBef>
                          <a:spcPts val="145"/>
                        </a:spcBef>
                        <a:spcAft>
                          <a:spcPts val="0"/>
                        </a:spcAft>
                      </a:pPr>
                      <a:r>
                        <a:rPr lang="en-GB" sz="1000" b="1">
                          <a:solidFill>
                            <a:srgbClr val="231F20"/>
                          </a:solidFill>
                          <a:effectLst/>
                          <a:latin typeface="Calibri" panose="020F0502020204030204" pitchFamily="34" charset="0"/>
                          <a:ea typeface="Calibri" panose="020F0502020204030204" pitchFamily="34" charset="0"/>
                        </a:rPr>
                        <a:t>Review</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solidFill>
                      <a:srgbClr val="CDDBEB"/>
                    </a:solidFill>
                  </a:tcPr>
                </a:tc>
                <a:tc>
                  <a:txBody>
                    <a:bodyPr/>
                    <a:lstStyle/>
                    <a:p>
                      <a:r>
                        <a:rPr lang="en-GB" sz="1000" b="1">
                          <a:solidFill>
                            <a:srgbClr val="000000"/>
                          </a:solidFill>
                          <a:effectLst/>
                          <a:latin typeface="Times New Roman" panose="02020603050405020304" pitchFamily="18" charset="0"/>
                          <a:ea typeface="Calibri" panose="020F0502020204030204" pitchFamily="34" charset="0"/>
                        </a:rPr>
                        <a:t>Quick Quiz</a:t>
                      </a:r>
                      <a:endParaRPr lang="en-GB" sz="1100">
                        <a:effectLst/>
                        <a:latin typeface="Calibri" panose="020F0502020204030204" pitchFamily="34" charset="0"/>
                        <a:ea typeface="Calibri" panose="020F0502020204030204" pitchFamily="34" charset="0"/>
                      </a:endParaRPr>
                    </a:p>
                    <a:p>
                      <a:r>
                        <a:rPr lang="en-GB" sz="1000">
                          <a:solidFill>
                            <a:srgbClr val="000000"/>
                          </a:solidFill>
                          <a:effectLst/>
                          <a:latin typeface="Times New Roman" panose="02020603050405020304" pitchFamily="18" charset="0"/>
                          <a:ea typeface="Calibri" panose="020F0502020204030204" pitchFamily="34" charset="0"/>
                        </a:rPr>
                        <a:t>Centre century island minute     disbelieve   disapprove   easily  messily clumsily hungrily </a:t>
                      </a:r>
                      <a:endParaRPr lang="en-GB" sz="110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solidFill>
                      <a:srgbClr val="CDDBEB"/>
                    </a:solidFill>
                  </a:tcPr>
                </a:tc>
                <a:tc gridSpan="7">
                  <a:txBody>
                    <a:bodyPr/>
                    <a:lstStyle/>
                    <a:p>
                      <a:r>
                        <a:rPr lang="en-GB" sz="1000" dirty="0">
                          <a:solidFill>
                            <a:srgbClr val="000000"/>
                          </a:solidFill>
                          <a:effectLst/>
                          <a:latin typeface="Times New Roman" panose="02020603050405020304" pitchFamily="18" charset="0"/>
                          <a:ea typeface="Calibri" panose="020F0502020204030204" pitchFamily="34" charset="0"/>
                        </a:rPr>
                        <a:t>Island   - word class and word class in a sentence –  The pirates landed on an island in search of treasure.  – Determiner noun verb preposition determiner noun preposition noun preposition noun</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Times New Roman" panose="02020603050405020304" pitchFamily="18" charset="0"/>
                          <a:ea typeface="Calibri" panose="020F0502020204030204" pitchFamily="34" charset="0"/>
                        </a:rPr>
                        <a:t>Minute  – word class and word class in a sentence – The minute hand ticked by slowly during the exam. – determiner adjective noun verb preposition adverb preposition determiner noun</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r>
                        <a:rPr lang="en-GB" sz="1000" dirty="0">
                          <a:solidFill>
                            <a:srgbClr val="000000"/>
                          </a:solidFill>
                          <a:effectLst/>
                          <a:latin typeface="Calibri" panose="020F0502020204030204" pitchFamily="34" charset="0"/>
                          <a:ea typeface="Calibri" panose="020F0502020204030204" pitchFamily="34" charset="0"/>
                        </a:rPr>
                        <a:t>Investigate</a:t>
                      </a:r>
                      <a:endParaRPr lang="en-GB" sz="1100" dirty="0">
                        <a:effectLst/>
                        <a:latin typeface="Calibri" panose="020F0502020204030204" pitchFamily="34" charset="0"/>
                        <a:ea typeface="Calibri" panose="020F0502020204030204" pitchFamily="34" charset="0"/>
                      </a:endParaRPr>
                    </a:p>
                    <a:p>
                      <a:r>
                        <a:rPr lang="en-GB" sz="1000" b="1" dirty="0">
                          <a:solidFill>
                            <a:srgbClr val="000000"/>
                          </a:solidFill>
                          <a:effectLst/>
                          <a:latin typeface="Times New Roman" panose="02020603050405020304" pitchFamily="18" charset="0"/>
                          <a:ea typeface="Calibri" panose="020F0502020204030204" pitchFamily="34" charset="0"/>
                        </a:rPr>
                        <a:t>Find words associated with challenge words.     </a:t>
                      </a:r>
                      <a:endParaRPr lang="en-GB" sz="1100" dirty="0">
                        <a:effectLst/>
                        <a:latin typeface="Calibri" panose="020F0502020204030204" pitchFamily="34" charset="0"/>
                        <a:ea typeface="Calibri" panose="020F0502020204030204" pitchFamily="34" charset="0"/>
                      </a:endParaRPr>
                    </a:p>
                  </a:txBody>
                  <a:tcPr marL="50054" marR="50054" marT="0" marB="0">
                    <a:lnL w="12700" cap="flat" cmpd="sng" algn="ctr">
                      <a:solidFill>
                        <a:srgbClr val="055579"/>
                      </a:solidFill>
                      <a:prstDash val="solid"/>
                      <a:round/>
                      <a:headEnd type="none" w="med" len="med"/>
                      <a:tailEnd type="none" w="med" len="med"/>
                    </a:lnL>
                    <a:lnR w="12700" cap="flat" cmpd="sng" algn="ctr">
                      <a:solidFill>
                        <a:srgbClr val="055579"/>
                      </a:solidFill>
                      <a:prstDash val="solid"/>
                      <a:round/>
                      <a:headEnd type="none" w="med" len="med"/>
                      <a:tailEnd type="none" w="med" len="med"/>
                    </a:lnR>
                    <a:lnT w="12700" cap="flat" cmpd="sng" algn="ctr">
                      <a:solidFill>
                        <a:srgbClr val="055579"/>
                      </a:solidFill>
                      <a:prstDash val="solid"/>
                      <a:round/>
                      <a:headEnd type="none" w="med" len="med"/>
                      <a:tailEnd type="none" w="med" len="med"/>
                    </a:lnT>
                    <a:lnB w="12700" cap="flat" cmpd="sng" algn="ctr">
                      <a:solidFill>
                        <a:srgbClr val="055579"/>
                      </a:solidFill>
                      <a:prstDash val="solid"/>
                      <a:round/>
                      <a:headEnd type="none" w="med" len="med"/>
                      <a:tailEnd type="none" w="med" len="med"/>
                    </a:lnB>
                    <a:solidFill>
                      <a:srgbClr val="CDDBEB"/>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52167489"/>
                  </a:ext>
                </a:extLst>
              </a:tr>
            </a:tbl>
          </a:graphicData>
        </a:graphic>
      </p:graphicFrame>
    </p:spTree>
    <p:extLst>
      <p:ext uri="{BB962C8B-B14F-4D97-AF65-F5344CB8AC3E}">
        <p14:creationId xmlns:p14="http://schemas.microsoft.com/office/powerpoint/2010/main" val="9638794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9507925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5154083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centre</a:t>
            </a:r>
          </a:p>
        </p:txBody>
      </p:sp>
    </p:spTree>
    <p:extLst>
      <p:ext uri="{BB962C8B-B14F-4D97-AF65-F5344CB8AC3E}">
        <p14:creationId xmlns:p14="http://schemas.microsoft.com/office/powerpoint/2010/main" val="1932909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83054"/>
            <a:ext cx="10515600" cy="1481650"/>
          </a:xfrm>
        </p:spPr>
        <p:txBody>
          <a:bodyPr>
            <a:normAutofit fontScale="90000"/>
          </a:bodyPr>
          <a:lstStyle/>
          <a:p>
            <a:pPr algn="ctr"/>
            <a:r>
              <a:rPr lang="en-GB" dirty="0">
                <a:latin typeface="Twinkl Cursive Looped" panose="02000000000000000000" pitchFamily="2" charset="0"/>
              </a:rPr>
              <a:t>centre</a:t>
            </a: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a:t>
            </a:r>
            <a:br>
              <a:rPr lang="en-GB" dirty="0">
                <a:latin typeface="Twinkl Cursive Looped" panose="02000000000000000000" pitchFamily="2" charset="0"/>
              </a:rPr>
            </a:br>
            <a:r>
              <a:rPr lang="en-GB" dirty="0">
                <a:latin typeface="Twinkl Cursive Looped" panose="02000000000000000000" pitchFamily="2" charset="0"/>
              </a:rPr>
              <a:t>the point that is equally distant from every point on the circumference of a circle or sphere.</a:t>
            </a:r>
          </a:p>
        </p:txBody>
      </p:sp>
      <p:pic>
        <p:nvPicPr>
          <p:cNvPr id="1026" name="Picture 2" descr="Image result for centre clipart">
            <a:extLst>
              <a:ext uri="{FF2B5EF4-FFF2-40B4-BE49-F238E27FC236}">
                <a16:creationId xmlns:a16="http://schemas.microsoft.com/office/drawing/2014/main" id="{0018E08C-0AFF-3550-C163-0925A6823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66" y="343581"/>
            <a:ext cx="17621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8926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83054"/>
            <a:ext cx="10515600" cy="1481650"/>
          </a:xfrm>
        </p:spPr>
        <p:txBody>
          <a:bodyPr>
            <a:normAutofit fontScale="90000"/>
          </a:bodyPr>
          <a:lstStyle/>
          <a:p>
            <a:pPr algn="ctr"/>
            <a:r>
              <a:rPr lang="en-GB" dirty="0">
                <a:latin typeface="Twinkl Cursive Looped" panose="02000000000000000000" pitchFamily="2" charset="0"/>
              </a:rPr>
              <a:t>centre</a:t>
            </a: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a:t>
            </a:r>
            <a:br>
              <a:rPr lang="en-GB" dirty="0">
                <a:latin typeface="Twinkl Cursive Looped" panose="02000000000000000000" pitchFamily="2" charset="0"/>
              </a:rPr>
            </a:br>
            <a:r>
              <a:rPr lang="en-GB" dirty="0">
                <a:latin typeface="Twinkl Cursive Looped" panose="02000000000000000000" pitchFamily="2" charset="0"/>
              </a:rPr>
              <a:t>the point that is equally distant from every point on the circumference of a circle or sphere.</a:t>
            </a:r>
          </a:p>
        </p:txBody>
      </p:sp>
    </p:spTree>
    <p:extLst>
      <p:ext uri="{BB962C8B-B14F-4D97-AF65-F5344CB8AC3E}">
        <p14:creationId xmlns:p14="http://schemas.microsoft.com/office/powerpoint/2010/main" val="24811596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83054"/>
            <a:ext cx="10515600" cy="1481650"/>
          </a:xfrm>
        </p:spPr>
        <p:txBody>
          <a:bodyPr>
            <a:normAutofit fontScale="90000"/>
          </a:bodyPr>
          <a:lstStyle/>
          <a:p>
            <a:pPr algn="ctr"/>
            <a:r>
              <a:rPr lang="en-GB" dirty="0">
                <a:latin typeface="Twinkl Cursive Looped" panose="02000000000000000000" pitchFamily="2" charset="0"/>
              </a:rPr>
              <a:t>centre</a:t>
            </a: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r>
              <a:rPr lang="en-GB" dirty="0">
                <a:latin typeface="Twinkl Cursive Looped" panose="02000000000000000000" pitchFamily="2" charset="0"/>
              </a:rPr>
              <a:t>Definition – </a:t>
            </a:r>
            <a:br>
              <a:rPr lang="en-GB" dirty="0">
                <a:latin typeface="Twinkl Cursive Looped" panose="02000000000000000000" pitchFamily="2" charset="0"/>
              </a:rPr>
            </a:br>
            <a:r>
              <a:rPr lang="en-GB" dirty="0">
                <a:latin typeface="Twinkl Cursive Looped" panose="02000000000000000000" pitchFamily="2" charset="0"/>
              </a:rPr>
              <a:t>the point that is equally distant from every point on the circumference of a circle or sphere.</a:t>
            </a:r>
          </a:p>
        </p:txBody>
      </p:sp>
      <p:pic>
        <p:nvPicPr>
          <p:cNvPr id="1026" name="Picture 2" descr="Image result for centre clipart">
            <a:extLst>
              <a:ext uri="{FF2B5EF4-FFF2-40B4-BE49-F238E27FC236}">
                <a16:creationId xmlns:a16="http://schemas.microsoft.com/office/drawing/2014/main" id="{0018E08C-0AFF-3550-C163-0925A6823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66" y="343581"/>
            <a:ext cx="17621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934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8283259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century</a:t>
            </a:r>
          </a:p>
        </p:txBody>
      </p:sp>
    </p:spTree>
    <p:extLst>
      <p:ext uri="{BB962C8B-B14F-4D97-AF65-F5344CB8AC3E}">
        <p14:creationId xmlns:p14="http://schemas.microsoft.com/office/powerpoint/2010/main" val="2400155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99383"/>
            <a:ext cx="10515600" cy="1481650"/>
          </a:xfrm>
        </p:spPr>
        <p:txBody>
          <a:bodyPr>
            <a:normAutofit fontScale="90000"/>
          </a:bodyPr>
          <a:lstStyle/>
          <a:p>
            <a:pPr algn="ctr"/>
            <a:r>
              <a:rPr lang="en-GB" dirty="0">
                <a:latin typeface="Twinkl Cursive Looped" panose="02000000000000000000" pitchFamily="2" charset="0"/>
              </a:rPr>
              <a:t>century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
            </a:r>
            <a:br>
              <a:rPr lang="en-GB" dirty="0">
                <a:latin typeface="Twinkl Cursive Looped" panose="02000000000000000000" pitchFamily="2" charset="0"/>
              </a:rPr>
            </a:br>
            <a:r>
              <a:rPr lang="en-GB" dirty="0">
                <a:latin typeface="Twinkl Cursive Looped" panose="02000000000000000000" pitchFamily="2" charset="0"/>
              </a:rPr>
              <a:t>a period of one hundred years</a:t>
            </a:r>
          </a:p>
        </p:txBody>
      </p:sp>
    </p:spTree>
    <p:extLst>
      <p:ext uri="{BB962C8B-B14F-4D97-AF65-F5344CB8AC3E}">
        <p14:creationId xmlns:p14="http://schemas.microsoft.com/office/powerpoint/2010/main" val="20320146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99383"/>
            <a:ext cx="10515600" cy="1481650"/>
          </a:xfrm>
        </p:spPr>
        <p:txBody>
          <a:bodyPr>
            <a:normAutofit fontScale="90000"/>
          </a:bodyPr>
          <a:lstStyle/>
          <a:p>
            <a:pPr algn="ctr"/>
            <a:r>
              <a:rPr lang="en-GB" dirty="0">
                <a:latin typeface="Twinkl Cursive Looped" panose="02000000000000000000" pitchFamily="2" charset="0"/>
              </a:rPr>
              <a:t>century</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NOUN</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t>
            </a:r>
            <a:br>
              <a:rPr lang="en-GB" dirty="0">
                <a:latin typeface="Twinkl Cursive Looped" panose="02000000000000000000" pitchFamily="2" charset="0"/>
              </a:rPr>
            </a:br>
            <a:r>
              <a:rPr lang="en-GB" dirty="0">
                <a:latin typeface="Twinkl Cursive Looped" panose="02000000000000000000" pitchFamily="2" charset="0"/>
              </a:rPr>
              <a:t>a period of one hundred years</a:t>
            </a:r>
          </a:p>
        </p:txBody>
      </p:sp>
      <p:pic>
        <p:nvPicPr>
          <p:cNvPr id="2050" name="Picture 2" descr="Image result for century timeline 100 yearsclipart">
            <a:extLst>
              <a:ext uri="{FF2B5EF4-FFF2-40B4-BE49-F238E27FC236}">
                <a16:creationId xmlns:a16="http://schemas.microsoft.com/office/drawing/2014/main" id="{10031E8F-A42F-40A5-ABB3-DC1FAE2FA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10" y="544116"/>
            <a:ext cx="4121603" cy="274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5195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prefix</a:t>
            </a:r>
            <a:br>
              <a:rPr lang="en-GB" dirty="0">
                <a:latin typeface="Twinkl Cursive Looped" panose="02000000000000000000" pitchFamily="2" charset="0"/>
              </a:rPr>
            </a:br>
            <a:r>
              <a:rPr lang="en-GB" dirty="0">
                <a:latin typeface="Twinkl Cursive Looped" panose="02000000000000000000" pitchFamily="2" charset="0"/>
              </a:rPr>
              <a:t>dis-</a:t>
            </a:r>
          </a:p>
        </p:txBody>
      </p:sp>
    </p:spTree>
    <p:extLst>
      <p:ext uri="{BB962C8B-B14F-4D97-AF65-F5344CB8AC3E}">
        <p14:creationId xmlns:p14="http://schemas.microsoft.com/office/powerpoint/2010/main" val="18763227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t>
            </a:r>
          </a:p>
        </p:txBody>
      </p:sp>
    </p:spTree>
    <p:extLst>
      <p:ext uri="{BB962C8B-B14F-4D97-AF65-F5344CB8AC3E}">
        <p14:creationId xmlns:p14="http://schemas.microsoft.com/office/powerpoint/2010/main" val="20154274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35906" y="3429000"/>
            <a:ext cx="10515600" cy="1481650"/>
          </a:xfrm>
        </p:spPr>
        <p:txBody>
          <a:bodyPr>
            <a:normAutofit fontScale="90000"/>
          </a:bodyPr>
          <a:lstStyle/>
          <a:p>
            <a:pPr algn="ctr"/>
            <a:r>
              <a:rPr lang="en-GB" dirty="0">
                <a:latin typeface="Twinkl Cursive Looped" panose="02000000000000000000" pitchFamily="2" charset="0"/>
              </a:rPr>
              <a:t>dis- </a:t>
            </a:r>
            <a:br>
              <a:rPr lang="en-GB" dirty="0">
                <a:latin typeface="Twinkl Cursive Looped" panose="02000000000000000000" pitchFamily="2" charset="0"/>
              </a:rPr>
            </a:br>
            <a:r>
              <a:rPr lang="en-GB" dirty="0">
                <a:latin typeface="Twinkl Cursive Looped" panose="02000000000000000000" pitchFamily="2" charset="0"/>
              </a:rPr>
              <a:t>Like un–, the prefixes dis– and mis–</a:t>
            </a:r>
            <a:br>
              <a:rPr lang="en-GB" dirty="0">
                <a:latin typeface="Twinkl Cursive Looped" panose="02000000000000000000" pitchFamily="2" charset="0"/>
              </a:rPr>
            </a:br>
            <a:r>
              <a:rPr lang="en-GB" dirty="0">
                <a:latin typeface="Twinkl Cursive Looped" panose="02000000000000000000" pitchFamily="2" charset="0"/>
              </a:rPr>
              <a:t>have negative meanings.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701707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discover</a:t>
            </a:r>
          </a:p>
        </p:txBody>
      </p:sp>
    </p:spTree>
    <p:extLst>
      <p:ext uri="{BB962C8B-B14F-4D97-AF65-F5344CB8AC3E}">
        <p14:creationId xmlns:p14="http://schemas.microsoft.com/office/powerpoint/2010/main" val="321390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discover</a:t>
            </a:r>
          </a:p>
        </p:txBody>
      </p:sp>
      <p:sp>
        <p:nvSpPr>
          <p:cNvPr id="3" name="Rectangle 2">
            <a:extLst>
              <a:ext uri="{FF2B5EF4-FFF2-40B4-BE49-F238E27FC236}">
                <a16:creationId xmlns:a16="http://schemas.microsoft.com/office/drawing/2014/main" id="{13BB5EC0-7A96-4D29-A835-6FAE896C31A4}"/>
              </a:ext>
            </a:extLst>
          </p:cNvPr>
          <p:cNvSpPr/>
          <p:nvPr/>
        </p:nvSpPr>
        <p:spPr>
          <a:xfrm>
            <a:off x="4789714" y="3547383"/>
            <a:ext cx="130628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710646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discover</a:t>
            </a:r>
          </a:p>
        </p:txBody>
      </p:sp>
      <p:sp>
        <p:nvSpPr>
          <p:cNvPr id="3" name="Rectangle 2">
            <a:extLst>
              <a:ext uri="{FF2B5EF4-FFF2-40B4-BE49-F238E27FC236}">
                <a16:creationId xmlns:a16="http://schemas.microsoft.com/office/drawing/2014/main" id="{13BB5EC0-7A96-4D29-A835-6FAE896C31A4}"/>
              </a:ext>
            </a:extLst>
          </p:cNvPr>
          <p:cNvSpPr/>
          <p:nvPr/>
        </p:nvSpPr>
        <p:spPr>
          <a:xfrm>
            <a:off x="4789714" y="3547383"/>
            <a:ext cx="130628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362" name="Picture 2" descr="Image result for discover clipart">
            <a:extLst>
              <a:ext uri="{FF2B5EF4-FFF2-40B4-BE49-F238E27FC236}">
                <a16:creationId xmlns:a16="http://schemas.microsoft.com/office/drawing/2014/main" id="{3425B635-EBB2-D29D-2126-D441E79C0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496" y="559254"/>
            <a:ext cx="1681161" cy="1739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3281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disappear</a:t>
            </a:r>
          </a:p>
        </p:txBody>
      </p:sp>
    </p:spTree>
    <p:extLst>
      <p:ext uri="{BB962C8B-B14F-4D97-AF65-F5344CB8AC3E}">
        <p14:creationId xmlns:p14="http://schemas.microsoft.com/office/powerpoint/2010/main" val="40305434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disappear</a:t>
            </a:r>
          </a:p>
        </p:txBody>
      </p:sp>
      <p:sp>
        <p:nvSpPr>
          <p:cNvPr id="3" name="Rectangle 2">
            <a:extLst>
              <a:ext uri="{FF2B5EF4-FFF2-40B4-BE49-F238E27FC236}">
                <a16:creationId xmlns:a16="http://schemas.microsoft.com/office/drawing/2014/main" id="{0366E0B6-702E-4814-82C6-08CA2D13F3C9}"/>
              </a:ext>
            </a:extLst>
          </p:cNvPr>
          <p:cNvSpPr/>
          <p:nvPr/>
        </p:nvSpPr>
        <p:spPr>
          <a:xfrm>
            <a:off x="4196445" y="3690258"/>
            <a:ext cx="1289955"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65736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disappear</a:t>
            </a:r>
          </a:p>
        </p:txBody>
      </p:sp>
      <p:sp>
        <p:nvSpPr>
          <p:cNvPr id="3" name="Rectangle 2">
            <a:extLst>
              <a:ext uri="{FF2B5EF4-FFF2-40B4-BE49-F238E27FC236}">
                <a16:creationId xmlns:a16="http://schemas.microsoft.com/office/drawing/2014/main" id="{0366E0B6-702E-4814-82C6-08CA2D13F3C9}"/>
              </a:ext>
            </a:extLst>
          </p:cNvPr>
          <p:cNvSpPr/>
          <p:nvPr/>
        </p:nvSpPr>
        <p:spPr>
          <a:xfrm>
            <a:off x="4196445" y="3690258"/>
            <a:ext cx="1289955"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9394" name="Picture 2" descr="Image result for disappear clipart">
            <a:extLst>
              <a:ext uri="{FF2B5EF4-FFF2-40B4-BE49-F238E27FC236}">
                <a16:creationId xmlns:a16="http://schemas.microsoft.com/office/drawing/2014/main" id="{417C02BD-EDF6-0E6D-5905-33EC14790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32" y="484414"/>
            <a:ext cx="27622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0973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dishonest</a:t>
            </a:r>
          </a:p>
        </p:txBody>
      </p:sp>
    </p:spTree>
    <p:extLst>
      <p:ext uri="{BB962C8B-B14F-4D97-AF65-F5344CB8AC3E}">
        <p14:creationId xmlns:p14="http://schemas.microsoft.com/office/powerpoint/2010/main" val="16512987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dishonest </a:t>
            </a:r>
          </a:p>
        </p:txBody>
      </p:sp>
      <p:sp>
        <p:nvSpPr>
          <p:cNvPr id="3" name="Rectangle 2">
            <a:extLst>
              <a:ext uri="{FF2B5EF4-FFF2-40B4-BE49-F238E27FC236}">
                <a16:creationId xmlns:a16="http://schemas.microsoft.com/office/drawing/2014/main" id="{4BCBA2DA-E95C-434C-BE81-320E182AE5EF}"/>
              </a:ext>
            </a:extLst>
          </p:cNvPr>
          <p:cNvSpPr/>
          <p:nvPr/>
        </p:nvSpPr>
        <p:spPr>
          <a:xfrm>
            <a:off x="4278086" y="3690259"/>
            <a:ext cx="1224641"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399257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dishonest </a:t>
            </a:r>
          </a:p>
        </p:txBody>
      </p:sp>
      <p:sp>
        <p:nvSpPr>
          <p:cNvPr id="3" name="Rectangle 2">
            <a:extLst>
              <a:ext uri="{FF2B5EF4-FFF2-40B4-BE49-F238E27FC236}">
                <a16:creationId xmlns:a16="http://schemas.microsoft.com/office/drawing/2014/main" id="{4BCBA2DA-E95C-434C-BE81-320E182AE5EF}"/>
              </a:ext>
            </a:extLst>
          </p:cNvPr>
          <p:cNvSpPr/>
          <p:nvPr/>
        </p:nvSpPr>
        <p:spPr>
          <a:xfrm>
            <a:off x="4278086" y="3690259"/>
            <a:ext cx="1224641"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0418" name="Picture 2" descr="Image result for dishonest clipart">
            <a:extLst>
              <a:ext uri="{FF2B5EF4-FFF2-40B4-BE49-F238E27FC236}">
                <a16:creationId xmlns:a16="http://schemas.microsoft.com/office/drawing/2014/main" id="{F7AB644A-81E1-76C4-A138-EEF436FDC4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32" y="187779"/>
            <a:ext cx="2381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46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42003823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suffix</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552492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8153</TotalTime>
  <Words>7517</Words>
  <Application>Microsoft Office PowerPoint</Application>
  <PresentationFormat>Widescreen</PresentationFormat>
  <Paragraphs>889</Paragraphs>
  <Slides>344</Slides>
  <Notes>62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344</vt:i4>
      </vt:variant>
    </vt:vector>
  </HeadingPairs>
  <TitlesOfParts>
    <vt:vector size="352" baseType="lpstr">
      <vt:lpstr>Arial</vt:lpstr>
      <vt:lpstr>Calibri</vt:lpstr>
      <vt:lpstr>Calibri Light</vt:lpstr>
      <vt:lpstr>Georgia</vt:lpstr>
      <vt:lpstr>Roboto</vt:lpstr>
      <vt:lpstr>Times New Roman</vt:lpstr>
      <vt:lpstr>Twinkl Cursive Looped</vt:lpstr>
      <vt:lpstr>Office Theme</vt:lpstr>
      <vt:lpstr>Spelling Y3</vt:lpstr>
      <vt:lpstr>PowerPoint Presentation</vt:lpstr>
      <vt:lpstr>PowerPoint Presentation</vt:lpstr>
      <vt:lpstr>Let’s Revisit and Review…</vt:lpstr>
      <vt:lpstr>Do you remember this challenge word?</vt:lpstr>
      <vt:lpstr>centre</vt:lpstr>
      <vt:lpstr>centre NOUN Definition –  the point that is equally distant from every point on the circumference of a circle or sphere.</vt:lpstr>
      <vt:lpstr>centre NOUN Definition –  the point that is equally distant from every point on the circumference of a circle or sphere.</vt:lpstr>
      <vt:lpstr>Do you remember this challenge word?</vt:lpstr>
      <vt:lpstr>century</vt:lpstr>
      <vt:lpstr>century  NOUN  Definition –  a period of one hundred years</vt:lpstr>
      <vt:lpstr>century  NOUN  Definition –  a period of one hundred years</vt:lpstr>
      <vt:lpstr>The prefix dis-</vt:lpstr>
      <vt:lpstr>dis-</vt:lpstr>
      <vt:lpstr>dis-  Like un–, the prefixes dis– and mis– have negative meanings.</vt:lpstr>
      <vt:lpstr>dislike</vt:lpstr>
      <vt:lpstr>dislike</vt:lpstr>
      <vt:lpstr>dislike</vt:lpstr>
      <vt:lpstr>disobey</vt:lpstr>
      <vt:lpstr>disobey</vt:lpstr>
      <vt:lpstr>disobey</vt:lpstr>
      <vt:lpstr>discolour</vt:lpstr>
      <vt:lpstr>discolour </vt:lpstr>
      <vt:lpstr>discolour </vt:lpstr>
      <vt:lpstr>Let’s Teach and Practise</vt:lpstr>
      <vt:lpstr>The suffix -ly</vt:lpstr>
      <vt:lpstr>-ly</vt:lpstr>
      <vt:lpstr>-ly Creating adverbs using the suffix –ly where the root word ends in ‘y’ with more than one syllable.    Rule – change the ‘y’ to and ‘i’ and add ‘ly’</vt:lpstr>
      <vt:lpstr>happily</vt:lpstr>
      <vt:lpstr>happily</vt:lpstr>
      <vt:lpstr>happily</vt:lpstr>
      <vt:lpstr>angrily</vt:lpstr>
      <vt:lpstr>angrily</vt:lpstr>
      <vt:lpstr>angrily</vt:lpstr>
      <vt:lpstr>lazily</vt:lpstr>
      <vt:lpstr>lazily</vt:lpstr>
      <vt:lpstr>lazily</vt:lpstr>
      <vt:lpstr>happily </vt:lpstr>
      <vt:lpstr>happily  happy (–y) + (i) + ly = happily</vt:lpstr>
      <vt:lpstr>happily  happy (–y) + (i) + ly = happily  (adverb)  Definition - in a happy way</vt:lpstr>
      <vt:lpstr>angrily </vt:lpstr>
      <vt:lpstr>angrily  angry (–y) + (i) + ly = angrily</vt:lpstr>
      <vt:lpstr>angrily  angry (–y) + (i) + ly = angrily  (adverb)  Definition - in a manner resulting from or betraying anger</vt:lpstr>
      <vt:lpstr>lazily </vt:lpstr>
      <vt:lpstr>lazily   lazy (–y) + (i) + ly = lazily</vt:lpstr>
      <vt:lpstr>lazily   lazy (–y) + (i) + ly = lazily  (adverb)  Definition - in a manner that shows an unwillingness to exert oneself physically</vt:lpstr>
      <vt:lpstr>“Let’s go,” she said happily.</vt:lpstr>
      <vt:lpstr>“Let’s go,” she said _______.</vt:lpstr>
      <vt:lpstr>“Let’s go,” she said happily.</vt:lpstr>
      <vt:lpstr>The rabbit angrily chomped on the carrot.</vt:lpstr>
      <vt:lpstr>The rabbit _______ chomped on the carrot.</vt:lpstr>
      <vt:lpstr>The rabbit angrily chomped on the carrot.</vt:lpstr>
      <vt:lpstr>The cat stretched lazily by the fire. </vt:lpstr>
      <vt:lpstr>The cat stretched ______ by the fire. </vt:lpstr>
      <vt:lpstr>The cat stretched lazily by the fire. </vt:lpstr>
      <vt:lpstr>New CHALLENGE words.</vt:lpstr>
      <vt:lpstr>island</vt:lpstr>
      <vt:lpstr>island The pirates landed on an island in search of treasure. </vt:lpstr>
      <vt:lpstr>island The pirates landed on an island in search of treasure. </vt:lpstr>
      <vt:lpstr> The pirates landed on an island in search of treasure. </vt:lpstr>
      <vt:lpstr> The pirates landed on an ______ in search of treasure. </vt:lpstr>
      <vt:lpstr> The pirates landed on an island in search of treasure. </vt:lpstr>
      <vt:lpstr>minute</vt:lpstr>
      <vt:lpstr>minute The minute hand ticked by slowing during exam. </vt:lpstr>
      <vt:lpstr>minute The minute hand ticked by slowing during exam. </vt:lpstr>
      <vt:lpstr> The minute hand ticked by slowing during exam. </vt:lpstr>
      <vt:lpstr> The ______ hand ticked by slowing during exam. </vt:lpstr>
      <vt:lpstr> The minute hand ticked by slowing during exam. </vt:lpstr>
      <vt:lpstr>Let’s Practise and Apply.</vt:lpstr>
      <vt:lpstr>Can you spot the spelling rule words and the challenge words?</vt:lpstr>
      <vt:lpstr>Wind Power Happily, scientists are working on designs for new and better ways to generate electricity.  Over the last century, designs for new and better wind turbines have been easily seen as a solution to eco-friendly power generation.  Turbines placed out at sea, off of the coast of islands, generate more electricity.  This is because each minute the winds are more constant and stronger than on land.  Busily, the blades of turbines rotate vertically around a tower. </vt:lpstr>
      <vt:lpstr>Wind Power Happily, scientists are working on designs for new and better ways to generate electricity.  Over the last century, designs for new and better wind turbines have been easily seen as a solution to eco-friendly power generation.  Turbines placed out at sea, off of the coast of islands, generate more electricity.  This is because each minute the winds are more constant and stronger than on land.  Busily, the blades of turbines rotate vertically around a tower. </vt:lpstr>
      <vt:lpstr>Write this sentence as I dictate it to you.</vt:lpstr>
      <vt:lpstr>Happily, scientists are working on designs for new and better ways to generate electricity.</vt:lpstr>
      <vt:lpstr>PowerPoint Presentation</vt:lpstr>
      <vt:lpstr>PowerPoint Presentation</vt:lpstr>
      <vt:lpstr>Let’s Revisit and Review…</vt:lpstr>
      <vt:lpstr>Do you remember this challenge word?</vt:lpstr>
      <vt:lpstr>centre</vt:lpstr>
      <vt:lpstr>centre NOUN Definition –  the point that is equally distant from every point on the circumference of a circle or sphere.</vt:lpstr>
      <vt:lpstr>centre NOUN Definition –  the point that is equally distant from every point on the circumference of a circle or sphere.</vt:lpstr>
      <vt:lpstr>Do you remember this challenge word?</vt:lpstr>
      <vt:lpstr>century</vt:lpstr>
      <vt:lpstr>century  NOUN  Definition –  a period of one hundred years</vt:lpstr>
      <vt:lpstr>century  NOUN  Definition –  a period of one hundred years</vt:lpstr>
      <vt:lpstr>The prefix dis-</vt:lpstr>
      <vt:lpstr>dis-</vt:lpstr>
      <vt:lpstr>dis-  Like un–, the prefixes dis– and mis– have negative meanings.</vt:lpstr>
      <vt:lpstr>discover</vt:lpstr>
      <vt:lpstr>discover</vt:lpstr>
      <vt:lpstr>discover</vt:lpstr>
      <vt:lpstr>disappear</vt:lpstr>
      <vt:lpstr>disappear</vt:lpstr>
      <vt:lpstr>disappear</vt:lpstr>
      <vt:lpstr>dishonest</vt:lpstr>
      <vt:lpstr>dishonest </vt:lpstr>
      <vt:lpstr>dishonest </vt:lpstr>
      <vt:lpstr>Let’s Teach and Practise</vt:lpstr>
      <vt:lpstr>The suffix -ly</vt:lpstr>
      <vt:lpstr>-ly</vt:lpstr>
      <vt:lpstr>-ly Creating adverbs using the suffix –ly where the root word ends in ‘y’ with more than one syllable.    Rule – change the ‘y’ to and ‘i’ and add ‘ly’</vt:lpstr>
      <vt:lpstr>easily</vt:lpstr>
      <vt:lpstr>easily</vt:lpstr>
      <vt:lpstr>easily</vt:lpstr>
      <vt:lpstr>busily</vt:lpstr>
      <vt:lpstr>busily</vt:lpstr>
      <vt:lpstr>busily</vt:lpstr>
      <vt:lpstr>greedily</vt:lpstr>
      <vt:lpstr>greedily</vt:lpstr>
      <vt:lpstr>greedily</vt:lpstr>
      <vt:lpstr>easily </vt:lpstr>
      <vt:lpstr>easily  easy (–y) + (i) + ly = easily</vt:lpstr>
      <vt:lpstr>easily  easy (–y) + (i) + ly = easily  (adverb)  Definition - without difficulty or effort</vt:lpstr>
      <vt:lpstr>busily </vt:lpstr>
      <vt:lpstr>busily  busy (–y) + (i) + ly = busily</vt:lpstr>
      <vt:lpstr>busily  busy (–y) + (i) + ly = busily  (adverb)  Definition - in a very active way</vt:lpstr>
      <vt:lpstr>greedily </vt:lpstr>
      <vt:lpstr>greedily   greedy (–y) + (i) + ly = greedily</vt:lpstr>
      <vt:lpstr>greedily   greedy (–y) + (i) + ly = greedily  (adverb)  Definition -in a way that shows an excessive desire or appetite for food</vt:lpstr>
      <vt:lpstr>She could easily work out the answer to the sum.</vt:lpstr>
      <vt:lpstr>She could ______ work out the answer to the sum.</vt:lpstr>
      <vt:lpstr>She could easily work out the answer to the sum.</vt:lpstr>
      <vt:lpstr>As they were busily working, they did not notice the rain had started.  </vt:lpstr>
      <vt:lpstr>As they were ______ working, they did not notice the rain had started.  </vt:lpstr>
      <vt:lpstr>As they were busily working, they did not notice the rain had started.  </vt:lpstr>
      <vt:lpstr>They greedily snatched the cakes from the table. </vt:lpstr>
      <vt:lpstr>They ________ snatched the cakes from the table. </vt:lpstr>
      <vt:lpstr>They greedily snatched the cakes from the table. </vt:lpstr>
      <vt:lpstr>New CHALLENGE words.</vt:lpstr>
      <vt:lpstr>island</vt:lpstr>
      <vt:lpstr>island The pirates landed on an island in search of treasure. </vt:lpstr>
      <vt:lpstr>island The pirates landed on an island in search of treasure. </vt:lpstr>
      <vt:lpstr> The pirates landed on an island in search of treasure. </vt:lpstr>
      <vt:lpstr> The pirates landed on an ______ in search of treasure. </vt:lpstr>
      <vt:lpstr> The pirates landed on an island in search of treasure. </vt:lpstr>
      <vt:lpstr>minute</vt:lpstr>
      <vt:lpstr>minute The minute hand ticked by slowing during exam. </vt:lpstr>
      <vt:lpstr>minute The minute hand ticked by slowing during exam. </vt:lpstr>
      <vt:lpstr> The minute hand ticked by slowing during exam. </vt:lpstr>
      <vt:lpstr> The ______ hand ticked by slowing during exam. </vt:lpstr>
      <vt:lpstr> The minute hand ticked by slowing during exam. </vt:lpstr>
      <vt:lpstr>Let’s Practise and Apply.</vt:lpstr>
      <vt:lpstr>Can you spot the spelling rule words and the challenge words?</vt:lpstr>
      <vt:lpstr>Wind Power Happily, scientists are working on designs for new and better ways to generate electricity.  Over the last century, designs for new and better wind turbines have been easily seen as a solution to eco-friendly power generation.  Turbines placed out at sea, off of the coast of islands, generate more electricity.  This is because each minute the winds are more constant and stronger than on land.  Busily, the blades of turbines rotate vertically around a tower. </vt:lpstr>
      <vt:lpstr>Wind Power Happily, scientists are working on designs for new and better ways to generate electricity.  Over the last century, designs for new and better wind turbines have been easily seen as a solution to eco-friendly power generation.  Turbines placed out at sea, off of the coast of islands, generate more electricity.  This is because each minute the winds are more constant and stronger than on land.  Busily, the blades of turbines rotate vertically around a tower. </vt:lpstr>
      <vt:lpstr>Write this sentence as I dictate it to you.</vt:lpstr>
      <vt:lpstr>Over the last century, designs for new and better wind turbines have been easily seen as a solution to eco-friendly power generation.</vt:lpstr>
      <vt:lpstr>PowerPoint Presentation</vt:lpstr>
      <vt:lpstr>PowerPoint Presentation</vt:lpstr>
      <vt:lpstr>Let’s Revisit and Review…</vt:lpstr>
      <vt:lpstr>Do you remember this challenge word?</vt:lpstr>
      <vt:lpstr>centre</vt:lpstr>
      <vt:lpstr>centre NOUN Definition –  the point that is equally distant from every point on the circumference of a circle or sphere.</vt:lpstr>
      <vt:lpstr>centre NOUN Definition –  the point that is equally distant from every point on the circumference of a circle or sphere.</vt:lpstr>
      <vt:lpstr>Do you remember this challenge word?</vt:lpstr>
      <vt:lpstr>century</vt:lpstr>
      <vt:lpstr>century  NOUN  Definition –  a period of one hundred years</vt:lpstr>
      <vt:lpstr>century  NOUN  Definition –  a period of one hundred years</vt:lpstr>
      <vt:lpstr>The prefix dis-</vt:lpstr>
      <vt:lpstr>dis-</vt:lpstr>
      <vt:lpstr>dis-  Like un–, the prefixes dis– and mis– have negative meanings.</vt:lpstr>
      <vt:lpstr>disallow</vt:lpstr>
      <vt:lpstr>disallow</vt:lpstr>
      <vt:lpstr>disallow</vt:lpstr>
      <vt:lpstr>disbelieve</vt:lpstr>
      <vt:lpstr>disbelieve</vt:lpstr>
      <vt:lpstr>disbelieve</vt:lpstr>
      <vt:lpstr>disapprove</vt:lpstr>
      <vt:lpstr>disapprove </vt:lpstr>
      <vt:lpstr>disapprove </vt:lpstr>
      <vt:lpstr>Let’s Teach and Practise</vt:lpstr>
      <vt:lpstr>The suffix -ly</vt:lpstr>
      <vt:lpstr>-ly</vt:lpstr>
      <vt:lpstr>-ly Creating adverbs using the suffix –ly where the root word ends in ‘y’ with more than one syllable.    Rule – change the ‘y’ to and ‘i’ and add ‘ly’</vt:lpstr>
      <vt:lpstr>messily</vt:lpstr>
      <vt:lpstr>messily</vt:lpstr>
      <vt:lpstr>messily</vt:lpstr>
      <vt:lpstr>wearily</vt:lpstr>
      <vt:lpstr>wearily</vt:lpstr>
      <vt:lpstr>wearily</vt:lpstr>
      <vt:lpstr>cheekily</vt:lpstr>
      <vt:lpstr>cheekily</vt:lpstr>
      <vt:lpstr>cheekily</vt:lpstr>
      <vt:lpstr>messily </vt:lpstr>
      <vt:lpstr>messily  messy (–y) + (i) + ly = messily</vt:lpstr>
      <vt:lpstr>messily  messy (–y) + (i) + ly = messily  (adverb)  Definition – dirty or untidy</vt:lpstr>
      <vt:lpstr>wearily </vt:lpstr>
      <vt:lpstr>wearily  weary (–y) + (i) + ly = wearily</vt:lpstr>
      <vt:lpstr>wearily  weary (–y) + (i) + ly = wearily  (adverb)  Definition – with extreme tiredness</vt:lpstr>
      <vt:lpstr>cheekily </vt:lpstr>
      <vt:lpstr>cheekily   cheeky (–y) + (i) + ly = cheekily</vt:lpstr>
      <vt:lpstr>cheekily   cheeky (–y) + (i) + ly = cheekily  (adverb)  Definition – in an appealingly irreverent way</vt:lpstr>
      <vt:lpstr>The messily made bed was a disappointment to Sam’s parents.</vt:lpstr>
      <vt:lpstr>The _______ made bed was a disappointment to Sam’s parents.</vt:lpstr>
      <vt:lpstr>The messily made bed was a disappointment to Sam’s parents.</vt:lpstr>
      <vt:lpstr>Wearily, the horse walked along the muddy track.</vt:lpstr>
      <vt:lpstr>_______, the horse walked along the muddy track.</vt:lpstr>
      <vt:lpstr>Wearily, the horse walked along the muddy track.</vt:lpstr>
      <vt:lpstr>They cheekily smiled at the camera.</vt:lpstr>
      <vt:lpstr>They ________ smiled at the camera.</vt:lpstr>
      <vt:lpstr>They cheekily smiled at the camera.</vt:lpstr>
      <vt:lpstr>New CHALLENGE words.</vt:lpstr>
      <vt:lpstr>island</vt:lpstr>
      <vt:lpstr>island The pirates landed on an island in search of treasure. </vt:lpstr>
      <vt:lpstr>island The pirates landed on an island in search of treasure. </vt:lpstr>
      <vt:lpstr> The pirates landed on an island in search of treasure. </vt:lpstr>
      <vt:lpstr> The pirates landed on an ______ in search of treasure. </vt:lpstr>
      <vt:lpstr> The pirates landed on an island in search of treasure. </vt:lpstr>
      <vt:lpstr>minute</vt:lpstr>
      <vt:lpstr>minute The minute hand ticked by slowing during exam. </vt:lpstr>
      <vt:lpstr>minute The minute hand ticked by slowing during exam. </vt:lpstr>
      <vt:lpstr> The minute hand ticked by slowing during exam. </vt:lpstr>
      <vt:lpstr> The ______ hand ticked by slowing during exam. </vt:lpstr>
      <vt:lpstr> The minute hand ticked by slowing during exam. </vt:lpstr>
      <vt:lpstr>Let’s Practise and Apply.</vt:lpstr>
      <vt:lpstr>Can you spot the spelling rule words and the challenge words?</vt:lpstr>
      <vt:lpstr>Wind Power Happily, scientists are working on designs for new and better ways to generate electricity.  Over the last century, designs for new and better wind turbines have been easily seen as a solution to eco-friendly power generation.  Turbines placed out at sea, off of the coast of islands, generate more electricity.  This is because each minute the winds are more constant and stronger than on land.  Busily, the blades of turbines rotate vertically around a tower. </vt:lpstr>
      <vt:lpstr>Wind Power Happily, scientists are working on designs for new and better ways to generate electricity.  Over the last century, designs for new and better wind turbines have been easily seen as a solution to eco-friendly power generation.  Turbines placed out at sea, off of the coast of islands, generate more electricity.  This is because each minute the winds are more constant and stronger than on land.  Busily, the blades of turbines rotate vertically around a tower. </vt:lpstr>
      <vt:lpstr>Write this sentence as I dictate it to you.</vt:lpstr>
      <vt:lpstr>Turbines placed out at sea, off of the coast of islands, generate more electricity.</vt:lpstr>
      <vt:lpstr>PowerPoint Presentation</vt:lpstr>
      <vt:lpstr>PowerPoint Presentation</vt:lpstr>
      <vt:lpstr>Let’s Revisit and Review…</vt:lpstr>
      <vt:lpstr>Do you remember this challenge word?</vt:lpstr>
      <vt:lpstr>centre</vt:lpstr>
      <vt:lpstr>centre NOUN Definition –  the point that is equally distant from every point on the circumference of a circle or sphere.</vt:lpstr>
      <vt:lpstr>centre NOUN Definition –  the point that is equally distant from every point on the circumference of a circle or sphere.</vt:lpstr>
      <vt:lpstr>Do you remember this challenge word?</vt:lpstr>
      <vt:lpstr>century</vt:lpstr>
      <vt:lpstr>century  NOUN  Definition –  a period of one hundred years</vt:lpstr>
      <vt:lpstr>century  NOUN  Definition –  a period of one hundred years</vt:lpstr>
      <vt:lpstr>The prefix dis-</vt:lpstr>
      <vt:lpstr>dis-</vt:lpstr>
      <vt:lpstr>dis-  Like un–, the prefixes dis– and mis– have negative meanings.</vt:lpstr>
      <vt:lpstr>discontinue </vt:lpstr>
      <vt:lpstr>discontinue</vt:lpstr>
      <vt:lpstr>discontinue</vt:lpstr>
      <vt:lpstr>disgrace</vt:lpstr>
      <vt:lpstr>disgrace</vt:lpstr>
      <vt:lpstr>disgrace</vt:lpstr>
      <vt:lpstr>disrepair</vt:lpstr>
      <vt:lpstr>disrepair</vt:lpstr>
      <vt:lpstr>disrepair</vt:lpstr>
      <vt:lpstr>Let’s Teach and Practise</vt:lpstr>
      <vt:lpstr>The suffix -ly</vt:lpstr>
      <vt:lpstr>-ly</vt:lpstr>
      <vt:lpstr>-ly Creating adverbs using the suffix –ly where the root word ends in ‘y’ with more than one syllable.    Rule – change the ‘y’ to and ‘i’ and add ‘ly’</vt:lpstr>
      <vt:lpstr>clumsily</vt:lpstr>
      <vt:lpstr>clumsily</vt:lpstr>
      <vt:lpstr>clumsily</vt:lpstr>
      <vt:lpstr>bumpily</vt:lpstr>
      <vt:lpstr>bumpily</vt:lpstr>
      <vt:lpstr>bumpily</vt:lpstr>
      <vt:lpstr>hungily</vt:lpstr>
      <vt:lpstr>hungrily</vt:lpstr>
      <vt:lpstr>hungrily</vt:lpstr>
      <vt:lpstr>clumsily </vt:lpstr>
      <vt:lpstr>clumsily  clumsy (–y) + (i) + ly = clumsily</vt:lpstr>
      <vt:lpstr>clumsily  clumsy (–y) + (i) + ly = clumsily  (adverb)  Definition - in a happy way</vt:lpstr>
      <vt:lpstr>bumpily </vt:lpstr>
      <vt:lpstr>bumpily  bumpy (–y) + (i) + ly = bumpily</vt:lpstr>
      <vt:lpstr>bumpily  bumpy (–y) + (i) + ly = bumpily  (adverb)  Definition – uneven surface</vt:lpstr>
      <vt:lpstr>hungrily </vt:lpstr>
      <vt:lpstr>hungrily   hungry (–y) + (i) + ly = hungrily</vt:lpstr>
      <vt:lpstr>hungrily   hungry (–y) + (i) + ly = hungrily  (adverb)  Definition – in a way that shows a need or desire for food</vt:lpstr>
      <vt:lpstr>She climbed clumsily over the hill.</vt:lpstr>
      <vt:lpstr>She climbed ________ over the hill.</vt:lpstr>
      <vt:lpstr>She climbed clumsily over the hill.</vt:lpstr>
      <vt:lpstr>The car moved off bumpily towards its destination. </vt:lpstr>
      <vt:lpstr>The car moved off _______ towards its destination. </vt:lpstr>
      <vt:lpstr>The car moved off bumpily towards its destination. </vt:lpstr>
      <vt:lpstr>He hungrily devoured six pieces of bread. </vt:lpstr>
      <vt:lpstr>He ________ devoured six pieces of bread. </vt:lpstr>
      <vt:lpstr>He hungrily devoured six pieces of bread. </vt:lpstr>
      <vt:lpstr>New CHALLENGE words.</vt:lpstr>
      <vt:lpstr>island</vt:lpstr>
      <vt:lpstr>island The pirates landed on an island in search of treasure. </vt:lpstr>
      <vt:lpstr>island The pirates landed on an island in search of treasure. </vt:lpstr>
      <vt:lpstr> The pirates landed on an island in search of treasure. </vt:lpstr>
      <vt:lpstr> The pirates landed on an ______ in search of treasure. </vt:lpstr>
      <vt:lpstr> The pirates landed on an island in search of treasure. </vt:lpstr>
      <vt:lpstr>minute</vt:lpstr>
      <vt:lpstr>minute The minute hand ticked by slowing during exam. </vt:lpstr>
      <vt:lpstr>minute The minute hand ticked by slowing during exam. </vt:lpstr>
      <vt:lpstr> The minute hand ticked by slowing during exam. </vt:lpstr>
      <vt:lpstr> The ______ hand ticked by slowing during exam. </vt:lpstr>
      <vt:lpstr> The minute hand ticked by slowing during exam. </vt:lpstr>
      <vt:lpstr>Let’s Practise and Apply.</vt:lpstr>
      <vt:lpstr>Can you spot the spelling rule words and the challenge words?</vt:lpstr>
      <vt:lpstr>Wind Power Happily, scientists are working on designs for new and better ways to generate electricity.  Over the last century, designs for new and better wind turbines have been easily seen as a solution to eco-friendly power generation.  Turbines placed out at sea, off of the coast of islands, generate more electricity.  This is because each minute the winds are more constant and stronger than on land.  Busily, the blades of turbines rotate vertically around a tower. </vt:lpstr>
      <vt:lpstr>Wind Power Happily, scientists are working on designs for new and better ways to generate electricity.  Over the last century, designs for new and better wind turbines have been easily seen as a solution to eco-friendly power generation.  Turbines placed out at sea, off of the coast of islands, generate more electricity.  This is because each minute the winds are more constant and stronger than on land.  Busily, the blades of turbines rotate vertically around a tower. </vt:lpstr>
      <vt:lpstr>Write this sentence as I dictate it to you.</vt:lpstr>
      <vt:lpstr>Busily, the blades of turbines rotate vertically around a tower.</vt:lpstr>
      <vt:lpstr>PowerPoint Presentation</vt:lpstr>
      <vt:lpstr>PowerPoint Presentation</vt:lpstr>
      <vt:lpstr>Old challenge words…</vt:lpstr>
      <vt:lpstr>centre</vt:lpstr>
      <vt:lpstr>century</vt:lpstr>
      <vt:lpstr>Old spelling rule words…</vt:lpstr>
      <vt:lpstr>dislike</vt:lpstr>
      <vt:lpstr>disobey</vt:lpstr>
      <vt:lpstr>discolour</vt:lpstr>
      <vt:lpstr>discover</vt:lpstr>
      <vt:lpstr>disappear</vt:lpstr>
      <vt:lpstr>dishonest</vt:lpstr>
      <vt:lpstr>disallow</vt:lpstr>
      <vt:lpstr>disbelieve</vt:lpstr>
      <vt:lpstr>disapprove</vt:lpstr>
      <vt:lpstr>discontinue</vt:lpstr>
      <vt:lpstr>disgrace</vt:lpstr>
      <vt:lpstr>disrepair</vt:lpstr>
      <vt:lpstr>New spelling rule words…</vt:lpstr>
      <vt:lpstr>happily</vt:lpstr>
      <vt:lpstr>angrily</vt:lpstr>
      <vt:lpstr>lazily</vt:lpstr>
      <vt:lpstr>easily</vt:lpstr>
      <vt:lpstr>busily</vt:lpstr>
      <vt:lpstr>greedily</vt:lpstr>
      <vt:lpstr>messily</vt:lpstr>
      <vt:lpstr>wearily</vt:lpstr>
      <vt:lpstr>cheekily</vt:lpstr>
      <vt:lpstr>clumsily</vt:lpstr>
      <vt:lpstr>bumpily</vt:lpstr>
      <vt:lpstr>hungrily</vt:lpstr>
      <vt:lpstr>New challenge words…</vt:lpstr>
      <vt:lpstr>island</vt:lpstr>
      <vt:lpstr>minute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5</cp:revision>
  <cp:lastPrinted>2022-05-27T07:40:55Z</cp:lastPrinted>
  <dcterms:created xsi:type="dcterms:W3CDTF">2022-03-23T13:56:57Z</dcterms:created>
  <dcterms:modified xsi:type="dcterms:W3CDTF">2022-10-18T15:57:00Z</dcterms:modified>
</cp:coreProperties>
</file>