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7"/>
  </p:notesMasterIdLst>
  <p:sldIdLst>
    <p:sldId id="256" r:id="rId2"/>
    <p:sldId id="322" r:id="rId3"/>
    <p:sldId id="1428" r:id="rId4"/>
    <p:sldId id="258" r:id="rId5"/>
    <p:sldId id="333" r:id="rId6"/>
    <p:sldId id="334" r:id="rId7"/>
    <p:sldId id="336" r:id="rId8"/>
    <p:sldId id="1455" r:id="rId9"/>
    <p:sldId id="337" r:id="rId10"/>
    <p:sldId id="338" r:id="rId11"/>
    <p:sldId id="339" r:id="rId12"/>
    <p:sldId id="1456" r:id="rId13"/>
    <p:sldId id="259" r:id="rId14"/>
    <p:sldId id="260" r:id="rId15"/>
    <p:sldId id="261" r:id="rId16"/>
    <p:sldId id="1457" r:id="rId17"/>
    <p:sldId id="1458" r:id="rId18"/>
    <p:sldId id="1459" r:id="rId19"/>
    <p:sldId id="262" r:id="rId20"/>
    <p:sldId id="278" r:id="rId21"/>
    <p:sldId id="1460" r:id="rId22"/>
    <p:sldId id="263" r:id="rId23"/>
    <p:sldId id="1168" r:id="rId24"/>
    <p:sldId id="1461" r:id="rId25"/>
    <p:sldId id="264" r:id="rId26"/>
    <p:sldId id="280" r:id="rId27"/>
    <p:sldId id="1462" r:id="rId28"/>
    <p:sldId id="267" r:id="rId29"/>
    <p:sldId id="905" r:id="rId30"/>
    <p:sldId id="906" r:id="rId31"/>
    <p:sldId id="907" r:id="rId32"/>
    <p:sldId id="896" r:id="rId33"/>
    <p:sldId id="897" r:id="rId34"/>
    <p:sldId id="1463" r:id="rId35"/>
    <p:sldId id="899" r:id="rId36"/>
    <p:sldId id="900" r:id="rId37"/>
    <p:sldId id="1464" r:id="rId38"/>
    <p:sldId id="902" r:id="rId39"/>
    <p:sldId id="1173" r:id="rId40"/>
    <p:sldId id="1465" r:id="rId41"/>
    <p:sldId id="615" r:id="rId42"/>
    <p:sldId id="614" r:id="rId43"/>
    <p:sldId id="1466" r:id="rId44"/>
    <p:sldId id="912" r:id="rId45"/>
    <p:sldId id="616" r:id="rId46"/>
    <p:sldId id="1469" r:id="rId47"/>
    <p:sldId id="618" r:id="rId48"/>
    <p:sldId id="619" r:id="rId49"/>
    <p:sldId id="1472" r:id="rId50"/>
    <p:sldId id="294" r:id="rId51"/>
    <p:sldId id="1468" r:id="rId52"/>
    <p:sldId id="1467" r:id="rId53"/>
    <p:sldId id="623" r:id="rId54"/>
    <p:sldId id="1471" r:id="rId55"/>
    <p:sldId id="1470" r:id="rId56"/>
    <p:sldId id="300" r:id="rId57"/>
    <p:sldId id="1474" r:id="rId58"/>
    <p:sldId id="1473" r:id="rId59"/>
    <p:sldId id="303" r:id="rId60"/>
    <p:sldId id="306" r:id="rId61"/>
    <p:sldId id="307" r:id="rId62"/>
    <p:sldId id="1475" r:id="rId63"/>
    <p:sldId id="1477" r:id="rId64"/>
    <p:sldId id="1476" r:id="rId65"/>
    <p:sldId id="1478" r:id="rId66"/>
    <p:sldId id="309" r:id="rId67"/>
    <p:sldId id="310" r:id="rId68"/>
    <p:sldId id="1479" r:id="rId69"/>
    <p:sldId id="1480" r:id="rId70"/>
    <p:sldId id="1482" r:id="rId71"/>
    <p:sldId id="1481" r:id="rId72"/>
    <p:sldId id="304" r:id="rId73"/>
    <p:sldId id="318" r:id="rId74"/>
    <p:sldId id="1189" r:id="rId75"/>
    <p:sldId id="1483" r:id="rId76"/>
    <p:sldId id="331" r:id="rId77"/>
    <p:sldId id="332" r:id="rId78"/>
    <p:sldId id="323" r:id="rId79"/>
    <p:sldId id="1489" r:id="rId80"/>
    <p:sldId id="1490" r:id="rId81"/>
    <p:sldId id="1491" r:id="rId82"/>
    <p:sldId id="1492" r:id="rId83"/>
    <p:sldId id="1493" r:id="rId84"/>
    <p:sldId id="1494" r:id="rId85"/>
    <p:sldId id="1495" r:id="rId86"/>
    <p:sldId id="1496" r:id="rId87"/>
    <p:sldId id="1497" r:id="rId88"/>
    <p:sldId id="1498" r:id="rId89"/>
    <p:sldId id="1499" r:id="rId90"/>
    <p:sldId id="1500" r:id="rId91"/>
    <p:sldId id="1501" r:id="rId92"/>
    <p:sldId id="1502" r:id="rId93"/>
    <p:sldId id="1503" r:id="rId94"/>
    <p:sldId id="1504" r:id="rId95"/>
    <p:sldId id="1505" r:id="rId96"/>
    <p:sldId id="1506" r:id="rId97"/>
    <p:sldId id="1714" r:id="rId98"/>
    <p:sldId id="1508" r:id="rId99"/>
    <p:sldId id="1509" r:id="rId100"/>
    <p:sldId id="1715" r:id="rId101"/>
    <p:sldId id="1511" r:id="rId102"/>
    <p:sldId id="1512" r:id="rId103"/>
    <p:sldId id="1716" r:id="rId104"/>
    <p:sldId id="1514" r:id="rId105"/>
    <p:sldId id="1515" r:id="rId106"/>
    <p:sldId id="1516" r:id="rId107"/>
    <p:sldId id="1517" r:id="rId108"/>
    <p:sldId id="1518" r:id="rId109"/>
    <p:sldId id="1519" r:id="rId110"/>
    <p:sldId id="1717" r:id="rId111"/>
    <p:sldId id="1521" r:id="rId112"/>
    <p:sldId id="1522" r:id="rId113"/>
    <p:sldId id="1718" r:id="rId114"/>
    <p:sldId id="1524" r:id="rId115"/>
    <p:sldId id="1525" r:id="rId116"/>
    <p:sldId id="1719" r:id="rId117"/>
    <p:sldId id="1527" r:id="rId118"/>
    <p:sldId id="1528" r:id="rId119"/>
    <p:sldId id="1720" r:id="rId120"/>
    <p:sldId id="1530" r:id="rId121"/>
    <p:sldId id="1531" r:id="rId122"/>
    <p:sldId id="1723" r:id="rId123"/>
    <p:sldId id="1533" r:id="rId124"/>
    <p:sldId id="1534" r:id="rId125"/>
    <p:sldId id="1726" r:id="rId126"/>
    <p:sldId id="1536" r:id="rId127"/>
    <p:sldId id="1722" r:id="rId128"/>
    <p:sldId id="1721" r:id="rId129"/>
    <p:sldId id="1539" r:id="rId130"/>
    <p:sldId id="1725" r:id="rId131"/>
    <p:sldId id="1724" r:id="rId132"/>
    <p:sldId id="1542" r:id="rId133"/>
    <p:sldId id="1728" r:id="rId134"/>
    <p:sldId id="1727" r:id="rId135"/>
    <p:sldId id="1545" r:id="rId136"/>
    <p:sldId id="1546" r:id="rId137"/>
    <p:sldId id="1547" r:id="rId138"/>
    <p:sldId id="1548" r:id="rId139"/>
    <p:sldId id="1549" r:id="rId140"/>
    <p:sldId id="1550" r:id="rId141"/>
    <p:sldId id="1551" r:id="rId142"/>
    <p:sldId id="1552" r:id="rId143"/>
    <p:sldId id="1553" r:id="rId144"/>
    <p:sldId id="1554" r:id="rId145"/>
    <p:sldId id="1555" r:id="rId146"/>
    <p:sldId id="1556" r:id="rId147"/>
    <p:sldId id="1557" r:id="rId148"/>
    <p:sldId id="1558" r:id="rId149"/>
    <p:sldId id="1559" r:id="rId150"/>
    <p:sldId id="1560" r:id="rId151"/>
    <p:sldId id="1561" r:id="rId152"/>
    <p:sldId id="1562" r:id="rId153"/>
    <p:sldId id="1563" r:id="rId154"/>
    <p:sldId id="1484" r:id="rId155"/>
    <p:sldId id="1564" r:id="rId156"/>
    <p:sldId id="1565" r:id="rId157"/>
    <p:sldId id="1566" r:id="rId158"/>
    <p:sldId id="1567" r:id="rId159"/>
    <p:sldId id="1568" r:id="rId160"/>
    <p:sldId id="1569" r:id="rId161"/>
    <p:sldId id="1570" r:id="rId162"/>
    <p:sldId id="1571" r:id="rId163"/>
    <p:sldId id="1572" r:id="rId164"/>
    <p:sldId id="1573" r:id="rId165"/>
    <p:sldId id="1574" r:id="rId166"/>
    <p:sldId id="1575" r:id="rId167"/>
    <p:sldId id="1576" r:id="rId168"/>
    <p:sldId id="1577" r:id="rId169"/>
    <p:sldId id="1578" r:id="rId170"/>
    <p:sldId id="1579" r:id="rId171"/>
    <p:sldId id="1580" r:id="rId172"/>
    <p:sldId id="1581" r:id="rId173"/>
    <p:sldId id="1729" r:id="rId174"/>
    <p:sldId id="1583" r:id="rId175"/>
    <p:sldId id="1584" r:id="rId176"/>
    <p:sldId id="1730" r:id="rId177"/>
    <p:sldId id="1586" r:id="rId178"/>
    <p:sldId id="1587" r:id="rId179"/>
    <p:sldId id="1731" r:id="rId180"/>
    <p:sldId id="1589" r:id="rId181"/>
    <p:sldId id="1590" r:id="rId182"/>
    <p:sldId id="1591" r:id="rId183"/>
    <p:sldId id="1592" r:id="rId184"/>
    <p:sldId id="1593" r:id="rId185"/>
    <p:sldId id="1594" r:id="rId186"/>
    <p:sldId id="1732" r:id="rId187"/>
    <p:sldId id="1596" r:id="rId188"/>
    <p:sldId id="1597" r:id="rId189"/>
    <p:sldId id="1733" r:id="rId190"/>
    <p:sldId id="1599" r:id="rId191"/>
    <p:sldId id="1600" r:id="rId192"/>
    <p:sldId id="1734" r:id="rId193"/>
    <p:sldId id="1602" r:id="rId194"/>
    <p:sldId id="1603" r:id="rId195"/>
    <p:sldId id="1735" r:id="rId196"/>
    <p:sldId id="1605" r:id="rId197"/>
    <p:sldId id="1606" r:id="rId198"/>
    <p:sldId id="1738" r:id="rId199"/>
    <p:sldId id="1608" r:id="rId200"/>
    <p:sldId id="1609" r:id="rId201"/>
    <p:sldId id="1741" r:id="rId202"/>
    <p:sldId id="1611" r:id="rId203"/>
    <p:sldId id="1737" r:id="rId204"/>
    <p:sldId id="1736" r:id="rId205"/>
    <p:sldId id="1612" r:id="rId206"/>
    <p:sldId id="1740" r:id="rId207"/>
    <p:sldId id="1739" r:id="rId208"/>
    <p:sldId id="1613" r:id="rId209"/>
    <p:sldId id="1743" r:id="rId210"/>
    <p:sldId id="1742" r:id="rId211"/>
    <p:sldId id="1620" r:id="rId212"/>
    <p:sldId id="1621" r:id="rId213"/>
    <p:sldId id="1622" r:id="rId214"/>
    <p:sldId id="1623" r:id="rId215"/>
    <p:sldId id="1624" r:id="rId216"/>
    <p:sldId id="1625" r:id="rId217"/>
    <p:sldId id="1626" r:id="rId218"/>
    <p:sldId id="1627" r:id="rId219"/>
    <p:sldId id="1628" r:id="rId220"/>
    <p:sldId id="1629" r:id="rId221"/>
    <p:sldId id="1630" r:id="rId222"/>
    <p:sldId id="1631" r:id="rId223"/>
    <p:sldId id="1632" r:id="rId224"/>
    <p:sldId id="1633" r:id="rId225"/>
    <p:sldId id="1634" r:id="rId226"/>
    <p:sldId id="1635" r:id="rId227"/>
    <p:sldId id="1636" r:id="rId228"/>
    <p:sldId id="1637" r:id="rId229"/>
    <p:sldId id="1638" r:id="rId230"/>
    <p:sldId id="1485" r:id="rId231"/>
    <p:sldId id="1639" r:id="rId232"/>
    <p:sldId id="1640" r:id="rId233"/>
    <p:sldId id="1641" r:id="rId234"/>
    <p:sldId id="1642" r:id="rId235"/>
    <p:sldId id="1643" r:id="rId236"/>
    <p:sldId id="1644" r:id="rId237"/>
    <p:sldId id="1645" r:id="rId238"/>
    <p:sldId id="1646" r:id="rId239"/>
    <p:sldId id="1647" r:id="rId240"/>
    <p:sldId id="1648" r:id="rId241"/>
    <p:sldId id="1649" r:id="rId242"/>
    <p:sldId id="1650" r:id="rId243"/>
    <p:sldId id="1651" r:id="rId244"/>
    <p:sldId id="1652" r:id="rId245"/>
    <p:sldId id="1653" r:id="rId246"/>
    <p:sldId id="1654" r:id="rId247"/>
    <p:sldId id="1655" r:id="rId248"/>
    <p:sldId id="1656" r:id="rId249"/>
    <p:sldId id="1744" r:id="rId250"/>
    <p:sldId id="1658" r:id="rId251"/>
    <p:sldId id="1659" r:id="rId252"/>
    <p:sldId id="1745" r:id="rId253"/>
    <p:sldId id="1661" r:id="rId254"/>
    <p:sldId id="1662" r:id="rId255"/>
    <p:sldId id="1746" r:id="rId256"/>
    <p:sldId id="1664" r:id="rId257"/>
    <p:sldId id="1665" r:id="rId258"/>
    <p:sldId id="1666" r:id="rId259"/>
    <p:sldId id="1667" r:id="rId260"/>
    <p:sldId id="1668" r:id="rId261"/>
    <p:sldId id="1669" r:id="rId262"/>
    <p:sldId id="1747" r:id="rId263"/>
    <p:sldId id="1671" r:id="rId264"/>
    <p:sldId id="1672" r:id="rId265"/>
    <p:sldId id="1748" r:id="rId266"/>
    <p:sldId id="1674" r:id="rId267"/>
    <p:sldId id="1675" r:id="rId268"/>
    <p:sldId id="1749" r:id="rId269"/>
    <p:sldId id="1677" r:id="rId270"/>
    <p:sldId id="1678" r:id="rId271"/>
    <p:sldId id="1750" r:id="rId272"/>
    <p:sldId id="1680" r:id="rId273"/>
    <p:sldId id="1681" r:id="rId274"/>
    <p:sldId id="1753" r:id="rId275"/>
    <p:sldId id="1683" r:id="rId276"/>
    <p:sldId id="1684" r:id="rId277"/>
    <p:sldId id="1756" r:id="rId278"/>
    <p:sldId id="1686" r:id="rId279"/>
    <p:sldId id="1752" r:id="rId280"/>
    <p:sldId id="1751" r:id="rId281"/>
    <p:sldId id="1687" r:id="rId282"/>
    <p:sldId id="1755" r:id="rId283"/>
    <p:sldId id="1754" r:id="rId284"/>
    <p:sldId id="1688" r:id="rId285"/>
    <p:sldId id="1758" r:id="rId286"/>
    <p:sldId id="1757" r:id="rId287"/>
    <p:sldId id="1695" r:id="rId288"/>
    <p:sldId id="1696" r:id="rId289"/>
    <p:sldId id="1697" r:id="rId290"/>
    <p:sldId id="1698" r:id="rId291"/>
    <p:sldId id="1699" r:id="rId292"/>
    <p:sldId id="1700" r:id="rId293"/>
    <p:sldId id="1701" r:id="rId294"/>
    <p:sldId id="1702" r:id="rId295"/>
    <p:sldId id="1703" r:id="rId296"/>
    <p:sldId id="1704" r:id="rId297"/>
    <p:sldId id="1705" r:id="rId298"/>
    <p:sldId id="1706" r:id="rId299"/>
    <p:sldId id="1707" r:id="rId300"/>
    <p:sldId id="1708" r:id="rId301"/>
    <p:sldId id="1709" r:id="rId302"/>
    <p:sldId id="1710" r:id="rId303"/>
    <p:sldId id="1711" r:id="rId304"/>
    <p:sldId id="1712" r:id="rId305"/>
    <p:sldId id="1713" r:id="rId306"/>
    <p:sldId id="328" r:id="rId307"/>
    <p:sldId id="1486" r:id="rId308"/>
    <p:sldId id="595" r:id="rId309"/>
    <p:sldId id="551" r:id="rId310"/>
    <p:sldId id="552" r:id="rId311"/>
    <p:sldId id="596" r:id="rId312"/>
    <p:sldId id="553" r:id="rId313"/>
    <p:sldId id="554" r:id="rId314"/>
    <p:sldId id="555" r:id="rId315"/>
    <p:sldId id="556" r:id="rId316"/>
    <p:sldId id="562" r:id="rId317"/>
    <p:sldId id="563" r:id="rId318"/>
    <p:sldId id="564" r:id="rId319"/>
    <p:sldId id="565" r:id="rId320"/>
    <p:sldId id="569" r:id="rId321"/>
    <p:sldId id="570" r:id="rId322"/>
    <p:sldId id="571" r:id="rId323"/>
    <p:sldId id="572" r:id="rId324"/>
    <p:sldId id="594" r:id="rId325"/>
    <p:sldId id="557" r:id="rId326"/>
    <p:sldId id="558" r:id="rId327"/>
    <p:sldId id="559" r:id="rId328"/>
    <p:sldId id="566" r:id="rId329"/>
    <p:sldId id="567" r:id="rId330"/>
    <p:sldId id="568" r:id="rId331"/>
    <p:sldId id="573" r:id="rId332"/>
    <p:sldId id="574" r:id="rId333"/>
    <p:sldId id="575" r:id="rId334"/>
    <p:sldId id="580" r:id="rId335"/>
    <p:sldId id="581" r:id="rId336"/>
    <p:sldId id="582" r:id="rId337"/>
    <p:sldId id="560" r:id="rId338"/>
    <p:sldId id="593" r:id="rId339"/>
    <p:sldId id="561" r:id="rId340"/>
    <p:sldId id="550" r:id="rId341"/>
    <p:sldId id="597" r:id="rId342"/>
    <p:sldId id="583" r:id="rId343"/>
    <p:sldId id="584" r:id="rId344"/>
    <p:sldId id="894" r:id="rId345"/>
    <p:sldId id="1487" r:id="rId346"/>
    <p:sldId id="586" r:id="rId347"/>
    <p:sldId id="587" r:id="rId348"/>
    <p:sldId id="1488" r:id="rId349"/>
    <p:sldId id="590" r:id="rId350"/>
    <p:sldId id="591" r:id="rId351"/>
    <p:sldId id="598" r:id="rId352"/>
    <p:sldId id="1194" r:id="rId353"/>
    <p:sldId id="1197" r:id="rId354"/>
    <p:sldId id="1196" r:id="rId355"/>
    <p:sldId id="1195" r:id="rId356"/>
  </p:sldIdLst>
  <p:sldSz cx="12192000" cy="6858000"/>
  <p:notesSz cx="6742113" cy="9875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2C1F7E-25F4-40C5-A5CB-3670323A1677}" v="115" dt="2022-10-25T13:24:26.4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81447" autoAdjust="0"/>
  </p:normalViewPr>
  <p:slideViewPr>
    <p:cSldViewPr snapToGrid="0">
      <p:cViewPr varScale="1">
        <p:scale>
          <a:sx n="59" d="100"/>
          <a:sy n="59" d="100"/>
        </p:scale>
        <p:origin x="11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279" Type="http://schemas.openxmlformats.org/officeDocument/2006/relationships/slide" Target="slides/slide278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46" Type="http://schemas.openxmlformats.org/officeDocument/2006/relationships/slide" Target="slides/slide345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357" Type="http://schemas.openxmlformats.org/officeDocument/2006/relationships/notesMaster" Target="notesMasters/notesMaster1.xml"/><Relationship Id="rId54" Type="http://schemas.openxmlformats.org/officeDocument/2006/relationships/slide" Target="slides/slide53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217" Type="http://schemas.openxmlformats.org/officeDocument/2006/relationships/slide" Target="slides/slide216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326" Type="http://schemas.openxmlformats.org/officeDocument/2006/relationships/slide" Target="slides/slide325.xml"/><Relationship Id="rId65" Type="http://schemas.openxmlformats.org/officeDocument/2006/relationships/slide" Target="slides/slide64.xml"/><Relationship Id="rId130" Type="http://schemas.openxmlformats.org/officeDocument/2006/relationships/slide" Target="slides/slide129.xml"/><Relationship Id="rId172" Type="http://schemas.openxmlformats.org/officeDocument/2006/relationships/slide" Target="slides/slide171.xml"/><Relationship Id="rId228" Type="http://schemas.openxmlformats.org/officeDocument/2006/relationships/slide" Target="slides/slide227.xml"/><Relationship Id="rId281" Type="http://schemas.openxmlformats.org/officeDocument/2006/relationships/slide" Target="slides/slide280.xml"/><Relationship Id="rId337" Type="http://schemas.openxmlformats.org/officeDocument/2006/relationships/slide" Target="slides/slide336.xml"/><Relationship Id="rId34" Type="http://schemas.openxmlformats.org/officeDocument/2006/relationships/slide" Target="slides/slide33.xml"/><Relationship Id="rId76" Type="http://schemas.openxmlformats.org/officeDocument/2006/relationships/slide" Target="slides/slide75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83" Type="http://schemas.openxmlformats.org/officeDocument/2006/relationships/slide" Target="slides/slide182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45" Type="http://schemas.openxmlformats.org/officeDocument/2006/relationships/slide" Target="slides/slide44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348" Type="http://schemas.openxmlformats.org/officeDocument/2006/relationships/slide" Target="slides/slide347.xml"/><Relationship Id="rId152" Type="http://schemas.openxmlformats.org/officeDocument/2006/relationships/slide" Target="slides/slide151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56" Type="http://schemas.openxmlformats.org/officeDocument/2006/relationships/slide" Target="slides/slide55.xml"/><Relationship Id="rId317" Type="http://schemas.openxmlformats.org/officeDocument/2006/relationships/slide" Target="slides/slide316.xml"/><Relationship Id="rId359" Type="http://schemas.openxmlformats.org/officeDocument/2006/relationships/viewProps" Target="viewProps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63" Type="http://schemas.openxmlformats.org/officeDocument/2006/relationships/slide" Target="slides/slide162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" Type="http://schemas.openxmlformats.org/officeDocument/2006/relationships/slide" Target="slides/slide24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328" Type="http://schemas.openxmlformats.org/officeDocument/2006/relationships/slide" Target="slides/slide327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theme" Target="theme/theme1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318" Type="http://schemas.openxmlformats.org/officeDocument/2006/relationships/slide" Target="slides/slide317.xml"/><Relationship Id="rId339" Type="http://schemas.openxmlformats.org/officeDocument/2006/relationships/slide" Target="slides/slide338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350" Type="http://schemas.openxmlformats.org/officeDocument/2006/relationships/slide" Target="slides/slide349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329" Type="http://schemas.openxmlformats.org/officeDocument/2006/relationships/slide" Target="slides/slide328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361" Type="http://schemas.openxmlformats.org/officeDocument/2006/relationships/tableStyles" Target="tableStyles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19" Type="http://schemas.openxmlformats.org/officeDocument/2006/relationships/slide" Target="slides/slide318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330" Type="http://schemas.openxmlformats.org/officeDocument/2006/relationships/slide" Target="slides/slide329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320" Type="http://schemas.openxmlformats.org/officeDocument/2006/relationships/slide" Target="slides/slide319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341" Type="http://schemas.openxmlformats.org/officeDocument/2006/relationships/slide" Target="slides/slide340.xml"/><Relationship Id="rId362" Type="http://schemas.microsoft.com/office/2016/11/relationships/changesInfo" Target="changesInfos/changesInfo1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331" Type="http://schemas.openxmlformats.org/officeDocument/2006/relationships/slide" Target="slides/slide330.xml"/><Relationship Id="rId352" Type="http://schemas.openxmlformats.org/officeDocument/2006/relationships/slide" Target="slides/slide351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42" Type="http://schemas.openxmlformats.org/officeDocument/2006/relationships/slide" Target="slides/slide341.xml"/><Relationship Id="rId363" Type="http://schemas.microsoft.com/office/2015/10/relationships/revisionInfo" Target="revisionInfo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slide" Target="slides/slide331.xml"/><Relationship Id="rId353" Type="http://schemas.openxmlformats.org/officeDocument/2006/relationships/slide" Target="slides/slide352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343" Type="http://schemas.openxmlformats.org/officeDocument/2006/relationships/slide" Target="slides/slide342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slide" Target="slides/slide332.xml"/><Relationship Id="rId354" Type="http://schemas.openxmlformats.org/officeDocument/2006/relationships/slide" Target="slides/slide353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344" Type="http://schemas.openxmlformats.org/officeDocument/2006/relationships/slide" Target="slides/slide34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355" Type="http://schemas.openxmlformats.org/officeDocument/2006/relationships/slide" Target="slides/slide354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303" Type="http://schemas.openxmlformats.org/officeDocument/2006/relationships/slide" Target="slides/slide302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56" Type="http://schemas.openxmlformats.org/officeDocument/2006/relationships/slide" Target="slides/slide355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36" Type="http://schemas.openxmlformats.org/officeDocument/2006/relationships/slide" Target="slides/slide335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47" Type="http://schemas.openxmlformats.org/officeDocument/2006/relationships/slide" Target="slides/slide346.xml"/><Relationship Id="rId44" Type="http://schemas.openxmlformats.org/officeDocument/2006/relationships/slide" Target="slides/slide43.xml"/><Relationship Id="rId86" Type="http://schemas.openxmlformats.org/officeDocument/2006/relationships/slide" Target="slides/slide85.xml"/><Relationship Id="rId151" Type="http://schemas.openxmlformats.org/officeDocument/2006/relationships/slide" Target="slides/slide150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16" Type="http://schemas.openxmlformats.org/officeDocument/2006/relationships/slide" Target="slides/slide315.xml"/><Relationship Id="rId55" Type="http://schemas.openxmlformats.org/officeDocument/2006/relationships/slide" Target="slides/slide54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358" Type="http://schemas.openxmlformats.org/officeDocument/2006/relationships/presProps" Target="presProps.xml"/><Relationship Id="rId162" Type="http://schemas.openxmlformats.org/officeDocument/2006/relationships/slide" Target="slides/slide161.xml"/><Relationship Id="rId218" Type="http://schemas.openxmlformats.org/officeDocument/2006/relationships/slide" Target="slides/slide217.xml"/><Relationship Id="rId271" Type="http://schemas.openxmlformats.org/officeDocument/2006/relationships/slide" Target="slides/slide270.xml"/><Relationship Id="rId24" Type="http://schemas.openxmlformats.org/officeDocument/2006/relationships/slide" Target="slides/slide23.xml"/><Relationship Id="rId66" Type="http://schemas.openxmlformats.org/officeDocument/2006/relationships/slide" Target="slides/slide65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173" Type="http://schemas.openxmlformats.org/officeDocument/2006/relationships/slide" Target="slides/slide172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35" Type="http://schemas.openxmlformats.org/officeDocument/2006/relationships/slide" Target="slides/slide34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38" Type="http://schemas.openxmlformats.org/officeDocument/2006/relationships/slide" Target="slides/slide337.xml"/><Relationship Id="rId8" Type="http://schemas.openxmlformats.org/officeDocument/2006/relationships/slide" Target="slides/slide7.xml"/><Relationship Id="rId142" Type="http://schemas.openxmlformats.org/officeDocument/2006/relationships/slide" Target="slides/slide141.xml"/><Relationship Id="rId184" Type="http://schemas.openxmlformats.org/officeDocument/2006/relationships/slide" Target="slides/slide183.xml"/><Relationship Id="rId251" Type="http://schemas.openxmlformats.org/officeDocument/2006/relationships/slide" Target="slides/slide250.xml"/><Relationship Id="rId46" Type="http://schemas.openxmlformats.org/officeDocument/2006/relationships/slide" Target="slides/slide45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49" Type="http://schemas.openxmlformats.org/officeDocument/2006/relationships/slide" Target="slides/slide3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 Stokes" userId="3e5c5154-569e-4d81-aa91-4f91841cdfa9" providerId="ADAL" clId="{0C2C1F7E-25F4-40C5-A5CB-3670323A1677}"/>
    <pc:docChg chg="undo redo custSel addSld delSld modSld sldOrd">
      <pc:chgData name="Kelly Stokes" userId="3e5c5154-569e-4d81-aa91-4f91841cdfa9" providerId="ADAL" clId="{0C2C1F7E-25F4-40C5-A5CB-3670323A1677}" dt="2022-10-25T13:24:32.532" v="2192"/>
      <pc:docMkLst>
        <pc:docMk/>
      </pc:docMkLst>
      <pc:sldChg chg="modSp mod">
        <pc:chgData name="Kelly Stokes" userId="3e5c5154-569e-4d81-aa91-4f91841cdfa9" providerId="ADAL" clId="{0C2C1F7E-25F4-40C5-A5CB-3670323A1677}" dt="2022-10-25T09:46:39.612" v="1" actId="20577"/>
        <pc:sldMkLst>
          <pc:docMk/>
          <pc:sldMk cId="3945579917" sldId="256"/>
        </pc:sldMkLst>
        <pc:spChg chg="mod">
          <ac:chgData name="Kelly Stokes" userId="3e5c5154-569e-4d81-aa91-4f91841cdfa9" providerId="ADAL" clId="{0C2C1F7E-25F4-40C5-A5CB-3670323A1677}" dt="2022-10-25T09:46:39.612" v="1" actId="20577"/>
          <ac:spMkLst>
            <pc:docMk/>
            <pc:sldMk cId="3945579917" sldId="256"/>
            <ac:spMk id="3" creationId="{9B667196-C5B4-45FC-B5E8-3B190D7A595C}"/>
          </ac:spMkLst>
        </pc:spChg>
      </pc:sldChg>
      <pc:sldChg chg="modSp mod">
        <pc:chgData name="Kelly Stokes" userId="3e5c5154-569e-4d81-aa91-4f91841cdfa9" providerId="ADAL" clId="{0C2C1F7E-25F4-40C5-A5CB-3670323A1677}" dt="2022-10-25T09:53:46.452" v="72" actId="20577"/>
        <pc:sldMkLst>
          <pc:docMk/>
          <pc:sldMk cId="4130972434" sldId="259"/>
        </pc:sldMkLst>
        <pc:spChg chg="mod">
          <ac:chgData name="Kelly Stokes" userId="3e5c5154-569e-4d81-aa91-4f91841cdfa9" providerId="ADAL" clId="{0C2C1F7E-25F4-40C5-A5CB-3670323A1677}" dt="2022-10-25T09:53:46.452" v="72" actId="20577"/>
          <ac:spMkLst>
            <pc:docMk/>
            <pc:sldMk cId="4130972434" sldId="259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0C2C1F7E-25F4-40C5-A5CB-3670323A1677}" dt="2022-10-25T09:53:50.918" v="74" actId="20577"/>
        <pc:sldMkLst>
          <pc:docMk/>
          <pc:sldMk cId="1540551246" sldId="260"/>
        </pc:sldMkLst>
        <pc:spChg chg="mod">
          <ac:chgData name="Kelly Stokes" userId="3e5c5154-569e-4d81-aa91-4f91841cdfa9" providerId="ADAL" clId="{0C2C1F7E-25F4-40C5-A5CB-3670323A1677}" dt="2022-10-25T09:53:50.918" v="74" actId="20577"/>
          <ac:spMkLst>
            <pc:docMk/>
            <pc:sldMk cId="1540551246" sldId="260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0C2C1F7E-25F4-40C5-A5CB-3670323A1677}" dt="2022-10-25T09:54:39.327" v="77"/>
        <pc:sldMkLst>
          <pc:docMk/>
          <pc:sldMk cId="3963545113" sldId="261"/>
        </pc:sldMkLst>
        <pc:spChg chg="mod">
          <ac:chgData name="Kelly Stokes" userId="3e5c5154-569e-4d81-aa91-4f91841cdfa9" providerId="ADAL" clId="{0C2C1F7E-25F4-40C5-A5CB-3670323A1677}" dt="2022-10-25T09:54:39.327" v="77"/>
          <ac:spMkLst>
            <pc:docMk/>
            <pc:sldMk cId="3963545113" sldId="261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0C2C1F7E-25F4-40C5-A5CB-3670323A1677}" dt="2022-10-25T09:56:11.468" v="97" actId="20577"/>
        <pc:sldMkLst>
          <pc:docMk/>
          <pc:sldMk cId="3375546017" sldId="262"/>
        </pc:sldMkLst>
        <pc:spChg chg="mod">
          <ac:chgData name="Kelly Stokes" userId="3e5c5154-569e-4d81-aa91-4f91841cdfa9" providerId="ADAL" clId="{0C2C1F7E-25F4-40C5-A5CB-3670323A1677}" dt="2022-10-25T09:56:11.468" v="97" actId="20577"/>
          <ac:spMkLst>
            <pc:docMk/>
            <pc:sldMk cId="3375546017" sldId="262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0C2C1F7E-25F4-40C5-A5CB-3670323A1677}" dt="2022-10-25T09:57:18.801" v="118" actId="20577"/>
        <pc:sldMkLst>
          <pc:docMk/>
          <pc:sldMk cId="1960023406" sldId="263"/>
        </pc:sldMkLst>
        <pc:spChg chg="mod">
          <ac:chgData name="Kelly Stokes" userId="3e5c5154-569e-4d81-aa91-4f91841cdfa9" providerId="ADAL" clId="{0C2C1F7E-25F4-40C5-A5CB-3670323A1677}" dt="2022-10-25T09:57:18.801" v="118" actId="20577"/>
          <ac:spMkLst>
            <pc:docMk/>
            <pc:sldMk cId="1960023406" sldId="263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0C2C1F7E-25F4-40C5-A5CB-3670323A1677}" dt="2022-10-25T09:57:59.036" v="138" actId="20577"/>
        <pc:sldMkLst>
          <pc:docMk/>
          <pc:sldMk cId="2117913674" sldId="264"/>
        </pc:sldMkLst>
        <pc:spChg chg="mod">
          <ac:chgData name="Kelly Stokes" userId="3e5c5154-569e-4d81-aa91-4f91841cdfa9" providerId="ADAL" clId="{0C2C1F7E-25F4-40C5-A5CB-3670323A1677}" dt="2022-10-25T09:57:59.036" v="138" actId="20577"/>
          <ac:spMkLst>
            <pc:docMk/>
            <pc:sldMk cId="2117913674" sldId="264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0C2C1F7E-25F4-40C5-A5CB-3670323A1677}" dt="2022-10-25T09:56:21.601" v="107" actId="14100"/>
        <pc:sldMkLst>
          <pc:docMk/>
          <pc:sldMk cId="602354299" sldId="278"/>
        </pc:sldMkLst>
        <pc:spChg chg="mod">
          <ac:chgData name="Kelly Stokes" userId="3e5c5154-569e-4d81-aa91-4f91841cdfa9" providerId="ADAL" clId="{0C2C1F7E-25F4-40C5-A5CB-3670323A1677}" dt="2022-10-25T09:56:17.139" v="106" actId="20577"/>
          <ac:spMkLst>
            <pc:docMk/>
            <pc:sldMk cId="602354299" sldId="278"/>
            <ac:spMk id="2" creationId="{52DA34BA-82FC-47C5-BCE1-BB65E08B92A1}"/>
          </ac:spMkLst>
        </pc:spChg>
        <pc:spChg chg="mod">
          <ac:chgData name="Kelly Stokes" userId="3e5c5154-569e-4d81-aa91-4f91841cdfa9" providerId="ADAL" clId="{0C2C1F7E-25F4-40C5-A5CB-3670323A1677}" dt="2022-10-25T09:56:21.601" v="107" actId="14100"/>
          <ac:spMkLst>
            <pc:docMk/>
            <pc:sldMk cId="602354299" sldId="278"/>
            <ac:spMk id="3" creationId="{13BB5EC0-7A96-4D29-A835-6FAE896C31A4}"/>
          </ac:spMkLst>
        </pc:spChg>
      </pc:sldChg>
      <pc:sldChg chg="del">
        <pc:chgData name="Kelly Stokes" userId="3e5c5154-569e-4d81-aa91-4f91841cdfa9" providerId="ADAL" clId="{0C2C1F7E-25F4-40C5-A5CB-3670323A1677}" dt="2022-10-25T09:57:34.081" v="128" actId="2696"/>
        <pc:sldMkLst>
          <pc:docMk/>
          <pc:sldMk cId="1359830562" sldId="279"/>
        </pc:sldMkLst>
      </pc:sldChg>
      <pc:sldChg chg="modSp mod">
        <pc:chgData name="Kelly Stokes" userId="3e5c5154-569e-4d81-aa91-4f91841cdfa9" providerId="ADAL" clId="{0C2C1F7E-25F4-40C5-A5CB-3670323A1677}" dt="2022-10-25T09:58:12.371" v="146" actId="14100"/>
        <pc:sldMkLst>
          <pc:docMk/>
          <pc:sldMk cId="558073140" sldId="280"/>
        </pc:sldMkLst>
        <pc:spChg chg="mod">
          <ac:chgData name="Kelly Stokes" userId="3e5c5154-569e-4d81-aa91-4f91841cdfa9" providerId="ADAL" clId="{0C2C1F7E-25F4-40C5-A5CB-3670323A1677}" dt="2022-10-25T09:58:08.133" v="145" actId="20577"/>
          <ac:spMkLst>
            <pc:docMk/>
            <pc:sldMk cId="558073140" sldId="280"/>
            <ac:spMk id="2" creationId="{52DA34BA-82FC-47C5-BCE1-BB65E08B92A1}"/>
          </ac:spMkLst>
        </pc:spChg>
        <pc:spChg chg="mod">
          <ac:chgData name="Kelly Stokes" userId="3e5c5154-569e-4d81-aa91-4f91841cdfa9" providerId="ADAL" clId="{0C2C1F7E-25F4-40C5-A5CB-3670323A1677}" dt="2022-10-25T09:58:12.371" v="146" actId="14100"/>
          <ac:spMkLst>
            <pc:docMk/>
            <pc:sldMk cId="558073140" sldId="280"/>
            <ac:spMk id="3" creationId="{4BCBA2DA-E95C-434C-BE81-320E182AE5EF}"/>
          </ac:spMkLst>
        </pc:spChg>
      </pc:sldChg>
      <pc:sldChg chg="modSp mod">
        <pc:chgData name="Kelly Stokes" userId="3e5c5154-569e-4d81-aa91-4f91841cdfa9" providerId="ADAL" clId="{0C2C1F7E-25F4-40C5-A5CB-3670323A1677}" dt="2022-10-25T10:06:02.758" v="288" actId="20577"/>
        <pc:sldMkLst>
          <pc:docMk/>
          <pc:sldMk cId="1645874759" sldId="294"/>
        </pc:sldMkLst>
        <pc:spChg chg="mod">
          <ac:chgData name="Kelly Stokes" userId="3e5c5154-569e-4d81-aa91-4f91841cdfa9" providerId="ADAL" clId="{0C2C1F7E-25F4-40C5-A5CB-3670323A1677}" dt="2022-10-25T10:06:02.758" v="288" actId="20577"/>
          <ac:spMkLst>
            <pc:docMk/>
            <pc:sldMk cId="1645874759" sldId="294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0C2C1F7E-25F4-40C5-A5CB-3670323A1677}" dt="2022-10-25T10:10:01.692" v="444"/>
        <pc:sldMkLst>
          <pc:docMk/>
          <pc:sldMk cId="547390631" sldId="300"/>
        </pc:sldMkLst>
        <pc:spChg chg="mod">
          <ac:chgData name="Kelly Stokes" userId="3e5c5154-569e-4d81-aa91-4f91841cdfa9" providerId="ADAL" clId="{0C2C1F7E-25F4-40C5-A5CB-3670323A1677}" dt="2022-10-25T10:10:01.692" v="444"/>
          <ac:spMkLst>
            <pc:docMk/>
            <pc:sldMk cId="547390631" sldId="300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0C2C1F7E-25F4-40C5-A5CB-3670323A1677}" dt="2022-10-25T10:10:45.594" v="465" actId="20577"/>
        <pc:sldMkLst>
          <pc:docMk/>
          <pc:sldMk cId="1389999566" sldId="306"/>
        </pc:sldMkLst>
        <pc:spChg chg="mod">
          <ac:chgData name="Kelly Stokes" userId="3e5c5154-569e-4d81-aa91-4f91841cdfa9" providerId="ADAL" clId="{0C2C1F7E-25F4-40C5-A5CB-3670323A1677}" dt="2022-10-25T10:10:45.594" v="465" actId="20577"/>
          <ac:spMkLst>
            <pc:docMk/>
            <pc:sldMk cId="1389999566" sldId="306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0C2C1F7E-25F4-40C5-A5CB-3670323A1677}" dt="2022-10-25T10:11:01.328" v="508" actId="20577"/>
        <pc:sldMkLst>
          <pc:docMk/>
          <pc:sldMk cId="1965264669" sldId="307"/>
        </pc:sldMkLst>
        <pc:spChg chg="mod">
          <ac:chgData name="Kelly Stokes" userId="3e5c5154-569e-4d81-aa91-4f91841cdfa9" providerId="ADAL" clId="{0C2C1F7E-25F4-40C5-A5CB-3670323A1677}" dt="2022-10-25T10:11:01.328" v="508" actId="20577"/>
          <ac:spMkLst>
            <pc:docMk/>
            <pc:sldMk cId="1965264669" sldId="307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0C2C1F7E-25F4-40C5-A5CB-3670323A1677}" dt="2022-10-25T10:13:06.817" v="553" actId="20577"/>
        <pc:sldMkLst>
          <pc:docMk/>
          <pc:sldMk cId="2558544395" sldId="309"/>
        </pc:sldMkLst>
        <pc:spChg chg="mod">
          <ac:chgData name="Kelly Stokes" userId="3e5c5154-569e-4d81-aa91-4f91841cdfa9" providerId="ADAL" clId="{0C2C1F7E-25F4-40C5-A5CB-3670323A1677}" dt="2022-10-25T10:13:06.817" v="553" actId="20577"/>
          <ac:spMkLst>
            <pc:docMk/>
            <pc:sldMk cId="2558544395" sldId="309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0C2C1F7E-25F4-40C5-A5CB-3670323A1677}" dt="2022-10-25T10:13:28.640" v="598" actId="20577"/>
        <pc:sldMkLst>
          <pc:docMk/>
          <pc:sldMk cId="3014948232" sldId="310"/>
        </pc:sldMkLst>
        <pc:spChg chg="mod">
          <ac:chgData name="Kelly Stokes" userId="3e5c5154-569e-4d81-aa91-4f91841cdfa9" providerId="ADAL" clId="{0C2C1F7E-25F4-40C5-A5CB-3670323A1677}" dt="2022-10-25T10:13:28.640" v="598" actId="20577"/>
          <ac:spMkLst>
            <pc:docMk/>
            <pc:sldMk cId="3014948232" sldId="310"/>
            <ac:spMk id="2" creationId="{52DA34BA-82FC-47C5-BCE1-BB65E08B92A1}"/>
          </ac:spMkLst>
        </pc:spChg>
      </pc:sldChg>
      <pc:sldChg chg="del">
        <pc:chgData name="Kelly Stokes" userId="3e5c5154-569e-4d81-aa91-4f91841cdfa9" providerId="ADAL" clId="{0C2C1F7E-25F4-40C5-A5CB-3670323A1677}" dt="2022-10-25T10:14:51.547" v="620" actId="2696"/>
        <pc:sldMkLst>
          <pc:docMk/>
          <pc:sldMk cId="2433500145" sldId="316"/>
        </pc:sldMkLst>
      </pc:sldChg>
      <pc:sldChg chg="modSp mod">
        <pc:chgData name="Kelly Stokes" userId="3e5c5154-569e-4d81-aa91-4f91841cdfa9" providerId="ADAL" clId="{0C2C1F7E-25F4-40C5-A5CB-3670323A1677}" dt="2022-10-25T09:46:42.900" v="3" actId="20577"/>
        <pc:sldMkLst>
          <pc:docMk/>
          <pc:sldMk cId="864376776" sldId="322"/>
        </pc:sldMkLst>
        <pc:spChg chg="mod">
          <ac:chgData name="Kelly Stokes" userId="3e5c5154-569e-4d81-aa91-4f91841cdfa9" providerId="ADAL" clId="{0C2C1F7E-25F4-40C5-A5CB-3670323A1677}" dt="2022-10-25T09:46:42.900" v="3" actId="20577"/>
          <ac:spMkLst>
            <pc:docMk/>
            <pc:sldMk cId="864376776" sldId="322"/>
            <ac:spMk id="2" creationId="{02FB8773-AD3E-2543-510F-CEE32E75C793}"/>
          </ac:spMkLst>
        </pc:spChg>
      </pc:sldChg>
      <pc:sldChg chg="modSp mod">
        <pc:chgData name="Kelly Stokes" userId="3e5c5154-569e-4d81-aa91-4f91841cdfa9" providerId="ADAL" clId="{0C2C1F7E-25F4-40C5-A5CB-3670323A1677}" dt="2022-10-25T10:16:31.355" v="633" actId="20577"/>
        <pc:sldMkLst>
          <pc:docMk/>
          <pc:sldMk cId="3634764576" sldId="323"/>
        </pc:sldMkLst>
        <pc:spChg chg="mod">
          <ac:chgData name="Kelly Stokes" userId="3e5c5154-569e-4d81-aa91-4f91841cdfa9" providerId="ADAL" clId="{0C2C1F7E-25F4-40C5-A5CB-3670323A1677}" dt="2022-10-25T10:16:31.355" v="633" actId="20577"/>
          <ac:spMkLst>
            <pc:docMk/>
            <pc:sldMk cId="3634764576" sldId="323"/>
            <ac:spMk id="2" creationId="{02FB8773-AD3E-2543-510F-CEE32E75C793}"/>
          </ac:spMkLst>
        </pc:spChg>
      </pc:sldChg>
      <pc:sldChg chg="modSp mod">
        <pc:chgData name="Kelly Stokes" userId="3e5c5154-569e-4d81-aa91-4f91841cdfa9" providerId="ADAL" clId="{0C2C1F7E-25F4-40C5-A5CB-3670323A1677}" dt="2022-10-25T10:17:04.984" v="646" actId="20577"/>
        <pc:sldMkLst>
          <pc:docMk/>
          <pc:sldMk cId="4214164962" sldId="328"/>
        </pc:sldMkLst>
        <pc:spChg chg="mod">
          <ac:chgData name="Kelly Stokes" userId="3e5c5154-569e-4d81-aa91-4f91841cdfa9" providerId="ADAL" clId="{0C2C1F7E-25F4-40C5-A5CB-3670323A1677}" dt="2022-10-25T10:17:04.984" v="646" actId="20577"/>
          <ac:spMkLst>
            <pc:docMk/>
            <pc:sldMk cId="4214164962" sldId="328"/>
            <ac:spMk id="2" creationId="{02FB8773-AD3E-2543-510F-CEE32E75C793}"/>
          </ac:spMkLst>
        </pc:spChg>
      </pc:sldChg>
      <pc:sldChg chg="modNotesTx">
        <pc:chgData name="Kelly Stokes" userId="3e5c5154-569e-4d81-aa91-4f91841cdfa9" providerId="ADAL" clId="{0C2C1F7E-25F4-40C5-A5CB-3670323A1677}" dt="2022-10-25T10:16:17.363" v="630"/>
        <pc:sldMkLst>
          <pc:docMk/>
          <pc:sldMk cId="2534233594" sldId="331"/>
        </pc:sldMkLst>
      </pc:sldChg>
      <pc:sldChg chg="modSp mod">
        <pc:chgData name="Kelly Stokes" userId="3e5c5154-569e-4d81-aa91-4f91841cdfa9" providerId="ADAL" clId="{0C2C1F7E-25F4-40C5-A5CB-3670323A1677}" dt="2022-10-25T10:16:21.434" v="631"/>
        <pc:sldMkLst>
          <pc:docMk/>
          <pc:sldMk cId="958288502" sldId="332"/>
        </pc:sldMkLst>
        <pc:spChg chg="mod">
          <ac:chgData name="Kelly Stokes" userId="3e5c5154-569e-4d81-aa91-4f91841cdfa9" providerId="ADAL" clId="{0C2C1F7E-25F4-40C5-A5CB-3670323A1677}" dt="2022-10-25T10:16:21.434" v="631"/>
          <ac:spMkLst>
            <pc:docMk/>
            <pc:sldMk cId="958288502" sldId="332"/>
            <ac:spMk id="2" creationId="{77E26784-A357-92CE-B6B1-8F248D3D6650}"/>
          </ac:spMkLst>
        </pc:spChg>
      </pc:sldChg>
      <pc:sldChg chg="modSp mod">
        <pc:chgData name="Kelly Stokes" userId="3e5c5154-569e-4d81-aa91-4f91841cdfa9" providerId="ADAL" clId="{0C2C1F7E-25F4-40C5-A5CB-3670323A1677}" dt="2022-10-25T09:48:00.691" v="16" actId="20577"/>
        <pc:sldMkLst>
          <pc:docMk/>
          <pc:sldMk cId="2399081485" sldId="334"/>
        </pc:sldMkLst>
        <pc:spChg chg="mod">
          <ac:chgData name="Kelly Stokes" userId="3e5c5154-569e-4d81-aa91-4f91841cdfa9" providerId="ADAL" clId="{0C2C1F7E-25F4-40C5-A5CB-3670323A1677}" dt="2022-10-25T09:48:00.691" v="16" actId="20577"/>
          <ac:spMkLst>
            <pc:docMk/>
            <pc:sldMk cId="2399081485" sldId="334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0C2C1F7E-25F4-40C5-A5CB-3670323A1677}" dt="2022-10-25T09:50:08.916" v="42" actId="1076"/>
        <pc:sldMkLst>
          <pc:docMk/>
          <pc:sldMk cId="1617130601" sldId="336"/>
        </pc:sldMkLst>
        <pc:spChg chg="mod">
          <ac:chgData name="Kelly Stokes" userId="3e5c5154-569e-4d81-aa91-4f91841cdfa9" providerId="ADAL" clId="{0C2C1F7E-25F4-40C5-A5CB-3670323A1677}" dt="2022-10-25T09:50:08.916" v="42" actId="1076"/>
          <ac:spMkLst>
            <pc:docMk/>
            <pc:sldMk cId="1617130601" sldId="336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0C2C1F7E-25F4-40C5-A5CB-3670323A1677}" dt="2022-10-25T09:51:34.005" v="52" actId="20577"/>
        <pc:sldMkLst>
          <pc:docMk/>
          <pc:sldMk cId="1406271744" sldId="338"/>
        </pc:sldMkLst>
        <pc:spChg chg="mod">
          <ac:chgData name="Kelly Stokes" userId="3e5c5154-569e-4d81-aa91-4f91841cdfa9" providerId="ADAL" clId="{0C2C1F7E-25F4-40C5-A5CB-3670323A1677}" dt="2022-10-25T09:51:34.005" v="52" actId="20577"/>
          <ac:spMkLst>
            <pc:docMk/>
            <pc:sldMk cId="1406271744" sldId="338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0C2C1F7E-25F4-40C5-A5CB-3670323A1677}" dt="2022-10-25T09:53:18.017" v="70" actId="6549"/>
        <pc:sldMkLst>
          <pc:docMk/>
          <pc:sldMk cId="673813282" sldId="339"/>
        </pc:sldMkLst>
        <pc:spChg chg="mod">
          <ac:chgData name="Kelly Stokes" userId="3e5c5154-569e-4d81-aa91-4f91841cdfa9" providerId="ADAL" clId="{0C2C1F7E-25F4-40C5-A5CB-3670323A1677}" dt="2022-10-25T09:53:18.017" v="70" actId="6549"/>
          <ac:spMkLst>
            <pc:docMk/>
            <pc:sldMk cId="673813282" sldId="339"/>
            <ac:spMk id="2" creationId="{52DA34BA-82FC-47C5-BCE1-BB65E08B92A1}"/>
          </ac:spMkLst>
        </pc:spChg>
      </pc:sldChg>
      <pc:sldChg chg="modNotesTx">
        <pc:chgData name="Kelly Stokes" userId="3e5c5154-569e-4d81-aa91-4f91841cdfa9" providerId="ADAL" clId="{0C2C1F7E-25F4-40C5-A5CB-3670323A1677}" dt="2022-10-25T10:21:00.757" v="845"/>
        <pc:sldMkLst>
          <pc:docMk/>
          <pc:sldMk cId="3625788919" sldId="550"/>
        </pc:sldMkLst>
      </pc:sldChg>
      <pc:sldChg chg="modSp mod">
        <pc:chgData name="Kelly Stokes" userId="3e5c5154-569e-4d81-aa91-4f91841cdfa9" providerId="ADAL" clId="{0C2C1F7E-25F4-40C5-A5CB-3670323A1677}" dt="2022-10-25T10:17:38.228" v="656" actId="20577"/>
        <pc:sldMkLst>
          <pc:docMk/>
          <pc:sldMk cId="3866864438" sldId="551"/>
        </pc:sldMkLst>
        <pc:spChg chg="mod">
          <ac:chgData name="Kelly Stokes" userId="3e5c5154-569e-4d81-aa91-4f91841cdfa9" providerId="ADAL" clId="{0C2C1F7E-25F4-40C5-A5CB-3670323A1677}" dt="2022-10-25T10:17:38.228" v="656" actId="20577"/>
          <ac:spMkLst>
            <pc:docMk/>
            <pc:sldMk cId="3866864438" sldId="551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0C2C1F7E-25F4-40C5-A5CB-3670323A1677}" dt="2022-10-25T10:17:43.373" v="664" actId="20577"/>
        <pc:sldMkLst>
          <pc:docMk/>
          <pc:sldMk cId="3221187074" sldId="552"/>
        </pc:sldMkLst>
        <pc:spChg chg="mod">
          <ac:chgData name="Kelly Stokes" userId="3e5c5154-569e-4d81-aa91-4f91841cdfa9" providerId="ADAL" clId="{0C2C1F7E-25F4-40C5-A5CB-3670323A1677}" dt="2022-10-25T10:17:43.373" v="664" actId="20577"/>
          <ac:spMkLst>
            <pc:docMk/>
            <pc:sldMk cId="3221187074" sldId="552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0C2C1F7E-25F4-40C5-A5CB-3670323A1677}" dt="2022-10-25T10:17:52.873" v="673" actId="20577"/>
        <pc:sldMkLst>
          <pc:docMk/>
          <pc:sldMk cId="2916884084" sldId="553"/>
        </pc:sldMkLst>
        <pc:spChg chg="mod">
          <ac:chgData name="Kelly Stokes" userId="3e5c5154-569e-4d81-aa91-4f91841cdfa9" providerId="ADAL" clId="{0C2C1F7E-25F4-40C5-A5CB-3670323A1677}" dt="2022-10-25T10:17:52.873" v="673" actId="20577"/>
          <ac:spMkLst>
            <pc:docMk/>
            <pc:sldMk cId="2916884084" sldId="553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0C2C1F7E-25F4-40C5-A5CB-3670323A1677}" dt="2022-10-25T10:17:58.830" v="680" actId="20577"/>
        <pc:sldMkLst>
          <pc:docMk/>
          <pc:sldMk cId="1612179683" sldId="554"/>
        </pc:sldMkLst>
        <pc:spChg chg="mod">
          <ac:chgData name="Kelly Stokes" userId="3e5c5154-569e-4d81-aa91-4f91841cdfa9" providerId="ADAL" clId="{0C2C1F7E-25F4-40C5-A5CB-3670323A1677}" dt="2022-10-25T10:17:58.830" v="680" actId="20577"/>
          <ac:spMkLst>
            <pc:docMk/>
            <pc:sldMk cId="1612179683" sldId="554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0C2C1F7E-25F4-40C5-A5CB-3670323A1677}" dt="2022-10-25T10:18:03.789" v="687" actId="20577"/>
        <pc:sldMkLst>
          <pc:docMk/>
          <pc:sldMk cId="4213858259" sldId="555"/>
        </pc:sldMkLst>
        <pc:spChg chg="mod">
          <ac:chgData name="Kelly Stokes" userId="3e5c5154-569e-4d81-aa91-4f91841cdfa9" providerId="ADAL" clId="{0C2C1F7E-25F4-40C5-A5CB-3670323A1677}" dt="2022-10-25T10:18:03.789" v="687" actId="20577"/>
          <ac:spMkLst>
            <pc:docMk/>
            <pc:sldMk cId="4213858259" sldId="555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0C2C1F7E-25F4-40C5-A5CB-3670323A1677}" dt="2022-10-25T10:18:12.911" v="696" actId="20577"/>
        <pc:sldMkLst>
          <pc:docMk/>
          <pc:sldMk cId="4118669830" sldId="556"/>
        </pc:sldMkLst>
        <pc:spChg chg="mod">
          <ac:chgData name="Kelly Stokes" userId="3e5c5154-569e-4d81-aa91-4f91841cdfa9" providerId="ADAL" clId="{0C2C1F7E-25F4-40C5-A5CB-3670323A1677}" dt="2022-10-25T10:18:12.911" v="696" actId="20577"/>
          <ac:spMkLst>
            <pc:docMk/>
            <pc:sldMk cId="4118669830" sldId="556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0C2C1F7E-25F4-40C5-A5CB-3670323A1677}" dt="2022-10-25T10:19:20.591" v="762" actId="20577"/>
        <pc:sldMkLst>
          <pc:docMk/>
          <pc:sldMk cId="2648704156" sldId="557"/>
        </pc:sldMkLst>
        <pc:spChg chg="mod">
          <ac:chgData name="Kelly Stokes" userId="3e5c5154-569e-4d81-aa91-4f91841cdfa9" providerId="ADAL" clId="{0C2C1F7E-25F4-40C5-A5CB-3670323A1677}" dt="2022-10-25T10:19:20.591" v="762" actId="20577"/>
          <ac:spMkLst>
            <pc:docMk/>
            <pc:sldMk cId="2648704156" sldId="557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0C2C1F7E-25F4-40C5-A5CB-3670323A1677}" dt="2022-10-25T10:19:25.961" v="766" actId="20577"/>
        <pc:sldMkLst>
          <pc:docMk/>
          <pc:sldMk cId="1413045715" sldId="558"/>
        </pc:sldMkLst>
        <pc:spChg chg="mod">
          <ac:chgData name="Kelly Stokes" userId="3e5c5154-569e-4d81-aa91-4f91841cdfa9" providerId="ADAL" clId="{0C2C1F7E-25F4-40C5-A5CB-3670323A1677}" dt="2022-10-25T10:19:25.961" v="766" actId="20577"/>
          <ac:spMkLst>
            <pc:docMk/>
            <pc:sldMk cId="1413045715" sldId="558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0C2C1F7E-25F4-40C5-A5CB-3670323A1677}" dt="2022-10-25T10:19:31.569" v="770" actId="20577"/>
        <pc:sldMkLst>
          <pc:docMk/>
          <pc:sldMk cId="2938272345" sldId="559"/>
        </pc:sldMkLst>
        <pc:spChg chg="mod">
          <ac:chgData name="Kelly Stokes" userId="3e5c5154-569e-4d81-aa91-4f91841cdfa9" providerId="ADAL" clId="{0C2C1F7E-25F4-40C5-A5CB-3670323A1677}" dt="2022-10-25T10:19:31.569" v="770" actId="20577"/>
          <ac:spMkLst>
            <pc:docMk/>
            <pc:sldMk cId="2938272345" sldId="559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0C2C1F7E-25F4-40C5-A5CB-3670323A1677}" dt="2022-10-25T10:20:45.237" v="842" actId="20577"/>
        <pc:sldMkLst>
          <pc:docMk/>
          <pc:sldMk cId="2844813666" sldId="561"/>
        </pc:sldMkLst>
        <pc:spChg chg="mod">
          <ac:chgData name="Kelly Stokes" userId="3e5c5154-569e-4d81-aa91-4f91841cdfa9" providerId="ADAL" clId="{0C2C1F7E-25F4-40C5-A5CB-3670323A1677}" dt="2022-10-25T10:20:45.237" v="842" actId="20577"/>
          <ac:spMkLst>
            <pc:docMk/>
            <pc:sldMk cId="2844813666" sldId="561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0C2C1F7E-25F4-40C5-A5CB-3670323A1677}" dt="2022-10-25T10:18:21.311" v="704" actId="20577"/>
        <pc:sldMkLst>
          <pc:docMk/>
          <pc:sldMk cId="2242183891" sldId="562"/>
        </pc:sldMkLst>
        <pc:spChg chg="mod">
          <ac:chgData name="Kelly Stokes" userId="3e5c5154-569e-4d81-aa91-4f91841cdfa9" providerId="ADAL" clId="{0C2C1F7E-25F4-40C5-A5CB-3670323A1677}" dt="2022-10-25T10:18:21.311" v="704" actId="20577"/>
          <ac:spMkLst>
            <pc:docMk/>
            <pc:sldMk cId="2242183891" sldId="562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0C2C1F7E-25F4-40C5-A5CB-3670323A1677}" dt="2022-10-25T10:18:35.743" v="713" actId="20577"/>
        <pc:sldMkLst>
          <pc:docMk/>
          <pc:sldMk cId="680978058" sldId="563"/>
        </pc:sldMkLst>
        <pc:spChg chg="mod">
          <ac:chgData name="Kelly Stokes" userId="3e5c5154-569e-4d81-aa91-4f91841cdfa9" providerId="ADAL" clId="{0C2C1F7E-25F4-40C5-A5CB-3670323A1677}" dt="2022-10-25T10:18:35.743" v="713" actId="20577"/>
          <ac:spMkLst>
            <pc:docMk/>
            <pc:sldMk cId="680978058" sldId="563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0C2C1F7E-25F4-40C5-A5CB-3670323A1677}" dt="2022-10-25T10:18:41.451" v="721" actId="20577"/>
        <pc:sldMkLst>
          <pc:docMk/>
          <pc:sldMk cId="4064547850" sldId="564"/>
        </pc:sldMkLst>
        <pc:spChg chg="mod">
          <ac:chgData name="Kelly Stokes" userId="3e5c5154-569e-4d81-aa91-4f91841cdfa9" providerId="ADAL" clId="{0C2C1F7E-25F4-40C5-A5CB-3670323A1677}" dt="2022-10-25T10:18:41.451" v="721" actId="20577"/>
          <ac:spMkLst>
            <pc:docMk/>
            <pc:sldMk cId="4064547850" sldId="564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0C2C1F7E-25F4-40C5-A5CB-3670323A1677}" dt="2022-10-25T10:18:48.194" v="733" actId="20577"/>
        <pc:sldMkLst>
          <pc:docMk/>
          <pc:sldMk cId="606007093" sldId="565"/>
        </pc:sldMkLst>
        <pc:spChg chg="mod">
          <ac:chgData name="Kelly Stokes" userId="3e5c5154-569e-4d81-aa91-4f91841cdfa9" providerId="ADAL" clId="{0C2C1F7E-25F4-40C5-A5CB-3670323A1677}" dt="2022-10-25T10:18:48.194" v="733" actId="20577"/>
          <ac:spMkLst>
            <pc:docMk/>
            <pc:sldMk cId="606007093" sldId="565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0C2C1F7E-25F4-40C5-A5CB-3670323A1677}" dt="2022-10-25T10:19:36.371" v="773" actId="20577"/>
        <pc:sldMkLst>
          <pc:docMk/>
          <pc:sldMk cId="2824879269" sldId="566"/>
        </pc:sldMkLst>
        <pc:spChg chg="mod">
          <ac:chgData name="Kelly Stokes" userId="3e5c5154-569e-4d81-aa91-4f91841cdfa9" providerId="ADAL" clId="{0C2C1F7E-25F4-40C5-A5CB-3670323A1677}" dt="2022-10-25T10:19:36.371" v="773" actId="20577"/>
          <ac:spMkLst>
            <pc:docMk/>
            <pc:sldMk cId="2824879269" sldId="566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0C2C1F7E-25F4-40C5-A5CB-3670323A1677}" dt="2022-10-25T10:19:42.136" v="779" actId="20577"/>
        <pc:sldMkLst>
          <pc:docMk/>
          <pc:sldMk cId="805782854" sldId="567"/>
        </pc:sldMkLst>
        <pc:spChg chg="mod">
          <ac:chgData name="Kelly Stokes" userId="3e5c5154-569e-4d81-aa91-4f91841cdfa9" providerId="ADAL" clId="{0C2C1F7E-25F4-40C5-A5CB-3670323A1677}" dt="2022-10-25T10:19:42.136" v="779" actId="20577"/>
          <ac:spMkLst>
            <pc:docMk/>
            <pc:sldMk cId="805782854" sldId="567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0C2C1F7E-25F4-40C5-A5CB-3670323A1677}" dt="2022-10-25T10:19:48.504" v="785" actId="20577"/>
        <pc:sldMkLst>
          <pc:docMk/>
          <pc:sldMk cId="2306067830" sldId="568"/>
        </pc:sldMkLst>
        <pc:spChg chg="mod">
          <ac:chgData name="Kelly Stokes" userId="3e5c5154-569e-4d81-aa91-4f91841cdfa9" providerId="ADAL" clId="{0C2C1F7E-25F4-40C5-A5CB-3670323A1677}" dt="2022-10-25T10:19:48.504" v="785" actId="20577"/>
          <ac:spMkLst>
            <pc:docMk/>
            <pc:sldMk cId="2306067830" sldId="568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0C2C1F7E-25F4-40C5-A5CB-3670323A1677}" dt="2022-10-25T10:18:53.304" v="740" actId="20577"/>
        <pc:sldMkLst>
          <pc:docMk/>
          <pc:sldMk cId="3045267707" sldId="569"/>
        </pc:sldMkLst>
        <pc:spChg chg="mod">
          <ac:chgData name="Kelly Stokes" userId="3e5c5154-569e-4d81-aa91-4f91841cdfa9" providerId="ADAL" clId="{0C2C1F7E-25F4-40C5-A5CB-3670323A1677}" dt="2022-10-25T10:18:53.304" v="740" actId="20577"/>
          <ac:spMkLst>
            <pc:docMk/>
            <pc:sldMk cId="3045267707" sldId="569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0C2C1F7E-25F4-40C5-A5CB-3670323A1677}" dt="2022-10-25T10:19:00.421" v="745" actId="20577"/>
        <pc:sldMkLst>
          <pc:docMk/>
          <pc:sldMk cId="3828583464" sldId="570"/>
        </pc:sldMkLst>
        <pc:spChg chg="mod">
          <ac:chgData name="Kelly Stokes" userId="3e5c5154-569e-4d81-aa91-4f91841cdfa9" providerId="ADAL" clId="{0C2C1F7E-25F4-40C5-A5CB-3670323A1677}" dt="2022-10-25T10:19:00.421" v="745" actId="20577"/>
          <ac:spMkLst>
            <pc:docMk/>
            <pc:sldMk cId="3828583464" sldId="570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0C2C1F7E-25F4-40C5-A5CB-3670323A1677}" dt="2022-10-25T10:19:06.467" v="752" actId="20577"/>
        <pc:sldMkLst>
          <pc:docMk/>
          <pc:sldMk cId="2974311952" sldId="571"/>
        </pc:sldMkLst>
        <pc:spChg chg="mod">
          <ac:chgData name="Kelly Stokes" userId="3e5c5154-569e-4d81-aa91-4f91841cdfa9" providerId="ADAL" clId="{0C2C1F7E-25F4-40C5-A5CB-3670323A1677}" dt="2022-10-25T10:19:06.467" v="752" actId="20577"/>
          <ac:spMkLst>
            <pc:docMk/>
            <pc:sldMk cId="2974311952" sldId="571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0C2C1F7E-25F4-40C5-A5CB-3670323A1677}" dt="2022-10-25T10:19:11.734" v="758" actId="20577"/>
        <pc:sldMkLst>
          <pc:docMk/>
          <pc:sldMk cId="3931376148" sldId="572"/>
        </pc:sldMkLst>
        <pc:spChg chg="mod">
          <ac:chgData name="Kelly Stokes" userId="3e5c5154-569e-4d81-aa91-4f91841cdfa9" providerId="ADAL" clId="{0C2C1F7E-25F4-40C5-A5CB-3670323A1677}" dt="2022-10-25T10:19:11.734" v="758" actId="20577"/>
          <ac:spMkLst>
            <pc:docMk/>
            <pc:sldMk cId="3931376148" sldId="572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0C2C1F7E-25F4-40C5-A5CB-3670323A1677}" dt="2022-10-25T10:19:56.559" v="793" actId="20577"/>
        <pc:sldMkLst>
          <pc:docMk/>
          <pc:sldMk cId="2792669322" sldId="573"/>
        </pc:sldMkLst>
        <pc:spChg chg="mod">
          <ac:chgData name="Kelly Stokes" userId="3e5c5154-569e-4d81-aa91-4f91841cdfa9" providerId="ADAL" clId="{0C2C1F7E-25F4-40C5-A5CB-3670323A1677}" dt="2022-10-25T10:19:56.559" v="793" actId="20577"/>
          <ac:spMkLst>
            <pc:docMk/>
            <pc:sldMk cId="2792669322" sldId="573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0C2C1F7E-25F4-40C5-A5CB-3670323A1677}" dt="2022-10-25T10:20:05.694" v="801" actId="20577"/>
        <pc:sldMkLst>
          <pc:docMk/>
          <pc:sldMk cId="1378953568" sldId="574"/>
        </pc:sldMkLst>
        <pc:spChg chg="mod">
          <ac:chgData name="Kelly Stokes" userId="3e5c5154-569e-4d81-aa91-4f91841cdfa9" providerId="ADAL" clId="{0C2C1F7E-25F4-40C5-A5CB-3670323A1677}" dt="2022-10-25T10:20:05.694" v="801" actId="20577"/>
          <ac:spMkLst>
            <pc:docMk/>
            <pc:sldMk cId="1378953568" sldId="574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0C2C1F7E-25F4-40C5-A5CB-3670323A1677}" dt="2022-10-25T10:20:12.719" v="810" actId="20577"/>
        <pc:sldMkLst>
          <pc:docMk/>
          <pc:sldMk cId="3670349578" sldId="575"/>
        </pc:sldMkLst>
        <pc:spChg chg="mod">
          <ac:chgData name="Kelly Stokes" userId="3e5c5154-569e-4d81-aa91-4f91841cdfa9" providerId="ADAL" clId="{0C2C1F7E-25F4-40C5-A5CB-3670323A1677}" dt="2022-10-25T10:20:12.719" v="810" actId="20577"/>
          <ac:spMkLst>
            <pc:docMk/>
            <pc:sldMk cId="3670349578" sldId="575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0C2C1F7E-25F4-40C5-A5CB-3670323A1677}" dt="2022-10-25T10:20:18.751" v="816" actId="20577"/>
        <pc:sldMkLst>
          <pc:docMk/>
          <pc:sldMk cId="1304861550" sldId="580"/>
        </pc:sldMkLst>
        <pc:spChg chg="mod">
          <ac:chgData name="Kelly Stokes" userId="3e5c5154-569e-4d81-aa91-4f91841cdfa9" providerId="ADAL" clId="{0C2C1F7E-25F4-40C5-A5CB-3670323A1677}" dt="2022-10-25T10:20:18.751" v="816" actId="20577"/>
          <ac:spMkLst>
            <pc:docMk/>
            <pc:sldMk cId="1304861550" sldId="580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0C2C1F7E-25F4-40C5-A5CB-3670323A1677}" dt="2022-10-25T10:20:25.288" v="823" actId="20577"/>
        <pc:sldMkLst>
          <pc:docMk/>
          <pc:sldMk cId="3759821407" sldId="581"/>
        </pc:sldMkLst>
        <pc:spChg chg="mod">
          <ac:chgData name="Kelly Stokes" userId="3e5c5154-569e-4d81-aa91-4f91841cdfa9" providerId="ADAL" clId="{0C2C1F7E-25F4-40C5-A5CB-3670323A1677}" dt="2022-10-25T10:20:25.288" v="823" actId="20577"/>
          <ac:spMkLst>
            <pc:docMk/>
            <pc:sldMk cId="3759821407" sldId="581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0C2C1F7E-25F4-40C5-A5CB-3670323A1677}" dt="2022-10-25T10:20:32.367" v="828" actId="20577"/>
        <pc:sldMkLst>
          <pc:docMk/>
          <pc:sldMk cId="3893025048" sldId="582"/>
        </pc:sldMkLst>
        <pc:spChg chg="mod">
          <ac:chgData name="Kelly Stokes" userId="3e5c5154-569e-4d81-aa91-4f91841cdfa9" providerId="ADAL" clId="{0C2C1F7E-25F4-40C5-A5CB-3670323A1677}" dt="2022-10-25T10:20:32.367" v="828" actId="20577"/>
          <ac:spMkLst>
            <pc:docMk/>
            <pc:sldMk cId="3893025048" sldId="582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0C2C1F7E-25F4-40C5-A5CB-3670323A1677}" dt="2022-10-25T10:22:00.082" v="849"/>
        <pc:sldMkLst>
          <pc:docMk/>
          <pc:sldMk cId="694825332" sldId="584"/>
        </pc:sldMkLst>
        <pc:spChg chg="mod">
          <ac:chgData name="Kelly Stokes" userId="3e5c5154-569e-4d81-aa91-4f91841cdfa9" providerId="ADAL" clId="{0C2C1F7E-25F4-40C5-A5CB-3670323A1677}" dt="2022-10-25T10:22:00.082" v="849"/>
          <ac:spMkLst>
            <pc:docMk/>
            <pc:sldMk cId="694825332" sldId="584"/>
            <ac:spMk id="2" creationId="{02FB8773-AD3E-2543-510F-CEE32E75C793}"/>
          </ac:spMkLst>
        </pc:spChg>
      </pc:sldChg>
      <pc:sldChg chg="modSp mod">
        <pc:chgData name="Kelly Stokes" userId="3e5c5154-569e-4d81-aa91-4f91841cdfa9" providerId="ADAL" clId="{0C2C1F7E-25F4-40C5-A5CB-3670323A1677}" dt="2022-10-25T10:23:33.967" v="876"/>
        <pc:sldMkLst>
          <pc:docMk/>
          <pc:sldMk cId="1181201419" sldId="586"/>
        </pc:sldMkLst>
        <pc:spChg chg="mod">
          <ac:chgData name="Kelly Stokes" userId="3e5c5154-569e-4d81-aa91-4f91841cdfa9" providerId="ADAL" clId="{0C2C1F7E-25F4-40C5-A5CB-3670323A1677}" dt="2022-10-25T10:23:33.967" v="876"/>
          <ac:spMkLst>
            <pc:docMk/>
            <pc:sldMk cId="1181201419" sldId="586"/>
            <ac:spMk id="2" creationId="{02FB8773-AD3E-2543-510F-CEE32E75C793}"/>
          </ac:spMkLst>
        </pc:spChg>
      </pc:sldChg>
      <pc:sldChg chg="addSp delSp modSp mod">
        <pc:chgData name="Kelly Stokes" userId="3e5c5154-569e-4d81-aa91-4f91841cdfa9" providerId="ADAL" clId="{0C2C1F7E-25F4-40C5-A5CB-3670323A1677}" dt="2022-10-25T10:26:33.742" v="903" actId="20577"/>
        <pc:sldMkLst>
          <pc:docMk/>
          <pc:sldMk cId="2468947006" sldId="587"/>
        </pc:sldMkLst>
        <pc:spChg chg="mod">
          <ac:chgData name="Kelly Stokes" userId="3e5c5154-569e-4d81-aa91-4f91841cdfa9" providerId="ADAL" clId="{0C2C1F7E-25F4-40C5-A5CB-3670323A1677}" dt="2022-10-25T10:26:33.742" v="903" actId="20577"/>
          <ac:spMkLst>
            <pc:docMk/>
            <pc:sldMk cId="2468947006" sldId="587"/>
            <ac:spMk id="2" creationId="{02FB8773-AD3E-2543-510F-CEE32E75C793}"/>
          </ac:spMkLst>
        </pc:spChg>
        <pc:picChg chg="add del">
          <ac:chgData name="Kelly Stokes" userId="3e5c5154-569e-4d81-aa91-4f91841cdfa9" providerId="ADAL" clId="{0C2C1F7E-25F4-40C5-A5CB-3670323A1677}" dt="2022-10-25T10:24:23.834" v="878" actId="478"/>
          <ac:picMkLst>
            <pc:docMk/>
            <pc:sldMk cId="2468947006" sldId="587"/>
            <ac:picMk id="4" creationId="{5301DCBA-E4B4-5A2A-F62D-BDD689E58016}"/>
          </ac:picMkLst>
        </pc:picChg>
      </pc:sldChg>
      <pc:sldChg chg="modSp mod">
        <pc:chgData name="Kelly Stokes" userId="3e5c5154-569e-4d81-aa91-4f91841cdfa9" providerId="ADAL" clId="{0C2C1F7E-25F4-40C5-A5CB-3670323A1677}" dt="2022-10-25T10:27:37.222" v="920"/>
        <pc:sldMkLst>
          <pc:docMk/>
          <pc:sldMk cId="2558172481" sldId="591"/>
        </pc:sldMkLst>
        <pc:spChg chg="mod">
          <ac:chgData name="Kelly Stokes" userId="3e5c5154-569e-4d81-aa91-4f91841cdfa9" providerId="ADAL" clId="{0C2C1F7E-25F4-40C5-A5CB-3670323A1677}" dt="2022-10-25T10:27:37.222" v="920"/>
          <ac:spMkLst>
            <pc:docMk/>
            <pc:sldMk cId="2558172481" sldId="591"/>
            <ac:spMk id="2" creationId="{02FB8773-AD3E-2543-510F-CEE32E75C793}"/>
          </ac:spMkLst>
        </pc:spChg>
      </pc:sldChg>
      <pc:sldChg chg="del">
        <pc:chgData name="Kelly Stokes" userId="3e5c5154-569e-4d81-aa91-4f91841cdfa9" providerId="ADAL" clId="{0C2C1F7E-25F4-40C5-A5CB-3670323A1677}" dt="2022-10-25T10:27:55.094" v="921" actId="2696"/>
        <pc:sldMkLst>
          <pc:docMk/>
          <pc:sldMk cId="812214958" sldId="592"/>
        </pc:sldMkLst>
      </pc:sldChg>
      <pc:sldChg chg="modSp mod">
        <pc:chgData name="Kelly Stokes" userId="3e5c5154-569e-4d81-aa91-4f91841cdfa9" providerId="ADAL" clId="{0C2C1F7E-25F4-40C5-A5CB-3670323A1677}" dt="2022-10-25T10:20:40.804" v="837" actId="20577"/>
        <pc:sldMkLst>
          <pc:docMk/>
          <pc:sldMk cId="2335409816" sldId="593"/>
        </pc:sldMkLst>
        <pc:spChg chg="mod">
          <ac:chgData name="Kelly Stokes" userId="3e5c5154-569e-4d81-aa91-4f91841cdfa9" providerId="ADAL" clId="{0C2C1F7E-25F4-40C5-A5CB-3670323A1677}" dt="2022-10-25T10:20:40.804" v="837" actId="20577"/>
          <ac:spMkLst>
            <pc:docMk/>
            <pc:sldMk cId="2335409816" sldId="593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0C2C1F7E-25F4-40C5-A5CB-3670323A1677}" dt="2022-10-25T10:21:08.035" v="848" actId="20577"/>
        <pc:sldMkLst>
          <pc:docMk/>
          <pc:sldMk cId="3886991875" sldId="597"/>
        </pc:sldMkLst>
        <pc:spChg chg="mod">
          <ac:chgData name="Kelly Stokes" userId="3e5c5154-569e-4d81-aa91-4f91841cdfa9" providerId="ADAL" clId="{0C2C1F7E-25F4-40C5-A5CB-3670323A1677}" dt="2022-10-25T10:21:08.035" v="848" actId="20577"/>
          <ac:spMkLst>
            <pc:docMk/>
            <pc:sldMk cId="3886991875" sldId="597"/>
            <ac:spMk id="2" creationId="{02FB8773-AD3E-2543-510F-CEE32E75C793}"/>
          </ac:spMkLst>
        </pc:spChg>
      </pc:sldChg>
      <pc:sldChg chg="modSp mod">
        <pc:chgData name="Kelly Stokes" userId="3e5c5154-569e-4d81-aa91-4f91841cdfa9" providerId="ADAL" clId="{0C2C1F7E-25F4-40C5-A5CB-3670323A1677}" dt="2022-10-25T10:28:02.673" v="924"/>
        <pc:sldMkLst>
          <pc:docMk/>
          <pc:sldMk cId="4027390957" sldId="598"/>
        </pc:sldMkLst>
        <pc:spChg chg="mod">
          <ac:chgData name="Kelly Stokes" userId="3e5c5154-569e-4d81-aa91-4f91841cdfa9" providerId="ADAL" clId="{0C2C1F7E-25F4-40C5-A5CB-3670323A1677}" dt="2022-10-25T10:28:02.673" v="924"/>
          <ac:spMkLst>
            <pc:docMk/>
            <pc:sldMk cId="4027390957" sldId="598"/>
            <ac:spMk id="2" creationId="{02FB8773-AD3E-2543-510F-CEE32E75C793}"/>
          </ac:spMkLst>
        </pc:spChg>
      </pc:sldChg>
      <pc:sldChg chg="addSp delSp modSp mod">
        <pc:chgData name="Kelly Stokes" userId="3e5c5154-569e-4d81-aa91-4f91841cdfa9" providerId="ADAL" clId="{0C2C1F7E-25F4-40C5-A5CB-3670323A1677}" dt="2022-10-25T10:04:56.288" v="256"/>
        <pc:sldMkLst>
          <pc:docMk/>
          <pc:sldMk cId="2025548147" sldId="614"/>
        </pc:sldMkLst>
        <pc:spChg chg="mod">
          <ac:chgData name="Kelly Stokes" userId="3e5c5154-569e-4d81-aa91-4f91841cdfa9" providerId="ADAL" clId="{0C2C1F7E-25F4-40C5-A5CB-3670323A1677}" dt="2022-10-25T10:04:35.324" v="254" actId="6549"/>
          <ac:spMkLst>
            <pc:docMk/>
            <pc:sldMk cId="2025548147" sldId="614"/>
            <ac:spMk id="2" creationId="{52DA34BA-82FC-47C5-BCE1-BB65E08B92A1}"/>
          </ac:spMkLst>
        </pc:spChg>
        <pc:picChg chg="add mod">
          <ac:chgData name="Kelly Stokes" userId="3e5c5154-569e-4d81-aa91-4f91841cdfa9" providerId="ADAL" clId="{0C2C1F7E-25F4-40C5-A5CB-3670323A1677}" dt="2022-10-25T10:04:56.288" v="256"/>
          <ac:picMkLst>
            <pc:docMk/>
            <pc:sldMk cId="2025548147" sldId="614"/>
            <ac:picMk id="3" creationId="{9D476959-0AC4-5685-875B-66624A06D047}"/>
          </ac:picMkLst>
        </pc:picChg>
        <pc:picChg chg="del">
          <ac:chgData name="Kelly Stokes" userId="3e5c5154-569e-4d81-aa91-4f91841cdfa9" providerId="ADAL" clId="{0C2C1F7E-25F4-40C5-A5CB-3670323A1677}" dt="2022-10-25T10:04:42.341" v="255" actId="478"/>
          <ac:picMkLst>
            <pc:docMk/>
            <pc:sldMk cId="2025548147" sldId="614"/>
            <ac:picMk id="4" creationId="{DF3933B5-4650-B59B-68E4-4656F70740DA}"/>
          </ac:picMkLst>
        </pc:picChg>
      </pc:sldChg>
      <pc:sldChg chg="modSp mod">
        <pc:chgData name="Kelly Stokes" userId="3e5c5154-569e-4d81-aa91-4f91841cdfa9" providerId="ADAL" clId="{0C2C1F7E-25F4-40C5-A5CB-3670323A1677}" dt="2022-10-25T10:04:09.990" v="231" actId="20577"/>
        <pc:sldMkLst>
          <pc:docMk/>
          <pc:sldMk cId="4125181694" sldId="615"/>
        </pc:sldMkLst>
        <pc:spChg chg="mod">
          <ac:chgData name="Kelly Stokes" userId="3e5c5154-569e-4d81-aa91-4f91841cdfa9" providerId="ADAL" clId="{0C2C1F7E-25F4-40C5-A5CB-3670323A1677}" dt="2022-10-25T10:04:09.990" v="231" actId="20577"/>
          <ac:spMkLst>
            <pc:docMk/>
            <pc:sldMk cId="4125181694" sldId="615"/>
            <ac:spMk id="2" creationId="{52DA34BA-82FC-47C5-BCE1-BB65E08B92A1}"/>
          </ac:spMkLst>
        </pc:spChg>
      </pc:sldChg>
      <pc:sldChg chg="addSp delSp modSp mod">
        <pc:chgData name="Kelly Stokes" userId="3e5c5154-569e-4d81-aa91-4f91841cdfa9" providerId="ADAL" clId="{0C2C1F7E-25F4-40C5-A5CB-3670323A1677}" dt="2022-10-25T10:07:09.898" v="327" actId="20577"/>
        <pc:sldMkLst>
          <pc:docMk/>
          <pc:sldMk cId="2424799599" sldId="616"/>
        </pc:sldMkLst>
        <pc:spChg chg="mod">
          <ac:chgData name="Kelly Stokes" userId="3e5c5154-569e-4d81-aa91-4f91841cdfa9" providerId="ADAL" clId="{0C2C1F7E-25F4-40C5-A5CB-3670323A1677}" dt="2022-10-25T10:07:09.898" v="327" actId="20577"/>
          <ac:spMkLst>
            <pc:docMk/>
            <pc:sldMk cId="2424799599" sldId="616"/>
            <ac:spMk id="2" creationId="{52DA34BA-82FC-47C5-BCE1-BB65E08B92A1}"/>
          </ac:spMkLst>
        </pc:spChg>
        <pc:picChg chg="del">
          <ac:chgData name="Kelly Stokes" userId="3e5c5154-569e-4d81-aa91-4f91841cdfa9" providerId="ADAL" clId="{0C2C1F7E-25F4-40C5-A5CB-3670323A1677}" dt="2022-10-25T10:06:54.185" v="309" actId="478"/>
          <ac:picMkLst>
            <pc:docMk/>
            <pc:sldMk cId="2424799599" sldId="616"/>
            <ac:picMk id="3" creationId="{A3866ED6-4E49-CDEF-F659-50D850BBAAD9}"/>
          </ac:picMkLst>
        </pc:picChg>
        <pc:picChg chg="add mod">
          <ac:chgData name="Kelly Stokes" userId="3e5c5154-569e-4d81-aa91-4f91841cdfa9" providerId="ADAL" clId="{0C2C1F7E-25F4-40C5-A5CB-3670323A1677}" dt="2022-10-25T10:06:54.707" v="310"/>
          <ac:picMkLst>
            <pc:docMk/>
            <pc:sldMk cId="2424799599" sldId="616"/>
            <ac:picMk id="4" creationId="{B1AF0BA9-FCF4-9F36-E119-2B2B98B8021F}"/>
          </ac:picMkLst>
        </pc:picChg>
      </pc:sldChg>
      <pc:sldChg chg="modSp mod">
        <pc:chgData name="Kelly Stokes" userId="3e5c5154-569e-4d81-aa91-4f91841cdfa9" providerId="ADAL" clId="{0C2C1F7E-25F4-40C5-A5CB-3670323A1677}" dt="2022-10-25T10:08:42.796" v="385" actId="20577"/>
        <pc:sldMkLst>
          <pc:docMk/>
          <pc:sldMk cId="4509097" sldId="618"/>
        </pc:sldMkLst>
        <pc:spChg chg="mod">
          <ac:chgData name="Kelly Stokes" userId="3e5c5154-569e-4d81-aa91-4f91841cdfa9" providerId="ADAL" clId="{0C2C1F7E-25F4-40C5-A5CB-3670323A1677}" dt="2022-10-25T10:08:42.796" v="385" actId="20577"/>
          <ac:spMkLst>
            <pc:docMk/>
            <pc:sldMk cId="4509097" sldId="618"/>
            <ac:spMk id="2" creationId="{52DA34BA-82FC-47C5-BCE1-BB65E08B92A1}"/>
          </ac:spMkLst>
        </pc:spChg>
      </pc:sldChg>
      <pc:sldChg chg="addSp delSp modSp mod">
        <pc:chgData name="Kelly Stokes" userId="3e5c5154-569e-4d81-aa91-4f91841cdfa9" providerId="ADAL" clId="{0C2C1F7E-25F4-40C5-A5CB-3670323A1677}" dt="2022-10-25T10:09:00.205" v="405" actId="20577"/>
        <pc:sldMkLst>
          <pc:docMk/>
          <pc:sldMk cId="163235910" sldId="619"/>
        </pc:sldMkLst>
        <pc:spChg chg="mod">
          <ac:chgData name="Kelly Stokes" userId="3e5c5154-569e-4d81-aa91-4f91841cdfa9" providerId="ADAL" clId="{0C2C1F7E-25F4-40C5-A5CB-3670323A1677}" dt="2022-10-25T10:09:00.205" v="405" actId="20577"/>
          <ac:spMkLst>
            <pc:docMk/>
            <pc:sldMk cId="163235910" sldId="619"/>
            <ac:spMk id="2" creationId="{52DA34BA-82FC-47C5-BCE1-BB65E08B92A1}"/>
          </ac:spMkLst>
        </pc:spChg>
        <pc:picChg chg="del">
          <ac:chgData name="Kelly Stokes" userId="3e5c5154-569e-4d81-aa91-4f91841cdfa9" providerId="ADAL" clId="{0C2C1F7E-25F4-40C5-A5CB-3670323A1677}" dt="2022-10-25T10:08:48.057" v="390" actId="478"/>
          <ac:picMkLst>
            <pc:docMk/>
            <pc:sldMk cId="163235910" sldId="619"/>
            <ac:picMk id="3" creationId="{C2FD2169-4BB9-EC87-295E-525777B193C6}"/>
          </ac:picMkLst>
        </pc:picChg>
        <pc:picChg chg="add mod">
          <ac:chgData name="Kelly Stokes" userId="3e5c5154-569e-4d81-aa91-4f91841cdfa9" providerId="ADAL" clId="{0C2C1F7E-25F4-40C5-A5CB-3670323A1677}" dt="2022-10-25T10:08:48.569" v="391"/>
          <ac:picMkLst>
            <pc:docMk/>
            <pc:sldMk cId="163235910" sldId="619"/>
            <ac:picMk id="4" creationId="{ABC3BDB5-7CB1-A89D-9BF8-CBA63D9A89F9}"/>
          </ac:picMkLst>
        </pc:picChg>
      </pc:sldChg>
      <pc:sldChg chg="modSp mod">
        <pc:chgData name="Kelly Stokes" userId="3e5c5154-569e-4d81-aa91-4f91841cdfa9" providerId="ADAL" clId="{0C2C1F7E-25F4-40C5-A5CB-3670323A1677}" dt="2022-10-25T10:08:09.138" v="371"/>
        <pc:sldMkLst>
          <pc:docMk/>
          <pc:sldMk cId="690732766" sldId="623"/>
        </pc:sldMkLst>
        <pc:spChg chg="mod">
          <ac:chgData name="Kelly Stokes" userId="3e5c5154-569e-4d81-aa91-4f91841cdfa9" providerId="ADAL" clId="{0C2C1F7E-25F4-40C5-A5CB-3670323A1677}" dt="2022-10-25T10:08:09.138" v="371"/>
          <ac:spMkLst>
            <pc:docMk/>
            <pc:sldMk cId="690732766" sldId="623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0C2C1F7E-25F4-40C5-A5CB-3670323A1677}" dt="2022-10-25T10:22:52.360" v="871" actId="20577"/>
        <pc:sldMkLst>
          <pc:docMk/>
          <pc:sldMk cId="2625843251" sldId="894"/>
        </pc:sldMkLst>
        <pc:spChg chg="mod">
          <ac:chgData name="Kelly Stokes" userId="3e5c5154-569e-4d81-aa91-4f91841cdfa9" providerId="ADAL" clId="{0C2C1F7E-25F4-40C5-A5CB-3670323A1677}" dt="2022-10-25T10:22:52.360" v="871" actId="20577"/>
          <ac:spMkLst>
            <pc:docMk/>
            <pc:sldMk cId="2625843251" sldId="894"/>
            <ac:spMk id="2" creationId="{02FB8773-AD3E-2543-510F-CEE32E75C793}"/>
          </ac:spMkLst>
        </pc:spChg>
        <pc:spChg chg="mod">
          <ac:chgData name="Kelly Stokes" userId="3e5c5154-569e-4d81-aa91-4f91841cdfa9" providerId="ADAL" clId="{0C2C1F7E-25F4-40C5-A5CB-3670323A1677}" dt="2022-10-25T10:22:05.132" v="850"/>
          <ac:spMkLst>
            <pc:docMk/>
            <pc:sldMk cId="2625843251" sldId="894"/>
            <ac:spMk id="3" creationId="{E500F0D3-C8EE-77CA-D8A5-2252D46724AA}"/>
          </ac:spMkLst>
        </pc:spChg>
      </pc:sldChg>
      <pc:sldChg chg="modSp mod">
        <pc:chgData name="Kelly Stokes" userId="3e5c5154-569e-4d81-aa91-4f91841cdfa9" providerId="ADAL" clId="{0C2C1F7E-25F4-40C5-A5CB-3670323A1677}" dt="2022-10-25T09:59:26.587" v="182" actId="20577"/>
        <pc:sldMkLst>
          <pc:docMk/>
          <pc:sldMk cId="2537044975" sldId="896"/>
        </pc:sldMkLst>
        <pc:spChg chg="mod">
          <ac:chgData name="Kelly Stokes" userId="3e5c5154-569e-4d81-aa91-4f91841cdfa9" providerId="ADAL" clId="{0C2C1F7E-25F4-40C5-A5CB-3670323A1677}" dt="2022-10-25T09:59:26.587" v="182" actId="20577"/>
          <ac:spMkLst>
            <pc:docMk/>
            <pc:sldMk cId="2537044975" sldId="896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0C2C1F7E-25F4-40C5-A5CB-3670323A1677}" dt="2022-10-25T09:59:38.233" v="191" actId="1076"/>
        <pc:sldMkLst>
          <pc:docMk/>
          <pc:sldMk cId="1253660535" sldId="897"/>
        </pc:sldMkLst>
        <pc:spChg chg="mod">
          <ac:chgData name="Kelly Stokes" userId="3e5c5154-569e-4d81-aa91-4f91841cdfa9" providerId="ADAL" clId="{0C2C1F7E-25F4-40C5-A5CB-3670323A1677}" dt="2022-10-25T09:59:35.131" v="190" actId="20577"/>
          <ac:spMkLst>
            <pc:docMk/>
            <pc:sldMk cId="1253660535" sldId="897"/>
            <ac:spMk id="2" creationId="{52DA34BA-82FC-47C5-BCE1-BB65E08B92A1}"/>
          </ac:spMkLst>
        </pc:spChg>
        <pc:spChg chg="mod">
          <ac:chgData name="Kelly Stokes" userId="3e5c5154-569e-4d81-aa91-4f91841cdfa9" providerId="ADAL" clId="{0C2C1F7E-25F4-40C5-A5CB-3670323A1677}" dt="2022-10-25T09:59:38.233" v="191" actId="1076"/>
          <ac:spMkLst>
            <pc:docMk/>
            <pc:sldMk cId="1253660535" sldId="897"/>
            <ac:spMk id="3" creationId="{13BB5EC0-7A96-4D29-A835-6FAE896C31A4}"/>
          </ac:spMkLst>
        </pc:spChg>
      </pc:sldChg>
      <pc:sldChg chg="modSp mod">
        <pc:chgData name="Kelly Stokes" userId="3e5c5154-569e-4d81-aa91-4f91841cdfa9" providerId="ADAL" clId="{0C2C1F7E-25F4-40C5-A5CB-3670323A1677}" dt="2022-10-25T10:00:21.862" v="202" actId="20577"/>
        <pc:sldMkLst>
          <pc:docMk/>
          <pc:sldMk cId="1859828371" sldId="899"/>
        </pc:sldMkLst>
        <pc:spChg chg="mod">
          <ac:chgData name="Kelly Stokes" userId="3e5c5154-569e-4d81-aa91-4f91841cdfa9" providerId="ADAL" clId="{0C2C1F7E-25F4-40C5-A5CB-3670323A1677}" dt="2022-10-25T10:00:21.862" v="202" actId="20577"/>
          <ac:spMkLst>
            <pc:docMk/>
            <pc:sldMk cId="1859828371" sldId="899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0C2C1F7E-25F4-40C5-A5CB-3670323A1677}" dt="2022-10-25T10:00:29.435" v="209" actId="1076"/>
        <pc:sldMkLst>
          <pc:docMk/>
          <pc:sldMk cId="2776882615" sldId="900"/>
        </pc:sldMkLst>
        <pc:spChg chg="mod">
          <ac:chgData name="Kelly Stokes" userId="3e5c5154-569e-4d81-aa91-4f91841cdfa9" providerId="ADAL" clId="{0C2C1F7E-25F4-40C5-A5CB-3670323A1677}" dt="2022-10-25T10:00:26.085" v="208" actId="20577"/>
          <ac:spMkLst>
            <pc:docMk/>
            <pc:sldMk cId="2776882615" sldId="900"/>
            <ac:spMk id="2" creationId="{52DA34BA-82FC-47C5-BCE1-BB65E08B92A1}"/>
          </ac:spMkLst>
        </pc:spChg>
        <pc:spChg chg="mod">
          <ac:chgData name="Kelly Stokes" userId="3e5c5154-569e-4d81-aa91-4f91841cdfa9" providerId="ADAL" clId="{0C2C1F7E-25F4-40C5-A5CB-3670323A1677}" dt="2022-10-25T10:00:29.435" v="209" actId="1076"/>
          <ac:spMkLst>
            <pc:docMk/>
            <pc:sldMk cId="2776882615" sldId="900"/>
            <ac:spMk id="3" creationId="{0366E0B6-702E-4814-82C6-08CA2D13F3C9}"/>
          </ac:spMkLst>
        </pc:spChg>
      </pc:sldChg>
      <pc:sldChg chg="modSp mod">
        <pc:chgData name="Kelly Stokes" userId="3e5c5154-569e-4d81-aa91-4f91841cdfa9" providerId="ADAL" clId="{0C2C1F7E-25F4-40C5-A5CB-3670323A1677}" dt="2022-10-25T10:02:15.591" v="218" actId="20577"/>
        <pc:sldMkLst>
          <pc:docMk/>
          <pc:sldMk cId="1329610016" sldId="902"/>
        </pc:sldMkLst>
        <pc:spChg chg="mod">
          <ac:chgData name="Kelly Stokes" userId="3e5c5154-569e-4d81-aa91-4f91841cdfa9" providerId="ADAL" clId="{0C2C1F7E-25F4-40C5-A5CB-3670323A1677}" dt="2022-10-25T10:02:15.591" v="218" actId="20577"/>
          <ac:spMkLst>
            <pc:docMk/>
            <pc:sldMk cId="1329610016" sldId="902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0C2C1F7E-25F4-40C5-A5CB-3670323A1677}" dt="2022-10-25T09:59:15.417" v="174" actId="20577"/>
        <pc:sldMkLst>
          <pc:docMk/>
          <pc:sldMk cId="1676013275" sldId="907"/>
        </pc:sldMkLst>
        <pc:spChg chg="mod">
          <ac:chgData name="Kelly Stokes" userId="3e5c5154-569e-4d81-aa91-4f91841cdfa9" providerId="ADAL" clId="{0C2C1F7E-25F4-40C5-A5CB-3670323A1677}" dt="2022-10-25T09:59:15.417" v="174" actId="20577"/>
          <ac:spMkLst>
            <pc:docMk/>
            <pc:sldMk cId="1676013275" sldId="907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0C2C1F7E-25F4-40C5-A5CB-3670323A1677}" dt="2022-10-25T10:06:48.422" v="302" actId="20577"/>
        <pc:sldMkLst>
          <pc:docMk/>
          <pc:sldMk cId="1270429899" sldId="912"/>
        </pc:sldMkLst>
        <pc:spChg chg="mod">
          <ac:chgData name="Kelly Stokes" userId="3e5c5154-569e-4d81-aa91-4f91841cdfa9" providerId="ADAL" clId="{0C2C1F7E-25F4-40C5-A5CB-3670323A1677}" dt="2022-10-25T10:06:48.422" v="302" actId="20577"/>
          <ac:spMkLst>
            <pc:docMk/>
            <pc:sldMk cId="1270429899" sldId="912"/>
            <ac:spMk id="2" creationId="{52DA34BA-82FC-47C5-BCE1-BB65E08B92A1}"/>
          </ac:spMkLst>
        </pc:spChg>
      </pc:sldChg>
      <pc:sldChg chg="del">
        <pc:chgData name="Kelly Stokes" userId="3e5c5154-569e-4d81-aa91-4f91841cdfa9" providerId="ADAL" clId="{0C2C1F7E-25F4-40C5-A5CB-3670323A1677}" dt="2022-10-25T10:07:15.486" v="328" actId="2696"/>
        <pc:sldMkLst>
          <pc:docMk/>
          <pc:sldMk cId="1730190645" sldId="913"/>
        </pc:sldMkLst>
      </pc:sldChg>
      <pc:sldChg chg="del">
        <pc:chgData name="Kelly Stokes" userId="3e5c5154-569e-4d81-aa91-4f91841cdfa9" providerId="ADAL" clId="{0C2C1F7E-25F4-40C5-A5CB-3670323A1677}" dt="2022-10-25T10:09:04.268" v="406" actId="2696"/>
        <pc:sldMkLst>
          <pc:docMk/>
          <pc:sldMk cId="2471132997" sldId="914"/>
        </pc:sldMkLst>
      </pc:sldChg>
      <pc:sldChg chg="del">
        <pc:chgData name="Kelly Stokes" userId="3e5c5154-569e-4d81-aa91-4f91841cdfa9" providerId="ADAL" clId="{0C2C1F7E-25F4-40C5-A5CB-3670323A1677}" dt="2022-10-25T09:50:17.930" v="43" actId="2696"/>
        <pc:sldMkLst>
          <pc:docMk/>
          <pc:sldMk cId="2066892687" sldId="1165"/>
        </pc:sldMkLst>
      </pc:sldChg>
      <pc:sldChg chg="del">
        <pc:chgData name="Kelly Stokes" userId="3e5c5154-569e-4d81-aa91-4f91841cdfa9" providerId="ADAL" clId="{0C2C1F7E-25F4-40C5-A5CB-3670323A1677}" dt="2022-10-25T09:52:14.231" v="59" actId="2696"/>
        <pc:sldMkLst>
          <pc:docMk/>
          <pc:sldMk cId="2188253322" sldId="1166"/>
        </pc:sldMkLst>
      </pc:sldChg>
      <pc:sldChg chg="del">
        <pc:chgData name="Kelly Stokes" userId="3e5c5154-569e-4d81-aa91-4f91841cdfa9" providerId="ADAL" clId="{0C2C1F7E-25F4-40C5-A5CB-3670323A1677}" dt="2022-10-25T09:56:25.470" v="108" actId="2696"/>
        <pc:sldMkLst>
          <pc:docMk/>
          <pc:sldMk cId="3885217491" sldId="1167"/>
        </pc:sldMkLst>
      </pc:sldChg>
      <pc:sldChg chg="modSp mod">
        <pc:chgData name="Kelly Stokes" userId="3e5c5154-569e-4d81-aa91-4f91841cdfa9" providerId="ADAL" clId="{0C2C1F7E-25F4-40C5-A5CB-3670323A1677}" dt="2022-10-25T09:57:30.271" v="127" actId="14100"/>
        <pc:sldMkLst>
          <pc:docMk/>
          <pc:sldMk cId="2067033498" sldId="1168"/>
        </pc:sldMkLst>
        <pc:spChg chg="mod">
          <ac:chgData name="Kelly Stokes" userId="3e5c5154-569e-4d81-aa91-4f91841cdfa9" providerId="ADAL" clId="{0C2C1F7E-25F4-40C5-A5CB-3670323A1677}" dt="2022-10-25T09:57:23.965" v="125" actId="20577"/>
          <ac:spMkLst>
            <pc:docMk/>
            <pc:sldMk cId="2067033498" sldId="1168"/>
            <ac:spMk id="2" creationId="{52DA34BA-82FC-47C5-BCE1-BB65E08B92A1}"/>
          </ac:spMkLst>
        </pc:spChg>
        <pc:spChg chg="mod">
          <ac:chgData name="Kelly Stokes" userId="3e5c5154-569e-4d81-aa91-4f91841cdfa9" providerId="ADAL" clId="{0C2C1F7E-25F4-40C5-A5CB-3670323A1677}" dt="2022-10-25T09:57:30.271" v="127" actId="14100"/>
          <ac:spMkLst>
            <pc:docMk/>
            <pc:sldMk cId="2067033498" sldId="1168"/>
            <ac:spMk id="3" creationId="{0366E0B6-702E-4814-82C6-08CA2D13F3C9}"/>
          </ac:spMkLst>
        </pc:spChg>
      </pc:sldChg>
      <pc:sldChg chg="del">
        <pc:chgData name="Kelly Stokes" userId="3e5c5154-569e-4d81-aa91-4f91841cdfa9" providerId="ADAL" clId="{0C2C1F7E-25F4-40C5-A5CB-3670323A1677}" dt="2022-10-25T09:58:17.012" v="147" actId="2696"/>
        <pc:sldMkLst>
          <pc:docMk/>
          <pc:sldMk cId="1431165470" sldId="1169"/>
        </pc:sldMkLst>
      </pc:sldChg>
      <pc:sldChg chg="del">
        <pc:chgData name="Kelly Stokes" userId="3e5c5154-569e-4d81-aa91-4f91841cdfa9" providerId="ADAL" clId="{0C2C1F7E-25F4-40C5-A5CB-3670323A1677}" dt="2022-10-25T09:59:41.431" v="192" actId="2696"/>
        <pc:sldMkLst>
          <pc:docMk/>
          <pc:sldMk cId="2607788248" sldId="1170"/>
        </pc:sldMkLst>
      </pc:sldChg>
      <pc:sldChg chg="del">
        <pc:chgData name="Kelly Stokes" userId="3e5c5154-569e-4d81-aa91-4f91841cdfa9" providerId="ADAL" clId="{0C2C1F7E-25F4-40C5-A5CB-3670323A1677}" dt="2022-10-25T10:00:32.858" v="210" actId="2696"/>
        <pc:sldMkLst>
          <pc:docMk/>
          <pc:sldMk cId="2134229720" sldId="1171"/>
        </pc:sldMkLst>
      </pc:sldChg>
      <pc:sldChg chg="del">
        <pc:chgData name="Kelly Stokes" userId="3e5c5154-569e-4d81-aa91-4f91841cdfa9" providerId="ADAL" clId="{0C2C1F7E-25F4-40C5-A5CB-3670323A1677}" dt="2022-10-25T10:02:27.989" v="224" actId="2696"/>
        <pc:sldMkLst>
          <pc:docMk/>
          <pc:sldMk cId="1334308012" sldId="1172"/>
        </pc:sldMkLst>
      </pc:sldChg>
      <pc:sldChg chg="modSp mod">
        <pc:chgData name="Kelly Stokes" userId="3e5c5154-569e-4d81-aa91-4f91841cdfa9" providerId="ADAL" clId="{0C2C1F7E-25F4-40C5-A5CB-3670323A1677}" dt="2022-10-25T10:02:24.502" v="223" actId="1076"/>
        <pc:sldMkLst>
          <pc:docMk/>
          <pc:sldMk cId="853178541" sldId="1173"/>
        </pc:sldMkLst>
        <pc:spChg chg="mod">
          <ac:chgData name="Kelly Stokes" userId="3e5c5154-569e-4d81-aa91-4f91841cdfa9" providerId="ADAL" clId="{0C2C1F7E-25F4-40C5-A5CB-3670323A1677}" dt="2022-10-25T10:02:20.093" v="222" actId="20577"/>
          <ac:spMkLst>
            <pc:docMk/>
            <pc:sldMk cId="853178541" sldId="1173"/>
            <ac:spMk id="2" creationId="{52DA34BA-82FC-47C5-BCE1-BB65E08B92A1}"/>
          </ac:spMkLst>
        </pc:spChg>
        <pc:spChg chg="mod">
          <ac:chgData name="Kelly Stokes" userId="3e5c5154-569e-4d81-aa91-4f91841cdfa9" providerId="ADAL" clId="{0C2C1F7E-25F4-40C5-A5CB-3670323A1677}" dt="2022-10-25T10:02:24.502" v="223" actId="1076"/>
          <ac:spMkLst>
            <pc:docMk/>
            <pc:sldMk cId="853178541" sldId="1173"/>
            <ac:spMk id="3" creationId="{AF057B79-A2F9-8CC8-D246-FC14A4DA4D85}"/>
          </ac:spMkLst>
        </pc:spChg>
      </pc:sldChg>
      <pc:sldChg chg="del">
        <pc:chgData name="Kelly Stokes" userId="3e5c5154-569e-4d81-aa91-4f91841cdfa9" providerId="ADAL" clId="{0C2C1F7E-25F4-40C5-A5CB-3670323A1677}" dt="2022-10-25T10:05:02.683" v="257" actId="2696"/>
        <pc:sldMkLst>
          <pc:docMk/>
          <pc:sldMk cId="664576992" sldId="1174"/>
        </pc:sldMkLst>
      </pc:sldChg>
      <pc:sldChg chg="del">
        <pc:chgData name="Kelly Stokes" userId="3e5c5154-569e-4d81-aa91-4f91841cdfa9" providerId="ADAL" clId="{0C2C1F7E-25F4-40C5-A5CB-3670323A1677}" dt="2022-10-25T10:06:10.954" v="290" actId="2696"/>
        <pc:sldMkLst>
          <pc:docMk/>
          <pc:sldMk cId="177285312" sldId="1175"/>
        </pc:sldMkLst>
      </pc:sldChg>
      <pc:sldChg chg="del">
        <pc:chgData name="Kelly Stokes" userId="3e5c5154-569e-4d81-aa91-4f91841cdfa9" providerId="ADAL" clId="{0C2C1F7E-25F4-40C5-A5CB-3670323A1677}" dt="2022-10-25T10:06:08.693" v="289" actId="2696"/>
        <pc:sldMkLst>
          <pc:docMk/>
          <pc:sldMk cId="3909331555" sldId="1176"/>
        </pc:sldMkLst>
      </pc:sldChg>
      <pc:sldChg chg="del">
        <pc:chgData name="Kelly Stokes" userId="3e5c5154-569e-4d81-aa91-4f91841cdfa9" providerId="ADAL" clId="{0C2C1F7E-25F4-40C5-A5CB-3670323A1677}" dt="2022-10-25T10:08:15.371" v="373" actId="2696"/>
        <pc:sldMkLst>
          <pc:docMk/>
          <pc:sldMk cId="2813548972" sldId="1177"/>
        </pc:sldMkLst>
      </pc:sldChg>
      <pc:sldChg chg="del">
        <pc:chgData name="Kelly Stokes" userId="3e5c5154-569e-4d81-aa91-4f91841cdfa9" providerId="ADAL" clId="{0C2C1F7E-25F4-40C5-A5CB-3670323A1677}" dt="2022-10-25T10:08:13.174" v="372" actId="2696"/>
        <pc:sldMkLst>
          <pc:docMk/>
          <pc:sldMk cId="2516633784" sldId="1178"/>
        </pc:sldMkLst>
      </pc:sldChg>
      <pc:sldChg chg="del">
        <pc:chgData name="Kelly Stokes" userId="3e5c5154-569e-4d81-aa91-4f91841cdfa9" providerId="ADAL" clId="{0C2C1F7E-25F4-40C5-A5CB-3670323A1677}" dt="2022-10-25T10:10:23.268" v="453" actId="2696"/>
        <pc:sldMkLst>
          <pc:docMk/>
          <pc:sldMk cId="406719238" sldId="1179"/>
        </pc:sldMkLst>
      </pc:sldChg>
      <pc:sldChg chg="del">
        <pc:chgData name="Kelly Stokes" userId="3e5c5154-569e-4d81-aa91-4f91841cdfa9" providerId="ADAL" clId="{0C2C1F7E-25F4-40C5-A5CB-3670323A1677}" dt="2022-10-25T10:10:25.279" v="454" actId="2696"/>
        <pc:sldMkLst>
          <pc:docMk/>
          <pc:sldMk cId="2264501648" sldId="1180"/>
        </pc:sldMkLst>
      </pc:sldChg>
      <pc:sldChg chg="del">
        <pc:chgData name="Kelly Stokes" userId="3e5c5154-569e-4d81-aa91-4f91841cdfa9" providerId="ADAL" clId="{0C2C1F7E-25F4-40C5-A5CB-3670323A1677}" dt="2022-10-25T10:11:07.474" v="509" actId="2696"/>
        <pc:sldMkLst>
          <pc:docMk/>
          <pc:sldMk cId="1636510336" sldId="1181"/>
        </pc:sldMkLst>
      </pc:sldChg>
      <pc:sldChg chg="del">
        <pc:chgData name="Kelly Stokes" userId="3e5c5154-569e-4d81-aa91-4f91841cdfa9" providerId="ADAL" clId="{0C2C1F7E-25F4-40C5-A5CB-3670323A1677}" dt="2022-10-25T10:11:51.506" v="513" actId="2696"/>
        <pc:sldMkLst>
          <pc:docMk/>
          <pc:sldMk cId="3354400273" sldId="1182"/>
        </pc:sldMkLst>
      </pc:sldChg>
      <pc:sldChg chg="del">
        <pc:chgData name="Kelly Stokes" userId="3e5c5154-569e-4d81-aa91-4f91841cdfa9" providerId="ADAL" clId="{0C2C1F7E-25F4-40C5-A5CB-3670323A1677}" dt="2022-10-25T10:12:17.839" v="528" actId="2696"/>
        <pc:sldMkLst>
          <pc:docMk/>
          <pc:sldMk cId="3306461545" sldId="1183"/>
        </pc:sldMkLst>
      </pc:sldChg>
      <pc:sldChg chg="del">
        <pc:chgData name="Kelly Stokes" userId="3e5c5154-569e-4d81-aa91-4f91841cdfa9" providerId="ADAL" clId="{0C2C1F7E-25F4-40C5-A5CB-3670323A1677}" dt="2022-10-25T10:12:59.196" v="548" actId="2696"/>
        <pc:sldMkLst>
          <pc:docMk/>
          <pc:sldMk cId="2216495564" sldId="1184"/>
        </pc:sldMkLst>
      </pc:sldChg>
      <pc:sldChg chg="del">
        <pc:chgData name="Kelly Stokes" userId="3e5c5154-569e-4d81-aa91-4f91841cdfa9" providerId="ADAL" clId="{0C2C1F7E-25F4-40C5-A5CB-3670323A1677}" dt="2022-10-25T10:13:31.513" v="599" actId="2696"/>
        <pc:sldMkLst>
          <pc:docMk/>
          <pc:sldMk cId="3865119243" sldId="1185"/>
        </pc:sldMkLst>
      </pc:sldChg>
      <pc:sldChg chg="del">
        <pc:chgData name="Kelly Stokes" userId="3e5c5154-569e-4d81-aa91-4f91841cdfa9" providerId="ADAL" clId="{0C2C1F7E-25F4-40C5-A5CB-3670323A1677}" dt="2022-10-25T10:14:12.072" v="613" actId="2696"/>
        <pc:sldMkLst>
          <pc:docMk/>
          <pc:sldMk cId="819880074" sldId="1186"/>
        </pc:sldMkLst>
      </pc:sldChg>
      <pc:sldChg chg="del">
        <pc:chgData name="Kelly Stokes" userId="3e5c5154-569e-4d81-aa91-4f91841cdfa9" providerId="ADAL" clId="{0C2C1F7E-25F4-40C5-A5CB-3670323A1677}" dt="2022-10-25T10:14:29.766" v="618" actId="2696"/>
        <pc:sldMkLst>
          <pc:docMk/>
          <pc:sldMk cId="1788045896" sldId="1187"/>
        </pc:sldMkLst>
      </pc:sldChg>
      <pc:sldChg chg="del">
        <pc:chgData name="Kelly Stokes" userId="3e5c5154-569e-4d81-aa91-4f91841cdfa9" providerId="ADAL" clId="{0C2C1F7E-25F4-40C5-A5CB-3670323A1677}" dt="2022-10-25T10:14:15.133" v="614" actId="2696"/>
        <pc:sldMkLst>
          <pc:docMk/>
          <pc:sldMk cId="3477392838" sldId="1188"/>
        </pc:sldMkLst>
      </pc:sldChg>
      <pc:sldChg chg="modSp mod">
        <pc:chgData name="Kelly Stokes" userId="3e5c5154-569e-4d81-aa91-4f91841cdfa9" providerId="ADAL" clId="{0C2C1F7E-25F4-40C5-A5CB-3670323A1677}" dt="2022-10-25T10:14:47.182" v="619"/>
        <pc:sldMkLst>
          <pc:docMk/>
          <pc:sldMk cId="3013377508" sldId="1189"/>
        </pc:sldMkLst>
        <pc:spChg chg="mod">
          <ac:chgData name="Kelly Stokes" userId="3e5c5154-569e-4d81-aa91-4f91841cdfa9" providerId="ADAL" clId="{0C2C1F7E-25F4-40C5-A5CB-3670323A1677}" dt="2022-10-25T10:14:47.182" v="619"/>
          <ac:spMkLst>
            <pc:docMk/>
            <pc:sldMk cId="3013377508" sldId="1189"/>
            <ac:spMk id="2" creationId="{52DA34BA-82FC-47C5-BCE1-BB65E08B92A1}"/>
          </ac:spMkLst>
        </pc:spChg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2946275464" sldId="1190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2150302997" sldId="1191"/>
        </pc:sldMkLst>
      </pc:sldChg>
      <pc:sldChg chg="del">
        <pc:chgData name="Kelly Stokes" userId="3e5c5154-569e-4d81-aa91-4f91841cdfa9" providerId="ADAL" clId="{0C2C1F7E-25F4-40C5-A5CB-3670323A1677}" dt="2022-10-25T10:23:03.643" v="873" actId="2696"/>
        <pc:sldMkLst>
          <pc:docMk/>
          <pc:sldMk cId="1353328165" sldId="1192"/>
        </pc:sldMkLst>
      </pc:sldChg>
      <pc:sldChg chg="del">
        <pc:chgData name="Kelly Stokes" userId="3e5c5154-569e-4d81-aa91-4f91841cdfa9" providerId="ADAL" clId="{0C2C1F7E-25F4-40C5-A5CB-3670323A1677}" dt="2022-10-25T10:26:38.123" v="904" actId="2696"/>
        <pc:sldMkLst>
          <pc:docMk/>
          <pc:sldMk cId="568984815" sldId="1193"/>
        </pc:sldMkLst>
      </pc:sldChg>
      <pc:sldChg chg="modSp mod">
        <pc:chgData name="Kelly Stokes" userId="3e5c5154-569e-4d81-aa91-4f91841cdfa9" providerId="ADAL" clId="{0C2C1F7E-25F4-40C5-A5CB-3670323A1677}" dt="2022-10-25T10:28:14.792" v="935" actId="20577"/>
        <pc:sldMkLst>
          <pc:docMk/>
          <pc:sldMk cId="1650253430" sldId="1194"/>
        </pc:sldMkLst>
        <pc:spChg chg="mod">
          <ac:chgData name="Kelly Stokes" userId="3e5c5154-569e-4d81-aa91-4f91841cdfa9" providerId="ADAL" clId="{0C2C1F7E-25F4-40C5-A5CB-3670323A1677}" dt="2022-10-25T10:28:14.792" v="935" actId="20577"/>
          <ac:spMkLst>
            <pc:docMk/>
            <pc:sldMk cId="1650253430" sldId="1194"/>
            <ac:spMk id="2" creationId="{02FB8773-AD3E-2543-510F-CEE32E75C793}"/>
          </ac:spMkLst>
        </pc:spChg>
      </pc:sldChg>
      <pc:sldChg chg="modSp mod">
        <pc:chgData name="Kelly Stokes" userId="3e5c5154-569e-4d81-aa91-4f91841cdfa9" providerId="ADAL" clId="{0C2C1F7E-25F4-40C5-A5CB-3670323A1677}" dt="2022-10-25T10:31:23.638" v="1037" actId="20577"/>
        <pc:sldMkLst>
          <pc:docMk/>
          <pc:sldMk cId="315503709" sldId="1195"/>
        </pc:sldMkLst>
        <pc:spChg chg="mod">
          <ac:chgData name="Kelly Stokes" userId="3e5c5154-569e-4d81-aa91-4f91841cdfa9" providerId="ADAL" clId="{0C2C1F7E-25F4-40C5-A5CB-3670323A1677}" dt="2022-10-25T10:31:23.638" v="1037" actId="20577"/>
          <ac:spMkLst>
            <pc:docMk/>
            <pc:sldMk cId="315503709" sldId="1195"/>
            <ac:spMk id="2" creationId="{02FB8773-AD3E-2543-510F-CEE32E75C793}"/>
          </ac:spMkLst>
        </pc:spChg>
      </pc:sldChg>
      <pc:sldChg chg="modSp mod">
        <pc:chgData name="Kelly Stokes" userId="3e5c5154-569e-4d81-aa91-4f91841cdfa9" providerId="ADAL" clId="{0C2C1F7E-25F4-40C5-A5CB-3670323A1677}" dt="2022-10-25T10:28:26.561" v="941" actId="20577"/>
        <pc:sldMkLst>
          <pc:docMk/>
          <pc:sldMk cId="1971497036" sldId="1196"/>
        </pc:sldMkLst>
        <pc:spChg chg="mod">
          <ac:chgData name="Kelly Stokes" userId="3e5c5154-569e-4d81-aa91-4f91841cdfa9" providerId="ADAL" clId="{0C2C1F7E-25F4-40C5-A5CB-3670323A1677}" dt="2022-10-25T10:28:26.561" v="941" actId="20577"/>
          <ac:spMkLst>
            <pc:docMk/>
            <pc:sldMk cId="1971497036" sldId="1196"/>
            <ac:spMk id="2" creationId="{02FB8773-AD3E-2543-510F-CEE32E75C793}"/>
          </ac:spMkLst>
        </pc:spChg>
      </pc:sldChg>
      <pc:sldChg chg="delSp modSp mod">
        <pc:chgData name="Kelly Stokes" userId="3e5c5154-569e-4d81-aa91-4f91841cdfa9" providerId="ADAL" clId="{0C2C1F7E-25F4-40C5-A5CB-3670323A1677}" dt="2022-10-25T10:32:10.496" v="1096" actId="5793"/>
        <pc:sldMkLst>
          <pc:docMk/>
          <pc:sldMk cId="3735918977" sldId="1197"/>
        </pc:sldMkLst>
        <pc:spChg chg="mod">
          <ac:chgData name="Kelly Stokes" userId="3e5c5154-569e-4d81-aa91-4f91841cdfa9" providerId="ADAL" clId="{0C2C1F7E-25F4-40C5-A5CB-3670323A1677}" dt="2022-10-25T10:32:10.496" v="1096" actId="5793"/>
          <ac:spMkLst>
            <pc:docMk/>
            <pc:sldMk cId="3735918977" sldId="1197"/>
            <ac:spMk id="2" creationId="{02FB8773-AD3E-2543-510F-CEE32E75C793}"/>
          </ac:spMkLst>
        </pc:spChg>
        <pc:picChg chg="del">
          <ac:chgData name="Kelly Stokes" userId="3e5c5154-569e-4d81-aa91-4f91841cdfa9" providerId="ADAL" clId="{0C2C1F7E-25F4-40C5-A5CB-3670323A1677}" dt="2022-10-25T10:28:20.230" v="936" actId="478"/>
          <ac:picMkLst>
            <pc:docMk/>
            <pc:sldMk cId="3735918977" sldId="1197"/>
            <ac:picMk id="4" creationId="{C3D5B420-B574-D5A7-05EA-351320C54B33}"/>
          </ac:picMkLst>
        </pc:picChg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1950792547" sldId="1199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3515408372" sldId="1200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1932909390" sldId="1201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2481159667" sldId="1202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53793447" sldId="1203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1828325982" sldId="1204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240015560" sldId="1205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2032014626" sldId="1206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2763519550" sldId="1207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1876322743" sldId="1208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2015427405" sldId="1209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1870170708" sldId="1210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3213905660" sldId="1211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1371064635" sldId="1212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4030543402" sldId="1214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1766573670" sldId="1215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1651298706" sldId="1217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1739925733" sldId="1218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4200382395" sldId="1220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552492875" sldId="1221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3661543344" sldId="1222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1105203155" sldId="1223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1210751640" sldId="1224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3953821931" sldId="1225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3055380733" sldId="1227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819589144" sldId="1228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3270977616" sldId="1230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284515646" sldId="1231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2000331202" sldId="1233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3304772364" sldId="1234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4151561286" sldId="1236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1511540860" sldId="1237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1776451213" sldId="1238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768818761" sldId="1239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3840875373" sldId="1240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3160228231" sldId="1241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3554938693" sldId="1242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1445355470" sldId="1245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3114772496" sldId="1248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455477675" sldId="1251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823723165" sldId="1252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3928415384" sldId="1253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4021345358" sldId="1254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2712267858" sldId="1255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2048976128" sldId="1256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2710792133" sldId="1257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3487421912" sldId="1258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1238091248" sldId="1259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4080798298" sldId="1260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2518775907" sldId="1261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4041767710" sldId="1262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791749029" sldId="1263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643302289" sldId="1264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1208283360" sldId="1265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2830503841" sldId="1266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1060553308" sldId="1267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688842316" sldId="1268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3852734705" sldId="1269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2150571810" sldId="1270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843140511" sldId="1271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3167919589" sldId="1272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299489557" sldId="1273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2615771157" sldId="1274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2629219204" sldId="1275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1411913830" sldId="1276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617874534" sldId="1277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855253820" sldId="1278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637822355" sldId="1279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3810812582" sldId="1280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4249314869" sldId="1281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1097421388" sldId="1282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2929972116" sldId="1283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3052372918" sldId="1284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531482307" sldId="1286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3073823177" sldId="1287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619124005" sldId="1289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4043116301" sldId="1290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713248189" sldId="1292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3270523297" sldId="1293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2284212551" sldId="1294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2167215582" sldId="1295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3884877607" sldId="1296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962039029" sldId="1297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2490212964" sldId="1299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720877578" sldId="1300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2110805264" sldId="1302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817952069" sldId="1303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100541947" sldId="1305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2871331212" sldId="1306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3884446946" sldId="1307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3103595783" sldId="1308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2961269846" sldId="1309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3749059622" sldId="1310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917806953" sldId="1311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772259834" sldId="1312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2147148000" sldId="1313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3464980596" sldId="1314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1802712895" sldId="1317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3832484936" sldId="1319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1026352439" sldId="1323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3017819840" sldId="1324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820373571" sldId="1325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4171787373" sldId="1326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2512648568" sldId="1327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94134852" sldId="1328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4191658497" sldId="1329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2133706097" sldId="1330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2658356849" sldId="1331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3856693089" sldId="1332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1586278530" sldId="1333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932839752" sldId="1334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372299667" sldId="1335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1214596930" sldId="1336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1740989992" sldId="1337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3574570391" sldId="1338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752986857" sldId="1339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3083167156" sldId="1340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3391164376" sldId="1341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2994906913" sldId="1343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909214666" sldId="1344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762929583" sldId="1345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993162640" sldId="1346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2326880918" sldId="1347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3764030543" sldId="1348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21651953" sldId="1349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1307655620" sldId="1350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2390963818" sldId="1351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2571243728" sldId="1352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322092048" sldId="1353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213560486" sldId="1354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701153983" sldId="1355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2598554636" sldId="1356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2843105068" sldId="1358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2407400159" sldId="1359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562377600" sldId="1361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4204896076" sldId="1362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2287218509" sldId="1364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4249016968" sldId="1365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3396991255" sldId="1366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214545857" sldId="1367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3355339215" sldId="1368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3211785126" sldId="1369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577495036" sldId="1371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393234592" sldId="1372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2041997109" sldId="1374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4089950878" sldId="1375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771860689" sldId="1377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1762305752" sldId="1378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842375281" sldId="1379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2437210245" sldId="1380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3824576972" sldId="1381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1056640977" sldId="1382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1053673088" sldId="1383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285908180" sldId="1384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420145454" sldId="1385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1290722879" sldId="1386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2024953426" sldId="1389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4172383254" sldId="1392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4181332156" sldId="1395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1638539874" sldId="1396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3648400298" sldId="1397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3691852534" sldId="1398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2355048010" sldId="1399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1939356842" sldId="1400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2873500038" sldId="1401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897767803" sldId="1402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2171409417" sldId="1403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1919095727" sldId="1404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2225495168" sldId="1405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823628143" sldId="1406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1217768012" sldId="1407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3360021024" sldId="1408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4064518937" sldId="1409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423431737" sldId="1410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221774225" sldId="1411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3534119089" sldId="1412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2877733492" sldId="1413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4067328124" sldId="1414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491097368" sldId="1415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115064606" sldId="1416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2424934521" sldId="1417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4285899979" sldId="1418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1054598532" sldId="1419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1449324275" sldId="1420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246814401" sldId="1421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2466344405" sldId="1422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2849523892" sldId="1423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3947753552" sldId="1424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3986493911" sldId="1425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303321292" sldId="1426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963879466" sldId="1427"/>
        </pc:sldMkLst>
      </pc:sldChg>
      <pc:sldChg chg="addSp delSp modSp mod">
        <pc:chgData name="Kelly Stokes" userId="3e5c5154-569e-4d81-aa91-4f91841cdfa9" providerId="ADAL" clId="{0C2C1F7E-25F4-40C5-A5CB-3670323A1677}" dt="2022-10-25T09:47:23.206" v="11" actId="14100"/>
        <pc:sldMkLst>
          <pc:docMk/>
          <pc:sldMk cId="3756029056" sldId="1428"/>
        </pc:sldMkLst>
        <pc:graphicFrameChg chg="del modGraphic">
          <ac:chgData name="Kelly Stokes" userId="3e5c5154-569e-4d81-aa91-4f91841cdfa9" providerId="ADAL" clId="{0C2C1F7E-25F4-40C5-A5CB-3670323A1677}" dt="2022-10-25T09:46:52.257" v="6" actId="478"/>
          <ac:graphicFrameMkLst>
            <pc:docMk/>
            <pc:sldMk cId="3756029056" sldId="1428"/>
            <ac:graphicFrameMk id="4" creationId="{99D1E8E6-1EAD-BDCA-9EB5-7DA947A2BC38}"/>
          </ac:graphicFrameMkLst>
        </pc:graphicFrameChg>
        <pc:picChg chg="add mod modCrop">
          <ac:chgData name="Kelly Stokes" userId="3e5c5154-569e-4d81-aa91-4f91841cdfa9" providerId="ADAL" clId="{0C2C1F7E-25F4-40C5-A5CB-3670323A1677}" dt="2022-10-25T09:47:23.206" v="11" actId="14100"/>
          <ac:picMkLst>
            <pc:docMk/>
            <pc:sldMk cId="3756029056" sldId="1428"/>
            <ac:picMk id="3" creationId="{1863D84A-A9D1-CFCD-9DD2-E91043CF0B74}"/>
          </ac:picMkLst>
        </pc:picChg>
      </pc:sldChg>
      <pc:sldChg chg="modSp del mod">
        <pc:chgData name="Kelly Stokes" userId="3e5c5154-569e-4d81-aa91-4f91841cdfa9" providerId="ADAL" clId="{0C2C1F7E-25F4-40C5-A5CB-3670323A1677}" dt="2022-10-25T10:17:11.432" v="649" actId="2696"/>
        <pc:sldMkLst>
          <pc:docMk/>
          <pc:sldMk cId="4123902229" sldId="1429"/>
        </pc:sldMkLst>
        <pc:graphicFrameChg chg="modGraphic">
          <ac:chgData name="Kelly Stokes" userId="3e5c5154-569e-4d81-aa91-4f91841cdfa9" providerId="ADAL" clId="{0C2C1F7E-25F4-40C5-A5CB-3670323A1677}" dt="2022-10-25T10:17:08.509" v="648" actId="20577"/>
          <ac:graphicFrameMkLst>
            <pc:docMk/>
            <pc:sldMk cId="4123902229" sldId="1429"/>
            <ac:graphicFrameMk id="4" creationId="{99D1E8E6-1EAD-BDCA-9EB5-7DA947A2BC38}"/>
          </ac:graphicFrameMkLst>
        </pc:graphicFrameChg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2211265807" sldId="1430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3827132758" sldId="1431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1787909576" sldId="1432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1099292675" sldId="1433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1746911470" sldId="1434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1747038573" sldId="1435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2650492962" sldId="1436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1081942928" sldId="1437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1055950273" sldId="1438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447814913" sldId="1439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4151408952" sldId="1440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3452571697" sldId="1441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1830298340" sldId="1442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3587397691" sldId="1443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4172411180" sldId="1444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3982556890" sldId="1445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1287066797" sldId="1446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1583077648" sldId="1447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3937830478" sldId="1448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406206076" sldId="1449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4144123429" sldId="1450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1332879728" sldId="1451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1882443509" sldId="1452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182517133" sldId="1453"/>
        </pc:sldMkLst>
      </pc:sldChg>
      <pc:sldChg chg="del">
        <pc:chgData name="Kelly Stokes" userId="3e5c5154-569e-4d81-aa91-4f91841cdfa9" providerId="ADAL" clId="{0C2C1F7E-25F4-40C5-A5CB-3670323A1677}" dt="2022-10-25T10:16:45.334" v="634" actId="2696"/>
        <pc:sldMkLst>
          <pc:docMk/>
          <pc:sldMk cId="1760112266" sldId="1454"/>
        </pc:sldMkLst>
      </pc:sldChg>
      <pc:sldChg chg="addSp modSp add">
        <pc:chgData name="Kelly Stokes" userId="3e5c5154-569e-4d81-aa91-4f91841cdfa9" providerId="ADAL" clId="{0C2C1F7E-25F4-40C5-A5CB-3670323A1677}" dt="2022-10-25T09:51:21.208" v="46" actId="1076"/>
        <pc:sldMkLst>
          <pc:docMk/>
          <pc:sldMk cId="3351415120" sldId="1455"/>
        </pc:sldMkLst>
        <pc:picChg chg="add mod">
          <ac:chgData name="Kelly Stokes" userId="3e5c5154-569e-4d81-aa91-4f91841cdfa9" providerId="ADAL" clId="{0C2C1F7E-25F4-40C5-A5CB-3670323A1677}" dt="2022-10-25T09:51:21.208" v="46" actId="1076"/>
          <ac:picMkLst>
            <pc:docMk/>
            <pc:sldMk cId="3351415120" sldId="1455"/>
            <ac:picMk id="1026" creationId="{C9568A0F-8FE7-9824-F0D1-04C5990B7E8F}"/>
          </ac:picMkLst>
        </pc:picChg>
      </pc:sldChg>
      <pc:sldChg chg="addSp modSp add mod">
        <pc:chgData name="Kelly Stokes" userId="3e5c5154-569e-4d81-aa91-4f91841cdfa9" providerId="ADAL" clId="{0C2C1F7E-25F4-40C5-A5CB-3670323A1677}" dt="2022-10-25T09:53:14.367" v="69" actId="6549"/>
        <pc:sldMkLst>
          <pc:docMk/>
          <pc:sldMk cId="2492475990" sldId="1456"/>
        </pc:sldMkLst>
        <pc:spChg chg="mod">
          <ac:chgData name="Kelly Stokes" userId="3e5c5154-569e-4d81-aa91-4f91841cdfa9" providerId="ADAL" clId="{0C2C1F7E-25F4-40C5-A5CB-3670323A1677}" dt="2022-10-25T09:53:14.367" v="69" actId="6549"/>
          <ac:spMkLst>
            <pc:docMk/>
            <pc:sldMk cId="2492475990" sldId="1456"/>
            <ac:spMk id="2" creationId="{52DA34BA-82FC-47C5-BCE1-BB65E08B92A1}"/>
          </ac:spMkLst>
        </pc:spChg>
        <pc:picChg chg="add mod">
          <ac:chgData name="Kelly Stokes" userId="3e5c5154-569e-4d81-aa91-4f91841cdfa9" providerId="ADAL" clId="{0C2C1F7E-25F4-40C5-A5CB-3670323A1677}" dt="2022-10-25T09:52:24.134" v="62" actId="1076"/>
          <ac:picMkLst>
            <pc:docMk/>
            <pc:sldMk cId="2492475990" sldId="1456"/>
            <ac:picMk id="2050" creationId="{B7635C8D-ED0D-4CFF-B444-D33F452F6AE4}"/>
          </ac:picMkLst>
        </pc:picChg>
      </pc:sldChg>
      <pc:sldChg chg="modSp add mod">
        <pc:chgData name="Kelly Stokes" userId="3e5c5154-569e-4d81-aa91-4f91841cdfa9" providerId="ADAL" clId="{0C2C1F7E-25F4-40C5-A5CB-3670323A1677}" dt="2022-10-25T09:54:50.464" v="80" actId="20577"/>
        <pc:sldMkLst>
          <pc:docMk/>
          <pc:sldMk cId="3522656031" sldId="1457"/>
        </pc:sldMkLst>
        <pc:spChg chg="mod">
          <ac:chgData name="Kelly Stokes" userId="3e5c5154-569e-4d81-aa91-4f91841cdfa9" providerId="ADAL" clId="{0C2C1F7E-25F4-40C5-A5CB-3670323A1677}" dt="2022-10-25T09:54:50.464" v="80" actId="20577"/>
          <ac:spMkLst>
            <pc:docMk/>
            <pc:sldMk cId="3522656031" sldId="1457"/>
            <ac:spMk id="2" creationId="{52DA34BA-82FC-47C5-BCE1-BB65E08B92A1}"/>
          </ac:spMkLst>
        </pc:spChg>
      </pc:sldChg>
      <pc:sldChg chg="modSp add mod replId">
        <pc:chgData name="Kelly Stokes" userId="3e5c5154-569e-4d81-aa91-4f91841cdfa9" providerId="ADAL" clId="{0C2C1F7E-25F4-40C5-A5CB-3670323A1677}" dt="2022-10-25T09:54:53.883" v="82" actId="20577"/>
        <pc:sldMkLst>
          <pc:docMk/>
          <pc:sldMk cId="1432956693" sldId="1458"/>
        </pc:sldMkLst>
        <pc:spChg chg="mod">
          <ac:chgData name="Kelly Stokes" userId="3e5c5154-569e-4d81-aa91-4f91841cdfa9" providerId="ADAL" clId="{0C2C1F7E-25F4-40C5-A5CB-3670323A1677}" dt="2022-10-25T09:54:53.883" v="82" actId="20577"/>
          <ac:spMkLst>
            <pc:docMk/>
            <pc:sldMk cId="1432956693" sldId="1458"/>
            <ac:spMk id="2" creationId="{52DA34BA-82FC-47C5-BCE1-BB65E08B92A1}"/>
          </ac:spMkLst>
        </pc:spChg>
      </pc:sldChg>
      <pc:sldChg chg="modSp add mod replId">
        <pc:chgData name="Kelly Stokes" userId="3e5c5154-569e-4d81-aa91-4f91841cdfa9" providerId="ADAL" clId="{0C2C1F7E-25F4-40C5-A5CB-3670323A1677}" dt="2022-10-25T09:56:00.671" v="90" actId="1076"/>
        <pc:sldMkLst>
          <pc:docMk/>
          <pc:sldMk cId="1491619306" sldId="1459"/>
        </pc:sldMkLst>
        <pc:spChg chg="mod">
          <ac:chgData name="Kelly Stokes" userId="3e5c5154-569e-4d81-aa91-4f91841cdfa9" providerId="ADAL" clId="{0C2C1F7E-25F4-40C5-A5CB-3670323A1677}" dt="2022-10-25T09:56:00.671" v="90" actId="1076"/>
          <ac:spMkLst>
            <pc:docMk/>
            <pc:sldMk cId="1491619306" sldId="1459"/>
            <ac:spMk id="2" creationId="{52DA34BA-82FC-47C5-BCE1-BB65E08B92A1}"/>
          </ac:spMkLst>
        </pc:spChg>
      </pc:sldChg>
      <pc:sldChg chg="addSp modSp add">
        <pc:chgData name="Kelly Stokes" userId="3e5c5154-569e-4d81-aa91-4f91841cdfa9" providerId="ADAL" clId="{0C2C1F7E-25F4-40C5-A5CB-3670323A1677}" dt="2022-10-25T09:56:46.352" v="111" actId="1076"/>
        <pc:sldMkLst>
          <pc:docMk/>
          <pc:sldMk cId="1435393823" sldId="1460"/>
        </pc:sldMkLst>
        <pc:picChg chg="add mod">
          <ac:chgData name="Kelly Stokes" userId="3e5c5154-569e-4d81-aa91-4f91841cdfa9" providerId="ADAL" clId="{0C2C1F7E-25F4-40C5-A5CB-3670323A1677}" dt="2022-10-25T09:56:46.352" v="111" actId="1076"/>
          <ac:picMkLst>
            <pc:docMk/>
            <pc:sldMk cId="1435393823" sldId="1460"/>
            <ac:picMk id="3074" creationId="{F152944F-F7AC-B763-CD80-C7839BE2CAF1}"/>
          </ac:picMkLst>
        </pc:picChg>
      </pc:sldChg>
      <pc:sldChg chg="addSp modSp add">
        <pc:chgData name="Kelly Stokes" userId="3e5c5154-569e-4d81-aa91-4f91841cdfa9" providerId="ADAL" clId="{0C2C1F7E-25F4-40C5-A5CB-3670323A1677}" dt="2022-10-25T09:57:50.735" v="131" actId="1076"/>
        <pc:sldMkLst>
          <pc:docMk/>
          <pc:sldMk cId="2771449853" sldId="1461"/>
        </pc:sldMkLst>
        <pc:picChg chg="add mod">
          <ac:chgData name="Kelly Stokes" userId="3e5c5154-569e-4d81-aa91-4f91841cdfa9" providerId="ADAL" clId="{0C2C1F7E-25F4-40C5-A5CB-3670323A1677}" dt="2022-10-25T09:57:50.735" v="131" actId="1076"/>
          <ac:picMkLst>
            <pc:docMk/>
            <pc:sldMk cId="2771449853" sldId="1461"/>
            <ac:picMk id="4098" creationId="{2A974EBD-36E7-8F75-F48E-6B2CE8293ED1}"/>
          </ac:picMkLst>
        </pc:picChg>
      </pc:sldChg>
      <pc:sldChg chg="addSp modSp add">
        <pc:chgData name="Kelly Stokes" userId="3e5c5154-569e-4d81-aa91-4f91841cdfa9" providerId="ADAL" clId="{0C2C1F7E-25F4-40C5-A5CB-3670323A1677}" dt="2022-10-25T09:58:36.701" v="150" actId="1076"/>
        <pc:sldMkLst>
          <pc:docMk/>
          <pc:sldMk cId="3118694253" sldId="1462"/>
        </pc:sldMkLst>
        <pc:picChg chg="add mod">
          <ac:chgData name="Kelly Stokes" userId="3e5c5154-569e-4d81-aa91-4f91841cdfa9" providerId="ADAL" clId="{0C2C1F7E-25F4-40C5-A5CB-3670323A1677}" dt="2022-10-25T09:58:36.701" v="150" actId="1076"/>
          <ac:picMkLst>
            <pc:docMk/>
            <pc:sldMk cId="3118694253" sldId="1462"/>
            <ac:picMk id="5122" creationId="{8C6F9CA4-E285-0F61-219C-2451C3947596}"/>
          </ac:picMkLst>
        </pc:picChg>
      </pc:sldChg>
      <pc:sldChg chg="addSp modSp add">
        <pc:chgData name="Kelly Stokes" userId="3e5c5154-569e-4d81-aa91-4f91841cdfa9" providerId="ADAL" clId="{0C2C1F7E-25F4-40C5-A5CB-3670323A1677}" dt="2022-10-25T10:00:12.452" v="196" actId="732"/>
        <pc:sldMkLst>
          <pc:docMk/>
          <pc:sldMk cId="2168060891" sldId="1463"/>
        </pc:sldMkLst>
        <pc:picChg chg="add mod">
          <ac:chgData name="Kelly Stokes" userId="3e5c5154-569e-4d81-aa91-4f91841cdfa9" providerId="ADAL" clId="{0C2C1F7E-25F4-40C5-A5CB-3670323A1677}" dt="2022-10-25T10:00:12.452" v="196" actId="732"/>
          <ac:picMkLst>
            <pc:docMk/>
            <pc:sldMk cId="2168060891" sldId="1463"/>
            <ac:picMk id="6146" creationId="{57FB9584-DDFA-76E7-24CB-B17AB06EFCA7}"/>
          </ac:picMkLst>
        </pc:picChg>
      </pc:sldChg>
      <pc:sldChg chg="addSp modSp add">
        <pc:chgData name="Kelly Stokes" userId="3e5c5154-569e-4d81-aa91-4f91841cdfa9" providerId="ADAL" clId="{0C2C1F7E-25F4-40C5-A5CB-3670323A1677}" dt="2022-10-25T10:01:54.247" v="214" actId="732"/>
        <pc:sldMkLst>
          <pc:docMk/>
          <pc:sldMk cId="1412374800" sldId="1464"/>
        </pc:sldMkLst>
        <pc:picChg chg="add mod">
          <ac:chgData name="Kelly Stokes" userId="3e5c5154-569e-4d81-aa91-4f91841cdfa9" providerId="ADAL" clId="{0C2C1F7E-25F4-40C5-A5CB-3670323A1677}" dt="2022-10-25T10:01:54.247" v="214" actId="732"/>
          <ac:picMkLst>
            <pc:docMk/>
            <pc:sldMk cId="1412374800" sldId="1464"/>
            <ac:picMk id="7170" creationId="{EAA1BA34-45BC-E17D-D491-29DB1B7F027B}"/>
          </ac:picMkLst>
        </pc:picChg>
      </pc:sldChg>
      <pc:sldChg chg="addSp modSp add">
        <pc:chgData name="Kelly Stokes" userId="3e5c5154-569e-4d81-aa91-4f91841cdfa9" providerId="ADAL" clId="{0C2C1F7E-25F4-40C5-A5CB-3670323A1677}" dt="2022-10-25T10:02:50.789" v="227" actId="1076"/>
        <pc:sldMkLst>
          <pc:docMk/>
          <pc:sldMk cId="3656758987" sldId="1465"/>
        </pc:sldMkLst>
        <pc:picChg chg="add mod">
          <ac:chgData name="Kelly Stokes" userId="3e5c5154-569e-4d81-aa91-4f91841cdfa9" providerId="ADAL" clId="{0C2C1F7E-25F4-40C5-A5CB-3670323A1677}" dt="2022-10-25T10:02:50.789" v="227" actId="1076"/>
          <ac:picMkLst>
            <pc:docMk/>
            <pc:sldMk cId="3656758987" sldId="1465"/>
            <ac:picMk id="8194" creationId="{0D1B5C83-AF36-31EA-24FD-C9C9557F5885}"/>
          </ac:picMkLst>
        </pc:picChg>
      </pc:sldChg>
      <pc:sldChg chg="modSp add mod">
        <pc:chgData name="Kelly Stokes" userId="3e5c5154-569e-4d81-aa91-4f91841cdfa9" providerId="ADAL" clId="{0C2C1F7E-25F4-40C5-A5CB-3670323A1677}" dt="2022-10-25T10:05:42.946" v="285" actId="20577"/>
        <pc:sldMkLst>
          <pc:docMk/>
          <pc:sldMk cId="2156429895" sldId="1466"/>
        </pc:sldMkLst>
        <pc:spChg chg="mod">
          <ac:chgData name="Kelly Stokes" userId="3e5c5154-569e-4d81-aa91-4f91841cdfa9" providerId="ADAL" clId="{0C2C1F7E-25F4-40C5-A5CB-3670323A1677}" dt="2022-10-25T10:05:42.946" v="285" actId="20577"/>
          <ac:spMkLst>
            <pc:docMk/>
            <pc:sldMk cId="2156429895" sldId="1466"/>
            <ac:spMk id="2" creationId="{52DA34BA-82FC-47C5-BCE1-BB65E08B92A1}"/>
          </ac:spMkLst>
        </pc:spChg>
      </pc:sldChg>
      <pc:sldChg chg="add">
        <pc:chgData name="Kelly Stokes" userId="3e5c5154-569e-4d81-aa91-4f91841cdfa9" providerId="ADAL" clId="{0C2C1F7E-25F4-40C5-A5CB-3670323A1677}" dt="2022-10-25T10:06:13.366" v="291" actId="2890"/>
        <pc:sldMkLst>
          <pc:docMk/>
          <pc:sldMk cId="3554908767" sldId="1467"/>
        </pc:sldMkLst>
      </pc:sldChg>
      <pc:sldChg chg="modSp add mod">
        <pc:chgData name="Kelly Stokes" userId="3e5c5154-569e-4d81-aa91-4f91841cdfa9" providerId="ADAL" clId="{0C2C1F7E-25F4-40C5-A5CB-3670323A1677}" dt="2022-10-25T10:06:22.054" v="298" actId="20577"/>
        <pc:sldMkLst>
          <pc:docMk/>
          <pc:sldMk cId="4256001956" sldId="1468"/>
        </pc:sldMkLst>
        <pc:spChg chg="mod">
          <ac:chgData name="Kelly Stokes" userId="3e5c5154-569e-4d81-aa91-4f91841cdfa9" providerId="ADAL" clId="{0C2C1F7E-25F4-40C5-A5CB-3670323A1677}" dt="2022-10-25T10:06:22.054" v="298" actId="20577"/>
          <ac:spMkLst>
            <pc:docMk/>
            <pc:sldMk cId="4256001956" sldId="1468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0C2C1F7E-25F4-40C5-A5CB-3670323A1677}" dt="2022-10-25T10:07:55.853" v="370" actId="1076"/>
        <pc:sldMkLst>
          <pc:docMk/>
          <pc:sldMk cId="4023918473" sldId="1469"/>
        </pc:sldMkLst>
        <pc:spChg chg="mod">
          <ac:chgData name="Kelly Stokes" userId="3e5c5154-569e-4d81-aa91-4f91841cdfa9" providerId="ADAL" clId="{0C2C1F7E-25F4-40C5-A5CB-3670323A1677}" dt="2022-10-25T10:07:55.853" v="370" actId="1076"/>
          <ac:spMkLst>
            <pc:docMk/>
            <pc:sldMk cId="4023918473" sldId="1469"/>
            <ac:spMk id="2" creationId="{52DA34BA-82FC-47C5-BCE1-BB65E08B92A1}"/>
          </ac:spMkLst>
        </pc:spChg>
      </pc:sldChg>
      <pc:sldChg chg="add">
        <pc:chgData name="Kelly Stokes" userId="3e5c5154-569e-4d81-aa91-4f91841cdfa9" providerId="ADAL" clId="{0C2C1F7E-25F4-40C5-A5CB-3670323A1677}" dt="2022-10-25T10:08:17.887" v="374" actId="2890"/>
        <pc:sldMkLst>
          <pc:docMk/>
          <pc:sldMk cId="1452296197" sldId="1470"/>
        </pc:sldMkLst>
      </pc:sldChg>
      <pc:sldChg chg="modSp add mod">
        <pc:chgData name="Kelly Stokes" userId="3e5c5154-569e-4d81-aa91-4f91841cdfa9" providerId="ADAL" clId="{0C2C1F7E-25F4-40C5-A5CB-3670323A1677}" dt="2022-10-25T10:08:24.951" v="381" actId="20577"/>
        <pc:sldMkLst>
          <pc:docMk/>
          <pc:sldMk cId="882355377" sldId="1471"/>
        </pc:sldMkLst>
        <pc:spChg chg="mod">
          <ac:chgData name="Kelly Stokes" userId="3e5c5154-569e-4d81-aa91-4f91841cdfa9" providerId="ADAL" clId="{0C2C1F7E-25F4-40C5-A5CB-3670323A1677}" dt="2022-10-25T10:08:24.951" v="381" actId="20577"/>
          <ac:spMkLst>
            <pc:docMk/>
            <pc:sldMk cId="882355377" sldId="1471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0C2C1F7E-25F4-40C5-A5CB-3670323A1677}" dt="2022-10-25T10:09:47.645" v="443" actId="1076"/>
        <pc:sldMkLst>
          <pc:docMk/>
          <pc:sldMk cId="495325625" sldId="1472"/>
        </pc:sldMkLst>
        <pc:spChg chg="mod">
          <ac:chgData name="Kelly Stokes" userId="3e5c5154-569e-4d81-aa91-4f91841cdfa9" providerId="ADAL" clId="{0C2C1F7E-25F4-40C5-A5CB-3670323A1677}" dt="2022-10-25T10:09:44.758" v="442" actId="1076"/>
          <ac:spMkLst>
            <pc:docMk/>
            <pc:sldMk cId="495325625" sldId="1472"/>
            <ac:spMk id="2" creationId="{52DA34BA-82FC-47C5-BCE1-BB65E08B92A1}"/>
          </ac:spMkLst>
        </pc:spChg>
        <pc:picChg chg="mod">
          <ac:chgData name="Kelly Stokes" userId="3e5c5154-569e-4d81-aa91-4f91841cdfa9" providerId="ADAL" clId="{0C2C1F7E-25F4-40C5-A5CB-3670323A1677}" dt="2022-10-25T10:09:47.645" v="443" actId="1076"/>
          <ac:picMkLst>
            <pc:docMk/>
            <pc:sldMk cId="495325625" sldId="1472"/>
            <ac:picMk id="4" creationId="{ABC3BDB5-7CB1-A89D-9BF8-CBA63D9A89F9}"/>
          </ac:picMkLst>
        </pc:picChg>
      </pc:sldChg>
      <pc:sldChg chg="add">
        <pc:chgData name="Kelly Stokes" userId="3e5c5154-569e-4d81-aa91-4f91841cdfa9" providerId="ADAL" clId="{0C2C1F7E-25F4-40C5-A5CB-3670323A1677}" dt="2022-10-25T10:10:05.934" v="445" actId="2890"/>
        <pc:sldMkLst>
          <pc:docMk/>
          <pc:sldMk cId="20712338" sldId="1473"/>
        </pc:sldMkLst>
      </pc:sldChg>
      <pc:sldChg chg="modSp add mod">
        <pc:chgData name="Kelly Stokes" userId="3e5c5154-569e-4d81-aa91-4f91841cdfa9" providerId="ADAL" clId="{0C2C1F7E-25F4-40C5-A5CB-3670323A1677}" dt="2022-10-25T10:10:18.073" v="452" actId="20577"/>
        <pc:sldMkLst>
          <pc:docMk/>
          <pc:sldMk cId="3041173013" sldId="1474"/>
        </pc:sldMkLst>
        <pc:spChg chg="mod">
          <ac:chgData name="Kelly Stokes" userId="3e5c5154-569e-4d81-aa91-4f91841cdfa9" providerId="ADAL" clId="{0C2C1F7E-25F4-40C5-A5CB-3670323A1677}" dt="2022-10-25T10:10:18.073" v="452" actId="20577"/>
          <ac:spMkLst>
            <pc:docMk/>
            <pc:sldMk cId="3041173013" sldId="1474"/>
            <ac:spMk id="2" creationId="{52DA34BA-82FC-47C5-BCE1-BB65E08B92A1}"/>
          </ac:spMkLst>
        </pc:spChg>
      </pc:sldChg>
      <pc:sldChg chg="addSp modSp add">
        <pc:chgData name="Kelly Stokes" userId="3e5c5154-569e-4d81-aa91-4f91841cdfa9" providerId="ADAL" clId="{0C2C1F7E-25F4-40C5-A5CB-3670323A1677}" dt="2022-10-25T10:11:45.026" v="512" actId="1076"/>
        <pc:sldMkLst>
          <pc:docMk/>
          <pc:sldMk cId="4224644296" sldId="1475"/>
        </pc:sldMkLst>
        <pc:picChg chg="add mod">
          <ac:chgData name="Kelly Stokes" userId="3e5c5154-569e-4d81-aa91-4f91841cdfa9" providerId="ADAL" clId="{0C2C1F7E-25F4-40C5-A5CB-3670323A1677}" dt="2022-10-25T10:11:45.026" v="512" actId="1076"/>
          <ac:picMkLst>
            <pc:docMk/>
            <pc:sldMk cId="4224644296" sldId="1475"/>
            <ac:picMk id="9218" creationId="{0B7559BD-BF0E-7971-8E47-A5D65B2BBFFE}"/>
          </ac:picMkLst>
        </pc:picChg>
      </pc:sldChg>
      <pc:sldChg chg="delSp modSp add mod ord">
        <pc:chgData name="Kelly Stokes" userId="3e5c5154-569e-4d81-aa91-4f91841cdfa9" providerId="ADAL" clId="{0C2C1F7E-25F4-40C5-A5CB-3670323A1677}" dt="2022-10-25T10:12:42.327" v="544"/>
        <pc:sldMkLst>
          <pc:docMk/>
          <pc:sldMk cId="3837525566" sldId="1476"/>
        </pc:sldMkLst>
        <pc:spChg chg="mod">
          <ac:chgData name="Kelly Stokes" userId="3e5c5154-569e-4d81-aa91-4f91841cdfa9" providerId="ADAL" clId="{0C2C1F7E-25F4-40C5-A5CB-3670323A1677}" dt="2022-10-25T10:12:14.168" v="527" actId="14100"/>
          <ac:spMkLst>
            <pc:docMk/>
            <pc:sldMk cId="3837525566" sldId="1476"/>
            <ac:spMk id="2" creationId="{52DA34BA-82FC-47C5-BCE1-BB65E08B92A1}"/>
          </ac:spMkLst>
        </pc:spChg>
        <pc:picChg chg="del">
          <ac:chgData name="Kelly Stokes" userId="3e5c5154-569e-4d81-aa91-4f91841cdfa9" providerId="ADAL" clId="{0C2C1F7E-25F4-40C5-A5CB-3670323A1677}" dt="2022-10-25T10:11:57.260" v="515" actId="478"/>
          <ac:picMkLst>
            <pc:docMk/>
            <pc:sldMk cId="3837525566" sldId="1476"/>
            <ac:picMk id="9218" creationId="{0B7559BD-BF0E-7971-8E47-A5D65B2BBFFE}"/>
          </ac:picMkLst>
        </pc:picChg>
      </pc:sldChg>
      <pc:sldChg chg="modSp add mod ord">
        <pc:chgData name="Kelly Stokes" userId="3e5c5154-569e-4d81-aa91-4f91841cdfa9" providerId="ADAL" clId="{0C2C1F7E-25F4-40C5-A5CB-3670323A1677}" dt="2022-10-25T10:12:34.165" v="541" actId="20577"/>
        <pc:sldMkLst>
          <pc:docMk/>
          <pc:sldMk cId="3824066198" sldId="1477"/>
        </pc:sldMkLst>
        <pc:spChg chg="mod">
          <ac:chgData name="Kelly Stokes" userId="3e5c5154-569e-4d81-aa91-4f91841cdfa9" providerId="ADAL" clId="{0C2C1F7E-25F4-40C5-A5CB-3670323A1677}" dt="2022-10-25T10:12:34.165" v="541" actId="20577"/>
          <ac:spMkLst>
            <pc:docMk/>
            <pc:sldMk cId="3824066198" sldId="1477"/>
            <ac:spMk id="2" creationId="{52DA34BA-82FC-47C5-BCE1-BB65E08B92A1}"/>
          </ac:spMkLst>
        </pc:spChg>
      </pc:sldChg>
      <pc:sldChg chg="addSp modSp add mod">
        <pc:chgData name="Kelly Stokes" userId="3e5c5154-569e-4d81-aa91-4f91841cdfa9" providerId="ADAL" clId="{0C2C1F7E-25F4-40C5-A5CB-3670323A1677}" dt="2022-10-25T10:12:56.108" v="547" actId="14100"/>
        <pc:sldMkLst>
          <pc:docMk/>
          <pc:sldMk cId="682013854" sldId="1478"/>
        </pc:sldMkLst>
        <pc:spChg chg="add mod">
          <ac:chgData name="Kelly Stokes" userId="3e5c5154-569e-4d81-aa91-4f91841cdfa9" providerId="ADAL" clId="{0C2C1F7E-25F4-40C5-A5CB-3670323A1677}" dt="2022-10-25T10:12:56.108" v="547" actId="14100"/>
          <ac:spMkLst>
            <pc:docMk/>
            <pc:sldMk cId="682013854" sldId="1478"/>
            <ac:spMk id="3" creationId="{D1C0E0FC-1BBE-4997-C3BB-08CD3A80E9F0}"/>
          </ac:spMkLst>
        </pc:spChg>
      </pc:sldChg>
      <pc:sldChg chg="addSp modSp add">
        <pc:chgData name="Kelly Stokes" userId="3e5c5154-569e-4d81-aa91-4f91841cdfa9" providerId="ADAL" clId="{0C2C1F7E-25F4-40C5-A5CB-3670323A1677}" dt="2022-10-25T10:13:48.654" v="602" actId="1076"/>
        <pc:sldMkLst>
          <pc:docMk/>
          <pc:sldMk cId="3271034052" sldId="1479"/>
        </pc:sldMkLst>
        <pc:picChg chg="add mod">
          <ac:chgData name="Kelly Stokes" userId="3e5c5154-569e-4d81-aa91-4f91841cdfa9" providerId="ADAL" clId="{0C2C1F7E-25F4-40C5-A5CB-3670323A1677}" dt="2022-10-25T10:13:48.654" v="602" actId="1076"/>
          <ac:picMkLst>
            <pc:docMk/>
            <pc:sldMk cId="3271034052" sldId="1479"/>
            <ac:picMk id="13314" creationId="{3914B00A-0DDD-FFD6-2FB3-74ECA69C580B}"/>
          </ac:picMkLst>
        </pc:picChg>
      </pc:sldChg>
      <pc:sldChg chg="delSp modSp add mod">
        <pc:chgData name="Kelly Stokes" userId="3e5c5154-569e-4d81-aa91-4f91841cdfa9" providerId="ADAL" clId="{0C2C1F7E-25F4-40C5-A5CB-3670323A1677}" dt="2022-10-25T10:13:56.327" v="605" actId="20577"/>
        <pc:sldMkLst>
          <pc:docMk/>
          <pc:sldMk cId="3776866099" sldId="1480"/>
        </pc:sldMkLst>
        <pc:spChg chg="mod">
          <ac:chgData name="Kelly Stokes" userId="3e5c5154-569e-4d81-aa91-4f91841cdfa9" providerId="ADAL" clId="{0C2C1F7E-25F4-40C5-A5CB-3670323A1677}" dt="2022-10-25T10:13:56.327" v="605" actId="20577"/>
          <ac:spMkLst>
            <pc:docMk/>
            <pc:sldMk cId="3776866099" sldId="1480"/>
            <ac:spMk id="2" creationId="{52DA34BA-82FC-47C5-BCE1-BB65E08B92A1}"/>
          </ac:spMkLst>
        </pc:spChg>
        <pc:picChg chg="del">
          <ac:chgData name="Kelly Stokes" userId="3e5c5154-569e-4d81-aa91-4f91841cdfa9" providerId="ADAL" clId="{0C2C1F7E-25F4-40C5-A5CB-3670323A1677}" dt="2022-10-25T10:13:54.877" v="604" actId="478"/>
          <ac:picMkLst>
            <pc:docMk/>
            <pc:sldMk cId="3776866099" sldId="1480"/>
            <ac:picMk id="13314" creationId="{3914B00A-0DDD-FFD6-2FB3-74ECA69C580B}"/>
          </ac:picMkLst>
        </pc:picChg>
      </pc:sldChg>
      <pc:sldChg chg="addSp modSp add mod">
        <pc:chgData name="Kelly Stokes" userId="3e5c5154-569e-4d81-aa91-4f91841cdfa9" providerId="ADAL" clId="{0C2C1F7E-25F4-40C5-A5CB-3670323A1677}" dt="2022-10-25T10:14:27.037" v="617" actId="14100"/>
        <pc:sldMkLst>
          <pc:docMk/>
          <pc:sldMk cId="2723126800" sldId="1481"/>
        </pc:sldMkLst>
        <pc:spChg chg="add mod">
          <ac:chgData name="Kelly Stokes" userId="3e5c5154-569e-4d81-aa91-4f91841cdfa9" providerId="ADAL" clId="{0C2C1F7E-25F4-40C5-A5CB-3670323A1677}" dt="2022-10-25T10:14:27.037" v="617" actId="14100"/>
          <ac:spMkLst>
            <pc:docMk/>
            <pc:sldMk cId="2723126800" sldId="1481"/>
            <ac:spMk id="3" creationId="{BEEE8044-F205-E864-1DBD-CAF3AA2BB2BF}"/>
          </ac:spMkLst>
        </pc:spChg>
      </pc:sldChg>
      <pc:sldChg chg="modSp add mod">
        <pc:chgData name="Kelly Stokes" userId="3e5c5154-569e-4d81-aa91-4f91841cdfa9" providerId="ADAL" clId="{0C2C1F7E-25F4-40C5-A5CB-3670323A1677}" dt="2022-10-25T10:14:07.538" v="612" actId="20577"/>
        <pc:sldMkLst>
          <pc:docMk/>
          <pc:sldMk cId="2441699410" sldId="1482"/>
        </pc:sldMkLst>
        <pc:spChg chg="mod">
          <ac:chgData name="Kelly Stokes" userId="3e5c5154-569e-4d81-aa91-4f91841cdfa9" providerId="ADAL" clId="{0C2C1F7E-25F4-40C5-A5CB-3670323A1677}" dt="2022-10-25T10:14:07.538" v="612" actId="20577"/>
          <ac:spMkLst>
            <pc:docMk/>
            <pc:sldMk cId="2441699410" sldId="1482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0C2C1F7E-25F4-40C5-A5CB-3670323A1677}" dt="2022-10-25T10:15:50.980" v="628" actId="13926"/>
        <pc:sldMkLst>
          <pc:docMk/>
          <pc:sldMk cId="2825709445" sldId="1483"/>
        </pc:sldMkLst>
        <pc:spChg chg="mod">
          <ac:chgData name="Kelly Stokes" userId="3e5c5154-569e-4d81-aa91-4f91841cdfa9" providerId="ADAL" clId="{0C2C1F7E-25F4-40C5-A5CB-3670323A1677}" dt="2022-10-25T10:15:50.980" v="628" actId="13926"/>
          <ac:spMkLst>
            <pc:docMk/>
            <pc:sldMk cId="2825709445" sldId="1483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0C2C1F7E-25F4-40C5-A5CB-3670323A1677}" dt="2022-10-25T10:16:54.336" v="639" actId="20577"/>
        <pc:sldMkLst>
          <pc:docMk/>
          <pc:sldMk cId="1856455816" sldId="1484"/>
        </pc:sldMkLst>
        <pc:spChg chg="mod">
          <ac:chgData name="Kelly Stokes" userId="3e5c5154-569e-4d81-aa91-4f91841cdfa9" providerId="ADAL" clId="{0C2C1F7E-25F4-40C5-A5CB-3670323A1677}" dt="2022-10-25T10:16:54.336" v="639" actId="20577"/>
          <ac:spMkLst>
            <pc:docMk/>
            <pc:sldMk cId="1856455816" sldId="1484"/>
            <ac:spMk id="2" creationId="{02FB8773-AD3E-2543-510F-CEE32E75C793}"/>
          </ac:spMkLst>
        </pc:spChg>
      </pc:sldChg>
      <pc:sldChg chg="modSp add mod">
        <pc:chgData name="Kelly Stokes" userId="3e5c5154-569e-4d81-aa91-4f91841cdfa9" providerId="ADAL" clId="{0C2C1F7E-25F4-40C5-A5CB-3670323A1677}" dt="2022-10-25T10:17:01.700" v="644" actId="20577"/>
        <pc:sldMkLst>
          <pc:docMk/>
          <pc:sldMk cId="108455764" sldId="1485"/>
        </pc:sldMkLst>
        <pc:spChg chg="mod">
          <ac:chgData name="Kelly Stokes" userId="3e5c5154-569e-4d81-aa91-4f91841cdfa9" providerId="ADAL" clId="{0C2C1F7E-25F4-40C5-A5CB-3670323A1677}" dt="2022-10-25T10:17:01.700" v="644" actId="20577"/>
          <ac:spMkLst>
            <pc:docMk/>
            <pc:sldMk cId="108455764" sldId="1485"/>
            <ac:spMk id="2" creationId="{02FB8773-AD3E-2543-510F-CEE32E75C793}"/>
          </ac:spMkLst>
        </pc:spChg>
      </pc:sldChg>
      <pc:sldChg chg="modSp add mod">
        <pc:chgData name="Kelly Stokes" userId="3e5c5154-569e-4d81-aa91-4f91841cdfa9" providerId="ADAL" clId="{0C2C1F7E-25F4-40C5-A5CB-3670323A1677}" dt="2022-10-25T10:23:11.233" v="875" actId="13926"/>
        <pc:sldMkLst>
          <pc:docMk/>
          <pc:sldMk cId="501278956" sldId="1487"/>
        </pc:sldMkLst>
        <pc:spChg chg="mod">
          <ac:chgData name="Kelly Stokes" userId="3e5c5154-569e-4d81-aa91-4f91841cdfa9" providerId="ADAL" clId="{0C2C1F7E-25F4-40C5-A5CB-3670323A1677}" dt="2022-10-25T10:23:11.233" v="875" actId="13926"/>
          <ac:spMkLst>
            <pc:docMk/>
            <pc:sldMk cId="501278956" sldId="1487"/>
            <ac:spMk id="2" creationId="{02FB8773-AD3E-2543-510F-CEE32E75C793}"/>
          </ac:spMkLst>
        </pc:spChg>
        <pc:spChg chg="mod">
          <ac:chgData name="Kelly Stokes" userId="3e5c5154-569e-4d81-aa91-4f91841cdfa9" providerId="ADAL" clId="{0C2C1F7E-25F4-40C5-A5CB-3670323A1677}" dt="2022-10-25T10:23:07.961" v="874" actId="13926"/>
          <ac:spMkLst>
            <pc:docMk/>
            <pc:sldMk cId="501278956" sldId="1487"/>
            <ac:spMk id="3" creationId="{E500F0D3-C8EE-77CA-D8A5-2252D46724AA}"/>
          </ac:spMkLst>
        </pc:spChg>
      </pc:sldChg>
      <pc:sldChg chg="modSp add mod">
        <pc:chgData name="Kelly Stokes" userId="3e5c5154-569e-4d81-aa91-4f91841cdfa9" providerId="ADAL" clId="{0C2C1F7E-25F4-40C5-A5CB-3670323A1677}" dt="2022-10-25T10:26:48.066" v="907" actId="13926"/>
        <pc:sldMkLst>
          <pc:docMk/>
          <pc:sldMk cId="2089756565" sldId="1488"/>
        </pc:sldMkLst>
        <pc:spChg chg="mod">
          <ac:chgData name="Kelly Stokes" userId="3e5c5154-569e-4d81-aa91-4f91841cdfa9" providerId="ADAL" clId="{0C2C1F7E-25F4-40C5-A5CB-3670323A1677}" dt="2022-10-25T10:26:48.066" v="907" actId="13926"/>
          <ac:spMkLst>
            <pc:docMk/>
            <pc:sldMk cId="2089756565" sldId="1488"/>
            <ac:spMk id="2" creationId="{02FB8773-AD3E-2543-510F-CEE32E75C793}"/>
          </ac:spMkLst>
        </pc:spChg>
      </pc:sldChg>
      <pc:sldChg chg="modSp mod">
        <pc:chgData name="Kelly Stokes" userId="3e5c5154-569e-4d81-aa91-4f91841cdfa9" providerId="ADAL" clId="{0C2C1F7E-25F4-40C5-A5CB-3670323A1677}" dt="2022-10-25T10:34:45.158" v="1103" actId="20577"/>
        <pc:sldMkLst>
          <pc:docMk/>
          <pc:sldMk cId="2443126194" sldId="1505"/>
        </pc:sldMkLst>
        <pc:spChg chg="mod">
          <ac:chgData name="Kelly Stokes" userId="3e5c5154-569e-4d81-aa91-4f91841cdfa9" providerId="ADAL" clId="{0C2C1F7E-25F4-40C5-A5CB-3670323A1677}" dt="2022-10-25T10:34:45.158" v="1103" actId="20577"/>
          <ac:spMkLst>
            <pc:docMk/>
            <pc:sldMk cId="2443126194" sldId="1505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0C2C1F7E-25F4-40C5-A5CB-3670323A1677}" dt="2022-10-25T10:34:56.413" v="1111" actId="1076"/>
        <pc:sldMkLst>
          <pc:docMk/>
          <pc:sldMk cId="258368453" sldId="1506"/>
        </pc:sldMkLst>
        <pc:spChg chg="mod">
          <ac:chgData name="Kelly Stokes" userId="3e5c5154-569e-4d81-aa91-4f91841cdfa9" providerId="ADAL" clId="{0C2C1F7E-25F4-40C5-A5CB-3670323A1677}" dt="2022-10-25T10:34:53.371" v="1110" actId="20577"/>
          <ac:spMkLst>
            <pc:docMk/>
            <pc:sldMk cId="258368453" sldId="1506"/>
            <ac:spMk id="2" creationId="{52DA34BA-82FC-47C5-BCE1-BB65E08B92A1}"/>
          </ac:spMkLst>
        </pc:spChg>
        <pc:spChg chg="mod">
          <ac:chgData name="Kelly Stokes" userId="3e5c5154-569e-4d81-aa91-4f91841cdfa9" providerId="ADAL" clId="{0C2C1F7E-25F4-40C5-A5CB-3670323A1677}" dt="2022-10-25T10:34:56.413" v="1111" actId="1076"/>
          <ac:spMkLst>
            <pc:docMk/>
            <pc:sldMk cId="258368453" sldId="1506"/>
            <ac:spMk id="3" creationId="{13BB5EC0-7A96-4D29-A835-6FAE896C31A4}"/>
          </ac:spMkLst>
        </pc:spChg>
      </pc:sldChg>
      <pc:sldChg chg="del">
        <pc:chgData name="Kelly Stokes" userId="3e5c5154-569e-4d81-aa91-4f91841cdfa9" providerId="ADAL" clId="{0C2C1F7E-25F4-40C5-A5CB-3670323A1677}" dt="2022-10-25T10:34:59.905" v="1112" actId="2696"/>
        <pc:sldMkLst>
          <pc:docMk/>
          <pc:sldMk cId="3979028668" sldId="1507"/>
        </pc:sldMkLst>
      </pc:sldChg>
      <pc:sldChg chg="modSp mod">
        <pc:chgData name="Kelly Stokes" userId="3e5c5154-569e-4d81-aa91-4f91841cdfa9" providerId="ADAL" clId="{0C2C1F7E-25F4-40C5-A5CB-3670323A1677}" dt="2022-10-25T10:35:43.195" v="1122" actId="20577"/>
        <pc:sldMkLst>
          <pc:docMk/>
          <pc:sldMk cId="676147608" sldId="1508"/>
        </pc:sldMkLst>
        <pc:spChg chg="mod">
          <ac:chgData name="Kelly Stokes" userId="3e5c5154-569e-4d81-aa91-4f91841cdfa9" providerId="ADAL" clId="{0C2C1F7E-25F4-40C5-A5CB-3670323A1677}" dt="2022-10-25T10:35:43.195" v="1122" actId="20577"/>
          <ac:spMkLst>
            <pc:docMk/>
            <pc:sldMk cId="676147608" sldId="1508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0C2C1F7E-25F4-40C5-A5CB-3670323A1677}" dt="2022-10-25T10:35:52.913" v="1134" actId="1076"/>
        <pc:sldMkLst>
          <pc:docMk/>
          <pc:sldMk cId="138748043" sldId="1509"/>
        </pc:sldMkLst>
        <pc:spChg chg="mod">
          <ac:chgData name="Kelly Stokes" userId="3e5c5154-569e-4d81-aa91-4f91841cdfa9" providerId="ADAL" clId="{0C2C1F7E-25F4-40C5-A5CB-3670323A1677}" dt="2022-10-25T10:35:49.265" v="1133" actId="20577"/>
          <ac:spMkLst>
            <pc:docMk/>
            <pc:sldMk cId="138748043" sldId="1509"/>
            <ac:spMk id="2" creationId="{52DA34BA-82FC-47C5-BCE1-BB65E08B92A1}"/>
          </ac:spMkLst>
        </pc:spChg>
        <pc:spChg chg="mod">
          <ac:chgData name="Kelly Stokes" userId="3e5c5154-569e-4d81-aa91-4f91841cdfa9" providerId="ADAL" clId="{0C2C1F7E-25F4-40C5-A5CB-3670323A1677}" dt="2022-10-25T10:35:52.913" v="1134" actId="1076"/>
          <ac:spMkLst>
            <pc:docMk/>
            <pc:sldMk cId="138748043" sldId="1509"/>
            <ac:spMk id="3" creationId="{0366E0B6-702E-4814-82C6-08CA2D13F3C9}"/>
          </ac:spMkLst>
        </pc:spChg>
      </pc:sldChg>
      <pc:sldChg chg="del">
        <pc:chgData name="Kelly Stokes" userId="3e5c5154-569e-4d81-aa91-4f91841cdfa9" providerId="ADAL" clId="{0C2C1F7E-25F4-40C5-A5CB-3670323A1677}" dt="2022-10-25T10:36:00.772" v="1135" actId="2696"/>
        <pc:sldMkLst>
          <pc:docMk/>
          <pc:sldMk cId="1045937358" sldId="1510"/>
        </pc:sldMkLst>
      </pc:sldChg>
      <pc:sldChg chg="modSp mod">
        <pc:chgData name="Kelly Stokes" userId="3e5c5154-569e-4d81-aa91-4f91841cdfa9" providerId="ADAL" clId="{0C2C1F7E-25F4-40C5-A5CB-3670323A1677}" dt="2022-10-25T10:37:51.942" v="1151" actId="20577"/>
        <pc:sldMkLst>
          <pc:docMk/>
          <pc:sldMk cId="3882166664" sldId="1511"/>
        </pc:sldMkLst>
        <pc:spChg chg="mod">
          <ac:chgData name="Kelly Stokes" userId="3e5c5154-569e-4d81-aa91-4f91841cdfa9" providerId="ADAL" clId="{0C2C1F7E-25F4-40C5-A5CB-3670323A1677}" dt="2022-10-25T10:37:51.942" v="1151" actId="20577"/>
          <ac:spMkLst>
            <pc:docMk/>
            <pc:sldMk cId="3882166664" sldId="1511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0C2C1F7E-25F4-40C5-A5CB-3670323A1677}" dt="2022-10-25T10:38:00.851" v="1164" actId="1076"/>
        <pc:sldMkLst>
          <pc:docMk/>
          <pc:sldMk cId="4028696282" sldId="1512"/>
        </pc:sldMkLst>
        <pc:spChg chg="mod">
          <ac:chgData name="Kelly Stokes" userId="3e5c5154-569e-4d81-aa91-4f91841cdfa9" providerId="ADAL" clId="{0C2C1F7E-25F4-40C5-A5CB-3670323A1677}" dt="2022-10-25T10:37:56.846" v="1163" actId="20577"/>
          <ac:spMkLst>
            <pc:docMk/>
            <pc:sldMk cId="4028696282" sldId="1512"/>
            <ac:spMk id="2" creationId="{52DA34BA-82FC-47C5-BCE1-BB65E08B92A1}"/>
          </ac:spMkLst>
        </pc:spChg>
        <pc:spChg chg="mod">
          <ac:chgData name="Kelly Stokes" userId="3e5c5154-569e-4d81-aa91-4f91841cdfa9" providerId="ADAL" clId="{0C2C1F7E-25F4-40C5-A5CB-3670323A1677}" dt="2022-10-25T10:38:00.851" v="1164" actId="1076"/>
          <ac:spMkLst>
            <pc:docMk/>
            <pc:sldMk cId="4028696282" sldId="1512"/>
            <ac:spMk id="3" creationId="{4BCBA2DA-E95C-434C-BE81-320E182AE5EF}"/>
          </ac:spMkLst>
        </pc:spChg>
      </pc:sldChg>
      <pc:sldChg chg="del">
        <pc:chgData name="Kelly Stokes" userId="3e5c5154-569e-4d81-aa91-4f91841cdfa9" providerId="ADAL" clId="{0C2C1F7E-25F4-40C5-A5CB-3670323A1677}" dt="2022-10-25T10:38:04.761" v="1165" actId="2696"/>
        <pc:sldMkLst>
          <pc:docMk/>
          <pc:sldMk cId="1765796148" sldId="1513"/>
        </pc:sldMkLst>
      </pc:sldChg>
      <pc:sldChg chg="modSp mod">
        <pc:chgData name="Kelly Stokes" userId="3e5c5154-569e-4d81-aa91-4f91841cdfa9" providerId="ADAL" clId="{0C2C1F7E-25F4-40C5-A5CB-3670323A1677}" dt="2022-10-25T10:39:43.603" v="1171" actId="20577"/>
        <pc:sldMkLst>
          <pc:docMk/>
          <pc:sldMk cId="4135057651" sldId="1518"/>
        </pc:sldMkLst>
        <pc:spChg chg="mod">
          <ac:chgData name="Kelly Stokes" userId="3e5c5154-569e-4d81-aa91-4f91841cdfa9" providerId="ADAL" clId="{0C2C1F7E-25F4-40C5-A5CB-3670323A1677}" dt="2022-10-25T10:39:43.603" v="1171" actId="20577"/>
          <ac:spMkLst>
            <pc:docMk/>
            <pc:sldMk cId="4135057651" sldId="1518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0C2C1F7E-25F4-40C5-A5CB-3670323A1677}" dt="2022-10-25T10:39:51.936" v="1175" actId="1076"/>
        <pc:sldMkLst>
          <pc:docMk/>
          <pc:sldMk cId="2406033347" sldId="1519"/>
        </pc:sldMkLst>
        <pc:spChg chg="mod">
          <ac:chgData name="Kelly Stokes" userId="3e5c5154-569e-4d81-aa91-4f91841cdfa9" providerId="ADAL" clId="{0C2C1F7E-25F4-40C5-A5CB-3670323A1677}" dt="2022-10-25T10:39:47.135" v="1174" actId="20577"/>
          <ac:spMkLst>
            <pc:docMk/>
            <pc:sldMk cId="2406033347" sldId="1519"/>
            <ac:spMk id="2" creationId="{52DA34BA-82FC-47C5-BCE1-BB65E08B92A1}"/>
          </ac:spMkLst>
        </pc:spChg>
        <pc:spChg chg="mod">
          <ac:chgData name="Kelly Stokes" userId="3e5c5154-569e-4d81-aa91-4f91841cdfa9" providerId="ADAL" clId="{0C2C1F7E-25F4-40C5-A5CB-3670323A1677}" dt="2022-10-25T10:39:51.936" v="1175" actId="1076"/>
          <ac:spMkLst>
            <pc:docMk/>
            <pc:sldMk cId="2406033347" sldId="1519"/>
            <ac:spMk id="3" creationId="{13BB5EC0-7A96-4D29-A835-6FAE896C31A4}"/>
          </ac:spMkLst>
        </pc:spChg>
      </pc:sldChg>
      <pc:sldChg chg="del">
        <pc:chgData name="Kelly Stokes" userId="3e5c5154-569e-4d81-aa91-4f91841cdfa9" providerId="ADAL" clId="{0C2C1F7E-25F4-40C5-A5CB-3670323A1677}" dt="2022-10-25T10:39:55.396" v="1176" actId="2696"/>
        <pc:sldMkLst>
          <pc:docMk/>
          <pc:sldMk cId="2296406597" sldId="1520"/>
        </pc:sldMkLst>
      </pc:sldChg>
      <pc:sldChg chg="modSp mod">
        <pc:chgData name="Kelly Stokes" userId="3e5c5154-569e-4d81-aa91-4f91841cdfa9" providerId="ADAL" clId="{0C2C1F7E-25F4-40C5-A5CB-3670323A1677}" dt="2022-10-25T10:40:35.655" v="1187" actId="20577"/>
        <pc:sldMkLst>
          <pc:docMk/>
          <pc:sldMk cId="4097512401" sldId="1521"/>
        </pc:sldMkLst>
        <pc:spChg chg="mod">
          <ac:chgData name="Kelly Stokes" userId="3e5c5154-569e-4d81-aa91-4f91841cdfa9" providerId="ADAL" clId="{0C2C1F7E-25F4-40C5-A5CB-3670323A1677}" dt="2022-10-25T10:40:35.655" v="1187" actId="20577"/>
          <ac:spMkLst>
            <pc:docMk/>
            <pc:sldMk cId="4097512401" sldId="1521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0C2C1F7E-25F4-40C5-A5CB-3670323A1677}" dt="2022-10-25T10:40:44.780" v="1196" actId="1076"/>
        <pc:sldMkLst>
          <pc:docMk/>
          <pc:sldMk cId="1090374026" sldId="1522"/>
        </pc:sldMkLst>
        <pc:spChg chg="mod">
          <ac:chgData name="Kelly Stokes" userId="3e5c5154-569e-4d81-aa91-4f91841cdfa9" providerId="ADAL" clId="{0C2C1F7E-25F4-40C5-A5CB-3670323A1677}" dt="2022-10-25T10:40:40.358" v="1195" actId="20577"/>
          <ac:spMkLst>
            <pc:docMk/>
            <pc:sldMk cId="1090374026" sldId="1522"/>
            <ac:spMk id="2" creationId="{52DA34BA-82FC-47C5-BCE1-BB65E08B92A1}"/>
          </ac:spMkLst>
        </pc:spChg>
        <pc:spChg chg="mod">
          <ac:chgData name="Kelly Stokes" userId="3e5c5154-569e-4d81-aa91-4f91841cdfa9" providerId="ADAL" clId="{0C2C1F7E-25F4-40C5-A5CB-3670323A1677}" dt="2022-10-25T10:40:44.780" v="1196" actId="1076"/>
          <ac:spMkLst>
            <pc:docMk/>
            <pc:sldMk cId="1090374026" sldId="1522"/>
            <ac:spMk id="3" creationId="{0366E0B6-702E-4814-82C6-08CA2D13F3C9}"/>
          </ac:spMkLst>
        </pc:spChg>
      </pc:sldChg>
      <pc:sldChg chg="del">
        <pc:chgData name="Kelly Stokes" userId="3e5c5154-569e-4d81-aa91-4f91841cdfa9" providerId="ADAL" clId="{0C2C1F7E-25F4-40C5-A5CB-3670323A1677}" dt="2022-10-25T10:40:48.239" v="1197" actId="2696"/>
        <pc:sldMkLst>
          <pc:docMk/>
          <pc:sldMk cId="716609115" sldId="1523"/>
        </pc:sldMkLst>
      </pc:sldChg>
      <pc:sldChg chg="modSp mod">
        <pc:chgData name="Kelly Stokes" userId="3e5c5154-569e-4d81-aa91-4f91841cdfa9" providerId="ADAL" clId="{0C2C1F7E-25F4-40C5-A5CB-3670323A1677}" dt="2022-10-25T10:41:24.033" v="1209" actId="20577"/>
        <pc:sldMkLst>
          <pc:docMk/>
          <pc:sldMk cId="3581538832" sldId="1524"/>
        </pc:sldMkLst>
        <pc:spChg chg="mod">
          <ac:chgData name="Kelly Stokes" userId="3e5c5154-569e-4d81-aa91-4f91841cdfa9" providerId="ADAL" clId="{0C2C1F7E-25F4-40C5-A5CB-3670323A1677}" dt="2022-10-25T10:41:24.033" v="1209" actId="20577"/>
          <ac:spMkLst>
            <pc:docMk/>
            <pc:sldMk cId="3581538832" sldId="1524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0C2C1F7E-25F4-40C5-A5CB-3670323A1677}" dt="2022-10-25T10:41:38.371" v="1216" actId="1076"/>
        <pc:sldMkLst>
          <pc:docMk/>
          <pc:sldMk cId="3457689517" sldId="1525"/>
        </pc:sldMkLst>
        <pc:spChg chg="mod">
          <ac:chgData name="Kelly Stokes" userId="3e5c5154-569e-4d81-aa91-4f91841cdfa9" providerId="ADAL" clId="{0C2C1F7E-25F4-40C5-A5CB-3670323A1677}" dt="2022-10-25T10:41:35.358" v="1215" actId="20577"/>
          <ac:spMkLst>
            <pc:docMk/>
            <pc:sldMk cId="3457689517" sldId="1525"/>
            <ac:spMk id="2" creationId="{52DA34BA-82FC-47C5-BCE1-BB65E08B92A1}"/>
          </ac:spMkLst>
        </pc:spChg>
        <pc:spChg chg="mod">
          <ac:chgData name="Kelly Stokes" userId="3e5c5154-569e-4d81-aa91-4f91841cdfa9" providerId="ADAL" clId="{0C2C1F7E-25F4-40C5-A5CB-3670323A1677}" dt="2022-10-25T10:41:38.371" v="1216" actId="1076"/>
          <ac:spMkLst>
            <pc:docMk/>
            <pc:sldMk cId="3457689517" sldId="1525"/>
            <ac:spMk id="3" creationId="{AF057B79-A2F9-8CC8-D246-FC14A4DA4D85}"/>
          </ac:spMkLst>
        </pc:spChg>
      </pc:sldChg>
      <pc:sldChg chg="del">
        <pc:chgData name="Kelly Stokes" userId="3e5c5154-569e-4d81-aa91-4f91841cdfa9" providerId="ADAL" clId="{0C2C1F7E-25F4-40C5-A5CB-3670323A1677}" dt="2022-10-25T10:41:41.495" v="1217" actId="2696"/>
        <pc:sldMkLst>
          <pc:docMk/>
          <pc:sldMk cId="295601583" sldId="1526"/>
        </pc:sldMkLst>
      </pc:sldChg>
      <pc:sldChg chg="modSp mod">
        <pc:chgData name="Kelly Stokes" userId="3e5c5154-569e-4d81-aa91-4f91841cdfa9" providerId="ADAL" clId="{0C2C1F7E-25F4-40C5-A5CB-3670323A1677}" dt="2022-10-25T10:42:55.762" v="1223" actId="20577"/>
        <pc:sldMkLst>
          <pc:docMk/>
          <pc:sldMk cId="2814096059" sldId="1527"/>
        </pc:sldMkLst>
        <pc:spChg chg="mod">
          <ac:chgData name="Kelly Stokes" userId="3e5c5154-569e-4d81-aa91-4f91841cdfa9" providerId="ADAL" clId="{0C2C1F7E-25F4-40C5-A5CB-3670323A1677}" dt="2022-10-25T10:42:55.762" v="1223" actId="20577"/>
          <ac:spMkLst>
            <pc:docMk/>
            <pc:sldMk cId="2814096059" sldId="1527"/>
            <ac:spMk id="2" creationId="{52DA34BA-82FC-47C5-BCE1-BB65E08B92A1}"/>
          </ac:spMkLst>
        </pc:spChg>
      </pc:sldChg>
      <pc:sldChg chg="addSp delSp modSp mod">
        <pc:chgData name="Kelly Stokes" userId="3e5c5154-569e-4d81-aa91-4f91841cdfa9" providerId="ADAL" clId="{0C2C1F7E-25F4-40C5-A5CB-3670323A1677}" dt="2022-10-25T10:43:51.482" v="1239" actId="1076"/>
        <pc:sldMkLst>
          <pc:docMk/>
          <pc:sldMk cId="564228330" sldId="1528"/>
        </pc:sldMkLst>
        <pc:spChg chg="mod">
          <ac:chgData name="Kelly Stokes" userId="3e5c5154-569e-4d81-aa91-4f91841cdfa9" providerId="ADAL" clId="{0C2C1F7E-25F4-40C5-A5CB-3670323A1677}" dt="2022-10-25T10:43:08.361" v="1236" actId="20577"/>
          <ac:spMkLst>
            <pc:docMk/>
            <pc:sldMk cId="564228330" sldId="1528"/>
            <ac:spMk id="2" creationId="{52DA34BA-82FC-47C5-BCE1-BB65E08B92A1}"/>
          </ac:spMkLst>
        </pc:spChg>
        <pc:picChg chg="del">
          <ac:chgData name="Kelly Stokes" userId="3e5c5154-569e-4d81-aa91-4f91841cdfa9" providerId="ADAL" clId="{0C2C1F7E-25F4-40C5-A5CB-3670323A1677}" dt="2022-10-25T10:43:10.154" v="1237" actId="478"/>
          <ac:picMkLst>
            <pc:docMk/>
            <pc:sldMk cId="564228330" sldId="1528"/>
            <ac:picMk id="3" creationId="{9D476959-0AC4-5685-875B-66624A06D047}"/>
          </ac:picMkLst>
        </pc:picChg>
        <pc:picChg chg="add mod">
          <ac:chgData name="Kelly Stokes" userId="3e5c5154-569e-4d81-aa91-4f91841cdfa9" providerId="ADAL" clId="{0C2C1F7E-25F4-40C5-A5CB-3670323A1677}" dt="2022-10-25T10:43:51.482" v="1239" actId="1076"/>
          <ac:picMkLst>
            <pc:docMk/>
            <pc:sldMk cId="564228330" sldId="1528"/>
            <ac:picMk id="46082" creationId="{8AD2E414-969F-8F8D-F949-AF0A84B3D699}"/>
          </ac:picMkLst>
        </pc:picChg>
      </pc:sldChg>
      <pc:sldChg chg="del">
        <pc:chgData name="Kelly Stokes" userId="3e5c5154-569e-4d81-aa91-4f91841cdfa9" providerId="ADAL" clId="{0C2C1F7E-25F4-40C5-A5CB-3670323A1677}" dt="2022-10-25T10:43:57.678" v="1240" actId="2696"/>
        <pc:sldMkLst>
          <pc:docMk/>
          <pc:sldMk cId="2396319668" sldId="1529"/>
        </pc:sldMkLst>
      </pc:sldChg>
      <pc:sldChg chg="modSp mod">
        <pc:chgData name="Kelly Stokes" userId="3e5c5154-569e-4d81-aa91-4f91841cdfa9" providerId="ADAL" clId="{0C2C1F7E-25F4-40C5-A5CB-3670323A1677}" dt="2022-10-25T10:45:32.685" v="1298" actId="20577"/>
        <pc:sldMkLst>
          <pc:docMk/>
          <pc:sldMk cId="2365689767" sldId="1530"/>
        </pc:sldMkLst>
        <pc:spChg chg="mod">
          <ac:chgData name="Kelly Stokes" userId="3e5c5154-569e-4d81-aa91-4f91841cdfa9" providerId="ADAL" clId="{0C2C1F7E-25F4-40C5-A5CB-3670323A1677}" dt="2022-10-25T10:45:32.685" v="1298" actId="20577"/>
          <ac:spMkLst>
            <pc:docMk/>
            <pc:sldMk cId="2365689767" sldId="1530"/>
            <ac:spMk id="2" creationId="{52DA34BA-82FC-47C5-BCE1-BB65E08B92A1}"/>
          </ac:spMkLst>
        </pc:spChg>
      </pc:sldChg>
      <pc:sldChg chg="addSp delSp modSp mod">
        <pc:chgData name="Kelly Stokes" userId="3e5c5154-569e-4d81-aa91-4f91841cdfa9" providerId="ADAL" clId="{0C2C1F7E-25F4-40C5-A5CB-3670323A1677}" dt="2022-10-25T10:45:47.879" v="1318" actId="20577"/>
        <pc:sldMkLst>
          <pc:docMk/>
          <pc:sldMk cId="1266059717" sldId="1531"/>
        </pc:sldMkLst>
        <pc:spChg chg="mod">
          <ac:chgData name="Kelly Stokes" userId="3e5c5154-569e-4d81-aa91-4f91841cdfa9" providerId="ADAL" clId="{0C2C1F7E-25F4-40C5-A5CB-3670323A1677}" dt="2022-10-25T10:45:47.879" v="1318" actId="20577"/>
          <ac:spMkLst>
            <pc:docMk/>
            <pc:sldMk cId="1266059717" sldId="1531"/>
            <ac:spMk id="2" creationId="{52DA34BA-82FC-47C5-BCE1-BB65E08B92A1}"/>
          </ac:spMkLst>
        </pc:spChg>
        <pc:picChg chg="add mod">
          <ac:chgData name="Kelly Stokes" userId="3e5c5154-569e-4d81-aa91-4f91841cdfa9" providerId="ADAL" clId="{0C2C1F7E-25F4-40C5-A5CB-3670323A1677}" dt="2022-10-25T10:45:35.410" v="1300"/>
          <ac:picMkLst>
            <pc:docMk/>
            <pc:sldMk cId="1266059717" sldId="1531"/>
            <ac:picMk id="3" creationId="{B3C4E79A-7595-7829-4EE6-3C687D0A4B49}"/>
          </ac:picMkLst>
        </pc:picChg>
        <pc:picChg chg="del">
          <ac:chgData name="Kelly Stokes" userId="3e5c5154-569e-4d81-aa91-4f91841cdfa9" providerId="ADAL" clId="{0C2C1F7E-25F4-40C5-A5CB-3670323A1677}" dt="2022-10-25T10:45:34.946" v="1299" actId="478"/>
          <ac:picMkLst>
            <pc:docMk/>
            <pc:sldMk cId="1266059717" sldId="1531"/>
            <ac:picMk id="4" creationId="{B1AF0BA9-FCF4-9F36-E119-2B2B98B8021F}"/>
          </ac:picMkLst>
        </pc:picChg>
      </pc:sldChg>
      <pc:sldChg chg="del">
        <pc:chgData name="Kelly Stokes" userId="3e5c5154-569e-4d81-aa91-4f91841cdfa9" providerId="ADAL" clId="{0C2C1F7E-25F4-40C5-A5CB-3670323A1677}" dt="2022-10-25T10:45:51.347" v="1319" actId="2696"/>
        <pc:sldMkLst>
          <pc:docMk/>
          <pc:sldMk cId="863868150" sldId="1532"/>
        </pc:sldMkLst>
      </pc:sldChg>
      <pc:sldChg chg="modSp mod">
        <pc:chgData name="Kelly Stokes" userId="3e5c5154-569e-4d81-aa91-4f91841cdfa9" providerId="ADAL" clId="{0C2C1F7E-25F4-40C5-A5CB-3670323A1677}" dt="2022-10-25T10:47:36.368" v="1394" actId="20577"/>
        <pc:sldMkLst>
          <pc:docMk/>
          <pc:sldMk cId="2319887964" sldId="1533"/>
        </pc:sldMkLst>
        <pc:spChg chg="mod">
          <ac:chgData name="Kelly Stokes" userId="3e5c5154-569e-4d81-aa91-4f91841cdfa9" providerId="ADAL" clId="{0C2C1F7E-25F4-40C5-A5CB-3670323A1677}" dt="2022-10-25T10:47:36.368" v="1394" actId="20577"/>
          <ac:spMkLst>
            <pc:docMk/>
            <pc:sldMk cId="2319887964" sldId="1533"/>
            <ac:spMk id="2" creationId="{52DA34BA-82FC-47C5-BCE1-BB65E08B92A1}"/>
          </ac:spMkLst>
        </pc:spChg>
      </pc:sldChg>
      <pc:sldChg chg="addSp delSp modSp mod">
        <pc:chgData name="Kelly Stokes" userId="3e5c5154-569e-4d81-aa91-4f91841cdfa9" providerId="ADAL" clId="{0C2C1F7E-25F4-40C5-A5CB-3670323A1677}" dt="2022-10-25T10:47:53.118" v="1418" actId="20577"/>
        <pc:sldMkLst>
          <pc:docMk/>
          <pc:sldMk cId="2935969406" sldId="1534"/>
        </pc:sldMkLst>
        <pc:spChg chg="mod">
          <ac:chgData name="Kelly Stokes" userId="3e5c5154-569e-4d81-aa91-4f91841cdfa9" providerId="ADAL" clId="{0C2C1F7E-25F4-40C5-A5CB-3670323A1677}" dt="2022-10-25T10:47:53.118" v="1418" actId="20577"/>
          <ac:spMkLst>
            <pc:docMk/>
            <pc:sldMk cId="2935969406" sldId="1534"/>
            <ac:spMk id="2" creationId="{52DA34BA-82FC-47C5-BCE1-BB65E08B92A1}"/>
          </ac:spMkLst>
        </pc:spChg>
        <pc:picChg chg="add mod">
          <ac:chgData name="Kelly Stokes" userId="3e5c5154-569e-4d81-aa91-4f91841cdfa9" providerId="ADAL" clId="{0C2C1F7E-25F4-40C5-A5CB-3670323A1677}" dt="2022-10-25T10:47:44.005" v="1402"/>
          <ac:picMkLst>
            <pc:docMk/>
            <pc:sldMk cId="2935969406" sldId="1534"/>
            <ac:picMk id="3" creationId="{BF3253D7-5FFC-9816-373B-A721BD18899C}"/>
          </ac:picMkLst>
        </pc:picChg>
        <pc:picChg chg="del">
          <ac:chgData name="Kelly Stokes" userId="3e5c5154-569e-4d81-aa91-4f91841cdfa9" providerId="ADAL" clId="{0C2C1F7E-25F4-40C5-A5CB-3670323A1677}" dt="2022-10-25T10:47:43.551" v="1401" actId="478"/>
          <ac:picMkLst>
            <pc:docMk/>
            <pc:sldMk cId="2935969406" sldId="1534"/>
            <ac:picMk id="4" creationId="{ABC3BDB5-7CB1-A89D-9BF8-CBA63D9A89F9}"/>
          </ac:picMkLst>
        </pc:picChg>
      </pc:sldChg>
      <pc:sldChg chg="del">
        <pc:chgData name="Kelly Stokes" userId="3e5c5154-569e-4d81-aa91-4f91841cdfa9" providerId="ADAL" clId="{0C2C1F7E-25F4-40C5-A5CB-3670323A1677}" dt="2022-10-25T10:47:58.305" v="1419" actId="2696"/>
        <pc:sldMkLst>
          <pc:docMk/>
          <pc:sldMk cId="835951320" sldId="1535"/>
        </pc:sldMkLst>
      </pc:sldChg>
      <pc:sldChg chg="modSp mod">
        <pc:chgData name="Kelly Stokes" userId="3e5c5154-569e-4d81-aa91-4f91841cdfa9" providerId="ADAL" clId="{0C2C1F7E-25F4-40C5-A5CB-3670323A1677}" dt="2022-10-25T10:44:45.695" v="1283"/>
        <pc:sldMkLst>
          <pc:docMk/>
          <pc:sldMk cId="1752657522" sldId="1536"/>
        </pc:sldMkLst>
        <pc:spChg chg="mod">
          <ac:chgData name="Kelly Stokes" userId="3e5c5154-569e-4d81-aa91-4f91841cdfa9" providerId="ADAL" clId="{0C2C1F7E-25F4-40C5-A5CB-3670323A1677}" dt="2022-10-25T10:44:45.695" v="1283"/>
          <ac:spMkLst>
            <pc:docMk/>
            <pc:sldMk cId="1752657522" sldId="1536"/>
            <ac:spMk id="2" creationId="{52DA34BA-82FC-47C5-BCE1-BB65E08B92A1}"/>
          </ac:spMkLst>
        </pc:spChg>
      </pc:sldChg>
      <pc:sldChg chg="del">
        <pc:chgData name="Kelly Stokes" userId="3e5c5154-569e-4d81-aa91-4f91841cdfa9" providerId="ADAL" clId="{0C2C1F7E-25F4-40C5-A5CB-3670323A1677}" dt="2022-10-25T10:45:12.468" v="1291" actId="2696"/>
        <pc:sldMkLst>
          <pc:docMk/>
          <pc:sldMk cId="78629196" sldId="1537"/>
        </pc:sldMkLst>
      </pc:sldChg>
      <pc:sldChg chg="del">
        <pc:chgData name="Kelly Stokes" userId="3e5c5154-569e-4d81-aa91-4f91841cdfa9" providerId="ADAL" clId="{0C2C1F7E-25F4-40C5-A5CB-3670323A1677}" dt="2022-10-25T10:45:14.947" v="1292" actId="2696"/>
        <pc:sldMkLst>
          <pc:docMk/>
          <pc:sldMk cId="643691939" sldId="1538"/>
        </pc:sldMkLst>
      </pc:sldChg>
      <pc:sldChg chg="modSp mod">
        <pc:chgData name="Kelly Stokes" userId="3e5c5154-569e-4d81-aa91-4f91841cdfa9" providerId="ADAL" clId="{0C2C1F7E-25F4-40C5-A5CB-3670323A1677}" dt="2022-10-25T10:46:53.991" v="1376"/>
        <pc:sldMkLst>
          <pc:docMk/>
          <pc:sldMk cId="3985805194" sldId="1539"/>
        </pc:sldMkLst>
        <pc:spChg chg="mod">
          <ac:chgData name="Kelly Stokes" userId="3e5c5154-569e-4d81-aa91-4f91841cdfa9" providerId="ADAL" clId="{0C2C1F7E-25F4-40C5-A5CB-3670323A1677}" dt="2022-10-25T10:46:53.991" v="1376"/>
          <ac:spMkLst>
            <pc:docMk/>
            <pc:sldMk cId="3985805194" sldId="1539"/>
            <ac:spMk id="2" creationId="{52DA34BA-82FC-47C5-BCE1-BB65E08B92A1}"/>
          </ac:spMkLst>
        </pc:spChg>
      </pc:sldChg>
      <pc:sldChg chg="del">
        <pc:chgData name="Kelly Stokes" userId="3e5c5154-569e-4d81-aa91-4f91841cdfa9" providerId="ADAL" clId="{0C2C1F7E-25F4-40C5-A5CB-3670323A1677}" dt="2022-10-25T10:46:56.894" v="1377" actId="2696"/>
        <pc:sldMkLst>
          <pc:docMk/>
          <pc:sldMk cId="1894038729" sldId="1540"/>
        </pc:sldMkLst>
      </pc:sldChg>
      <pc:sldChg chg="del">
        <pc:chgData name="Kelly Stokes" userId="3e5c5154-569e-4d81-aa91-4f91841cdfa9" providerId="ADAL" clId="{0C2C1F7E-25F4-40C5-A5CB-3670323A1677}" dt="2022-10-25T10:46:59.157" v="1378" actId="2696"/>
        <pc:sldMkLst>
          <pc:docMk/>
          <pc:sldMk cId="4225961519" sldId="1541"/>
        </pc:sldMkLst>
      </pc:sldChg>
      <pc:sldChg chg="modSp mod">
        <pc:chgData name="Kelly Stokes" userId="3e5c5154-569e-4d81-aa91-4f91841cdfa9" providerId="ADAL" clId="{0C2C1F7E-25F4-40C5-A5CB-3670323A1677}" dt="2022-10-25T10:48:41.762" v="1453"/>
        <pc:sldMkLst>
          <pc:docMk/>
          <pc:sldMk cId="479647412" sldId="1542"/>
        </pc:sldMkLst>
        <pc:spChg chg="mod">
          <ac:chgData name="Kelly Stokes" userId="3e5c5154-569e-4d81-aa91-4f91841cdfa9" providerId="ADAL" clId="{0C2C1F7E-25F4-40C5-A5CB-3670323A1677}" dt="2022-10-25T10:48:41.762" v="1453"/>
          <ac:spMkLst>
            <pc:docMk/>
            <pc:sldMk cId="479647412" sldId="1542"/>
            <ac:spMk id="2" creationId="{52DA34BA-82FC-47C5-BCE1-BB65E08B92A1}"/>
          </ac:spMkLst>
        </pc:spChg>
      </pc:sldChg>
      <pc:sldChg chg="del">
        <pc:chgData name="Kelly Stokes" userId="3e5c5154-569e-4d81-aa91-4f91841cdfa9" providerId="ADAL" clId="{0C2C1F7E-25F4-40C5-A5CB-3670323A1677}" dt="2022-10-25T10:48:44.417" v="1454" actId="2696"/>
        <pc:sldMkLst>
          <pc:docMk/>
          <pc:sldMk cId="117558605" sldId="1543"/>
        </pc:sldMkLst>
      </pc:sldChg>
      <pc:sldChg chg="del">
        <pc:chgData name="Kelly Stokes" userId="3e5c5154-569e-4d81-aa91-4f91841cdfa9" providerId="ADAL" clId="{0C2C1F7E-25F4-40C5-A5CB-3670323A1677}" dt="2022-10-25T10:48:46.692" v="1455" actId="2696"/>
        <pc:sldMkLst>
          <pc:docMk/>
          <pc:sldMk cId="2797139529" sldId="1544"/>
        </pc:sldMkLst>
      </pc:sldChg>
      <pc:sldChg chg="modNotesTx">
        <pc:chgData name="Kelly Stokes" userId="3e5c5154-569e-4d81-aa91-4f91841cdfa9" providerId="ADAL" clId="{0C2C1F7E-25F4-40C5-A5CB-3670323A1677}" dt="2022-10-25T10:49:28.228" v="1466"/>
        <pc:sldMkLst>
          <pc:docMk/>
          <pc:sldMk cId="697258492" sldId="1562"/>
        </pc:sldMkLst>
      </pc:sldChg>
      <pc:sldChg chg="modSp mod">
        <pc:chgData name="Kelly Stokes" userId="3e5c5154-569e-4d81-aa91-4f91841cdfa9" providerId="ADAL" clId="{0C2C1F7E-25F4-40C5-A5CB-3670323A1677}" dt="2022-10-25T10:49:35.745" v="1467"/>
        <pc:sldMkLst>
          <pc:docMk/>
          <pc:sldMk cId="3486337697" sldId="1563"/>
        </pc:sldMkLst>
        <pc:spChg chg="mod">
          <ac:chgData name="Kelly Stokes" userId="3e5c5154-569e-4d81-aa91-4f91841cdfa9" providerId="ADAL" clId="{0C2C1F7E-25F4-40C5-A5CB-3670323A1677}" dt="2022-10-25T10:49:35.745" v="1467"/>
          <ac:spMkLst>
            <pc:docMk/>
            <pc:sldMk cId="3486337697" sldId="1563"/>
            <ac:spMk id="2" creationId="{77E26784-A357-92CE-B6B1-8F248D3D6650}"/>
          </ac:spMkLst>
        </pc:spChg>
      </pc:sldChg>
      <pc:sldChg chg="modSp mod">
        <pc:chgData name="Kelly Stokes" userId="3e5c5154-569e-4d81-aa91-4f91841cdfa9" providerId="ADAL" clId="{0C2C1F7E-25F4-40C5-A5CB-3670323A1677}" dt="2022-10-25T13:00:34.487" v="1474" actId="20577"/>
        <pc:sldMkLst>
          <pc:docMk/>
          <pc:sldMk cId="967170759" sldId="1580"/>
        </pc:sldMkLst>
        <pc:spChg chg="mod">
          <ac:chgData name="Kelly Stokes" userId="3e5c5154-569e-4d81-aa91-4f91841cdfa9" providerId="ADAL" clId="{0C2C1F7E-25F4-40C5-A5CB-3670323A1677}" dt="2022-10-25T13:00:34.487" v="1474" actId="20577"/>
          <ac:spMkLst>
            <pc:docMk/>
            <pc:sldMk cId="967170759" sldId="1580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0C2C1F7E-25F4-40C5-A5CB-3670323A1677}" dt="2022-10-25T13:00:44.717" v="1483" actId="1076"/>
        <pc:sldMkLst>
          <pc:docMk/>
          <pc:sldMk cId="189766189" sldId="1581"/>
        </pc:sldMkLst>
        <pc:spChg chg="mod">
          <ac:chgData name="Kelly Stokes" userId="3e5c5154-569e-4d81-aa91-4f91841cdfa9" providerId="ADAL" clId="{0C2C1F7E-25F4-40C5-A5CB-3670323A1677}" dt="2022-10-25T13:00:39.540" v="1482" actId="20577"/>
          <ac:spMkLst>
            <pc:docMk/>
            <pc:sldMk cId="189766189" sldId="1581"/>
            <ac:spMk id="2" creationId="{52DA34BA-82FC-47C5-BCE1-BB65E08B92A1}"/>
          </ac:spMkLst>
        </pc:spChg>
        <pc:spChg chg="mod">
          <ac:chgData name="Kelly Stokes" userId="3e5c5154-569e-4d81-aa91-4f91841cdfa9" providerId="ADAL" clId="{0C2C1F7E-25F4-40C5-A5CB-3670323A1677}" dt="2022-10-25T13:00:44.717" v="1483" actId="1076"/>
          <ac:spMkLst>
            <pc:docMk/>
            <pc:sldMk cId="189766189" sldId="1581"/>
            <ac:spMk id="3" creationId="{13BB5EC0-7A96-4D29-A835-6FAE896C31A4}"/>
          </ac:spMkLst>
        </pc:spChg>
      </pc:sldChg>
      <pc:sldChg chg="del">
        <pc:chgData name="Kelly Stokes" userId="3e5c5154-569e-4d81-aa91-4f91841cdfa9" providerId="ADAL" clId="{0C2C1F7E-25F4-40C5-A5CB-3670323A1677}" dt="2022-10-25T13:00:47.286" v="1484" actId="2696"/>
        <pc:sldMkLst>
          <pc:docMk/>
          <pc:sldMk cId="3929318402" sldId="1582"/>
        </pc:sldMkLst>
      </pc:sldChg>
      <pc:sldChg chg="modSp mod">
        <pc:chgData name="Kelly Stokes" userId="3e5c5154-569e-4d81-aa91-4f91841cdfa9" providerId="ADAL" clId="{0C2C1F7E-25F4-40C5-A5CB-3670323A1677}" dt="2022-10-25T13:01:21.873" v="1499" actId="20577"/>
        <pc:sldMkLst>
          <pc:docMk/>
          <pc:sldMk cId="3461972163" sldId="1583"/>
        </pc:sldMkLst>
        <pc:spChg chg="mod">
          <ac:chgData name="Kelly Stokes" userId="3e5c5154-569e-4d81-aa91-4f91841cdfa9" providerId="ADAL" clId="{0C2C1F7E-25F4-40C5-A5CB-3670323A1677}" dt="2022-10-25T13:01:21.873" v="1499" actId="20577"/>
          <ac:spMkLst>
            <pc:docMk/>
            <pc:sldMk cId="3461972163" sldId="1583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0C2C1F7E-25F4-40C5-A5CB-3670323A1677}" dt="2022-10-25T13:01:31.278" v="1512" actId="1076"/>
        <pc:sldMkLst>
          <pc:docMk/>
          <pc:sldMk cId="1670884943" sldId="1584"/>
        </pc:sldMkLst>
        <pc:spChg chg="mod">
          <ac:chgData name="Kelly Stokes" userId="3e5c5154-569e-4d81-aa91-4f91841cdfa9" providerId="ADAL" clId="{0C2C1F7E-25F4-40C5-A5CB-3670323A1677}" dt="2022-10-25T13:01:27.566" v="1511" actId="20577"/>
          <ac:spMkLst>
            <pc:docMk/>
            <pc:sldMk cId="1670884943" sldId="1584"/>
            <ac:spMk id="2" creationId="{52DA34BA-82FC-47C5-BCE1-BB65E08B92A1}"/>
          </ac:spMkLst>
        </pc:spChg>
        <pc:spChg chg="mod">
          <ac:chgData name="Kelly Stokes" userId="3e5c5154-569e-4d81-aa91-4f91841cdfa9" providerId="ADAL" clId="{0C2C1F7E-25F4-40C5-A5CB-3670323A1677}" dt="2022-10-25T13:01:31.278" v="1512" actId="1076"/>
          <ac:spMkLst>
            <pc:docMk/>
            <pc:sldMk cId="1670884943" sldId="1584"/>
            <ac:spMk id="3" creationId="{0366E0B6-702E-4814-82C6-08CA2D13F3C9}"/>
          </ac:spMkLst>
        </pc:spChg>
      </pc:sldChg>
      <pc:sldChg chg="del">
        <pc:chgData name="Kelly Stokes" userId="3e5c5154-569e-4d81-aa91-4f91841cdfa9" providerId="ADAL" clId="{0C2C1F7E-25F4-40C5-A5CB-3670323A1677}" dt="2022-10-25T13:01:34.928" v="1513" actId="2696"/>
        <pc:sldMkLst>
          <pc:docMk/>
          <pc:sldMk cId="1287988728" sldId="1585"/>
        </pc:sldMkLst>
      </pc:sldChg>
      <pc:sldChg chg="modSp mod">
        <pc:chgData name="Kelly Stokes" userId="3e5c5154-569e-4d81-aa91-4f91841cdfa9" providerId="ADAL" clId="{0C2C1F7E-25F4-40C5-A5CB-3670323A1677}" dt="2022-10-25T13:02:18.585" v="1525" actId="20577"/>
        <pc:sldMkLst>
          <pc:docMk/>
          <pc:sldMk cId="2612505561" sldId="1586"/>
        </pc:sldMkLst>
        <pc:spChg chg="mod">
          <ac:chgData name="Kelly Stokes" userId="3e5c5154-569e-4d81-aa91-4f91841cdfa9" providerId="ADAL" clId="{0C2C1F7E-25F4-40C5-A5CB-3670323A1677}" dt="2022-10-25T13:02:18.585" v="1525" actId="20577"/>
          <ac:spMkLst>
            <pc:docMk/>
            <pc:sldMk cId="2612505561" sldId="1586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0C2C1F7E-25F4-40C5-A5CB-3670323A1677}" dt="2022-10-25T13:02:27.230" v="1533" actId="1076"/>
        <pc:sldMkLst>
          <pc:docMk/>
          <pc:sldMk cId="2885582163" sldId="1587"/>
        </pc:sldMkLst>
        <pc:spChg chg="mod">
          <ac:chgData name="Kelly Stokes" userId="3e5c5154-569e-4d81-aa91-4f91841cdfa9" providerId="ADAL" clId="{0C2C1F7E-25F4-40C5-A5CB-3670323A1677}" dt="2022-10-25T13:02:22.685" v="1532" actId="20577"/>
          <ac:spMkLst>
            <pc:docMk/>
            <pc:sldMk cId="2885582163" sldId="1587"/>
            <ac:spMk id="2" creationId="{52DA34BA-82FC-47C5-BCE1-BB65E08B92A1}"/>
          </ac:spMkLst>
        </pc:spChg>
        <pc:spChg chg="mod">
          <ac:chgData name="Kelly Stokes" userId="3e5c5154-569e-4d81-aa91-4f91841cdfa9" providerId="ADAL" clId="{0C2C1F7E-25F4-40C5-A5CB-3670323A1677}" dt="2022-10-25T13:02:27.230" v="1533" actId="1076"/>
          <ac:spMkLst>
            <pc:docMk/>
            <pc:sldMk cId="2885582163" sldId="1587"/>
            <ac:spMk id="3" creationId="{4BCBA2DA-E95C-434C-BE81-320E182AE5EF}"/>
          </ac:spMkLst>
        </pc:spChg>
      </pc:sldChg>
      <pc:sldChg chg="del">
        <pc:chgData name="Kelly Stokes" userId="3e5c5154-569e-4d81-aa91-4f91841cdfa9" providerId="ADAL" clId="{0C2C1F7E-25F4-40C5-A5CB-3670323A1677}" dt="2022-10-25T13:02:32.602" v="1535" actId="2696"/>
        <pc:sldMkLst>
          <pc:docMk/>
          <pc:sldMk cId="2999975320" sldId="1588"/>
        </pc:sldMkLst>
      </pc:sldChg>
      <pc:sldChg chg="modSp mod">
        <pc:chgData name="Kelly Stokes" userId="3e5c5154-569e-4d81-aa91-4f91841cdfa9" providerId="ADAL" clId="{0C2C1F7E-25F4-40C5-A5CB-3670323A1677}" dt="2022-10-25T13:04:01.556" v="1545" actId="20577"/>
        <pc:sldMkLst>
          <pc:docMk/>
          <pc:sldMk cId="4011889406" sldId="1593"/>
        </pc:sldMkLst>
        <pc:spChg chg="mod">
          <ac:chgData name="Kelly Stokes" userId="3e5c5154-569e-4d81-aa91-4f91841cdfa9" providerId="ADAL" clId="{0C2C1F7E-25F4-40C5-A5CB-3670323A1677}" dt="2022-10-25T13:04:01.556" v="1545" actId="20577"/>
          <ac:spMkLst>
            <pc:docMk/>
            <pc:sldMk cId="4011889406" sldId="1593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0C2C1F7E-25F4-40C5-A5CB-3670323A1677}" dt="2022-10-25T13:04:14.349" v="1552" actId="1076"/>
        <pc:sldMkLst>
          <pc:docMk/>
          <pc:sldMk cId="2060953832" sldId="1594"/>
        </pc:sldMkLst>
        <pc:spChg chg="mod">
          <ac:chgData name="Kelly Stokes" userId="3e5c5154-569e-4d81-aa91-4f91841cdfa9" providerId="ADAL" clId="{0C2C1F7E-25F4-40C5-A5CB-3670323A1677}" dt="2022-10-25T13:04:10.443" v="1551" actId="20577"/>
          <ac:spMkLst>
            <pc:docMk/>
            <pc:sldMk cId="2060953832" sldId="1594"/>
            <ac:spMk id="2" creationId="{52DA34BA-82FC-47C5-BCE1-BB65E08B92A1}"/>
          </ac:spMkLst>
        </pc:spChg>
        <pc:spChg chg="mod">
          <ac:chgData name="Kelly Stokes" userId="3e5c5154-569e-4d81-aa91-4f91841cdfa9" providerId="ADAL" clId="{0C2C1F7E-25F4-40C5-A5CB-3670323A1677}" dt="2022-10-25T13:04:14.349" v="1552" actId="1076"/>
          <ac:spMkLst>
            <pc:docMk/>
            <pc:sldMk cId="2060953832" sldId="1594"/>
            <ac:spMk id="3" creationId="{13BB5EC0-7A96-4D29-A835-6FAE896C31A4}"/>
          </ac:spMkLst>
        </pc:spChg>
      </pc:sldChg>
      <pc:sldChg chg="del">
        <pc:chgData name="Kelly Stokes" userId="3e5c5154-569e-4d81-aa91-4f91841cdfa9" providerId="ADAL" clId="{0C2C1F7E-25F4-40C5-A5CB-3670323A1677}" dt="2022-10-25T13:04:18.523" v="1553" actId="2696"/>
        <pc:sldMkLst>
          <pc:docMk/>
          <pc:sldMk cId="2654665197" sldId="1595"/>
        </pc:sldMkLst>
      </pc:sldChg>
      <pc:sldChg chg="modSp mod">
        <pc:chgData name="Kelly Stokes" userId="3e5c5154-569e-4d81-aa91-4f91841cdfa9" providerId="ADAL" clId="{0C2C1F7E-25F4-40C5-A5CB-3670323A1677}" dt="2022-10-25T13:05:22.666" v="1568" actId="20577"/>
        <pc:sldMkLst>
          <pc:docMk/>
          <pc:sldMk cId="1912661291" sldId="1596"/>
        </pc:sldMkLst>
        <pc:spChg chg="mod">
          <ac:chgData name="Kelly Stokes" userId="3e5c5154-569e-4d81-aa91-4f91841cdfa9" providerId="ADAL" clId="{0C2C1F7E-25F4-40C5-A5CB-3670323A1677}" dt="2022-10-25T13:05:22.666" v="1568" actId="20577"/>
          <ac:spMkLst>
            <pc:docMk/>
            <pc:sldMk cId="1912661291" sldId="1596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0C2C1F7E-25F4-40C5-A5CB-3670323A1677}" dt="2022-10-25T13:05:32.217" v="1577" actId="1076"/>
        <pc:sldMkLst>
          <pc:docMk/>
          <pc:sldMk cId="826375305" sldId="1597"/>
        </pc:sldMkLst>
        <pc:spChg chg="mod">
          <ac:chgData name="Kelly Stokes" userId="3e5c5154-569e-4d81-aa91-4f91841cdfa9" providerId="ADAL" clId="{0C2C1F7E-25F4-40C5-A5CB-3670323A1677}" dt="2022-10-25T13:05:27.366" v="1576" actId="20577"/>
          <ac:spMkLst>
            <pc:docMk/>
            <pc:sldMk cId="826375305" sldId="1597"/>
            <ac:spMk id="2" creationId="{52DA34BA-82FC-47C5-BCE1-BB65E08B92A1}"/>
          </ac:spMkLst>
        </pc:spChg>
        <pc:spChg chg="mod">
          <ac:chgData name="Kelly Stokes" userId="3e5c5154-569e-4d81-aa91-4f91841cdfa9" providerId="ADAL" clId="{0C2C1F7E-25F4-40C5-A5CB-3670323A1677}" dt="2022-10-25T13:05:32.217" v="1577" actId="1076"/>
          <ac:spMkLst>
            <pc:docMk/>
            <pc:sldMk cId="826375305" sldId="1597"/>
            <ac:spMk id="3" creationId="{0366E0B6-702E-4814-82C6-08CA2D13F3C9}"/>
          </ac:spMkLst>
        </pc:spChg>
      </pc:sldChg>
      <pc:sldChg chg="del">
        <pc:chgData name="Kelly Stokes" userId="3e5c5154-569e-4d81-aa91-4f91841cdfa9" providerId="ADAL" clId="{0C2C1F7E-25F4-40C5-A5CB-3670323A1677}" dt="2022-10-25T13:05:35.621" v="1578" actId="2696"/>
        <pc:sldMkLst>
          <pc:docMk/>
          <pc:sldMk cId="1745958050" sldId="1598"/>
        </pc:sldMkLst>
      </pc:sldChg>
      <pc:sldChg chg="modSp mod">
        <pc:chgData name="Kelly Stokes" userId="3e5c5154-569e-4d81-aa91-4f91841cdfa9" providerId="ADAL" clId="{0C2C1F7E-25F4-40C5-A5CB-3670323A1677}" dt="2022-10-25T13:06:31.503" v="1593" actId="20577"/>
        <pc:sldMkLst>
          <pc:docMk/>
          <pc:sldMk cId="2551440930" sldId="1599"/>
        </pc:sldMkLst>
        <pc:spChg chg="mod">
          <ac:chgData name="Kelly Stokes" userId="3e5c5154-569e-4d81-aa91-4f91841cdfa9" providerId="ADAL" clId="{0C2C1F7E-25F4-40C5-A5CB-3670323A1677}" dt="2022-10-25T13:06:31.503" v="1593" actId="20577"/>
          <ac:spMkLst>
            <pc:docMk/>
            <pc:sldMk cId="2551440930" sldId="1599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0C2C1F7E-25F4-40C5-A5CB-3670323A1677}" dt="2022-10-25T13:06:40.195" v="1603" actId="1076"/>
        <pc:sldMkLst>
          <pc:docMk/>
          <pc:sldMk cId="3949395297" sldId="1600"/>
        </pc:sldMkLst>
        <pc:spChg chg="mod">
          <ac:chgData name="Kelly Stokes" userId="3e5c5154-569e-4d81-aa91-4f91841cdfa9" providerId="ADAL" clId="{0C2C1F7E-25F4-40C5-A5CB-3670323A1677}" dt="2022-10-25T13:06:36.901" v="1602" actId="20577"/>
          <ac:spMkLst>
            <pc:docMk/>
            <pc:sldMk cId="3949395297" sldId="1600"/>
            <ac:spMk id="2" creationId="{52DA34BA-82FC-47C5-BCE1-BB65E08B92A1}"/>
          </ac:spMkLst>
        </pc:spChg>
        <pc:spChg chg="mod">
          <ac:chgData name="Kelly Stokes" userId="3e5c5154-569e-4d81-aa91-4f91841cdfa9" providerId="ADAL" clId="{0C2C1F7E-25F4-40C5-A5CB-3670323A1677}" dt="2022-10-25T13:06:40.195" v="1603" actId="1076"/>
          <ac:spMkLst>
            <pc:docMk/>
            <pc:sldMk cId="3949395297" sldId="1600"/>
            <ac:spMk id="3" creationId="{AF057B79-A2F9-8CC8-D246-FC14A4DA4D85}"/>
          </ac:spMkLst>
        </pc:spChg>
      </pc:sldChg>
      <pc:sldChg chg="del">
        <pc:chgData name="Kelly Stokes" userId="3e5c5154-569e-4d81-aa91-4f91841cdfa9" providerId="ADAL" clId="{0C2C1F7E-25F4-40C5-A5CB-3670323A1677}" dt="2022-10-25T13:06:44.563" v="1604" actId="2696"/>
        <pc:sldMkLst>
          <pc:docMk/>
          <pc:sldMk cId="1503005140" sldId="1601"/>
        </pc:sldMkLst>
      </pc:sldChg>
      <pc:sldChg chg="modSp mod">
        <pc:chgData name="Kelly Stokes" userId="3e5c5154-569e-4d81-aa91-4f91841cdfa9" providerId="ADAL" clId="{0C2C1F7E-25F4-40C5-A5CB-3670323A1677}" dt="2022-10-25T13:07:31.732" v="1615" actId="20577"/>
        <pc:sldMkLst>
          <pc:docMk/>
          <pc:sldMk cId="2271224024" sldId="1602"/>
        </pc:sldMkLst>
        <pc:spChg chg="mod">
          <ac:chgData name="Kelly Stokes" userId="3e5c5154-569e-4d81-aa91-4f91841cdfa9" providerId="ADAL" clId="{0C2C1F7E-25F4-40C5-A5CB-3670323A1677}" dt="2022-10-25T13:07:31.732" v="1615" actId="20577"/>
          <ac:spMkLst>
            <pc:docMk/>
            <pc:sldMk cId="2271224024" sldId="1602"/>
            <ac:spMk id="2" creationId="{52DA34BA-82FC-47C5-BCE1-BB65E08B92A1}"/>
          </ac:spMkLst>
        </pc:spChg>
      </pc:sldChg>
      <pc:sldChg chg="addSp delSp modSp mod">
        <pc:chgData name="Kelly Stokes" userId="3e5c5154-569e-4d81-aa91-4f91841cdfa9" providerId="ADAL" clId="{0C2C1F7E-25F4-40C5-A5CB-3670323A1677}" dt="2022-10-25T13:08:02.974" v="1641"/>
        <pc:sldMkLst>
          <pc:docMk/>
          <pc:sldMk cId="892390614" sldId="1603"/>
        </pc:sldMkLst>
        <pc:spChg chg="mod">
          <ac:chgData name="Kelly Stokes" userId="3e5c5154-569e-4d81-aa91-4f91841cdfa9" providerId="ADAL" clId="{0C2C1F7E-25F4-40C5-A5CB-3670323A1677}" dt="2022-10-25T13:07:46.220" v="1639" actId="20577"/>
          <ac:spMkLst>
            <pc:docMk/>
            <pc:sldMk cId="892390614" sldId="1603"/>
            <ac:spMk id="2" creationId="{52DA34BA-82FC-47C5-BCE1-BB65E08B92A1}"/>
          </ac:spMkLst>
        </pc:spChg>
        <pc:picChg chg="del">
          <ac:chgData name="Kelly Stokes" userId="3e5c5154-569e-4d81-aa91-4f91841cdfa9" providerId="ADAL" clId="{0C2C1F7E-25F4-40C5-A5CB-3670323A1677}" dt="2022-10-25T13:07:49.277" v="1640" actId="478"/>
          <ac:picMkLst>
            <pc:docMk/>
            <pc:sldMk cId="892390614" sldId="1603"/>
            <ac:picMk id="3" creationId="{9D476959-0AC4-5685-875B-66624A06D047}"/>
          </ac:picMkLst>
        </pc:picChg>
        <pc:picChg chg="add mod">
          <ac:chgData name="Kelly Stokes" userId="3e5c5154-569e-4d81-aa91-4f91841cdfa9" providerId="ADAL" clId="{0C2C1F7E-25F4-40C5-A5CB-3670323A1677}" dt="2022-10-25T13:08:02.974" v="1641"/>
          <ac:picMkLst>
            <pc:docMk/>
            <pc:sldMk cId="892390614" sldId="1603"/>
            <ac:picMk id="4" creationId="{19D2BB9E-D465-4446-86FD-E80F950B7262}"/>
          </ac:picMkLst>
        </pc:picChg>
      </pc:sldChg>
      <pc:sldChg chg="del">
        <pc:chgData name="Kelly Stokes" userId="3e5c5154-569e-4d81-aa91-4f91841cdfa9" providerId="ADAL" clId="{0C2C1F7E-25F4-40C5-A5CB-3670323A1677}" dt="2022-10-25T13:08:06.612" v="1642" actId="2696"/>
        <pc:sldMkLst>
          <pc:docMk/>
          <pc:sldMk cId="1553650232" sldId="1604"/>
        </pc:sldMkLst>
      </pc:sldChg>
      <pc:sldChg chg="modSp mod">
        <pc:chgData name="Kelly Stokes" userId="3e5c5154-569e-4d81-aa91-4f91841cdfa9" providerId="ADAL" clId="{0C2C1F7E-25F4-40C5-A5CB-3670323A1677}" dt="2022-10-25T13:09:14.355" v="1692" actId="20577"/>
        <pc:sldMkLst>
          <pc:docMk/>
          <pc:sldMk cId="11391381" sldId="1605"/>
        </pc:sldMkLst>
        <pc:spChg chg="mod">
          <ac:chgData name="Kelly Stokes" userId="3e5c5154-569e-4d81-aa91-4f91841cdfa9" providerId="ADAL" clId="{0C2C1F7E-25F4-40C5-A5CB-3670323A1677}" dt="2022-10-25T13:09:14.355" v="1692" actId="20577"/>
          <ac:spMkLst>
            <pc:docMk/>
            <pc:sldMk cId="11391381" sldId="1605"/>
            <ac:spMk id="2" creationId="{52DA34BA-82FC-47C5-BCE1-BB65E08B92A1}"/>
          </ac:spMkLst>
        </pc:spChg>
      </pc:sldChg>
      <pc:sldChg chg="addSp delSp modSp mod">
        <pc:chgData name="Kelly Stokes" userId="3e5c5154-569e-4d81-aa91-4f91841cdfa9" providerId="ADAL" clId="{0C2C1F7E-25F4-40C5-A5CB-3670323A1677}" dt="2022-10-25T13:09:30.137" v="1720" actId="20577"/>
        <pc:sldMkLst>
          <pc:docMk/>
          <pc:sldMk cId="3578142691" sldId="1606"/>
        </pc:sldMkLst>
        <pc:spChg chg="mod">
          <ac:chgData name="Kelly Stokes" userId="3e5c5154-569e-4d81-aa91-4f91841cdfa9" providerId="ADAL" clId="{0C2C1F7E-25F4-40C5-A5CB-3670323A1677}" dt="2022-10-25T13:09:30.137" v="1720" actId="20577"/>
          <ac:spMkLst>
            <pc:docMk/>
            <pc:sldMk cId="3578142691" sldId="1606"/>
            <ac:spMk id="2" creationId="{52DA34BA-82FC-47C5-BCE1-BB65E08B92A1}"/>
          </ac:spMkLst>
        </pc:spChg>
        <pc:picChg chg="add mod">
          <ac:chgData name="Kelly Stokes" userId="3e5c5154-569e-4d81-aa91-4f91841cdfa9" providerId="ADAL" clId="{0C2C1F7E-25F4-40C5-A5CB-3670323A1677}" dt="2022-10-25T13:09:16.701" v="1694"/>
          <ac:picMkLst>
            <pc:docMk/>
            <pc:sldMk cId="3578142691" sldId="1606"/>
            <ac:picMk id="3" creationId="{0A0B24C0-6353-14FF-2319-480DBB52CAA2}"/>
          </ac:picMkLst>
        </pc:picChg>
        <pc:picChg chg="del">
          <ac:chgData name="Kelly Stokes" userId="3e5c5154-569e-4d81-aa91-4f91841cdfa9" providerId="ADAL" clId="{0C2C1F7E-25F4-40C5-A5CB-3670323A1677}" dt="2022-10-25T13:09:16.320" v="1693" actId="478"/>
          <ac:picMkLst>
            <pc:docMk/>
            <pc:sldMk cId="3578142691" sldId="1606"/>
            <ac:picMk id="4" creationId="{B1AF0BA9-FCF4-9F36-E119-2B2B98B8021F}"/>
          </ac:picMkLst>
        </pc:picChg>
      </pc:sldChg>
      <pc:sldChg chg="del">
        <pc:chgData name="Kelly Stokes" userId="3e5c5154-569e-4d81-aa91-4f91841cdfa9" providerId="ADAL" clId="{0C2C1F7E-25F4-40C5-A5CB-3670323A1677}" dt="2022-10-25T13:09:35.358" v="1721" actId="2696"/>
        <pc:sldMkLst>
          <pc:docMk/>
          <pc:sldMk cId="3280928087" sldId="1607"/>
        </pc:sldMkLst>
      </pc:sldChg>
      <pc:sldChg chg="modSp mod">
        <pc:chgData name="Kelly Stokes" userId="3e5c5154-569e-4d81-aa91-4f91841cdfa9" providerId="ADAL" clId="{0C2C1F7E-25F4-40C5-A5CB-3670323A1677}" dt="2022-10-25T13:10:50.224" v="1784" actId="20577"/>
        <pc:sldMkLst>
          <pc:docMk/>
          <pc:sldMk cId="1957118355" sldId="1608"/>
        </pc:sldMkLst>
        <pc:spChg chg="mod">
          <ac:chgData name="Kelly Stokes" userId="3e5c5154-569e-4d81-aa91-4f91841cdfa9" providerId="ADAL" clId="{0C2C1F7E-25F4-40C5-A5CB-3670323A1677}" dt="2022-10-25T13:10:50.224" v="1784" actId="20577"/>
          <ac:spMkLst>
            <pc:docMk/>
            <pc:sldMk cId="1957118355" sldId="1608"/>
            <ac:spMk id="2" creationId="{52DA34BA-82FC-47C5-BCE1-BB65E08B92A1}"/>
          </ac:spMkLst>
        </pc:spChg>
      </pc:sldChg>
      <pc:sldChg chg="addSp delSp modSp mod">
        <pc:chgData name="Kelly Stokes" userId="3e5c5154-569e-4d81-aa91-4f91841cdfa9" providerId="ADAL" clId="{0C2C1F7E-25F4-40C5-A5CB-3670323A1677}" dt="2022-10-25T13:11:09.670" v="1815" actId="14100"/>
        <pc:sldMkLst>
          <pc:docMk/>
          <pc:sldMk cId="1454473883" sldId="1609"/>
        </pc:sldMkLst>
        <pc:spChg chg="mod">
          <ac:chgData name="Kelly Stokes" userId="3e5c5154-569e-4d81-aa91-4f91841cdfa9" providerId="ADAL" clId="{0C2C1F7E-25F4-40C5-A5CB-3670323A1677}" dt="2022-10-25T13:11:09.670" v="1815" actId="14100"/>
          <ac:spMkLst>
            <pc:docMk/>
            <pc:sldMk cId="1454473883" sldId="1609"/>
            <ac:spMk id="2" creationId="{52DA34BA-82FC-47C5-BCE1-BB65E08B92A1}"/>
          </ac:spMkLst>
        </pc:spChg>
        <pc:picChg chg="add mod">
          <ac:chgData name="Kelly Stokes" userId="3e5c5154-569e-4d81-aa91-4f91841cdfa9" providerId="ADAL" clId="{0C2C1F7E-25F4-40C5-A5CB-3670323A1677}" dt="2022-10-25T13:10:56.687" v="1795"/>
          <ac:picMkLst>
            <pc:docMk/>
            <pc:sldMk cId="1454473883" sldId="1609"/>
            <ac:picMk id="3" creationId="{C73EF602-E4BA-7C0A-1144-CDEA84865F75}"/>
          </ac:picMkLst>
        </pc:picChg>
        <pc:picChg chg="del">
          <ac:chgData name="Kelly Stokes" userId="3e5c5154-569e-4d81-aa91-4f91841cdfa9" providerId="ADAL" clId="{0C2C1F7E-25F4-40C5-A5CB-3670323A1677}" dt="2022-10-25T13:10:56.197" v="1794" actId="478"/>
          <ac:picMkLst>
            <pc:docMk/>
            <pc:sldMk cId="1454473883" sldId="1609"/>
            <ac:picMk id="4" creationId="{ABC3BDB5-7CB1-A89D-9BF8-CBA63D9A89F9}"/>
          </ac:picMkLst>
        </pc:picChg>
      </pc:sldChg>
      <pc:sldChg chg="del">
        <pc:chgData name="Kelly Stokes" userId="3e5c5154-569e-4d81-aa91-4f91841cdfa9" providerId="ADAL" clId="{0C2C1F7E-25F4-40C5-A5CB-3670323A1677}" dt="2022-10-25T13:11:15.146" v="1816" actId="2696"/>
        <pc:sldMkLst>
          <pc:docMk/>
          <pc:sldMk cId="1609081439" sldId="1610"/>
        </pc:sldMkLst>
      </pc:sldChg>
      <pc:sldChg chg="modSp mod">
        <pc:chgData name="Kelly Stokes" userId="3e5c5154-569e-4d81-aa91-4f91841cdfa9" providerId="ADAL" clId="{0C2C1F7E-25F4-40C5-A5CB-3670323A1677}" dt="2022-10-25T13:08:47.912" v="1674"/>
        <pc:sldMkLst>
          <pc:docMk/>
          <pc:sldMk cId="708063708" sldId="1611"/>
        </pc:sldMkLst>
        <pc:spChg chg="mod">
          <ac:chgData name="Kelly Stokes" userId="3e5c5154-569e-4d81-aa91-4f91841cdfa9" providerId="ADAL" clId="{0C2C1F7E-25F4-40C5-A5CB-3670323A1677}" dt="2022-10-25T13:08:47.912" v="1674"/>
          <ac:spMkLst>
            <pc:docMk/>
            <pc:sldMk cId="708063708" sldId="1611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0C2C1F7E-25F4-40C5-A5CB-3670323A1677}" dt="2022-10-25T13:10:20.305" v="1762" actId="27636"/>
        <pc:sldMkLst>
          <pc:docMk/>
          <pc:sldMk cId="2642428395" sldId="1612"/>
        </pc:sldMkLst>
        <pc:spChg chg="mod">
          <ac:chgData name="Kelly Stokes" userId="3e5c5154-569e-4d81-aa91-4f91841cdfa9" providerId="ADAL" clId="{0C2C1F7E-25F4-40C5-A5CB-3670323A1677}" dt="2022-10-25T13:10:20.305" v="1762" actId="27636"/>
          <ac:spMkLst>
            <pc:docMk/>
            <pc:sldMk cId="2642428395" sldId="1612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0C2C1F7E-25F4-40C5-A5CB-3670323A1677}" dt="2022-10-25T13:12:02.386" v="1852"/>
        <pc:sldMkLst>
          <pc:docMk/>
          <pc:sldMk cId="3740489501" sldId="1613"/>
        </pc:sldMkLst>
        <pc:spChg chg="mod">
          <ac:chgData name="Kelly Stokes" userId="3e5c5154-569e-4d81-aa91-4f91841cdfa9" providerId="ADAL" clId="{0C2C1F7E-25F4-40C5-A5CB-3670323A1677}" dt="2022-10-25T13:12:02.386" v="1852"/>
          <ac:spMkLst>
            <pc:docMk/>
            <pc:sldMk cId="3740489501" sldId="1613"/>
            <ac:spMk id="2" creationId="{52DA34BA-82FC-47C5-BCE1-BB65E08B92A1}"/>
          </ac:spMkLst>
        </pc:spChg>
      </pc:sldChg>
      <pc:sldChg chg="del">
        <pc:chgData name="Kelly Stokes" userId="3e5c5154-569e-4d81-aa91-4f91841cdfa9" providerId="ADAL" clId="{0C2C1F7E-25F4-40C5-A5CB-3670323A1677}" dt="2022-10-25T13:12:31.184" v="1867" actId="2696"/>
        <pc:sldMkLst>
          <pc:docMk/>
          <pc:sldMk cId="3310825165" sldId="1614"/>
        </pc:sldMkLst>
      </pc:sldChg>
      <pc:sldChg chg="del">
        <pc:chgData name="Kelly Stokes" userId="3e5c5154-569e-4d81-aa91-4f91841cdfa9" providerId="ADAL" clId="{0C2C1F7E-25F4-40C5-A5CB-3670323A1677}" dt="2022-10-25T13:12:31.184" v="1867" actId="2696"/>
        <pc:sldMkLst>
          <pc:docMk/>
          <pc:sldMk cId="992366385" sldId="1615"/>
        </pc:sldMkLst>
      </pc:sldChg>
      <pc:sldChg chg="del">
        <pc:chgData name="Kelly Stokes" userId="3e5c5154-569e-4d81-aa91-4f91841cdfa9" providerId="ADAL" clId="{0C2C1F7E-25F4-40C5-A5CB-3670323A1677}" dt="2022-10-25T13:12:31.184" v="1867" actId="2696"/>
        <pc:sldMkLst>
          <pc:docMk/>
          <pc:sldMk cId="4185966484" sldId="1616"/>
        </pc:sldMkLst>
      </pc:sldChg>
      <pc:sldChg chg="del">
        <pc:chgData name="Kelly Stokes" userId="3e5c5154-569e-4d81-aa91-4f91841cdfa9" providerId="ADAL" clId="{0C2C1F7E-25F4-40C5-A5CB-3670323A1677}" dt="2022-10-25T13:12:31.184" v="1867" actId="2696"/>
        <pc:sldMkLst>
          <pc:docMk/>
          <pc:sldMk cId="1818034539" sldId="1617"/>
        </pc:sldMkLst>
      </pc:sldChg>
      <pc:sldChg chg="del">
        <pc:chgData name="Kelly Stokes" userId="3e5c5154-569e-4d81-aa91-4f91841cdfa9" providerId="ADAL" clId="{0C2C1F7E-25F4-40C5-A5CB-3670323A1677}" dt="2022-10-25T13:12:31.184" v="1867" actId="2696"/>
        <pc:sldMkLst>
          <pc:docMk/>
          <pc:sldMk cId="3794474509" sldId="1618"/>
        </pc:sldMkLst>
      </pc:sldChg>
      <pc:sldChg chg="del">
        <pc:chgData name="Kelly Stokes" userId="3e5c5154-569e-4d81-aa91-4f91841cdfa9" providerId="ADAL" clId="{0C2C1F7E-25F4-40C5-A5CB-3670323A1677}" dt="2022-10-25T13:12:31.184" v="1867" actId="2696"/>
        <pc:sldMkLst>
          <pc:docMk/>
          <pc:sldMk cId="459661781" sldId="1619"/>
        </pc:sldMkLst>
      </pc:sldChg>
      <pc:sldChg chg="modNotesTx">
        <pc:chgData name="Kelly Stokes" userId="3e5c5154-569e-4d81-aa91-4f91841cdfa9" providerId="ADAL" clId="{0C2C1F7E-25F4-40C5-A5CB-3670323A1677}" dt="2022-10-25T13:13:00.172" v="1868"/>
        <pc:sldMkLst>
          <pc:docMk/>
          <pc:sldMk cId="3496888804" sldId="1637"/>
        </pc:sldMkLst>
      </pc:sldChg>
      <pc:sldChg chg="modSp mod">
        <pc:chgData name="Kelly Stokes" userId="3e5c5154-569e-4d81-aa91-4f91841cdfa9" providerId="ADAL" clId="{0C2C1F7E-25F4-40C5-A5CB-3670323A1677}" dt="2022-10-25T13:13:05.039" v="1870" actId="27636"/>
        <pc:sldMkLst>
          <pc:docMk/>
          <pc:sldMk cId="2687779426" sldId="1638"/>
        </pc:sldMkLst>
        <pc:spChg chg="mod">
          <ac:chgData name="Kelly Stokes" userId="3e5c5154-569e-4d81-aa91-4f91841cdfa9" providerId="ADAL" clId="{0C2C1F7E-25F4-40C5-A5CB-3670323A1677}" dt="2022-10-25T13:13:05.039" v="1870" actId="27636"/>
          <ac:spMkLst>
            <pc:docMk/>
            <pc:sldMk cId="2687779426" sldId="1638"/>
            <ac:spMk id="2" creationId="{77E26784-A357-92CE-B6B1-8F248D3D6650}"/>
          </ac:spMkLst>
        </pc:spChg>
      </pc:sldChg>
      <pc:sldChg chg="modSp mod">
        <pc:chgData name="Kelly Stokes" userId="3e5c5154-569e-4d81-aa91-4f91841cdfa9" providerId="ADAL" clId="{0C2C1F7E-25F4-40C5-A5CB-3670323A1677}" dt="2022-10-25T13:13:30.177" v="1875" actId="20577"/>
        <pc:sldMkLst>
          <pc:docMk/>
          <pc:sldMk cId="443257781" sldId="1655"/>
        </pc:sldMkLst>
        <pc:spChg chg="mod">
          <ac:chgData name="Kelly Stokes" userId="3e5c5154-569e-4d81-aa91-4f91841cdfa9" providerId="ADAL" clId="{0C2C1F7E-25F4-40C5-A5CB-3670323A1677}" dt="2022-10-25T13:13:30.177" v="1875" actId="20577"/>
          <ac:spMkLst>
            <pc:docMk/>
            <pc:sldMk cId="443257781" sldId="1655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0C2C1F7E-25F4-40C5-A5CB-3670323A1677}" dt="2022-10-25T13:13:37.763" v="1881" actId="1076"/>
        <pc:sldMkLst>
          <pc:docMk/>
          <pc:sldMk cId="1390945610" sldId="1656"/>
        </pc:sldMkLst>
        <pc:spChg chg="mod">
          <ac:chgData name="Kelly Stokes" userId="3e5c5154-569e-4d81-aa91-4f91841cdfa9" providerId="ADAL" clId="{0C2C1F7E-25F4-40C5-A5CB-3670323A1677}" dt="2022-10-25T13:13:34.737" v="1880" actId="20577"/>
          <ac:spMkLst>
            <pc:docMk/>
            <pc:sldMk cId="1390945610" sldId="1656"/>
            <ac:spMk id="2" creationId="{52DA34BA-82FC-47C5-BCE1-BB65E08B92A1}"/>
          </ac:spMkLst>
        </pc:spChg>
        <pc:spChg chg="mod">
          <ac:chgData name="Kelly Stokes" userId="3e5c5154-569e-4d81-aa91-4f91841cdfa9" providerId="ADAL" clId="{0C2C1F7E-25F4-40C5-A5CB-3670323A1677}" dt="2022-10-25T13:13:37.763" v="1881" actId="1076"/>
          <ac:spMkLst>
            <pc:docMk/>
            <pc:sldMk cId="1390945610" sldId="1656"/>
            <ac:spMk id="3" creationId="{13BB5EC0-7A96-4D29-A835-6FAE896C31A4}"/>
          </ac:spMkLst>
        </pc:spChg>
      </pc:sldChg>
      <pc:sldChg chg="del">
        <pc:chgData name="Kelly Stokes" userId="3e5c5154-569e-4d81-aa91-4f91841cdfa9" providerId="ADAL" clId="{0C2C1F7E-25F4-40C5-A5CB-3670323A1677}" dt="2022-10-25T13:13:41.160" v="1882" actId="2696"/>
        <pc:sldMkLst>
          <pc:docMk/>
          <pc:sldMk cId="1763512026" sldId="1657"/>
        </pc:sldMkLst>
      </pc:sldChg>
      <pc:sldChg chg="modSp mod">
        <pc:chgData name="Kelly Stokes" userId="3e5c5154-569e-4d81-aa91-4f91841cdfa9" providerId="ADAL" clId="{0C2C1F7E-25F4-40C5-A5CB-3670323A1677}" dt="2022-10-25T13:14:16.701" v="1892" actId="20577"/>
        <pc:sldMkLst>
          <pc:docMk/>
          <pc:sldMk cId="2709105173" sldId="1658"/>
        </pc:sldMkLst>
        <pc:spChg chg="mod">
          <ac:chgData name="Kelly Stokes" userId="3e5c5154-569e-4d81-aa91-4f91841cdfa9" providerId="ADAL" clId="{0C2C1F7E-25F4-40C5-A5CB-3670323A1677}" dt="2022-10-25T13:14:16.701" v="1892" actId="20577"/>
          <ac:spMkLst>
            <pc:docMk/>
            <pc:sldMk cId="2709105173" sldId="1658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0C2C1F7E-25F4-40C5-A5CB-3670323A1677}" dt="2022-10-25T13:14:20.766" v="1899" actId="20577"/>
        <pc:sldMkLst>
          <pc:docMk/>
          <pc:sldMk cId="2033186856" sldId="1659"/>
        </pc:sldMkLst>
        <pc:spChg chg="mod">
          <ac:chgData name="Kelly Stokes" userId="3e5c5154-569e-4d81-aa91-4f91841cdfa9" providerId="ADAL" clId="{0C2C1F7E-25F4-40C5-A5CB-3670323A1677}" dt="2022-10-25T13:14:20.766" v="1899" actId="20577"/>
          <ac:spMkLst>
            <pc:docMk/>
            <pc:sldMk cId="2033186856" sldId="1659"/>
            <ac:spMk id="2" creationId="{52DA34BA-82FC-47C5-BCE1-BB65E08B92A1}"/>
          </ac:spMkLst>
        </pc:spChg>
      </pc:sldChg>
      <pc:sldChg chg="del">
        <pc:chgData name="Kelly Stokes" userId="3e5c5154-569e-4d81-aa91-4f91841cdfa9" providerId="ADAL" clId="{0C2C1F7E-25F4-40C5-A5CB-3670323A1677}" dt="2022-10-25T13:14:23.843" v="1900" actId="2696"/>
        <pc:sldMkLst>
          <pc:docMk/>
          <pc:sldMk cId="1121946267" sldId="1660"/>
        </pc:sldMkLst>
      </pc:sldChg>
      <pc:sldChg chg="modSp mod">
        <pc:chgData name="Kelly Stokes" userId="3e5c5154-569e-4d81-aa91-4f91841cdfa9" providerId="ADAL" clId="{0C2C1F7E-25F4-40C5-A5CB-3670323A1677}" dt="2022-10-25T13:14:59.012" v="1910" actId="20577"/>
        <pc:sldMkLst>
          <pc:docMk/>
          <pc:sldMk cId="4022768161" sldId="1661"/>
        </pc:sldMkLst>
        <pc:spChg chg="mod">
          <ac:chgData name="Kelly Stokes" userId="3e5c5154-569e-4d81-aa91-4f91841cdfa9" providerId="ADAL" clId="{0C2C1F7E-25F4-40C5-A5CB-3670323A1677}" dt="2022-10-25T13:14:59.012" v="1910" actId="20577"/>
          <ac:spMkLst>
            <pc:docMk/>
            <pc:sldMk cId="4022768161" sldId="1661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0C2C1F7E-25F4-40C5-A5CB-3670323A1677}" dt="2022-10-25T13:15:07.074" v="1917" actId="1076"/>
        <pc:sldMkLst>
          <pc:docMk/>
          <pc:sldMk cId="1883206514" sldId="1662"/>
        </pc:sldMkLst>
        <pc:spChg chg="mod">
          <ac:chgData name="Kelly Stokes" userId="3e5c5154-569e-4d81-aa91-4f91841cdfa9" providerId="ADAL" clId="{0C2C1F7E-25F4-40C5-A5CB-3670323A1677}" dt="2022-10-25T13:15:02.874" v="1916" actId="20577"/>
          <ac:spMkLst>
            <pc:docMk/>
            <pc:sldMk cId="1883206514" sldId="1662"/>
            <ac:spMk id="2" creationId="{52DA34BA-82FC-47C5-BCE1-BB65E08B92A1}"/>
          </ac:spMkLst>
        </pc:spChg>
        <pc:spChg chg="mod">
          <ac:chgData name="Kelly Stokes" userId="3e5c5154-569e-4d81-aa91-4f91841cdfa9" providerId="ADAL" clId="{0C2C1F7E-25F4-40C5-A5CB-3670323A1677}" dt="2022-10-25T13:15:07.074" v="1917" actId="1076"/>
          <ac:spMkLst>
            <pc:docMk/>
            <pc:sldMk cId="1883206514" sldId="1662"/>
            <ac:spMk id="3" creationId="{4BCBA2DA-E95C-434C-BE81-320E182AE5EF}"/>
          </ac:spMkLst>
        </pc:spChg>
      </pc:sldChg>
      <pc:sldChg chg="del">
        <pc:chgData name="Kelly Stokes" userId="3e5c5154-569e-4d81-aa91-4f91841cdfa9" providerId="ADAL" clId="{0C2C1F7E-25F4-40C5-A5CB-3670323A1677}" dt="2022-10-25T13:15:11.593" v="1918" actId="2696"/>
        <pc:sldMkLst>
          <pc:docMk/>
          <pc:sldMk cId="1243135063" sldId="1663"/>
        </pc:sldMkLst>
      </pc:sldChg>
      <pc:sldChg chg="modSp mod">
        <pc:chgData name="Kelly Stokes" userId="3e5c5154-569e-4d81-aa91-4f91841cdfa9" providerId="ADAL" clId="{0C2C1F7E-25F4-40C5-A5CB-3670323A1677}" dt="2022-10-25T13:16:03.750" v="1931" actId="20577"/>
        <pc:sldMkLst>
          <pc:docMk/>
          <pc:sldMk cId="2018739899" sldId="1668"/>
        </pc:sldMkLst>
        <pc:spChg chg="mod">
          <ac:chgData name="Kelly Stokes" userId="3e5c5154-569e-4d81-aa91-4f91841cdfa9" providerId="ADAL" clId="{0C2C1F7E-25F4-40C5-A5CB-3670323A1677}" dt="2022-10-25T13:16:03.750" v="1931" actId="20577"/>
          <ac:spMkLst>
            <pc:docMk/>
            <pc:sldMk cId="2018739899" sldId="1668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0C2C1F7E-25F4-40C5-A5CB-3670323A1677}" dt="2022-10-25T13:16:13.896" v="1942" actId="1076"/>
        <pc:sldMkLst>
          <pc:docMk/>
          <pc:sldMk cId="3438175821" sldId="1669"/>
        </pc:sldMkLst>
        <pc:spChg chg="mod">
          <ac:chgData name="Kelly Stokes" userId="3e5c5154-569e-4d81-aa91-4f91841cdfa9" providerId="ADAL" clId="{0C2C1F7E-25F4-40C5-A5CB-3670323A1677}" dt="2022-10-25T13:16:11.226" v="1941" actId="20577"/>
          <ac:spMkLst>
            <pc:docMk/>
            <pc:sldMk cId="3438175821" sldId="1669"/>
            <ac:spMk id="2" creationId="{52DA34BA-82FC-47C5-BCE1-BB65E08B92A1}"/>
          </ac:spMkLst>
        </pc:spChg>
        <pc:spChg chg="mod">
          <ac:chgData name="Kelly Stokes" userId="3e5c5154-569e-4d81-aa91-4f91841cdfa9" providerId="ADAL" clId="{0C2C1F7E-25F4-40C5-A5CB-3670323A1677}" dt="2022-10-25T13:16:13.896" v="1942" actId="1076"/>
          <ac:spMkLst>
            <pc:docMk/>
            <pc:sldMk cId="3438175821" sldId="1669"/>
            <ac:spMk id="3" creationId="{13BB5EC0-7A96-4D29-A835-6FAE896C31A4}"/>
          </ac:spMkLst>
        </pc:spChg>
      </pc:sldChg>
      <pc:sldChg chg="del">
        <pc:chgData name="Kelly Stokes" userId="3e5c5154-569e-4d81-aa91-4f91841cdfa9" providerId="ADAL" clId="{0C2C1F7E-25F4-40C5-A5CB-3670323A1677}" dt="2022-10-25T13:16:17.776" v="1943" actId="2696"/>
        <pc:sldMkLst>
          <pc:docMk/>
          <pc:sldMk cId="50612260" sldId="1670"/>
        </pc:sldMkLst>
      </pc:sldChg>
      <pc:sldChg chg="modSp mod">
        <pc:chgData name="Kelly Stokes" userId="3e5c5154-569e-4d81-aa91-4f91841cdfa9" providerId="ADAL" clId="{0C2C1F7E-25F4-40C5-A5CB-3670323A1677}" dt="2022-10-25T13:16:55.901" v="1957" actId="20577"/>
        <pc:sldMkLst>
          <pc:docMk/>
          <pc:sldMk cId="1587487704" sldId="1671"/>
        </pc:sldMkLst>
        <pc:spChg chg="mod">
          <ac:chgData name="Kelly Stokes" userId="3e5c5154-569e-4d81-aa91-4f91841cdfa9" providerId="ADAL" clId="{0C2C1F7E-25F4-40C5-A5CB-3670323A1677}" dt="2022-10-25T13:16:55.901" v="1957" actId="20577"/>
          <ac:spMkLst>
            <pc:docMk/>
            <pc:sldMk cId="1587487704" sldId="1671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0C2C1F7E-25F4-40C5-A5CB-3670323A1677}" dt="2022-10-25T13:17:00.415" v="1962" actId="20577"/>
        <pc:sldMkLst>
          <pc:docMk/>
          <pc:sldMk cId="732714166" sldId="1672"/>
        </pc:sldMkLst>
        <pc:spChg chg="mod">
          <ac:chgData name="Kelly Stokes" userId="3e5c5154-569e-4d81-aa91-4f91841cdfa9" providerId="ADAL" clId="{0C2C1F7E-25F4-40C5-A5CB-3670323A1677}" dt="2022-10-25T13:17:00.415" v="1962" actId="20577"/>
          <ac:spMkLst>
            <pc:docMk/>
            <pc:sldMk cId="732714166" sldId="1672"/>
            <ac:spMk id="2" creationId="{52DA34BA-82FC-47C5-BCE1-BB65E08B92A1}"/>
          </ac:spMkLst>
        </pc:spChg>
      </pc:sldChg>
      <pc:sldChg chg="del">
        <pc:chgData name="Kelly Stokes" userId="3e5c5154-569e-4d81-aa91-4f91841cdfa9" providerId="ADAL" clId="{0C2C1F7E-25F4-40C5-A5CB-3670323A1677}" dt="2022-10-25T13:17:04.805" v="1963" actId="2696"/>
        <pc:sldMkLst>
          <pc:docMk/>
          <pc:sldMk cId="1080777034" sldId="1673"/>
        </pc:sldMkLst>
      </pc:sldChg>
      <pc:sldChg chg="modSp mod">
        <pc:chgData name="Kelly Stokes" userId="3e5c5154-569e-4d81-aa91-4f91841cdfa9" providerId="ADAL" clId="{0C2C1F7E-25F4-40C5-A5CB-3670323A1677}" dt="2022-10-25T13:17:47.248" v="1973" actId="20577"/>
        <pc:sldMkLst>
          <pc:docMk/>
          <pc:sldMk cId="2622277148" sldId="1674"/>
        </pc:sldMkLst>
        <pc:spChg chg="mod">
          <ac:chgData name="Kelly Stokes" userId="3e5c5154-569e-4d81-aa91-4f91841cdfa9" providerId="ADAL" clId="{0C2C1F7E-25F4-40C5-A5CB-3670323A1677}" dt="2022-10-25T13:17:47.248" v="1973" actId="20577"/>
          <ac:spMkLst>
            <pc:docMk/>
            <pc:sldMk cId="2622277148" sldId="1674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0C2C1F7E-25F4-40C5-A5CB-3670323A1677}" dt="2022-10-25T13:17:56.854" v="1977" actId="20577"/>
        <pc:sldMkLst>
          <pc:docMk/>
          <pc:sldMk cId="3262958159" sldId="1675"/>
        </pc:sldMkLst>
        <pc:spChg chg="mod">
          <ac:chgData name="Kelly Stokes" userId="3e5c5154-569e-4d81-aa91-4f91841cdfa9" providerId="ADAL" clId="{0C2C1F7E-25F4-40C5-A5CB-3670323A1677}" dt="2022-10-25T13:17:56.854" v="1977" actId="20577"/>
          <ac:spMkLst>
            <pc:docMk/>
            <pc:sldMk cId="3262958159" sldId="1675"/>
            <ac:spMk id="2" creationId="{52DA34BA-82FC-47C5-BCE1-BB65E08B92A1}"/>
          </ac:spMkLst>
        </pc:spChg>
      </pc:sldChg>
      <pc:sldChg chg="del">
        <pc:chgData name="Kelly Stokes" userId="3e5c5154-569e-4d81-aa91-4f91841cdfa9" providerId="ADAL" clId="{0C2C1F7E-25F4-40C5-A5CB-3670323A1677}" dt="2022-10-25T13:18:03.182" v="1978" actId="2696"/>
        <pc:sldMkLst>
          <pc:docMk/>
          <pc:sldMk cId="83544057" sldId="1676"/>
        </pc:sldMkLst>
      </pc:sldChg>
      <pc:sldChg chg="modSp mod">
        <pc:chgData name="Kelly Stokes" userId="3e5c5154-569e-4d81-aa91-4f91841cdfa9" providerId="ADAL" clId="{0C2C1F7E-25F4-40C5-A5CB-3670323A1677}" dt="2022-10-25T13:18:54.782" v="1989" actId="20577"/>
        <pc:sldMkLst>
          <pc:docMk/>
          <pc:sldMk cId="774787054" sldId="1677"/>
        </pc:sldMkLst>
        <pc:spChg chg="mod">
          <ac:chgData name="Kelly Stokes" userId="3e5c5154-569e-4d81-aa91-4f91841cdfa9" providerId="ADAL" clId="{0C2C1F7E-25F4-40C5-A5CB-3670323A1677}" dt="2022-10-25T13:18:54.782" v="1989" actId="20577"/>
          <ac:spMkLst>
            <pc:docMk/>
            <pc:sldMk cId="774787054" sldId="1677"/>
            <ac:spMk id="2" creationId="{52DA34BA-82FC-47C5-BCE1-BB65E08B92A1}"/>
          </ac:spMkLst>
        </pc:spChg>
      </pc:sldChg>
      <pc:sldChg chg="addSp delSp modSp mod">
        <pc:chgData name="Kelly Stokes" userId="3e5c5154-569e-4d81-aa91-4f91841cdfa9" providerId="ADAL" clId="{0C2C1F7E-25F4-40C5-A5CB-3670323A1677}" dt="2022-10-25T13:19:25.752" v="2011"/>
        <pc:sldMkLst>
          <pc:docMk/>
          <pc:sldMk cId="1684102532" sldId="1678"/>
        </pc:sldMkLst>
        <pc:spChg chg="mod">
          <ac:chgData name="Kelly Stokes" userId="3e5c5154-569e-4d81-aa91-4f91841cdfa9" providerId="ADAL" clId="{0C2C1F7E-25F4-40C5-A5CB-3670323A1677}" dt="2022-10-25T13:19:10.277" v="2009" actId="20577"/>
          <ac:spMkLst>
            <pc:docMk/>
            <pc:sldMk cId="1684102532" sldId="1678"/>
            <ac:spMk id="2" creationId="{52DA34BA-82FC-47C5-BCE1-BB65E08B92A1}"/>
          </ac:spMkLst>
        </pc:spChg>
        <pc:picChg chg="del">
          <ac:chgData name="Kelly Stokes" userId="3e5c5154-569e-4d81-aa91-4f91841cdfa9" providerId="ADAL" clId="{0C2C1F7E-25F4-40C5-A5CB-3670323A1677}" dt="2022-10-25T13:19:12.521" v="2010" actId="478"/>
          <ac:picMkLst>
            <pc:docMk/>
            <pc:sldMk cId="1684102532" sldId="1678"/>
            <ac:picMk id="3" creationId="{9D476959-0AC4-5685-875B-66624A06D047}"/>
          </ac:picMkLst>
        </pc:picChg>
        <pc:picChg chg="add mod">
          <ac:chgData name="Kelly Stokes" userId="3e5c5154-569e-4d81-aa91-4f91841cdfa9" providerId="ADAL" clId="{0C2C1F7E-25F4-40C5-A5CB-3670323A1677}" dt="2022-10-25T13:19:25.752" v="2011"/>
          <ac:picMkLst>
            <pc:docMk/>
            <pc:sldMk cId="1684102532" sldId="1678"/>
            <ac:picMk id="4" creationId="{E7135001-6D25-EF86-04FB-959468B215F2}"/>
          </ac:picMkLst>
        </pc:picChg>
      </pc:sldChg>
      <pc:sldChg chg="del">
        <pc:chgData name="Kelly Stokes" userId="3e5c5154-569e-4d81-aa91-4f91841cdfa9" providerId="ADAL" clId="{0C2C1F7E-25F4-40C5-A5CB-3670323A1677}" dt="2022-10-25T13:19:29.733" v="2012" actId="2696"/>
        <pc:sldMkLst>
          <pc:docMk/>
          <pc:sldMk cId="1800819054" sldId="1679"/>
        </pc:sldMkLst>
      </pc:sldChg>
      <pc:sldChg chg="modSp mod">
        <pc:chgData name="Kelly Stokes" userId="3e5c5154-569e-4d81-aa91-4f91841cdfa9" providerId="ADAL" clId="{0C2C1F7E-25F4-40C5-A5CB-3670323A1677}" dt="2022-10-25T13:20:50.612" v="2057" actId="20577"/>
        <pc:sldMkLst>
          <pc:docMk/>
          <pc:sldMk cId="1025437719" sldId="1680"/>
        </pc:sldMkLst>
        <pc:spChg chg="mod">
          <ac:chgData name="Kelly Stokes" userId="3e5c5154-569e-4d81-aa91-4f91841cdfa9" providerId="ADAL" clId="{0C2C1F7E-25F4-40C5-A5CB-3670323A1677}" dt="2022-10-25T13:20:50.612" v="2057" actId="20577"/>
          <ac:spMkLst>
            <pc:docMk/>
            <pc:sldMk cId="1025437719" sldId="1680"/>
            <ac:spMk id="2" creationId="{52DA34BA-82FC-47C5-BCE1-BB65E08B92A1}"/>
          </ac:spMkLst>
        </pc:spChg>
      </pc:sldChg>
      <pc:sldChg chg="addSp delSp modSp mod">
        <pc:chgData name="Kelly Stokes" userId="3e5c5154-569e-4d81-aa91-4f91841cdfa9" providerId="ADAL" clId="{0C2C1F7E-25F4-40C5-A5CB-3670323A1677}" dt="2022-10-25T13:21:06.383" v="2078" actId="20577"/>
        <pc:sldMkLst>
          <pc:docMk/>
          <pc:sldMk cId="1162289591" sldId="1681"/>
        </pc:sldMkLst>
        <pc:spChg chg="mod">
          <ac:chgData name="Kelly Stokes" userId="3e5c5154-569e-4d81-aa91-4f91841cdfa9" providerId="ADAL" clId="{0C2C1F7E-25F4-40C5-A5CB-3670323A1677}" dt="2022-10-25T13:21:06.383" v="2078" actId="20577"/>
          <ac:spMkLst>
            <pc:docMk/>
            <pc:sldMk cId="1162289591" sldId="1681"/>
            <ac:spMk id="2" creationId="{52DA34BA-82FC-47C5-BCE1-BB65E08B92A1}"/>
          </ac:spMkLst>
        </pc:spChg>
        <pc:picChg chg="add mod">
          <ac:chgData name="Kelly Stokes" userId="3e5c5154-569e-4d81-aa91-4f91841cdfa9" providerId="ADAL" clId="{0C2C1F7E-25F4-40C5-A5CB-3670323A1677}" dt="2022-10-25T13:20:54.583" v="2059"/>
          <ac:picMkLst>
            <pc:docMk/>
            <pc:sldMk cId="1162289591" sldId="1681"/>
            <ac:picMk id="3" creationId="{D943631D-3350-DA18-F290-13FBA0A8EC85}"/>
          </ac:picMkLst>
        </pc:picChg>
        <pc:picChg chg="del">
          <ac:chgData name="Kelly Stokes" userId="3e5c5154-569e-4d81-aa91-4f91841cdfa9" providerId="ADAL" clId="{0C2C1F7E-25F4-40C5-A5CB-3670323A1677}" dt="2022-10-25T13:20:54.056" v="2058" actId="478"/>
          <ac:picMkLst>
            <pc:docMk/>
            <pc:sldMk cId="1162289591" sldId="1681"/>
            <ac:picMk id="4" creationId="{B1AF0BA9-FCF4-9F36-E119-2B2B98B8021F}"/>
          </ac:picMkLst>
        </pc:picChg>
      </pc:sldChg>
      <pc:sldChg chg="del">
        <pc:chgData name="Kelly Stokes" userId="3e5c5154-569e-4d81-aa91-4f91841cdfa9" providerId="ADAL" clId="{0C2C1F7E-25F4-40C5-A5CB-3670323A1677}" dt="2022-10-25T13:21:10.526" v="2079" actId="2696"/>
        <pc:sldMkLst>
          <pc:docMk/>
          <pc:sldMk cId="2140512183" sldId="1682"/>
        </pc:sldMkLst>
      </pc:sldChg>
      <pc:sldChg chg="modSp mod">
        <pc:chgData name="Kelly Stokes" userId="3e5c5154-569e-4d81-aa91-4f91841cdfa9" providerId="ADAL" clId="{0C2C1F7E-25F4-40C5-A5CB-3670323A1677}" dt="2022-10-25T13:22:25.176" v="2125" actId="20577"/>
        <pc:sldMkLst>
          <pc:docMk/>
          <pc:sldMk cId="2349217313" sldId="1683"/>
        </pc:sldMkLst>
        <pc:spChg chg="mod">
          <ac:chgData name="Kelly Stokes" userId="3e5c5154-569e-4d81-aa91-4f91841cdfa9" providerId="ADAL" clId="{0C2C1F7E-25F4-40C5-A5CB-3670323A1677}" dt="2022-10-25T13:22:25.176" v="2125" actId="20577"/>
          <ac:spMkLst>
            <pc:docMk/>
            <pc:sldMk cId="2349217313" sldId="1683"/>
            <ac:spMk id="2" creationId="{52DA34BA-82FC-47C5-BCE1-BB65E08B92A1}"/>
          </ac:spMkLst>
        </pc:spChg>
      </pc:sldChg>
      <pc:sldChg chg="addSp delSp modSp mod">
        <pc:chgData name="Kelly Stokes" userId="3e5c5154-569e-4d81-aa91-4f91841cdfa9" providerId="ADAL" clId="{0C2C1F7E-25F4-40C5-A5CB-3670323A1677}" dt="2022-10-25T13:22:40.618" v="2142" actId="20577"/>
        <pc:sldMkLst>
          <pc:docMk/>
          <pc:sldMk cId="166004483" sldId="1684"/>
        </pc:sldMkLst>
        <pc:spChg chg="mod">
          <ac:chgData name="Kelly Stokes" userId="3e5c5154-569e-4d81-aa91-4f91841cdfa9" providerId="ADAL" clId="{0C2C1F7E-25F4-40C5-A5CB-3670323A1677}" dt="2022-10-25T13:22:40.618" v="2142" actId="20577"/>
          <ac:spMkLst>
            <pc:docMk/>
            <pc:sldMk cId="166004483" sldId="1684"/>
            <ac:spMk id="2" creationId="{52DA34BA-82FC-47C5-BCE1-BB65E08B92A1}"/>
          </ac:spMkLst>
        </pc:spChg>
        <pc:picChg chg="add mod">
          <ac:chgData name="Kelly Stokes" userId="3e5c5154-569e-4d81-aa91-4f91841cdfa9" providerId="ADAL" clId="{0C2C1F7E-25F4-40C5-A5CB-3670323A1677}" dt="2022-10-25T13:22:28.697" v="2127"/>
          <ac:picMkLst>
            <pc:docMk/>
            <pc:sldMk cId="166004483" sldId="1684"/>
            <ac:picMk id="3" creationId="{81ADD270-9C21-D67A-E35A-C28C1C918834}"/>
          </ac:picMkLst>
        </pc:picChg>
        <pc:picChg chg="del">
          <ac:chgData name="Kelly Stokes" userId="3e5c5154-569e-4d81-aa91-4f91841cdfa9" providerId="ADAL" clId="{0C2C1F7E-25F4-40C5-A5CB-3670323A1677}" dt="2022-10-25T13:22:28.236" v="2126" actId="478"/>
          <ac:picMkLst>
            <pc:docMk/>
            <pc:sldMk cId="166004483" sldId="1684"/>
            <ac:picMk id="4" creationId="{ABC3BDB5-7CB1-A89D-9BF8-CBA63D9A89F9}"/>
          </ac:picMkLst>
        </pc:picChg>
      </pc:sldChg>
      <pc:sldChg chg="del">
        <pc:chgData name="Kelly Stokes" userId="3e5c5154-569e-4d81-aa91-4f91841cdfa9" providerId="ADAL" clId="{0C2C1F7E-25F4-40C5-A5CB-3670323A1677}" dt="2022-10-25T13:22:44.259" v="2143" actId="2696"/>
        <pc:sldMkLst>
          <pc:docMk/>
          <pc:sldMk cId="412539544" sldId="1685"/>
        </pc:sldMkLst>
      </pc:sldChg>
      <pc:sldChg chg="modSp mod">
        <pc:chgData name="Kelly Stokes" userId="3e5c5154-569e-4d81-aa91-4f91841cdfa9" providerId="ADAL" clId="{0C2C1F7E-25F4-40C5-A5CB-3670323A1677}" dt="2022-10-25T13:20:11.832" v="2042"/>
        <pc:sldMkLst>
          <pc:docMk/>
          <pc:sldMk cId="2839496488" sldId="1686"/>
        </pc:sldMkLst>
        <pc:spChg chg="mod">
          <ac:chgData name="Kelly Stokes" userId="3e5c5154-569e-4d81-aa91-4f91841cdfa9" providerId="ADAL" clId="{0C2C1F7E-25F4-40C5-A5CB-3670323A1677}" dt="2022-10-25T13:20:11.832" v="2042"/>
          <ac:spMkLst>
            <pc:docMk/>
            <pc:sldMk cId="2839496488" sldId="1686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0C2C1F7E-25F4-40C5-A5CB-3670323A1677}" dt="2022-10-25T13:21:51.686" v="2110"/>
        <pc:sldMkLst>
          <pc:docMk/>
          <pc:sldMk cId="1214585158" sldId="1687"/>
        </pc:sldMkLst>
        <pc:spChg chg="mod">
          <ac:chgData name="Kelly Stokes" userId="3e5c5154-569e-4d81-aa91-4f91841cdfa9" providerId="ADAL" clId="{0C2C1F7E-25F4-40C5-A5CB-3670323A1677}" dt="2022-10-25T13:21:51.686" v="2110"/>
          <ac:spMkLst>
            <pc:docMk/>
            <pc:sldMk cId="1214585158" sldId="1687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0C2C1F7E-25F4-40C5-A5CB-3670323A1677}" dt="2022-10-25T13:23:37.403" v="2179"/>
        <pc:sldMkLst>
          <pc:docMk/>
          <pc:sldMk cId="1888589067" sldId="1688"/>
        </pc:sldMkLst>
        <pc:spChg chg="mod">
          <ac:chgData name="Kelly Stokes" userId="3e5c5154-569e-4d81-aa91-4f91841cdfa9" providerId="ADAL" clId="{0C2C1F7E-25F4-40C5-A5CB-3670323A1677}" dt="2022-10-25T13:23:37.403" v="2179"/>
          <ac:spMkLst>
            <pc:docMk/>
            <pc:sldMk cId="1888589067" sldId="1688"/>
            <ac:spMk id="2" creationId="{52DA34BA-82FC-47C5-BCE1-BB65E08B92A1}"/>
          </ac:spMkLst>
        </pc:spChg>
      </pc:sldChg>
      <pc:sldChg chg="del">
        <pc:chgData name="Kelly Stokes" userId="3e5c5154-569e-4d81-aa91-4f91841cdfa9" providerId="ADAL" clId="{0C2C1F7E-25F4-40C5-A5CB-3670323A1677}" dt="2022-10-25T13:23:59.992" v="2190" actId="2696"/>
        <pc:sldMkLst>
          <pc:docMk/>
          <pc:sldMk cId="1588132193" sldId="1689"/>
        </pc:sldMkLst>
      </pc:sldChg>
      <pc:sldChg chg="del">
        <pc:chgData name="Kelly Stokes" userId="3e5c5154-569e-4d81-aa91-4f91841cdfa9" providerId="ADAL" clId="{0C2C1F7E-25F4-40C5-A5CB-3670323A1677}" dt="2022-10-25T13:23:59.992" v="2190" actId="2696"/>
        <pc:sldMkLst>
          <pc:docMk/>
          <pc:sldMk cId="2123836357" sldId="1690"/>
        </pc:sldMkLst>
      </pc:sldChg>
      <pc:sldChg chg="del">
        <pc:chgData name="Kelly Stokes" userId="3e5c5154-569e-4d81-aa91-4f91841cdfa9" providerId="ADAL" clId="{0C2C1F7E-25F4-40C5-A5CB-3670323A1677}" dt="2022-10-25T13:23:59.992" v="2190" actId="2696"/>
        <pc:sldMkLst>
          <pc:docMk/>
          <pc:sldMk cId="987873096" sldId="1691"/>
        </pc:sldMkLst>
      </pc:sldChg>
      <pc:sldChg chg="del">
        <pc:chgData name="Kelly Stokes" userId="3e5c5154-569e-4d81-aa91-4f91841cdfa9" providerId="ADAL" clId="{0C2C1F7E-25F4-40C5-A5CB-3670323A1677}" dt="2022-10-25T13:23:59.992" v="2190" actId="2696"/>
        <pc:sldMkLst>
          <pc:docMk/>
          <pc:sldMk cId="3382894398" sldId="1692"/>
        </pc:sldMkLst>
      </pc:sldChg>
      <pc:sldChg chg="del">
        <pc:chgData name="Kelly Stokes" userId="3e5c5154-569e-4d81-aa91-4f91841cdfa9" providerId="ADAL" clId="{0C2C1F7E-25F4-40C5-A5CB-3670323A1677}" dt="2022-10-25T13:23:59.992" v="2190" actId="2696"/>
        <pc:sldMkLst>
          <pc:docMk/>
          <pc:sldMk cId="2082212664" sldId="1693"/>
        </pc:sldMkLst>
      </pc:sldChg>
      <pc:sldChg chg="del">
        <pc:chgData name="Kelly Stokes" userId="3e5c5154-569e-4d81-aa91-4f91841cdfa9" providerId="ADAL" clId="{0C2C1F7E-25F4-40C5-A5CB-3670323A1677}" dt="2022-10-25T13:23:59.992" v="2190" actId="2696"/>
        <pc:sldMkLst>
          <pc:docMk/>
          <pc:sldMk cId="3634886398" sldId="1694"/>
        </pc:sldMkLst>
      </pc:sldChg>
      <pc:sldChg chg="modNotesTx">
        <pc:chgData name="Kelly Stokes" userId="3e5c5154-569e-4d81-aa91-4f91841cdfa9" providerId="ADAL" clId="{0C2C1F7E-25F4-40C5-A5CB-3670323A1677}" dt="2022-10-25T13:24:27.560" v="2191"/>
        <pc:sldMkLst>
          <pc:docMk/>
          <pc:sldMk cId="3034031917" sldId="1712"/>
        </pc:sldMkLst>
      </pc:sldChg>
      <pc:sldChg chg="modSp mod">
        <pc:chgData name="Kelly Stokes" userId="3e5c5154-569e-4d81-aa91-4f91841cdfa9" providerId="ADAL" clId="{0C2C1F7E-25F4-40C5-A5CB-3670323A1677}" dt="2022-10-25T13:24:32.532" v="2192"/>
        <pc:sldMkLst>
          <pc:docMk/>
          <pc:sldMk cId="1126578995" sldId="1713"/>
        </pc:sldMkLst>
        <pc:spChg chg="mod">
          <ac:chgData name="Kelly Stokes" userId="3e5c5154-569e-4d81-aa91-4f91841cdfa9" providerId="ADAL" clId="{0C2C1F7E-25F4-40C5-A5CB-3670323A1677}" dt="2022-10-25T13:24:32.532" v="2192"/>
          <ac:spMkLst>
            <pc:docMk/>
            <pc:sldMk cId="1126578995" sldId="1713"/>
            <ac:spMk id="2" creationId="{77E26784-A357-92CE-B6B1-8F248D3D6650}"/>
          </ac:spMkLst>
        </pc:spChg>
      </pc:sldChg>
      <pc:sldChg chg="addSp modSp add">
        <pc:chgData name="Kelly Stokes" userId="3e5c5154-569e-4d81-aa91-4f91841cdfa9" providerId="ADAL" clId="{0C2C1F7E-25F4-40C5-A5CB-3670323A1677}" dt="2022-10-25T10:35:32.896" v="1116" actId="14100"/>
        <pc:sldMkLst>
          <pc:docMk/>
          <pc:sldMk cId="3390396779" sldId="1714"/>
        </pc:sldMkLst>
        <pc:picChg chg="add mod">
          <ac:chgData name="Kelly Stokes" userId="3e5c5154-569e-4d81-aa91-4f91841cdfa9" providerId="ADAL" clId="{0C2C1F7E-25F4-40C5-A5CB-3670323A1677}" dt="2022-10-25T10:35:32.896" v="1116" actId="14100"/>
          <ac:picMkLst>
            <pc:docMk/>
            <pc:sldMk cId="3390396779" sldId="1714"/>
            <ac:picMk id="14338" creationId="{75974547-85FC-651E-0015-684F47F09A09}"/>
          </ac:picMkLst>
        </pc:picChg>
      </pc:sldChg>
      <pc:sldChg chg="addSp modSp add">
        <pc:chgData name="Kelly Stokes" userId="3e5c5154-569e-4d81-aa91-4f91841cdfa9" providerId="ADAL" clId="{0C2C1F7E-25F4-40C5-A5CB-3670323A1677}" dt="2022-10-25T10:37:34.555" v="1138" actId="1076"/>
        <pc:sldMkLst>
          <pc:docMk/>
          <pc:sldMk cId="3430118176" sldId="1715"/>
        </pc:sldMkLst>
        <pc:picChg chg="add mod">
          <ac:chgData name="Kelly Stokes" userId="3e5c5154-569e-4d81-aa91-4f91841cdfa9" providerId="ADAL" clId="{0C2C1F7E-25F4-40C5-A5CB-3670323A1677}" dt="2022-10-25T10:37:34.555" v="1138" actId="1076"/>
          <ac:picMkLst>
            <pc:docMk/>
            <pc:sldMk cId="3430118176" sldId="1715"/>
            <ac:picMk id="55298" creationId="{7DBE7998-23C7-41AA-DB54-22C59DD8E10F}"/>
          </ac:picMkLst>
        </pc:picChg>
      </pc:sldChg>
      <pc:sldChg chg="addSp modSp add">
        <pc:chgData name="Kelly Stokes" userId="3e5c5154-569e-4d81-aa91-4f91841cdfa9" providerId="ADAL" clId="{0C2C1F7E-25F4-40C5-A5CB-3670323A1677}" dt="2022-10-25T10:38:59.416" v="1168" actId="1076"/>
        <pc:sldMkLst>
          <pc:docMk/>
          <pc:sldMk cId="1957361265" sldId="1716"/>
        </pc:sldMkLst>
        <pc:picChg chg="add mod">
          <ac:chgData name="Kelly Stokes" userId="3e5c5154-569e-4d81-aa91-4f91841cdfa9" providerId="ADAL" clId="{0C2C1F7E-25F4-40C5-A5CB-3670323A1677}" dt="2022-10-25T10:38:59.416" v="1168" actId="1076"/>
          <ac:picMkLst>
            <pc:docMk/>
            <pc:sldMk cId="1957361265" sldId="1716"/>
            <ac:picMk id="56322" creationId="{A8C2D86D-B062-427D-4AF4-7AB7E8511ED7}"/>
          </ac:picMkLst>
        </pc:picChg>
      </pc:sldChg>
      <pc:sldChg chg="addSp modSp add">
        <pc:chgData name="Kelly Stokes" userId="3e5c5154-569e-4d81-aa91-4f91841cdfa9" providerId="ADAL" clId="{0C2C1F7E-25F4-40C5-A5CB-3670323A1677}" dt="2022-10-25T10:40:28.778" v="1179" actId="1076"/>
        <pc:sldMkLst>
          <pc:docMk/>
          <pc:sldMk cId="3978787653" sldId="1717"/>
        </pc:sldMkLst>
        <pc:picChg chg="add mod">
          <ac:chgData name="Kelly Stokes" userId="3e5c5154-569e-4d81-aa91-4f91841cdfa9" providerId="ADAL" clId="{0C2C1F7E-25F4-40C5-A5CB-3670323A1677}" dt="2022-10-25T10:40:28.778" v="1179" actId="1076"/>
          <ac:picMkLst>
            <pc:docMk/>
            <pc:sldMk cId="3978787653" sldId="1717"/>
            <ac:picMk id="57346" creationId="{F85EE4C8-430D-AE81-A309-F7F8BAA76C0E}"/>
          </ac:picMkLst>
        </pc:picChg>
      </pc:sldChg>
      <pc:sldChg chg="addSp modSp add">
        <pc:chgData name="Kelly Stokes" userId="3e5c5154-569e-4d81-aa91-4f91841cdfa9" providerId="ADAL" clId="{0C2C1F7E-25F4-40C5-A5CB-3670323A1677}" dt="2022-10-25T10:41:16.267" v="1201" actId="732"/>
        <pc:sldMkLst>
          <pc:docMk/>
          <pc:sldMk cId="1858286301" sldId="1718"/>
        </pc:sldMkLst>
        <pc:picChg chg="add mod">
          <ac:chgData name="Kelly Stokes" userId="3e5c5154-569e-4d81-aa91-4f91841cdfa9" providerId="ADAL" clId="{0C2C1F7E-25F4-40C5-A5CB-3670323A1677}" dt="2022-10-25T10:41:16.267" v="1201" actId="732"/>
          <ac:picMkLst>
            <pc:docMk/>
            <pc:sldMk cId="1858286301" sldId="1718"/>
            <ac:picMk id="58370" creationId="{57678066-8CA4-7262-553F-5AF23D4D3133}"/>
          </ac:picMkLst>
        </pc:picChg>
      </pc:sldChg>
      <pc:sldChg chg="addSp modSp add">
        <pc:chgData name="Kelly Stokes" userId="3e5c5154-569e-4d81-aa91-4f91841cdfa9" providerId="ADAL" clId="{0C2C1F7E-25F4-40C5-A5CB-3670323A1677}" dt="2022-10-25T10:42:39.077" v="1220" actId="1076"/>
        <pc:sldMkLst>
          <pc:docMk/>
          <pc:sldMk cId="722499551" sldId="1719"/>
        </pc:sldMkLst>
        <pc:picChg chg="add mod">
          <ac:chgData name="Kelly Stokes" userId="3e5c5154-569e-4d81-aa91-4f91841cdfa9" providerId="ADAL" clId="{0C2C1F7E-25F4-40C5-A5CB-3670323A1677}" dt="2022-10-25T10:42:39.077" v="1220" actId="1076"/>
          <ac:picMkLst>
            <pc:docMk/>
            <pc:sldMk cId="722499551" sldId="1719"/>
            <ac:picMk id="59394" creationId="{D0F60442-7657-2381-1496-8CB773A84281}"/>
          </ac:picMkLst>
        </pc:picChg>
      </pc:sldChg>
      <pc:sldChg chg="modSp add mod">
        <pc:chgData name="Kelly Stokes" userId="3e5c5154-569e-4d81-aa91-4f91841cdfa9" providerId="ADAL" clId="{0C2C1F7E-25F4-40C5-A5CB-3670323A1677}" dt="2022-10-25T10:44:34.595" v="1282" actId="1076"/>
        <pc:sldMkLst>
          <pc:docMk/>
          <pc:sldMk cId="1935981004" sldId="1720"/>
        </pc:sldMkLst>
        <pc:spChg chg="mod">
          <ac:chgData name="Kelly Stokes" userId="3e5c5154-569e-4d81-aa91-4f91841cdfa9" providerId="ADAL" clId="{0C2C1F7E-25F4-40C5-A5CB-3670323A1677}" dt="2022-10-25T10:44:34.595" v="1282" actId="1076"/>
          <ac:spMkLst>
            <pc:docMk/>
            <pc:sldMk cId="1935981004" sldId="1720"/>
            <ac:spMk id="2" creationId="{52DA34BA-82FC-47C5-BCE1-BB65E08B92A1}"/>
          </ac:spMkLst>
        </pc:spChg>
      </pc:sldChg>
      <pc:sldChg chg="add">
        <pc:chgData name="Kelly Stokes" userId="3e5c5154-569e-4d81-aa91-4f91841cdfa9" providerId="ADAL" clId="{0C2C1F7E-25F4-40C5-A5CB-3670323A1677}" dt="2022-10-25T10:44:48.382" v="1284" actId="2890"/>
        <pc:sldMkLst>
          <pc:docMk/>
          <pc:sldMk cId="3090913763" sldId="1721"/>
        </pc:sldMkLst>
      </pc:sldChg>
      <pc:sldChg chg="modSp add mod">
        <pc:chgData name="Kelly Stokes" userId="3e5c5154-569e-4d81-aa91-4f91841cdfa9" providerId="ADAL" clId="{0C2C1F7E-25F4-40C5-A5CB-3670323A1677}" dt="2022-10-25T10:44:55.681" v="1290" actId="20577"/>
        <pc:sldMkLst>
          <pc:docMk/>
          <pc:sldMk cId="3285061691" sldId="1722"/>
        </pc:sldMkLst>
        <pc:spChg chg="mod">
          <ac:chgData name="Kelly Stokes" userId="3e5c5154-569e-4d81-aa91-4f91841cdfa9" providerId="ADAL" clId="{0C2C1F7E-25F4-40C5-A5CB-3670323A1677}" dt="2022-10-25T10:44:55.681" v="1290" actId="20577"/>
          <ac:spMkLst>
            <pc:docMk/>
            <pc:sldMk cId="3285061691" sldId="1722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0C2C1F7E-25F4-40C5-A5CB-3670323A1677}" dt="2022-10-25T10:46:35.125" v="1367" actId="1076"/>
        <pc:sldMkLst>
          <pc:docMk/>
          <pc:sldMk cId="1850779167" sldId="1723"/>
        </pc:sldMkLst>
        <pc:spChg chg="mod">
          <ac:chgData name="Kelly Stokes" userId="3e5c5154-569e-4d81-aa91-4f91841cdfa9" providerId="ADAL" clId="{0C2C1F7E-25F4-40C5-A5CB-3670323A1677}" dt="2022-10-25T10:46:33.192" v="1366" actId="1076"/>
          <ac:spMkLst>
            <pc:docMk/>
            <pc:sldMk cId="1850779167" sldId="1723"/>
            <ac:spMk id="2" creationId="{52DA34BA-82FC-47C5-BCE1-BB65E08B92A1}"/>
          </ac:spMkLst>
        </pc:spChg>
        <pc:picChg chg="mod">
          <ac:chgData name="Kelly Stokes" userId="3e5c5154-569e-4d81-aa91-4f91841cdfa9" providerId="ADAL" clId="{0C2C1F7E-25F4-40C5-A5CB-3670323A1677}" dt="2022-10-25T10:46:35.125" v="1367" actId="1076"/>
          <ac:picMkLst>
            <pc:docMk/>
            <pc:sldMk cId="1850779167" sldId="1723"/>
            <ac:picMk id="3" creationId="{B3C4E79A-7595-7829-4EE6-3C687D0A4B49}"/>
          </ac:picMkLst>
        </pc:picChg>
      </pc:sldChg>
      <pc:sldChg chg="add">
        <pc:chgData name="Kelly Stokes" userId="3e5c5154-569e-4d81-aa91-4f91841cdfa9" providerId="ADAL" clId="{0C2C1F7E-25F4-40C5-A5CB-3670323A1677}" dt="2022-10-25T10:47:01.411" v="1379" actId="2890"/>
        <pc:sldMkLst>
          <pc:docMk/>
          <pc:sldMk cId="1008681483" sldId="1724"/>
        </pc:sldMkLst>
      </pc:sldChg>
      <pc:sldChg chg="modSp add mod">
        <pc:chgData name="Kelly Stokes" userId="3e5c5154-569e-4d81-aa91-4f91841cdfa9" providerId="ADAL" clId="{0C2C1F7E-25F4-40C5-A5CB-3670323A1677}" dt="2022-10-25T10:47:10.981" v="1388" actId="20577"/>
        <pc:sldMkLst>
          <pc:docMk/>
          <pc:sldMk cId="433634287" sldId="1725"/>
        </pc:sldMkLst>
        <pc:spChg chg="mod">
          <ac:chgData name="Kelly Stokes" userId="3e5c5154-569e-4d81-aa91-4f91841cdfa9" providerId="ADAL" clId="{0C2C1F7E-25F4-40C5-A5CB-3670323A1677}" dt="2022-10-25T10:47:10.981" v="1388" actId="20577"/>
          <ac:spMkLst>
            <pc:docMk/>
            <pc:sldMk cId="433634287" sldId="1725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0C2C1F7E-25F4-40C5-A5CB-3670323A1677}" dt="2022-10-25T10:48:27.581" v="1452" actId="1076"/>
        <pc:sldMkLst>
          <pc:docMk/>
          <pc:sldMk cId="2230665725" sldId="1726"/>
        </pc:sldMkLst>
        <pc:spChg chg="mod">
          <ac:chgData name="Kelly Stokes" userId="3e5c5154-569e-4d81-aa91-4f91841cdfa9" providerId="ADAL" clId="{0C2C1F7E-25F4-40C5-A5CB-3670323A1677}" dt="2022-10-25T10:48:27.581" v="1452" actId="1076"/>
          <ac:spMkLst>
            <pc:docMk/>
            <pc:sldMk cId="2230665725" sldId="1726"/>
            <ac:spMk id="2" creationId="{52DA34BA-82FC-47C5-BCE1-BB65E08B92A1}"/>
          </ac:spMkLst>
        </pc:spChg>
      </pc:sldChg>
      <pc:sldChg chg="add">
        <pc:chgData name="Kelly Stokes" userId="3e5c5154-569e-4d81-aa91-4f91841cdfa9" providerId="ADAL" clId="{0C2C1F7E-25F4-40C5-A5CB-3670323A1677}" dt="2022-10-25T10:48:48.764" v="1456" actId="2890"/>
        <pc:sldMkLst>
          <pc:docMk/>
          <pc:sldMk cId="3070201253" sldId="1727"/>
        </pc:sldMkLst>
      </pc:sldChg>
      <pc:sldChg chg="modSp add mod">
        <pc:chgData name="Kelly Stokes" userId="3e5c5154-569e-4d81-aa91-4f91841cdfa9" providerId="ADAL" clId="{0C2C1F7E-25F4-40C5-A5CB-3670323A1677}" dt="2022-10-25T10:49:01.880" v="1465" actId="20577"/>
        <pc:sldMkLst>
          <pc:docMk/>
          <pc:sldMk cId="1223226956" sldId="1728"/>
        </pc:sldMkLst>
        <pc:spChg chg="mod">
          <ac:chgData name="Kelly Stokes" userId="3e5c5154-569e-4d81-aa91-4f91841cdfa9" providerId="ADAL" clId="{0C2C1F7E-25F4-40C5-A5CB-3670323A1677}" dt="2022-10-25T10:49:01.880" v="1465" actId="20577"/>
          <ac:spMkLst>
            <pc:docMk/>
            <pc:sldMk cId="1223226956" sldId="1728"/>
            <ac:spMk id="2" creationId="{52DA34BA-82FC-47C5-BCE1-BB65E08B92A1}"/>
          </ac:spMkLst>
        </pc:spChg>
      </pc:sldChg>
      <pc:sldChg chg="addSp modSp add">
        <pc:chgData name="Kelly Stokes" userId="3e5c5154-569e-4d81-aa91-4f91841cdfa9" providerId="ADAL" clId="{0C2C1F7E-25F4-40C5-A5CB-3670323A1677}" dt="2022-10-25T13:01:12.067" v="1487" actId="1076"/>
        <pc:sldMkLst>
          <pc:docMk/>
          <pc:sldMk cId="743313752" sldId="1729"/>
        </pc:sldMkLst>
        <pc:picChg chg="add mod">
          <ac:chgData name="Kelly Stokes" userId="3e5c5154-569e-4d81-aa91-4f91841cdfa9" providerId="ADAL" clId="{0C2C1F7E-25F4-40C5-A5CB-3670323A1677}" dt="2022-10-25T13:01:12.067" v="1487" actId="1076"/>
          <ac:picMkLst>
            <pc:docMk/>
            <pc:sldMk cId="743313752" sldId="1729"/>
            <ac:picMk id="60418" creationId="{92CC767E-87C5-2B4D-AE4D-83C231A32000}"/>
          </ac:picMkLst>
        </pc:picChg>
      </pc:sldChg>
      <pc:sldChg chg="addSp modSp add">
        <pc:chgData name="Kelly Stokes" userId="3e5c5154-569e-4d81-aa91-4f91841cdfa9" providerId="ADAL" clId="{0C2C1F7E-25F4-40C5-A5CB-3670323A1677}" dt="2022-10-25T13:02:06.480" v="1518" actId="732"/>
        <pc:sldMkLst>
          <pc:docMk/>
          <pc:sldMk cId="2523879966" sldId="1730"/>
        </pc:sldMkLst>
        <pc:picChg chg="add mod">
          <ac:chgData name="Kelly Stokes" userId="3e5c5154-569e-4d81-aa91-4f91841cdfa9" providerId="ADAL" clId="{0C2C1F7E-25F4-40C5-A5CB-3670323A1677}" dt="2022-10-25T13:02:06.480" v="1518" actId="732"/>
          <ac:picMkLst>
            <pc:docMk/>
            <pc:sldMk cId="2523879966" sldId="1730"/>
            <ac:picMk id="61442" creationId="{86778201-0E65-CEBE-EADC-6F98BF67B93A}"/>
          </ac:picMkLst>
        </pc:picChg>
      </pc:sldChg>
      <pc:sldChg chg="addSp modSp add">
        <pc:chgData name="Kelly Stokes" userId="3e5c5154-569e-4d81-aa91-4f91841cdfa9" providerId="ADAL" clId="{0C2C1F7E-25F4-40C5-A5CB-3670323A1677}" dt="2022-10-25T13:03:45.253" v="1537" actId="1076"/>
        <pc:sldMkLst>
          <pc:docMk/>
          <pc:sldMk cId="1340475423" sldId="1731"/>
        </pc:sldMkLst>
        <pc:picChg chg="add mod">
          <ac:chgData name="Kelly Stokes" userId="3e5c5154-569e-4d81-aa91-4f91841cdfa9" providerId="ADAL" clId="{0C2C1F7E-25F4-40C5-A5CB-3670323A1677}" dt="2022-10-25T13:03:45.253" v="1537" actId="1076"/>
          <ac:picMkLst>
            <pc:docMk/>
            <pc:sldMk cId="1340475423" sldId="1731"/>
            <ac:picMk id="62466" creationId="{61D23223-B791-8855-3A07-6E04C3B4C96D}"/>
          </ac:picMkLst>
        </pc:picChg>
      </pc:sldChg>
      <pc:sldChg chg="addSp modSp add">
        <pc:chgData name="Kelly Stokes" userId="3e5c5154-569e-4d81-aa91-4f91841cdfa9" providerId="ADAL" clId="{0C2C1F7E-25F4-40C5-A5CB-3670323A1677}" dt="2022-10-25T13:05:14.268" v="1558" actId="14100"/>
        <pc:sldMkLst>
          <pc:docMk/>
          <pc:sldMk cId="1059417225" sldId="1732"/>
        </pc:sldMkLst>
        <pc:picChg chg="add mod">
          <ac:chgData name="Kelly Stokes" userId="3e5c5154-569e-4d81-aa91-4f91841cdfa9" providerId="ADAL" clId="{0C2C1F7E-25F4-40C5-A5CB-3670323A1677}" dt="2022-10-25T13:05:14.268" v="1558" actId="14100"/>
          <ac:picMkLst>
            <pc:docMk/>
            <pc:sldMk cId="1059417225" sldId="1732"/>
            <ac:picMk id="63490" creationId="{1A41C143-82BE-B84F-C047-94AEA0F79982}"/>
          </ac:picMkLst>
        </pc:picChg>
      </pc:sldChg>
      <pc:sldChg chg="addSp modSp add">
        <pc:chgData name="Kelly Stokes" userId="3e5c5154-569e-4d81-aa91-4f91841cdfa9" providerId="ADAL" clId="{0C2C1F7E-25F4-40C5-A5CB-3670323A1677}" dt="2022-10-25T13:06:20.676" v="1581" actId="1076"/>
        <pc:sldMkLst>
          <pc:docMk/>
          <pc:sldMk cId="3535981627" sldId="1733"/>
        </pc:sldMkLst>
        <pc:picChg chg="add mod">
          <ac:chgData name="Kelly Stokes" userId="3e5c5154-569e-4d81-aa91-4f91841cdfa9" providerId="ADAL" clId="{0C2C1F7E-25F4-40C5-A5CB-3670323A1677}" dt="2022-10-25T13:06:20.676" v="1581" actId="1076"/>
          <ac:picMkLst>
            <pc:docMk/>
            <pc:sldMk cId="3535981627" sldId="1733"/>
            <ac:picMk id="64514" creationId="{B5802DF6-C628-3055-0CD1-8918D4BF4F90}"/>
          </ac:picMkLst>
        </pc:picChg>
      </pc:sldChg>
      <pc:sldChg chg="addSp modSp add">
        <pc:chgData name="Kelly Stokes" userId="3e5c5154-569e-4d81-aa91-4f91841cdfa9" providerId="ADAL" clId="{0C2C1F7E-25F4-40C5-A5CB-3670323A1677}" dt="2022-10-25T13:07:18.720" v="1609" actId="732"/>
        <pc:sldMkLst>
          <pc:docMk/>
          <pc:sldMk cId="94499881" sldId="1734"/>
        </pc:sldMkLst>
        <pc:picChg chg="add mod">
          <ac:chgData name="Kelly Stokes" userId="3e5c5154-569e-4d81-aa91-4f91841cdfa9" providerId="ADAL" clId="{0C2C1F7E-25F4-40C5-A5CB-3670323A1677}" dt="2022-10-25T13:07:18.720" v="1609" actId="732"/>
          <ac:picMkLst>
            <pc:docMk/>
            <pc:sldMk cId="94499881" sldId="1734"/>
            <ac:picMk id="65538" creationId="{74A5CC3A-6285-212B-1440-264AEBC47179}"/>
          </ac:picMkLst>
        </pc:picChg>
      </pc:sldChg>
      <pc:sldChg chg="modSp add mod">
        <pc:chgData name="Kelly Stokes" userId="3e5c5154-569e-4d81-aa91-4f91841cdfa9" providerId="ADAL" clId="{0C2C1F7E-25F4-40C5-A5CB-3670323A1677}" dt="2022-10-25T13:08:38.644" v="1673" actId="1076"/>
        <pc:sldMkLst>
          <pc:docMk/>
          <pc:sldMk cId="900017018" sldId="1735"/>
        </pc:sldMkLst>
        <pc:spChg chg="mod">
          <ac:chgData name="Kelly Stokes" userId="3e5c5154-569e-4d81-aa91-4f91841cdfa9" providerId="ADAL" clId="{0C2C1F7E-25F4-40C5-A5CB-3670323A1677}" dt="2022-10-25T13:08:38.644" v="1673" actId="1076"/>
          <ac:spMkLst>
            <pc:docMk/>
            <pc:sldMk cId="900017018" sldId="1735"/>
            <ac:spMk id="2" creationId="{52DA34BA-82FC-47C5-BCE1-BB65E08B92A1}"/>
          </ac:spMkLst>
        </pc:spChg>
      </pc:sldChg>
      <pc:sldChg chg="add">
        <pc:chgData name="Kelly Stokes" userId="3e5c5154-569e-4d81-aa91-4f91841cdfa9" providerId="ADAL" clId="{0C2C1F7E-25F4-40C5-A5CB-3670323A1677}" dt="2022-10-25T13:08:52.009" v="1675" actId="2890"/>
        <pc:sldMkLst>
          <pc:docMk/>
          <pc:sldMk cId="349261254" sldId="1736"/>
        </pc:sldMkLst>
      </pc:sldChg>
      <pc:sldChg chg="modSp add mod">
        <pc:chgData name="Kelly Stokes" userId="3e5c5154-569e-4d81-aa91-4f91841cdfa9" providerId="ADAL" clId="{0C2C1F7E-25F4-40C5-A5CB-3670323A1677}" dt="2022-10-25T13:08:58.935" v="1684" actId="20577"/>
        <pc:sldMkLst>
          <pc:docMk/>
          <pc:sldMk cId="1412165956" sldId="1737"/>
        </pc:sldMkLst>
        <pc:spChg chg="mod">
          <ac:chgData name="Kelly Stokes" userId="3e5c5154-569e-4d81-aa91-4f91841cdfa9" providerId="ADAL" clId="{0C2C1F7E-25F4-40C5-A5CB-3670323A1677}" dt="2022-10-25T13:08:58.935" v="1684" actId="20577"/>
          <ac:spMkLst>
            <pc:docMk/>
            <pc:sldMk cId="1412165956" sldId="1737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0C2C1F7E-25F4-40C5-A5CB-3670323A1677}" dt="2022-10-25T13:10:07.333" v="1760" actId="1076"/>
        <pc:sldMkLst>
          <pc:docMk/>
          <pc:sldMk cId="676676942" sldId="1738"/>
        </pc:sldMkLst>
        <pc:spChg chg="mod">
          <ac:chgData name="Kelly Stokes" userId="3e5c5154-569e-4d81-aa91-4f91841cdfa9" providerId="ADAL" clId="{0C2C1F7E-25F4-40C5-A5CB-3670323A1677}" dt="2022-10-25T13:10:07.333" v="1760" actId="1076"/>
          <ac:spMkLst>
            <pc:docMk/>
            <pc:sldMk cId="676676942" sldId="1738"/>
            <ac:spMk id="2" creationId="{52DA34BA-82FC-47C5-BCE1-BB65E08B92A1}"/>
          </ac:spMkLst>
        </pc:spChg>
      </pc:sldChg>
      <pc:sldChg chg="add">
        <pc:chgData name="Kelly Stokes" userId="3e5c5154-569e-4d81-aa91-4f91841cdfa9" providerId="ADAL" clId="{0C2C1F7E-25F4-40C5-A5CB-3670323A1677}" dt="2022-10-25T13:10:23.236" v="1763" actId="2890"/>
        <pc:sldMkLst>
          <pc:docMk/>
          <pc:sldMk cId="1203012333" sldId="1739"/>
        </pc:sldMkLst>
      </pc:sldChg>
      <pc:sldChg chg="modSp add mod">
        <pc:chgData name="Kelly Stokes" userId="3e5c5154-569e-4d81-aa91-4f91841cdfa9" providerId="ADAL" clId="{0C2C1F7E-25F4-40C5-A5CB-3670323A1677}" dt="2022-10-25T13:10:31.576" v="1775" actId="20577"/>
        <pc:sldMkLst>
          <pc:docMk/>
          <pc:sldMk cId="252835947" sldId="1740"/>
        </pc:sldMkLst>
        <pc:spChg chg="mod">
          <ac:chgData name="Kelly Stokes" userId="3e5c5154-569e-4d81-aa91-4f91841cdfa9" providerId="ADAL" clId="{0C2C1F7E-25F4-40C5-A5CB-3670323A1677}" dt="2022-10-25T13:10:31.576" v="1775" actId="20577"/>
          <ac:spMkLst>
            <pc:docMk/>
            <pc:sldMk cId="252835947" sldId="1740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0C2C1F7E-25F4-40C5-A5CB-3670323A1677}" dt="2022-10-25T13:11:50.483" v="1851" actId="1076"/>
        <pc:sldMkLst>
          <pc:docMk/>
          <pc:sldMk cId="2130737488" sldId="1741"/>
        </pc:sldMkLst>
        <pc:spChg chg="mod">
          <ac:chgData name="Kelly Stokes" userId="3e5c5154-569e-4d81-aa91-4f91841cdfa9" providerId="ADAL" clId="{0C2C1F7E-25F4-40C5-A5CB-3670323A1677}" dt="2022-10-25T13:11:49.094" v="1850" actId="1076"/>
          <ac:spMkLst>
            <pc:docMk/>
            <pc:sldMk cId="2130737488" sldId="1741"/>
            <ac:spMk id="2" creationId="{52DA34BA-82FC-47C5-BCE1-BB65E08B92A1}"/>
          </ac:spMkLst>
        </pc:spChg>
        <pc:picChg chg="mod">
          <ac:chgData name="Kelly Stokes" userId="3e5c5154-569e-4d81-aa91-4f91841cdfa9" providerId="ADAL" clId="{0C2C1F7E-25F4-40C5-A5CB-3670323A1677}" dt="2022-10-25T13:11:50.483" v="1851" actId="1076"/>
          <ac:picMkLst>
            <pc:docMk/>
            <pc:sldMk cId="2130737488" sldId="1741"/>
            <ac:picMk id="3" creationId="{C73EF602-E4BA-7C0A-1144-CDEA84865F75}"/>
          </ac:picMkLst>
        </pc:picChg>
      </pc:sldChg>
      <pc:sldChg chg="add">
        <pc:chgData name="Kelly Stokes" userId="3e5c5154-569e-4d81-aa91-4f91841cdfa9" providerId="ADAL" clId="{0C2C1F7E-25F4-40C5-A5CB-3670323A1677}" dt="2022-10-25T13:12:05.583" v="1853" actId="2890"/>
        <pc:sldMkLst>
          <pc:docMk/>
          <pc:sldMk cId="4036215836" sldId="1742"/>
        </pc:sldMkLst>
      </pc:sldChg>
      <pc:sldChg chg="modSp add mod">
        <pc:chgData name="Kelly Stokes" userId="3e5c5154-569e-4d81-aa91-4f91841cdfa9" providerId="ADAL" clId="{0C2C1F7E-25F4-40C5-A5CB-3670323A1677}" dt="2022-10-25T13:12:19.641" v="1866" actId="14100"/>
        <pc:sldMkLst>
          <pc:docMk/>
          <pc:sldMk cId="2273402373" sldId="1743"/>
        </pc:sldMkLst>
        <pc:spChg chg="mod">
          <ac:chgData name="Kelly Stokes" userId="3e5c5154-569e-4d81-aa91-4f91841cdfa9" providerId="ADAL" clId="{0C2C1F7E-25F4-40C5-A5CB-3670323A1677}" dt="2022-10-25T13:12:19.641" v="1866" actId="14100"/>
          <ac:spMkLst>
            <pc:docMk/>
            <pc:sldMk cId="2273402373" sldId="1743"/>
            <ac:spMk id="2" creationId="{52DA34BA-82FC-47C5-BCE1-BB65E08B92A1}"/>
          </ac:spMkLst>
        </pc:spChg>
      </pc:sldChg>
      <pc:sldChg chg="addSp modSp add">
        <pc:chgData name="Kelly Stokes" userId="3e5c5154-569e-4d81-aa91-4f91841cdfa9" providerId="ADAL" clId="{0C2C1F7E-25F4-40C5-A5CB-3670323A1677}" dt="2022-10-25T13:14:05.087" v="1885" actId="1076"/>
        <pc:sldMkLst>
          <pc:docMk/>
          <pc:sldMk cId="3402491289" sldId="1744"/>
        </pc:sldMkLst>
        <pc:picChg chg="add mod">
          <ac:chgData name="Kelly Stokes" userId="3e5c5154-569e-4d81-aa91-4f91841cdfa9" providerId="ADAL" clId="{0C2C1F7E-25F4-40C5-A5CB-3670323A1677}" dt="2022-10-25T13:14:05.087" v="1885" actId="1076"/>
          <ac:picMkLst>
            <pc:docMk/>
            <pc:sldMk cId="3402491289" sldId="1744"/>
            <ac:picMk id="66562" creationId="{54B707D1-9764-32CB-C360-EDBD028E1EB1}"/>
          </ac:picMkLst>
        </pc:picChg>
      </pc:sldChg>
      <pc:sldChg chg="addSp modSp add">
        <pc:chgData name="Kelly Stokes" userId="3e5c5154-569e-4d81-aa91-4f91841cdfa9" providerId="ADAL" clId="{0C2C1F7E-25F4-40C5-A5CB-3670323A1677}" dt="2022-10-25T13:14:51.438" v="1904" actId="732"/>
        <pc:sldMkLst>
          <pc:docMk/>
          <pc:sldMk cId="1217031656" sldId="1745"/>
        </pc:sldMkLst>
        <pc:picChg chg="add mod">
          <ac:chgData name="Kelly Stokes" userId="3e5c5154-569e-4d81-aa91-4f91841cdfa9" providerId="ADAL" clId="{0C2C1F7E-25F4-40C5-A5CB-3670323A1677}" dt="2022-10-25T13:14:51.438" v="1904" actId="732"/>
          <ac:picMkLst>
            <pc:docMk/>
            <pc:sldMk cId="1217031656" sldId="1745"/>
            <ac:picMk id="67586" creationId="{6EB4E695-B1A6-227D-3593-1369ADA6F606}"/>
          </ac:picMkLst>
        </pc:picChg>
      </pc:sldChg>
      <pc:sldChg chg="addSp modSp add">
        <pc:chgData name="Kelly Stokes" userId="3e5c5154-569e-4d81-aa91-4f91841cdfa9" providerId="ADAL" clId="{0C2C1F7E-25F4-40C5-A5CB-3670323A1677}" dt="2022-10-25T13:15:46.285" v="1923" actId="732"/>
        <pc:sldMkLst>
          <pc:docMk/>
          <pc:sldMk cId="2433845099" sldId="1746"/>
        </pc:sldMkLst>
        <pc:picChg chg="add mod">
          <ac:chgData name="Kelly Stokes" userId="3e5c5154-569e-4d81-aa91-4f91841cdfa9" providerId="ADAL" clId="{0C2C1F7E-25F4-40C5-A5CB-3670323A1677}" dt="2022-10-25T13:15:46.285" v="1923" actId="732"/>
          <ac:picMkLst>
            <pc:docMk/>
            <pc:sldMk cId="2433845099" sldId="1746"/>
            <ac:picMk id="68610" creationId="{46EF9E1D-B752-8541-A630-42B18A5179E5}"/>
          </ac:picMkLst>
        </pc:picChg>
      </pc:sldChg>
      <pc:sldChg chg="addSp modSp add">
        <pc:chgData name="Kelly Stokes" userId="3e5c5154-569e-4d81-aa91-4f91841cdfa9" providerId="ADAL" clId="{0C2C1F7E-25F4-40C5-A5CB-3670323A1677}" dt="2022-10-25T13:16:46.170" v="1946" actId="1076"/>
        <pc:sldMkLst>
          <pc:docMk/>
          <pc:sldMk cId="3169839092" sldId="1747"/>
        </pc:sldMkLst>
        <pc:picChg chg="add mod">
          <ac:chgData name="Kelly Stokes" userId="3e5c5154-569e-4d81-aa91-4f91841cdfa9" providerId="ADAL" clId="{0C2C1F7E-25F4-40C5-A5CB-3670323A1677}" dt="2022-10-25T13:16:46.170" v="1946" actId="1076"/>
          <ac:picMkLst>
            <pc:docMk/>
            <pc:sldMk cId="3169839092" sldId="1747"/>
            <ac:picMk id="69634" creationId="{CB9FB1AD-DAE3-5D4F-F122-CE1D445AF1D0}"/>
          </ac:picMkLst>
        </pc:picChg>
      </pc:sldChg>
      <pc:sldChg chg="addSp modSp add">
        <pc:chgData name="Kelly Stokes" userId="3e5c5154-569e-4d81-aa91-4f91841cdfa9" providerId="ADAL" clId="{0C2C1F7E-25F4-40C5-A5CB-3670323A1677}" dt="2022-10-25T13:17:36.964" v="1969" actId="732"/>
        <pc:sldMkLst>
          <pc:docMk/>
          <pc:sldMk cId="696770474" sldId="1748"/>
        </pc:sldMkLst>
        <pc:picChg chg="add mod">
          <ac:chgData name="Kelly Stokes" userId="3e5c5154-569e-4d81-aa91-4f91841cdfa9" providerId="ADAL" clId="{0C2C1F7E-25F4-40C5-A5CB-3670323A1677}" dt="2022-10-25T13:17:36.964" v="1969" actId="732"/>
          <ac:picMkLst>
            <pc:docMk/>
            <pc:sldMk cId="696770474" sldId="1748"/>
            <ac:picMk id="70658" creationId="{F5CAE3DC-DAFA-06AF-B5AC-292D23257CCC}"/>
          </ac:picMkLst>
        </pc:picChg>
      </pc:sldChg>
      <pc:sldChg chg="addSp modSp add">
        <pc:chgData name="Kelly Stokes" userId="3e5c5154-569e-4d81-aa91-4f91841cdfa9" providerId="ADAL" clId="{0C2C1F7E-25F4-40C5-A5CB-3670323A1677}" dt="2022-10-25T13:18:47.191" v="1983" actId="732"/>
        <pc:sldMkLst>
          <pc:docMk/>
          <pc:sldMk cId="3264004153" sldId="1749"/>
        </pc:sldMkLst>
        <pc:picChg chg="add mod">
          <ac:chgData name="Kelly Stokes" userId="3e5c5154-569e-4d81-aa91-4f91841cdfa9" providerId="ADAL" clId="{0C2C1F7E-25F4-40C5-A5CB-3670323A1677}" dt="2022-10-25T13:18:47.191" v="1983" actId="732"/>
          <ac:picMkLst>
            <pc:docMk/>
            <pc:sldMk cId="3264004153" sldId="1749"/>
            <ac:picMk id="71682" creationId="{185EEC03-DBDC-3415-465A-004CB58CB523}"/>
          </ac:picMkLst>
        </pc:picChg>
      </pc:sldChg>
      <pc:sldChg chg="modSp add mod">
        <pc:chgData name="Kelly Stokes" userId="3e5c5154-569e-4d81-aa91-4f91841cdfa9" providerId="ADAL" clId="{0C2C1F7E-25F4-40C5-A5CB-3670323A1677}" dt="2022-10-25T13:20:01.275" v="2041" actId="1076"/>
        <pc:sldMkLst>
          <pc:docMk/>
          <pc:sldMk cId="4284370455" sldId="1750"/>
        </pc:sldMkLst>
        <pc:spChg chg="mod">
          <ac:chgData name="Kelly Stokes" userId="3e5c5154-569e-4d81-aa91-4f91841cdfa9" providerId="ADAL" clId="{0C2C1F7E-25F4-40C5-A5CB-3670323A1677}" dt="2022-10-25T13:20:01.275" v="2041" actId="1076"/>
          <ac:spMkLst>
            <pc:docMk/>
            <pc:sldMk cId="4284370455" sldId="1750"/>
            <ac:spMk id="2" creationId="{52DA34BA-82FC-47C5-BCE1-BB65E08B92A1}"/>
          </ac:spMkLst>
        </pc:spChg>
      </pc:sldChg>
      <pc:sldChg chg="add">
        <pc:chgData name="Kelly Stokes" userId="3e5c5154-569e-4d81-aa91-4f91841cdfa9" providerId="ADAL" clId="{0C2C1F7E-25F4-40C5-A5CB-3670323A1677}" dt="2022-10-25T13:20:15.248" v="2043" actId="2890"/>
        <pc:sldMkLst>
          <pc:docMk/>
          <pc:sldMk cId="1320636292" sldId="1751"/>
        </pc:sldMkLst>
      </pc:sldChg>
      <pc:sldChg chg="modSp add mod">
        <pc:chgData name="Kelly Stokes" userId="3e5c5154-569e-4d81-aa91-4f91841cdfa9" providerId="ADAL" clId="{0C2C1F7E-25F4-40C5-A5CB-3670323A1677}" dt="2022-10-25T13:20:25.489" v="2052" actId="20577"/>
        <pc:sldMkLst>
          <pc:docMk/>
          <pc:sldMk cId="2929164328" sldId="1752"/>
        </pc:sldMkLst>
        <pc:spChg chg="mod">
          <ac:chgData name="Kelly Stokes" userId="3e5c5154-569e-4d81-aa91-4f91841cdfa9" providerId="ADAL" clId="{0C2C1F7E-25F4-40C5-A5CB-3670323A1677}" dt="2022-10-25T13:20:25.489" v="2052" actId="20577"/>
          <ac:spMkLst>
            <pc:docMk/>
            <pc:sldMk cId="2929164328" sldId="1752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0C2C1F7E-25F4-40C5-A5CB-3670323A1677}" dt="2022-10-25T13:21:41.968" v="2109" actId="1076"/>
        <pc:sldMkLst>
          <pc:docMk/>
          <pc:sldMk cId="3821753496" sldId="1753"/>
        </pc:sldMkLst>
        <pc:spChg chg="mod">
          <ac:chgData name="Kelly Stokes" userId="3e5c5154-569e-4d81-aa91-4f91841cdfa9" providerId="ADAL" clId="{0C2C1F7E-25F4-40C5-A5CB-3670323A1677}" dt="2022-10-25T13:21:41.968" v="2109" actId="1076"/>
          <ac:spMkLst>
            <pc:docMk/>
            <pc:sldMk cId="3821753496" sldId="1753"/>
            <ac:spMk id="2" creationId="{52DA34BA-82FC-47C5-BCE1-BB65E08B92A1}"/>
          </ac:spMkLst>
        </pc:spChg>
      </pc:sldChg>
      <pc:sldChg chg="add">
        <pc:chgData name="Kelly Stokes" userId="3e5c5154-569e-4d81-aa91-4f91841cdfa9" providerId="ADAL" clId="{0C2C1F7E-25F4-40C5-A5CB-3670323A1677}" dt="2022-10-25T13:21:54.385" v="2111" actId="2890"/>
        <pc:sldMkLst>
          <pc:docMk/>
          <pc:sldMk cId="2137416727" sldId="1754"/>
        </pc:sldMkLst>
      </pc:sldChg>
      <pc:sldChg chg="modSp add mod">
        <pc:chgData name="Kelly Stokes" userId="3e5c5154-569e-4d81-aa91-4f91841cdfa9" providerId="ADAL" clId="{0C2C1F7E-25F4-40C5-A5CB-3670323A1677}" dt="2022-10-25T13:22:09.034" v="2121" actId="14100"/>
        <pc:sldMkLst>
          <pc:docMk/>
          <pc:sldMk cId="338954755" sldId="1755"/>
        </pc:sldMkLst>
        <pc:spChg chg="mod">
          <ac:chgData name="Kelly Stokes" userId="3e5c5154-569e-4d81-aa91-4f91841cdfa9" providerId="ADAL" clId="{0C2C1F7E-25F4-40C5-A5CB-3670323A1677}" dt="2022-10-25T13:22:09.034" v="2121" actId="14100"/>
          <ac:spMkLst>
            <pc:docMk/>
            <pc:sldMk cId="338954755" sldId="1755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0C2C1F7E-25F4-40C5-A5CB-3670323A1677}" dt="2022-10-25T13:23:26.465" v="2178" actId="14100"/>
        <pc:sldMkLst>
          <pc:docMk/>
          <pc:sldMk cId="3171088054" sldId="1756"/>
        </pc:sldMkLst>
        <pc:spChg chg="mod">
          <ac:chgData name="Kelly Stokes" userId="3e5c5154-569e-4d81-aa91-4f91841cdfa9" providerId="ADAL" clId="{0C2C1F7E-25F4-40C5-A5CB-3670323A1677}" dt="2022-10-25T13:23:23.382" v="2176" actId="1076"/>
          <ac:spMkLst>
            <pc:docMk/>
            <pc:sldMk cId="3171088054" sldId="1756"/>
            <ac:spMk id="2" creationId="{52DA34BA-82FC-47C5-BCE1-BB65E08B92A1}"/>
          </ac:spMkLst>
        </pc:spChg>
        <pc:picChg chg="mod">
          <ac:chgData name="Kelly Stokes" userId="3e5c5154-569e-4d81-aa91-4f91841cdfa9" providerId="ADAL" clId="{0C2C1F7E-25F4-40C5-A5CB-3670323A1677}" dt="2022-10-25T13:23:26.465" v="2178" actId="14100"/>
          <ac:picMkLst>
            <pc:docMk/>
            <pc:sldMk cId="3171088054" sldId="1756"/>
            <ac:picMk id="3" creationId="{81ADD270-9C21-D67A-E35A-C28C1C918834}"/>
          </ac:picMkLst>
        </pc:picChg>
      </pc:sldChg>
      <pc:sldChg chg="add">
        <pc:chgData name="Kelly Stokes" userId="3e5c5154-569e-4d81-aa91-4f91841cdfa9" providerId="ADAL" clId="{0C2C1F7E-25F4-40C5-A5CB-3670323A1677}" dt="2022-10-25T13:23:40.098" v="2180" actId="2890"/>
        <pc:sldMkLst>
          <pc:docMk/>
          <pc:sldMk cId="1132557702" sldId="1757"/>
        </pc:sldMkLst>
      </pc:sldChg>
      <pc:sldChg chg="modSp add mod">
        <pc:chgData name="Kelly Stokes" userId="3e5c5154-569e-4d81-aa91-4f91841cdfa9" providerId="ADAL" clId="{0C2C1F7E-25F4-40C5-A5CB-3670323A1677}" dt="2022-10-25T13:23:50.205" v="2189" actId="14100"/>
        <pc:sldMkLst>
          <pc:docMk/>
          <pc:sldMk cId="3260722814" sldId="1758"/>
        </pc:sldMkLst>
        <pc:spChg chg="mod">
          <ac:chgData name="Kelly Stokes" userId="3e5c5154-569e-4d81-aa91-4f91841cdfa9" providerId="ADAL" clId="{0C2C1F7E-25F4-40C5-A5CB-3670323A1677}" dt="2022-10-25T13:23:50.205" v="2189" actId="14100"/>
          <ac:spMkLst>
            <pc:docMk/>
            <pc:sldMk cId="3260722814" sldId="1758"/>
            <ac:spMk id="2" creationId="{52DA34BA-82FC-47C5-BCE1-BB65E08B92A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92B4E-2C40-46AA-98A1-08FF812BB3CA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5075"/>
            <a:ext cx="592296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0333"/>
            <a:ext cx="2921582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80333"/>
            <a:ext cx="2921582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0640F-E73A-4148-92BA-D1C70A9666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34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9449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2028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Wind power to generate electricity is possibly the way to protect the earth.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948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Revisit and review the words from previous teaching and challenge words  – I say, we say, you say</a:t>
            </a:r>
          </a:p>
          <a:p>
            <a:r>
              <a:rPr lang="en-GB" dirty="0"/>
              <a:t>Ask children to write words only in their spelling book</a:t>
            </a:r>
          </a:p>
          <a:p>
            <a:endParaRPr lang="en-GB" dirty="0"/>
          </a:p>
          <a:p>
            <a:r>
              <a:rPr lang="en-GB" dirty="0"/>
              <a:t>Introduce the new spelling rule</a:t>
            </a:r>
          </a:p>
          <a:p>
            <a:endParaRPr lang="en-GB" dirty="0"/>
          </a:p>
          <a:p>
            <a:r>
              <a:rPr lang="en-GB" dirty="0"/>
              <a:t>Children to write the new spelling rule words and challenge words into books when the sentences are shown with the spelling word missing.</a:t>
            </a:r>
          </a:p>
          <a:p>
            <a:endParaRPr lang="en-GB" dirty="0"/>
          </a:p>
          <a:p>
            <a:r>
              <a:rPr lang="en-GB" dirty="0"/>
              <a:t>Read the extract with the class as choral reading.  Practise model of prosody etc.</a:t>
            </a:r>
          </a:p>
          <a:p>
            <a:endParaRPr lang="en-GB" dirty="0"/>
          </a:p>
          <a:p>
            <a:r>
              <a:rPr lang="en-GB" dirty="0"/>
              <a:t>Ask children to find the spelling words from the session in the text.</a:t>
            </a:r>
          </a:p>
          <a:p>
            <a:endParaRPr lang="en-GB" dirty="0"/>
          </a:p>
          <a:p>
            <a:r>
              <a:rPr lang="en-GB" dirty="0"/>
              <a:t>Then read allowed the chosen sentence for children to write fully in their books.</a:t>
            </a:r>
          </a:p>
          <a:p>
            <a:endParaRPr lang="en-GB" dirty="0"/>
          </a:p>
          <a:p>
            <a:r>
              <a:rPr lang="en-GB" dirty="0"/>
              <a:t>Show the extract and ask children to then edit their work to check they were correct in their dictation.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570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81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90528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82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9283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83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8376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84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45931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85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30516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86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28654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87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4984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471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88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68447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However, it is a difficult power to harness.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738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Revisit and review the words from previous teaching and challenge words  – I say, we say, you say</a:t>
            </a:r>
          </a:p>
          <a:p>
            <a:r>
              <a:rPr lang="en-GB" dirty="0"/>
              <a:t>Ask children to write words only in their spelling book</a:t>
            </a:r>
          </a:p>
          <a:p>
            <a:endParaRPr lang="en-GB" dirty="0"/>
          </a:p>
          <a:p>
            <a:r>
              <a:rPr lang="en-GB" dirty="0"/>
              <a:t>Introduce the new spelling rule</a:t>
            </a:r>
          </a:p>
          <a:p>
            <a:endParaRPr lang="en-GB" dirty="0"/>
          </a:p>
          <a:p>
            <a:r>
              <a:rPr lang="en-GB" dirty="0"/>
              <a:t>Children to write the new spelling rule words and challenge words into books when the sentences are shown with the spelling word missing.</a:t>
            </a:r>
          </a:p>
          <a:p>
            <a:endParaRPr lang="en-GB" dirty="0"/>
          </a:p>
          <a:p>
            <a:r>
              <a:rPr lang="en-GB" dirty="0"/>
              <a:t>Read the extract with the class as choral reading.  Practise model of prosody etc.</a:t>
            </a:r>
          </a:p>
          <a:p>
            <a:endParaRPr lang="en-GB" dirty="0"/>
          </a:p>
          <a:p>
            <a:r>
              <a:rPr lang="en-GB" dirty="0"/>
              <a:t>Ask children to find the spelling words from the session in the text.</a:t>
            </a:r>
          </a:p>
          <a:p>
            <a:endParaRPr lang="en-GB" dirty="0"/>
          </a:p>
          <a:p>
            <a:r>
              <a:rPr lang="en-GB" dirty="0"/>
              <a:t>Then read allowed the chosen sentence for children to write fully in their books.</a:t>
            </a:r>
          </a:p>
          <a:p>
            <a:endParaRPr lang="en-GB" dirty="0"/>
          </a:p>
          <a:p>
            <a:r>
              <a:rPr lang="en-GB" dirty="0"/>
              <a:t>Show the extract and ask children to then edit their work to check they were correct in their dictation.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695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157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98690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158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52599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159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83106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160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93636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161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40596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162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57488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163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6296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1089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164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48604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The wind is incredibly strong and can simply destroy anything in its path in a heartbeat.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3371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Revisit and review the words from previous teaching and challenge words  – I say, we say, you say</a:t>
            </a:r>
          </a:p>
          <a:p>
            <a:r>
              <a:rPr lang="en-GB" dirty="0"/>
              <a:t>Ask children to write words only in their spelling book</a:t>
            </a:r>
          </a:p>
          <a:p>
            <a:endParaRPr lang="en-GB" dirty="0"/>
          </a:p>
          <a:p>
            <a:r>
              <a:rPr lang="en-GB" dirty="0"/>
              <a:t>Introduce the new spelling rule</a:t>
            </a:r>
          </a:p>
          <a:p>
            <a:endParaRPr lang="en-GB" dirty="0"/>
          </a:p>
          <a:p>
            <a:r>
              <a:rPr lang="en-GB" dirty="0"/>
              <a:t>Children to write the new spelling rule words and challenge words into books when the sentences are shown with the spelling word missing.</a:t>
            </a:r>
          </a:p>
          <a:p>
            <a:endParaRPr lang="en-GB" dirty="0"/>
          </a:p>
          <a:p>
            <a:r>
              <a:rPr lang="en-GB" dirty="0"/>
              <a:t>Read the extract with the class as choral reading.  Practise model of prosody etc.</a:t>
            </a:r>
          </a:p>
          <a:p>
            <a:endParaRPr lang="en-GB" dirty="0"/>
          </a:p>
          <a:p>
            <a:r>
              <a:rPr lang="en-GB" dirty="0"/>
              <a:t>Ask children to find the spelling words from the session in the text.</a:t>
            </a:r>
          </a:p>
          <a:p>
            <a:endParaRPr lang="en-GB" dirty="0"/>
          </a:p>
          <a:p>
            <a:r>
              <a:rPr lang="en-GB" dirty="0"/>
              <a:t>Then read allowed the chosen sentence for children to write fully in their books.</a:t>
            </a:r>
          </a:p>
          <a:p>
            <a:endParaRPr lang="en-GB" dirty="0"/>
          </a:p>
          <a:p>
            <a:r>
              <a:rPr lang="en-GB" dirty="0"/>
              <a:t>Show the extract and ask children to then edit their work to check they were correct in their dictation.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0866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60999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15821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67644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09911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18935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56465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1688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723832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318140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They can simply destroy places all over the world.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304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26743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through the slides for all the R+R words for the week (both the focus and the challenge words)</a:t>
            </a:r>
          </a:p>
          <a:p>
            <a:r>
              <a:rPr lang="en-GB" dirty="0"/>
              <a:t>Click through the slides for all the new learning this week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306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84097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309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79117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61402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Say these words for the quiz</a:t>
            </a:r>
          </a:p>
          <a:p>
            <a:r>
              <a:rPr lang="en-GB" dirty="0"/>
              <a:t>Heart breath difficult earth   bicycle  reappear  gently horribly possibly probably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56238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96877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5113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for these words to be classed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63925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for these words to be classed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106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765583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for these words to be classed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82230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for these words to be classed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85475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61481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82921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61241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7703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00730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34255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4044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161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508751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263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8934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4539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3193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7D1D7-06E4-4E98-BF3D-7BD854000A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F3BD16-BC0A-47B0-9471-64872D205F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909D6-D61A-4D89-B4C4-105980D46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EC934-77AD-411E-9939-DFB5FF928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0067E-6E51-4C8C-ABD8-09D768CFE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002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15363-0852-4963-90D0-3A51B4CFC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4D8602-8AAF-4BBF-95B2-5207E0C52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04686-998B-4A4A-B61A-DB8CD047B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9C055-29FC-425C-9DDD-7647B5A99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4614F-D2BD-4875-B2E2-5C56B0D0C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649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B39718-3A37-4F40-BD76-2EA7772642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6A78EA-07FA-4642-925C-0C4CAE9EC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BEF9C-A14C-406F-91F4-F10184F88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14318-1B68-4E1C-911F-BEB1AAA36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ED3EC-DEE9-4CEA-8116-DE5C20664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138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0A335-589D-4212-8B4A-567E5818E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416AD-D486-41D7-8FD4-B93DE7AF4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291C4-DF81-4623-9B2E-ED65784CE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89318-1D44-4287-8159-5E2516101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4006A-2510-48CE-9424-E54D84E7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90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C0F93-472F-4148-9183-A09CDE3F8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306A6-08A9-4B8B-AEF4-CCB2BBCBB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836CA-D445-4EF3-BC81-C393AA3D8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05203-48F6-4037-B0F2-D41F04B95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03AA0-8B58-4E08-9831-5699D45C3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80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91D03-7279-49F1-93A1-44C352A09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EF6F5-8A16-491D-B802-8A5A77A87C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AA8E0-A7C2-45C8-A24B-8D3FE920F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388EF-427D-4AA1-B7D9-1803CF8C7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07A0E5-8379-4ECE-BE3D-FD77F3F2A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42BAB-752F-4FE4-A744-8EC716E7B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922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60F65-553E-4EA7-9393-9A72405D5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3669FB-0031-4C6D-9E41-4E05ECB25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5828C8-B0F3-46F0-902A-B1ACECAEC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F26CB-4BC7-4A91-8467-31654B6EEB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AC1C1D-38D1-4129-AA07-0AA1F0A983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735A7D-9C6F-40D5-A0ED-9B5F404DB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877817-36E2-4C7A-BDD8-4850D4BB6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0941CB-DBD1-4B74-86E7-08C3C6B6A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4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C0238-1A2F-4C51-A153-DF6145D24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C62405-4945-4408-ABED-48428433B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63D6D0-44BD-4A1E-9583-6E8AF8754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DD4CD4-0D84-49DF-AFC8-E54976B98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172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1E7176-B8DC-482C-A7E4-DAAE3F224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75A30A-10FC-4EEE-BAFD-E933773B8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71F090-BEFF-41CC-ADD0-47A9B3C3E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963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B18BF-38B7-4A72-9B1B-2F8A05050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E2087-88B0-4162-8398-166D43592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4C0594-4042-4486-9C0E-238FF070A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B341A-4847-4FA0-B7D0-0C1824CF6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51D541-ED28-4D25-8166-EDF6BAC7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106F73-3CB8-48F0-BA19-978D56F0F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998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6F72C-B1B7-44AF-986F-41D991D75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36B94B-8F2D-47DC-8967-44566C38C9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69B9EE-037F-40CB-804D-362F99D86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7D70B8-9C84-447D-901A-DF22087DF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167344-0B64-49BE-87AF-90C9884C8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B27414-FCF5-4353-8146-32DF2CF66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700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7FF446-D0D7-4C28-B2B6-7EFB85CC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56BC68-EC3F-4437-B988-DF914F25F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FA33D-3EC1-4C48-A3AB-325DF7C0E1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4085C-17D4-4940-9BD4-E45CF49F265D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193DD-441F-4233-84E7-2B8E3135E7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5801E-F21C-43C7-8D0F-5A3A768EBB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22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2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2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2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3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3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3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3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3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3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3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3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3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3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3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3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3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3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3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92607-E334-409C-8872-AB6363C33D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Twinkl Cursive Looped" panose="02000000000000000000" pitchFamily="2" charset="0"/>
              </a:rPr>
              <a:t>Spelling Y3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667196-C5B4-45FC-B5E8-3B190D7A59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Mastering spellings: building on the foundations of phonics </a:t>
            </a:r>
          </a:p>
          <a:p>
            <a:endParaRPr lang="en-GB" dirty="0">
              <a:latin typeface="Twinkl Cursive Looped" panose="02000000000000000000" pitchFamily="2" charset="0"/>
            </a:endParaRPr>
          </a:p>
          <a:p>
            <a:r>
              <a:rPr lang="en-GB" dirty="0">
                <a:latin typeface="Twinkl Cursive Looped" panose="02000000000000000000" pitchFamily="2" charset="0"/>
              </a:rPr>
              <a:t>Spring 1</a:t>
            </a:r>
          </a:p>
          <a:p>
            <a:r>
              <a:rPr lang="en-GB" dirty="0">
                <a:latin typeface="Twinkl Cursive Looped" panose="02000000000000000000" pitchFamily="2" charset="0"/>
              </a:rPr>
              <a:t>Week 3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579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breath</a:t>
            </a:r>
          </a:p>
        </p:txBody>
      </p:sp>
    </p:spTree>
    <p:extLst>
      <p:ext uri="{BB962C8B-B14F-4D97-AF65-F5344CB8AC3E}">
        <p14:creationId xmlns:p14="http://schemas.microsoft.com/office/powerpoint/2010/main" val="140627174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biannual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4572000" y="3690258"/>
            <a:ext cx="702128" cy="6804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5298" name="Picture 2" descr="Image result for biannual calendar clipart">
            <a:extLst>
              <a:ext uri="{FF2B5EF4-FFF2-40B4-BE49-F238E27FC236}">
                <a16:creationId xmlns:a16="http://schemas.microsoft.com/office/drawing/2014/main" id="{7DBE7998-23C7-41AA-DB54-22C59DD8E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86" y="901473"/>
            <a:ext cx="251460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11817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biangular</a:t>
            </a:r>
          </a:p>
        </p:txBody>
      </p:sp>
    </p:spTree>
    <p:extLst>
      <p:ext uri="{BB962C8B-B14F-4D97-AF65-F5344CB8AC3E}">
        <p14:creationId xmlns:p14="http://schemas.microsoft.com/office/powerpoint/2010/main" val="388216666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biangular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CBA2DA-E95C-434C-BE81-320E182AE5EF}"/>
              </a:ext>
            </a:extLst>
          </p:cNvPr>
          <p:cNvSpPr/>
          <p:nvPr/>
        </p:nvSpPr>
        <p:spPr>
          <a:xfrm>
            <a:off x="4408714" y="3673930"/>
            <a:ext cx="734784" cy="6477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869628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biangular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CBA2DA-E95C-434C-BE81-320E182AE5EF}"/>
              </a:ext>
            </a:extLst>
          </p:cNvPr>
          <p:cNvSpPr/>
          <p:nvPr/>
        </p:nvSpPr>
        <p:spPr>
          <a:xfrm>
            <a:off x="4408714" y="3673930"/>
            <a:ext cx="734784" cy="6477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6322" name="Picture 2" descr="Image result for biangular clipart">
            <a:extLst>
              <a:ext uri="{FF2B5EF4-FFF2-40B4-BE49-F238E27FC236}">
                <a16:creationId xmlns:a16="http://schemas.microsoft.com/office/drawing/2014/main" id="{A8C2D86D-B062-427D-4AF4-7AB7E8511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27" y="612321"/>
            <a:ext cx="16287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36126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Teach and Practise</a:t>
            </a:r>
          </a:p>
        </p:txBody>
      </p:sp>
    </p:spTree>
    <p:extLst>
      <p:ext uri="{BB962C8B-B14F-4D97-AF65-F5344CB8AC3E}">
        <p14:creationId xmlns:p14="http://schemas.microsoft.com/office/powerpoint/2010/main" val="426733981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suffix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-</a:t>
            </a:r>
            <a:r>
              <a:rPr lang="en-GB" dirty="0" err="1">
                <a:latin typeface="Twinkl Cursive Looped" panose="02000000000000000000" pitchFamily="2" charset="0"/>
              </a:rPr>
              <a:t>ly</a:t>
            </a:r>
            <a:endParaRPr lang="en-GB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05736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-</a:t>
            </a:r>
            <a:r>
              <a:rPr lang="en-GB" dirty="0" err="1">
                <a:latin typeface="Twinkl Cursive Looped" panose="02000000000000000000" pitchFamily="2" charset="0"/>
              </a:rPr>
              <a:t>ly</a:t>
            </a:r>
            <a:endParaRPr lang="en-GB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30810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578" y="4974939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-</a:t>
            </a:r>
            <a:r>
              <a:rPr lang="en-GB" dirty="0" err="1">
                <a:latin typeface="Twinkl Cursive Looped" panose="02000000000000000000" pitchFamily="2" charset="0"/>
              </a:rPr>
              <a:t>ly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Creating adverbs using the suffix –</a:t>
            </a:r>
            <a:r>
              <a:rPr lang="en-GB" dirty="0" err="1">
                <a:latin typeface="Twinkl Cursive Looped" panose="02000000000000000000" pitchFamily="2" charset="0"/>
              </a:rPr>
              <a:t>ly</a:t>
            </a:r>
            <a:r>
              <a:rPr lang="en-GB" dirty="0">
                <a:latin typeface="Twinkl Cursive Looped" panose="02000000000000000000" pitchFamily="2" charset="0"/>
              </a:rPr>
              <a:t> where the root word ends in ‘le’. 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Rule – take off the ‘le’ and add ‘</a:t>
            </a:r>
            <a:r>
              <a:rPr lang="en-GB" dirty="0" err="1">
                <a:latin typeface="Twinkl Cursive Looped" panose="02000000000000000000" pitchFamily="2" charset="0"/>
              </a:rPr>
              <a:t>ly</a:t>
            </a:r>
            <a:r>
              <a:rPr lang="en-GB" dirty="0">
                <a:latin typeface="Twinkl Cursive Looped" panose="02000000000000000000" pitchFamily="2" charset="0"/>
              </a:rPr>
              <a:t>’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14152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nobly</a:t>
            </a:r>
          </a:p>
        </p:txBody>
      </p:sp>
    </p:spTree>
    <p:extLst>
      <p:ext uri="{BB962C8B-B14F-4D97-AF65-F5344CB8AC3E}">
        <p14:creationId xmlns:p14="http://schemas.microsoft.com/office/powerpoint/2010/main" val="413505765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nobly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6711042" y="3561670"/>
            <a:ext cx="734787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033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4025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breath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NOUN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to take air into your lungs and send it out again through your nose or mouth </a:t>
            </a:r>
          </a:p>
        </p:txBody>
      </p:sp>
    </p:spTree>
    <p:extLst>
      <p:ext uri="{BB962C8B-B14F-4D97-AF65-F5344CB8AC3E}">
        <p14:creationId xmlns:p14="http://schemas.microsoft.com/office/powerpoint/2010/main" val="67381328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nobly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6711042" y="3561670"/>
            <a:ext cx="734787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7346" name="Picture 2" descr="Image result for nobly clipart">
            <a:extLst>
              <a:ext uri="{FF2B5EF4-FFF2-40B4-BE49-F238E27FC236}">
                <a16:creationId xmlns:a16="http://schemas.microsoft.com/office/drawing/2014/main" id="{F85EE4C8-430D-AE81-A309-F7F8BAA76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97" y="500063"/>
            <a:ext cx="211455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78765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horribly</a:t>
            </a:r>
          </a:p>
        </p:txBody>
      </p:sp>
    </p:spTree>
    <p:extLst>
      <p:ext uri="{BB962C8B-B14F-4D97-AF65-F5344CB8AC3E}">
        <p14:creationId xmlns:p14="http://schemas.microsoft.com/office/powerpoint/2010/main" val="409751240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horribly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6776360" y="3673929"/>
            <a:ext cx="685798" cy="6804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37402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horribly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6776360" y="3673929"/>
            <a:ext cx="685798" cy="6804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8370" name="Picture 2" descr="Image result for horribly clipart">
            <a:extLst>
              <a:ext uri="{FF2B5EF4-FFF2-40B4-BE49-F238E27FC236}">
                <a16:creationId xmlns:a16="http://schemas.microsoft.com/office/drawing/2014/main" id="{57678066-8CA4-7262-553F-5AF23D4D31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 bwMode="auto">
          <a:xfrm>
            <a:off x="470127" y="713014"/>
            <a:ext cx="20097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28630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terribly</a:t>
            </a:r>
          </a:p>
        </p:txBody>
      </p:sp>
    </p:spTree>
    <p:extLst>
      <p:ext uri="{BB962C8B-B14F-4D97-AF65-F5344CB8AC3E}">
        <p14:creationId xmlns:p14="http://schemas.microsoft.com/office/powerpoint/2010/main" val="358153883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terribly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057B79-A2F9-8CC8-D246-FC14A4DA4D85}"/>
              </a:ext>
            </a:extLst>
          </p:cNvPr>
          <p:cNvSpPr/>
          <p:nvPr/>
        </p:nvSpPr>
        <p:spPr>
          <a:xfrm>
            <a:off x="6645729" y="3690259"/>
            <a:ext cx="767442" cy="87221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68951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terribly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057B79-A2F9-8CC8-D246-FC14A4DA4D85}"/>
              </a:ext>
            </a:extLst>
          </p:cNvPr>
          <p:cNvSpPr/>
          <p:nvPr/>
        </p:nvSpPr>
        <p:spPr>
          <a:xfrm>
            <a:off x="6645729" y="3690259"/>
            <a:ext cx="767442" cy="87221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394" name="Picture 2" descr="Image result for terribly clipart">
            <a:extLst>
              <a:ext uri="{FF2B5EF4-FFF2-40B4-BE49-F238E27FC236}">
                <a16:creationId xmlns:a16="http://schemas.microsoft.com/office/drawing/2014/main" id="{D0F60442-7657-2381-1496-8CB773A84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83" y="547008"/>
            <a:ext cx="18859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49955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nobly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09605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nobly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noble (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–le</a:t>
            </a:r>
            <a:r>
              <a:rPr lang="en-GB" dirty="0">
                <a:latin typeface="Twinkl Cursive Looped" panose="02000000000000000000" pitchFamily="2" charset="0"/>
              </a:rPr>
              <a:t>) + </a:t>
            </a:r>
            <a:r>
              <a:rPr lang="en-GB" dirty="0" err="1">
                <a:latin typeface="Twinkl Cursive Looped" panose="02000000000000000000" pitchFamily="2" charset="0"/>
              </a:rPr>
              <a:t>ly</a:t>
            </a:r>
            <a:r>
              <a:rPr lang="en-GB" dirty="0">
                <a:latin typeface="Twinkl Cursive Looped" panose="02000000000000000000" pitchFamily="2" charset="0"/>
              </a:rPr>
              <a:t> = nobly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46082" name="Picture 2" descr="Image result for nobly clipart">
            <a:extLst>
              <a:ext uri="{FF2B5EF4-FFF2-40B4-BE49-F238E27FC236}">
                <a16:creationId xmlns:a16="http://schemas.microsoft.com/office/drawing/2014/main" id="{8AD2E414-969F-8F8D-F949-AF0A84B3D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96" y="826634"/>
            <a:ext cx="211455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228330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465" y="5290541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nobly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noble (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–le</a:t>
            </a:r>
            <a:r>
              <a:rPr lang="en-GB" dirty="0">
                <a:latin typeface="Twinkl Cursive Looped" panose="02000000000000000000" pitchFamily="2" charset="0"/>
              </a:rPr>
              <a:t>) + </a:t>
            </a:r>
            <a:r>
              <a:rPr lang="en-GB" dirty="0" err="1">
                <a:latin typeface="Twinkl Cursive Looped" panose="02000000000000000000" pitchFamily="2" charset="0"/>
              </a:rPr>
              <a:t>ly</a:t>
            </a:r>
            <a:r>
              <a:rPr lang="en-GB" dirty="0">
                <a:latin typeface="Twinkl Cursive Looped" panose="02000000000000000000" pitchFamily="2" charset="0"/>
              </a:rPr>
              <a:t> = nobly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adverb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in a way that shows fine personal qualities or high moral principles.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46082" name="Picture 2" descr="Image result for nobly clipart">
            <a:extLst>
              <a:ext uri="{FF2B5EF4-FFF2-40B4-BE49-F238E27FC236}">
                <a16:creationId xmlns:a16="http://schemas.microsoft.com/office/drawing/2014/main" id="{8AD2E414-969F-8F8D-F949-AF0A84B3D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96" y="826634"/>
            <a:ext cx="211455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981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89241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breath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NOUN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to take air into your lungs and send it out again through your nose or mouth </a:t>
            </a:r>
          </a:p>
        </p:txBody>
      </p:sp>
      <p:pic>
        <p:nvPicPr>
          <p:cNvPr id="2050" name="Picture 2" descr="Image result for breath clipart">
            <a:extLst>
              <a:ext uri="{FF2B5EF4-FFF2-40B4-BE49-F238E27FC236}">
                <a16:creationId xmlns:a16="http://schemas.microsoft.com/office/drawing/2014/main" id="{B7635C8D-ED0D-4CFF-B444-D33F452F6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56" y="625929"/>
            <a:ext cx="1095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475990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horribly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689767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horribly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horrible (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–le</a:t>
            </a:r>
            <a:r>
              <a:rPr lang="en-GB" dirty="0">
                <a:latin typeface="Twinkl Cursive Looped" panose="02000000000000000000" pitchFamily="2" charset="0"/>
              </a:rPr>
              <a:t>) + </a:t>
            </a:r>
            <a:r>
              <a:rPr lang="en-GB" dirty="0" err="1">
                <a:latin typeface="Twinkl Cursive Looped" panose="02000000000000000000" pitchFamily="2" charset="0"/>
              </a:rPr>
              <a:t>ly</a:t>
            </a:r>
            <a:r>
              <a:rPr lang="en-GB" dirty="0">
                <a:latin typeface="Twinkl Cursive Looped" panose="02000000000000000000" pitchFamily="2" charset="0"/>
              </a:rPr>
              <a:t> = horribly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3" name="Picture 2" descr="Image result for horribly clipart">
            <a:extLst>
              <a:ext uri="{FF2B5EF4-FFF2-40B4-BE49-F238E27FC236}">
                <a16:creationId xmlns:a16="http://schemas.microsoft.com/office/drawing/2014/main" id="{B3C4E79A-7595-7829-4EE6-3C687D0A4B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 bwMode="auto">
          <a:xfrm>
            <a:off x="470127" y="713014"/>
            <a:ext cx="20097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05971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7211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horribly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horrible (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–le</a:t>
            </a:r>
            <a:r>
              <a:rPr lang="en-GB" dirty="0">
                <a:latin typeface="Twinkl Cursive Looped" panose="02000000000000000000" pitchFamily="2" charset="0"/>
              </a:rPr>
              <a:t>) + </a:t>
            </a:r>
            <a:r>
              <a:rPr lang="en-GB" dirty="0" err="1">
                <a:latin typeface="Twinkl Cursive Looped" panose="02000000000000000000" pitchFamily="2" charset="0"/>
              </a:rPr>
              <a:t>ly</a:t>
            </a:r>
            <a:r>
              <a:rPr lang="en-GB" dirty="0">
                <a:latin typeface="Twinkl Cursive Looped" panose="02000000000000000000" pitchFamily="2" charset="0"/>
              </a:rPr>
              <a:t> = horribly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adverb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in a way that causes horror.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3" name="Picture 2" descr="Image result for horribly clipart">
            <a:extLst>
              <a:ext uri="{FF2B5EF4-FFF2-40B4-BE49-F238E27FC236}">
                <a16:creationId xmlns:a16="http://schemas.microsoft.com/office/drawing/2014/main" id="{B3C4E79A-7595-7829-4EE6-3C687D0A4B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 bwMode="auto">
          <a:xfrm>
            <a:off x="38100" y="189139"/>
            <a:ext cx="20097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779167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terribly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88796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terribly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terrible (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–le</a:t>
            </a:r>
            <a:r>
              <a:rPr lang="en-GB" dirty="0">
                <a:latin typeface="Twinkl Cursive Looped" panose="02000000000000000000" pitchFamily="2" charset="0"/>
              </a:rPr>
              <a:t>) + </a:t>
            </a:r>
            <a:r>
              <a:rPr lang="en-GB" dirty="0" err="1">
                <a:latin typeface="Twinkl Cursive Looped" panose="02000000000000000000" pitchFamily="2" charset="0"/>
              </a:rPr>
              <a:t>ly</a:t>
            </a:r>
            <a:r>
              <a:rPr lang="en-GB" dirty="0">
                <a:latin typeface="Twinkl Cursive Looped" panose="02000000000000000000" pitchFamily="2" charset="0"/>
              </a:rPr>
              <a:t> =terribly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3" name="Picture 2" descr="Image result for terribly clipart">
            <a:extLst>
              <a:ext uri="{FF2B5EF4-FFF2-40B4-BE49-F238E27FC236}">
                <a16:creationId xmlns:a16="http://schemas.microsoft.com/office/drawing/2014/main" id="{BF3253D7-5FFC-9816-373B-A721BD188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83" y="547008"/>
            <a:ext cx="18859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969406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70882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terribly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terrible (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–le</a:t>
            </a:r>
            <a:r>
              <a:rPr lang="en-GB" dirty="0">
                <a:latin typeface="Twinkl Cursive Looped" panose="02000000000000000000" pitchFamily="2" charset="0"/>
              </a:rPr>
              <a:t>) + </a:t>
            </a:r>
            <a:r>
              <a:rPr lang="en-GB" dirty="0" err="1">
                <a:latin typeface="Twinkl Cursive Looped" panose="02000000000000000000" pitchFamily="2" charset="0"/>
              </a:rPr>
              <a:t>ly</a:t>
            </a:r>
            <a:r>
              <a:rPr lang="en-GB" dirty="0">
                <a:latin typeface="Twinkl Cursive Looped" panose="02000000000000000000" pitchFamily="2" charset="0"/>
              </a:rPr>
              <a:t> =terribly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adverb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very badly or unpleasantly.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3" name="Picture 2" descr="Image result for terribly clipart">
            <a:extLst>
              <a:ext uri="{FF2B5EF4-FFF2-40B4-BE49-F238E27FC236}">
                <a16:creationId xmlns:a16="http://schemas.microsoft.com/office/drawing/2014/main" id="{BF3253D7-5FFC-9816-373B-A721BD188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83" y="547008"/>
            <a:ext cx="18859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66572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A great soldier fought nobly in many battles.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752657522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A great soldier fought _____ in many battles.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285061691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A great soldier fought nobly in many battles.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090913763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People are suffering horribly in the aftermath of the cyclone.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805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prefix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re-</a:t>
            </a:r>
          </a:p>
        </p:txBody>
      </p:sp>
    </p:spTree>
    <p:extLst>
      <p:ext uri="{BB962C8B-B14F-4D97-AF65-F5344CB8AC3E}">
        <p14:creationId xmlns:p14="http://schemas.microsoft.com/office/powerpoint/2010/main" val="4130972434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People are suffering ________ in the aftermath of the cyclone.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634287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People are suffering horribly in the aftermath of the cyclone.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681483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They came into the kitchen, behaving terribly. </a:t>
            </a:r>
          </a:p>
        </p:txBody>
      </p:sp>
    </p:spTree>
    <p:extLst>
      <p:ext uri="{BB962C8B-B14F-4D97-AF65-F5344CB8AC3E}">
        <p14:creationId xmlns:p14="http://schemas.microsoft.com/office/powerpoint/2010/main" val="479647412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They came into the kitchen, behaving ________. </a:t>
            </a:r>
          </a:p>
        </p:txBody>
      </p:sp>
    </p:spTree>
    <p:extLst>
      <p:ext uri="{BB962C8B-B14F-4D97-AF65-F5344CB8AC3E}">
        <p14:creationId xmlns:p14="http://schemas.microsoft.com/office/powerpoint/2010/main" val="1223226956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They came into the kitchen, behaving terribly. </a:t>
            </a:r>
          </a:p>
        </p:txBody>
      </p:sp>
    </p:spTree>
    <p:extLst>
      <p:ext uri="{BB962C8B-B14F-4D97-AF65-F5344CB8AC3E}">
        <p14:creationId xmlns:p14="http://schemas.microsoft.com/office/powerpoint/2010/main" val="3070201253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New CHALLENGE words.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37440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difficult</a:t>
            </a:r>
          </a:p>
        </p:txBody>
      </p:sp>
    </p:spTree>
    <p:extLst>
      <p:ext uri="{BB962C8B-B14F-4D97-AF65-F5344CB8AC3E}">
        <p14:creationId xmlns:p14="http://schemas.microsoft.com/office/powerpoint/2010/main" val="581622509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difficult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It is difficult to make decisions.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893857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difficult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It is difficult to make decisions.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9218" name="Picture 2" descr="Image result for difficult clipart">
            <a:extLst>
              <a:ext uri="{FF2B5EF4-FFF2-40B4-BE49-F238E27FC236}">
                <a16:creationId xmlns:a16="http://schemas.microsoft.com/office/drawing/2014/main" id="{0B7559BD-BF0E-7971-8E47-A5D65B2BB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6" y="710293"/>
            <a:ext cx="12954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627417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271" y="3080825"/>
            <a:ext cx="11609615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It is difficult to make decisions.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392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re-</a:t>
            </a:r>
          </a:p>
        </p:txBody>
      </p:sp>
    </p:spTree>
    <p:extLst>
      <p:ext uri="{BB962C8B-B14F-4D97-AF65-F5344CB8AC3E}">
        <p14:creationId xmlns:p14="http://schemas.microsoft.com/office/powerpoint/2010/main" val="1540551246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271" y="3080825"/>
            <a:ext cx="11609615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It is _________ to make decisions.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383930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271" y="3080825"/>
            <a:ext cx="11609615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It is difficult to make decisions.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C0E0FC-1BBE-4997-C3BB-08CD3A80E9F0}"/>
              </a:ext>
            </a:extLst>
          </p:cNvPr>
          <p:cNvSpPr/>
          <p:nvPr/>
        </p:nvSpPr>
        <p:spPr>
          <a:xfrm>
            <a:off x="2732313" y="3746810"/>
            <a:ext cx="2427516" cy="815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662197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earth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355308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earth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earth is the third planet from the sun.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083519588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earth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earth is the third planet from the sun. </a:t>
            </a:r>
            <a:endParaRPr lang="en-GB" i="1" dirty="0"/>
          </a:p>
        </p:txBody>
      </p:sp>
      <p:pic>
        <p:nvPicPr>
          <p:cNvPr id="13314" name="Picture 2" descr="Image result for earth clipart">
            <a:extLst>
              <a:ext uri="{FF2B5EF4-FFF2-40B4-BE49-F238E27FC236}">
                <a16:creationId xmlns:a16="http://schemas.microsoft.com/office/drawing/2014/main" id="{3914B00A-0DDD-FFD6-2FB3-74ECA69C5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67" y="344942"/>
            <a:ext cx="211455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985913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earth is the third planet from the sun.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90954837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_____ is the third planet from the sun.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316749924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earth is the third planet from the sun. </a:t>
            </a:r>
            <a:endParaRPr lang="en-GB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EE8044-F205-E864-1DBD-CAF3AA2BB2BF}"/>
              </a:ext>
            </a:extLst>
          </p:cNvPr>
          <p:cNvSpPr/>
          <p:nvPr/>
        </p:nvSpPr>
        <p:spPr>
          <a:xfrm>
            <a:off x="2302328" y="3005985"/>
            <a:ext cx="1730830" cy="815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888504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Practise and Apply</a:t>
            </a:r>
            <a:r>
              <a:rPr lang="en-GB" dirty="0">
                <a:latin typeface="Twinkl Cursive Looped" panose="02000000000000000000" pitchFamily="2" charset="0"/>
              </a:rPr>
              <a:t>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209774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Can you spot the spelling rule words and the challenge words?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042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906" y="3429000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re-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meaning again, back or it indicates repetition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545113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2" y="1551215"/>
            <a:ext cx="11511642" cy="4980213"/>
          </a:xfrm>
        </p:spPr>
        <p:txBody>
          <a:bodyPr>
            <a:noAutofit/>
          </a:bodyPr>
          <a:lstStyle/>
          <a:p>
            <a:pPr algn="l"/>
            <a: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Take Cover</a:t>
            </a:r>
            <a:b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</a:br>
            <a:b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</a:br>
            <a: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Wind power to generate electricity is possibly the way to protect the earth.  However, it is a difficult power to harness.  The wind is incredibly strong and can simply destroy anything in its path in a heartbeat.  Hurricanes, tornadoes, monsoons and floods are all increasing in frequency due to climate change.  They can simply destroy places all over the world. </a:t>
            </a:r>
          </a:p>
        </p:txBody>
      </p:sp>
    </p:spTree>
    <p:extLst>
      <p:ext uri="{BB962C8B-B14F-4D97-AF65-F5344CB8AC3E}">
        <p14:creationId xmlns:p14="http://schemas.microsoft.com/office/powerpoint/2010/main" val="2394221627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2" y="1551215"/>
            <a:ext cx="11511642" cy="4980213"/>
          </a:xfrm>
        </p:spPr>
        <p:txBody>
          <a:bodyPr>
            <a:noAutofit/>
          </a:bodyPr>
          <a:lstStyle/>
          <a:p>
            <a:pPr algn="l"/>
            <a: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Take Cover</a:t>
            </a:r>
            <a:b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</a:br>
            <a:b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</a:br>
            <a: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Wind power to generate electricity is </a:t>
            </a:r>
            <a:r>
              <a:rPr lang="en-GB" sz="4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winkl Cursive Looped" panose="02000000000000000000" pitchFamily="2" charset="0"/>
                <a:ea typeface="Times New Roman" panose="02020603050405020304" pitchFamily="18" charset="0"/>
              </a:rPr>
              <a:t>possibly</a:t>
            </a:r>
            <a: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 the way to protect the </a:t>
            </a:r>
            <a:r>
              <a:rPr lang="en-GB" sz="4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winkl Cursive Looped" panose="02000000000000000000" pitchFamily="2" charset="0"/>
                <a:ea typeface="Times New Roman" panose="02020603050405020304" pitchFamily="18" charset="0"/>
              </a:rPr>
              <a:t>earth</a:t>
            </a:r>
            <a: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.  However, it is a </a:t>
            </a:r>
            <a:r>
              <a:rPr lang="en-GB" sz="4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winkl Cursive Looped" panose="02000000000000000000" pitchFamily="2" charset="0"/>
                <a:ea typeface="Times New Roman" panose="02020603050405020304" pitchFamily="18" charset="0"/>
              </a:rPr>
              <a:t>difficult</a:t>
            </a:r>
            <a: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 power to harness.  The wind is </a:t>
            </a:r>
            <a:r>
              <a:rPr lang="en-GB" sz="4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winkl Cursive Looped" panose="02000000000000000000" pitchFamily="2" charset="0"/>
                <a:ea typeface="Times New Roman" panose="02020603050405020304" pitchFamily="18" charset="0"/>
              </a:rPr>
              <a:t>incredibly</a:t>
            </a:r>
            <a: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 strong and can </a:t>
            </a:r>
            <a:r>
              <a:rPr lang="en-GB" sz="4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winkl Cursive Looped" panose="02000000000000000000" pitchFamily="2" charset="0"/>
                <a:ea typeface="Times New Roman" panose="02020603050405020304" pitchFamily="18" charset="0"/>
              </a:rPr>
              <a:t>simply</a:t>
            </a:r>
            <a: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 destroy anything in its path in a </a:t>
            </a:r>
            <a:r>
              <a:rPr lang="en-GB" sz="4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winkl Cursive Looped" panose="02000000000000000000" pitchFamily="2" charset="0"/>
                <a:ea typeface="Times New Roman" panose="02020603050405020304" pitchFamily="18" charset="0"/>
              </a:rPr>
              <a:t>heart</a:t>
            </a:r>
            <a: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beat.  Hurricanes, tornadoes, monsoons and floods are all increasing in frequency due to climate change.  They can </a:t>
            </a:r>
            <a:r>
              <a:rPr lang="en-GB" sz="4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winkl Cursive Looped" panose="02000000000000000000" pitchFamily="2" charset="0"/>
                <a:ea typeface="Times New Roman" panose="02020603050405020304" pitchFamily="18" charset="0"/>
              </a:rPr>
              <a:t>simply</a:t>
            </a:r>
            <a: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 destroy places all over the world. </a:t>
            </a:r>
          </a:p>
        </p:txBody>
      </p:sp>
    </p:spTree>
    <p:extLst>
      <p:ext uri="{BB962C8B-B14F-4D97-AF65-F5344CB8AC3E}">
        <p14:creationId xmlns:p14="http://schemas.microsoft.com/office/powerpoint/2010/main" val="1384754253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Write this sentence as I dictate it to you.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258492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26784-A357-92CE-B6B1-8F248D3D6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50" y="2901724"/>
            <a:ext cx="10515600" cy="2852737"/>
          </a:xfrm>
        </p:spPr>
        <p:txBody>
          <a:bodyPr/>
          <a:lstStyle/>
          <a:p>
            <a:r>
              <a:rPr lang="en-GB" sz="6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However, it is a difficult power to harness.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93CA3-7411-8BC7-47E4-02215E91D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209551"/>
            <a:ext cx="10515600" cy="1500187"/>
          </a:xfrm>
        </p:spPr>
        <p:txBody>
          <a:bodyPr/>
          <a:lstStyle/>
          <a:p>
            <a:r>
              <a:rPr lang="en-GB" dirty="0"/>
              <a:t>Did you write it correctly?</a:t>
            </a:r>
          </a:p>
          <a:p>
            <a:r>
              <a:rPr lang="en-GB" dirty="0"/>
              <a:t>Edit your work and make sure you have it correct.</a:t>
            </a:r>
          </a:p>
          <a:p>
            <a:r>
              <a:rPr lang="en-GB" dirty="0"/>
              <a:t>Can you underline the spelling word that we have covered in this session?</a:t>
            </a:r>
          </a:p>
        </p:txBody>
      </p:sp>
    </p:spTree>
    <p:extLst>
      <p:ext uri="{BB962C8B-B14F-4D97-AF65-F5344CB8AC3E}">
        <p14:creationId xmlns:p14="http://schemas.microsoft.com/office/powerpoint/2010/main" val="3486337697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1469571" y="1518558"/>
            <a:ext cx="90460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Twinkl Cursive Looped" panose="02000000000000000000" pitchFamily="2" charset="0"/>
              </a:rPr>
              <a:t>Year 3  - Spring 1</a:t>
            </a:r>
          </a:p>
          <a:p>
            <a:r>
              <a:rPr lang="en-GB" sz="7200" dirty="0">
                <a:latin typeface="Twinkl Cursive Looped" panose="02000000000000000000" pitchFamily="2" charset="0"/>
              </a:rPr>
              <a:t>Week 3 - Wednesday</a:t>
            </a:r>
          </a:p>
          <a:p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1856455816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63D84A-A9D1-CFCD-9DD2-E91043CF0B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52" t="24273" r="18170" b="9980"/>
          <a:stretch/>
        </p:blipFill>
        <p:spPr>
          <a:xfrm>
            <a:off x="0" y="0"/>
            <a:ext cx="11642271" cy="686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59348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/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Revisit and Review</a:t>
            </a:r>
            <a:r>
              <a:rPr lang="en-GB" dirty="0">
                <a:latin typeface="Twinkl Cursive Looped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81651278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2709626054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heart</a:t>
            </a:r>
          </a:p>
        </p:txBody>
      </p:sp>
    </p:spTree>
    <p:extLst>
      <p:ext uri="{BB962C8B-B14F-4D97-AF65-F5344CB8AC3E}">
        <p14:creationId xmlns:p14="http://schemas.microsoft.com/office/powerpoint/2010/main" val="101588624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42283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heart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NOUN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an organ in your chest that pumps the blood around your body. </a:t>
            </a:r>
          </a:p>
        </p:txBody>
      </p:sp>
    </p:spTree>
    <p:extLst>
      <p:ext uri="{BB962C8B-B14F-4D97-AF65-F5344CB8AC3E}">
        <p14:creationId xmlns:p14="http://schemas.microsoft.com/office/powerpoint/2010/main" val="4205099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prefix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bi-</a:t>
            </a:r>
          </a:p>
        </p:txBody>
      </p:sp>
    </p:spTree>
    <p:extLst>
      <p:ext uri="{BB962C8B-B14F-4D97-AF65-F5344CB8AC3E}">
        <p14:creationId xmlns:p14="http://schemas.microsoft.com/office/powerpoint/2010/main" val="3522656031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42283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heart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NOUN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an organ in your chest that pumps the blood around your body. </a:t>
            </a:r>
          </a:p>
        </p:txBody>
      </p:sp>
      <p:pic>
        <p:nvPicPr>
          <p:cNvPr id="1026" name="Picture 2" descr="Image result for Human Heart">
            <a:extLst>
              <a:ext uri="{FF2B5EF4-FFF2-40B4-BE49-F238E27FC236}">
                <a16:creationId xmlns:a16="http://schemas.microsoft.com/office/drawing/2014/main" id="{C9568A0F-8FE7-9824-F0D1-04C5990B7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31" y="434067"/>
            <a:ext cx="218122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902494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238551839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breath</a:t>
            </a:r>
          </a:p>
        </p:txBody>
      </p:sp>
    </p:spTree>
    <p:extLst>
      <p:ext uri="{BB962C8B-B14F-4D97-AF65-F5344CB8AC3E}">
        <p14:creationId xmlns:p14="http://schemas.microsoft.com/office/powerpoint/2010/main" val="2325643836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4025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breath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NOUN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to take air into your lungs and send it out again through your nose or mouth </a:t>
            </a:r>
          </a:p>
        </p:txBody>
      </p:sp>
    </p:spTree>
    <p:extLst>
      <p:ext uri="{BB962C8B-B14F-4D97-AF65-F5344CB8AC3E}">
        <p14:creationId xmlns:p14="http://schemas.microsoft.com/office/powerpoint/2010/main" val="1311888357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89241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breath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NOUN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to take air into your lungs and send it out again through your nose or mouth </a:t>
            </a:r>
          </a:p>
        </p:txBody>
      </p:sp>
      <p:pic>
        <p:nvPicPr>
          <p:cNvPr id="2050" name="Picture 2" descr="Image result for breath clipart">
            <a:extLst>
              <a:ext uri="{FF2B5EF4-FFF2-40B4-BE49-F238E27FC236}">
                <a16:creationId xmlns:a16="http://schemas.microsoft.com/office/drawing/2014/main" id="{B7635C8D-ED0D-4CFF-B444-D33F452F6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56" y="625929"/>
            <a:ext cx="1095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437657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prefix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re-</a:t>
            </a:r>
          </a:p>
        </p:txBody>
      </p:sp>
    </p:spTree>
    <p:extLst>
      <p:ext uri="{BB962C8B-B14F-4D97-AF65-F5344CB8AC3E}">
        <p14:creationId xmlns:p14="http://schemas.microsoft.com/office/powerpoint/2010/main" val="46912654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re-</a:t>
            </a:r>
          </a:p>
        </p:txBody>
      </p:sp>
    </p:spTree>
    <p:extLst>
      <p:ext uri="{BB962C8B-B14F-4D97-AF65-F5344CB8AC3E}">
        <p14:creationId xmlns:p14="http://schemas.microsoft.com/office/powerpoint/2010/main" val="1146379987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906" y="3429000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re-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meaning again, back or it indicates repetition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275955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prefix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bi-</a:t>
            </a:r>
          </a:p>
        </p:txBody>
      </p:sp>
    </p:spTree>
    <p:extLst>
      <p:ext uri="{BB962C8B-B14F-4D97-AF65-F5344CB8AC3E}">
        <p14:creationId xmlns:p14="http://schemas.microsoft.com/office/powerpoint/2010/main" val="603149880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bi-</a:t>
            </a:r>
          </a:p>
        </p:txBody>
      </p:sp>
    </p:spTree>
    <p:extLst>
      <p:ext uri="{BB962C8B-B14F-4D97-AF65-F5344CB8AC3E}">
        <p14:creationId xmlns:p14="http://schemas.microsoft.com/office/powerpoint/2010/main" val="1428074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bi-</a:t>
            </a:r>
          </a:p>
        </p:txBody>
      </p:sp>
    </p:spTree>
    <p:extLst>
      <p:ext uri="{BB962C8B-B14F-4D97-AF65-F5344CB8AC3E}">
        <p14:creationId xmlns:p14="http://schemas.microsoft.com/office/powerpoint/2010/main" val="1432956693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906" y="3641271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bi-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meaning two, having two, twice, double, doubly, twofold, once every two, etc.,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from Latin bi- "twice, double,"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339548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reappear</a:t>
            </a:r>
          </a:p>
        </p:txBody>
      </p:sp>
    </p:spTree>
    <p:extLst>
      <p:ext uri="{BB962C8B-B14F-4D97-AF65-F5344CB8AC3E}">
        <p14:creationId xmlns:p14="http://schemas.microsoft.com/office/powerpoint/2010/main" val="967170759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reappear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4757057" y="3431041"/>
            <a:ext cx="876301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766189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reappear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4757057" y="3431041"/>
            <a:ext cx="876301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0418" name="Picture 2" descr="Image result for reappear clipart">
            <a:extLst>
              <a:ext uri="{FF2B5EF4-FFF2-40B4-BE49-F238E27FC236}">
                <a16:creationId xmlns:a16="http://schemas.microsoft.com/office/drawing/2014/main" id="{92CC767E-87C5-2B4D-AE4D-83C231A32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36" y="552450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313752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redecorate</a:t>
            </a:r>
          </a:p>
        </p:txBody>
      </p:sp>
    </p:spTree>
    <p:extLst>
      <p:ext uri="{BB962C8B-B14F-4D97-AF65-F5344CB8AC3E}">
        <p14:creationId xmlns:p14="http://schemas.microsoft.com/office/powerpoint/2010/main" val="3461972163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redecorate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4359729" y="3690258"/>
            <a:ext cx="702128" cy="6804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0884943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redecorate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4359729" y="3690258"/>
            <a:ext cx="702128" cy="6804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1442" name="Picture 2" descr="Image result for redecorate clipart">
            <a:extLst>
              <a:ext uri="{FF2B5EF4-FFF2-40B4-BE49-F238E27FC236}">
                <a16:creationId xmlns:a16="http://schemas.microsoft.com/office/drawing/2014/main" id="{86778201-0E65-CEBE-EADC-6F98BF67B9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61"/>
          <a:stretch/>
        </p:blipFill>
        <p:spPr bwMode="auto">
          <a:xfrm>
            <a:off x="553131" y="621166"/>
            <a:ext cx="2108426" cy="14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879966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reapply</a:t>
            </a:r>
          </a:p>
        </p:txBody>
      </p:sp>
    </p:spTree>
    <p:extLst>
      <p:ext uri="{BB962C8B-B14F-4D97-AF65-F5344CB8AC3E}">
        <p14:creationId xmlns:p14="http://schemas.microsoft.com/office/powerpoint/2010/main" val="2612505561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reapply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CBA2DA-E95C-434C-BE81-320E182AE5EF}"/>
              </a:ext>
            </a:extLst>
          </p:cNvPr>
          <p:cNvSpPr/>
          <p:nvPr/>
        </p:nvSpPr>
        <p:spPr>
          <a:xfrm>
            <a:off x="4767943" y="3805323"/>
            <a:ext cx="734784" cy="6477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5582163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reapply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CBA2DA-E95C-434C-BE81-320E182AE5EF}"/>
              </a:ext>
            </a:extLst>
          </p:cNvPr>
          <p:cNvSpPr/>
          <p:nvPr/>
        </p:nvSpPr>
        <p:spPr>
          <a:xfrm>
            <a:off x="4767943" y="3805323"/>
            <a:ext cx="734784" cy="6477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2466" name="Picture 2" descr="Image result for re-apply clipart">
            <a:extLst>
              <a:ext uri="{FF2B5EF4-FFF2-40B4-BE49-F238E27FC236}">
                <a16:creationId xmlns:a16="http://schemas.microsoft.com/office/drawing/2014/main" id="{61D23223-B791-8855-3A07-6E04C3B4C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04" y="487817"/>
            <a:ext cx="32194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475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906" y="3641271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bi-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meaning two, having two, twice, double, doubly, twofold, once every two, etc.,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from Latin bi- "twice, double,"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619306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Teach and Practise</a:t>
            </a:r>
          </a:p>
        </p:txBody>
      </p:sp>
    </p:spTree>
    <p:extLst>
      <p:ext uri="{BB962C8B-B14F-4D97-AF65-F5344CB8AC3E}">
        <p14:creationId xmlns:p14="http://schemas.microsoft.com/office/powerpoint/2010/main" val="993606998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suffix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-</a:t>
            </a:r>
            <a:r>
              <a:rPr lang="en-GB" dirty="0" err="1">
                <a:latin typeface="Twinkl Cursive Looped" panose="02000000000000000000" pitchFamily="2" charset="0"/>
              </a:rPr>
              <a:t>ly</a:t>
            </a:r>
            <a:endParaRPr lang="en-GB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875449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-</a:t>
            </a:r>
            <a:r>
              <a:rPr lang="en-GB" dirty="0" err="1">
                <a:latin typeface="Twinkl Cursive Looped" panose="02000000000000000000" pitchFamily="2" charset="0"/>
              </a:rPr>
              <a:t>ly</a:t>
            </a:r>
            <a:endParaRPr lang="en-GB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338008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578" y="4974939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-</a:t>
            </a:r>
            <a:r>
              <a:rPr lang="en-GB" dirty="0" err="1">
                <a:latin typeface="Twinkl Cursive Looped" panose="02000000000000000000" pitchFamily="2" charset="0"/>
              </a:rPr>
              <a:t>ly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Creating adverbs using the suffix –</a:t>
            </a:r>
            <a:r>
              <a:rPr lang="en-GB" dirty="0" err="1">
                <a:latin typeface="Twinkl Cursive Looped" panose="02000000000000000000" pitchFamily="2" charset="0"/>
              </a:rPr>
              <a:t>ly</a:t>
            </a:r>
            <a:r>
              <a:rPr lang="en-GB" dirty="0">
                <a:latin typeface="Twinkl Cursive Looped" panose="02000000000000000000" pitchFamily="2" charset="0"/>
              </a:rPr>
              <a:t> where the root word ends in ‘le’. 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Rule – take off the ‘le’ and add ‘</a:t>
            </a:r>
            <a:r>
              <a:rPr lang="en-GB" dirty="0" err="1">
                <a:latin typeface="Twinkl Cursive Looped" panose="02000000000000000000" pitchFamily="2" charset="0"/>
              </a:rPr>
              <a:t>ly</a:t>
            </a:r>
            <a:r>
              <a:rPr lang="en-GB" dirty="0">
                <a:latin typeface="Twinkl Cursive Looped" panose="02000000000000000000" pitchFamily="2" charset="0"/>
              </a:rPr>
              <a:t>’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766114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possibly</a:t>
            </a:r>
          </a:p>
        </p:txBody>
      </p:sp>
    </p:spTree>
    <p:extLst>
      <p:ext uri="{BB962C8B-B14F-4D97-AF65-F5344CB8AC3E}">
        <p14:creationId xmlns:p14="http://schemas.microsoft.com/office/powerpoint/2010/main" val="4011889406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possibly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7135585" y="3561670"/>
            <a:ext cx="734787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953832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possibly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7135585" y="3561670"/>
            <a:ext cx="734787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3490" name="Picture 2" descr="Image result for possibly clipart">
            <a:extLst>
              <a:ext uri="{FF2B5EF4-FFF2-40B4-BE49-F238E27FC236}">
                <a16:creationId xmlns:a16="http://schemas.microsoft.com/office/drawing/2014/main" id="{1A41C143-82BE-B84F-C047-94AEA0F799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82"/>
          <a:stretch/>
        </p:blipFill>
        <p:spPr bwMode="auto">
          <a:xfrm>
            <a:off x="538163" y="334735"/>
            <a:ext cx="2041751" cy="173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417225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incredibly</a:t>
            </a:r>
          </a:p>
        </p:txBody>
      </p:sp>
    </p:spTree>
    <p:extLst>
      <p:ext uri="{BB962C8B-B14F-4D97-AF65-F5344CB8AC3E}">
        <p14:creationId xmlns:p14="http://schemas.microsoft.com/office/powerpoint/2010/main" val="1912661291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incredibly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7086603" y="3657600"/>
            <a:ext cx="685798" cy="6804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375305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incredibly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7086603" y="3657600"/>
            <a:ext cx="685798" cy="6804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4514" name="Picture 2" descr="Image result for incredibly clipart">
            <a:extLst>
              <a:ext uri="{FF2B5EF4-FFF2-40B4-BE49-F238E27FC236}">
                <a16:creationId xmlns:a16="http://schemas.microsoft.com/office/drawing/2014/main" id="{B5802DF6-C628-3055-0CD1-8918D4BF4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56" y="498022"/>
            <a:ext cx="17811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981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bicycle</a:t>
            </a:r>
          </a:p>
        </p:txBody>
      </p:sp>
    </p:spTree>
    <p:extLst>
      <p:ext uri="{BB962C8B-B14F-4D97-AF65-F5344CB8AC3E}">
        <p14:creationId xmlns:p14="http://schemas.microsoft.com/office/powerpoint/2010/main" val="3375546017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comfortably</a:t>
            </a:r>
          </a:p>
        </p:txBody>
      </p:sp>
    </p:spTree>
    <p:extLst>
      <p:ext uri="{BB962C8B-B14F-4D97-AF65-F5344CB8AC3E}">
        <p14:creationId xmlns:p14="http://schemas.microsoft.com/office/powerpoint/2010/main" val="2551440930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comfortably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057B79-A2F9-8CC8-D246-FC14A4DA4D85}"/>
              </a:ext>
            </a:extLst>
          </p:cNvPr>
          <p:cNvSpPr/>
          <p:nvPr/>
        </p:nvSpPr>
        <p:spPr>
          <a:xfrm>
            <a:off x="7445829" y="3690259"/>
            <a:ext cx="767442" cy="87221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395297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comfortably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057B79-A2F9-8CC8-D246-FC14A4DA4D85}"/>
              </a:ext>
            </a:extLst>
          </p:cNvPr>
          <p:cNvSpPr/>
          <p:nvPr/>
        </p:nvSpPr>
        <p:spPr>
          <a:xfrm>
            <a:off x="7445829" y="3690259"/>
            <a:ext cx="767442" cy="87221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5538" name="Picture 2" descr="Image result for comfortably clipart">
            <a:extLst>
              <a:ext uri="{FF2B5EF4-FFF2-40B4-BE49-F238E27FC236}">
                <a16:creationId xmlns:a16="http://schemas.microsoft.com/office/drawing/2014/main" id="{74A5CC3A-6285-212B-1440-264AEBC471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1"/>
          <a:stretch/>
        </p:blipFill>
        <p:spPr bwMode="auto">
          <a:xfrm>
            <a:off x="701448" y="481693"/>
            <a:ext cx="2074409" cy="216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99881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possibly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224024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possibly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possible (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–le</a:t>
            </a:r>
            <a:r>
              <a:rPr lang="en-GB" dirty="0">
                <a:latin typeface="Twinkl Cursive Looped" panose="02000000000000000000" pitchFamily="2" charset="0"/>
              </a:rPr>
              <a:t>) + </a:t>
            </a:r>
            <a:r>
              <a:rPr lang="en-GB" dirty="0" err="1">
                <a:latin typeface="Twinkl Cursive Looped" panose="02000000000000000000" pitchFamily="2" charset="0"/>
              </a:rPr>
              <a:t>ly</a:t>
            </a:r>
            <a:r>
              <a:rPr lang="en-GB" dirty="0">
                <a:latin typeface="Twinkl Cursive Looped" panose="02000000000000000000" pitchFamily="2" charset="0"/>
              </a:rPr>
              <a:t> = possibly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4" name="Picture 2" descr="Image result for possibly clipart">
            <a:extLst>
              <a:ext uri="{FF2B5EF4-FFF2-40B4-BE49-F238E27FC236}">
                <a16:creationId xmlns:a16="http://schemas.microsoft.com/office/drawing/2014/main" id="{19D2BB9E-D465-4446-86FD-E80F950B72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82"/>
          <a:stretch/>
        </p:blipFill>
        <p:spPr bwMode="auto">
          <a:xfrm>
            <a:off x="538163" y="334735"/>
            <a:ext cx="2041751" cy="173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390614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793" y="5236196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possibly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possible (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–le</a:t>
            </a:r>
            <a:r>
              <a:rPr lang="en-GB" dirty="0">
                <a:latin typeface="Twinkl Cursive Looped" panose="02000000000000000000" pitchFamily="2" charset="0"/>
              </a:rPr>
              <a:t>) + </a:t>
            </a:r>
            <a:r>
              <a:rPr lang="en-GB" dirty="0" err="1">
                <a:latin typeface="Twinkl Cursive Looped" panose="02000000000000000000" pitchFamily="2" charset="0"/>
              </a:rPr>
              <a:t>ly</a:t>
            </a:r>
            <a:r>
              <a:rPr lang="en-GB" dirty="0">
                <a:latin typeface="Twinkl Cursive Looped" panose="02000000000000000000" pitchFamily="2" charset="0"/>
              </a:rPr>
              <a:t> = possibly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adverb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perhaps (used to indicate doubt or hesitancy)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4" name="Picture 2" descr="Image result for possibly clipart">
            <a:extLst>
              <a:ext uri="{FF2B5EF4-FFF2-40B4-BE49-F238E27FC236}">
                <a16:creationId xmlns:a16="http://schemas.microsoft.com/office/drawing/2014/main" id="{19D2BB9E-D465-4446-86FD-E80F950B72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82"/>
          <a:stretch/>
        </p:blipFill>
        <p:spPr bwMode="auto">
          <a:xfrm>
            <a:off x="538163" y="334735"/>
            <a:ext cx="2041751" cy="173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017018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incredibly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1381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incredibly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incredible (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–le</a:t>
            </a:r>
            <a:r>
              <a:rPr lang="en-GB" dirty="0">
                <a:latin typeface="Twinkl Cursive Looped" panose="02000000000000000000" pitchFamily="2" charset="0"/>
              </a:rPr>
              <a:t>) + </a:t>
            </a:r>
            <a:r>
              <a:rPr lang="en-GB" dirty="0" err="1">
                <a:latin typeface="Twinkl Cursive Looped" panose="02000000000000000000" pitchFamily="2" charset="0"/>
              </a:rPr>
              <a:t>ly</a:t>
            </a:r>
            <a:r>
              <a:rPr lang="en-GB" dirty="0">
                <a:latin typeface="Twinkl Cursive Looped" panose="02000000000000000000" pitchFamily="2" charset="0"/>
              </a:rPr>
              <a:t> = incredibly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3" name="Picture 2" descr="Image result for incredibly clipart">
            <a:extLst>
              <a:ext uri="{FF2B5EF4-FFF2-40B4-BE49-F238E27FC236}">
                <a16:creationId xmlns:a16="http://schemas.microsoft.com/office/drawing/2014/main" id="{0A0B24C0-6353-14FF-2319-480DBB52C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56" y="498022"/>
            <a:ext cx="17811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142691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76350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incredibly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incredible (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–le</a:t>
            </a:r>
            <a:r>
              <a:rPr lang="en-GB" dirty="0">
                <a:latin typeface="Twinkl Cursive Looped" panose="02000000000000000000" pitchFamily="2" charset="0"/>
              </a:rPr>
              <a:t>) + </a:t>
            </a:r>
            <a:r>
              <a:rPr lang="en-GB" dirty="0" err="1">
                <a:latin typeface="Twinkl Cursive Looped" panose="02000000000000000000" pitchFamily="2" charset="0"/>
              </a:rPr>
              <a:t>ly</a:t>
            </a:r>
            <a:r>
              <a:rPr lang="en-GB" dirty="0">
                <a:latin typeface="Twinkl Cursive Looped" panose="02000000000000000000" pitchFamily="2" charset="0"/>
              </a:rPr>
              <a:t> = incredibly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adverb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to a great degree; extremely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3" name="Picture 2" descr="Image result for incredibly clipart">
            <a:extLst>
              <a:ext uri="{FF2B5EF4-FFF2-40B4-BE49-F238E27FC236}">
                <a16:creationId xmlns:a16="http://schemas.microsoft.com/office/drawing/2014/main" id="{0A0B24C0-6353-14FF-2319-480DBB52C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56" y="498022"/>
            <a:ext cx="17811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676942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comfortably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118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1469571" y="1518558"/>
            <a:ext cx="90460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Twinkl Cursive Looped" panose="02000000000000000000" pitchFamily="2" charset="0"/>
              </a:rPr>
              <a:t>Year 3  - Spring 1</a:t>
            </a:r>
          </a:p>
          <a:p>
            <a:r>
              <a:rPr lang="en-GB" sz="7200" dirty="0">
                <a:latin typeface="Twinkl Cursive Looped" panose="02000000000000000000" pitchFamily="2" charset="0"/>
              </a:rPr>
              <a:t>Week 3 - Monday</a:t>
            </a:r>
          </a:p>
          <a:p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864376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bicycle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5083628" y="3561670"/>
            <a:ext cx="876301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2354299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3" y="3080825"/>
            <a:ext cx="11756571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comfortably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comfortable (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–le</a:t>
            </a:r>
            <a:r>
              <a:rPr lang="en-GB" dirty="0">
                <a:latin typeface="Twinkl Cursive Looped" panose="02000000000000000000" pitchFamily="2" charset="0"/>
              </a:rPr>
              <a:t>) + </a:t>
            </a:r>
            <a:r>
              <a:rPr lang="en-GB" dirty="0" err="1">
                <a:latin typeface="Twinkl Cursive Looped" panose="02000000000000000000" pitchFamily="2" charset="0"/>
              </a:rPr>
              <a:t>ly</a:t>
            </a:r>
            <a:r>
              <a:rPr lang="en-GB" dirty="0">
                <a:latin typeface="Twinkl Cursive Looped" panose="02000000000000000000" pitchFamily="2" charset="0"/>
              </a:rPr>
              <a:t> = comfortably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3" name="Picture 2" descr="Image result for comfortably clipart">
            <a:extLst>
              <a:ext uri="{FF2B5EF4-FFF2-40B4-BE49-F238E27FC236}">
                <a16:creationId xmlns:a16="http://schemas.microsoft.com/office/drawing/2014/main" id="{C73EF602-E4BA-7C0A-1144-CDEA84865F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1"/>
          <a:stretch/>
        </p:blipFill>
        <p:spPr bwMode="auto">
          <a:xfrm>
            <a:off x="701448" y="481693"/>
            <a:ext cx="2074409" cy="216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473883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4" y="5376350"/>
            <a:ext cx="11756571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comfortably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comfortable (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–le</a:t>
            </a:r>
            <a:r>
              <a:rPr lang="en-GB" dirty="0">
                <a:latin typeface="Twinkl Cursive Looped" panose="02000000000000000000" pitchFamily="2" charset="0"/>
              </a:rPr>
              <a:t>) + </a:t>
            </a:r>
            <a:r>
              <a:rPr lang="en-GB" dirty="0" err="1">
                <a:latin typeface="Twinkl Cursive Looped" panose="02000000000000000000" pitchFamily="2" charset="0"/>
              </a:rPr>
              <a:t>ly</a:t>
            </a:r>
            <a:r>
              <a:rPr lang="en-GB" dirty="0">
                <a:latin typeface="Twinkl Cursive Looped" panose="02000000000000000000" pitchFamily="2" charset="0"/>
              </a:rPr>
              <a:t> = comfortably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adverb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in a physically relaxed way that is free from constraint.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3" name="Picture 2" descr="Image result for comfortably clipart">
            <a:extLst>
              <a:ext uri="{FF2B5EF4-FFF2-40B4-BE49-F238E27FC236}">
                <a16:creationId xmlns:a16="http://schemas.microsoft.com/office/drawing/2014/main" id="{C73EF602-E4BA-7C0A-1144-CDEA84865F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1"/>
          <a:stretch/>
        </p:blipFill>
        <p:spPr bwMode="auto">
          <a:xfrm>
            <a:off x="391205" y="138793"/>
            <a:ext cx="2074409" cy="216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737488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They found themselves alone, possibly the only survivors.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708063708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They found themselves alone, ________ the only survivors.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412165956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They found themselves alone, possibly the only survivors.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49261254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Michele was incredibly brave.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642428395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Michele was __________ brave.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52835947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Michele was incredibly brave.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203012333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They lounge comfortably in their armchair.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740489501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3080825"/>
            <a:ext cx="10955564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They lounge ___________ in their armchair.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273402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bicycle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5083628" y="3561670"/>
            <a:ext cx="876301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074" name="Picture 2" descr="Image result for bicycle clipart">
            <a:extLst>
              <a:ext uri="{FF2B5EF4-FFF2-40B4-BE49-F238E27FC236}">
                <a16:creationId xmlns:a16="http://schemas.microsoft.com/office/drawing/2014/main" id="{F152944F-F7AC-B763-CD80-C7839BE2C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67" y="362631"/>
            <a:ext cx="252412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393823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They lounge comfortably in their armchair.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036215836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New CHALLENGE words.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105339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difficult</a:t>
            </a:r>
          </a:p>
        </p:txBody>
      </p:sp>
    </p:spTree>
    <p:extLst>
      <p:ext uri="{BB962C8B-B14F-4D97-AF65-F5344CB8AC3E}">
        <p14:creationId xmlns:p14="http://schemas.microsoft.com/office/powerpoint/2010/main" val="2065793893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difficult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It is difficult to make decisions.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96247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difficult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It is difficult to make decisions.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9218" name="Picture 2" descr="Image result for difficult clipart">
            <a:extLst>
              <a:ext uri="{FF2B5EF4-FFF2-40B4-BE49-F238E27FC236}">
                <a16:creationId xmlns:a16="http://schemas.microsoft.com/office/drawing/2014/main" id="{0B7559BD-BF0E-7971-8E47-A5D65B2BB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6" y="710293"/>
            <a:ext cx="12954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098521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271" y="3080825"/>
            <a:ext cx="11609615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It is difficult to make decisions.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415567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271" y="3080825"/>
            <a:ext cx="11609615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It is _________ to make decisions.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153118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271" y="3080825"/>
            <a:ext cx="11609615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It is difficult to make decisions.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C0E0FC-1BBE-4997-C3BB-08CD3A80E9F0}"/>
              </a:ext>
            </a:extLst>
          </p:cNvPr>
          <p:cNvSpPr/>
          <p:nvPr/>
        </p:nvSpPr>
        <p:spPr>
          <a:xfrm>
            <a:off x="2732313" y="3746810"/>
            <a:ext cx="2427516" cy="815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863198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earth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611376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earth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earth is the third planet from the sun.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032367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biplane</a:t>
            </a:r>
          </a:p>
        </p:txBody>
      </p:sp>
    </p:spTree>
    <p:extLst>
      <p:ext uri="{BB962C8B-B14F-4D97-AF65-F5344CB8AC3E}">
        <p14:creationId xmlns:p14="http://schemas.microsoft.com/office/powerpoint/2010/main" val="1960023406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earth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earth is the third planet from the sun. </a:t>
            </a:r>
            <a:endParaRPr lang="en-GB" i="1" dirty="0"/>
          </a:p>
        </p:txBody>
      </p:sp>
      <p:pic>
        <p:nvPicPr>
          <p:cNvPr id="13314" name="Picture 2" descr="Image result for earth clipart">
            <a:extLst>
              <a:ext uri="{FF2B5EF4-FFF2-40B4-BE49-F238E27FC236}">
                <a16:creationId xmlns:a16="http://schemas.microsoft.com/office/drawing/2014/main" id="{3914B00A-0DDD-FFD6-2FB3-74ECA69C5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67" y="344942"/>
            <a:ext cx="211455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680388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earth is the third planet from the sun.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648528759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_____ is the third planet from the sun.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594571608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earth is the third planet from the sun. </a:t>
            </a:r>
            <a:endParaRPr lang="en-GB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EE8044-F205-E864-1DBD-CAF3AA2BB2BF}"/>
              </a:ext>
            </a:extLst>
          </p:cNvPr>
          <p:cNvSpPr/>
          <p:nvPr/>
        </p:nvSpPr>
        <p:spPr>
          <a:xfrm>
            <a:off x="2302328" y="3005985"/>
            <a:ext cx="1730830" cy="815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032816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Practise and Apply</a:t>
            </a:r>
            <a:r>
              <a:rPr lang="en-GB" dirty="0">
                <a:latin typeface="Twinkl Cursive Looped" panose="02000000000000000000" pitchFamily="2" charset="0"/>
              </a:rPr>
              <a:t>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72763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Can you spot the spelling rule words and the challenge words?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039103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2" y="1551215"/>
            <a:ext cx="11511642" cy="4980213"/>
          </a:xfrm>
        </p:spPr>
        <p:txBody>
          <a:bodyPr>
            <a:noAutofit/>
          </a:bodyPr>
          <a:lstStyle/>
          <a:p>
            <a:pPr algn="l"/>
            <a: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Take Cover</a:t>
            </a:r>
            <a:b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</a:br>
            <a:b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</a:br>
            <a: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Wind power to generate electricity is possibly the way to protect the earth.  However, it is a difficult power to harness.  The wind is incredibly strong and can simply destroy anything in its path in a heartbeat.  Hurricanes, tornadoes, monsoons and floods are all increasing in frequency due to climate change.  They can simply destroy places all over the world. </a:t>
            </a:r>
          </a:p>
        </p:txBody>
      </p:sp>
    </p:spTree>
    <p:extLst>
      <p:ext uri="{BB962C8B-B14F-4D97-AF65-F5344CB8AC3E}">
        <p14:creationId xmlns:p14="http://schemas.microsoft.com/office/powerpoint/2010/main" val="1060957714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2" y="1551215"/>
            <a:ext cx="11511642" cy="4980213"/>
          </a:xfrm>
        </p:spPr>
        <p:txBody>
          <a:bodyPr>
            <a:noAutofit/>
          </a:bodyPr>
          <a:lstStyle/>
          <a:p>
            <a:pPr algn="l"/>
            <a: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Take Cover</a:t>
            </a:r>
            <a:b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</a:br>
            <a:b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</a:br>
            <a: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Wind power to generate electricity is </a:t>
            </a:r>
            <a:r>
              <a:rPr lang="en-GB" sz="4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winkl Cursive Looped" panose="02000000000000000000" pitchFamily="2" charset="0"/>
                <a:ea typeface="Times New Roman" panose="02020603050405020304" pitchFamily="18" charset="0"/>
              </a:rPr>
              <a:t>possibly</a:t>
            </a:r>
            <a: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 the way to protect the </a:t>
            </a:r>
            <a:r>
              <a:rPr lang="en-GB" sz="4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winkl Cursive Looped" panose="02000000000000000000" pitchFamily="2" charset="0"/>
                <a:ea typeface="Times New Roman" panose="02020603050405020304" pitchFamily="18" charset="0"/>
              </a:rPr>
              <a:t>earth</a:t>
            </a:r>
            <a: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.  However, it is a </a:t>
            </a:r>
            <a:r>
              <a:rPr lang="en-GB" sz="4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winkl Cursive Looped" panose="02000000000000000000" pitchFamily="2" charset="0"/>
                <a:ea typeface="Times New Roman" panose="02020603050405020304" pitchFamily="18" charset="0"/>
              </a:rPr>
              <a:t>difficult</a:t>
            </a:r>
            <a: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 power to harness.  The wind is </a:t>
            </a:r>
            <a:r>
              <a:rPr lang="en-GB" sz="4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winkl Cursive Looped" panose="02000000000000000000" pitchFamily="2" charset="0"/>
                <a:ea typeface="Times New Roman" panose="02020603050405020304" pitchFamily="18" charset="0"/>
              </a:rPr>
              <a:t>incredibly</a:t>
            </a:r>
            <a: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 strong and can </a:t>
            </a:r>
            <a:r>
              <a:rPr lang="en-GB" sz="4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winkl Cursive Looped" panose="02000000000000000000" pitchFamily="2" charset="0"/>
                <a:ea typeface="Times New Roman" panose="02020603050405020304" pitchFamily="18" charset="0"/>
              </a:rPr>
              <a:t>simply</a:t>
            </a:r>
            <a: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 destroy anything in its path in a </a:t>
            </a:r>
            <a:r>
              <a:rPr lang="en-GB" sz="4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winkl Cursive Looped" panose="02000000000000000000" pitchFamily="2" charset="0"/>
                <a:ea typeface="Times New Roman" panose="02020603050405020304" pitchFamily="18" charset="0"/>
              </a:rPr>
              <a:t>heart</a:t>
            </a:r>
            <a: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beat.  Hurricanes, tornadoes, monsoons and floods are all increasing in frequency due to climate change.  They can </a:t>
            </a:r>
            <a:r>
              <a:rPr lang="en-GB" sz="4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winkl Cursive Looped" panose="02000000000000000000" pitchFamily="2" charset="0"/>
                <a:ea typeface="Times New Roman" panose="02020603050405020304" pitchFamily="18" charset="0"/>
              </a:rPr>
              <a:t>simply</a:t>
            </a:r>
            <a: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 destroy places all over the world. </a:t>
            </a:r>
          </a:p>
        </p:txBody>
      </p:sp>
    </p:spTree>
    <p:extLst>
      <p:ext uri="{BB962C8B-B14F-4D97-AF65-F5344CB8AC3E}">
        <p14:creationId xmlns:p14="http://schemas.microsoft.com/office/powerpoint/2010/main" val="3994962039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Write this sentence as I dictate it to you.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888804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26784-A357-92CE-B6B1-8F248D3D6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50" y="2901724"/>
            <a:ext cx="10515600" cy="2852737"/>
          </a:xfrm>
        </p:spPr>
        <p:txBody>
          <a:bodyPr>
            <a:normAutofit fontScale="90000"/>
          </a:bodyPr>
          <a:lstStyle/>
          <a:p>
            <a:r>
              <a:rPr lang="en-GB" sz="6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The wind is incredibly strong and can simply destroy anything in its path in a heartbeat. 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93CA3-7411-8BC7-47E4-02215E91D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209551"/>
            <a:ext cx="10515600" cy="1500187"/>
          </a:xfrm>
        </p:spPr>
        <p:txBody>
          <a:bodyPr/>
          <a:lstStyle/>
          <a:p>
            <a:r>
              <a:rPr lang="en-GB" dirty="0"/>
              <a:t>Did you write it correctly?</a:t>
            </a:r>
          </a:p>
          <a:p>
            <a:r>
              <a:rPr lang="en-GB" dirty="0"/>
              <a:t>Edit your work and make sure you have it correct.</a:t>
            </a:r>
          </a:p>
          <a:p>
            <a:r>
              <a:rPr lang="en-GB" dirty="0"/>
              <a:t>Can you underline the spelling word that we have covered in this session?</a:t>
            </a:r>
          </a:p>
        </p:txBody>
      </p:sp>
    </p:spTree>
    <p:extLst>
      <p:ext uri="{BB962C8B-B14F-4D97-AF65-F5344CB8AC3E}">
        <p14:creationId xmlns:p14="http://schemas.microsoft.com/office/powerpoint/2010/main" val="2687779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biplane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4816929" y="3690258"/>
            <a:ext cx="702128" cy="6804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7033498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1469571" y="1518558"/>
            <a:ext cx="90460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Twinkl Cursive Looped" panose="02000000000000000000" pitchFamily="2" charset="0"/>
              </a:rPr>
              <a:t>Year 3  - Spring 1</a:t>
            </a:r>
          </a:p>
          <a:p>
            <a:r>
              <a:rPr lang="en-GB" sz="7200" dirty="0">
                <a:latin typeface="Twinkl Cursive Looped" panose="02000000000000000000" pitchFamily="2" charset="0"/>
              </a:rPr>
              <a:t>Week 3 - Thursday</a:t>
            </a:r>
          </a:p>
          <a:p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108455764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63D84A-A9D1-CFCD-9DD2-E91043CF0B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52" t="24273" r="18170" b="9980"/>
          <a:stretch/>
        </p:blipFill>
        <p:spPr>
          <a:xfrm>
            <a:off x="0" y="0"/>
            <a:ext cx="11642271" cy="686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845731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/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Revisit and Review</a:t>
            </a:r>
            <a:r>
              <a:rPr lang="en-GB" dirty="0">
                <a:latin typeface="Twinkl Cursive Looped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10221345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2671064034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heart</a:t>
            </a:r>
          </a:p>
        </p:txBody>
      </p:sp>
    </p:spTree>
    <p:extLst>
      <p:ext uri="{BB962C8B-B14F-4D97-AF65-F5344CB8AC3E}">
        <p14:creationId xmlns:p14="http://schemas.microsoft.com/office/powerpoint/2010/main" val="3516770911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42283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heart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NOUN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an organ in your chest that pumps the blood around your body. </a:t>
            </a:r>
          </a:p>
        </p:txBody>
      </p:sp>
    </p:spTree>
    <p:extLst>
      <p:ext uri="{BB962C8B-B14F-4D97-AF65-F5344CB8AC3E}">
        <p14:creationId xmlns:p14="http://schemas.microsoft.com/office/powerpoint/2010/main" val="682147944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42283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heart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NOUN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an organ in your chest that pumps the blood around your body. </a:t>
            </a:r>
          </a:p>
        </p:txBody>
      </p:sp>
      <p:pic>
        <p:nvPicPr>
          <p:cNvPr id="1026" name="Picture 2" descr="Image result for Human Heart">
            <a:extLst>
              <a:ext uri="{FF2B5EF4-FFF2-40B4-BE49-F238E27FC236}">
                <a16:creationId xmlns:a16="http://schemas.microsoft.com/office/drawing/2014/main" id="{C9568A0F-8FE7-9824-F0D1-04C5990B7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31" y="434067"/>
            <a:ext cx="218122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6268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2934420876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breath</a:t>
            </a:r>
          </a:p>
        </p:txBody>
      </p:sp>
    </p:spTree>
    <p:extLst>
      <p:ext uri="{BB962C8B-B14F-4D97-AF65-F5344CB8AC3E}">
        <p14:creationId xmlns:p14="http://schemas.microsoft.com/office/powerpoint/2010/main" val="3851353384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4025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breath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NOUN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to take air into your lungs and send it out again through your nose or mouth </a:t>
            </a:r>
          </a:p>
        </p:txBody>
      </p:sp>
    </p:spTree>
    <p:extLst>
      <p:ext uri="{BB962C8B-B14F-4D97-AF65-F5344CB8AC3E}">
        <p14:creationId xmlns:p14="http://schemas.microsoft.com/office/powerpoint/2010/main" val="2003706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biplane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4816929" y="3690258"/>
            <a:ext cx="702128" cy="6804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098" name="Picture 2" descr="Image result for biplane clipart">
            <a:extLst>
              <a:ext uri="{FF2B5EF4-FFF2-40B4-BE49-F238E27FC236}">
                <a16:creationId xmlns:a16="http://schemas.microsoft.com/office/drawing/2014/main" id="{2A974EBD-36E7-8F75-F48E-6B2CE8293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20" y="820511"/>
            <a:ext cx="3114675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449853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89241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breath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NOUN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to take air into your lungs and send it out again through your nose or mouth </a:t>
            </a:r>
          </a:p>
        </p:txBody>
      </p:sp>
      <p:pic>
        <p:nvPicPr>
          <p:cNvPr id="2050" name="Picture 2" descr="Image result for breath clipart">
            <a:extLst>
              <a:ext uri="{FF2B5EF4-FFF2-40B4-BE49-F238E27FC236}">
                <a16:creationId xmlns:a16="http://schemas.microsoft.com/office/drawing/2014/main" id="{B7635C8D-ED0D-4CFF-B444-D33F452F6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56" y="625929"/>
            <a:ext cx="1095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326653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prefix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re-</a:t>
            </a:r>
          </a:p>
        </p:txBody>
      </p:sp>
    </p:spTree>
    <p:extLst>
      <p:ext uri="{BB962C8B-B14F-4D97-AF65-F5344CB8AC3E}">
        <p14:creationId xmlns:p14="http://schemas.microsoft.com/office/powerpoint/2010/main" val="287076514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re-</a:t>
            </a:r>
          </a:p>
        </p:txBody>
      </p:sp>
    </p:spTree>
    <p:extLst>
      <p:ext uri="{BB962C8B-B14F-4D97-AF65-F5344CB8AC3E}">
        <p14:creationId xmlns:p14="http://schemas.microsoft.com/office/powerpoint/2010/main" val="2491077422"/>
      </p:ext>
    </p:extLst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906" y="3429000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re-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meaning again, back or it indicates repetition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796591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prefix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bi-</a:t>
            </a:r>
          </a:p>
        </p:txBody>
      </p:sp>
    </p:spTree>
    <p:extLst>
      <p:ext uri="{BB962C8B-B14F-4D97-AF65-F5344CB8AC3E}">
        <p14:creationId xmlns:p14="http://schemas.microsoft.com/office/powerpoint/2010/main" val="1289100250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bi-</a:t>
            </a:r>
          </a:p>
        </p:txBody>
      </p:sp>
    </p:spTree>
    <p:extLst>
      <p:ext uri="{BB962C8B-B14F-4D97-AF65-F5344CB8AC3E}">
        <p14:creationId xmlns:p14="http://schemas.microsoft.com/office/powerpoint/2010/main" val="2284397819"/>
      </p:ext>
    </p:extLst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906" y="3641271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bi-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meaning two, having two, twice, double, doubly, twofold, once every two, etc.,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from Latin bi- "twice, double,"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091680"/>
      </p:ext>
    </p:extLst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repay</a:t>
            </a:r>
          </a:p>
        </p:txBody>
      </p:sp>
    </p:spTree>
    <p:extLst>
      <p:ext uri="{BB962C8B-B14F-4D97-AF65-F5344CB8AC3E}">
        <p14:creationId xmlns:p14="http://schemas.microsoft.com/office/powerpoint/2010/main" val="443257781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repay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5219699" y="3547383"/>
            <a:ext cx="876301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0945610"/>
      </p:ext>
    </p:extLst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repay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5219699" y="3547383"/>
            <a:ext cx="876301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6562" name="Picture 2" descr="Image result for repay clipart">
            <a:extLst>
              <a:ext uri="{FF2B5EF4-FFF2-40B4-BE49-F238E27FC236}">
                <a16:creationId xmlns:a16="http://schemas.microsoft.com/office/drawing/2014/main" id="{54B707D1-9764-32CB-C360-EDBD028E1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9" y="395288"/>
            <a:ext cx="30670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4912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bisects</a:t>
            </a:r>
          </a:p>
        </p:txBody>
      </p:sp>
    </p:spTree>
    <p:extLst>
      <p:ext uri="{BB962C8B-B14F-4D97-AF65-F5344CB8AC3E}">
        <p14:creationId xmlns:p14="http://schemas.microsoft.com/office/powerpoint/2010/main" val="2117913674"/>
      </p:ext>
    </p:extLst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rebuild</a:t>
            </a:r>
          </a:p>
        </p:txBody>
      </p:sp>
    </p:spTree>
    <p:extLst>
      <p:ext uri="{BB962C8B-B14F-4D97-AF65-F5344CB8AC3E}">
        <p14:creationId xmlns:p14="http://schemas.microsoft.com/office/powerpoint/2010/main" val="2709105173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rebuild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4816929" y="3690258"/>
            <a:ext cx="702128" cy="6804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3186856"/>
      </p:ext>
    </p:extLst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rebuild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4816929" y="3690258"/>
            <a:ext cx="702128" cy="6804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7586" name="Picture 2" descr="Image result for rebuild clipart">
            <a:extLst>
              <a:ext uri="{FF2B5EF4-FFF2-40B4-BE49-F238E27FC236}">
                <a16:creationId xmlns:a16="http://schemas.microsoft.com/office/drawing/2014/main" id="{6EB4E695-B1A6-227D-3593-1369ADA6F6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9"/>
          <a:stretch/>
        </p:blipFill>
        <p:spPr bwMode="auto">
          <a:xfrm>
            <a:off x="715056" y="444274"/>
            <a:ext cx="1652587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031656"/>
      </p:ext>
    </p:extLst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refill</a:t>
            </a:r>
          </a:p>
        </p:txBody>
      </p:sp>
    </p:spTree>
    <p:extLst>
      <p:ext uri="{BB962C8B-B14F-4D97-AF65-F5344CB8AC3E}">
        <p14:creationId xmlns:p14="http://schemas.microsoft.com/office/powerpoint/2010/main" val="4022768161"/>
      </p:ext>
    </p:extLst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refill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CBA2DA-E95C-434C-BE81-320E182AE5EF}"/>
              </a:ext>
            </a:extLst>
          </p:cNvPr>
          <p:cNvSpPr/>
          <p:nvPr/>
        </p:nvSpPr>
        <p:spPr>
          <a:xfrm>
            <a:off x="5225143" y="3706587"/>
            <a:ext cx="734784" cy="6477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3206514"/>
      </p:ext>
    </p:extLst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refill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CBA2DA-E95C-434C-BE81-320E182AE5EF}"/>
              </a:ext>
            </a:extLst>
          </p:cNvPr>
          <p:cNvSpPr/>
          <p:nvPr/>
        </p:nvSpPr>
        <p:spPr>
          <a:xfrm>
            <a:off x="5225143" y="3706587"/>
            <a:ext cx="734784" cy="6477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8610" name="Picture 2" descr="Image result for refill clipart">
            <a:extLst>
              <a:ext uri="{FF2B5EF4-FFF2-40B4-BE49-F238E27FC236}">
                <a16:creationId xmlns:a16="http://schemas.microsoft.com/office/drawing/2014/main" id="{46EF9E1D-B752-8541-A630-42B18A5179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76"/>
          <a:stretch/>
        </p:blipFill>
        <p:spPr bwMode="auto">
          <a:xfrm>
            <a:off x="398690" y="416378"/>
            <a:ext cx="2050596" cy="211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845099"/>
      </p:ext>
    </p:extLst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Teach and Practise</a:t>
            </a:r>
          </a:p>
        </p:txBody>
      </p:sp>
    </p:spTree>
    <p:extLst>
      <p:ext uri="{BB962C8B-B14F-4D97-AF65-F5344CB8AC3E}">
        <p14:creationId xmlns:p14="http://schemas.microsoft.com/office/powerpoint/2010/main" val="316854850"/>
      </p:ext>
    </p:extLst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suffix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-</a:t>
            </a:r>
            <a:r>
              <a:rPr lang="en-GB" dirty="0" err="1">
                <a:latin typeface="Twinkl Cursive Looped" panose="02000000000000000000" pitchFamily="2" charset="0"/>
              </a:rPr>
              <a:t>ly</a:t>
            </a:r>
            <a:endParaRPr lang="en-GB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090929"/>
      </p:ext>
    </p:extLst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-</a:t>
            </a:r>
            <a:r>
              <a:rPr lang="en-GB" dirty="0" err="1">
                <a:latin typeface="Twinkl Cursive Looped" panose="02000000000000000000" pitchFamily="2" charset="0"/>
              </a:rPr>
              <a:t>ly</a:t>
            </a:r>
            <a:endParaRPr lang="en-GB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746979"/>
      </p:ext>
    </p:extLst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578" y="4974939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-</a:t>
            </a:r>
            <a:r>
              <a:rPr lang="en-GB" dirty="0" err="1">
                <a:latin typeface="Twinkl Cursive Looped" panose="02000000000000000000" pitchFamily="2" charset="0"/>
              </a:rPr>
              <a:t>ly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Creating adverbs using the suffix –</a:t>
            </a:r>
            <a:r>
              <a:rPr lang="en-GB" dirty="0" err="1">
                <a:latin typeface="Twinkl Cursive Looped" panose="02000000000000000000" pitchFamily="2" charset="0"/>
              </a:rPr>
              <a:t>ly</a:t>
            </a:r>
            <a:r>
              <a:rPr lang="en-GB" dirty="0">
                <a:latin typeface="Twinkl Cursive Looped" panose="02000000000000000000" pitchFamily="2" charset="0"/>
              </a:rPr>
              <a:t> where the root word ends in ‘le’. 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Rule – take off the ‘le’ and add ‘</a:t>
            </a:r>
            <a:r>
              <a:rPr lang="en-GB" dirty="0" err="1">
                <a:latin typeface="Twinkl Cursive Looped" panose="02000000000000000000" pitchFamily="2" charset="0"/>
              </a:rPr>
              <a:t>ly</a:t>
            </a:r>
            <a:r>
              <a:rPr lang="en-GB" dirty="0">
                <a:latin typeface="Twinkl Cursive Looped" panose="02000000000000000000" pitchFamily="2" charset="0"/>
              </a:rPr>
              <a:t>’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8200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bisects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CBA2DA-E95C-434C-BE81-320E182AE5EF}"/>
              </a:ext>
            </a:extLst>
          </p:cNvPr>
          <p:cNvSpPr/>
          <p:nvPr/>
        </p:nvSpPr>
        <p:spPr>
          <a:xfrm>
            <a:off x="4882243" y="3706587"/>
            <a:ext cx="734784" cy="6477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8073140"/>
      </p:ext>
    </p:extLst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probably</a:t>
            </a:r>
          </a:p>
        </p:txBody>
      </p:sp>
    </p:spTree>
    <p:extLst>
      <p:ext uri="{BB962C8B-B14F-4D97-AF65-F5344CB8AC3E}">
        <p14:creationId xmlns:p14="http://schemas.microsoft.com/office/powerpoint/2010/main" val="2018739899"/>
      </p:ext>
    </p:extLst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probably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7233556" y="3561670"/>
            <a:ext cx="734787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175821"/>
      </p:ext>
    </p:extLst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probably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7233556" y="3561670"/>
            <a:ext cx="734787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9634" name="Picture 2" descr="Image result for probably clipart">
            <a:extLst>
              <a:ext uri="{FF2B5EF4-FFF2-40B4-BE49-F238E27FC236}">
                <a16:creationId xmlns:a16="http://schemas.microsoft.com/office/drawing/2014/main" id="{CB9FB1AD-DAE3-5D4F-F122-CE1D445AF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10" y="319768"/>
            <a:ext cx="203835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839092"/>
      </p:ext>
    </p:extLst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visibly</a:t>
            </a:r>
          </a:p>
        </p:txBody>
      </p:sp>
    </p:spTree>
    <p:extLst>
      <p:ext uri="{BB962C8B-B14F-4D97-AF65-F5344CB8AC3E}">
        <p14:creationId xmlns:p14="http://schemas.microsoft.com/office/powerpoint/2010/main" val="1587487704"/>
      </p:ext>
    </p:extLst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visibly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6580417" y="3657600"/>
            <a:ext cx="685798" cy="6804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714166"/>
      </p:ext>
    </p:extLst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visibly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6580417" y="3657600"/>
            <a:ext cx="685798" cy="6804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658" name="Picture 2" descr="Image result for visibly clipart">
            <a:extLst>
              <a:ext uri="{FF2B5EF4-FFF2-40B4-BE49-F238E27FC236}">
                <a16:creationId xmlns:a16="http://schemas.microsoft.com/office/drawing/2014/main" id="{F5CAE3DC-DAFA-06AF-B5AC-292D23257C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22" b="23927"/>
          <a:stretch/>
        </p:blipFill>
        <p:spPr bwMode="auto">
          <a:xfrm>
            <a:off x="495981" y="865414"/>
            <a:ext cx="2198233" cy="130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770474"/>
      </p:ext>
    </p:extLst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durably</a:t>
            </a:r>
          </a:p>
        </p:txBody>
      </p:sp>
    </p:spTree>
    <p:extLst>
      <p:ext uri="{BB962C8B-B14F-4D97-AF65-F5344CB8AC3E}">
        <p14:creationId xmlns:p14="http://schemas.microsoft.com/office/powerpoint/2010/main" val="2622277148"/>
      </p:ext>
    </p:extLst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durably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057B79-A2F9-8CC8-D246-FC14A4DA4D85}"/>
              </a:ext>
            </a:extLst>
          </p:cNvPr>
          <p:cNvSpPr/>
          <p:nvPr/>
        </p:nvSpPr>
        <p:spPr>
          <a:xfrm>
            <a:off x="6727372" y="3690259"/>
            <a:ext cx="767442" cy="87221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958159"/>
      </p:ext>
    </p:extLst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durably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057B79-A2F9-8CC8-D246-FC14A4DA4D85}"/>
              </a:ext>
            </a:extLst>
          </p:cNvPr>
          <p:cNvSpPr/>
          <p:nvPr/>
        </p:nvSpPr>
        <p:spPr>
          <a:xfrm>
            <a:off x="6727372" y="3690259"/>
            <a:ext cx="767442" cy="87221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1682" name="Picture 2" descr="Image result for durably clipart">
            <a:extLst>
              <a:ext uri="{FF2B5EF4-FFF2-40B4-BE49-F238E27FC236}">
                <a16:creationId xmlns:a16="http://schemas.microsoft.com/office/drawing/2014/main" id="{185EEC03-DBDC-3415-465A-004CB58CB5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1"/>
          <a:stretch/>
        </p:blipFill>
        <p:spPr bwMode="auto">
          <a:xfrm>
            <a:off x="441552" y="547007"/>
            <a:ext cx="2383291" cy="180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004153"/>
      </p:ext>
    </p:extLst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probably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7870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bisects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CBA2DA-E95C-434C-BE81-320E182AE5EF}"/>
              </a:ext>
            </a:extLst>
          </p:cNvPr>
          <p:cNvSpPr/>
          <p:nvPr/>
        </p:nvSpPr>
        <p:spPr>
          <a:xfrm>
            <a:off x="4882243" y="3706587"/>
            <a:ext cx="734784" cy="6477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122" name="Picture 2" descr="Image result for bisects clipart">
            <a:extLst>
              <a:ext uri="{FF2B5EF4-FFF2-40B4-BE49-F238E27FC236}">
                <a16:creationId xmlns:a16="http://schemas.microsoft.com/office/drawing/2014/main" id="{8C6F9CA4-E285-0F61-219C-2451C3947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93" y="653143"/>
            <a:ext cx="20193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694253"/>
      </p:ext>
    </p:extLst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probably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probable (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–le</a:t>
            </a:r>
            <a:r>
              <a:rPr lang="en-GB" dirty="0">
                <a:latin typeface="Twinkl Cursive Looped" panose="02000000000000000000" pitchFamily="2" charset="0"/>
              </a:rPr>
              <a:t>) + </a:t>
            </a:r>
            <a:r>
              <a:rPr lang="en-GB" dirty="0" err="1">
                <a:latin typeface="Twinkl Cursive Looped" panose="02000000000000000000" pitchFamily="2" charset="0"/>
              </a:rPr>
              <a:t>ly</a:t>
            </a:r>
            <a:r>
              <a:rPr lang="en-GB" dirty="0">
                <a:latin typeface="Twinkl Cursive Looped" panose="02000000000000000000" pitchFamily="2" charset="0"/>
              </a:rPr>
              <a:t> = probably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4" name="Picture 2" descr="Image result for probably clipart">
            <a:extLst>
              <a:ext uri="{FF2B5EF4-FFF2-40B4-BE49-F238E27FC236}">
                <a16:creationId xmlns:a16="http://schemas.microsoft.com/office/drawing/2014/main" id="{E7135001-6D25-EF86-04FB-959468B21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10" y="319768"/>
            <a:ext cx="203835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102532"/>
      </p:ext>
    </p:extLst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478" y="5304233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probably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probable (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–le</a:t>
            </a:r>
            <a:r>
              <a:rPr lang="en-GB" dirty="0">
                <a:latin typeface="Twinkl Cursive Looped" panose="02000000000000000000" pitchFamily="2" charset="0"/>
              </a:rPr>
              <a:t>) + </a:t>
            </a:r>
            <a:r>
              <a:rPr lang="en-GB" dirty="0" err="1">
                <a:latin typeface="Twinkl Cursive Looped" panose="02000000000000000000" pitchFamily="2" charset="0"/>
              </a:rPr>
              <a:t>ly</a:t>
            </a:r>
            <a:r>
              <a:rPr lang="en-GB" dirty="0">
                <a:latin typeface="Twinkl Cursive Looped" panose="02000000000000000000" pitchFamily="2" charset="0"/>
              </a:rPr>
              <a:t> = probably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adverb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almost certainly; as far as one knows or can tell.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4" name="Picture 2" descr="Image result for probably clipart">
            <a:extLst>
              <a:ext uri="{FF2B5EF4-FFF2-40B4-BE49-F238E27FC236}">
                <a16:creationId xmlns:a16="http://schemas.microsoft.com/office/drawing/2014/main" id="{E7135001-6D25-EF86-04FB-959468B21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10" y="319768"/>
            <a:ext cx="203835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370455"/>
      </p:ext>
    </p:extLst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visibly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437719"/>
      </p:ext>
    </p:extLst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visibly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visible (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–le</a:t>
            </a:r>
            <a:r>
              <a:rPr lang="en-GB" dirty="0">
                <a:latin typeface="Twinkl Cursive Looped" panose="02000000000000000000" pitchFamily="2" charset="0"/>
              </a:rPr>
              <a:t>) + </a:t>
            </a:r>
            <a:r>
              <a:rPr lang="en-GB" dirty="0" err="1">
                <a:latin typeface="Twinkl Cursive Looped" panose="02000000000000000000" pitchFamily="2" charset="0"/>
              </a:rPr>
              <a:t>ly</a:t>
            </a:r>
            <a:r>
              <a:rPr lang="en-GB" dirty="0">
                <a:latin typeface="Twinkl Cursive Looped" panose="02000000000000000000" pitchFamily="2" charset="0"/>
              </a:rPr>
              <a:t> = visibly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3" name="Picture 2" descr="Image result for visibly clipart">
            <a:extLst>
              <a:ext uri="{FF2B5EF4-FFF2-40B4-BE49-F238E27FC236}">
                <a16:creationId xmlns:a16="http://schemas.microsoft.com/office/drawing/2014/main" id="{D943631D-3350-DA18-F290-13FBA0A8EC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22" b="23927"/>
          <a:stretch/>
        </p:blipFill>
        <p:spPr bwMode="auto">
          <a:xfrm>
            <a:off x="495981" y="865414"/>
            <a:ext cx="2198233" cy="130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289591"/>
      </p:ext>
    </p:extLst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122" y="5251761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visibly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visible (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–le</a:t>
            </a:r>
            <a:r>
              <a:rPr lang="en-GB" dirty="0">
                <a:latin typeface="Twinkl Cursive Looped" panose="02000000000000000000" pitchFamily="2" charset="0"/>
              </a:rPr>
              <a:t>) + </a:t>
            </a:r>
            <a:r>
              <a:rPr lang="en-GB" dirty="0" err="1">
                <a:latin typeface="Twinkl Cursive Looped" panose="02000000000000000000" pitchFamily="2" charset="0"/>
              </a:rPr>
              <a:t>ly</a:t>
            </a:r>
            <a:r>
              <a:rPr lang="en-GB" dirty="0">
                <a:latin typeface="Twinkl Cursive Looped" panose="02000000000000000000" pitchFamily="2" charset="0"/>
              </a:rPr>
              <a:t> = visibly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adverb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in a way that is visible to the eye.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3" name="Picture 2" descr="Image result for visibly clipart">
            <a:extLst>
              <a:ext uri="{FF2B5EF4-FFF2-40B4-BE49-F238E27FC236}">
                <a16:creationId xmlns:a16="http://schemas.microsoft.com/office/drawing/2014/main" id="{D943631D-3350-DA18-F290-13FBA0A8EC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22" b="23927"/>
          <a:stretch/>
        </p:blipFill>
        <p:spPr bwMode="auto">
          <a:xfrm>
            <a:off x="495981" y="865414"/>
            <a:ext cx="2198233" cy="130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753496"/>
      </p:ext>
    </p:extLst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durably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217313"/>
      </p:ext>
    </p:extLst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durably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durable (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–le</a:t>
            </a:r>
            <a:r>
              <a:rPr lang="en-GB" dirty="0">
                <a:latin typeface="Twinkl Cursive Looped" panose="02000000000000000000" pitchFamily="2" charset="0"/>
              </a:rPr>
              <a:t>) + </a:t>
            </a:r>
            <a:r>
              <a:rPr lang="en-GB" dirty="0" err="1">
                <a:latin typeface="Twinkl Cursive Looped" panose="02000000000000000000" pitchFamily="2" charset="0"/>
              </a:rPr>
              <a:t>ly</a:t>
            </a:r>
            <a:r>
              <a:rPr lang="en-GB" dirty="0">
                <a:latin typeface="Twinkl Cursive Looped" panose="02000000000000000000" pitchFamily="2" charset="0"/>
              </a:rPr>
              <a:t> = durably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3" name="Picture 2" descr="Image result for durably clipart">
            <a:extLst>
              <a:ext uri="{FF2B5EF4-FFF2-40B4-BE49-F238E27FC236}">
                <a16:creationId xmlns:a16="http://schemas.microsoft.com/office/drawing/2014/main" id="{81ADD270-9C21-D67A-E35A-C28C1C9188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1"/>
          <a:stretch/>
        </p:blipFill>
        <p:spPr bwMode="auto">
          <a:xfrm>
            <a:off x="441552" y="547007"/>
            <a:ext cx="2383291" cy="180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04483"/>
      </p:ext>
    </p:extLst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135" y="5278380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durably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durable (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–le</a:t>
            </a:r>
            <a:r>
              <a:rPr lang="en-GB" dirty="0">
                <a:latin typeface="Twinkl Cursive Looped" panose="02000000000000000000" pitchFamily="2" charset="0"/>
              </a:rPr>
              <a:t>) + </a:t>
            </a:r>
            <a:r>
              <a:rPr lang="en-GB" dirty="0" err="1">
                <a:latin typeface="Twinkl Cursive Looped" panose="02000000000000000000" pitchFamily="2" charset="0"/>
              </a:rPr>
              <a:t>ly</a:t>
            </a:r>
            <a:r>
              <a:rPr lang="en-GB" dirty="0">
                <a:latin typeface="Twinkl Cursive Looped" panose="02000000000000000000" pitchFamily="2" charset="0"/>
              </a:rPr>
              <a:t> = durably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adverb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to exist for a long time without significant deterioration in quality or value. 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3" name="Picture 2" descr="Image result for durably clipart">
            <a:extLst>
              <a:ext uri="{FF2B5EF4-FFF2-40B4-BE49-F238E27FC236}">
                <a16:creationId xmlns:a16="http://schemas.microsoft.com/office/drawing/2014/main" id="{81ADD270-9C21-D67A-E35A-C28C1C9188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1"/>
          <a:stretch/>
        </p:blipFill>
        <p:spPr bwMode="auto">
          <a:xfrm>
            <a:off x="310923" y="351064"/>
            <a:ext cx="1632177" cy="123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088054"/>
      </p:ext>
    </p:extLst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She would probably never see him again.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839496488"/>
      </p:ext>
    </p:extLst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She would ________ never see him again.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9291643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Teach and Practise</a:t>
            </a:r>
          </a:p>
        </p:txBody>
      </p:sp>
    </p:spTree>
    <p:extLst>
      <p:ext uri="{BB962C8B-B14F-4D97-AF65-F5344CB8AC3E}">
        <p14:creationId xmlns:p14="http://schemas.microsoft.com/office/powerpoint/2010/main" val="3148969883"/>
      </p:ext>
    </p:extLst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She would probably never see him again.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320636292"/>
      </p:ext>
    </p:extLst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defendant paled visibly as the guilty verdict was announced.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214585158"/>
      </p:ext>
    </p:extLst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080825"/>
            <a:ext cx="11968843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defendant paled _______ as the guilty verdict was announced.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38954755"/>
      </p:ext>
    </p:extLst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defendant paled visibly as the guilty verdict was announced.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137416727"/>
      </p:ext>
    </p:extLst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house was simple yet durably furnished.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888589067"/>
      </p:ext>
    </p:extLst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80825"/>
            <a:ext cx="1111885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house was simple yet _______ furnished.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260722814"/>
      </p:ext>
    </p:extLst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house was simple yet durably furnished.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132557702"/>
      </p:ext>
    </p:extLst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New CHALLENGE words.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350439"/>
      </p:ext>
    </p:extLst>
  </p:cSld>
  <p:clrMapOvr>
    <a:masterClrMapping/>
  </p:clrMapOvr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difficult</a:t>
            </a:r>
          </a:p>
        </p:txBody>
      </p:sp>
    </p:spTree>
    <p:extLst>
      <p:ext uri="{BB962C8B-B14F-4D97-AF65-F5344CB8AC3E}">
        <p14:creationId xmlns:p14="http://schemas.microsoft.com/office/powerpoint/2010/main" val="1611833920"/>
      </p:ext>
    </p:extLst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difficult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It is difficult to make decisions.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8679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suffix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-</a:t>
            </a:r>
            <a:r>
              <a:rPr lang="en-GB" dirty="0" err="1">
                <a:latin typeface="Twinkl Cursive Looped" panose="02000000000000000000" pitchFamily="2" charset="0"/>
              </a:rPr>
              <a:t>ly</a:t>
            </a:r>
            <a:endParaRPr lang="en-GB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385829"/>
      </p:ext>
    </p:extLst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difficult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It is difficult to make decisions.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9218" name="Picture 2" descr="Image result for difficult clipart">
            <a:extLst>
              <a:ext uri="{FF2B5EF4-FFF2-40B4-BE49-F238E27FC236}">
                <a16:creationId xmlns:a16="http://schemas.microsoft.com/office/drawing/2014/main" id="{0B7559BD-BF0E-7971-8E47-A5D65B2BB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6" y="710293"/>
            <a:ext cx="12954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474343"/>
      </p:ext>
    </p:extLst>
  </p:cSld>
  <p:clrMapOvr>
    <a:masterClrMapping/>
  </p:clrMapOvr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271" y="3080825"/>
            <a:ext cx="11609615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It is difficult to make decisions.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830009"/>
      </p:ext>
    </p:extLst>
  </p:cSld>
  <p:clrMapOvr>
    <a:masterClrMapping/>
  </p:clrMapOvr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271" y="3080825"/>
            <a:ext cx="11609615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It is _________ to make decisions.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526712"/>
      </p:ext>
    </p:extLst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271" y="3080825"/>
            <a:ext cx="11609615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It is difficult to make decisions.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C0E0FC-1BBE-4997-C3BB-08CD3A80E9F0}"/>
              </a:ext>
            </a:extLst>
          </p:cNvPr>
          <p:cNvSpPr/>
          <p:nvPr/>
        </p:nvSpPr>
        <p:spPr>
          <a:xfrm>
            <a:off x="2732313" y="3746810"/>
            <a:ext cx="2427516" cy="815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425755"/>
      </p:ext>
    </p:extLst>
  </p:cSld>
  <p:clrMapOvr>
    <a:masterClrMapping/>
  </p:clrMapOvr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earth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307994"/>
      </p:ext>
    </p:extLst>
  </p:cSld>
  <p:clrMapOvr>
    <a:masterClrMapping/>
  </p:clrMapOvr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earth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earth is the third planet from the sun.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540568900"/>
      </p:ext>
    </p:extLst>
  </p:cSld>
  <p:clrMapOvr>
    <a:masterClrMapping/>
  </p:clrMapOvr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earth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earth is the third planet from the sun. </a:t>
            </a:r>
            <a:endParaRPr lang="en-GB" i="1" dirty="0"/>
          </a:p>
        </p:txBody>
      </p:sp>
      <p:pic>
        <p:nvPicPr>
          <p:cNvPr id="13314" name="Picture 2" descr="Image result for earth clipart">
            <a:extLst>
              <a:ext uri="{FF2B5EF4-FFF2-40B4-BE49-F238E27FC236}">
                <a16:creationId xmlns:a16="http://schemas.microsoft.com/office/drawing/2014/main" id="{3914B00A-0DDD-FFD6-2FB3-74ECA69C5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67" y="344942"/>
            <a:ext cx="211455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105282"/>
      </p:ext>
    </p:extLst>
  </p:cSld>
  <p:clrMapOvr>
    <a:masterClrMapping/>
  </p:clrMapOvr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earth is the third planet from the sun.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974147657"/>
      </p:ext>
    </p:extLst>
  </p:cSld>
  <p:clrMapOvr>
    <a:masterClrMapping/>
  </p:clrMapOvr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_____ is the third planet from the sun.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794550978"/>
      </p:ext>
    </p:extLst>
  </p:cSld>
  <p:clrMapOvr>
    <a:masterClrMapping/>
  </p:clrMapOvr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earth is the third planet from the sun. </a:t>
            </a:r>
            <a:endParaRPr lang="en-GB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EE8044-F205-E864-1DBD-CAF3AA2BB2BF}"/>
              </a:ext>
            </a:extLst>
          </p:cNvPr>
          <p:cNvSpPr/>
          <p:nvPr/>
        </p:nvSpPr>
        <p:spPr>
          <a:xfrm>
            <a:off x="2302328" y="3005985"/>
            <a:ext cx="1730830" cy="815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904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63D84A-A9D1-CFCD-9DD2-E91043CF0B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52" t="24273" r="18170" b="9980"/>
          <a:stretch/>
        </p:blipFill>
        <p:spPr>
          <a:xfrm>
            <a:off x="0" y="0"/>
            <a:ext cx="11642271" cy="686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0290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-</a:t>
            </a:r>
            <a:r>
              <a:rPr lang="en-GB" dirty="0" err="1">
                <a:latin typeface="Twinkl Cursive Looped" panose="02000000000000000000" pitchFamily="2" charset="0"/>
              </a:rPr>
              <a:t>ly</a:t>
            </a:r>
            <a:endParaRPr lang="en-GB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376639"/>
      </p:ext>
    </p:extLst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Practise and Apply</a:t>
            </a:r>
            <a:r>
              <a:rPr lang="en-GB" dirty="0">
                <a:latin typeface="Twinkl Cursive Looped" panose="02000000000000000000" pitchFamily="2" charset="0"/>
              </a:rPr>
              <a:t>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288256"/>
      </p:ext>
    </p:extLst>
  </p:cSld>
  <p:clrMapOvr>
    <a:masterClrMapping/>
  </p:clrMapOvr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Can you spot the spelling rule words and the challenge words?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419688"/>
      </p:ext>
    </p:extLst>
  </p:cSld>
  <p:clrMapOvr>
    <a:masterClrMapping/>
  </p:clrMapOvr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2" y="1551215"/>
            <a:ext cx="11511642" cy="4980213"/>
          </a:xfrm>
        </p:spPr>
        <p:txBody>
          <a:bodyPr>
            <a:noAutofit/>
          </a:bodyPr>
          <a:lstStyle/>
          <a:p>
            <a:pPr algn="l"/>
            <a: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Take Cover</a:t>
            </a:r>
            <a:b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</a:br>
            <a:b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</a:br>
            <a: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Wind power to generate electricity is possibly the way to protect the earth.  However, it is a difficult power to harness.  The wind is incredibly strong and can simply destroy anything in its path in a heartbeat.  Hurricanes, tornadoes, monsoons and floods are all increasing in frequency due to climate change.  They can simply destroy places all over the world. </a:t>
            </a:r>
          </a:p>
        </p:txBody>
      </p:sp>
    </p:spTree>
    <p:extLst>
      <p:ext uri="{BB962C8B-B14F-4D97-AF65-F5344CB8AC3E}">
        <p14:creationId xmlns:p14="http://schemas.microsoft.com/office/powerpoint/2010/main" val="3438817426"/>
      </p:ext>
    </p:extLst>
  </p:cSld>
  <p:clrMapOvr>
    <a:masterClrMapping/>
  </p:clrMapOvr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2" y="1551215"/>
            <a:ext cx="11511642" cy="4980213"/>
          </a:xfrm>
        </p:spPr>
        <p:txBody>
          <a:bodyPr>
            <a:noAutofit/>
          </a:bodyPr>
          <a:lstStyle/>
          <a:p>
            <a:pPr algn="l"/>
            <a: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Take Cover</a:t>
            </a:r>
            <a:b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</a:br>
            <a:b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</a:br>
            <a: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Wind power to generate electricity is </a:t>
            </a:r>
            <a:r>
              <a:rPr lang="en-GB" sz="4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winkl Cursive Looped" panose="02000000000000000000" pitchFamily="2" charset="0"/>
                <a:ea typeface="Times New Roman" panose="02020603050405020304" pitchFamily="18" charset="0"/>
              </a:rPr>
              <a:t>possibly</a:t>
            </a:r>
            <a: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 the way to protect the </a:t>
            </a:r>
            <a:r>
              <a:rPr lang="en-GB" sz="4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winkl Cursive Looped" panose="02000000000000000000" pitchFamily="2" charset="0"/>
                <a:ea typeface="Times New Roman" panose="02020603050405020304" pitchFamily="18" charset="0"/>
              </a:rPr>
              <a:t>earth</a:t>
            </a:r>
            <a: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.  However, it is a </a:t>
            </a:r>
            <a:r>
              <a:rPr lang="en-GB" sz="4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winkl Cursive Looped" panose="02000000000000000000" pitchFamily="2" charset="0"/>
                <a:ea typeface="Times New Roman" panose="02020603050405020304" pitchFamily="18" charset="0"/>
              </a:rPr>
              <a:t>difficult</a:t>
            </a:r>
            <a: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 power to harness.  The wind is </a:t>
            </a:r>
            <a:r>
              <a:rPr lang="en-GB" sz="4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winkl Cursive Looped" panose="02000000000000000000" pitchFamily="2" charset="0"/>
                <a:ea typeface="Times New Roman" panose="02020603050405020304" pitchFamily="18" charset="0"/>
              </a:rPr>
              <a:t>incredibly</a:t>
            </a:r>
            <a: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 strong and can </a:t>
            </a:r>
            <a:r>
              <a:rPr lang="en-GB" sz="4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winkl Cursive Looped" panose="02000000000000000000" pitchFamily="2" charset="0"/>
                <a:ea typeface="Times New Roman" panose="02020603050405020304" pitchFamily="18" charset="0"/>
              </a:rPr>
              <a:t>simply</a:t>
            </a:r>
            <a: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 destroy anything in its path in a </a:t>
            </a:r>
            <a:r>
              <a:rPr lang="en-GB" sz="4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winkl Cursive Looped" panose="02000000000000000000" pitchFamily="2" charset="0"/>
                <a:ea typeface="Times New Roman" panose="02020603050405020304" pitchFamily="18" charset="0"/>
              </a:rPr>
              <a:t>heart</a:t>
            </a:r>
            <a: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beat.  Hurricanes, tornadoes, monsoons and floods are all increasing in frequency due to climate change.  They can </a:t>
            </a:r>
            <a:r>
              <a:rPr lang="en-GB" sz="4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winkl Cursive Looped" panose="02000000000000000000" pitchFamily="2" charset="0"/>
                <a:ea typeface="Times New Roman" panose="02020603050405020304" pitchFamily="18" charset="0"/>
              </a:rPr>
              <a:t>simply</a:t>
            </a:r>
            <a: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 destroy places all over the world. </a:t>
            </a:r>
          </a:p>
        </p:txBody>
      </p:sp>
    </p:spTree>
    <p:extLst>
      <p:ext uri="{BB962C8B-B14F-4D97-AF65-F5344CB8AC3E}">
        <p14:creationId xmlns:p14="http://schemas.microsoft.com/office/powerpoint/2010/main" val="1536135630"/>
      </p:ext>
    </p:extLst>
  </p:cSld>
  <p:clrMapOvr>
    <a:masterClrMapping/>
  </p:clrMapOvr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Write this sentence as I dictate it to you.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031917"/>
      </p:ext>
    </p:extLst>
  </p:cSld>
  <p:clrMapOvr>
    <a:masterClrMapping/>
  </p:clrMapOvr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26784-A357-92CE-B6B1-8F248D3D6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50" y="2901724"/>
            <a:ext cx="10515600" cy="2852737"/>
          </a:xfrm>
        </p:spPr>
        <p:txBody>
          <a:bodyPr/>
          <a:lstStyle/>
          <a:p>
            <a:r>
              <a:rPr lang="en-GB" sz="6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They can simply destroy places all over the world. 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93CA3-7411-8BC7-47E4-02215E91D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209551"/>
            <a:ext cx="10515600" cy="1500187"/>
          </a:xfrm>
        </p:spPr>
        <p:txBody>
          <a:bodyPr/>
          <a:lstStyle/>
          <a:p>
            <a:r>
              <a:rPr lang="en-GB" dirty="0"/>
              <a:t>Did you write it correctly?</a:t>
            </a:r>
          </a:p>
          <a:p>
            <a:r>
              <a:rPr lang="en-GB" dirty="0"/>
              <a:t>Edit your work and make sure you have it correct.</a:t>
            </a:r>
          </a:p>
          <a:p>
            <a:r>
              <a:rPr lang="en-GB" dirty="0"/>
              <a:t>Can you underline the spelling word that we have covered in this session?</a:t>
            </a:r>
          </a:p>
        </p:txBody>
      </p:sp>
    </p:spTree>
    <p:extLst>
      <p:ext uri="{BB962C8B-B14F-4D97-AF65-F5344CB8AC3E}">
        <p14:creationId xmlns:p14="http://schemas.microsoft.com/office/powerpoint/2010/main" val="1126578995"/>
      </p:ext>
    </p:extLst>
  </p:cSld>
  <p:clrMapOvr>
    <a:masterClrMapping/>
  </p:clrMapOvr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1469571" y="1518558"/>
            <a:ext cx="90460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Twinkl Cursive Looped" panose="02000000000000000000" pitchFamily="2" charset="0"/>
              </a:rPr>
              <a:t>Year 3  - Spring 1</a:t>
            </a:r>
          </a:p>
          <a:p>
            <a:r>
              <a:rPr lang="en-GB" sz="7200" dirty="0">
                <a:latin typeface="Twinkl Cursive Looped" panose="02000000000000000000" pitchFamily="2" charset="0"/>
              </a:rPr>
              <a:t>Week 3 - Friday</a:t>
            </a:r>
          </a:p>
          <a:p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4214164962"/>
      </p:ext>
    </p:extLst>
  </p:cSld>
  <p:clrMapOvr>
    <a:masterClrMapping/>
  </p:clrMapOvr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63D84A-A9D1-CFCD-9DD2-E91043CF0B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52" t="24273" r="18170" b="9980"/>
          <a:stretch/>
        </p:blipFill>
        <p:spPr>
          <a:xfrm>
            <a:off x="0" y="0"/>
            <a:ext cx="11642271" cy="686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24095"/>
      </p:ext>
    </p:extLst>
  </p:cSld>
  <p:clrMapOvr>
    <a:masterClrMapping/>
  </p:clrMapOvr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Old challenge words…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502788"/>
      </p:ext>
    </p:extLst>
  </p:cSld>
  <p:clrMapOvr>
    <a:masterClrMapping/>
  </p:clrMapOvr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heart</a:t>
            </a:r>
          </a:p>
        </p:txBody>
      </p:sp>
    </p:spTree>
    <p:extLst>
      <p:ext uri="{BB962C8B-B14F-4D97-AF65-F5344CB8AC3E}">
        <p14:creationId xmlns:p14="http://schemas.microsoft.com/office/powerpoint/2010/main" val="38668644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578" y="4974939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-</a:t>
            </a:r>
            <a:r>
              <a:rPr lang="en-GB" dirty="0" err="1">
                <a:latin typeface="Twinkl Cursive Looped" panose="02000000000000000000" pitchFamily="2" charset="0"/>
              </a:rPr>
              <a:t>ly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Creating adverbs using the suffix –</a:t>
            </a:r>
            <a:r>
              <a:rPr lang="en-GB" dirty="0" err="1">
                <a:latin typeface="Twinkl Cursive Looped" panose="02000000000000000000" pitchFamily="2" charset="0"/>
              </a:rPr>
              <a:t>ly</a:t>
            </a:r>
            <a:r>
              <a:rPr lang="en-GB" dirty="0">
                <a:latin typeface="Twinkl Cursive Looped" panose="02000000000000000000" pitchFamily="2" charset="0"/>
              </a:rPr>
              <a:t> where the root word ends in ‘le’. 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Rule – take off the ‘le’ and add ‘</a:t>
            </a:r>
            <a:r>
              <a:rPr lang="en-GB" dirty="0" err="1">
                <a:latin typeface="Twinkl Cursive Looped" panose="02000000000000000000" pitchFamily="2" charset="0"/>
              </a:rPr>
              <a:t>ly</a:t>
            </a:r>
            <a:r>
              <a:rPr lang="en-GB" dirty="0">
                <a:latin typeface="Twinkl Cursive Looped" panose="02000000000000000000" pitchFamily="2" charset="0"/>
              </a:rPr>
              <a:t>’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013275"/>
      </p:ext>
    </p:extLst>
  </p:cSld>
  <p:clrMapOvr>
    <a:masterClrMapping/>
  </p:clrMapOvr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breath</a:t>
            </a:r>
          </a:p>
        </p:txBody>
      </p:sp>
    </p:spTree>
    <p:extLst>
      <p:ext uri="{BB962C8B-B14F-4D97-AF65-F5344CB8AC3E}">
        <p14:creationId xmlns:p14="http://schemas.microsoft.com/office/powerpoint/2010/main" val="3221187074"/>
      </p:ext>
    </p:extLst>
  </p:cSld>
  <p:clrMapOvr>
    <a:masterClrMapping/>
  </p:clrMapOvr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Old spelling rule words…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393091"/>
      </p:ext>
    </p:extLst>
  </p:cSld>
  <p:clrMapOvr>
    <a:masterClrMapping/>
  </p:clrMapOvr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bicycle</a:t>
            </a:r>
          </a:p>
        </p:txBody>
      </p:sp>
    </p:spTree>
    <p:extLst>
      <p:ext uri="{BB962C8B-B14F-4D97-AF65-F5344CB8AC3E}">
        <p14:creationId xmlns:p14="http://schemas.microsoft.com/office/powerpoint/2010/main" val="2916884084"/>
      </p:ext>
    </p:extLst>
  </p:cSld>
  <p:clrMapOvr>
    <a:masterClrMapping/>
  </p:clrMapOvr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biplane</a:t>
            </a:r>
          </a:p>
        </p:txBody>
      </p:sp>
    </p:spTree>
    <p:extLst>
      <p:ext uri="{BB962C8B-B14F-4D97-AF65-F5344CB8AC3E}">
        <p14:creationId xmlns:p14="http://schemas.microsoft.com/office/powerpoint/2010/main" val="1612179683"/>
      </p:ext>
    </p:extLst>
  </p:cSld>
  <p:clrMapOvr>
    <a:masterClrMapping/>
  </p:clrMapOvr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bisects</a:t>
            </a:r>
          </a:p>
        </p:txBody>
      </p:sp>
    </p:spTree>
    <p:extLst>
      <p:ext uri="{BB962C8B-B14F-4D97-AF65-F5344CB8AC3E}">
        <p14:creationId xmlns:p14="http://schemas.microsoft.com/office/powerpoint/2010/main" val="4213858259"/>
      </p:ext>
    </p:extLst>
  </p:cSld>
  <p:clrMapOvr>
    <a:masterClrMapping/>
  </p:clrMapOvr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bilingual</a:t>
            </a:r>
          </a:p>
        </p:txBody>
      </p:sp>
    </p:spTree>
    <p:extLst>
      <p:ext uri="{BB962C8B-B14F-4D97-AF65-F5344CB8AC3E}">
        <p14:creationId xmlns:p14="http://schemas.microsoft.com/office/powerpoint/2010/main" val="4118669830"/>
      </p:ext>
    </p:extLst>
  </p:cSld>
  <p:clrMapOvr>
    <a:masterClrMapping/>
  </p:clrMapOvr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biannual</a:t>
            </a:r>
          </a:p>
        </p:txBody>
      </p:sp>
    </p:spTree>
    <p:extLst>
      <p:ext uri="{BB962C8B-B14F-4D97-AF65-F5344CB8AC3E}">
        <p14:creationId xmlns:p14="http://schemas.microsoft.com/office/powerpoint/2010/main" val="2242183891"/>
      </p:ext>
    </p:extLst>
  </p:cSld>
  <p:clrMapOvr>
    <a:masterClrMapping/>
  </p:clrMapOvr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biangular</a:t>
            </a:r>
          </a:p>
        </p:txBody>
      </p:sp>
    </p:spTree>
    <p:extLst>
      <p:ext uri="{BB962C8B-B14F-4D97-AF65-F5344CB8AC3E}">
        <p14:creationId xmlns:p14="http://schemas.microsoft.com/office/powerpoint/2010/main" val="680978058"/>
      </p:ext>
    </p:extLst>
  </p:cSld>
  <p:clrMapOvr>
    <a:masterClrMapping/>
  </p:clrMapOvr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reappear</a:t>
            </a:r>
          </a:p>
        </p:txBody>
      </p:sp>
    </p:spTree>
    <p:extLst>
      <p:ext uri="{BB962C8B-B14F-4D97-AF65-F5344CB8AC3E}">
        <p14:creationId xmlns:p14="http://schemas.microsoft.com/office/powerpoint/2010/main" val="4064547850"/>
      </p:ext>
    </p:extLst>
  </p:cSld>
  <p:clrMapOvr>
    <a:masterClrMapping/>
  </p:clrMapOvr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redecorate</a:t>
            </a:r>
          </a:p>
        </p:txBody>
      </p:sp>
    </p:spTree>
    <p:extLst>
      <p:ext uri="{BB962C8B-B14F-4D97-AF65-F5344CB8AC3E}">
        <p14:creationId xmlns:p14="http://schemas.microsoft.com/office/powerpoint/2010/main" val="6060070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gently</a:t>
            </a:r>
          </a:p>
        </p:txBody>
      </p:sp>
    </p:spTree>
    <p:extLst>
      <p:ext uri="{BB962C8B-B14F-4D97-AF65-F5344CB8AC3E}">
        <p14:creationId xmlns:p14="http://schemas.microsoft.com/office/powerpoint/2010/main" val="2537044975"/>
      </p:ext>
    </p:extLst>
  </p:cSld>
  <p:clrMapOvr>
    <a:masterClrMapping/>
  </p:clrMapOvr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reapply</a:t>
            </a:r>
          </a:p>
        </p:txBody>
      </p:sp>
    </p:spTree>
    <p:extLst>
      <p:ext uri="{BB962C8B-B14F-4D97-AF65-F5344CB8AC3E}">
        <p14:creationId xmlns:p14="http://schemas.microsoft.com/office/powerpoint/2010/main" val="3045267707"/>
      </p:ext>
    </p:extLst>
  </p:cSld>
  <p:clrMapOvr>
    <a:masterClrMapping/>
  </p:clrMapOvr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repay</a:t>
            </a:r>
          </a:p>
        </p:txBody>
      </p:sp>
    </p:spTree>
    <p:extLst>
      <p:ext uri="{BB962C8B-B14F-4D97-AF65-F5344CB8AC3E}">
        <p14:creationId xmlns:p14="http://schemas.microsoft.com/office/powerpoint/2010/main" val="3828583464"/>
      </p:ext>
    </p:extLst>
  </p:cSld>
  <p:clrMapOvr>
    <a:masterClrMapping/>
  </p:clrMapOvr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rebuild</a:t>
            </a:r>
          </a:p>
        </p:txBody>
      </p:sp>
    </p:spTree>
    <p:extLst>
      <p:ext uri="{BB962C8B-B14F-4D97-AF65-F5344CB8AC3E}">
        <p14:creationId xmlns:p14="http://schemas.microsoft.com/office/powerpoint/2010/main" val="2974311952"/>
      </p:ext>
    </p:extLst>
  </p:cSld>
  <p:clrMapOvr>
    <a:masterClrMapping/>
  </p:clrMapOvr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refill</a:t>
            </a:r>
          </a:p>
        </p:txBody>
      </p:sp>
    </p:spTree>
    <p:extLst>
      <p:ext uri="{BB962C8B-B14F-4D97-AF65-F5344CB8AC3E}">
        <p14:creationId xmlns:p14="http://schemas.microsoft.com/office/powerpoint/2010/main" val="3931376148"/>
      </p:ext>
    </p:extLst>
  </p:cSld>
  <p:clrMapOvr>
    <a:masterClrMapping/>
  </p:clrMapOvr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New spelling rule words…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474783"/>
      </p:ext>
    </p:extLst>
  </p:cSld>
  <p:clrMapOvr>
    <a:masterClrMapping/>
  </p:clrMapOvr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gently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704156"/>
      </p:ext>
    </p:extLst>
  </p:cSld>
  <p:clrMapOvr>
    <a:masterClrMapping/>
  </p:clrMapOvr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simply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045715"/>
      </p:ext>
    </p:extLst>
  </p:cSld>
  <p:clrMapOvr>
    <a:masterClrMapping/>
  </p:clrMapOvr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humbly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272345"/>
      </p:ext>
    </p:extLst>
  </p:cSld>
  <p:clrMapOvr>
    <a:masterClrMapping/>
  </p:clrMapOvr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nobly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879269"/>
      </p:ext>
    </p:extLst>
  </p:cSld>
  <p:clrMapOvr>
    <a:masterClrMapping/>
  </p:clrMapOvr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horribly</a:t>
            </a:r>
          </a:p>
        </p:txBody>
      </p:sp>
    </p:spTree>
    <p:extLst>
      <p:ext uri="{BB962C8B-B14F-4D97-AF65-F5344CB8AC3E}">
        <p14:creationId xmlns:p14="http://schemas.microsoft.com/office/powerpoint/2010/main" val="8057828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gently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6825342" y="3561670"/>
            <a:ext cx="734787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660535"/>
      </p:ext>
    </p:extLst>
  </p:cSld>
  <p:clrMapOvr>
    <a:masterClrMapping/>
  </p:clrMapOvr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terribly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067830"/>
      </p:ext>
    </p:extLst>
  </p:cSld>
  <p:clrMapOvr>
    <a:masterClrMapping/>
  </p:clrMapOvr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possibly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669322"/>
      </p:ext>
    </p:extLst>
  </p:cSld>
  <p:clrMapOvr>
    <a:masterClrMapping/>
  </p:clrMapOvr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incredibly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953568"/>
      </p:ext>
    </p:extLst>
  </p:cSld>
  <p:clrMapOvr>
    <a:masterClrMapping/>
  </p:clrMapOvr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comfortably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349578"/>
      </p:ext>
    </p:extLst>
  </p:cSld>
  <p:clrMapOvr>
    <a:masterClrMapping/>
  </p:clrMapOvr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probably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861550"/>
      </p:ext>
    </p:extLst>
  </p:cSld>
  <p:clrMapOvr>
    <a:masterClrMapping/>
  </p:clrMapOvr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visibly</a:t>
            </a:r>
          </a:p>
        </p:txBody>
      </p:sp>
    </p:spTree>
    <p:extLst>
      <p:ext uri="{BB962C8B-B14F-4D97-AF65-F5344CB8AC3E}">
        <p14:creationId xmlns:p14="http://schemas.microsoft.com/office/powerpoint/2010/main" val="3759821407"/>
      </p:ext>
    </p:extLst>
  </p:cSld>
  <p:clrMapOvr>
    <a:masterClrMapping/>
  </p:clrMapOvr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durably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025048"/>
      </p:ext>
    </p:extLst>
  </p:cSld>
  <p:clrMapOvr>
    <a:masterClrMapping/>
  </p:clrMapOvr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New challenge words…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055451"/>
      </p:ext>
    </p:extLst>
  </p:cSld>
  <p:clrMapOvr>
    <a:masterClrMapping/>
  </p:clrMapOvr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difficult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409816"/>
      </p:ext>
    </p:extLst>
  </p:cSld>
  <p:clrMapOvr>
    <a:masterClrMapping/>
  </p:clrMapOvr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earth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8136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gently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6825342" y="3561670"/>
            <a:ext cx="734787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6" name="Picture 2" descr="Image result for gently clipart">
            <a:extLst>
              <a:ext uri="{FF2B5EF4-FFF2-40B4-BE49-F238E27FC236}">
                <a16:creationId xmlns:a16="http://schemas.microsoft.com/office/drawing/2014/main" id="{57FB9584-DDFA-76E7-24CB-B17AB06EFC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7"/>
          <a:stretch/>
        </p:blipFill>
        <p:spPr bwMode="auto">
          <a:xfrm>
            <a:off x="700768" y="564696"/>
            <a:ext cx="18097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060891"/>
      </p:ext>
    </p:extLst>
  </p:cSld>
  <p:clrMapOvr>
    <a:masterClrMapping/>
  </p:clrMapOvr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1975758" y="2274838"/>
            <a:ext cx="90460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Twinkl Cursive Looped" panose="02000000000000000000" pitchFamily="2" charset="0"/>
              </a:rPr>
              <a:t>Quick Quiz time…</a:t>
            </a:r>
          </a:p>
          <a:p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3625788919"/>
      </p:ext>
    </p:extLst>
  </p:cSld>
  <p:clrMapOvr>
    <a:masterClrMapping/>
  </p:clrMapOvr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642258" y="560338"/>
            <a:ext cx="1116874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Twinkl Cursive Looped" panose="02000000000000000000" pitchFamily="2" charset="0"/>
              </a:rPr>
              <a:t>Did you get them correct?</a:t>
            </a:r>
          </a:p>
          <a:p>
            <a:r>
              <a:rPr lang="en-GB" sz="4400" i="1" dirty="0">
                <a:latin typeface="Twinkl Cursive Looped" panose="02000000000000000000" pitchFamily="2" charset="0"/>
              </a:rPr>
              <a:t>Edit your work.</a:t>
            </a:r>
          </a:p>
          <a:p>
            <a:pPr algn="ctr"/>
            <a:endParaRPr lang="en-GB" sz="5400" dirty="0">
              <a:latin typeface="Twinkl Cursive Looped" panose="02000000000000000000" pitchFamily="2" charset="0"/>
            </a:endParaRPr>
          </a:p>
          <a:p>
            <a:pPr algn="ctr"/>
            <a:r>
              <a:rPr lang="en-GB" sz="5400" dirty="0">
                <a:latin typeface="Twinkl Cursive Looped" panose="02000000000000000000" pitchFamily="2" charset="0"/>
              </a:rPr>
              <a:t>heart breath difficult earth   bicycle  reappear  gently horribly possibly probably </a:t>
            </a:r>
          </a:p>
        </p:txBody>
      </p:sp>
    </p:spTree>
    <p:extLst>
      <p:ext uri="{BB962C8B-B14F-4D97-AF65-F5344CB8AC3E}">
        <p14:creationId xmlns:p14="http://schemas.microsoft.com/office/powerpoint/2010/main" val="3886991875"/>
      </p:ext>
    </p:extLst>
  </p:cSld>
  <p:clrMapOvr>
    <a:masterClrMapping/>
  </p:clrMapOvr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1975758" y="2274838"/>
            <a:ext cx="90460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Twinkl Cursive Looped" panose="02000000000000000000" pitchFamily="2" charset="0"/>
              </a:rPr>
              <a:t>Word class time…</a:t>
            </a:r>
          </a:p>
          <a:p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1301617929"/>
      </p:ext>
    </p:extLst>
  </p:cSld>
  <p:clrMapOvr>
    <a:masterClrMapping/>
  </p:clrMapOvr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179614" y="2274838"/>
            <a:ext cx="11625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Twinkl Cursive Looped" panose="02000000000000000000" pitchFamily="2" charset="0"/>
              </a:rPr>
              <a:t>It is difficult to make decisions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694825332"/>
      </p:ext>
    </p:extLst>
  </p:cSld>
  <p:clrMapOvr>
    <a:masterClrMapping/>
  </p:clrMapOvr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451759" y="3777066"/>
            <a:ext cx="11800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Pronoun verb adjective verb determiner noun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3600" dirty="0">
                <a:solidFill>
                  <a:srgbClr val="FFC000"/>
                </a:solidFill>
                <a:latin typeface="Twinkl Cursive Looped" panose="02000000000000000000" pitchFamily="2" charset="0"/>
              </a:rPr>
              <a:t>Pronoun </a:t>
            </a:r>
            <a:r>
              <a:rPr lang="en-GB" sz="3600" dirty="0">
                <a:solidFill>
                  <a:schemeClr val="accent1"/>
                </a:solidFill>
                <a:latin typeface="Twinkl Cursive Looped" panose="02000000000000000000" pitchFamily="2" charset="0"/>
              </a:rPr>
              <a:t>verb </a:t>
            </a:r>
            <a:r>
              <a:rPr lang="en-GB" sz="3600" dirty="0">
                <a:solidFill>
                  <a:schemeClr val="accent6"/>
                </a:solidFill>
                <a:latin typeface="Twinkl Cursive Looped" panose="02000000000000000000" pitchFamily="2" charset="0"/>
              </a:rPr>
              <a:t>adjective </a:t>
            </a:r>
            <a:r>
              <a:rPr lang="en-GB" sz="3600" dirty="0">
                <a:solidFill>
                  <a:schemeClr val="accent1"/>
                </a:solidFill>
                <a:latin typeface="Twinkl Cursive Looped" panose="02000000000000000000" pitchFamily="2" charset="0"/>
              </a:rPr>
              <a:t>verb </a:t>
            </a:r>
            <a:r>
              <a:rPr lang="en-GB" sz="3600" dirty="0">
                <a:solidFill>
                  <a:srgbClr val="FFC000"/>
                </a:solidFill>
                <a:latin typeface="Twinkl Cursive Looped" panose="02000000000000000000" pitchFamily="2" charset="0"/>
              </a:rPr>
              <a:t>determiner </a:t>
            </a:r>
            <a:r>
              <a:rPr lang="en-GB" sz="3600" dirty="0">
                <a:solidFill>
                  <a:srgbClr val="FF0000"/>
                </a:solidFill>
                <a:latin typeface="Twinkl Cursive Looped" panose="02000000000000000000" pitchFamily="2" charset="0"/>
              </a:rPr>
              <a:t>noun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00F0D3-C8EE-77CA-D8A5-2252D46724AA}"/>
              </a:ext>
            </a:extLst>
          </p:cNvPr>
          <p:cNvSpPr txBox="1"/>
          <p:nvPr/>
        </p:nvSpPr>
        <p:spPr>
          <a:xfrm>
            <a:off x="451759" y="1956022"/>
            <a:ext cx="11517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Twinkl Cursive Looped" panose="02000000000000000000" pitchFamily="2" charset="0"/>
              </a:rPr>
              <a:t>It is difficult to make decisions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2625843251"/>
      </p:ext>
    </p:extLst>
  </p:cSld>
  <p:clrMapOvr>
    <a:masterClrMapping/>
  </p:clrMapOvr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451759" y="3777066"/>
            <a:ext cx="11800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Pronoun verb adjective verb determiner noun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3600" dirty="0">
                <a:solidFill>
                  <a:srgbClr val="FFC000"/>
                </a:solidFill>
                <a:latin typeface="Twinkl Cursive Looped" panose="02000000000000000000" pitchFamily="2" charset="0"/>
              </a:rPr>
              <a:t>Pronoun </a:t>
            </a:r>
            <a:r>
              <a:rPr lang="en-GB" sz="3600" dirty="0">
                <a:solidFill>
                  <a:schemeClr val="accent1"/>
                </a:solidFill>
                <a:latin typeface="Twinkl Cursive Looped" panose="02000000000000000000" pitchFamily="2" charset="0"/>
              </a:rPr>
              <a:t>verb </a:t>
            </a:r>
            <a:r>
              <a:rPr lang="en-GB" sz="3600" dirty="0">
                <a:solidFill>
                  <a:schemeClr val="accent6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adjective</a:t>
            </a:r>
            <a:r>
              <a:rPr lang="en-GB" sz="3600" dirty="0">
                <a:solidFill>
                  <a:schemeClr val="accent6"/>
                </a:solidFill>
                <a:latin typeface="Twinkl Cursive Looped" panose="02000000000000000000" pitchFamily="2" charset="0"/>
              </a:rPr>
              <a:t> </a:t>
            </a:r>
            <a:r>
              <a:rPr lang="en-GB" sz="3600" dirty="0">
                <a:solidFill>
                  <a:schemeClr val="accent1"/>
                </a:solidFill>
                <a:latin typeface="Twinkl Cursive Looped" panose="02000000000000000000" pitchFamily="2" charset="0"/>
              </a:rPr>
              <a:t>verb </a:t>
            </a:r>
            <a:r>
              <a:rPr lang="en-GB" sz="3600" dirty="0">
                <a:solidFill>
                  <a:srgbClr val="FFC000"/>
                </a:solidFill>
                <a:latin typeface="Twinkl Cursive Looped" panose="02000000000000000000" pitchFamily="2" charset="0"/>
              </a:rPr>
              <a:t>determiner </a:t>
            </a:r>
            <a:r>
              <a:rPr lang="en-GB" sz="3600" dirty="0">
                <a:solidFill>
                  <a:srgbClr val="FF0000"/>
                </a:solidFill>
                <a:latin typeface="Twinkl Cursive Looped" panose="02000000000000000000" pitchFamily="2" charset="0"/>
              </a:rPr>
              <a:t>noun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00F0D3-C8EE-77CA-D8A5-2252D46724AA}"/>
              </a:ext>
            </a:extLst>
          </p:cNvPr>
          <p:cNvSpPr txBox="1"/>
          <p:nvPr/>
        </p:nvSpPr>
        <p:spPr>
          <a:xfrm>
            <a:off x="451759" y="1956022"/>
            <a:ext cx="11517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Twinkl Cursive Looped" panose="02000000000000000000" pitchFamily="2" charset="0"/>
              </a:rPr>
              <a:t>It is </a:t>
            </a:r>
            <a:r>
              <a:rPr lang="en-GB" sz="4800" dirty="0">
                <a:highlight>
                  <a:srgbClr val="FFFF00"/>
                </a:highlight>
                <a:latin typeface="Twinkl Cursive Looped" panose="02000000000000000000" pitchFamily="2" charset="0"/>
              </a:rPr>
              <a:t>difficult</a:t>
            </a:r>
            <a:r>
              <a:rPr lang="en-GB" sz="4800" dirty="0">
                <a:latin typeface="Twinkl Cursive Looped" panose="02000000000000000000" pitchFamily="2" charset="0"/>
              </a:rPr>
              <a:t> to make decisions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501278956"/>
      </p:ext>
    </p:extLst>
  </p:cSld>
  <p:clrMapOvr>
    <a:masterClrMapping/>
  </p:clrMapOvr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195944" y="2274838"/>
            <a:ext cx="117402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latin typeface="Twinkl Cursive Looped" panose="02000000000000000000" pitchFamily="2" charset="0"/>
              </a:rPr>
              <a:t>The earth is the third planet from the sun. 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1181201419"/>
      </p:ext>
    </p:extLst>
  </p:cSld>
  <p:clrMapOvr>
    <a:masterClrMapping/>
  </p:clrMapOvr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195944" y="2274838"/>
            <a:ext cx="1174024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latin typeface="Twinkl Cursive Looped" panose="02000000000000000000" pitchFamily="2" charset="0"/>
              </a:rPr>
              <a:t>The earth is the third planet from the sun.</a:t>
            </a:r>
          </a:p>
          <a:p>
            <a:r>
              <a:rPr lang="en-GB" sz="4000" dirty="0">
                <a:solidFill>
                  <a:srgbClr val="FFC000"/>
                </a:solidFill>
                <a:latin typeface="Twinkl Cursive Looped" panose="02000000000000000000" pitchFamily="2" charset="0"/>
              </a:rPr>
              <a:t>Determiner</a:t>
            </a:r>
            <a:r>
              <a:rPr lang="en-GB" sz="4000" dirty="0">
                <a:solidFill>
                  <a:schemeClr val="accent2"/>
                </a:solidFill>
                <a:latin typeface="Twinkl Cursive Looped" panose="02000000000000000000" pitchFamily="2" charset="0"/>
              </a:rPr>
              <a:t> </a:t>
            </a:r>
            <a:r>
              <a:rPr lang="en-GB" sz="4000" dirty="0">
                <a:solidFill>
                  <a:srgbClr val="FF0000"/>
                </a:solidFill>
                <a:latin typeface="Twinkl Cursive Looped" panose="02000000000000000000" pitchFamily="2" charset="0"/>
              </a:rPr>
              <a:t>noun </a:t>
            </a:r>
            <a:r>
              <a:rPr lang="en-GB" sz="4000" dirty="0">
                <a:solidFill>
                  <a:schemeClr val="accent1"/>
                </a:solidFill>
                <a:latin typeface="Twinkl Cursive Looped" panose="02000000000000000000" pitchFamily="2" charset="0"/>
              </a:rPr>
              <a:t>verb 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determiner </a:t>
            </a:r>
            <a:r>
              <a:rPr lang="en-GB" sz="4000" dirty="0">
                <a:solidFill>
                  <a:schemeClr val="accent2"/>
                </a:solidFill>
                <a:latin typeface="Twinkl Cursive Looped" panose="02000000000000000000" pitchFamily="2" charset="0"/>
              </a:rPr>
              <a:t>adjective </a:t>
            </a:r>
            <a:r>
              <a:rPr lang="en-GB" sz="4000" dirty="0">
                <a:solidFill>
                  <a:schemeClr val="accent6"/>
                </a:solidFill>
                <a:latin typeface="Twinkl Cursive Looped" panose="02000000000000000000" pitchFamily="2" charset="0"/>
              </a:rPr>
              <a:t>prepositions </a:t>
            </a:r>
            <a:r>
              <a:rPr lang="en-GB" sz="4000" dirty="0">
                <a:solidFill>
                  <a:srgbClr val="FFC000"/>
                </a:solidFill>
                <a:latin typeface="Twinkl Cursive Looped" panose="02000000000000000000" pitchFamily="2" charset="0"/>
              </a:rPr>
              <a:t>determiner </a:t>
            </a:r>
            <a:r>
              <a:rPr lang="en-GB" sz="4000" dirty="0">
                <a:solidFill>
                  <a:srgbClr val="FF0000"/>
                </a:solidFill>
                <a:latin typeface="Twinkl Cursive Looped" panose="02000000000000000000" pitchFamily="2" charset="0"/>
              </a:rPr>
              <a:t>noun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2468947006"/>
      </p:ext>
    </p:extLst>
  </p:cSld>
  <p:clrMapOvr>
    <a:masterClrMapping/>
  </p:clrMapOvr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195944" y="2274838"/>
            <a:ext cx="1174024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latin typeface="Twinkl Cursive Looped" panose="02000000000000000000" pitchFamily="2" charset="0"/>
              </a:rPr>
              <a:t>The </a:t>
            </a:r>
            <a:r>
              <a:rPr lang="en-GB" sz="6600" dirty="0">
                <a:highlight>
                  <a:srgbClr val="FFFF00"/>
                </a:highlight>
                <a:latin typeface="Twinkl Cursive Looped" panose="02000000000000000000" pitchFamily="2" charset="0"/>
              </a:rPr>
              <a:t>earth </a:t>
            </a:r>
            <a:r>
              <a:rPr lang="en-GB" sz="6600" dirty="0">
                <a:latin typeface="Twinkl Cursive Looped" panose="02000000000000000000" pitchFamily="2" charset="0"/>
              </a:rPr>
              <a:t>is the third planet from the sun.</a:t>
            </a:r>
          </a:p>
          <a:p>
            <a:r>
              <a:rPr lang="en-GB" sz="4000" dirty="0">
                <a:solidFill>
                  <a:srgbClr val="FFC000"/>
                </a:solidFill>
                <a:latin typeface="Twinkl Cursive Looped" panose="02000000000000000000" pitchFamily="2" charset="0"/>
              </a:rPr>
              <a:t>Determiner</a:t>
            </a:r>
            <a:r>
              <a:rPr lang="en-GB" sz="4000" dirty="0">
                <a:solidFill>
                  <a:schemeClr val="accent2"/>
                </a:solidFill>
                <a:latin typeface="Twinkl Cursive Looped" panose="02000000000000000000" pitchFamily="2" charset="0"/>
              </a:rPr>
              <a:t> </a:t>
            </a:r>
            <a:r>
              <a:rPr lang="en-GB" sz="4000" dirty="0">
                <a:solidFill>
                  <a:srgbClr val="FF0000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noun </a:t>
            </a:r>
            <a:r>
              <a:rPr lang="en-GB" sz="4000" dirty="0">
                <a:solidFill>
                  <a:schemeClr val="accent1"/>
                </a:solidFill>
                <a:latin typeface="Twinkl Cursive Looped" panose="02000000000000000000" pitchFamily="2" charset="0"/>
              </a:rPr>
              <a:t>verb 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determiner </a:t>
            </a:r>
            <a:r>
              <a:rPr lang="en-GB" sz="4000" dirty="0">
                <a:solidFill>
                  <a:schemeClr val="accent2"/>
                </a:solidFill>
                <a:latin typeface="Twinkl Cursive Looped" panose="02000000000000000000" pitchFamily="2" charset="0"/>
              </a:rPr>
              <a:t>adjective </a:t>
            </a:r>
            <a:r>
              <a:rPr lang="en-GB" sz="4000" dirty="0">
                <a:solidFill>
                  <a:schemeClr val="accent6"/>
                </a:solidFill>
                <a:latin typeface="Twinkl Cursive Looped" panose="02000000000000000000" pitchFamily="2" charset="0"/>
              </a:rPr>
              <a:t>prepositions </a:t>
            </a:r>
            <a:r>
              <a:rPr lang="en-GB" sz="4000" dirty="0">
                <a:solidFill>
                  <a:srgbClr val="FFC000"/>
                </a:solidFill>
                <a:latin typeface="Twinkl Cursive Looped" panose="02000000000000000000" pitchFamily="2" charset="0"/>
              </a:rPr>
              <a:t>determiner </a:t>
            </a:r>
            <a:r>
              <a:rPr lang="en-GB" sz="4000" dirty="0">
                <a:solidFill>
                  <a:srgbClr val="FF0000"/>
                </a:solidFill>
                <a:latin typeface="Twinkl Cursive Looped" panose="02000000000000000000" pitchFamily="2" charset="0"/>
              </a:rPr>
              <a:t>noun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2089756565"/>
      </p:ext>
    </p:extLst>
  </p:cSld>
  <p:clrMapOvr>
    <a:masterClrMapping/>
  </p:clrMapOvr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195944" y="2274838"/>
            <a:ext cx="117402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Twinkl Cursive Looped" panose="02000000000000000000" pitchFamily="2" charset="0"/>
              </a:rPr>
              <a:t>Etymology </a:t>
            </a:r>
          </a:p>
          <a:p>
            <a:endParaRPr lang="en-GB" sz="7200" dirty="0">
              <a:solidFill>
                <a:srgbClr val="FF0000"/>
              </a:solidFill>
              <a:latin typeface="Twinkl Cursive Looped" panose="02000000000000000000" pitchFamily="2" charset="0"/>
            </a:endParaRPr>
          </a:p>
          <a:p>
            <a:r>
              <a:rPr lang="en-GB" sz="7200" dirty="0">
                <a:solidFill>
                  <a:srgbClr val="FF0000"/>
                </a:solidFill>
                <a:latin typeface="Twinkl Cursive Looped" panose="02000000000000000000" pitchFamily="2" charset="0"/>
              </a:rPr>
              <a:t>The history of a word….</a:t>
            </a:r>
            <a:endParaRPr lang="en-GB" sz="4800" dirty="0">
              <a:solidFill>
                <a:srgbClr val="FF0000"/>
              </a:solidFill>
              <a:latin typeface="Twinkl Cursive Looped" panose="02000000000000000000" pitchFamily="2" charset="0"/>
            </a:endParaRPr>
          </a:p>
          <a:p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28374961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simply</a:t>
            </a:r>
          </a:p>
        </p:txBody>
      </p:sp>
    </p:spTree>
    <p:extLst>
      <p:ext uri="{BB962C8B-B14F-4D97-AF65-F5344CB8AC3E}">
        <p14:creationId xmlns:p14="http://schemas.microsoft.com/office/powerpoint/2010/main" val="1859828371"/>
      </p:ext>
    </p:extLst>
  </p:cSld>
  <p:clrMapOvr>
    <a:masterClrMapping/>
  </p:clrMapOvr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225879" y="135795"/>
            <a:ext cx="117402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difficult (adj.)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Origin and meaning of difficult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c. 1400, "not easy, requiring or dependent on effort; troublesome, arduous," apparently an unetymological back-formation from difficulty. French has difficile, Latin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difficilis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Of persons, "hard to please," from 1580s. Related: Difficultly.</a:t>
            </a:r>
          </a:p>
          <a:p>
            <a:endParaRPr lang="en-GB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earth (v.)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"to commit (a corpse) to earth," late 14c., from earth (n.). Related: Earthed; earthing.</a:t>
            </a: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172481"/>
      </p:ext>
    </p:extLst>
  </p:cSld>
  <p:clrMapOvr>
    <a:masterClrMapping/>
  </p:clrMapOvr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225879" y="1050195"/>
            <a:ext cx="1174024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Twinkl Cursive Looped" panose="02000000000000000000" pitchFamily="2" charset="0"/>
              </a:rPr>
              <a:t>Let’s </a:t>
            </a:r>
            <a:r>
              <a:rPr lang="en-GB" sz="7200" i="1" dirty="0">
                <a:latin typeface="Twinkl Cursive Looped" panose="02000000000000000000" pitchFamily="2" charset="0"/>
              </a:rPr>
              <a:t>investigate….</a:t>
            </a:r>
          </a:p>
          <a:p>
            <a:endParaRPr lang="en-GB" sz="7200" i="1" dirty="0">
              <a:latin typeface="Twinkl Cursive Looped" panose="02000000000000000000" pitchFamily="2" charset="0"/>
            </a:endParaRPr>
          </a:p>
          <a:p>
            <a:r>
              <a:rPr lang="en-GB" sz="7200" i="1" dirty="0">
                <a:latin typeface="Twinkl Cursive Looped" panose="02000000000000000000" pitchFamily="2" charset="0"/>
              </a:rPr>
              <a:t>Word associations</a:t>
            </a:r>
          </a:p>
          <a:p>
            <a:endParaRPr lang="en-GB" sz="7200" i="1" dirty="0">
              <a:latin typeface="Twinkl Cursive Looped" panose="02000000000000000000" pitchFamily="2" charset="0"/>
            </a:endParaRPr>
          </a:p>
          <a:p>
            <a:r>
              <a:rPr lang="en-GB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Look at the word origin of the challenge words and find words that are linked to them.</a:t>
            </a:r>
            <a:endParaRPr lang="en-GB" sz="7200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390957"/>
      </p:ext>
    </p:extLst>
  </p:cSld>
  <p:clrMapOvr>
    <a:masterClrMapping/>
  </p:clrMapOvr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225879" y="1050195"/>
            <a:ext cx="117402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i="1" dirty="0">
                <a:latin typeface="Twinkl Cursive Looped" panose="02000000000000000000" pitchFamily="2" charset="0"/>
              </a:rPr>
              <a:t>Words associated with difficult…</a:t>
            </a:r>
          </a:p>
        </p:txBody>
      </p:sp>
    </p:spTree>
    <p:extLst>
      <p:ext uri="{BB962C8B-B14F-4D97-AF65-F5344CB8AC3E}">
        <p14:creationId xmlns:p14="http://schemas.microsoft.com/office/powerpoint/2010/main" val="1650253430"/>
      </p:ext>
    </p:extLst>
  </p:cSld>
  <p:clrMapOvr>
    <a:masterClrMapping/>
  </p:clrMapOvr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225879" y="1050195"/>
            <a:ext cx="1174024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i="1" dirty="0">
                <a:latin typeface="Twinkl Cursive Looped" panose="02000000000000000000" pitchFamily="2" charset="0"/>
              </a:rPr>
              <a:t>Words associated with difficult…</a:t>
            </a:r>
          </a:p>
          <a:p>
            <a:r>
              <a:rPr lang="en-GB" sz="7200" i="1" dirty="0">
                <a:latin typeface="Twinkl Cursive Looped" panose="02000000000000000000" pitchFamily="2" charset="0"/>
              </a:rPr>
              <a:t>Difficulty / brainteaser / arduous / tricky / herculean </a:t>
            </a:r>
          </a:p>
          <a:p>
            <a:endParaRPr lang="en-GB" sz="7200" i="1" dirty="0">
              <a:latin typeface="Twinkl Cursive Looped" panose="02000000000000000000" pitchFamily="2" charset="0"/>
            </a:endParaRPr>
          </a:p>
          <a:p>
            <a:endParaRPr lang="en-GB" sz="7200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918977"/>
      </p:ext>
    </p:extLst>
  </p:cSld>
  <p:clrMapOvr>
    <a:masterClrMapping/>
  </p:clrMapOvr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225879" y="1050195"/>
            <a:ext cx="117402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i="1" dirty="0">
                <a:latin typeface="Twinkl Cursive Looped" panose="02000000000000000000" pitchFamily="2" charset="0"/>
              </a:rPr>
              <a:t>Words associated with earth…</a:t>
            </a:r>
          </a:p>
        </p:txBody>
      </p:sp>
    </p:spTree>
    <p:extLst>
      <p:ext uri="{BB962C8B-B14F-4D97-AF65-F5344CB8AC3E}">
        <p14:creationId xmlns:p14="http://schemas.microsoft.com/office/powerpoint/2010/main" val="1971497036"/>
      </p:ext>
    </p:extLst>
  </p:cSld>
  <p:clrMapOvr>
    <a:masterClrMapping/>
  </p:clrMapOvr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225879" y="1050195"/>
            <a:ext cx="1174024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i="1" dirty="0">
                <a:latin typeface="Twinkl Cursive Looped" panose="02000000000000000000" pitchFamily="2" charset="0"/>
              </a:rPr>
              <a:t>Words associated with earth…</a:t>
            </a:r>
          </a:p>
          <a:p>
            <a:endParaRPr lang="en-GB" sz="7200" i="1" dirty="0">
              <a:latin typeface="Twinkl Cursive Looped" panose="02000000000000000000" pitchFamily="2" charset="0"/>
            </a:endParaRPr>
          </a:p>
          <a:p>
            <a:r>
              <a:rPr lang="en-GB" sz="4400" i="1" dirty="0">
                <a:latin typeface="Twinkl Cursive Looped" panose="02000000000000000000" pitchFamily="2" charset="0"/>
              </a:rPr>
              <a:t>Earth-bound / earthy / earthman / earthlight / earth-mother</a:t>
            </a:r>
          </a:p>
        </p:txBody>
      </p:sp>
    </p:spTree>
    <p:extLst>
      <p:ext uri="{BB962C8B-B14F-4D97-AF65-F5344CB8AC3E}">
        <p14:creationId xmlns:p14="http://schemas.microsoft.com/office/powerpoint/2010/main" val="3155037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simply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6580417" y="3657600"/>
            <a:ext cx="685798" cy="6804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8826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simply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6580417" y="3657600"/>
            <a:ext cx="685798" cy="6804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170" name="Picture 2" descr="Image result for simply clipart">
            <a:extLst>
              <a:ext uri="{FF2B5EF4-FFF2-40B4-BE49-F238E27FC236}">
                <a16:creationId xmlns:a16="http://schemas.microsoft.com/office/drawing/2014/main" id="{EAA1BA34-45BC-E17D-D491-29DB1B7F02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0"/>
          <a:stretch/>
        </p:blipFill>
        <p:spPr bwMode="auto">
          <a:xfrm>
            <a:off x="642938" y="759279"/>
            <a:ext cx="1304925" cy="134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3748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humbly</a:t>
            </a:r>
          </a:p>
        </p:txBody>
      </p:sp>
    </p:spTree>
    <p:extLst>
      <p:ext uri="{BB962C8B-B14F-4D97-AF65-F5344CB8AC3E}">
        <p14:creationId xmlns:p14="http://schemas.microsoft.com/office/powerpoint/2010/main" val="13296100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humbly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057B79-A2F9-8CC8-D246-FC14A4DA4D85}"/>
              </a:ext>
            </a:extLst>
          </p:cNvPr>
          <p:cNvSpPr/>
          <p:nvPr/>
        </p:nvSpPr>
        <p:spPr>
          <a:xfrm>
            <a:off x="6727372" y="3690259"/>
            <a:ext cx="767442" cy="87221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178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/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Revisit and Review</a:t>
            </a:r>
            <a:r>
              <a:rPr lang="en-GB" dirty="0">
                <a:latin typeface="Twinkl Cursive Looped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7862369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humbly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057B79-A2F9-8CC8-D246-FC14A4DA4D85}"/>
              </a:ext>
            </a:extLst>
          </p:cNvPr>
          <p:cNvSpPr/>
          <p:nvPr/>
        </p:nvSpPr>
        <p:spPr>
          <a:xfrm>
            <a:off x="6727372" y="3690259"/>
            <a:ext cx="767442" cy="87221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194" name="Picture 2" descr="Image result for humbly clipart">
            <a:extLst>
              <a:ext uri="{FF2B5EF4-FFF2-40B4-BE49-F238E27FC236}">
                <a16:creationId xmlns:a16="http://schemas.microsoft.com/office/drawing/2014/main" id="{0D1B5C83-AF36-31EA-24FD-C9C9557F5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1" y="524556"/>
            <a:ext cx="198120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7589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gently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1816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gently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gentle (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–le</a:t>
            </a:r>
            <a:r>
              <a:rPr lang="en-GB" dirty="0">
                <a:latin typeface="Twinkl Cursive Looped" panose="02000000000000000000" pitchFamily="2" charset="0"/>
              </a:rPr>
              <a:t>) + </a:t>
            </a:r>
            <a:r>
              <a:rPr lang="en-GB" dirty="0" err="1">
                <a:latin typeface="Twinkl Cursive Looped" panose="02000000000000000000" pitchFamily="2" charset="0"/>
              </a:rPr>
              <a:t>ly</a:t>
            </a:r>
            <a:r>
              <a:rPr lang="en-GB" dirty="0">
                <a:latin typeface="Twinkl Cursive Looped" panose="02000000000000000000" pitchFamily="2" charset="0"/>
              </a:rPr>
              <a:t> = gently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3" name="Picture 2" descr="Image result for gently clipart">
            <a:extLst>
              <a:ext uri="{FF2B5EF4-FFF2-40B4-BE49-F238E27FC236}">
                <a16:creationId xmlns:a16="http://schemas.microsoft.com/office/drawing/2014/main" id="{9D476959-0AC4-5685-875B-66624A06D0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7"/>
          <a:stretch/>
        </p:blipFill>
        <p:spPr bwMode="auto">
          <a:xfrm>
            <a:off x="700768" y="564696"/>
            <a:ext cx="18097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5481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48368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gently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gentle (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–le</a:t>
            </a:r>
            <a:r>
              <a:rPr lang="en-GB" dirty="0">
                <a:latin typeface="Twinkl Cursive Looped" panose="02000000000000000000" pitchFamily="2" charset="0"/>
              </a:rPr>
              <a:t>) + </a:t>
            </a:r>
            <a:r>
              <a:rPr lang="en-GB" dirty="0" err="1">
                <a:latin typeface="Twinkl Cursive Looped" panose="02000000000000000000" pitchFamily="2" charset="0"/>
              </a:rPr>
              <a:t>ly</a:t>
            </a:r>
            <a:r>
              <a:rPr lang="en-GB" dirty="0">
                <a:latin typeface="Twinkl Cursive Looped" panose="02000000000000000000" pitchFamily="2" charset="0"/>
              </a:rPr>
              <a:t> = gently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adverb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with a mild, kind, or tender manner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3" name="Picture 2" descr="Image result for gently clipart">
            <a:extLst>
              <a:ext uri="{FF2B5EF4-FFF2-40B4-BE49-F238E27FC236}">
                <a16:creationId xmlns:a16="http://schemas.microsoft.com/office/drawing/2014/main" id="{9D476959-0AC4-5685-875B-66624A06D0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7"/>
          <a:stretch/>
        </p:blipFill>
        <p:spPr bwMode="auto">
          <a:xfrm>
            <a:off x="700768" y="564696"/>
            <a:ext cx="18097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4298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simply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4298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simply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simple (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–le</a:t>
            </a:r>
            <a:r>
              <a:rPr lang="en-GB" dirty="0">
                <a:latin typeface="Twinkl Cursive Looped" panose="02000000000000000000" pitchFamily="2" charset="0"/>
              </a:rPr>
              <a:t>) + </a:t>
            </a:r>
            <a:r>
              <a:rPr lang="en-GB" dirty="0" err="1">
                <a:latin typeface="Twinkl Cursive Looped" panose="02000000000000000000" pitchFamily="2" charset="0"/>
              </a:rPr>
              <a:t>ly</a:t>
            </a:r>
            <a:r>
              <a:rPr lang="en-GB" dirty="0">
                <a:latin typeface="Twinkl Cursive Looped" panose="02000000000000000000" pitchFamily="2" charset="0"/>
              </a:rPr>
              <a:t> = simply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4" name="Picture 2" descr="Image result for simply clipart">
            <a:extLst>
              <a:ext uri="{FF2B5EF4-FFF2-40B4-BE49-F238E27FC236}">
                <a16:creationId xmlns:a16="http://schemas.microsoft.com/office/drawing/2014/main" id="{B1AF0BA9-FCF4-9F36-E119-2B2B98B802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0"/>
          <a:stretch/>
        </p:blipFill>
        <p:spPr bwMode="auto">
          <a:xfrm>
            <a:off x="642938" y="759279"/>
            <a:ext cx="1304925" cy="134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7995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93296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simply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simple (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–le</a:t>
            </a:r>
            <a:r>
              <a:rPr lang="en-GB" dirty="0">
                <a:latin typeface="Twinkl Cursive Looped" panose="02000000000000000000" pitchFamily="2" charset="0"/>
              </a:rPr>
              <a:t>) + </a:t>
            </a:r>
            <a:r>
              <a:rPr lang="en-GB" dirty="0" err="1">
                <a:latin typeface="Twinkl Cursive Looped" panose="02000000000000000000" pitchFamily="2" charset="0"/>
              </a:rPr>
              <a:t>ly</a:t>
            </a:r>
            <a:r>
              <a:rPr lang="en-GB" dirty="0">
                <a:latin typeface="Twinkl Cursive Looped" panose="02000000000000000000" pitchFamily="2" charset="0"/>
              </a:rPr>
              <a:t> = simply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adverb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in a straightforward or plain manner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4" name="Picture 2" descr="Image result for simply clipart">
            <a:extLst>
              <a:ext uri="{FF2B5EF4-FFF2-40B4-BE49-F238E27FC236}">
                <a16:creationId xmlns:a16="http://schemas.microsoft.com/office/drawing/2014/main" id="{B1AF0BA9-FCF4-9F36-E119-2B2B98B802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0"/>
          <a:stretch/>
        </p:blipFill>
        <p:spPr bwMode="auto">
          <a:xfrm>
            <a:off x="642938" y="759279"/>
            <a:ext cx="1304925" cy="134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9184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humbly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90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humbly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humble (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–le</a:t>
            </a:r>
            <a:r>
              <a:rPr lang="en-GB" dirty="0">
                <a:latin typeface="Twinkl Cursive Looped" panose="02000000000000000000" pitchFamily="2" charset="0"/>
              </a:rPr>
              <a:t>) + </a:t>
            </a:r>
            <a:r>
              <a:rPr lang="en-GB" dirty="0" err="1">
                <a:latin typeface="Twinkl Cursive Looped" panose="02000000000000000000" pitchFamily="2" charset="0"/>
              </a:rPr>
              <a:t>ly</a:t>
            </a:r>
            <a:r>
              <a:rPr lang="en-GB" dirty="0">
                <a:latin typeface="Twinkl Cursive Looped" panose="02000000000000000000" pitchFamily="2" charset="0"/>
              </a:rPr>
              <a:t> = humbly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4" name="Picture 2" descr="Image result for humbly clipart">
            <a:extLst>
              <a:ext uri="{FF2B5EF4-FFF2-40B4-BE49-F238E27FC236}">
                <a16:creationId xmlns:a16="http://schemas.microsoft.com/office/drawing/2014/main" id="{ABC3BDB5-7CB1-A89D-9BF8-CBA63D9A8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1" y="524556"/>
            <a:ext cx="198120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359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29406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humbly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humble (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–le</a:t>
            </a:r>
            <a:r>
              <a:rPr lang="en-GB" dirty="0">
                <a:latin typeface="Twinkl Cursive Looped" panose="02000000000000000000" pitchFamily="2" charset="0"/>
              </a:rPr>
              <a:t>) + </a:t>
            </a:r>
            <a:r>
              <a:rPr lang="en-GB" dirty="0" err="1">
                <a:latin typeface="Twinkl Cursive Looped" panose="02000000000000000000" pitchFamily="2" charset="0"/>
              </a:rPr>
              <a:t>ly</a:t>
            </a:r>
            <a:r>
              <a:rPr lang="en-GB" dirty="0">
                <a:latin typeface="Twinkl Cursive Looped" panose="02000000000000000000" pitchFamily="2" charset="0"/>
              </a:rPr>
              <a:t> = humbly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adverb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in a way that shows or suggests a modest or low estimate of one's importance.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4" name="Picture 2" descr="Image result for humbly clipart">
            <a:extLst>
              <a:ext uri="{FF2B5EF4-FFF2-40B4-BE49-F238E27FC236}">
                <a16:creationId xmlns:a16="http://schemas.microsoft.com/office/drawing/2014/main" id="{ABC3BDB5-7CB1-A89D-9BF8-CBA63D9A8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86" y="2353356"/>
            <a:ext cx="198120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325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2343004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She gently broke the news to her mum.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6458747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She ______ broke the news to her mum.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2560019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She gently broke the news to her mum.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5549087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She spoke simply and from the heart.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7327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She spoke ______ and from the heart.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3553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She spoke simply and from the heart.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2961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servant bowed humbly before his master.</a:t>
            </a:r>
          </a:p>
        </p:txBody>
      </p:sp>
    </p:spTree>
    <p:extLst>
      <p:ext uri="{BB962C8B-B14F-4D97-AF65-F5344CB8AC3E}">
        <p14:creationId xmlns:p14="http://schemas.microsoft.com/office/powerpoint/2010/main" val="5473906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servant bowed ______ before his master.</a:t>
            </a:r>
          </a:p>
        </p:txBody>
      </p:sp>
    </p:spTree>
    <p:extLst>
      <p:ext uri="{BB962C8B-B14F-4D97-AF65-F5344CB8AC3E}">
        <p14:creationId xmlns:p14="http://schemas.microsoft.com/office/powerpoint/2010/main" val="30411730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servant bowed humbly before his master.</a:t>
            </a:r>
          </a:p>
        </p:txBody>
      </p:sp>
    </p:spTree>
    <p:extLst>
      <p:ext uri="{BB962C8B-B14F-4D97-AF65-F5344CB8AC3E}">
        <p14:creationId xmlns:p14="http://schemas.microsoft.com/office/powerpoint/2010/main" val="207123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New CHALLENGE words.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066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heart</a:t>
            </a:r>
          </a:p>
        </p:txBody>
      </p:sp>
    </p:spTree>
    <p:extLst>
      <p:ext uri="{BB962C8B-B14F-4D97-AF65-F5344CB8AC3E}">
        <p14:creationId xmlns:p14="http://schemas.microsoft.com/office/powerpoint/2010/main" val="239908148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difficult</a:t>
            </a:r>
          </a:p>
        </p:txBody>
      </p:sp>
    </p:spTree>
    <p:extLst>
      <p:ext uri="{BB962C8B-B14F-4D97-AF65-F5344CB8AC3E}">
        <p14:creationId xmlns:p14="http://schemas.microsoft.com/office/powerpoint/2010/main" val="138999956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difficult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It is difficult to make decisions.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26466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difficult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It is difficult to make decisions.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9218" name="Picture 2" descr="Image result for difficult clipart">
            <a:extLst>
              <a:ext uri="{FF2B5EF4-FFF2-40B4-BE49-F238E27FC236}">
                <a16:creationId xmlns:a16="http://schemas.microsoft.com/office/drawing/2014/main" id="{0B7559BD-BF0E-7971-8E47-A5D65B2BB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6" y="710293"/>
            <a:ext cx="12954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6442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271" y="3080825"/>
            <a:ext cx="11609615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It is difficult to make decisions.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06619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271" y="3080825"/>
            <a:ext cx="11609615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It is _________ to make decisions.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52556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271" y="3080825"/>
            <a:ext cx="11609615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It is difficult to make decisions.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C0E0FC-1BBE-4997-C3BB-08CD3A80E9F0}"/>
              </a:ext>
            </a:extLst>
          </p:cNvPr>
          <p:cNvSpPr/>
          <p:nvPr/>
        </p:nvSpPr>
        <p:spPr>
          <a:xfrm>
            <a:off x="2732313" y="3746810"/>
            <a:ext cx="2427516" cy="815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01385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earth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54439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earth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earth is the third planet from the sun.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01494823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earth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earth is the third planet from the sun. </a:t>
            </a:r>
            <a:endParaRPr lang="en-GB" i="1" dirty="0"/>
          </a:p>
        </p:txBody>
      </p:sp>
      <p:pic>
        <p:nvPicPr>
          <p:cNvPr id="13314" name="Picture 2" descr="Image result for earth clipart">
            <a:extLst>
              <a:ext uri="{FF2B5EF4-FFF2-40B4-BE49-F238E27FC236}">
                <a16:creationId xmlns:a16="http://schemas.microsoft.com/office/drawing/2014/main" id="{3914B00A-0DDD-FFD6-2FB3-74ECA69C5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67" y="344942"/>
            <a:ext cx="211455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03405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earth is the third planet from the sun.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776866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42283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heart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NOUN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an organ in your chest that pumps the blood around your body. </a:t>
            </a:r>
          </a:p>
        </p:txBody>
      </p:sp>
    </p:spTree>
    <p:extLst>
      <p:ext uri="{BB962C8B-B14F-4D97-AF65-F5344CB8AC3E}">
        <p14:creationId xmlns:p14="http://schemas.microsoft.com/office/powerpoint/2010/main" val="161713060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_____ is the third planet from the sun.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44169941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earth is the third planet from the sun. </a:t>
            </a:r>
            <a:endParaRPr lang="en-GB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EE8044-F205-E864-1DBD-CAF3AA2BB2BF}"/>
              </a:ext>
            </a:extLst>
          </p:cNvPr>
          <p:cNvSpPr/>
          <p:nvPr/>
        </p:nvSpPr>
        <p:spPr>
          <a:xfrm>
            <a:off x="2302328" y="3005985"/>
            <a:ext cx="1730830" cy="815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12680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Practise and Apply</a:t>
            </a:r>
            <a:r>
              <a:rPr lang="en-GB" dirty="0">
                <a:latin typeface="Twinkl Cursive Looped" panose="02000000000000000000" pitchFamily="2" charset="0"/>
              </a:rPr>
              <a:t>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86261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Can you spot the spelling rule words and the challenge words?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82133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2" y="1551215"/>
            <a:ext cx="11511642" cy="4980213"/>
          </a:xfrm>
        </p:spPr>
        <p:txBody>
          <a:bodyPr>
            <a:noAutofit/>
          </a:bodyPr>
          <a:lstStyle/>
          <a:p>
            <a:pPr algn="l"/>
            <a: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Take Cover</a:t>
            </a:r>
            <a:b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</a:br>
            <a:b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</a:br>
            <a: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Wind power to generate electricity is possibly the way to protect the earth.  However, it is a difficult power to harness.  The wind is incredibly strong and can simply destroy anything in its path in a heartbeat.  Hurricanes, tornadoes, monsoons and floods are all increasing in frequency due to climate change.  They can simply destroy places all over the world. </a:t>
            </a:r>
          </a:p>
        </p:txBody>
      </p:sp>
    </p:spTree>
    <p:extLst>
      <p:ext uri="{BB962C8B-B14F-4D97-AF65-F5344CB8AC3E}">
        <p14:creationId xmlns:p14="http://schemas.microsoft.com/office/powerpoint/2010/main" val="301337750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2" y="1551215"/>
            <a:ext cx="11511642" cy="4980213"/>
          </a:xfrm>
        </p:spPr>
        <p:txBody>
          <a:bodyPr>
            <a:noAutofit/>
          </a:bodyPr>
          <a:lstStyle/>
          <a:p>
            <a:pPr algn="l"/>
            <a: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Take Cover</a:t>
            </a:r>
            <a:b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</a:br>
            <a:b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</a:br>
            <a: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Wind power to generate electricity is </a:t>
            </a:r>
            <a:r>
              <a:rPr lang="en-GB" sz="4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winkl Cursive Looped" panose="02000000000000000000" pitchFamily="2" charset="0"/>
                <a:ea typeface="Times New Roman" panose="02020603050405020304" pitchFamily="18" charset="0"/>
              </a:rPr>
              <a:t>possibly</a:t>
            </a:r>
            <a: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 the way to protect the </a:t>
            </a:r>
            <a:r>
              <a:rPr lang="en-GB" sz="4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winkl Cursive Looped" panose="02000000000000000000" pitchFamily="2" charset="0"/>
                <a:ea typeface="Times New Roman" panose="02020603050405020304" pitchFamily="18" charset="0"/>
              </a:rPr>
              <a:t>earth</a:t>
            </a:r>
            <a: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.  However, it is a </a:t>
            </a:r>
            <a:r>
              <a:rPr lang="en-GB" sz="4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winkl Cursive Looped" panose="02000000000000000000" pitchFamily="2" charset="0"/>
                <a:ea typeface="Times New Roman" panose="02020603050405020304" pitchFamily="18" charset="0"/>
              </a:rPr>
              <a:t>difficult</a:t>
            </a:r>
            <a: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 power to harness.  The wind is </a:t>
            </a:r>
            <a:r>
              <a:rPr lang="en-GB" sz="4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winkl Cursive Looped" panose="02000000000000000000" pitchFamily="2" charset="0"/>
                <a:ea typeface="Times New Roman" panose="02020603050405020304" pitchFamily="18" charset="0"/>
              </a:rPr>
              <a:t>incredibly</a:t>
            </a:r>
            <a: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 strong and can </a:t>
            </a:r>
            <a:r>
              <a:rPr lang="en-GB" sz="4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winkl Cursive Looped" panose="02000000000000000000" pitchFamily="2" charset="0"/>
                <a:ea typeface="Times New Roman" panose="02020603050405020304" pitchFamily="18" charset="0"/>
              </a:rPr>
              <a:t>simply</a:t>
            </a:r>
            <a: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 destroy anything in its path in a </a:t>
            </a:r>
            <a:r>
              <a:rPr lang="en-GB" sz="4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winkl Cursive Looped" panose="02000000000000000000" pitchFamily="2" charset="0"/>
                <a:ea typeface="Times New Roman" panose="02020603050405020304" pitchFamily="18" charset="0"/>
              </a:rPr>
              <a:t>heart</a:t>
            </a:r>
            <a: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beat.  Hurricanes, tornadoes, monsoons and floods are all increasing in frequency due to climate change.  They can </a:t>
            </a:r>
            <a:r>
              <a:rPr lang="en-GB" sz="4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winkl Cursive Looped" panose="02000000000000000000" pitchFamily="2" charset="0"/>
                <a:ea typeface="Times New Roman" panose="02020603050405020304" pitchFamily="18" charset="0"/>
              </a:rPr>
              <a:t>simply</a:t>
            </a:r>
            <a: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 destroy places all over the world. </a:t>
            </a:r>
          </a:p>
        </p:txBody>
      </p:sp>
    </p:spTree>
    <p:extLst>
      <p:ext uri="{BB962C8B-B14F-4D97-AF65-F5344CB8AC3E}">
        <p14:creationId xmlns:p14="http://schemas.microsoft.com/office/powerpoint/2010/main" val="282570944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Write this sentence as I dictate it to you.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23359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26784-A357-92CE-B6B1-8F248D3D6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50" y="2901724"/>
            <a:ext cx="10515600" cy="2852737"/>
          </a:xfrm>
        </p:spPr>
        <p:txBody>
          <a:bodyPr/>
          <a:lstStyle/>
          <a:p>
            <a:r>
              <a:rPr lang="en-GB" sz="6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Wind power to generate electricity is possibly the way to protect the earth. 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93CA3-7411-8BC7-47E4-02215E91D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209551"/>
            <a:ext cx="10515600" cy="1500187"/>
          </a:xfrm>
        </p:spPr>
        <p:txBody>
          <a:bodyPr/>
          <a:lstStyle/>
          <a:p>
            <a:r>
              <a:rPr lang="en-GB" dirty="0"/>
              <a:t>Did you write it correctly?</a:t>
            </a:r>
          </a:p>
          <a:p>
            <a:r>
              <a:rPr lang="en-GB" dirty="0"/>
              <a:t>Edit your work and make sure you have it correct.</a:t>
            </a:r>
          </a:p>
          <a:p>
            <a:r>
              <a:rPr lang="en-GB" dirty="0"/>
              <a:t>Can you underline the spelling word that we have covered in this session?</a:t>
            </a:r>
          </a:p>
        </p:txBody>
      </p:sp>
    </p:spTree>
    <p:extLst>
      <p:ext uri="{BB962C8B-B14F-4D97-AF65-F5344CB8AC3E}">
        <p14:creationId xmlns:p14="http://schemas.microsoft.com/office/powerpoint/2010/main" val="95828850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1469571" y="1518558"/>
            <a:ext cx="90460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Twinkl Cursive Looped" panose="02000000000000000000" pitchFamily="2" charset="0"/>
              </a:rPr>
              <a:t>Year 3  - Spring 1</a:t>
            </a:r>
          </a:p>
          <a:p>
            <a:r>
              <a:rPr lang="en-GB" sz="7200" dirty="0">
                <a:latin typeface="Twinkl Cursive Looped" panose="02000000000000000000" pitchFamily="2" charset="0"/>
              </a:rPr>
              <a:t>Week 3 - Tuesday</a:t>
            </a:r>
          </a:p>
          <a:p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363476457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63D84A-A9D1-CFCD-9DD2-E91043CF0B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52" t="24273" r="18170" b="9980"/>
          <a:stretch/>
        </p:blipFill>
        <p:spPr>
          <a:xfrm>
            <a:off x="0" y="0"/>
            <a:ext cx="11642271" cy="686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046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42283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heart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NOUN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an organ in your chest that pumps the blood around your body. </a:t>
            </a:r>
          </a:p>
        </p:txBody>
      </p:sp>
      <p:pic>
        <p:nvPicPr>
          <p:cNvPr id="1026" name="Picture 2" descr="Image result for Human Heart">
            <a:extLst>
              <a:ext uri="{FF2B5EF4-FFF2-40B4-BE49-F238E27FC236}">
                <a16:creationId xmlns:a16="http://schemas.microsoft.com/office/drawing/2014/main" id="{C9568A0F-8FE7-9824-F0D1-04C5990B7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31" y="434067"/>
            <a:ext cx="218122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41512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/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Revisit and Review</a:t>
            </a:r>
            <a:r>
              <a:rPr lang="en-GB" dirty="0">
                <a:latin typeface="Twinkl Cursive Looped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5623671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51305873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heart</a:t>
            </a:r>
          </a:p>
        </p:txBody>
      </p:sp>
    </p:spTree>
    <p:extLst>
      <p:ext uri="{BB962C8B-B14F-4D97-AF65-F5344CB8AC3E}">
        <p14:creationId xmlns:p14="http://schemas.microsoft.com/office/powerpoint/2010/main" val="135719581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42283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heart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NOUN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an organ in your chest that pumps the blood around your body. </a:t>
            </a:r>
          </a:p>
        </p:txBody>
      </p:sp>
    </p:spTree>
    <p:extLst>
      <p:ext uri="{BB962C8B-B14F-4D97-AF65-F5344CB8AC3E}">
        <p14:creationId xmlns:p14="http://schemas.microsoft.com/office/powerpoint/2010/main" val="102305958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42283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heart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NOUN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an organ in your chest that pumps the blood around your body. </a:t>
            </a:r>
          </a:p>
        </p:txBody>
      </p:sp>
      <p:pic>
        <p:nvPicPr>
          <p:cNvPr id="1026" name="Picture 2" descr="Image result for Human Heart">
            <a:extLst>
              <a:ext uri="{FF2B5EF4-FFF2-40B4-BE49-F238E27FC236}">
                <a16:creationId xmlns:a16="http://schemas.microsoft.com/office/drawing/2014/main" id="{C9568A0F-8FE7-9824-F0D1-04C5990B7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31" y="434067"/>
            <a:ext cx="218122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50904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84587474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breath</a:t>
            </a:r>
          </a:p>
        </p:txBody>
      </p:sp>
    </p:spTree>
    <p:extLst>
      <p:ext uri="{BB962C8B-B14F-4D97-AF65-F5344CB8AC3E}">
        <p14:creationId xmlns:p14="http://schemas.microsoft.com/office/powerpoint/2010/main" val="163417926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4025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breath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NOUN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to take air into your lungs and send it out again through your nose or mouth </a:t>
            </a:r>
          </a:p>
        </p:txBody>
      </p:sp>
    </p:spTree>
    <p:extLst>
      <p:ext uri="{BB962C8B-B14F-4D97-AF65-F5344CB8AC3E}">
        <p14:creationId xmlns:p14="http://schemas.microsoft.com/office/powerpoint/2010/main" val="236162001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89241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breath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NOUN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to take air into your lungs and send it out again through your nose or mouth </a:t>
            </a:r>
          </a:p>
        </p:txBody>
      </p:sp>
      <p:pic>
        <p:nvPicPr>
          <p:cNvPr id="2050" name="Picture 2" descr="Image result for breath clipart">
            <a:extLst>
              <a:ext uri="{FF2B5EF4-FFF2-40B4-BE49-F238E27FC236}">
                <a16:creationId xmlns:a16="http://schemas.microsoft.com/office/drawing/2014/main" id="{B7635C8D-ED0D-4CFF-B444-D33F452F6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56" y="625929"/>
            <a:ext cx="1095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83166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prefix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re-</a:t>
            </a:r>
          </a:p>
        </p:txBody>
      </p:sp>
    </p:spTree>
    <p:extLst>
      <p:ext uri="{BB962C8B-B14F-4D97-AF65-F5344CB8AC3E}">
        <p14:creationId xmlns:p14="http://schemas.microsoft.com/office/powerpoint/2010/main" val="3814166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76000396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re-</a:t>
            </a:r>
          </a:p>
        </p:txBody>
      </p:sp>
    </p:spTree>
    <p:extLst>
      <p:ext uri="{BB962C8B-B14F-4D97-AF65-F5344CB8AC3E}">
        <p14:creationId xmlns:p14="http://schemas.microsoft.com/office/powerpoint/2010/main" val="62627964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906" y="3429000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re-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meaning again, back or it indicates repetition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55655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prefix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bi-</a:t>
            </a:r>
          </a:p>
        </p:txBody>
      </p:sp>
    </p:spTree>
    <p:extLst>
      <p:ext uri="{BB962C8B-B14F-4D97-AF65-F5344CB8AC3E}">
        <p14:creationId xmlns:p14="http://schemas.microsoft.com/office/powerpoint/2010/main" val="424547911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bi-</a:t>
            </a:r>
          </a:p>
        </p:txBody>
      </p:sp>
    </p:spTree>
    <p:extLst>
      <p:ext uri="{BB962C8B-B14F-4D97-AF65-F5344CB8AC3E}">
        <p14:creationId xmlns:p14="http://schemas.microsoft.com/office/powerpoint/2010/main" val="119919809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906" y="3641271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bi-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meaning two, having two, twice, double, doubly, twofold, once every two, etc.,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from Latin bi- "twice, double,"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24341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bilingual</a:t>
            </a:r>
          </a:p>
        </p:txBody>
      </p:sp>
    </p:spTree>
    <p:extLst>
      <p:ext uri="{BB962C8B-B14F-4D97-AF65-F5344CB8AC3E}">
        <p14:creationId xmlns:p14="http://schemas.microsoft.com/office/powerpoint/2010/main" val="244312619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bilingual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4708071" y="3561670"/>
            <a:ext cx="876301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36845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bilingual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4708071" y="3561670"/>
            <a:ext cx="876301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338" name="Picture 2" descr="Image result for bilingual clipart">
            <a:extLst>
              <a:ext uri="{FF2B5EF4-FFF2-40B4-BE49-F238E27FC236}">
                <a16:creationId xmlns:a16="http://schemas.microsoft.com/office/drawing/2014/main" id="{75974547-85FC-651E-0015-684F47F09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81" y="450396"/>
            <a:ext cx="2124075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39677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biannual</a:t>
            </a:r>
          </a:p>
        </p:txBody>
      </p:sp>
    </p:spTree>
    <p:extLst>
      <p:ext uri="{BB962C8B-B14F-4D97-AF65-F5344CB8AC3E}">
        <p14:creationId xmlns:p14="http://schemas.microsoft.com/office/powerpoint/2010/main" val="67614760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biannual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4572000" y="3690258"/>
            <a:ext cx="702128" cy="6804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748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8372</TotalTime>
  <Words>3920</Words>
  <Application>Microsoft Office PowerPoint</Application>
  <PresentationFormat>Widescreen</PresentationFormat>
  <Paragraphs>512</Paragraphs>
  <Slides>355</Slides>
  <Notes>60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355</vt:i4>
      </vt:variant>
    </vt:vector>
  </HeadingPairs>
  <TitlesOfParts>
    <vt:vector size="361" baseType="lpstr">
      <vt:lpstr>Arial</vt:lpstr>
      <vt:lpstr>Calibri</vt:lpstr>
      <vt:lpstr>Calibri Light</vt:lpstr>
      <vt:lpstr>Times New Roman</vt:lpstr>
      <vt:lpstr>Twinkl Cursive Looped</vt:lpstr>
      <vt:lpstr>Office Theme</vt:lpstr>
      <vt:lpstr>Spelling Y3</vt:lpstr>
      <vt:lpstr>PowerPoint Presentation</vt:lpstr>
      <vt:lpstr>PowerPoint Presentation</vt:lpstr>
      <vt:lpstr>Let’s Revisit and Review…</vt:lpstr>
      <vt:lpstr>Do you remember this challenge word?</vt:lpstr>
      <vt:lpstr>heart</vt:lpstr>
      <vt:lpstr>heart  NOUN  Definition –  an organ in your chest that pumps the blood around your body. </vt:lpstr>
      <vt:lpstr>heart  NOUN  Definition –  an organ in your chest that pumps the blood around your body. </vt:lpstr>
      <vt:lpstr>Do you remember this challenge word?</vt:lpstr>
      <vt:lpstr>breath</vt:lpstr>
      <vt:lpstr>breath  NOUN  Definition – to take air into your lungs and send it out again through your nose or mouth </vt:lpstr>
      <vt:lpstr>breath  NOUN  Definition – to take air into your lungs and send it out again through your nose or mouth </vt:lpstr>
      <vt:lpstr>The prefix re-</vt:lpstr>
      <vt:lpstr>re-</vt:lpstr>
      <vt:lpstr>re-  meaning again, back or it indicates repetition</vt:lpstr>
      <vt:lpstr>The prefix bi-</vt:lpstr>
      <vt:lpstr>bi-</vt:lpstr>
      <vt:lpstr>bi-  meaning two, having two, twice, double, doubly, twofold, once every two, etc.,  from Latin bi- "twice, double,"</vt:lpstr>
      <vt:lpstr>bicycle</vt:lpstr>
      <vt:lpstr>bicycle</vt:lpstr>
      <vt:lpstr>bicycle</vt:lpstr>
      <vt:lpstr>biplane</vt:lpstr>
      <vt:lpstr>biplane</vt:lpstr>
      <vt:lpstr>biplane</vt:lpstr>
      <vt:lpstr>bisects</vt:lpstr>
      <vt:lpstr>bisects</vt:lpstr>
      <vt:lpstr>bisects</vt:lpstr>
      <vt:lpstr>Let’s Teach and Practise</vt:lpstr>
      <vt:lpstr>The suffix -ly</vt:lpstr>
      <vt:lpstr>-ly</vt:lpstr>
      <vt:lpstr>-ly Creating adverbs using the suffix –ly where the root word ends in ‘le’.    Rule – take off the ‘le’ and add ‘ly’</vt:lpstr>
      <vt:lpstr>gently</vt:lpstr>
      <vt:lpstr>gently</vt:lpstr>
      <vt:lpstr>gently</vt:lpstr>
      <vt:lpstr>simply</vt:lpstr>
      <vt:lpstr>simply</vt:lpstr>
      <vt:lpstr>simply</vt:lpstr>
      <vt:lpstr>humbly</vt:lpstr>
      <vt:lpstr>humbly</vt:lpstr>
      <vt:lpstr>humbly</vt:lpstr>
      <vt:lpstr>gently </vt:lpstr>
      <vt:lpstr>gently  gentle (–le) + ly = gently</vt:lpstr>
      <vt:lpstr>gently  gentle (–le) + ly = gently  adverb  Definition - with a mild, kind, or tender manner</vt:lpstr>
      <vt:lpstr>simply </vt:lpstr>
      <vt:lpstr>simply  simple (–le) + ly = simply</vt:lpstr>
      <vt:lpstr>simply  simple (–le) + ly = simply  adverb  Definition - in a straightforward or plain manner</vt:lpstr>
      <vt:lpstr>humbly </vt:lpstr>
      <vt:lpstr>humbly   humble (–le) + ly = humbly</vt:lpstr>
      <vt:lpstr>humbly   humble (–le) + ly = humbly  adverb  Definition - in a way that shows or suggests a modest or low estimate of one's importance. </vt:lpstr>
      <vt:lpstr>She gently broke the news to her mum.</vt:lpstr>
      <vt:lpstr>She ______ broke the news to her mum.</vt:lpstr>
      <vt:lpstr>She gently broke the news to her mum.</vt:lpstr>
      <vt:lpstr>She spoke simply and from the heart.</vt:lpstr>
      <vt:lpstr>She spoke ______ and from the heart.</vt:lpstr>
      <vt:lpstr>She spoke simply and from the heart.</vt:lpstr>
      <vt:lpstr>The servant bowed humbly before his master.</vt:lpstr>
      <vt:lpstr>The servant bowed ______ before his master.</vt:lpstr>
      <vt:lpstr>The servant bowed humbly before his master.</vt:lpstr>
      <vt:lpstr>New CHALLENGE words.</vt:lpstr>
      <vt:lpstr>difficult</vt:lpstr>
      <vt:lpstr>difficult It is difficult to make decisions.</vt:lpstr>
      <vt:lpstr>difficult It is difficult to make decisions.</vt:lpstr>
      <vt:lpstr> It is difficult to make decisions.</vt:lpstr>
      <vt:lpstr> It is _________ to make decisions.</vt:lpstr>
      <vt:lpstr> It is difficult to make decisions.</vt:lpstr>
      <vt:lpstr>earth</vt:lpstr>
      <vt:lpstr>earth The earth is the third planet from the sun. </vt:lpstr>
      <vt:lpstr>earth The earth is the third planet from the sun. </vt:lpstr>
      <vt:lpstr> The earth is the third planet from the sun. </vt:lpstr>
      <vt:lpstr> The _____ is the third planet from the sun. </vt:lpstr>
      <vt:lpstr> The earth is the third planet from the sun. </vt:lpstr>
      <vt:lpstr>Let’s Practise and Apply.</vt:lpstr>
      <vt:lpstr>Can you spot the spelling rule words and the challenge words?</vt:lpstr>
      <vt:lpstr>Take Cover  Wind power to generate electricity is possibly the way to protect the earth.  However, it is a difficult power to harness.  The wind is incredibly strong and can simply destroy anything in its path in a heartbeat.  Hurricanes, tornadoes, monsoons and floods are all increasing in frequency due to climate change.  They can simply destroy places all over the world. </vt:lpstr>
      <vt:lpstr>Take Cover  Wind power to generate electricity is possibly the way to protect the earth.  However, it is a difficult power to harness.  The wind is incredibly strong and can simply destroy anything in its path in a heartbeat.  Hurricanes, tornadoes, monsoons and floods are all increasing in frequency due to climate change.  They can simply destroy places all over the world. </vt:lpstr>
      <vt:lpstr>Write this sentence as I dictate it to you.</vt:lpstr>
      <vt:lpstr>Wind power to generate electricity is possibly the way to protect the earth. </vt:lpstr>
      <vt:lpstr>PowerPoint Presentation</vt:lpstr>
      <vt:lpstr>PowerPoint Presentation</vt:lpstr>
      <vt:lpstr>Let’s Revisit and Review…</vt:lpstr>
      <vt:lpstr>Do you remember this challenge word?</vt:lpstr>
      <vt:lpstr>heart</vt:lpstr>
      <vt:lpstr>heart  NOUN  Definition –  an organ in your chest that pumps the blood around your body. </vt:lpstr>
      <vt:lpstr>heart  NOUN  Definition –  an organ in your chest that pumps the blood around your body. </vt:lpstr>
      <vt:lpstr>Do you remember this challenge word?</vt:lpstr>
      <vt:lpstr>breath</vt:lpstr>
      <vt:lpstr>breath  NOUN  Definition – to take air into your lungs and send it out again through your nose or mouth </vt:lpstr>
      <vt:lpstr>breath  NOUN  Definition – to take air into your lungs and send it out again through your nose or mouth </vt:lpstr>
      <vt:lpstr>The prefix re-</vt:lpstr>
      <vt:lpstr>re-</vt:lpstr>
      <vt:lpstr>re-  meaning again, back or it indicates repetition</vt:lpstr>
      <vt:lpstr>The prefix bi-</vt:lpstr>
      <vt:lpstr>bi-</vt:lpstr>
      <vt:lpstr>bi-  meaning two, having two, twice, double, doubly, twofold, once every two, etc.,  from Latin bi- "twice, double,"</vt:lpstr>
      <vt:lpstr>bilingual</vt:lpstr>
      <vt:lpstr>bilingual</vt:lpstr>
      <vt:lpstr>bilingual</vt:lpstr>
      <vt:lpstr>biannual</vt:lpstr>
      <vt:lpstr>biannual</vt:lpstr>
      <vt:lpstr>biannual</vt:lpstr>
      <vt:lpstr>biangular</vt:lpstr>
      <vt:lpstr>biangular</vt:lpstr>
      <vt:lpstr>biangular</vt:lpstr>
      <vt:lpstr>Let’s Teach and Practise</vt:lpstr>
      <vt:lpstr>The suffix -ly</vt:lpstr>
      <vt:lpstr>-ly</vt:lpstr>
      <vt:lpstr>-ly Creating adverbs using the suffix –ly where the root word ends in ‘le’.    Rule – take off the ‘le’ and add ‘ly’</vt:lpstr>
      <vt:lpstr>nobly</vt:lpstr>
      <vt:lpstr>nobly</vt:lpstr>
      <vt:lpstr>nobly</vt:lpstr>
      <vt:lpstr>horribly</vt:lpstr>
      <vt:lpstr>horribly</vt:lpstr>
      <vt:lpstr>horribly</vt:lpstr>
      <vt:lpstr>terribly</vt:lpstr>
      <vt:lpstr>terribly</vt:lpstr>
      <vt:lpstr>terribly</vt:lpstr>
      <vt:lpstr>nobly </vt:lpstr>
      <vt:lpstr>nobly  noble (–le) + ly = nobly</vt:lpstr>
      <vt:lpstr>nobly  noble (–le) + ly = nobly  adverb  Definition - in a way that shows fine personal qualities or high moral principles.</vt:lpstr>
      <vt:lpstr>horribly </vt:lpstr>
      <vt:lpstr>horribly  horrible (–le) + ly = horribly</vt:lpstr>
      <vt:lpstr>horribly  horrible (–le) + ly = horribly  adverb  Definition - in a way that causes horror.</vt:lpstr>
      <vt:lpstr>terribly </vt:lpstr>
      <vt:lpstr>terribly   terrible (–le) + ly =terribly</vt:lpstr>
      <vt:lpstr>terribly   terrible (–le) + ly =terribly  adverb  Definition - very badly or unpleasantly.</vt:lpstr>
      <vt:lpstr>A great soldier fought nobly in many battles. </vt:lpstr>
      <vt:lpstr>A great soldier fought _____ in many battles. </vt:lpstr>
      <vt:lpstr>A great soldier fought nobly in many battles. </vt:lpstr>
      <vt:lpstr>People are suffering horribly in the aftermath of the cyclone. </vt:lpstr>
      <vt:lpstr>People are suffering ________ in the aftermath of the cyclone. </vt:lpstr>
      <vt:lpstr>People are suffering horribly in the aftermath of the cyclone. </vt:lpstr>
      <vt:lpstr>They came into the kitchen, behaving terribly. </vt:lpstr>
      <vt:lpstr>They came into the kitchen, behaving ________. </vt:lpstr>
      <vt:lpstr>They came into the kitchen, behaving terribly. </vt:lpstr>
      <vt:lpstr>New CHALLENGE words.</vt:lpstr>
      <vt:lpstr>difficult</vt:lpstr>
      <vt:lpstr>difficult It is difficult to make decisions.</vt:lpstr>
      <vt:lpstr>difficult It is difficult to make decisions.</vt:lpstr>
      <vt:lpstr> It is difficult to make decisions.</vt:lpstr>
      <vt:lpstr> It is _________ to make decisions.</vt:lpstr>
      <vt:lpstr> It is difficult to make decisions.</vt:lpstr>
      <vt:lpstr>earth</vt:lpstr>
      <vt:lpstr>earth The earth is the third planet from the sun. </vt:lpstr>
      <vt:lpstr>earth The earth is the third planet from the sun. </vt:lpstr>
      <vt:lpstr> The earth is the third planet from the sun. </vt:lpstr>
      <vt:lpstr> The _____ is the third planet from the sun. </vt:lpstr>
      <vt:lpstr> The earth is the third planet from the sun. </vt:lpstr>
      <vt:lpstr>Let’s Practise and Apply.</vt:lpstr>
      <vt:lpstr>Can you spot the spelling rule words and the challenge words?</vt:lpstr>
      <vt:lpstr>Take Cover  Wind power to generate electricity is possibly the way to protect the earth.  However, it is a difficult power to harness.  The wind is incredibly strong and can simply destroy anything in its path in a heartbeat.  Hurricanes, tornadoes, monsoons and floods are all increasing in frequency due to climate change.  They can simply destroy places all over the world. </vt:lpstr>
      <vt:lpstr>Take Cover  Wind power to generate electricity is possibly the way to protect the earth.  However, it is a difficult power to harness.  The wind is incredibly strong and can simply destroy anything in its path in a heartbeat.  Hurricanes, tornadoes, monsoons and floods are all increasing in frequency due to climate change.  They can simply destroy places all over the world. </vt:lpstr>
      <vt:lpstr>Write this sentence as I dictate it to you.</vt:lpstr>
      <vt:lpstr>However, it is a difficult power to harness.</vt:lpstr>
      <vt:lpstr>PowerPoint Presentation</vt:lpstr>
      <vt:lpstr>PowerPoint Presentation</vt:lpstr>
      <vt:lpstr>Let’s Revisit and Review…</vt:lpstr>
      <vt:lpstr>Do you remember this challenge word?</vt:lpstr>
      <vt:lpstr>heart</vt:lpstr>
      <vt:lpstr>heart  NOUN  Definition –  an organ in your chest that pumps the blood around your body. </vt:lpstr>
      <vt:lpstr>heart  NOUN  Definition –  an organ in your chest that pumps the blood around your body. </vt:lpstr>
      <vt:lpstr>Do you remember this challenge word?</vt:lpstr>
      <vt:lpstr>breath</vt:lpstr>
      <vt:lpstr>breath  NOUN  Definition – to take air into your lungs and send it out again through your nose or mouth </vt:lpstr>
      <vt:lpstr>breath  NOUN  Definition – to take air into your lungs and send it out again through your nose or mouth </vt:lpstr>
      <vt:lpstr>The prefix re-</vt:lpstr>
      <vt:lpstr>re-</vt:lpstr>
      <vt:lpstr>re-  meaning again, back or it indicates repetition</vt:lpstr>
      <vt:lpstr>The prefix bi-</vt:lpstr>
      <vt:lpstr>bi-</vt:lpstr>
      <vt:lpstr>bi-  meaning two, having two, twice, double, doubly, twofold, once every two, etc.,  from Latin bi- "twice, double,"</vt:lpstr>
      <vt:lpstr>reappear</vt:lpstr>
      <vt:lpstr>reappear</vt:lpstr>
      <vt:lpstr>reappear</vt:lpstr>
      <vt:lpstr>redecorate</vt:lpstr>
      <vt:lpstr>redecorate</vt:lpstr>
      <vt:lpstr>redecorate</vt:lpstr>
      <vt:lpstr>reapply</vt:lpstr>
      <vt:lpstr>reapply</vt:lpstr>
      <vt:lpstr>reapply</vt:lpstr>
      <vt:lpstr>Let’s Teach and Practise</vt:lpstr>
      <vt:lpstr>The suffix -ly</vt:lpstr>
      <vt:lpstr>-ly</vt:lpstr>
      <vt:lpstr>-ly Creating adverbs using the suffix –ly where the root word ends in ‘le’.    Rule – take off the ‘le’ and add ‘ly’</vt:lpstr>
      <vt:lpstr>possibly</vt:lpstr>
      <vt:lpstr>possibly</vt:lpstr>
      <vt:lpstr>possibly</vt:lpstr>
      <vt:lpstr>incredibly</vt:lpstr>
      <vt:lpstr>incredibly</vt:lpstr>
      <vt:lpstr>incredibly</vt:lpstr>
      <vt:lpstr>comfortably</vt:lpstr>
      <vt:lpstr>comfortably</vt:lpstr>
      <vt:lpstr>comfortably</vt:lpstr>
      <vt:lpstr>possibly </vt:lpstr>
      <vt:lpstr>possibly  possible (–le) + ly = possibly</vt:lpstr>
      <vt:lpstr>possibly  possible (–le) + ly = possibly  adverb   Definition - perhaps (used to indicate doubt or hesitancy)</vt:lpstr>
      <vt:lpstr>incredibly </vt:lpstr>
      <vt:lpstr>incredibly  incredible (–le) + ly = incredibly</vt:lpstr>
      <vt:lpstr>incredibly  incredible (–le) + ly = incredibly  adverb  Definition - to a great degree; extremely</vt:lpstr>
      <vt:lpstr>comfortably </vt:lpstr>
      <vt:lpstr>comfortably   comfortable (–le) + ly = comfortably</vt:lpstr>
      <vt:lpstr>comfortably   comfortable (–le) + ly = comfortably  adverb   Definition - in a physically relaxed way that is free from constraint.</vt:lpstr>
      <vt:lpstr>They found themselves alone, possibly the only survivors. </vt:lpstr>
      <vt:lpstr>They found themselves alone, ________ the only survivors. </vt:lpstr>
      <vt:lpstr>They found themselves alone, possibly the only survivors. </vt:lpstr>
      <vt:lpstr>Michele was incredibly brave. </vt:lpstr>
      <vt:lpstr>Michele was __________ brave. </vt:lpstr>
      <vt:lpstr>Michele was incredibly brave. </vt:lpstr>
      <vt:lpstr>They lounge comfortably in their armchair. </vt:lpstr>
      <vt:lpstr>They lounge ___________ in their armchair. </vt:lpstr>
      <vt:lpstr>They lounge comfortably in their armchair. </vt:lpstr>
      <vt:lpstr>New CHALLENGE words.</vt:lpstr>
      <vt:lpstr>difficult</vt:lpstr>
      <vt:lpstr>difficult It is difficult to make decisions.</vt:lpstr>
      <vt:lpstr>difficult It is difficult to make decisions.</vt:lpstr>
      <vt:lpstr> It is difficult to make decisions.</vt:lpstr>
      <vt:lpstr> It is _________ to make decisions.</vt:lpstr>
      <vt:lpstr> It is difficult to make decisions.</vt:lpstr>
      <vt:lpstr>earth</vt:lpstr>
      <vt:lpstr>earth The earth is the third planet from the sun. </vt:lpstr>
      <vt:lpstr>earth The earth is the third planet from the sun. </vt:lpstr>
      <vt:lpstr> The earth is the third planet from the sun. </vt:lpstr>
      <vt:lpstr> The _____ is the third planet from the sun. </vt:lpstr>
      <vt:lpstr> The earth is the third planet from the sun. </vt:lpstr>
      <vt:lpstr>Let’s Practise and Apply.</vt:lpstr>
      <vt:lpstr>Can you spot the spelling rule words and the challenge words?</vt:lpstr>
      <vt:lpstr>Take Cover  Wind power to generate electricity is possibly the way to protect the earth.  However, it is a difficult power to harness.  The wind is incredibly strong and can simply destroy anything in its path in a heartbeat.  Hurricanes, tornadoes, monsoons and floods are all increasing in frequency due to climate change.  They can simply destroy places all over the world. </vt:lpstr>
      <vt:lpstr>Take Cover  Wind power to generate electricity is possibly the way to protect the earth.  However, it is a difficult power to harness.  The wind is incredibly strong and can simply destroy anything in its path in a heartbeat.  Hurricanes, tornadoes, monsoons and floods are all increasing in frequency due to climate change.  They can simply destroy places all over the world. </vt:lpstr>
      <vt:lpstr>Write this sentence as I dictate it to you.</vt:lpstr>
      <vt:lpstr>The wind is incredibly strong and can simply destroy anything in its path in a heartbeat. </vt:lpstr>
      <vt:lpstr>PowerPoint Presentation</vt:lpstr>
      <vt:lpstr>PowerPoint Presentation</vt:lpstr>
      <vt:lpstr>Let’s Revisit and Review…</vt:lpstr>
      <vt:lpstr>Do you remember this challenge word?</vt:lpstr>
      <vt:lpstr>heart</vt:lpstr>
      <vt:lpstr>heart  NOUN  Definition –  an organ in your chest that pumps the blood around your body. </vt:lpstr>
      <vt:lpstr>heart  NOUN  Definition –  an organ in your chest that pumps the blood around your body. </vt:lpstr>
      <vt:lpstr>Do you remember this challenge word?</vt:lpstr>
      <vt:lpstr>breath</vt:lpstr>
      <vt:lpstr>breath  NOUN  Definition – to take air into your lungs and send it out again through your nose or mouth </vt:lpstr>
      <vt:lpstr>breath  NOUN  Definition – to take air into your lungs and send it out again through your nose or mouth </vt:lpstr>
      <vt:lpstr>The prefix re-</vt:lpstr>
      <vt:lpstr>re-</vt:lpstr>
      <vt:lpstr>re-  meaning again, back or it indicates repetition</vt:lpstr>
      <vt:lpstr>The prefix bi-</vt:lpstr>
      <vt:lpstr>bi-</vt:lpstr>
      <vt:lpstr>bi-  meaning two, having two, twice, double, doubly, twofold, once every two, etc.,  from Latin bi- "twice, double,"</vt:lpstr>
      <vt:lpstr>repay</vt:lpstr>
      <vt:lpstr>repay</vt:lpstr>
      <vt:lpstr>repay</vt:lpstr>
      <vt:lpstr>rebuild</vt:lpstr>
      <vt:lpstr>rebuild</vt:lpstr>
      <vt:lpstr>rebuild</vt:lpstr>
      <vt:lpstr>refill</vt:lpstr>
      <vt:lpstr>refill</vt:lpstr>
      <vt:lpstr>refill</vt:lpstr>
      <vt:lpstr>Let’s Teach and Practise</vt:lpstr>
      <vt:lpstr>The suffix -ly</vt:lpstr>
      <vt:lpstr>-ly</vt:lpstr>
      <vt:lpstr>-ly Creating adverbs using the suffix –ly where the root word ends in ‘le’.    Rule – take off the ‘le’ and add ‘ly’</vt:lpstr>
      <vt:lpstr>probably</vt:lpstr>
      <vt:lpstr>probably</vt:lpstr>
      <vt:lpstr>probably</vt:lpstr>
      <vt:lpstr>visibly</vt:lpstr>
      <vt:lpstr>visibly</vt:lpstr>
      <vt:lpstr>visibly</vt:lpstr>
      <vt:lpstr>durably</vt:lpstr>
      <vt:lpstr>durably</vt:lpstr>
      <vt:lpstr>durably</vt:lpstr>
      <vt:lpstr>probably </vt:lpstr>
      <vt:lpstr>probably  probable (–le) + ly = probably</vt:lpstr>
      <vt:lpstr>probably  probable (–le) + ly = probably  adverb  Definition - almost certainly; as far as one knows or can tell.</vt:lpstr>
      <vt:lpstr>visibly </vt:lpstr>
      <vt:lpstr>visibly  visible (–le) + ly = visibly</vt:lpstr>
      <vt:lpstr>visibly  visible (–le) + ly = visibly  adverb   Definition - in a way that is visible to the eye.</vt:lpstr>
      <vt:lpstr>durably </vt:lpstr>
      <vt:lpstr>durably   durable (–le) + ly = durably</vt:lpstr>
      <vt:lpstr>durably   durable (–le) + ly = durably  adverb   Definition - to exist for a long time without significant deterioration in quality or value.  </vt:lpstr>
      <vt:lpstr>She would probably never see him again. </vt:lpstr>
      <vt:lpstr>She would ________ never see him again. </vt:lpstr>
      <vt:lpstr>She would probably never see him again. </vt:lpstr>
      <vt:lpstr>The defendant paled visibly as the guilty verdict was announced. </vt:lpstr>
      <vt:lpstr>The defendant paled _______ as the guilty verdict was announced. </vt:lpstr>
      <vt:lpstr>The defendant paled visibly as the guilty verdict was announced. </vt:lpstr>
      <vt:lpstr>The house was simple yet durably furnished. </vt:lpstr>
      <vt:lpstr>The house was simple yet _______ furnished. </vt:lpstr>
      <vt:lpstr>The house was simple yet durably furnished. </vt:lpstr>
      <vt:lpstr>New CHALLENGE words.</vt:lpstr>
      <vt:lpstr>difficult</vt:lpstr>
      <vt:lpstr>difficult It is difficult to make decisions.</vt:lpstr>
      <vt:lpstr>difficult It is difficult to make decisions.</vt:lpstr>
      <vt:lpstr> It is difficult to make decisions.</vt:lpstr>
      <vt:lpstr> It is _________ to make decisions.</vt:lpstr>
      <vt:lpstr> It is difficult to make decisions.</vt:lpstr>
      <vt:lpstr>earth</vt:lpstr>
      <vt:lpstr>earth The earth is the third planet from the sun. </vt:lpstr>
      <vt:lpstr>earth The earth is the third planet from the sun. </vt:lpstr>
      <vt:lpstr> The earth is the third planet from the sun. </vt:lpstr>
      <vt:lpstr> The _____ is the third planet from the sun. </vt:lpstr>
      <vt:lpstr> The earth is the third planet from the sun. </vt:lpstr>
      <vt:lpstr>Let’s Practise and Apply.</vt:lpstr>
      <vt:lpstr>Can you spot the spelling rule words and the challenge words?</vt:lpstr>
      <vt:lpstr>Take Cover  Wind power to generate electricity is possibly the way to protect the earth.  However, it is a difficult power to harness.  The wind is incredibly strong and can simply destroy anything in its path in a heartbeat.  Hurricanes, tornadoes, monsoons and floods are all increasing in frequency due to climate change.  They can simply destroy places all over the world. </vt:lpstr>
      <vt:lpstr>Take Cover  Wind power to generate electricity is possibly the way to protect the earth.  However, it is a difficult power to harness.  The wind is incredibly strong and can simply destroy anything in its path in a heartbeat.  Hurricanes, tornadoes, monsoons and floods are all increasing in frequency due to climate change.  They can simply destroy places all over the world. </vt:lpstr>
      <vt:lpstr>Write this sentence as I dictate it to you.</vt:lpstr>
      <vt:lpstr>They can simply destroy places all over the world. </vt:lpstr>
      <vt:lpstr>PowerPoint Presentation</vt:lpstr>
      <vt:lpstr>PowerPoint Presentation</vt:lpstr>
      <vt:lpstr>Old challenge words…</vt:lpstr>
      <vt:lpstr>heart</vt:lpstr>
      <vt:lpstr>breath</vt:lpstr>
      <vt:lpstr>Old spelling rule words…</vt:lpstr>
      <vt:lpstr>bicycle</vt:lpstr>
      <vt:lpstr>biplane</vt:lpstr>
      <vt:lpstr>bisects</vt:lpstr>
      <vt:lpstr>bilingual</vt:lpstr>
      <vt:lpstr>biannual</vt:lpstr>
      <vt:lpstr>biangular</vt:lpstr>
      <vt:lpstr>reappear</vt:lpstr>
      <vt:lpstr>redecorate</vt:lpstr>
      <vt:lpstr>reapply</vt:lpstr>
      <vt:lpstr>repay</vt:lpstr>
      <vt:lpstr>rebuild</vt:lpstr>
      <vt:lpstr>refill</vt:lpstr>
      <vt:lpstr>New spelling rule words…</vt:lpstr>
      <vt:lpstr>gently</vt:lpstr>
      <vt:lpstr>simply</vt:lpstr>
      <vt:lpstr>humbly</vt:lpstr>
      <vt:lpstr>nobly</vt:lpstr>
      <vt:lpstr>horribly</vt:lpstr>
      <vt:lpstr>terribly</vt:lpstr>
      <vt:lpstr>possibly</vt:lpstr>
      <vt:lpstr>incredibly</vt:lpstr>
      <vt:lpstr>comfortably</vt:lpstr>
      <vt:lpstr>probably</vt:lpstr>
      <vt:lpstr>visibly</vt:lpstr>
      <vt:lpstr>durably</vt:lpstr>
      <vt:lpstr>New challenge words…</vt:lpstr>
      <vt:lpstr>difficult</vt:lpstr>
      <vt:lpstr>earth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Spelling Y3</dc:title>
  <dc:creator>Kelly Stokes</dc:creator>
  <cp:lastModifiedBy>Kelly Stokes</cp:lastModifiedBy>
  <cp:revision>6</cp:revision>
  <cp:lastPrinted>2022-05-27T07:40:55Z</cp:lastPrinted>
  <dcterms:created xsi:type="dcterms:W3CDTF">2022-03-23T13:56:57Z</dcterms:created>
  <dcterms:modified xsi:type="dcterms:W3CDTF">2022-10-25T13:24:35Z</dcterms:modified>
</cp:coreProperties>
</file>