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5"/>
  </p:notesMasterIdLst>
  <p:sldIdLst>
    <p:sldId id="256" r:id="rId2"/>
    <p:sldId id="322" r:id="rId3"/>
    <p:sldId id="1428" r:id="rId4"/>
    <p:sldId id="258" r:id="rId5"/>
    <p:sldId id="333" r:id="rId6"/>
    <p:sldId id="1759" r:id="rId7"/>
    <p:sldId id="1760" r:id="rId8"/>
    <p:sldId id="1761" r:id="rId9"/>
    <p:sldId id="1765" r:id="rId10"/>
    <p:sldId id="1766" r:id="rId11"/>
    <p:sldId id="1767" r:id="rId12"/>
    <p:sldId id="605" r:id="rId13"/>
    <p:sldId id="606" r:id="rId14"/>
    <p:sldId id="607" r:id="rId15"/>
    <p:sldId id="1768" r:id="rId16"/>
    <p:sldId id="272" r:id="rId17"/>
    <p:sldId id="282" r:id="rId18"/>
    <p:sldId id="1769" r:id="rId19"/>
    <p:sldId id="1770" r:id="rId20"/>
    <p:sldId id="1771" r:id="rId21"/>
    <p:sldId id="1772" r:id="rId22"/>
    <p:sldId id="267" r:id="rId23"/>
    <p:sldId id="905" r:id="rId24"/>
    <p:sldId id="906" r:id="rId25"/>
    <p:sldId id="907" r:id="rId26"/>
    <p:sldId id="1773" r:id="rId27"/>
    <p:sldId id="896" r:id="rId28"/>
    <p:sldId id="897" r:id="rId29"/>
    <p:sldId id="1774" r:id="rId30"/>
    <p:sldId id="899" r:id="rId31"/>
    <p:sldId id="900" r:id="rId32"/>
    <p:sldId id="1775" r:id="rId33"/>
    <p:sldId id="902" r:id="rId34"/>
    <p:sldId id="1173" r:id="rId35"/>
    <p:sldId id="1776" r:id="rId36"/>
    <p:sldId id="615" r:id="rId37"/>
    <p:sldId id="614" r:id="rId38"/>
    <p:sldId id="1777" r:id="rId39"/>
    <p:sldId id="912" r:id="rId40"/>
    <p:sldId id="616" r:id="rId41"/>
    <p:sldId id="1780" r:id="rId42"/>
    <p:sldId id="618" r:id="rId43"/>
    <p:sldId id="619" r:id="rId44"/>
    <p:sldId id="1783" r:id="rId45"/>
    <p:sldId id="294" r:id="rId46"/>
    <p:sldId id="1779" r:id="rId47"/>
    <p:sldId id="1778" r:id="rId48"/>
    <p:sldId id="1468" r:id="rId49"/>
    <p:sldId id="1782" r:id="rId50"/>
    <p:sldId id="1781" r:id="rId51"/>
    <p:sldId id="1467" r:id="rId52"/>
    <p:sldId id="1785" r:id="rId53"/>
    <p:sldId id="1784" r:id="rId54"/>
    <p:sldId id="303" r:id="rId55"/>
    <p:sldId id="306" r:id="rId56"/>
    <p:sldId id="307" r:id="rId57"/>
    <p:sldId id="1475" r:id="rId58"/>
    <p:sldId id="1477" r:id="rId59"/>
    <p:sldId id="1787" r:id="rId60"/>
    <p:sldId id="1786" r:id="rId61"/>
    <p:sldId id="309" r:id="rId62"/>
    <p:sldId id="310" r:id="rId63"/>
    <p:sldId id="1788" r:id="rId64"/>
    <p:sldId id="1790" r:id="rId65"/>
    <p:sldId id="1789" r:id="rId66"/>
    <p:sldId id="1791" r:id="rId67"/>
    <p:sldId id="304" r:id="rId68"/>
    <p:sldId id="318" r:id="rId69"/>
    <p:sldId id="1189" r:id="rId70"/>
    <p:sldId id="1483" r:id="rId71"/>
    <p:sldId id="331" r:id="rId72"/>
    <p:sldId id="332" r:id="rId73"/>
    <p:sldId id="323" r:id="rId74"/>
    <p:sldId id="1796" r:id="rId75"/>
    <p:sldId id="1797" r:id="rId76"/>
    <p:sldId id="1798" r:id="rId77"/>
    <p:sldId id="1799" r:id="rId78"/>
    <p:sldId id="1800" r:id="rId79"/>
    <p:sldId id="1801" r:id="rId80"/>
    <p:sldId id="1802" r:id="rId81"/>
    <p:sldId id="1803" r:id="rId82"/>
    <p:sldId id="1804" r:id="rId83"/>
    <p:sldId id="1805" r:id="rId84"/>
    <p:sldId id="1806" r:id="rId85"/>
    <p:sldId id="1807" r:id="rId86"/>
    <p:sldId id="1808" r:id="rId87"/>
    <p:sldId id="2008" r:id="rId88"/>
    <p:sldId id="2009" r:id="rId89"/>
    <p:sldId id="2010" r:id="rId90"/>
    <p:sldId id="2011" r:id="rId91"/>
    <p:sldId id="2012" r:id="rId92"/>
    <p:sldId id="2013" r:id="rId93"/>
    <p:sldId id="1815" r:id="rId94"/>
    <p:sldId id="1816" r:id="rId95"/>
    <p:sldId id="1817" r:id="rId96"/>
    <p:sldId id="1818" r:id="rId97"/>
    <p:sldId id="1819" r:id="rId98"/>
    <p:sldId id="1820" r:id="rId99"/>
    <p:sldId id="1821" r:id="rId100"/>
    <p:sldId id="2014" r:id="rId101"/>
    <p:sldId id="1823" r:id="rId102"/>
    <p:sldId id="1824" r:id="rId103"/>
    <p:sldId id="2015" r:id="rId104"/>
    <p:sldId id="1826" r:id="rId105"/>
    <p:sldId id="1827" r:id="rId106"/>
    <p:sldId id="2016" r:id="rId107"/>
    <p:sldId id="1829" r:id="rId108"/>
    <p:sldId id="1830" r:id="rId109"/>
    <p:sldId id="2017" r:id="rId110"/>
    <p:sldId id="1832" r:id="rId111"/>
    <p:sldId id="1833" r:id="rId112"/>
    <p:sldId id="2020" r:id="rId113"/>
    <p:sldId id="1835" r:id="rId114"/>
    <p:sldId id="1836" r:id="rId115"/>
    <p:sldId id="2023" r:id="rId116"/>
    <p:sldId id="1838" r:id="rId117"/>
    <p:sldId id="2019" r:id="rId118"/>
    <p:sldId id="2018" r:id="rId119"/>
    <p:sldId id="1839" r:id="rId120"/>
    <p:sldId id="2022" r:id="rId121"/>
    <p:sldId id="2021" r:id="rId122"/>
    <p:sldId id="1840" r:id="rId123"/>
    <p:sldId id="2025" r:id="rId124"/>
    <p:sldId id="2024" r:id="rId125"/>
    <p:sldId id="1847" r:id="rId126"/>
    <p:sldId id="1848" r:id="rId127"/>
    <p:sldId id="1849" r:id="rId128"/>
    <p:sldId id="1850" r:id="rId129"/>
    <p:sldId id="1851" r:id="rId130"/>
    <p:sldId id="1852" r:id="rId131"/>
    <p:sldId id="1853" r:id="rId132"/>
    <p:sldId id="1854" r:id="rId133"/>
    <p:sldId id="1855" r:id="rId134"/>
    <p:sldId id="1856" r:id="rId135"/>
    <p:sldId id="1857" r:id="rId136"/>
    <p:sldId id="1858" r:id="rId137"/>
    <p:sldId id="1859" r:id="rId138"/>
    <p:sldId id="1860" r:id="rId139"/>
    <p:sldId id="1861" r:id="rId140"/>
    <p:sldId id="1862" r:id="rId141"/>
    <p:sldId id="1863" r:id="rId142"/>
    <p:sldId id="1864" r:id="rId143"/>
    <p:sldId id="1865" r:id="rId144"/>
    <p:sldId id="328" r:id="rId145"/>
    <p:sldId id="1868" r:id="rId146"/>
    <p:sldId id="1869" r:id="rId147"/>
    <p:sldId id="1870" r:id="rId148"/>
    <p:sldId id="1871" r:id="rId149"/>
    <p:sldId id="1872" r:id="rId150"/>
    <p:sldId id="1873" r:id="rId151"/>
    <p:sldId id="1874" r:id="rId152"/>
    <p:sldId id="1875" r:id="rId153"/>
    <p:sldId id="1876" r:id="rId154"/>
    <p:sldId id="1834" r:id="rId155"/>
    <p:sldId id="2026" r:id="rId156"/>
    <p:sldId id="2027" r:id="rId157"/>
    <p:sldId id="1837" r:id="rId158"/>
    <p:sldId id="2028" r:id="rId159"/>
    <p:sldId id="2029" r:id="rId160"/>
    <p:sldId id="2030" r:id="rId161"/>
    <p:sldId id="1841" r:id="rId162"/>
    <p:sldId id="1842" r:id="rId163"/>
    <p:sldId id="1843" r:id="rId164"/>
    <p:sldId id="1887" r:id="rId165"/>
    <p:sldId id="1888" r:id="rId166"/>
    <p:sldId id="1889" r:id="rId167"/>
    <p:sldId id="1890" r:id="rId168"/>
    <p:sldId id="1891" r:id="rId169"/>
    <p:sldId id="1892" r:id="rId170"/>
    <p:sldId id="1893" r:id="rId171"/>
    <p:sldId id="2031" r:id="rId172"/>
    <p:sldId id="1895" r:id="rId173"/>
    <p:sldId id="1896" r:id="rId174"/>
    <p:sldId id="2032" r:id="rId175"/>
    <p:sldId id="1898" r:id="rId176"/>
    <p:sldId id="1899" r:id="rId177"/>
    <p:sldId id="2033" r:id="rId178"/>
    <p:sldId id="1901" r:id="rId179"/>
    <p:sldId id="1902" r:id="rId180"/>
    <p:sldId id="2034" r:id="rId181"/>
    <p:sldId id="1904" r:id="rId182"/>
    <p:sldId id="1905" r:id="rId183"/>
    <p:sldId id="2037" r:id="rId184"/>
    <p:sldId id="1907" r:id="rId185"/>
    <p:sldId id="1908" r:id="rId186"/>
    <p:sldId id="2040" r:id="rId187"/>
    <p:sldId id="1910" r:id="rId188"/>
    <p:sldId id="2036" r:id="rId189"/>
    <p:sldId id="2035" r:id="rId190"/>
    <p:sldId id="1911" r:id="rId191"/>
    <p:sldId id="2039" r:id="rId192"/>
    <p:sldId id="2038" r:id="rId193"/>
    <p:sldId id="1912" r:id="rId194"/>
    <p:sldId id="2042" r:id="rId195"/>
    <p:sldId id="2041" r:id="rId196"/>
    <p:sldId id="1919" r:id="rId197"/>
    <p:sldId id="1920" r:id="rId198"/>
    <p:sldId id="1921" r:id="rId199"/>
    <p:sldId id="1922" r:id="rId200"/>
    <p:sldId id="1923" r:id="rId201"/>
    <p:sldId id="1924" r:id="rId202"/>
    <p:sldId id="1925" r:id="rId203"/>
    <p:sldId id="1926" r:id="rId204"/>
    <p:sldId id="1927" r:id="rId205"/>
    <p:sldId id="1928" r:id="rId206"/>
    <p:sldId id="1929" r:id="rId207"/>
    <p:sldId id="1930" r:id="rId208"/>
    <p:sldId id="1931" r:id="rId209"/>
    <p:sldId id="1932" r:id="rId210"/>
    <p:sldId id="1933" r:id="rId211"/>
    <p:sldId id="1934" r:id="rId212"/>
    <p:sldId id="1935" r:id="rId213"/>
    <p:sldId id="1936" r:id="rId214"/>
    <p:sldId id="1937" r:id="rId215"/>
    <p:sldId id="1867" r:id="rId216"/>
    <p:sldId id="1938" r:id="rId217"/>
    <p:sldId id="1939" r:id="rId218"/>
    <p:sldId id="1940" r:id="rId219"/>
    <p:sldId id="1941" r:id="rId220"/>
    <p:sldId id="1942" r:id="rId221"/>
    <p:sldId id="1943" r:id="rId222"/>
    <p:sldId id="1944" r:id="rId223"/>
    <p:sldId id="1945" r:id="rId224"/>
    <p:sldId id="1946" r:id="rId225"/>
    <p:sldId id="2043" r:id="rId226"/>
    <p:sldId id="2044" r:id="rId227"/>
    <p:sldId id="2045" r:id="rId228"/>
    <p:sldId id="2046" r:id="rId229"/>
    <p:sldId id="2047" r:id="rId230"/>
    <p:sldId id="2048" r:id="rId231"/>
    <p:sldId id="2049" r:id="rId232"/>
    <p:sldId id="2050" r:id="rId233"/>
    <p:sldId id="2051" r:id="rId234"/>
    <p:sldId id="2052" r:id="rId235"/>
    <p:sldId id="1957" r:id="rId236"/>
    <p:sldId id="1958" r:id="rId237"/>
    <p:sldId id="1959" r:id="rId238"/>
    <p:sldId id="1960" r:id="rId239"/>
    <p:sldId id="1961" r:id="rId240"/>
    <p:sldId id="1962" r:id="rId241"/>
    <p:sldId id="1963" r:id="rId242"/>
    <p:sldId id="2053" r:id="rId243"/>
    <p:sldId id="1965" r:id="rId244"/>
    <p:sldId id="1966" r:id="rId245"/>
    <p:sldId id="2054" r:id="rId246"/>
    <p:sldId id="1968" r:id="rId247"/>
    <p:sldId id="1969" r:id="rId248"/>
    <p:sldId id="2055" r:id="rId249"/>
    <p:sldId id="1971" r:id="rId250"/>
    <p:sldId id="1972" r:id="rId251"/>
    <p:sldId id="2056" r:id="rId252"/>
    <p:sldId id="1974" r:id="rId253"/>
    <p:sldId id="1975" r:id="rId254"/>
    <p:sldId id="2059" r:id="rId255"/>
    <p:sldId id="1977" r:id="rId256"/>
    <p:sldId id="1978" r:id="rId257"/>
    <p:sldId id="2062" r:id="rId258"/>
    <p:sldId id="1980" r:id="rId259"/>
    <p:sldId id="2058" r:id="rId260"/>
    <p:sldId id="2057" r:id="rId261"/>
    <p:sldId id="1981" r:id="rId262"/>
    <p:sldId id="2061" r:id="rId263"/>
    <p:sldId id="2060" r:id="rId264"/>
    <p:sldId id="1982" r:id="rId265"/>
    <p:sldId id="2064" r:id="rId266"/>
    <p:sldId id="2063" r:id="rId267"/>
    <p:sldId id="1989" r:id="rId268"/>
    <p:sldId id="1990" r:id="rId269"/>
    <p:sldId id="1991" r:id="rId270"/>
    <p:sldId id="1992" r:id="rId271"/>
    <p:sldId id="1993" r:id="rId272"/>
    <p:sldId id="1994" r:id="rId273"/>
    <p:sldId id="1995" r:id="rId274"/>
    <p:sldId id="1996" r:id="rId275"/>
    <p:sldId id="1997" r:id="rId276"/>
    <p:sldId id="1998" r:id="rId277"/>
    <p:sldId id="1999" r:id="rId278"/>
    <p:sldId id="2000" r:id="rId279"/>
    <p:sldId id="2001" r:id="rId280"/>
    <p:sldId id="2002" r:id="rId281"/>
    <p:sldId id="2003" r:id="rId282"/>
    <p:sldId id="2004" r:id="rId283"/>
    <p:sldId id="2005" r:id="rId284"/>
    <p:sldId id="2006" r:id="rId285"/>
    <p:sldId id="2007" r:id="rId286"/>
    <p:sldId id="1866" r:id="rId287"/>
    <p:sldId id="1792" r:id="rId288"/>
    <p:sldId id="595" r:id="rId289"/>
    <p:sldId id="551" r:id="rId290"/>
    <p:sldId id="552" r:id="rId291"/>
    <p:sldId id="596" r:id="rId292"/>
    <p:sldId id="553" r:id="rId293"/>
    <p:sldId id="554" r:id="rId294"/>
    <p:sldId id="555" r:id="rId295"/>
    <p:sldId id="556" r:id="rId296"/>
    <p:sldId id="562" r:id="rId297"/>
    <p:sldId id="563" r:id="rId298"/>
    <p:sldId id="564" r:id="rId299"/>
    <p:sldId id="565" r:id="rId300"/>
    <p:sldId id="569" r:id="rId301"/>
    <p:sldId id="570" r:id="rId302"/>
    <p:sldId id="571" r:id="rId303"/>
    <p:sldId id="572" r:id="rId304"/>
    <p:sldId id="594" r:id="rId305"/>
    <p:sldId id="557" r:id="rId306"/>
    <p:sldId id="558" r:id="rId307"/>
    <p:sldId id="559" r:id="rId308"/>
    <p:sldId id="566" r:id="rId309"/>
    <p:sldId id="567" r:id="rId310"/>
    <p:sldId id="568" r:id="rId311"/>
    <p:sldId id="573" r:id="rId312"/>
    <p:sldId id="574" r:id="rId313"/>
    <p:sldId id="575" r:id="rId314"/>
    <p:sldId id="580" r:id="rId315"/>
    <p:sldId id="581" r:id="rId316"/>
    <p:sldId id="582" r:id="rId317"/>
    <p:sldId id="560" r:id="rId318"/>
    <p:sldId id="593" r:id="rId319"/>
    <p:sldId id="561" r:id="rId320"/>
    <p:sldId id="550" r:id="rId321"/>
    <p:sldId id="597" r:id="rId322"/>
    <p:sldId id="583" r:id="rId323"/>
    <p:sldId id="584" r:id="rId324"/>
    <p:sldId id="894" r:id="rId325"/>
    <p:sldId id="1793" r:id="rId326"/>
    <p:sldId id="586" r:id="rId327"/>
    <p:sldId id="587" r:id="rId328"/>
    <p:sldId id="1794" r:id="rId329"/>
    <p:sldId id="590" r:id="rId330"/>
    <p:sldId id="591" r:id="rId331"/>
    <p:sldId id="598" r:id="rId332"/>
    <p:sldId id="1194" r:id="rId333"/>
    <p:sldId id="1795" r:id="rId334"/>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38A70D-440C-42BE-A828-B07D43BEE680}" v="90" dt="2022-10-25T14:42:50.1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324" Type="http://schemas.openxmlformats.org/officeDocument/2006/relationships/slide" Target="slides/slide323.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335" Type="http://schemas.openxmlformats.org/officeDocument/2006/relationships/notesMaster" Target="notesMasters/notesMaster1.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slide" Target="slides/slide314.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326" Type="http://schemas.openxmlformats.org/officeDocument/2006/relationships/slide" Target="slides/slide325.xml"/><Relationship Id="rId65" Type="http://schemas.openxmlformats.org/officeDocument/2006/relationships/slide" Target="slides/slide64.xml"/><Relationship Id="rId130" Type="http://schemas.openxmlformats.org/officeDocument/2006/relationships/slide" Target="slides/slide129.xml"/><Relationship Id="rId172" Type="http://schemas.openxmlformats.org/officeDocument/2006/relationships/slide" Target="slides/slide171.xml"/><Relationship Id="rId228" Type="http://schemas.openxmlformats.org/officeDocument/2006/relationships/slide" Target="slides/slide227.xml"/><Relationship Id="rId281" Type="http://schemas.openxmlformats.org/officeDocument/2006/relationships/slide" Target="slides/slide280.xml"/><Relationship Id="rId337" Type="http://schemas.openxmlformats.org/officeDocument/2006/relationships/viewProps" Target="viewProps.xml"/><Relationship Id="rId34" Type="http://schemas.openxmlformats.org/officeDocument/2006/relationships/slide" Target="slides/slide33.xml"/><Relationship Id="rId76" Type="http://schemas.openxmlformats.org/officeDocument/2006/relationships/slide" Target="slides/slide75.xml"/><Relationship Id="rId141" Type="http://schemas.openxmlformats.org/officeDocument/2006/relationships/slide" Target="slides/slide140.xml"/><Relationship Id="rId7" Type="http://schemas.openxmlformats.org/officeDocument/2006/relationships/slide" Target="slides/slide6.xml"/><Relationship Id="rId183" Type="http://schemas.openxmlformats.org/officeDocument/2006/relationships/slide" Target="slides/slide182.xml"/><Relationship Id="rId239" Type="http://schemas.openxmlformats.org/officeDocument/2006/relationships/slide" Target="slides/slide238.xml"/><Relationship Id="rId250" Type="http://schemas.openxmlformats.org/officeDocument/2006/relationships/slide" Target="slides/slide249.xml"/><Relationship Id="rId292" Type="http://schemas.openxmlformats.org/officeDocument/2006/relationships/slide" Target="slides/slide291.xml"/><Relationship Id="rId306" Type="http://schemas.openxmlformats.org/officeDocument/2006/relationships/slide" Target="slides/slide305.xml"/><Relationship Id="rId45" Type="http://schemas.openxmlformats.org/officeDocument/2006/relationships/slide" Target="slides/slide44.xml"/><Relationship Id="rId87" Type="http://schemas.openxmlformats.org/officeDocument/2006/relationships/slide" Target="slides/slide86.xml"/><Relationship Id="rId110" Type="http://schemas.openxmlformats.org/officeDocument/2006/relationships/slide" Target="slides/slide109.xml"/><Relationship Id="rId152" Type="http://schemas.openxmlformats.org/officeDocument/2006/relationships/slide" Target="slides/slide151.xml"/><Relationship Id="rId194" Type="http://schemas.openxmlformats.org/officeDocument/2006/relationships/slide" Target="slides/slide193.xml"/><Relationship Id="rId208" Type="http://schemas.openxmlformats.org/officeDocument/2006/relationships/slide" Target="slides/slide207.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17" Type="http://schemas.openxmlformats.org/officeDocument/2006/relationships/slide" Target="slides/slide316.xml"/><Relationship Id="rId338" Type="http://schemas.openxmlformats.org/officeDocument/2006/relationships/theme" Target="theme/theme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slide" Target="slides/slide306.xml"/><Relationship Id="rId328" Type="http://schemas.openxmlformats.org/officeDocument/2006/relationships/slide" Target="slides/slide327.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318" Type="http://schemas.openxmlformats.org/officeDocument/2006/relationships/slide" Target="slides/slide317.xml"/><Relationship Id="rId339" Type="http://schemas.openxmlformats.org/officeDocument/2006/relationships/tableStyles" Target="tableStyles.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329" Type="http://schemas.openxmlformats.org/officeDocument/2006/relationships/slide" Target="slides/slide328.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340" Type="http://schemas.microsoft.com/office/2016/11/relationships/changesInfo" Target="changesInfos/changesInfo1.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330" Type="http://schemas.openxmlformats.org/officeDocument/2006/relationships/slide" Target="slides/slide329.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341" Type="http://schemas.microsoft.com/office/2015/10/relationships/revisionInfo" Target="revisionInfo.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slide" Target="slides/slide322.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334" Type="http://schemas.openxmlformats.org/officeDocument/2006/relationships/slide" Target="slides/slide333.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slide" Target="slides/slide313.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325" Type="http://schemas.openxmlformats.org/officeDocument/2006/relationships/slide" Target="slides/slide324.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336" Type="http://schemas.openxmlformats.org/officeDocument/2006/relationships/presProps" Target="presProps.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6" Type="http://schemas.openxmlformats.org/officeDocument/2006/relationships/slide" Target="slides/slide5.xml"/><Relationship Id="rId238" Type="http://schemas.openxmlformats.org/officeDocument/2006/relationships/slide" Target="slides/slide237.xml"/><Relationship Id="rId291" Type="http://schemas.openxmlformats.org/officeDocument/2006/relationships/slide" Target="slides/slide290.xml"/><Relationship Id="rId305" Type="http://schemas.openxmlformats.org/officeDocument/2006/relationships/slide" Target="slides/slide304.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 Id="rId193" Type="http://schemas.openxmlformats.org/officeDocument/2006/relationships/slide" Target="slides/slide192.xml"/><Relationship Id="rId207" Type="http://schemas.openxmlformats.org/officeDocument/2006/relationships/slide" Target="slides/slide206.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16" Type="http://schemas.openxmlformats.org/officeDocument/2006/relationships/slide" Target="slides/slide315.xml"/><Relationship Id="rId55" Type="http://schemas.openxmlformats.org/officeDocument/2006/relationships/slide" Target="slides/slide54.xml"/><Relationship Id="rId97" Type="http://schemas.openxmlformats.org/officeDocument/2006/relationships/slide" Target="slides/slide96.xml"/><Relationship Id="rId120" Type="http://schemas.openxmlformats.org/officeDocument/2006/relationships/slide" Target="slides/slide119.xml"/><Relationship Id="rId162" Type="http://schemas.openxmlformats.org/officeDocument/2006/relationships/slide" Target="slides/slide161.xml"/><Relationship Id="rId218" Type="http://schemas.openxmlformats.org/officeDocument/2006/relationships/slide" Target="slides/slide217.xml"/><Relationship Id="rId271" Type="http://schemas.openxmlformats.org/officeDocument/2006/relationships/slide" Target="slides/slide270.xml"/><Relationship Id="rId24" Type="http://schemas.openxmlformats.org/officeDocument/2006/relationships/slide" Target="slides/slide23.xml"/><Relationship Id="rId66" Type="http://schemas.openxmlformats.org/officeDocument/2006/relationships/slide" Target="slides/slide65.xml"/><Relationship Id="rId131" Type="http://schemas.openxmlformats.org/officeDocument/2006/relationships/slide" Target="slides/slide130.xml"/><Relationship Id="rId327" Type="http://schemas.openxmlformats.org/officeDocument/2006/relationships/slide" Target="slides/slide326.xml"/><Relationship Id="rId173" Type="http://schemas.openxmlformats.org/officeDocument/2006/relationships/slide" Target="slides/slide172.xml"/><Relationship Id="rId229" Type="http://schemas.openxmlformats.org/officeDocument/2006/relationships/slide" Target="slides/slide2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A738A70D-440C-42BE-A828-B07D43BEE680}"/>
    <pc:docChg chg="undo custSel addSld delSld modSld sldOrd">
      <pc:chgData name="Kelly Stokes" userId="3e5c5154-569e-4d81-aa91-4f91841cdfa9" providerId="ADAL" clId="{A738A70D-440C-42BE-A828-B07D43BEE680}" dt="2022-10-25T14:42:55.121" v="2094"/>
      <pc:docMkLst>
        <pc:docMk/>
      </pc:docMkLst>
      <pc:sldChg chg="modSp mod">
        <pc:chgData name="Kelly Stokes" userId="3e5c5154-569e-4d81-aa91-4f91841cdfa9" providerId="ADAL" clId="{A738A70D-440C-42BE-A828-B07D43BEE680}" dt="2022-10-25T13:27:31.297" v="1" actId="20577"/>
        <pc:sldMkLst>
          <pc:docMk/>
          <pc:sldMk cId="3945579917" sldId="256"/>
        </pc:sldMkLst>
        <pc:spChg chg="mod">
          <ac:chgData name="Kelly Stokes" userId="3e5c5154-569e-4d81-aa91-4f91841cdfa9" providerId="ADAL" clId="{A738A70D-440C-42BE-A828-B07D43BEE680}" dt="2022-10-25T13:27:31.297" v="1" actId="20577"/>
          <ac:spMkLst>
            <pc:docMk/>
            <pc:sldMk cId="3945579917" sldId="256"/>
            <ac:spMk id="3" creationId="{9B667196-C5B4-45FC-B5E8-3B190D7A595C}"/>
          </ac:spMkLst>
        </pc:spChg>
      </pc:sldChg>
      <pc:sldChg chg="del">
        <pc:chgData name="Kelly Stokes" userId="3e5c5154-569e-4d81-aa91-4f91841cdfa9" providerId="ADAL" clId="{A738A70D-440C-42BE-A828-B07D43BEE680}" dt="2022-10-25T13:32:32.337" v="24" actId="2696"/>
        <pc:sldMkLst>
          <pc:docMk/>
          <pc:sldMk cId="4130972434" sldId="259"/>
        </pc:sldMkLst>
      </pc:sldChg>
      <pc:sldChg chg="del">
        <pc:chgData name="Kelly Stokes" userId="3e5c5154-569e-4d81-aa91-4f91841cdfa9" providerId="ADAL" clId="{A738A70D-440C-42BE-A828-B07D43BEE680}" dt="2022-10-25T13:32:32.337" v="24" actId="2696"/>
        <pc:sldMkLst>
          <pc:docMk/>
          <pc:sldMk cId="1540551246" sldId="260"/>
        </pc:sldMkLst>
      </pc:sldChg>
      <pc:sldChg chg="del">
        <pc:chgData name="Kelly Stokes" userId="3e5c5154-569e-4d81-aa91-4f91841cdfa9" providerId="ADAL" clId="{A738A70D-440C-42BE-A828-B07D43BEE680}" dt="2022-10-25T13:32:32.337" v="24" actId="2696"/>
        <pc:sldMkLst>
          <pc:docMk/>
          <pc:sldMk cId="3963545113" sldId="261"/>
        </pc:sldMkLst>
      </pc:sldChg>
      <pc:sldChg chg="del">
        <pc:chgData name="Kelly Stokes" userId="3e5c5154-569e-4d81-aa91-4f91841cdfa9" providerId="ADAL" clId="{A738A70D-440C-42BE-A828-B07D43BEE680}" dt="2022-10-25T13:32:32.337" v="24" actId="2696"/>
        <pc:sldMkLst>
          <pc:docMk/>
          <pc:sldMk cId="3375546017" sldId="262"/>
        </pc:sldMkLst>
      </pc:sldChg>
      <pc:sldChg chg="del">
        <pc:chgData name="Kelly Stokes" userId="3e5c5154-569e-4d81-aa91-4f91841cdfa9" providerId="ADAL" clId="{A738A70D-440C-42BE-A828-B07D43BEE680}" dt="2022-10-25T13:32:32.337" v="24" actId="2696"/>
        <pc:sldMkLst>
          <pc:docMk/>
          <pc:sldMk cId="1960023406" sldId="263"/>
        </pc:sldMkLst>
      </pc:sldChg>
      <pc:sldChg chg="del">
        <pc:chgData name="Kelly Stokes" userId="3e5c5154-569e-4d81-aa91-4f91841cdfa9" providerId="ADAL" clId="{A738A70D-440C-42BE-A828-B07D43BEE680}" dt="2022-10-25T13:32:32.337" v="24" actId="2696"/>
        <pc:sldMkLst>
          <pc:docMk/>
          <pc:sldMk cId="2117913674" sldId="264"/>
        </pc:sldMkLst>
      </pc:sldChg>
      <pc:sldChg chg="del">
        <pc:chgData name="Kelly Stokes" userId="3e5c5154-569e-4d81-aa91-4f91841cdfa9" providerId="ADAL" clId="{A738A70D-440C-42BE-A828-B07D43BEE680}" dt="2022-10-25T13:33:41.662" v="28" actId="2696"/>
        <pc:sldMkLst>
          <pc:docMk/>
          <pc:sldMk cId="937917672" sldId="274"/>
        </pc:sldMkLst>
      </pc:sldChg>
      <pc:sldChg chg="del">
        <pc:chgData name="Kelly Stokes" userId="3e5c5154-569e-4d81-aa91-4f91841cdfa9" providerId="ADAL" clId="{A738A70D-440C-42BE-A828-B07D43BEE680}" dt="2022-10-25T13:32:32.337" v="24" actId="2696"/>
        <pc:sldMkLst>
          <pc:docMk/>
          <pc:sldMk cId="602354299" sldId="278"/>
        </pc:sldMkLst>
      </pc:sldChg>
      <pc:sldChg chg="del">
        <pc:chgData name="Kelly Stokes" userId="3e5c5154-569e-4d81-aa91-4f91841cdfa9" providerId="ADAL" clId="{A738A70D-440C-42BE-A828-B07D43BEE680}" dt="2022-10-25T13:32:32.337" v="24" actId="2696"/>
        <pc:sldMkLst>
          <pc:docMk/>
          <pc:sldMk cId="558073140" sldId="280"/>
        </pc:sldMkLst>
      </pc:sldChg>
      <pc:sldChg chg="addSp modSp">
        <pc:chgData name="Kelly Stokes" userId="3e5c5154-569e-4d81-aa91-4f91841cdfa9" providerId="ADAL" clId="{A738A70D-440C-42BE-A828-B07D43BEE680}" dt="2022-10-25T13:33:00.684" v="25"/>
        <pc:sldMkLst>
          <pc:docMk/>
          <pc:sldMk cId="1811321050" sldId="282"/>
        </pc:sldMkLst>
        <pc:picChg chg="add mod">
          <ac:chgData name="Kelly Stokes" userId="3e5c5154-569e-4d81-aa91-4f91841cdfa9" providerId="ADAL" clId="{A738A70D-440C-42BE-A828-B07D43BEE680}" dt="2022-10-25T13:33:00.684" v="25"/>
          <ac:picMkLst>
            <pc:docMk/>
            <pc:sldMk cId="1811321050" sldId="282"/>
            <ac:picMk id="4" creationId="{820D9D12-6BC2-1EF8-1473-1EBF23C0CDCB}"/>
          </ac:picMkLst>
        </pc:picChg>
      </pc:sldChg>
      <pc:sldChg chg="modSp mod">
        <pc:chgData name="Kelly Stokes" userId="3e5c5154-569e-4d81-aa91-4f91841cdfa9" providerId="ADAL" clId="{A738A70D-440C-42BE-A828-B07D43BEE680}" dt="2022-10-25T13:40:35.429" v="197"/>
        <pc:sldMkLst>
          <pc:docMk/>
          <pc:sldMk cId="1645874759" sldId="294"/>
        </pc:sldMkLst>
        <pc:spChg chg="mod">
          <ac:chgData name="Kelly Stokes" userId="3e5c5154-569e-4d81-aa91-4f91841cdfa9" providerId="ADAL" clId="{A738A70D-440C-42BE-A828-B07D43BEE680}" dt="2022-10-25T13:40:35.429" v="197"/>
          <ac:spMkLst>
            <pc:docMk/>
            <pc:sldMk cId="1645874759" sldId="294"/>
            <ac:spMk id="2" creationId="{52DA34BA-82FC-47C5-BCE1-BB65E08B92A1}"/>
          </ac:spMkLst>
        </pc:spChg>
      </pc:sldChg>
      <pc:sldChg chg="del">
        <pc:chgData name="Kelly Stokes" userId="3e5c5154-569e-4d81-aa91-4f91841cdfa9" providerId="ADAL" clId="{A738A70D-440C-42BE-A828-B07D43BEE680}" dt="2022-10-25T13:44:42.931" v="408" actId="2696"/>
        <pc:sldMkLst>
          <pc:docMk/>
          <pc:sldMk cId="547390631" sldId="300"/>
        </pc:sldMkLst>
      </pc:sldChg>
      <pc:sldChg chg="modSp mod">
        <pc:chgData name="Kelly Stokes" userId="3e5c5154-569e-4d81-aa91-4f91841cdfa9" providerId="ADAL" clId="{A738A70D-440C-42BE-A828-B07D43BEE680}" dt="2022-10-25T13:44:49.147" v="416" actId="20577"/>
        <pc:sldMkLst>
          <pc:docMk/>
          <pc:sldMk cId="1389999566" sldId="306"/>
        </pc:sldMkLst>
        <pc:spChg chg="mod">
          <ac:chgData name="Kelly Stokes" userId="3e5c5154-569e-4d81-aa91-4f91841cdfa9" providerId="ADAL" clId="{A738A70D-440C-42BE-A828-B07D43BEE680}" dt="2022-10-25T13:44:49.147" v="416" actId="20577"/>
          <ac:spMkLst>
            <pc:docMk/>
            <pc:sldMk cId="1389999566" sldId="306"/>
            <ac:spMk id="2" creationId="{52DA34BA-82FC-47C5-BCE1-BB65E08B92A1}"/>
          </ac:spMkLst>
        </pc:spChg>
      </pc:sldChg>
      <pc:sldChg chg="modSp mod">
        <pc:chgData name="Kelly Stokes" userId="3e5c5154-569e-4d81-aa91-4f91841cdfa9" providerId="ADAL" clId="{A738A70D-440C-42BE-A828-B07D43BEE680}" dt="2022-10-25T13:45:09.625" v="478" actId="20577"/>
        <pc:sldMkLst>
          <pc:docMk/>
          <pc:sldMk cId="1965264669" sldId="307"/>
        </pc:sldMkLst>
        <pc:spChg chg="mod">
          <ac:chgData name="Kelly Stokes" userId="3e5c5154-569e-4d81-aa91-4f91841cdfa9" providerId="ADAL" clId="{A738A70D-440C-42BE-A828-B07D43BEE680}" dt="2022-10-25T13:45:09.625" v="478" actId="20577"/>
          <ac:spMkLst>
            <pc:docMk/>
            <pc:sldMk cId="1965264669" sldId="307"/>
            <ac:spMk id="2" creationId="{52DA34BA-82FC-47C5-BCE1-BB65E08B92A1}"/>
          </ac:spMkLst>
        </pc:spChg>
      </pc:sldChg>
      <pc:sldChg chg="modSp mod">
        <pc:chgData name="Kelly Stokes" userId="3e5c5154-569e-4d81-aa91-4f91841cdfa9" providerId="ADAL" clId="{A738A70D-440C-42BE-A828-B07D43BEE680}" dt="2022-10-25T13:46:13.182" v="503" actId="20577"/>
        <pc:sldMkLst>
          <pc:docMk/>
          <pc:sldMk cId="2558544395" sldId="309"/>
        </pc:sldMkLst>
        <pc:spChg chg="mod">
          <ac:chgData name="Kelly Stokes" userId="3e5c5154-569e-4d81-aa91-4f91841cdfa9" providerId="ADAL" clId="{A738A70D-440C-42BE-A828-B07D43BEE680}" dt="2022-10-25T13:46:13.182" v="503" actId="20577"/>
          <ac:spMkLst>
            <pc:docMk/>
            <pc:sldMk cId="2558544395" sldId="309"/>
            <ac:spMk id="2" creationId="{52DA34BA-82FC-47C5-BCE1-BB65E08B92A1}"/>
          </ac:spMkLst>
        </pc:spChg>
      </pc:sldChg>
      <pc:sldChg chg="modSp mod">
        <pc:chgData name="Kelly Stokes" userId="3e5c5154-569e-4d81-aa91-4f91841cdfa9" providerId="ADAL" clId="{A738A70D-440C-42BE-A828-B07D43BEE680}" dt="2022-10-25T13:46:27.675" v="542" actId="20577"/>
        <pc:sldMkLst>
          <pc:docMk/>
          <pc:sldMk cId="3014948232" sldId="310"/>
        </pc:sldMkLst>
        <pc:spChg chg="mod">
          <ac:chgData name="Kelly Stokes" userId="3e5c5154-569e-4d81-aa91-4f91841cdfa9" providerId="ADAL" clId="{A738A70D-440C-42BE-A828-B07D43BEE680}" dt="2022-10-25T13:46:27.675" v="542" actId="20577"/>
          <ac:spMkLst>
            <pc:docMk/>
            <pc:sldMk cId="3014948232" sldId="310"/>
            <ac:spMk id="2" creationId="{52DA34BA-82FC-47C5-BCE1-BB65E08B92A1}"/>
          </ac:spMkLst>
        </pc:spChg>
      </pc:sldChg>
      <pc:sldChg chg="modSp mod">
        <pc:chgData name="Kelly Stokes" userId="3e5c5154-569e-4d81-aa91-4f91841cdfa9" providerId="ADAL" clId="{A738A70D-440C-42BE-A828-B07D43BEE680}" dt="2022-10-25T13:27:36.110" v="3" actId="20577"/>
        <pc:sldMkLst>
          <pc:docMk/>
          <pc:sldMk cId="864376776" sldId="322"/>
        </pc:sldMkLst>
        <pc:spChg chg="mod">
          <ac:chgData name="Kelly Stokes" userId="3e5c5154-569e-4d81-aa91-4f91841cdfa9" providerId="ADAL" clId="{A738A70D-440C-42BE-A828-B07D43BEE680}" dt="2022-10-25T13:27:36.110" v="3" actId="20577"/>
          <ac:spMkLst>
            <pc:docMk/>
            <pc:sldMk cId="864376776" sldId="322"/>
            <ac:spMk id="2" creationId="{02FB8773-AD3E-2543-510F-CEE32E75C793}"/>
          </ac:spMkLst>
        </pc:spChg>
      </pc:sldChg>
      <pc:sldChg chg="modSp mod">
        <pc:chgData name="Kelly Stokes" userId="3e5c5154-569e-4d81-aa91-4f91841cdfa9" providerId="ADAL" clId="{A738A70D-440C-42BE-A828-B07D43BEE680}" dt="2022-10-25T13:49:37.663" v="592" actId="20577"/>
        <pc:sldMkLst>
          <pc:docMk/>
          <pc:sldMk cId="3634764576" sldId="323"/>
        </pc:sldMkLst>
        <pc:spChg chg="mod">
          <ac:chgData name="Kelly Stokes" userId="3e5c5154-569e-4d81-aa91-4f91841cdfa9" providerId="ADAL" clId="{A738A70D-440C-42BE-A828-B07D43BEE680}" dt="2022-10-25T13:49:37.663" v="592" actId="20577"/>
          <ac:spMkLst>
            <pc:docMk/>
            <pc:sldMk cId="3634764576" sldId="323"/>
            <ac:spMk id="2" creationId="{02FB8773-AD3E-2543-510F-CEE32E75C793}"/>
          </ac:spMkLst>
        </pc:spChg>
      </pc:sldChg>
      <pc:sldChg chg="modSp mod modNotesTx">
        <pc:chgData name="Kelly Stokes" userId="3e5c5154-569e-4d81-aa91-4f91841cdfa9" providerId="ADAL" clId="{A738A70D-440C-42BE-A828-B07D43BEE680}" dt="2022-10-25T14:05:26.524" v="1115" actId="6549"/>
        <pc:sldMkLst>
          <pc:docMk/>
          <pc:sldMk cId="4214164962" sldId="328"/>
        </pc:sldMkLst>
        <pc:spChg chg="mod">
          <ac:chgData name="Kelly Stokes" userId="3e5c5154-569e-4d81-aa91-4f91841cdfa9" providerId="ADAL" clId="{A738A70D-440C-42BE-A828-B07D43BEE680}" dt="2022-10-25T14:05:23" v="1114" actId="20577"/>
          <ac:spMkLst>
            <pc:docMk/>
            <pc:sldMk cId="4214164962" sldId="328"/>
            <ac:spMk id="2" creationId="{02FB8773-AD3E-2543-510F-CEE32E75C793}"/>
          </ac:spMkLst>
        </pc:spChg>
      </pc:sldChg>
      <pc:sldChg chg="modNotesTx">
        <pc:chgData name="Kelly Stokes" userId="3e5c5154-569e-4d81-aa91-4f91841cdfa9" providerId="ADAL" clId="{A738A70D-440C-42BE-A828-B07D43BEE680}" dt="2022-10-25T13:49:33.711" v="590" actId="20577"/>
        <pc:sldMkLst>
          <pc:docMk/>
          <pc:sldMk cId="2534233594" sldId="331"/>
        </pc:sldMkLst>
      </pc:sldChg>
      <pc:sldChg chg="modSp mod">
        <pc:chgData name="Kelly Stokes" userId="3e5c5154-569e-4d81-aa91-4f91841cdfa9" providerId="ADAL" clId="{A738A70D-440C-42BE-A828-B07D43BEE680}" dt="2022-10-25T13:49:30.550" v="583" actId="20577"/>
        <pc:sldMkLst>
          <pc:docMk/>
          <pc:sldMk cId="958288502" sldId="332"/>
        </pc:sldMkLst>
        <pc:spChg chg="mod">
          <ac:chgData name="Kelly Stokes" userId="3e5c5154-569e-4d81-aa91-4f91841cdfa9" providerId="ADAL" clId="{A738A70D-440C-42BE-A828-B07D43BEE680}" dt="2022-10-25T13:49:30.550" v="583" actId="20577"/>
          <ac:spMkLst>
            <pc:docMk/>
            <pc:sldMk cId="958288502" sldId="332"/>
            <ac:spMk id="2" creationId="{77E26784-A357-92CE-B6B1-8F248D3D6650}"/>
          </ac:spMkLst>
        </pc:spChg>
      </pc:sldChg>
      <pc:sldChg chg="modSp del mod">
        <pc:chgData name="Kelly Stokes" userId="3e5c5154-569e-4d81-aa91-4f91841cdfa9" providerId="ADAL" clId="{A738A70D-440C-42BE-A828-B07D43BEE680}" dt="2022-10-25T13:31:07.041" v="20" actId="2696"/>
        <pc:sldMkLst>
          <pc:docMk/>
          <pc:sldMk cId="2399081485" sldId="334"/>
        </pc:sldMkLst>
        <pc:spChg chg="mod">
          <ac:chgData name="Kelly Stokes" userId="3e5c5154-569e-4d81-aa91-4f91841cdfa9" providerId="ADAL" clId="{A738A70D-440C-42BE-A828-B07D43BEE680}" dt="2022-10-25T13:28:27.836" v="13" actId="20577"/>
          <ac:spMkLst>
            <pc:docMk/>
            <pc:sldMk cId="2399081485" sldId="334"/>
            <ac:spMk id="2" creationId="{52DA34BA-82FC-47C5-BCE1-BB65E08B92A1}"/>
          </ac:spMkLst>
        </pc:spChg>
      </pc:sldChg>
      <pc:sldChg chg="del">
        <pc:chgData name="Kelly Stokes" userId="3e5c5154-569e-4d81-aa91-4f91841cdfa9" providerId="ADAL" clId="{A738A70D-440C-42BE-A828-B07D43BEE680}" dt="2022-10-25T13:31:09.838" v="21" actId="2696"/>
        <pc:sldMkLst>
          <pc:docMk/>
          <pc:sldMk cId="1617130601" sldId="336"/>
        </pc:sldMkLst>
      </pc:sldChg>
      <pc:sldChg chg="del">
        <pc:chgData name="Kelly Stokes" userId="3e5c5154-569e-4d81-aa91-4f91841cdfa9" providerId="ADAL" clId="{A738A70D-440C-42BE-A828-B07D43BEE680}" dt="2022-10-25T13:32:16.978" v="23" actId="2696"/>
        <pc:sldMkLst>
          <pc:docMk/>
          <pc:sldMk cId="760003967" sldId="337"/>
        </pc:sldMkLst>
      </pc:sldChg>
      <pc:sldChg chg="del">
        <pc:chgData name="Kelly Stokes" userId="3e5c5154-569e-4d81-aa91-4f91841cdfa9" providerId="ADAL" clId="{A738A70D-440C-42BE-A828-B07D43BEE680}" dt="2022-10-25T13:32:32.337" v="24" actId="2696"/>
        <pc:sldMkLst>
          <pc:docMk/>
          <pc:sldMk cId="1406271744" sldId="338"/>
        </pc:sldMkLst>
      </pc:sldChg>
      <pc:sldChg chg="del">
        <pc:chgData name="Kelly Stokes" userId="3e5c5154-569e-4d81-aa91-4f91841cdfa9" providerId="ADAL" clId="{A738A70D-440C-42BE-A828-B07D43BEE680}" dt="2022-10-25T13:32:32.337" v="24" actId="2696"/>
        <pc:sldMkLst>
          <pc:docMk/>
          <pc:sldMk cId="673813282" sldId="339"/>
        </pc:sldMkLst>
      </pc:sldChg>
      <pc:sldChg chg="modNotesTx">
        <pc:chgData name="Kelly Stokes" userId="3e5c5154-569e-4d81-aa91-4f91841cdfa9" providerId="ADAL" clId="{A738A70D-440C-42BE-A828-B07D43BEE680}" dt="2022-10-25T13:53:48.913" v="901"/>
        <pc:sldMkLst>
          <pc:docMk/>
          <pc:sldMk cId="3625788919" sldId="550"/>
        </pc:sldMkLst>
      </pc:sldChg>
      <pc:sldChg chg="modSp mod">
        <pc:chgData name="Kelly Stokes" userId="3e5c5154-569e-4d81-aa91-4f91841cdfa9" providerId="ADAL" clId="{A738A70D-440C-42BE-A828-B07D43BEE680}" dt="2022-10-25T13:50:25.251" v="600" actId="20577"/>
        <pc:sldMkLst>
          <pc:docMk/>
          <pc:sldMk cId="3866864438" sldId="551"/>
        </pc:sldMkLst>
        <pc:spChg chg="mod">
          <ac:chgData name="Kelly Stokes" userId="3e5c5154-569e-4d81-aa91-4f91841cdfa9" providerId="ADAL" clId="{A738A70D-440C-42BE-A828-B07D43BEE680}" dt="2022-10-25T13:50:25.251" v="600" actId="20577"/>
          <ac:spMkLst>
            <pc:docMk/>
            <pc:sldMk cId="3866864438" sldId="551"/>
            <ac:spMk id="2" creationId="{52DA34BA-82FC-47C5-BCE1-BB65E08B92A1}"/>
          </ac:spMkLst>
        </pc:spChg>
      </pc:sldChg>
      <pc:sldChg chg="modSp mod">
        <pc:chgData name="Kelly Stokes" userId="3e5c5154-569e-4d81-aa91-4f91841cdfa9" providerId="ADAL" clId="{A738A70D-440C-42BE-A828-B07D43BEE680}" dt="2022-10-25T13:50:29.018" v="605" actId="20577"/>
        <pc:sldMkLst>
          <pc:docMk/>
          <pc:sldMk cId="3221187074" sldId="552"/>
        </pc:sldMkLst>
        <pc:spChg chg="mod">
          <ac:chgData name="Kelly Stokes" userId="3e5c5154-569e-4d81-aa91-4f91841cdfa9" providerId="ADAL" clId="{A738A70D-440C-42BE-A828-B07D43BEE680}" dt="2022-10-25T13:50:29.018" v="605" actId="20577"/>
          <ac:spMkLst>
            <pc:docMk/>
            <pc:sldMk cId="3221187074" sldId="552"/>
            <ac:spMk id="2" creationId="{52DA34BA-82FC-47C5-BCE1-BB65E08B92A1}"/>
          </ac:spMkLst>
        </pc:spChg>
      </pc:sldChg>
      <pc:sldChg chg="modSp mod">
        <pc:chgData name="Kelly Stokes" userId="3e5c5154-569e-4d81-aa91-4f91841cdfa9" providerId="ADAL" clId="{A738A70D-440C-42BE-A828-B07D43BEE680}" dt="2022-10-25T13:50:37.585" v="613" actId="20577"/>
        <pc:sldMkLst>
          <pc:docMk/>
          <pc:sldMk cId="2916884084" sldId="553"/>
        </pc:sldMkLst>
        <pc:spChg chg="mod">
          <ac:chgData name="Kelly Stokes" userId="3e5c5154-569e-4d81-aa91-4f91841cdfa9" providerId="ADAL" clId="{A738A70D-440C-42BE-A828-B07D43BEE680}" dt="2022-10-25T13:50:37.585" v="613" actId="20577"/>
          <ac:spMkLst>
            <pc:docMk/>
            <pc:sldMk cId="2916884084" sldId="553"/>
            <ac:spMk id="2" creationId="{52DA34BA-82FC-47C5-BCE1-BB65E08B92A1}"/>
          </ac:spMkLst>
        </pc:spChg>
      </pc:sldChg>
      <pc:sldChg chg="modSp mod">
        <pc:chgData name="Kelly Stokes" userId="3e5c5154-569e-4d81-aa91-4f91841cdfa9" providerId="ADAL" clId="{A738A70D-440C-42BE-A828-B07D43BEE680}" dt="2022-10-25T13:50:47.137" v="622" actId="20577"/>
        <pc:sldMkLst>
          <pc:docMk/>
          <pc:sldMk cId="1612179683" sldId="554"/>
        </pc:sldMkLst>
        <pc:spChg chg="mod">
          <ac:chgData name="Kelly Stokes" userId="3e5c5154-569e-4d81-aa91-4f91841cdfa9" providerId="ADAL" clId="{A738A70D-440C-42BE-A828-B07D43BEE680}" dt="2022-10-25T13:50:47.137" v="622" actId="20577"/>
          <ac:spMkLst>
            <pc:docMk/>
            <pc:sldMk cId="1612179683" sldId="554"/>
            <ac:spMk id="2" creationId="{52DA34BA-82FC-47C5-BCE1-BB65E08B92A1}"/>
          </ac:spMkLst>
        </pc:spChg>
      </pc:sldChg>
      <pc:sldChg chg="modSp mod">
        <pc:chgData name="Kelly Stokes" userId="3e5c5154-569e-4d81-aa91-4f91841cdfa9" providerId="ADAL" clId="{A738A70D-440C-42BE-A828-B07D43BEE680}" dt="2022-10-25T13:50:55.990" v="643" actId="20577"/>
        <pc:sldMkLst>
          <pc:docMk/>
          <pc:sldMk cId="4213858259" sldId="555"/>
        </pc:sldMkLst>
        <pc:spChg chg="mod">
          <ac:chgData name="Kelly Stokes" userId="3e5c5154-569e-4d81-aa91-4f91841cdfa9" providerId="ADAL" clId="{A738A70D-440C-42BE-A828-B07D43BEE680}" dt="2022-10-25T13:50:55.990" v="643" actId="20577"/>
          <ac:spMkLst>
            <pc:docMk/>
            <pc:sldMk cId="4213858259" sldId="555"/>
            <ac:spMk id="2" creationId="{52DA34BA-82FC-47C5-BCE1-BB65E08B92A1}"/>
          </ac:spMkLst>
        </pc:spChg>
      </pc:sldChg>
      <pc:sldChg chg="modSp mod">
        <pc:chgData name="Kelly Stokes" userId="3e5c5154-569e-4d81-aa91-4f91841cdfa9" providerId="ADAL" clId="{A738A70D-440C-42BE-A828-B07D43BEE680}" dt="2022-10-25T13:51:03.625" v="656" actId="20577"/>
        <pc:sldMkLst>
          <pc:docMk/>
          <pc:sldMk cId="4118669830" sldId="556"/>
        </pc:sldMkLst>
        <pc:spChg chg="mod">
          <ac:chgData name="Kelly Stokes" userId="3e5c5154-569e-4d81-aa91-4f91841cdfa9" providerId="ADAL" clId="{A738A70D-440C-42BE-A828-B07D43BEE680}" dt="2022-10-25T13:51:03.625" v="656" actId="20577"/>
          <ac:spMkLst>
            <pc:docMk/>
            <pc:sldMk cId="4118669830" sldId="556"/>
            <ac:spMk id="2" creationId="{52DA34BA-82FC-47C5-BCE1-BB65E08B92A1}"/>
          </ac:spMkLst>
        </pc:spChg>
      </pc:sldChg>
      <pc:sldChg chg="modSp mod">
        <pc:chgData name="Kelly Stokes" userId="3e5c5154-569e-4d81-aa91-4f91841cdfa9" providerId="ADAL" clId="{A738A70D-440C-42BE-A828-B07D43BEE680}" dt="2022-10-25T13:52:04.225" v="757" actId="20577"/>
        <pc:sldMkLst>
          <pc:docMk/>
          <pc:sldMk cId="2648704156" sldId="557"/>
        </pc:sldMkLst>
        <pc:spChg chg="mod">
          <ac:chgData name="Kelly Stokes" userId="3e5c5154-569e-4d81-aa91-4f91841cdfa9" providerId="ADAL" clId="{A738A70D-440C-42BE-A828-B07D43BEE680}" dt="2022-10-25T13:52:04.225" v="757" actId="20577"/>
          <ac:spMkLst>
            <pc:docMk/>
            <pc:sldMk cId="2648704156" sldId="557"/>
            <ac:spMk id="2" creationId="{52DA34BA-82FC-47C5-BCE1-BB65E08B92A1}"/>
          </ac:spMkLst>
        </pc:spChg>
      </pc:sldChg>
      <pc:sldChg chg="modSp mod">
        <pc:chgData name="Kelly Stokes" userId="3e5c5154-569e-4d81-aa91-4f91841cdfa9" providerId="ADAL" clId="{A738A70D-440C-42BE-A828-B07D43BEE680}" dt="2022-10-25T13:52:09.418" v="768" actId="20577"/>
        <pc:sldMkLst>
          <pc:docMk/>
          <pc:sldMk cId="1413045715" sldId="558"/>
        </pc:sldMkLst>
        <pc:spChg chg="mod">
          <ac:chgData name="Kelly Stokes" userId="3e5c5154-569e-4d81-aa91-4f91841cdfa9" providerId="ADAL" clId="{A738A70D-440C-42BE-A828-B07D43BEE680}" dt="2022-10-25T13:52:09.418" v="768" actId="20577"/>
          <ac:spMkLst>
            <pc:docMk/>
            <pc:sldMk cId="1413045715" sldId="558"/>
            <ac:spMk id="2" creationId="{52DA34BA-82FC-47C5-BCE1-BB65E08B92A1}"/>
          </ac:spMkLst>
        </pc:spChg>
      </pc:sldChg>
      <pc:sldChg chg="modSp mod">
        <pc:chgData name="Kelly Stokes" userId="3e5c5154-569e-4d81-aa91-4f91841cdfa9" providerId="ADAL" clId="{A738A70D-440C-42BE-A828-B07D43BEE680}" dt="2022-10-25T13:52:15.076" v="780" actId="20577"/>
        <pc:sldMkLst>
          <pc:docMk/>
          <pc:sldMk cId="2938272345" sldId="559"/>
        </pc:sldMkLst>
        <pc:spChg chg="mod">
          <ac:chgData name="Kelly Stokes" userId="3e5c5154-569e-4d81-aa91-4f91841cdfa9" providerId="ADAL" clId="{A738A70D-440C-42BE-A828-B07D43BEE680}" dt="2022-10-25T13:52:15.076" v="780" actId="20577"/>
          <ac:spMkLst>
            <pc:docMk/>
            <pc:sldMk cId="2938272345" sldId="559"/>
            <ac:spMk id="2" creationId="{52DA34BA-82FC-47C5-BCE1-BB65E08B92A1}"/>
          </ac:spMkLst>
        </pc:spChg>
      </pc:sldChg>
      <pc:sldChg chg="modSp mod">
        <pc:chgData name="Kelly Stokes" userId="3e5c5154-569e-4d81-aa91-4f91841cdfa9" providerId="ADAL" clId="{A738A70D-440C-42BE-A828-B07D43BEE680}" dt="2022-10-25T13:53:35.022" v="896" actId="20577"/>
        <pc:sldMkLst>
          <pc:docMk/>
          <pc:sldMk cId="2844813666" sldId="561"/>
        </pc:sldMkLst>
        <pc:spChg chg="mod">
          <ac:chgData name="Kelly Stokes" userId="3e5c5154-569e-4d81-aa91-4f91841cdfa9" providerId="ADAL" clId="{A738A70D-440C-42BE-A828-B07D43BEE680}" dt="2022-10-25T13:53:35.022" v="896" actId="20577"/>
          <ac:spMkLst>
            <pc:docMk/>
            <pc:sldMk cId="2844813666" sldId="561"/>
            <ac:spMk id="2" creationId="{52DA34BA-82FC-47C5-BCE1-BB65E08B92A1}"/>
          </ac:spMkLst>
        </pc:spChg>
      </pc:sldChg>
      <pc:sldChg chg="modSp mod">
        <pc:chgData name="Kelly Stokes" userId="3e5c5154-569e-4d81-aa91-4f91841cdfa9" providerId="ADAL" clId="{A738A70D-440C-42BE-A828-B07D43BEE680}" dt="2022-10-25T13:51:09.599" v="668" actId="20577"/>
        <pc:sldMkLst>
          <pc:docMk/>
          <pc:sldMk cId="2242183891" sldId="562"/>
        </pc:sldMkLst>
        <pc:spChg chg="mod">
          <ac:chgData name="Kelly Stokes" userId="3e5c5154-569e-4d81-aa91-4f91841cdfa9" providerId="ADAL" clId="{A738A70D-440C-42BE-A828-B07D43BEE680}" dt="2022-10-25T13:51:09.599" v="668" actId="20577"/>
          <ac:spMkLst>
            <pc:docMk/>
            <pc:sldMk cId="2242183891" sldId="562"/>
            <ac:spMk id="2" creationId="{52DA34BA-82FC-47C5-BCE1-BB65E08B92A1}"/>
          </ac:spMkLst>
        </pc:spChg>
      </pc:sldChg>
      <pc:sldChg chg="modSp mod">
        <pc:chgData name="Kelly Stokes" userId="3e5c5154-569e-4d81-aa91-4f91841cdfa9" providerId="ADAL" clId="{A738A70D-440C-42BE-A828-B07D43BEE680}" dt="2022-10-25T13:51:15.229" v="676" actId="20577"/>
        <pc:sldMkLst>
          <pc:docMk/>
          <pc:sldMk cId="680978058" sldId="563"/>
        </pc:sldMkLst>
        <pc:spChg chg="mod">
          <ac:chgData name="Kelly Stokes" userId="3e5c5154-569e-4d81-aa91-4f91841cdfa9" providerId="ADAL" clId="{A738A70D-440C-42BE-A828-B07D43BEE680}" dt="2022-10-25T13:51:15.229" v="676" actId="20577"/>
          <ac:spMkLst>
            <pc:docMk/>
            <pc:sldMk cId="680978058" sldId="563"/>
            <ac:spMk id="2" creationId="{52DA34BA-82FC-47C5-BCE1-BB65E08B92A1}"/>
          </ac:spMkLst>
        </pc:spChg>
      </pc:sldChg>
      <pc:sldChg chg="modSp mod">
        <pc:chgData name="Kelly Stokes" userId="3e5c5154-569e-4d81-aa91-4f91841cdfa9" providerId="ADAL" clId="{A738A70D-440C-42BE-A828-B07D43BEE680}" dt="2022-10-25T13:51:21.352" v="684" actId="20577"/>
        <pc:sldMkLst>
          <pc:docMk/>
          <pc:sldMk cId="4064547850" sldId="564"/>
        </pc:sldMkLst>
        <pc:spChg chg="mod">
          <ac:chgData name="Kelly Stokes" userId="3e5c5154-569e-4d81-aa91-4f91841cdfa9" providerId="ADAL" clId="{A738A70D-440C-42BE-A828-B07D43BEE680}" dt="2022-10-25T13:51:21.352" v="684" actId="20577"/>
          <ac:spMkLst>
            <pc:docMk/>
            <pc:sldMk cId="4064547850" sldId="564"/>
            <ac:spMk id="2" creationId="{52DA34BA-82FC-47C5-BCE1-BB65E08B92A1}"/>
          </ac:spMkLst>
        </pc:spChg>
      </pc:sldChg>
      <pc:sldChg chg="modSp mod">
        <pc:chgData name="Kelly Stokes" userId="3e5c5154-569e-4d81-aa91-4f91841cdfa9" providerId="ADAL" clId="{A738A70D-440C-42BE-A828-B07D43BEE680}" dt="2022-10-25T13:51:29.066" v="700" actId="20577"/>
        <pc:sldMkLst>
          <pc:docMk/>
          <pc:sldMk cId="606007093" sldId="565"/>
        </pc:sldMkLst>
        <pc:spChg chg="mod">
          <ac:chgData name="Kelly Stokes" userId="3e5c5154-569e-4d81-aa91-4f91841cdfa9" providerId="ADAL" clId="{A738A70D-440C-42BE-A828-B07D43BEE680}" dt="2022-10-25T13:51:29.066" v="700" actId="20577"/>
          <ac:spMkLst>
            <pc:docMk/>
            <pc:sldMk cId="606007093" sldId="565"/>
            <ac:spMk id="2" creationId="{52DA34BA-82FC-47C5-BCE1-BB65E08B92A1}"/>
          </ac:spMkLst>
        </pc:spChg>
      </pc:sldChg>
      <pc:sldChg chg="modSp mod">
        <pc:chgData name="Kelly Stokes" userId="3e5c5154-569e-4d81-aa91-4f91841cdfa9" providerId="ADAL" clId="{A738A70D-440C-42BE-A828-B07D43BEE680}" dt="2022-10-25T13:52:21.343" v="789" actId="20577"/>
        <pc:sldMkLst>
          <pc:docMk/>
          <pc:sldMk cId="2824879269" sldId="566"/>
        </pc:sldMkLst>
        <pc:spChg chg="mod">
          <ac:chgData name="Kelly Stokes" userId="3e5c5154-569e-4d81-aa91-4f91841cdfa9" providerId="ADAL" clId="{A738A70D-440C-42BE-A828-B07D43BEE680}" dt="2022-10-25T13:52:21.343" v="789" actId="20577"/>
          <ac:spMkLst>
            <pc:docMk/>
            <pc:sldMk cId="2824879269" sldId="566"/>
            <ac:spMk id="2" creationId="{52DA34BA-82FC-47C5-BCE1-BB65E08B92A1}"/>
          </ac:spMkLst>
        </pc:spChg>
      </pc:sldChg>
      <pc:sldChg chg="modSp mod">
        <pc:chgData name="Kelly Stokes" userId="3e5c5154-569e-4d81-aa91-4f91841cdfa9" providerId="ADAL" clId="{A738A70D-440C-42BE-A828-B07D43BEE680}" dt="2022-10-25T13:52:28.399" v="799" actId="20577"/>
        <pc:sldMkLst>
          <pc:docMk/>
          <pc:sldMk cId="805782854" sldId="567"/>
        </pc:sldMkLst>
        <pc:spChg chg="mod">
          <ac:chgData name="Kelly Stokes" userId="3e5c5154-569e-4d81-aa91-4f91841cdfa9" providerId="ADAL" clId="{A738A70D-440C-42BE-A828-B07D43BEE680}" dt="2022-10-25T13:52:28.399" v="799" actId="20577"/>
          <ac:spMkLst>
            <pc:docMk/>
            <pc:sldMk cId="805782854" sldId="567"/>
            <ac:spMk id="2" creationId="{52DA34BA-82FC-47C5-BCE1-BB65E08B92A1}"/>
          </ac:spMkLst>
        </pc:spChg>
      </pc:sldChg>
      <pc:sldChg chg="modSp mod">
        <pc:chgData name="Kelly Stokes" userId="3e5c5154-569e-4d81-aa91-4f91841cdfa9" providerId="ADAL" clId="{A738A70D-440C-42BE-A828-B07D43BEE680}" dt="2022-10-25T13:52:33.966" v="808" actId="20577"/>
        <pc:sldMkLst>
          <pc:docMk/>
          <pc:sldMk cId="2306067830" sldId="568"/>
        </pc:sldMkLst>
        <pc:spChg chg="mod">
          <ac:chgData name="Kelly Stokes" userId="3e5c5154-569e-4d81-aa91-4f91841cdfa9" providerId="ADAL" clId="{A738A70D-440C-42BE-A828-B07D43BEE680}" dt="2022-10-25T13:52:33.966" v="808" actId="20577"/>
          <ac:spMkLst>
            <pc:docMk/>
            <pc:sldMk cId="2306067830" sldId="568"/>
            <ac:spMk id="2" creationId="{52DA34BA-82FC-47C5-BCE1-BB65E08B92A1}"/>
          </ac:spMkLst>
        </pc:spChg>
      </pc:sldChg>
      <pc:sldChg chg="modSp mod">
        <pc:chgData name="Kelly Stokes" userId="3e5c5154-569e-4d81-aa91-4f91841cdfa9" providerId="ADAL" clId="{A738A70D-440C-42BE-A828-B07D43BEE680}" dt="2022-10-25T13:51:39.698" v="718" actId="20577"/>
        <pc:sldMkLst>
          <pc:docMk/>
          <pc:sldMk cId="3045267707" sldId="569"/>
        </pc:sldMkLst>
        <pc:spChg chg="mod">
          <ac:chgData name="Kelly Stokes" userId="3e5c5154-569e-4d81-aa91-4f91841cdfa9" providerId="ADAL" clId="{A738A70D-440C-42BE-A828-B07D43BEE680}" dt="2022-10-25T13:51:39.698" v="718" actId="20577"/>
          <ac:spMkLst>
            <pc:docMk/>
            <pc:sldMk cId="3045267707" sldId="569"/>
            <ac:spMk id="2" creationId="{52DA34BA-82FC-47C5-BCE1-BB65E08B92A1}"/>
          </ac:spMkLst>
        </pc:spChg>
      </pc:sldChg>
      <pc:sldChg chg="modSp mod">
        <pc:chgData name="Kelly Stokes" userId="3e5c5154-569e-4d81-aa91-4f91841cdfa9" providerId="ADAL" clId="{A738A70D-440C-42BE-A828-B07D43BEE680}" dt="2022-10-25T13:51:47.276" v="731" actId="20577"/>
        <pc:sldMkLst>
          <pc:docMk/>
          <pc:sldMk cId="3828583464" sldId="570"/>
        </pc:sldMkLst>
        <pc:spChg chg="mod">
          <ac:chgData name="Kelly Stokes" userId="3e5c5154-569e-4d81-aa91-4f91841cdfa9" providerId="ADAL" clId="{A738A70D-440C-42BE-A828-B07D43BEE680}" dt="2022-10-25T13:51:47.276" v="731" actId="20577"/>
          <ac:spMkLst>
            <pc:docMk/>
            <pc:sldMk cId="3828583464" sldId="570"/>
            <ac:spMk id="2" creationId="{52DA34BA-82FC-47C5-BCE1-BB65E08B92A1}"/>
          </ac:spMkLst>
        </pc:spChg>
      </pc:sldChg>
      <pc:sldChg chg="modSp mod">
        <pc:chgData name="Kelly Stokes" userId="3e5c5154-569e-4d81-aa91-4f91841cdfa9" providerId="ADAL" clId="{A738A70D-440C-42BE-A828-B07D43BEE680}" dt="2022-10-25T13:51:52.887" v="739" actId="20577"/>
        <pc:sldMkLst>
          <pc:docMk/>
          <pc:sldMk cId="2974311952" sldId="571"/>
        </pc:sldMkLst>
        <pc:spChg chg="mod">
          <ac:chgData name="Kelly Stokes" userId="3e5c5154-569e-4d81-aa91-4f91841cdfa9" providerId="ADAL" clId="{A738A70D-440C-42BE-A828-B07D43BEE680}" dt="2022-10-25T13:51:52.887" v="739" actId="20577"/>
          <ac:spMkLst>
            <pc:docMk/>
            <pc:sldMk cId="2974311952" sldId="571"/>
            <ac:spMk id="2" creationId="{52DA34BA-82FC-47C5-BCE1-BB65E08B92A1}"/>
          </ac:spMkLst>
        </pc:spChg>
      </pc:sldChg>
      <pc:sldChg chg="modSp mod">
        <pc:chgData name="Kelly Stokes" userId="3e5c5154-569e-4d81-aa91-4f91841cdfa9" providerId="ADAL" clId="{A738A70D-440C-42BE-A828-B07D43BEE680}" dt="2022-10-25T13:51:58.163" v="748" actId="20577"/>
        <pc:sldMkLst>
          <pc:docMk/>
          <pc:sldMk cId="3931376148" sldId="572"/>
        </pc:sldMkLst>
        <pc:spChg chg="mod">
          <ac:chgData name="Kelly Stokes" userId="3e5c5154-569e-4d81-aa91-4f91841cdfa9" providerId="ADAL" clId="{A738A70D-440C-42BE-A828-B07D43BEE680}" dt="2022-10-25T13:51:58.163" v="748" actId="20577"/>
          <ac:spMkLst>
            <pc:docMk/>
            <pc:sldMk cId="3931376148" sldId="572"/>
            <ac:spMk id="2" creationId="{52DA34BA-82FC-47C5-BCE1-BB65E08B92A1}"/>
          </ac:spMkLst>
        </pc:spChg>
      </pc:sldChg>
      <pc:sldChg chg="modSp mod">
        <pc:chgData name="Kelly Stokes" userId="3e5c5154-569e-4d81-aa91-4f91841cdfa9" providerId="ADAL" clId="{A738A70D-440C-42BE-A828-B07D43BEE680}" dt="2022-10-25T13:52:40.485" v="816" actId="20577"/>
        <pc:sldMkLst>
          <pc:docMk/>
          <pc:sldMk cId="2792669322" sldId="573"/>
        </pc:sldMkLst>
        <pc:spChg chg="mod">
          <ac:chgData name="Kelly Stokes" userId="3e5c5154-569e-4d81-aa91-4f91841cdfa9" providerId="ADAL" clId="{A738A70D-440C-42BE-A828-B07D43BEE680}" dt="2022-10-25T13:52:40.485" v="816" actId="20577"/>
          <ac:spMkLst>
            <pc:docMk/>
            <pc:sldMk cId="2792669322" sldId="573"/>
            <ac:spMk id="2" creationId="{52DA34BA-82FC-47C5-BCE1-BB65E08B92A1}"/>
          </ac:spMkLst>
        </pc:spChg>
      </pc:sldChg>
      <pc:sldChg chg="modSp mod">
        <pc:chgData name="Kelly Stokes" userId="3e5c5154-569e-4d81-aa91-4f91841cdfa9" providerId="ADAL" clId="{A738A70D-440C-42BE-A828-B07D43BEE680}" dt="2022-10-25T13:52:45.897" v="829" actId="20577"/>
        <pc:sldMkLst>
          <pc:docMk/>
          <pc:sldMk cId="1378953568" sldId="574"/>
        </pc:sldMkLst>
        <pc:spChg chg="mod">
          <ac:chgData name="Kelly Stokes" userId="3e5c5154-569e-4d81-aa91-4f91841cdfa9" providerId="ADAL" clId="{A738A70D-440C-42BE-A828-B07D43BEE680}" dt="2022-10-25T13:52:45.897" v="829" actId="20577"/>
          <ac:spMkLst>
            <pc:docMk/>
            <pc:sldMk cId="1378953568" sldId="574"/>
            <ac:spMk id="2" creationId="{52DA34BA-82FC-47C5-BCE1-BB65E08B92A1}"/>
          </ac:spMkLst>
        </pc:spChg>
      </pc:sldChg>
      <pc:sldChg chg="modSp mod">
        <pc:chgData name="Kelly Stokes" userId="3e5c5154-569e-4d81-aa91-4f91841cdfa9" providerId="ADAL" clId="{A738A70D-440C-42BE-A828-B07D43BEE680}" dt="2022-10-25T13:52:56.533" v="848" actId="20577"/>
        <pc:sldMkLst>
          <pc:docMk/>
          <pc:sldMk cId="3670349578" sldId="575"/>
        </pc:sldMkLst>
        <pc:spChg chg="mod">
          <ac:chgData name="Kelly Stokes" userId="3e5c5154-569e-4d81-aa91-4f91841cdfa9" providerId="ADAL" clId="{A738A70D-440C-42BE-A828-B07D43BEE680}" dt="2022-10-25T13:52:56.533" v="848" actId="20577"/>
          <ac:spMkLst>
            <pc:docMk/>
            <pc:sldMk cId="3670349578" sldId="575"/>
            <ac:spMk id="2" creationId="{52DA34BA-82FC-47C5-BCE1-BB65E08B92A1}"/>
          </ac:spMkLst>
        </pc:spChg>
      </pc:sldChg>
      <pc:sldChg chg="modSp mod">
        <pc:chgData name="Kelly Stokes" userId="3e5c5154-569e-4d81-aa91-4f91841cdfa9" providerId="ADAL" clId="{A738A70D-440C-42BE-A828-B07D43BEE680}" dt="2022-10-25T13:53:06.184" v="858" actId="20577"/>
        <pc:sldMkLst>
          <pc:docMk/>
          <pc:sldMk cId="1304861550" sldId="580"/>
        </pc:sldMkLst>
        <pc:spChg chg="mod">
          <ac:chgData name="Kelly Stokes" userId="3e5c5154-569e-4d81-aa91-4f91841cdfa9" providerId="ADAL" clId="{A738A70D-440C-42BE-A828-B07D43BEE680}" dt="2022-10-25T13:53:06.184" v="858" actId="20577"/>
          <ac:spMkLst>
            <pc:docMk/>
            <pc:sldMk cId="1304861550" sldId="580"/>
            <ac:spMk id="2" creationId="{52DA34BA-82FC-47C5-BCE1-BB65E08B92A1}"/>
          </ac:spMkLst>
        </pc:spChg>
      </pc:sldChg>
      <pc:sldChg chg="modSp mod">
        <pc:chgData name="Kelly Stokes" userId="3e5c5154-569e-4d81-aa91-4f91841cdfa9" providerId="ADAL" clId="{A738A70D-440C-42BE-A828-B07D43BEE680}" dt="2022-10-25T13:53:14.065" v="869" actId="20577"/>
        <pc:sldMkLst>
          <pc:docMk/>
          <pc:sldMk cId="3759821407" sldId="581"/>
        </pc:sldMkLst>
        <pc:spChg chg="mod">
          <ac:chgData name="Kelly Stokes" userId="3e5c5154-569e-4d81-aa91-4f91841cdfa9" providerId="ADAL" clId="{A738A70D-440C-42BE-A828-B07D43BEE680}" dt="2022-10-25T13:53:14.065" v="869" actId="20577"/>
          <ac:spMkLst>
            <pc:docMk/>
            <pc:sldMk cId="3759821407" sldId="581"/>
            <ac:spMk id="2" creationId="{52DA34BA-82FC-47C5-BCE1-BB65E08B92A1}"/>
          </ac:spMkLst>
        </pc:spChg>
      </pc:sldChg>
      <pc:sldChg chg="modSp mod">
        <pc:chgData name="Kelly Stokes" userId="3e5c5154-569e-4d81-aa91-4f91841cdfa9" providerId="ADAL" clId="{A738A70D-440C-42BE-A828-B07D43BEE680}" dt="2022-10-25T13:53:22.053" v="880" actId="20577"/>
        <pc:sldMkLst>
          <pc:docMk/>
          <pc:sldMk cId="3893025048" sldId="582"/>
        </pc:sldMkLst>
        <pc:spChg chg="mod">
          <ac:chgData name="Kelly Stokes" userId="3e5c5154-569e-4d81-aa91-4f91841cdfa9" providerId="ADAL" clId="{A738A70D-440C-42BE-A828-B07D43BEE680}" dt="2022-10-25T13:53:22.053" v="880" actId="20577"/>
          <ac:spMkLst>
            <pc:docMk/>
            <pc:sldMk cId="3893025048" sldId="582"/>
            <ac:spMk id="2" creationId="{52DA34BA-82FC-47C5-BCE1-BB65E08B92A1}"/>
          </ac:spMkLst>
        </pc:spChg>
      </pc:sldChg>
      <pc:sldChg chg="modSp mod">
        <pc:chgData name="Kelly Stokes" userId="3e5c5154-569e-4d81-aa91-4f91841cdfa9" providerId="ADAL" clId="{A738A70D-440C-42BE-A828-B07D43BEE680}" dt="2022-10-25T13:54:11.276" v="945" actId="14100"/>
        <pc:sldMkLst>
          <pc:docMk/>
          <pc:sldMk cId="694825332" sldId="584"/>
        </pc:sldMkLst>
        <pc:spChg chg="mod">
          <ac:chgData name="Kelly Stokes" userId="3e5c5154-569e-4d81-aa91-4f91841cdfa9" providerId="ADAL" clId="{A738A70D-440C-42BE-A828-B07D43BEE680}" dt="2022-10-25T13:54:11.276" v="945" actId="14100"/>
          <ac:spMkLst>
            <pc:docMk/>
            <pc:sldMk cId="694825332" sldId="584"/>
            <ac:spMk id="2" creationId="{02FB8773-AD3E-2543-510F-CEE32E75C793}"/>
          </ac:spMkLst>
        </pc:spChg>
      </pc:sldChg>
      <pc:sldChg chg="modSp mod">
        <pc:chgData name="Kelly Stokes" userId="3e5c5154-569e-4d81-aa91-4f91841cdfa9" providerId="ADAL" clId="{A738A70D-440C-42BE-A828-B07D43BEE680}" dt="2022-10-25T13:55:51.457" v="1010" actId="404"/>
        <pc:sldMkLst>
          <pc:docMk/>
          <pc:sldMk cId="1181201419" sldId="586"/>
        </pc:sldMkLst>
        <pc:spChg chg="mod">
          <ac:chgData name="Kelly Stokes" userId="3e5c5154-569e-4d81-aa91-4f91841cdfa9" providerId="ADAL" clId="{A738A70D-440C-42BE-A828-B07D43BEE680}" dt="2022-10-25T13:55:51.457" v="1010" actId="404"/>
          <ac:spMkLst>
            <pc:docMk/>
            <pc:sldMk cId="1181201419" sldId="586"/>
            <ac:spMk id="2" creationId="{02FB8773-AD3E-2543-510F-CEE32E75C793}"/>
          </ac:spMkLst>
        </pc:spChg>
      </pc:sldChg>
      <pc:sldChg chg="modSp mod">
        <pc:chgData name="Kelly Stokes" userId="3e5c5154-569e-4d81-aa91-4f91841cdfa9" providerId="ADAL" clId="{A738A70D-440C-42BE-A828-B07D43BEE680}" dt="2022-10-25T13:57:19.435" v="1026" actId="13926"/>
        <pc:sldMkLst>
          <pc:docMk/>
          <pc:sldMk cId="2468947006" sldId="587"/>
        </pc:sldMkLst>
        <pc:spChg chg="mod">
          <ac:chgData name="Kelly Stokes" userId="3e5c5154-569e-4d81-aa91-4f91841cdfa9" providerId="ADAL" clId="{A738A70D-440C-42BE-A828-B07D43BEE680}" dt="2022-10-25T13:57:19.435" v="1026" actId="13926"/>
          <ac:spMkLst>
            <pc:docMk/>
            <pc:sldMk cId="2468947006" sldId="587"/>
            <ac:spMk id="2" creationId="{02FB8773-AD3E-2543-510F-CEE32E75C793}"/>
          </ac:spMkLst>
        </pc:spChg>
      </pc:sldChg>
      <pc:sldChg chg="modSp mod">
        <pc:chgData name="Kelly Stokes" userId="3e5c5154-569e-4d81-aa91-4f91841cdfa9" providerId="ADAL" clId="{A738A70D-440C-42BE-A828-B07D43BEE680}" dt="2022-10-25T13:57:48.607" v="1031" actId="20577"/>
        <pc:sldMkLst>
          <pc:docMk/>
          <pc:sldMk cId="2558172481" sldId="591"/>
        </pc:sldMkLst>
        <pc:spChg chg="mod">
          <ac:chgData name="Kelly Stokes" userId="3e5c5154-569e-4d81-aa91-4f91841cdfa9" providerId="ADAL" clId="{A738A70D-440C-42BE-A828-B07D43BEE680}" dt="2022-10-25T13:57:48.607" v="1031" actId="20577"/>
          <ac:spMkLst>
            <pc:docMk/>
            <pc:sldMk cId="2558172481" sldId="591"/>
            <ac:spMk id="2" creationId="{02FB8773-AD3E-2543-510F-CEE32E75C793}"/>
          </ac:spMkLst>
        </pc:spChg>
      </pc:sldChg>
      <pc:sldChg chg="modSp mod">
        <pc:chgData name="Kelly Stokes" userId="3e5c5154-569e-4d81-aa91-4f91841cdfa9" providerId="ADAL" clId="{A738A70D-440C-42BE-A828-B07D43BEE680}" dt="2022-10-25T13:53:30.996" v="890" actId="20577"/>
        <pc:sldMkLst>
          <pc:docMk/>
          <pc:sldMk cId="2335409816" sldId="593"/>
        </pc:sldMkLst>
        <pc:spChg chg="mod">
          <ac:chgData name="Kelly Stokes" userId="3e5c5154-569e-4d81-aa91-4f91841cdfa9" providerId="ADAL" clId="{A738A70D-440C-42BE-A828-B07D43BEE680}" dt="2022-10-25T13:53:30.996" v="890" actId="20577"/>
          <ac:spMkLst>
            <pc:docMk/>
            <pc:sldMk cId="2335409816" sldId="593"/>
            <ac:spMk id="2" creationId="{52DA34BA-82FC-47C5-BCE1-BB65E08B92A1}"/>
          </ac:spMkLst>
        </pc:spChg>
      </pc:sldChg>
      <pc:sldChg chg="modSp mod">
        <pc:chgData name="Kelly Stokes" userId="3e5c5154-569e-4d81-aa91-4f91841cdfa9" providerId="ADAL" clId="{A738A70D-440C-42BE-A828-B07D43BEE680}" dt="2022-10-25T13:53:54.387" v="904" actId="20577"/>
        <pc:sldMkLst>
          <pc:docMk/>
          <pc:sldMk cId="3886991875" sldId="597"/>
        </pc:sldMkLst>
        <pc:spChg chg="mod">
          <ac:chgData name="Kelly Stokes" userId="3e5c5154-569e-4d81-aa91-4f91841cdfa9" providerId="ADAL" clId="{A738A70D-440C-42BE-A828-B07D43BEE680}" dt="2022-10-25T13:53:54.387" v="904" actId="20577"/>
          <ac:spMkLst>
            <pc:docMk/>
            <pc:sldMk cId="3886991875" sldId="597"/>
            <ac:spMk id="2" creationId="{02FB8773-AD3E-2543-510F-CEE32E75C793}"/>
          </ac:spMkLst>
        </pc:spChg>
      </pc:sldChg>
      <pc:sldChg chg="modSp mod">
        <pc:chgData name="Kelly Stokes" userId="3e5c5154-569e-4d81-aa91-4f91841cdfa9" providerId="ADAL" clId="{A738A70D-440C-42BE-A828-B07D43BEE680}" dt="2022-10-25T13:58:17.748" v="1039" actId="20577"/>
        <pc:sldMkLst>
          <pc:docMk/>
          <pc:sldMk cId="4027390957" sldId="598"/>
        </pc:sldMkLst>
        <pc:spChg chg="mod">
          <ac:chgData name="Kelly Stokes" userId="3e5c5154-569e-4d81-aa91-4f91841cdfa9" providerId="ADAL" clId="{A738A70D-440C-42BE-A828-B07D43BEE680}" dt="2022-10-25T13:58:17.748" v="1039" actId="20577"/>
          <ac:spMkLst>
            <pc:docMk/>
            <pc:sldMk cId="4027390957" sldId="598"/>
            <ac:spMk id="2" creationId="{02FB8773-AD3E-2543-510F-CEE32E75C793}"/>
          </ac:spMkLst>
        </pc:spChg>
      </pc:sldChg>
      <pc:sldChg chg="addSp delSp modSp mod">
        <pc:chgData name="Kelly Stokes" userId="3e5c5154-569e-4d81-aa91-4f91841cdfa9" providerId="ADAL" clId="{A738A70D-440C-42BE-A828-B07D43BEE680}" dt="2022-10-25T13:39:44.161" v="160"/>
        <pc:sldMkLst>
          <pc:docMk/>
          <pc:sldMk cId="2025548147" sldId="614"/>
        </pc:sldMkLst>
        <pc:spChg chg="mod">
          <ac:chgData name="Kelly Stokes" userId="3e5c5154-569e-4d81-aa91-4f91841cdfa9" providerId="ADAL" clId="{A738A70D-440C-42BE-A828-B07D43BEE680}" dt="2022-10-25T13:39:27.574" v="158" actId="6549"/>
          <ac:spMkLst>
            <pc:docMk/>
            <pc:sldMk cId="2025548147" sldId="614"/>
            <ac:spMk id="2" creationId="{52DA34BA-82FC-47C5-BCE1-BB65E08B92A1}"/>
          </ac:spMkLst>
        </pc:spChg>
        <pc:picChg chg="del">
          <ac:chgData name="Kelly Stokes" userId="3e5c5154-569e-4d81-aa91-4f91841cdfa9" providerId="ADAL" clId="{A738A70D-440C-42BE-A828-B07D43BEE680}" dt="2022-10-25T13:39:30.412" v="159" actId="478"/>
          <ac:picMkLst>
            <pc:docMk/>
            <pc:sldMk cId="2025548147" sldId="614"/>
            <ac:picMk id="3" creationId="{9D476959-0AC4-5685-875B-66624A06D047}"/>
          </ac:picMkLst>
        </pc:picChg>
        <pc:picChg chg="add mod">
          <ac:chgData name="Kelly Stokes" userId="3e5c5154-569e-4d81-aa91-4f91841cdfa9" providerId="ADAL" clId="{A738A70D-440C-42BE-A828-B07D43BEE680}" dt="2022-10-25T13:39:44.161" v="160"/>
          <ac:picMkLst>
            <pc:docMk/>
            <pc:sldMk cId="2025548147" sldId="614"/>
            <ac:picMk id="5" creationId="{81BCEE4F-0DEF-925F-0322-0AB359F6427C}"/>
          </ac:picMkLst>
        </pc:picChg>
      </pc:sldChg>
      <pc:sldChg chg="modSp mod">
        <pc:chgData name="Kelly Stokes" userId="3e5c5154-569e-4d81-aa91-4f91841cdfa9" providerId="ADAL" clId="{A738A70D-440C-42BE-A828-B07D43BEE680}" dt="2022-10-25T13:38:58.725" v="133" actId="20577"/>
        <pc:sldMkLst>
          <pc:docMk/>
          <pc:sldMk cId="4125181694" sldId="615"/>
        </pc:sldMkLst>
        <pc:spChg chg="mod">
          <ac:chgData name="Kelly Stokes" userId="3e5c5154-569e-4d81-aa91-4f91841cdfa9" providerId="ADAL" clId="{A738A70D-440C-42BE-A828-B07D43BEE680}" dt="2022-10-25T13:38:58.725" v="133" actId="20577"/>
          <ac:spMkLst>
            <pc:docMk/>
            <pc:sldMk cId="4125181694" sldId="615"/>
            <ac:spMk id="2" creationId="{52DA34BA-82FC-47C5-BCE1-BB65E08B92A1}"/>
          </ac:spMkLst>
        </pc:spChg>
      </pc:sldChg>
      <pc:sldChg chg="addSp delSp modSp mod">
        <pc:chgData name="Kelly Stokes" userId="3e5c5154-569e-4d81-aa91-4f91841cdfa9" providerId="ADAL" clId="{A738A70D-440C-42BE-A828-B07D43BEE680}" dt="2022-10-25T13:41:28.277" v="252" actId="20577"/>
        <pc:sldMkLst>
          <pc:docMk/>
          <pc:sldMk cId="2424799599" sldId="616"/>
        </pc:sldMkLst>
        <pc:spChg chg="mod">
          <ac:chgData name="Kelly Stokes" userId="3e5c5154-569e-4d81-aa91-4f91841cdfa9" providerId="ADAL" clId="{A738A70D-440C-42BE-A828-B07D43BEE680}" dt="2022-10-25T13:41:28.277" v="252" actId="20577"/>
          <ac:spMkLst>
            <pc:docMk/>
            <pc:sldMk cId="2424799599" sldId="616"/>
            <ac:spMk id="2" creationId="{52DA34BA-82FC-47C5-BCE1-BB65E08B92A1}"/>
          </ac:spMkLst>
        </pc:spChg>
        <pc:picChg chg="del">
          <ac:chgData name="Kelly Stokes" userId="3e5c5154-569e-4d81-aa91-4f91841cdfa9" providerId="ADAL" clId="{A738A70D-440C-42BE-A828-B07D43BEE680}" dt="2022-10-25T13:41:11.384" v="230" actId="478"/>
          <ac:picMkLst>
            <pc:docMk/>
            <pc:sldMk cId="2424799599" sldId="616"/>
            <ac:picMk id="4" creationId="{B1AF0BA9-FCF4-9F36-E119-2B2B98B8021F}"/>
          </ac:picMkLst>
        </pc:picChg>
        <pc:picChg chg="add mod">
          <ac:chgData name="Kelly Stokes" userId="3e5c5154-569e-4d81-aa91-4f91841cdfa9" providerId="ADAL" clId="{A738A70D-440C-42BE-A828-B07D43BEE680}" dt="2022-10-25T13:41:11.874" v="231"/>
          <ac:picMkLst>
            <pc:docMk/>
            <pc:sldMk cId="2424799599" sldId="616"/>
            <ac:picMk id="5" creationId="{39BEAC8A-480D-0672-BF2B-114FAE52E674}"/>
          </ac:picMkLst>
        </pc:picChg>
      </pc:sldChg>
      <pc:sldChg chg="modSp mod">
        <pc:chgData name="Kelly Stokes" userId="3e5c5154-569e-4d81-aa91-4f91841cdfa9" providerId="ADAL" clId="{A738A70D-440C-42BE-A828-B07D43BEE680}" dt="2022-10-25T13:42:54.679" v="318" actId="20577"/>
        <pc:sldMkLst>
          <pc:docMk/>
          <pc:sldMk cId="4509097" sldId="618"/>
        </pc:sldMkLst>
        <pc:spChg chg="mod">
          <ac:chgData name="Kelly Stokes" userId="3e5c5154-569e-4d81-aa91-4f91841cdfa9" providerId="ADAL" clId="{A738A70D-440C-42BE-A828-B07D43BEE680}" dt="2022-10-25T13:42:54.679" v="318" actId="20577"/>
          <ac:spMkLst>
            <pc:docMk/>
            <pc:sldMk cId="4509097" sldId="618"/>
            <ac:spMk id="2" creationId="{52DA34BA-82FC-47C5-BCE1-BB65E08B92A1}"/>
          </ac:spMkLst>
        </pc:spChg>
      </pc:sldChg>
      <pc:sldChg chg="addSp delSp modSp mod">
        <pc:chgData name="Kelly Stokes" userId="3e5c5154-569e-4d81-aa91-4f91841cdfa9" providerId="ADAL" clId="{A738A70D-440C-42BE-A828-B07D43BEE680}" dt="2022-10-25T13:43:20.499" v="355" actId="20577"/>
        <pc:sldMkLst>
          <pc:docMk/>
          <pc:sldMk cId="163235910" sldId="619"/>
        </pc:sldMkLst>
        <pc:spChg chg="mod">
          <ac:chgData name="Kelly Stokes" userId="3e5c5154-569e-4d81-aa91-4f91841cdfa9" providerId="ADAL" clId="{A738A70D-440C-42BE-A828-B07D43BEE680}" dt="2022-10-25T13:43:20.499" v="355" actId="20577"/>
          <ac:spMkLst>
            <pc:docMk/>
            <pc:sldMk cId="163235910" sldId="619"/>
            <ac:spMk id="2" creationId="{52DA34BA-82FC-47C5-BCE1-BB65E08B92A1}"/>
          </ac:spMkLst>
        </pc:spChg>
        <pc:picChg chg="del">
          <ac:chgData name="Kelly Stokes" userId="3e5c5154-569e-4d81-aa91-4f91841cdfa9" providerId="ADAL" clId="{A738A70D-440C-42BE-A828-B07D43BEE680}" dt="2022-10-25T13:42:56.925" v="319" actId="478"/>
          <ac:picMkLst>
            <pc:docMk/>
            <pc:sldMk cId="163235910" sldId="619"/>
            <ac:picMk id="4" creationId="{ABC3BDB5-7CB1-A89D-9BF8-CBA63D9A89F9}"/>
          </ac:picMkLst>
        </pc:picChg>
        <pc:picChg chg="add mod">
          <ac:chgData name="Kelly Stokes" userId="3e5c5154-569e-4d81-aa91-4f91841cdfa9" providerId="ADAL" clId="{A738A70D-440C-42BE-A828-B07D43BEE680}" dt="2022-10-25T13:42:57.356" v="320"/>
          <ac:picMkLst>
            <pc:docMk/>
            <pc:sldMk cId="163235910" sldId="619"/>
            <ac:picMk id="5" creationId="{55D497A4-D08C-CCBE-0397-BFB25D63FB51}"/>
          </ac:picMkLst>
        </pc:picChg>
      </pc:sldChg>
      <pc:sldChg chg="del">
        <pc:chgData name="Kelly Stokes" userId="3e5c5154-569e-4d81-aa91-4f91841cdfa9" providerId="ADAL" clId="{A738A70D-440C-42BE-A828-B07D43BEE680}" dt="2022-10-25T13:44:42.931" v="408" actId="2696"/>
        <pc:sldMkLst>
          <pc:docMk/>
          <pc:sldMk cId="690732766" sldId="623"/>
        </pc:sldMkLst>
      </pc:sldChg>
      <pc:sldChg chg="modSp mod">
        <pc:chgData name="Kelly Stokes" userId="3e5c5154-569e-4d81-aa91-4f91841cdfa9" providerId="ADAL" clId="{A738A70D-440C-42BE-A828-B07D43BEE680}" dt="2022-10-25T13:55:15.237" v="972" actId="20577"/>
        <pc:sldMkLst>
          <pc:docMk/>
          <pc:sldMk cId="2625843251" sldId="894"/>
        </pc:sldMkLst>
        <pc:spChg chg="mod">
          <ac:chgData name="Kelly Stokes" userId="3e5c5154-569e-4d81-aa91-4f91841cdfa9" providerId="ADAL" clId="{A738A70D-440C-42BE-A828-B07D43BEE680}" dt="2022-10-25T13:55:15.237" v="972" actId="20577"/>
          <ac:spMkLst>
            <pc:docMk/>
            <pc:sldMk cId="2625843251" sldId="894"/>
            <ac:spMk id="2" creationId="{02FB8773-AD3E-2543-510F-CEE32E75C793}"/>
          </ac:spMkLst>
        </pc:spChg>
        <pc:spChg chg="mod">
          <ac:chgData name="Kelly Stokes" userId="3e5c5154-569e-4d81-aa91-4f91841cdfa9" providerId="ADAL" clId="{A738A70D-440C-42BE-A828-B07D43BEE680}" dt="2022-10-25T13:54:26.827" v="948" actId="14100"/>
          <ac:spMkLst>
            <pc:docMk/>
            <pc:sldMk cId="2625843251" sldId="894"/>
            <ac:spMk id="3" creationId="{E500F0D3-C8EE-77CA-D8A5-2252D46724AA}"/>
          </ac:spMkLst>
        </pc:spChg>
      </pc:sldChg>
      <pc:sldChg chg="modSp mod">
        <pc:chgData name="Kelly Stokes" userId="3e5c5154-569e-4d81-aa91-4f91841cdfa9" providerId="ADAL" clId="{A738A70D-440C-42BE-A828-B07D43BEE680}" dt="2022-10-25T13:35:14.251" v="64" actId="20577"/>
        <pc:sldMkLst>
          <pc:docMk/>
          <pc:sldMk cId="2537044975" sldId="896"/>
        </pc:sldMkLst>
        <pc:spChg chg="mod">
          <ac:chgData name="Kelly Stokes" userId="3e5c5154-569e-4d81-aa91-4f91841cdfa9" providerId="ADAL" clId="{A738A70D-440C-42BE-A828-B07D43BEE680}" dt="2022-10-25T13:35:14.251" v="64" actId="20577"/>
          <ac:spMkLst>
            <pc:docMk/>
            <pc:sldMk cId="2537044975" sldId="896"/>
            <ac:spMk id="2" creationId="{52DA34BA-82FC-47C5-BCE1-BB65E08B92A1}"/>
          </ac:spMkLst>
        </pc:spChg>
      </pc:sldChg>
      <pc:sldChg chg="modSp mod">
        <pc:chgData name="Kelly Stokes" userId="3e5c5154-569e-4d81-aa91-4f91841cdfa9" providerId="ADAL" clId="{A738A70D-440C-42BE-A828-B07D43BEE680}" dt="2022-10-25T13:35:24.051" v="72" actId="1076"/>
        <pc:sldMkLst>
          <pc:docMk/>
          <pc:sldMk cId="1253660535" sldId="897"/>
        </pc:sldMkLst>
        <pc:spChg chg="mod">
          <ac:chgData name="Kelly Stokes" userId="3e5c5154-569e-4d81-aa91-4f91841cdfa9" providerId="ADAL" clId="{A738A70D-440C-42BE-A828-B07D43BEE680}" dt="2022-10-25T13:35:20.895" v="71" actId="20577"/>
          <ac:spMkLst>
            <pc:docMk/>
            <pc:sldMk cId="1253660535" sldId="897"/>
            <ac:spMk id="2" creationId="{52DA34BA-82FC-47C5-BCE1-BB65E08B92A1}"/>
          </ac:spMkLst>
        </pc:spChg>
        <pc:spChg chg="mod">
          <ac:chgData name="Kelly Stokes" userId="3e5c5154-569e-4d81-aa91-4f91841cdfa9" providerId="ADAL" clId="{A738A70D-440C-42BE-A828-B07D43BEE680}" dt="2022-10-25T13:35:24.051" v="72" actId="1076"/>
          <ac:spMkLst>
            <pc:docMk/>
            <pc:sldMk cId="1253660535" sldId="897"/>
            <ac:spMk id="3" creationId="{13BB5EC0-7A96-4D29-A835-6FAE896C31A4}"/>
          </ac:spMkLst>
        </pc:spChg>
      </pc:sldChg>
      <pc:sldChg chg="modSp mod">
        <pc:chgData name="Kelly Stokes" userId="3e5c5154-569e-4d81-aa91-4f91841cdfa9" providerId="ADAL" clId="{A738A70D-440C-42BE-A828-B07D43BEE680}" dt="2022-10-25T13:36:16.315" v="87" actId="20577"/>
        <pc:sldMkLst>
          <pc:docMk/>
          <pc:sldMk cId="1859828371" sldId="899"/>
        </pc:sldMkLst>
        <pc:spChg chg="mod">
          <ac:chgData name="Kelly Stokes" userId="3e5c5154-569e-4d81-aa91-4f91841cdfa9" providerId="ADAL" clId="{A738A70D-440C-42BE-A828-B07D43BEE680}" dt="2022-10-25T13:36:16.315" v="87" actId="20577"/>
          <ac:spMkLst>
            <pc:docMk/>
            <pc:sldMk cId="1859828371" sldId="899"/>
            <ac:spMk id="2" creationId="{52DA34BA-82FC-47C5-BCE1-BB65E08B92A1}"/>
          </ac:spMkLst>
        </pc:spChg>
      </pc:sldChg>
      <pc:sldChg chg="modSp mod">
        <pc:chgData name="Kelly Stokes" userId="3e5c5154-569e-4d81-aa91-4f91841cdfa9" providerId="ADAL" clId="{A738A70D-440C-42BE-A828-B07D43BEE680}" dt="2022-10-25T13:36:28.137" v="97" actId="1076"/>
        <pc:sldMkLst>
          <pc:docMk/>
          <pc:sldMk cId="2776882615" sldId="900"/>
        </pc:sldMkLst>
        <pc:spChg chg="mod">
          <ac:chgData name="Kelly Stokes" userId="3e5c5154-569e-4d81-aa91-4f91841cdfa9" providerId="ADAL" clId="{A738A70D-440C-42BE-A828-B07D43BEE680}" dt="2022-10-25T13:36:22.389" v="96" actId="20577"/>
          <ac:spMkLst>
            <pc:docMk/>
            <pc:sldMk cId="2776882615" sldId="900"/>
            <ac:spMk id="2" creationId="{52DA34BA-82FC-47C5-BCE1-BB65E08B92A1}"/>
          </ac:spMkLst>
        </pc:spChg>
        <pc:spChg chg="mod">
          <ac:chgData name="Kelly Stokes" userId="3e5c5154-569e-4d81-aa91-4f91841cdfa9" providerId="ADAL" clId="{A738A70D-440C-42BE-A828-B07D43BEE680}" dt="2022-10-25T13:36:28.137" v="97" actId="1076"/>
          <ac:spMkLst>
            <pc:docMk/>
            <pc:sldMk cId="2776882615" sldId="900"/>
            <ac:spMk id="3" creationId="{0366E0B6-702E-4814-82C6-08CA2D13F3C9}"/>
          </ac:spMkLst>
        </pc:spChg>
      </pc:sldChg>
      <pc:sldChg chg="modSp mod">
        <pc:chgData name="Kelly Stokes" userId="3e5c5154-569e-4d81-aa91-4f91841cdfa9" providerId="ADAL" clId="{A738A70D-440C-42BE-A828-B07D43BEE680}" dt="2022-10-25T13:37:04.215" v="111" actId="20577"/>
        <pc:sldMkLst>
          <pc:docMk/>
          <pc:sldMk cId="1329610016" sldId="902"/>
        </pc:sldMkLst>
        <pc:spChg chg="mod">
          <ac:chgData name="Kelly Stokes" userId="3e5c5154-569e-4d81-aa91-4f91841cdfa9" providerId="ADAL" clId="{A738A70D-440C-42BE-A828-B07D43BEE680}" dt="2022-10-25T13:37:04.215" v="111" actId="20577"/>
          <ac:spMkLst>
            <pc:docMk/>
            <pc:sldMk cId="1329610016" sldId="902"/>
            <ac:spMk id="2" creationId="{52DA34BA-82FC-47C5-BCE1-BB65E08B92A1}"/>
          </ac:spMkLst>
        </pc:spChg>
      </pc:sldChg>
      <pc:sldChg chg="modSp mod">
        <pc:chgData name="Kelly Stokes" userId="3e5c5154-569e-4d81-aa91-4f91841cdfa9" providerId="ADAL" clId="{A738A70D-440C-42BE-A828-B07D43BEE680}" dt="2022-10-25T13:34:33.450" v="42" actId="6549"/>
        <pc:sldMkLst>
          <pc:docMk/>
          <pc:sldMk cId="1676013275" sldId="907"/>
        </pc:sldMkLst>
        <pc:spChg chg="mod">
          <ac:chgData name="Kelly Stokes" userId="3e5c5154-569e-4d81-aa91-4f91841cdfa9" providerId="ADAL" clId="{A738A70D-440C-42BE-A828-B07D43BEE680}" dt="2022-10-25T13:34:33.450" v="42" actId="6549"/>
          <ac:spMkLst>
            <pc:docMk/>
            <pc:sldMk cId="1676013275" sldId="907"/>
            <ac:spMk id="2" creationId="{52DA34BA-82FC-47C5-BCE1-BB65E08B92A1}"/>
          </ac:spMkLst>
        </pc:spChg>
      </pc:sldChg>
      <pc:sldChg chg="modSp mod">
        <pc:chgData name="Kelly Stokes" userId="3e5c5154-569e-4d81-aa91-4f91841cdfa9" providerId="ADAL" clId="{A738A70D-440C-42BE-A828-B07D43BEE680}" dt="2022-10-25T13:41:03.515" v="217" actId="20577"/>
        <pc:sldMkLst>
          <pc:docMk/>
          <pc:sldMk cId="1270429899" sldId="912"/>
        </pc:sldMkLst>
        <pc:spChg chg="mod">
          <ac:chgData name="Kelly Stokes" userId="3e5c5154-569e-4d81-aa91-4f91841cdfa9" providerId="ADAL" clId="{A738A70D-440C-42BE-A828-B07D43BEE680}" dt="2022-10-25T13:41:03.515" v="217" actId="20577"/>
          <ac:spMkLst>
            <pc:docMk/>
            <pc:sldMk cId="1270429899" sldId="912"/>
            <ac:spMk id="2" creationId="{52DA34BA-82FC-47C5-BCE1-BB65E08B92A1}"/>
          </ac:spMkLst>
        </pc:spChg>
      </pc:sldChg>
      <pc:sldChg chg="del">
        <pc:chgData name="Kelly Stokes" userId="3e5c5154-569e-4d81-aa91-4f91841cdfa9" providerId="ADAL" clId="{A738A70D-440C-42BE-A828-B07D43BEE680}" dt="2022-10-25T13:32:32.337" v="24" actId="2696"/>
        <pc:sldMkLst>
          <pc:docMk/>
          <pc:sldMk cId="2067033498" sldId="1168"/>
        </pc:sldMkLst>
      </pc:sldChg>
      <pc:sldChg chg="del">
        <pc:chgData name="Kelly Stokes" userId="3e5c5154-569e-4d81-aa91-4f91841cdfa9" providerId="ADAL" clId="{A738A70D-440C-42BE-A828-B07D43BEE680}" dt="2022-10-25T13:33:41.662" v="28" actId="2696"/>
        <pc:sldMkLst>
          <pc:docMk/>
          <pc:sldMk cId="2113091321" sldId="1168"/>
        </pc:sldMkLst>
      </pc:sldChg>
      <pc:sldChg chg="modSp mod">
        <pc:chgData name="Kelly Stokes" userId="3e5c5154-569e-4d81-aa91-4f91841cdfa9" providerId="ADAL" clId="{A738A70D-440C-42BE-A828-B07D43BEE680}" dt="2022-10-25T13:37:12.468" v="122" actId="1076"/>
        <pc:sldMkLst>
          <pc:docMk/>
          <pc:sldMk cId="853178541" sldId="1173"/>
        </pc:sldMkLst>
        <pc:spChg chg="mod">
          <ac:chgData name="Kelly Stokes" userId="3e5c5154-569e-4d81-aa91-4f91841cdfa9" providerId="ADAL" clId="{A738A70D-440C-42BE-A828-B07D43BEE680}" dt="2022-10-25T13:37:09.410" v="121" actId="20577"/>
          <ac:spMkLst>
            <pc:docMk/>
            <pc:sldMk cId="853178541" sldId="1173"/>
            <ac:spMk id="2" creationId="{52DA34BA-82FC-47C5-BCE1-BB65E08B92A1}"/>
          </ac:spMkLst>
        </pc:spChg>
        <pc:spChg chg="mod">
          <ac:chgData name="Kelly Stokes" userId="3e5c5154-569e-4d81-aa91-4f91841cdfa9" providerId="ADAL" clId="{A738A70D-440C-42BE-A828-B07D43BEE680}" dt="2022-10-25T13:37:12.468" v="122" actId="1076"/>
          <ac:spMkLst>
            <pc:docMk/>
            <pc:sldMk cId="853178541" sldId="1173"/>
            <ac:spMk id="3" creationId="{AF057B79-A2F9-8CC8-D246-FC14A4DA4D85}"/>
          </ac:spMkLst>
        </pc:spChg>
      </pc:sldChg>
      <pc:sldChg chg="modSp mod">
        <pc:chgData name="Kelly Stokes" userId="3e5c5154-569e-4d81-aa91-4f91841cdfa9" providerId="ADAL" clId="{A738A70D-440C-42BE-A828-B07D43BEE680}" dt="2022-10-25T13:48:18.324" v="570" actId="20577"/>
        <pc:sldMkLst>
          <pc:docMk/>
          <pc:sldMk cId="3013377508" sldId="1189"/>
        </pc:sldMkLst>
        <pc:spChg chg="mod">
          <ac:chgData name="Kelly Stokes" userId="3e5c5154-569e-4d81-aa91-4f91841cdfa9" providerId="ADAL" clId="{A738A70D-440C-42BE-A828-B07D43BEE680}" dt="2022-10-25T13:48:18.324" v="570" actId="20577"/>
          <ac:spMkLst>
            <pc:docMk/>
            <pc:sldMk cId="3013377508" sldId="1189"/>
            <ac:spMk id="2" creationId="{52DA34BA-82FC-47C5-BCE1-BB65E08B92A1}"/>
          </ac:spMkLst>
        </pc:spChg>
      </pc:sldChg>
      <pc:sldChg chg="modSp mod">
        <pc:chgData name="Kelly Stokes" userId="3e5c5154-569e-4d81-aa91-4f91841cdfa9" providerId="ADAL" clId="{A738A70D-440C-42BE-A828-B07D43BEE680}" dt="2022-10-25T13:58:37.950" v="1083" actId="313"/>
        <pc:sldMkLst>
          <pc:docMk/>
          <pc:sldMk cId="1650253430" sldId="1194"/>
        </pc:sldMkLst>
        <pc:spChg chg="mod">
          <ac:chgData name="Kelly Stokes" userId="3e5c5154-569e-4d81-aa91-4f91841cdfa9" providerId="ADAL" clId="{A738A70D-440C-42BE-A828-B07D43BEE680}" dt="2022-10-25T13:58:37.950" v="1083" actId="313"/>
          <ac:spMkLst>
            <pc:docMk/>
            <pc:sldMk cId="1650253430" sldId="1194"/>
            <ac:spMk id="2" creationId="{02FB8773-AD3E-2543-510F-CEE32E75C793}"/>
          </ac:spMkLst>
        </pc:spChg>
      </pc:sldChg>
      <pc:sldChg chg="del">
        <pc:chgData name="Kelly Stokes" userId="3e5c5154-569e-4d81-aa91-4f91841cdfa9" providerId="ADAL" clId="{A738A70D-440C-42BE-A828-B07D43BEE680}" dt="2022-10-25T13:59:02.602" v="1102" actId="2696"/>
        <pc:sldMkLst>
          <pc:docMk/>
          <pc:sldMk cId="315503709" sldId="1195"/>
        </pc:sldMkLst>
      </pc:sldChg>
      <pc:sldChg chg="del">
        <pc:chgData name="Kelly Stokes" userId="3e5c5154-569e-4d81-aa91-4f91841cdfa9" providerId="ADAL" clId="{A738A70D-440C-42BE-A828-B07D43BEE680}" dt="2022-10-25T13:59:02.602" v="1102" actId="2696"/>
        <pc:sldMkLst>
          <pc:docMk/>
          <pc:sldMk cId="1971497036" sldId="1196"/>
        </pc:sldMkLst>
      </pc:sldChg>
      <pc:sldChg chg="del">
        <pc:chgData name="Kelly Stokes" userId="3e5c5154-569e-4d81-aa91-4f91841cdfa9" providerId="ADAL" clId="{A738A70D-440C-42BE-A828-B07D43BEE680}" dt="2022-10-25T13:59:02.602" v="1102" actId="2696"/>
        <pc:sldMkLst>
          <pc:docMk/>
          <pc:sldMk cId="3735918977" sldId="1197"/>
        </pc:sldMkLst>
      </pc:sldChg>
      <pc:sldChg chg="addSp delSp modSp mod">
        <pc:chgData name="Kelly Stokes" userId="3e5c5154-569e-4d81-aa91-4f91841cdfa9" providerId="ADAL" clId="{A738A70D-440C-42BE-A828-B07D43BEE680}" dt="2022-10-25T13:28:04.089" v="9" actId="14100"/>
        <pc:sldMkLst>
          <pc:docMk/>
          <pc:sldMk cId="3756029056" sldId="1428"/>
        </pc:sldMkLst>
        <pc:picChg chg="del">
          <ac:chgData name="Kelly Stokes" userId="3e5c5154-569e-4d81-aa91-4f91841cdfa9" providerId="ADAL" clId="{A738A70D-440C-42BE-A828-B07D43BEE680}" dt="2022-10-25T13:27:38.435" v="4" actId="478"/>
          <ac:picMkLst>
            <pc:docMk/>
            <pc:sldMk cId="3756029056" sldId="1428"/>
            <ac:picMk id="3" creationId="{1863D84A-A9D1-CFCD-9DD2-E91043CF0B74}"/>
          </ac:picMkLst>
        </pc:picChg>
        <pc:picChg chg="add mod modCrop">
          <ac:chgData name="Kelly Stokes" userId="3e5c5154-569e-4d81-aa91-4f91841cdfa9" providerId="ADAL" clId="{A738A70D-440C-42BE-A828-B07D43BEE680}" dt="2022-10-25T13:28:04.089" v="9" actId="14100"/>
          <ac:picMkLst>
            <pc:docMk/>
            <pc:sldMk cId="3756029056" sldId="1428"/>
            <ac:picMk id="6" creationId="{E05F0BF4-1F74-C602-EB31-F99315C4EF28}"/>
          </ac:picMkLst>
        </pc:picChg>
      </pc:sldChg>
      <pc:sldChg chg="del">
        <pc:chgData name="Kelly Stokes" userId="3e5c5154-569e-4d81-aa91-4f91841cdfa9" providerId="ADAL" clId="{A738A70D-440C-42BE-A828-B07D43BEE680}" dt="2022-10-25T13:33:41.662" v="28" actId="2696"/>
        <pc:sldMkLst>
          <pc:docMk/>
          <pc:sldMk cId="2414958016" sldId="1452"/>
        </pc:sldMkLst>
      </pc:sldChg>
      <pc:sldChg chg="del">
        <pc:chgData name="Kelly Stokes" userId="3e5c5154-569e-4d81-aa91-4f91841cdfa9" providerId="ADAL" clId="{A738A70D-440C-42BE-A828-B07D43BEE680}" dt="2022-10-25T13:31:12.143" v="22" actId="2696"/>
        <pc:sldMkLst>
          <pc:docMk/>
          <pc:sldMk cId="3351415120" sldId="1455"/>
        </pc:sldMkLst>
      </pc:sldChg>
      <pc:sldChg chg="del">
        <pc:chgData name="Kelly Stokes" userId="3e5c5154-569e-4d81-aa91-4f91841cdfa9" providerId="ADAL" clId="{A738A70D-440C-42BE-A828-B07D43BEE680}" dt="2022-10-25T13:32:32.337" v="24" actId="2696"/>
        <pc:sldMkLst>
          <pc:docMk/>
          <pc:sldMk cId="2492475990" sldId="1456"/>
        </pc:sldMkLst>
      </pc:sldChg>
      <pc:sldChg chg="del">
        <pc:chgData name="Kelly Stokes" userId="3e5c5154-569e-4d81-aa91-4f91841cdfa9" providerId="ADAL" clId="{A738A70D-440C-42BE-A828-B07D43BEE680}" dt="2022-10-25T13:32:32.337" v="24" actId="2696"/>
        <pc:sldMkLst>
          <pc:docMk/>
          <pc:sldMk cId="3522656031" sldId="1457"/>
        </pc:sldMkLst>
      </pc:sldChg>
      <pc:sldChg chg="del">
        <pc:chgData name="Kelly Stokes" userId="3e5c5154-569e-4d81-aa91-4f91841cdfa9" providerId="ADAL" clId="{A738A70D-440C-42BE-A828-B07D43BEE680}" dt="2022-10-25T13:32:32.337" v="24" actId="2696"/>
        <pc:sldMkLst>
          <pc:docMk/>
          <pc:sldMk cId="1432956693" sldId="1458"/>
        </pc:sldMkLst>
      </pc:sldChg>
      <pc:sldChg chg="del">
        <pc:chgData name="Kelly Stokes" userId="3e5c5154-569e-4d81-aa91-4f91841cdfa9" providerId="ADAL" clId="{A738A70D-440C-42BE-A828-B07D43BEE680}" dt="2022-10-25T13:32:32.337" v="24" actId="2696"/>
        <pc:sldMkLst>
          <pc:docMk/>
          <pc:sldMk cId="1491619306" sldId="1459"/>
        </pc:sldMkLst>
      </pc:sldChg>
      <pc:sldChg chg="del">
        <pc:chgData name="Kelly Stokes" userId="3e5c5154-569e-4d81-aa91-4f91841cdfa9" providerId="ADAL" clId="{A738A70D-440C-42BE-A828-B07D43BEE680}" dt="2022-10-25T13:32:32.337" v="24" actId="2696"/>
        <pc:sldMkLst>
          <pc:docMk/>
          <pc:sldMk cId="1435393823" sldId="1460"/>
        </pc:sldMkLst>
      </pc:sldChg>
      <pc:sldChg chg="del">
        <pc:chgData name="Kelly Stokes" userId="3e5c5154-569e-4d81-aa91-4f91841cdfa9" providerId="ADAL" clId="{A738A70D-440C-42BE-A828-B07D43BEE680}" dt="2022-10-25T13:32:32.337" v="24" actId="2696"/>
        <pc:sldMkLst>
          <pc:docMk/>
          <pc:sldMk cId="2771449853" sldId="1461"/>
        </pc:sldMkLst>
      </pc:sldChg>
      <pc:sldChg chg="del">
        <pc:chgData name="Kelly Stokes" userId="3e5c5154-569e-4d81-aa91-4f91841cdfa9" providerId="ADAL" clId="{A738A70D-440C-42BE-A828-B07D43BEE680}" dt="2022-10-25T13:32:32.337" v="24" actId="2696"/>
        <pc:sldMkLst>
          <pc:docMk/>
          <pc:sldMk cId="3118694253" sldId="1462"/>
        </pc:sldMkLst>
      </pc:sldChg>
      <pc:sldChg chg="del">
        <pc:chgData name="Kelly Stokes" userId="3e5c5154-569e-4d81-aa91-4f91841cdfa9" providerId="ADAL" clId="{A738A70D-440C-42BE-A828-B07D43BEE680}" dt="2022-10-25T13:35:26.957" v="73" actId="2696"/>
        <pc:sldMkLst>
          <pc:docMk/>
          <pc:sldMk cId="2168060891" sldId="1463"/>
        </pc:sldMkLst>
      </pc:sldChg>
      <pc:sldChg chg="del">
        <pc:chgData name="Kelly Stokes" userId="3e5c5154-569e-4d81-aa91-4f91841cdfa9" providerId="ADAL" clId="{A738A70D-440C-42BE-A828-B07D43BEE680}" dt="2022-10-25T13:36:35.238" v="98" actId="2696"/>
        <pc:sldMkLst>
          <pc:docMk/>
          <pc:sldMk cId="1412374800" sldId="1464"/>
        </pc:sldMkLst>
      </pc:sldChg>
      <pc:sldChg chg="del">
        <pc:chgData name="Kelly Stokes" userId="3e5c5154-569e-4d81-aa91-4f91841cdfa9" providerId="ADAL" clId="{A738A70D-440C-42BE-A828-B07D43BEE680}" dt="2022-10-25T13:37:18.101" v="123" actId="2696"/>
        <pc:sldMkLst>
          <pc:docMk/>
          <pc:sldMk cId="3656758987" sldId="1465"/>
        </pc:sldMkLst>
      </pc:sldChg>
      <pc:sldChg chg="del">
        <pc:chgData name="Kelly Stokes" userId="3e5c5154-569e-4d81-aa91-4f91841cdfa9" providerId="ADAL" clId="{A738A70D-440C-42BE-A828-B07D43BEE680}" dt="2022-10-25T13:39:46.979" v="161" actId="2696"/>
        <pc:sldMkLst>
          <pc:docMk/>
          <pc:sldMk cId="2156429895" sldId="1466"/>
        </pc:sldMkLst>
      </pc:sldChg>
      <pc:sldChg chg="modSp mod">
        <pc:chgData name="Kelly Stokes" userId="3e5c5154-569e-4d81-aa91-4f91841cdfa9" providerId="ADAL" clId="{A738A70D-440C-42BE-A828-B07D43BEE680}" dt="2022-10-25T13:44:19.481" v="393"/>
        <pc:sldMkLst>
          <pc:docMk/>
          <pc:sldMk cId="3554908767" sldId="1467"/>
        </pc:sldMkLst>
        <pc:spChg chg="mod">
          <ac:chgData name="Kelly Stokes" userId="3e5c5154-569e-4d81-aa91-4f91841cdfa9" providerId="ADAL" clId="{A738A70D-440C-42BE-A828-B07D43BEE680}" dt="2022-10-25T13:44:19.481" v="393"/>
          <ac:spMkLst>
            <pc:docMk/>
            <pc:sldMk cId="3554908767" sldId="1467"/>
            <ac:spMk id="2" creationId="{52DA34BA-82FC-47C5-BCE1-BB65E08B92A1}"/>
          </ac:spMkLst>
        </pc:spChg>
      </pc:sldChg>
      <pc:sldChg chg="modSp mod">
        <pc:chgData name="Kelly Stokes" userId="3e5c5154-569e-4d81-aa91-4f91841cdfa9" providerId="ADAL" clId="{A738A70D-440C-42BE-A828-B07D43BEE680}" dt="2022-10-25T13:42:23.540" v="294"/>
        <pc:sldMkLst>
          <pc:docMk/>
          <pc:sldMk cId="4256001956" sldId="1468"/>
        </pc:sldMkLst>
        <pc:spChg chg="mod">
          <ac:chgData name="Kelly Stokes" userId="3e5c5154-569e-4d81-aa91-4f91841cdfa9" providerId="ADAL" clId="{A738A70D-440C-42BE-A828-B07D43BEE680}" dt="2022-10-25T13:42:23.540" v="294"/>
          <ac:spMkLst>
            <pc:docMk/>
            <pc:sldMk cId="4256001956" sldId="1468"/>
            <ac:spMk id="2" creationId="{52DA34BA-82FC-47C5-BCE1-BB65E08B92A1}"/>
          </ac:spMkLst>
        </pc:spChg>
      </pc:sldChg>
      <pc:sldChg chg="del">
        <pc:chgData name="Kelly Stokes" userId="3e5c5154-569e-4d81-aa91-4f91841cdfa9" providerId="ADAL" clId="{A738A70D-440C-42BE-A828-B07D43BEE680}" dt="2022-10-25T13:41:36.706" v="253" actId="2696"/>
        <pc:sldMkLst>
          <pc:docMk/>
          <pc:sldMk cId="4023918473" sldId="1469"/>
        </pc:sldMkLst>
      </pc:sldChg>
      <pc:sldChg chg="del">
        <pc:chgData name="Kelly Stokes" userId="3e5c5154-569e-4d81-aa91-4f91841cdfa9" providerId="ADAL" clId="{A738A70D-440C-42BE-A828-B07D43BEE680}" dt="2022-10-25T13:44:42.931" v="408" actId="2696"/>
        <pc:sldMkLst>
          <pc:docMk/>
          <pc:sldMk cId="1452296197" sldId="1470"/>
        </pc:sldMkLst>
      </pc:sldChg>
      <pc:sldChg chg="del">
        <pc:chgData name="Kelly Stokes" userId="3e5c5154-569e-4d81-aa91-4f91841cdfa9" providerId="ADAL" clId="{A738A70D-440C-42BE-A828-B07D43BEE680}" dt="2022-10-25T13:44:42.931" v="408" actId="2696"/>
        <pc:sldMkLst>
          <pc:docMk/>
          <pc:sldMk cId="882355377" sldId="1471"/>
        </pc:sldMkLst>
      </pc:sldChg>
      <pc:sldChg chg="del">
        <pc:chgData name="Kelly Stokes" userId="3e5c5154-569e-4d81-aa91-4f91841cdfa9" providerId="ADAL" clId="{A738A70D-440C-42BE-A828-B07D43BEE680}" dt="2022-10-25T13:43:26.026" v="356" actId="2696"/>
        <pc:sldMkLst>
          <pc:docMk/>
          <pc:sldMk cId="495325625" sldId="1472"/>
        </pc:sldMkLst>
      </pc:sldChg>
      <pc:sldChg chg="del">
        <pc:chgData name="Kelly Stokes" userId="3e5c5154-569e-4d81-aa91-4f91841cdfa9" providerId="ADAL" clId="{A738A70D-440C-42BE-A828-B07D43BEE680}" dt="2022-10-25T13:44:42.931" v="408" actId="2696"/>
        <pc:sldMkLst>
          <pc:docMk/>
          <pc:sldMk cId="20712338" sldId="1473"/>
        </pc:sldMkLst>
      </pc:sldChg>
      <pc:sldChg chg="del">
        <pc:chgData name="Kelly Stokes" userId="3e5c5154-569e-4d81-aa91-4f91841cdfa9" providerId="ADAL" clId="{A738A70D-440C-42BE-A828-B07D43BEE680}" dt="2022-10-25T13:44:42.931" v="408" actId="2696"/>
        <pc:sldMkLst>
          <pc:docMk/>
          <pc:sldMk cId="3041173013" sldId="1474"/>
        </pc:sldMkLst>
      </pc:sldChg>
      <pc:sldChg chg="modSp add del mod">
        <pc:chgData name="Kelly Stokes" userId="3e5c5154-569e-4d81-aa91-4f91841cdfa9" providerId="ADAL" clId="{A738A70D-440C-42BE-A828-B07D43BEE680}" dt="2022-10-25T13:45:29.784" v="481"/>
        <pc:sldMkLst>
          <pc:docMk/>
          <pc:sldMk cId="4224644296" sldId="1475"/>
        </pc:sldMkLst>
        <pc:spChg chg="mod">
          <ac:chgData name="Kelly Stokes" userId="3e5c5154-569e-4d81-aa91-4f91841cdfa9" providerId="ADAL" clId="{A738A70D-440C-42BE-A828-B07D43BEE680}" dt="2022-10-25T13:45:29.784" v="481"/>
          <ac:spMkLst>
            <pc:docMk/>
            <pc:sldMk cId="4224644296" sldId="1475"/>
            <ac:spMk id="2" creationId="{52DA34BA-82FC-47C5-BCE1-BB65E08B92A1}"/>
          </ac:spMkLst>
        </pc:spChg>
      </pc:sldChg>
      <pc:sldChg chg="del">
        <pc:chgData name="Kelly Stokes" userId="3e5c5154-569e-4d81-aa91-4f91841cdfa9" providerId="ADAL" clId="{A738A70D-440C-42BE-A828-B07D43BEE680}" dt="2022-10-25T13:45:41.861" v="484" actId="2696"/>
        <pc:sldMkLst>
          <pc:docMk/>
          <pc:sldMk cId="3837525566" sldId="1476"/>
        </pc:sldMkLst>
      </pc:sldChg>
      <pc:sldChg chg="modSp mod">
        <pc:chgData name="Kelly Stokes" userId="3e5c5154-569e-4d81-aa91-4f91841cdfa9" providerId="ADAL" clId="{A738A70D-440C-42BE-A828-B07D43BEE680}" dt="2022-10-25T13:45:39.489" v="483" actId="20577"/>
        <pc:sldMkLst>
          <pc:docMk/>
          <pc:sldMk cId="3824066198" sldId="1477"/>
        </pc:sldMkLst>
        <pc:spChg chg="mod">
          <ac:chgData name="Kelly Stokes" userId="3e5c5154-569e-4d81-aa91-4f91841cdfa9" providerId="ADAL" clId="{A738A70D-440C-42BE-A828-B07D43BEE680}" dt="2022-10-25T13:45:39.489" v="483" actId="20577"/>
          <ac:spMkLst>
            <pc:docMk/>
            <pc:sldMk cId="3824066198" sldId="1477"/>
            <ac:spMk id="2" creationId="{52DA34BA-82FC-47C5-BCE1-BB65E08B92A1}"/>
          </ac:spMkLst>
        </pc:spChg>
      </pc:sldChg>
      <pc:sldChg chg="del">
        <pc:chgData name="Kelly Stokes" userId="3e5c5154-569e-4d81-aa91-4f91841cdfa9" providerId="ADAL" clId="{A738A70D-440C-42BE-A828-B07D43BEE680}" dt="2022-10-25T13:46:07.111" v="497" actId="2696"/>
        <pc:sldMkLst>
          <pc:docMk/>
          <pc:sldMk cId="682013854" sldId="1478"/>
        </pc:sldMkLst>
      </pc:sldChg>
      <pc:sldChg chg="del">
        <pc:chgData name="Kelly Stokes" userId="3e5c5154-569e-4d81-aa91-4f91841cdfa9" providerId="ADAL" clId="{A738A70D-440C-42BE-A828-B07D43BEE680}" dt="2022-10-25T13:46:31.936" v="543" actId="2696"/>
        <pc:sldMkLst>
          <pc:docMk/>
          <pc:sldMk cId="3271034052" sldId="1479"/>
        </pc:sldMkLst>
      </pc:sldChg>
      <pc:sldChg chg="del">
        <pc:chgData name="Kelly Stokes" userId="3e5c5154-569e-4d81-aa91-4f91841cdfa9" providerId="ADAL" clId="{A738A70D-440C-42BE-A828-B07D43BEE680}" dt="2022-10-25T13:47:16.958" v="547" actId="2696"/>
        <pc:sldMkLst>
          <pc:docMk/>
          <pc:sldMk cId="3776866099" sldId="1480"/>
        </pc:sldMkLst>
      </pc:sldChg>
      <pc:sldChg chg="del">
        <pc:chgData name="Kelly Stokes" userId="3e5c5154-569e-4d81-aa91-4f91841cdfa9" providerId="ADAL" clId="{A738A70D-440C-42BE-A828-B07D43BEE680}" dt="2022-10-25T13:47:58.087" v="567" actId="2696"/>
        <pc:sldMkLst>
          <pc:docMk/>
          <pc:sldMk cId="2723126800" sldId="1481"/>
        </pc:sldMkLst>
      </pc:sldChg>
      <pc:sldChg chg="del">
        <pc:chgData name="Kelly Stokes" userId="3e5c5154-569e-4d81-aa91-4f91841cdfa9" providerId="ADAL" clId="{A738A70D-440C-42BE-A828-B07D43BEE680}" dt="2022-10-25T13:48:01.812" v="568" actId="2696"/>
        <pc:sldMkLst>
          <pc:docMk/>
          <pc:sldMk cId="2441699410" sldId="1482"/>
        </pc:sldMkLst>
      </pc:sldChg>
      <pc:sldChg chg="modSp mod">
        <pc:chgData name="Kelly Stokes" userId="3e5c5154-569e-4d81-aa91-4f91841cdfa9" providerId="ADAL" clId="{A738A70D-440C-42BE-A828-B07D43BEE680}" dt="2022-10-25T13:49:08.559" v="580" actId="13926"/>
        <pc:sldMkLst>
          <pc:docMk/>
          <pc:sldMk cId="2825709445" sldId="1483"/>
        </pc:sldMkLst>
        <pc:spChg chg="mod">
          <ac:chgData name="Kelly Stokes" userId="3e5c5154-569e-4d81-aa91-4f91841cdfa9" providerId="ADAL" clId="{A738A70D-440C-42BE-A828-B07D43BEE680}" dt="2022-10-25T13:49:08.559" v="580" actId="13926"/>
          <ac:spMkLst>
            <pc:docMk/>
            <pc:sldMk cId="2825709445" sldId="1483"/>
            <ac:spMk id="2" creationId="{52DA34BA-82FC-47C5-BCE1-BB65E08B92A1}"/>
          </ac:spMkLst>
        </pc:spChg>
      </pc:sldChg>
      <pc:sldChg chg="del">
        <pc:chgData name="Kelly Stokes" userId="3e5c5154-569e-4d81-aa91-4f91841cdfa9" providerId="ADAL" clId="{A738A70D-440C-42BE-A828-B07D43BEE680}" dt="2022-10-25T13:49:59.107" v="593" actId="2696"/>
        <pc:sldMkLst>
          <pc:docMk/>
          <pc:sldMk cId="1856455816" sldId="1484"/>
        </pc:sldMkLst>
      </pc:sldChg>
      <pc:sldChg chg="del">
        <pc:chgData name="Kelly Stokes" userId="3e5c5154-569e-4d81-aa91-4f91841cdfa9" providerId="ADAL" clId="{A738A70D-440C-42BE-A828-B07D43BEE680}" dt="2022-10-25T13:49:59.107" v="593" actId="2696"/>
        <pc:sldMkLst>
          <pc:docMk/>
          <pc:sldMk cId="108455764" sldId="1485"/>
        </pc:sldMkLst>
      </pc:sldChg>
      <pc:sldChg chg="del">
        <pc:chgData name="Kelly Stokes" userId="3e5c5154-569e-4d81-aa91-4f91841cdfa9" providerId="ADAL" clId="{A738A70D-440C-42BE-A828-B07D43BEE680}" dt="2022-10-25T13:50:07.690" v="596" actId="2696"/>
        <pc:sldMkLst>
          <pc:docMk/>
          <pc:sldMk cId="657124095" sldId="1486"/>
        </pc:sldMkLst>
      </pc:sldChg>
      <pc:sldChg chg="del">
        <pc:chgData name="Kelly Stokes" userId="3e5c5154-569e-4d81-aa91-4f91841cdfa9" providerId="ADAL" clId="{A738A70D-440C-42BE-A828-B07D43BEE680}" dt="2022-10-25T13:55:38.558" v="976" actId="2696"/>
        <pc:sldMkLst>
          <pc:docMk/>
          <pc:sldMk cId="501278956" sldId="1487"/>
        </pc:sldMkLst>
      </pc:sldChg>
      <pc:sldChg chg="del">
        <pc:chgData name="Kelly Stokes" userId="3e5c5154-569e-4d81-aa91-4f91841cdfa9" providerId="ADAL" clId="{A738A70D-440C-42BE-A828-B07D43BEE680}" dt="2022-10-25T13:57:24.649" v="1027" actId="2696"/>
        <pc:sldMkLst>
          <pc:docMk/>
          <pc:sldMk cId="2089756565" sldId="1488"/>
        </pc:sldMkLst>
      </pc:sldChg>
      <pc:sldChg chg="del">
        <pc:chgData name="Kelly Stokes" userId="3e5c5154-569e-4d81-aa91-4f91841cdfa9" providerId="ADAL" clId="{A738A70D-440C-42BE-A828-B07D43BEE680}" dt="2022-10-25T13:49:59.107" v="593" actId="2696"/>
        <pc:sldMkLst>
          <pc:docMk/>
          <pc:sldMk cId="3745046872" sldId="1489"/>
        </pc:sldMkLst>
      </pc:sldChg>
      <pc:sldChg chg="del">
        <pc:chgData name="Kelly Stokes" userId="3e5c5154-569e-4d81-aa91-4f91841cdfa9" providerId="ADAL" clId="{A738A70D-440C-42BE-A828-B07D43BEE680}" dt="2022-10-25T13:49:59.107" v="593" actId="2696"/>
        <pc:sldMkLst>
          <pc:docMk/>
          <pc:sldMk cId="456236711" sldId="1490"/>
        </pc:sldMkLst>
      </pc:sldChg>
      <pc:sldChg chg="del">
        <pc:chgData name="Kelly Stokes" userId="3e5c5154-569e-4d81-aa91-4f91841cdfa9" providerId="ADAL" clId="{A738A70D-440C-42BE-A828-B07D43BEE680}" dt="2022-10-25T13:49:59.107" v="593" actId="2696"/>
        <pc:sldMkLst>
          <pc:docMk/>
          <pc:sldMk cId="513058735" sldId="1491"/>
        </pc:sldMkLst>
      </pc:sldChg>
      <pc:sldChg chg="del">
        <pc:chgData name="Kelly Stokes" userId="3e5c5154-569e-4d81-aa91-4f91841cdfa9" providerId="ADAL" clId="{A738A70D-440C-42BE-A828-B07D43BEE680}" dt="2022-10-25T13:49:59.107" v="593" actId="2696"/>
        <pc:sldMkLst>
          <pc:docMk/>
          <pc:sldMk cId="1357195811" sldId="1492"/>
        </pc:sldMkLst>
      </pc:sldChg>
      <pc:sldChg chg="del">
        <pc:chgData name="Kelly Stokes" userId="3e5c5154-569e-4d81-aa91-4f91841cdfa9" providerId="ADAL" clId="{A738A70D-440C-42BE-A828-B07D43BEE680}" dt="2022-10-25T13:49:59.107" v="593" actId="2696"/>
        <pc:sldMkLst>
          <pc:docMk/>
          <pc:sldMk cId="1023059587" sldId="1493"/>
        </pc:sldMkLst>
      </pc:sldChg>
      <pc:sldChg chg="del">
        <pc:chgData name="Kelly Stokes" userId="3e5c5154-569e-4d81-aa91-4f91841cdfa9" providerId="ADAL" clId="{A738A70D-440C-42BE-A828-B07D43BEE680}" dt="2022-10-25T13:49:59.107" v="593" actId="2696"/>
        <pc:sldMkLst>
          <pc:docMk/>
          <pc:sldMk cId="2518509048" sldId="1494"/>
        </pc:sldMkLst>
      </pc:sldChg>
      <pc:sldChg chg="del">
        <pc:chgData name="Kelly Stokes" userId="3e5c5154-569e-4d81-aa91-4f91841cdfa9" providerId="ADAL" clId="{A738A70D-440C-42BE-A828-B07D43BEE680}" dt="2022-10-25T13:49:59.107" v="593" actId="2696"/>
        <pc:sldMkLst>
          <pc:docMk/>
          <pc:sldMk cId="845874744" sldId="1495"/>
        </pc:sldMkLst>
      </pc:sldChg>
      <pc:sldChg chg="del">
        <pc:chgData name="Kelly Stokes" userId="3e5c5154-569e-4d81-aa91-4f91841cdfa9" providerId="ADAL" clId="{A738A70D-440C-42BE-A828-B07D43BEE680}" dt="2022-10-25T13:49:59.107" v="593" actId="2696"/>
        <pc:sldMkLst>
          <pc:docMk/>
          <pc:sldMk cId="1634179266" sldId="1496"/>
        </pc:sldMkLst>
      </pc:sldChg>
      <pc:sldChg chg="del">
        <pc:chgData name="Kelly Stokes" userId="3e5c5154-569e-4d81-aa91-4f91841cdfa9" providerId="ADAL" clId="{A738A70D-440C-42BE-A828-B07D43BEE680}" dt="2022-10-25T13:49:59.107" v="593" actId="2696"/>
        <pc:sldMkLst>
          <pc:docMk/>
          <pc:sldMk cId="2361620013" sldId="1497"/>
        </pc:sldMkLst>
      </pc:sldChg>
      <pc:sldChg chg="del">
        <pc:chgData name="Kelly Stokes" userId="3e5c5154-569e-4d81-aa91-4f91841cdfa9" providerId="ADAL" clId="{A738A70D-440C-42BE-A828-B07D43BEE680}" dt="2022-10-25T13:49:59.107" v="593" actId="2696"/>
        <pc:sldMkLst>
          <pc:docMk/>
          <pc:sldMk cId="3104831666" sldId="1498"/>
        </pc:sldMkLst>
      </pc:sldChg>
      <pc:sldChg chg="del">
        <pc:chgData name="Kelly Stokes" userId="3e5c5154-569e-4d81-aa91-4f91841cdfa9" providerId="ADAL" clId="{A738A70D-440C-42BE-A828-B07D43BEE680}" dt="2022-10-25T13:49:59.107" v="593" actId="2696"/>
        <pc:sldMkLst>
          <pc:docMk/>
          <pc:sldMk cId="3814166517" sldId="1499"/>
        </pc:sldMkLst>
      </pc:sldChg>
      <pc:sldChg chg="del">
        <pc:chgData name="Kelly Stokes" userId="3e5c5154-569e-4d81-aa91-4f91841cdfa9" providerId="ADAL" clId="{A738A70D-440C-42BE-A828-B07D43BEE680}" dt="2022-10-25T13:49:59.107" v="593" actId="2696"/>
        <pc:sldMkLst>
          <pc:docMk/>
          <pc:sldMk cId="626279647" sldId="1500"/>
        </pc:sldMkLst>
      </pc:sldChg>
      <pc:sldChg chg="del">
        <pc:chgData name="Kelly Stokes" userId="3e5c5154-569e-4d81-aa91-4f91841cdfa9" providerId="ADAL" clId="{A738A70D-440C-42BE-A828-B07D43BEE680}" dt="2022-10-25T13:49:59.107" v="593" actId="2696"/>
        <pc:sldMkLst>
          <pc:docMk/>
          <pc:sldMk cId="1245556559" sldId="1501"/>
        </pc:sldMkLst>
      </pc:sldChg>
      <pc:sldChg chg="del">
        <pc:chgData name="Kelly Stokes" userId="3e5c5154-569e-4d81-aa91-4f91841cdfa9" providerId="ADAL" clId="{A738A70D-440C-42BE-A828-B07D43BEE680}" dt="2022-10-25T13:49:59.107" v="593" actId="2696"/>
        <pc:sldMkLst>
          <pc:docMk/>
          <pc:sldMk cId="4245479111" sldId="1502"/>
        </pc:sldMkLst>
      </pc:sldChg>
      <pc:sldChg chg="del">
        <pc:chgData name="Kelly Stokes" userId="3e5c5154-569e-4d81-aa91-4f91841cdfa9" providerId="ADAL" clId="{A738A70D-440C-42BE-A828-B07D43BEE680}" dt="2022-10-25T13:49:59.107" v="593" actId="2696"/>
        <pc:sldMkLst>
          <pc:docMk/>
          <pc:sldMk cId="1199198094" sldId="1503"/>
        </pc:sldMkLst>
      </pc:sldChg>
      <pc:sldChg chg="del">
        <pc:chgData name="Kelly Stokes" userId="3e5c5154-569e-4d81-aa91-4f91841cdfa9" providerId="ADAL" clId="{A738A70D-440C-42BE-A828-B07D43BEE680}" dt="2022-10-25T13:49:59.107" v="593" actId="2696"/>
        <pc:sldMkLst>
          <pc:docMk/>
          <pc:sldMk cId="3050243418" sldId="1504"/>
        </pc:sldMkLst>
      </pc:sldChg>
      <pc:sldChg chg="del">
        <pc:chgData name="Kelly Stokes" userId="3e5c5154-569e-4d81-aa91-4f91841cdfa9" providerId="ADAL" clId="{A738A70D-440C-42BE-A828-B07D43BEE680}" dt="2022-10-25T13:49:59.107" v="593" actId="2696"/>
        <pc:sldMkLst>
          <pc:docMk/>
          <pc:sldMk cId="2443126194" sldId="1505"/>
        </pc:sldMkLst>
      </pc:sldChg>
      <pc:sldChg chg="del">
        <pc:chgData name="Kelly Stokes" userId="3e5c5154-569e-4d81-aa91-4f91841cdfa9" providerId="ADAL" clId="{A738A70D-440C-42BE-A828-B07D43BEE680}" dt="2022-10-25T13:49:59.107" v="593" actId="2696"/>
        <pc:sldMkLst>
          <pc:docMk/>
          <pc:sldMk cId="258368453" sldId="1506"/>
        </pc:sldMkLst>
      </pc:sldChg>
      <pc:sldChg chg="del">
        <pc:chgData name="Kelly Stokes" userId="3e5c5154-569e-4d81-aa91-4f91841cdfa9" providerId="ADAL" clId="{A738A70D-440C-42BE-A828-B07D43BEE680}" dt="2022-10-25T13:49:59.107" v="593" actId="2696"/>
        <pc:sldMkLst>
          <pc:docMk/>
          <pc:sldMk cId="676147608" sldId="1508"/>
        </pc:sldMkLst>
      </pc:sldChg>
      <pc:sldChg chg="del">
        <pc:chgData name="Kelly Stokes" userId="3e5c5154-569e-4d81-aa91-4f91841cdfa9" providerId="ADAL" clId="{A738A70D-440C-42BE-A828-B07D43BEE680}" dt="2022-10-25T13:49:59.107" v="593" actId="2696"/>
        <pc:sldMkLst>
          <pc:docMk/>
          <pc:sldMk cId="138748043" sldId="1509"/>
        </pc:sldMkLst>
      </pc:sldChg>
      <pc:sldChg chg="del">
        <pc:chgData name="Kelly Stokes" userId="3e5c5154-569e-4d81-aa91-4f91841cdfa9" providerId="ADAL" clId="{A738A70D-440C-42BE-A828-B07D43BEE680}" dt="2022-10-25T13:49:59.107" v="593" actId="2696"/>
        <pc:sldMkLst>
          <pc:docMk/>
          <pc:sldMk cId="3882166664" sldId="1511"/>
        </pc:sldMkLst>
      </pc:sldChg>
      <pc:sldChg chg="del">
        <pc:chgData name="Kelly Stokes" userId="3e5c5154-569e-4d81-aa91-4f91841cdfa9" providerId="ADAL" clId="{A738A70D-440C-42BE-A828-B07D43BEE680}" dt="2022-10-25T13:49:59.107" v="593" actId="2696"/>
        <pc:sldMkLst>
          <pc:docMk/>
          <pc:sldMk cId="4028696282" sldId="1512"/>
        </pc:sldMkLst>
      </pc:sldChg>
      <pc:sldChg chg="del">
        <pc:chgData name="Kelly Stokes" userId="3e5c5154-569e-4d81-aa91-4f91841cdfa9" providerId="ADAL" clId="{A738A70D-440C-42BE-A828-B07D43BEE680}" dt="2022-10-25T13:49:59.107" v="593" actId="2696"/>
        <pc:sldMkLst>
          <pc:docMk/>
          <pc:sldMk cId="4267339815" sldId="1514"/>
        </pc:sldMkLst>
      </pc:sldChg>
      <pc:sldChg chg="del">
        <pc:chgData name="Kelly Stokes" userId="3e5c5154-569e-4d81-aa91-4f91841cdfa9" providerId="ADAL" clId="{A738A70D-440C-42BE-A828-B07D43BEE680}" dt="2022-10-25T13:49:59.107" v="593" actId="2696"/>
        <pc:sldMkLst>
          <pc:docMk/>
          <pc:sldMk cId="1083057361" sldId="1515"/>
        </pc:sldMkLst>
      </pc:sldChg>
      <pc:sldChg chg="del">
        <pc:chgData name="Kelly Stokes" userId="3e5c5154-569e-4d81-aa91-4f91841cdfa9" providerId="ADAL" clId="{A738A70D-440C-42BE-A828-B07D43BEE680}" dt="2022-10-25T13:49:59.107" v="593" actId="2696"/>
        <pc:sldMkLst>
          <pc:docMk/>
          <pc:sldMk cId="4143308105" sldId="1516"/>
        </pc:sldMkLst>
      </pc:sldChg>
      <pc:sldChg chg="del">
        <pc:chgData name="Kelly Stokes" userId="3e5c5154-569e-4d81-aa91-4f91841cdfa9" providerId="ADAL" clId="{A738A70D-440C-42BE-A828-B07D43BEE680}" dt="2022-10-25T13:49:59.107" v="593" actId="2696"/>
        <pc:sldMkLst>
          <pc:docMk/>
          <pc:sldMk cId="3749141525" sldId="1517"/>
        </pc:sldMkLst>
      </pc:sldChg>
      <pc:sldChg chg="del">
        <pc:chgData name="Kelly Stokes" userId="3e5c5154-569e-4d81-aa91-4f91841cdfa9" providerId="ADAL" clId="{A738A70D-440C-42BE-A828-B07D43BEE680}" dt="2022-10-25T13:49:59.107" v="593" actId="2696"/>
        <pc:sldMkLst>
          <pc:docMk/>
          <pc:sldMk cId="4135057651" sldId="1518"/>
        </pc:sldMkLst>
      </pc:sldChg>
      <pc:sldChg chg="del">
        <pc:chgData name="Kelly Stokes" userId="3e5c5154-569e-4d81-aa91-4f91841cdfa9" providerId="ADAL" clId="{A738A70D-440C-42BE-A828-B07D43BEE680}" dt="2022-10-25T13:49:59.107" v="593" actId="2696"/>
        <pc:sldMkLst>
          <pc:docMk/>
          <pc:sldMk cId="2406033347" sldId="1519"/>
        </pc:sldMkLst>
      </pc:sldChg>
      <pc:sldChg chg="del">
        <pc:chgData name="Kelly Stokes" userId="3e5c5154-569e-4d81-aa91-4f91841cdfa9" providerId="ADAL" clId="{A738A70D-440C-42BE-A828-B07D43BEE680}" dt="2022-10-25T13:49:59.107" v="593" actId="2696"/>
        <pc:sldMkLst>
          <pc:docMk/>
          <pc:sldMk cId="4097512401" sldId="1521"/>
        </pc:sldMkLst>
      </pc:sldChg>
      <pc:sldChg chg="del">
        <pc:chgData name="Kelly Stokes" userId="3e5c5154-569e-4d81-aa91-4f91841cdfa9" providerId="ADAL" clId="{A738A70D-440C-42BE-A828-B07D43BEE680}" dt="2022-10-25T13:49:59.107" v="593" actId="2696"/>
        <pc:sldMkLst>
          <pc:docMk/>
          <pc:sldMk cId="1090374026" sldId="1522"/>
        </pc:sldMkLst>
      </pc:sldChg>
      <pc:sldChg chg="del">
        <pc:chgData name="Kelly Stokes" userId="3e5c5154-569e-4d81-aa91-4f91841cdfa9" providerId="ADAL" clId="{A738A70D-440C-42BE-A828-B07D43BEE680}" dt="2022-10-25T13:49:59.107" v="593" actId="2696"/>
        <pc:sldMkLst>
          <pc:docMk/>
          <pc:sldMk cId="3581538832" sldId="1524"/>
        </pc:sldMkLst>
      </pc:sldChg>
      <pc:sldChg chg="del">
        <pc:chgData name="Kelly Stokes" userId="3e5c5154-569e-4d81-aa91-4f91841cdfa9" providerId="ADAL" clId="{A738A70D-440C-42BE-A828-B07D43BEE680}" dt="2022-10-25T13:49:59.107" v="593" actId="2696"/>
        <pc:sldMkLst>
          <pc:docMk/>
          <pc:sldMk cId="3457689517" sldId="1525"/>
        </pc:sldMkLst>
      </pc:sldChg>
      <pc:sldChg chg="del">
        <pc:chgData name="Kelly Stokes" userId="3e5c5154-569e-4d81-aa91-4f91841cdfa9" providerId="ADAL" clId="{A738A70D-440C-42BE-A828-B07D43BEE680}" dt="2022-10-25T13:49:59.107" v="593" actId="2696"/>
        <pc:sldMkLst>
          <pc:docMk/>
          <pc:sldMk cId="2814096059" sldId="1527"/>
        </pc:sldMkLst>
      </pc:sldChg>
      <pc:sldChg chg="del">
        <pc:chgData name="Kelly Stokes" userId="3e5c5154-569e-4d81-aa91-4f91841cdfa9" providerId="ADAL" clId="{A738A70D-440C-42BE-A828-B07D43BEE680}" dt="2022-10-25T13:49:59.107" v="593" actId="2696"/>
        <pc:sldMkLst>
          <pc:docMk/>
          <pc:sldMk cId="564228330" sldId="1528"/>
        </pc:sldMkLst>
      </pc:sldChg>
      <pc:sldChg chg="del">
        <pc:chgData name="Kelly Stokes" userId="3e5c5154-569e-4d81-aa91-4f91841cdfa9" providerId="ADAL" clId="{A738A70D-440C-42BE-A828-B07D43BEE680}" dt="2022-10-25T13:49:59.107" v="593" actId="2696"/>
        <pc:sldMkLst>
          <pc:docMk/>
          <pc:sldMk cId="2365689767" sldId="1530"/>
        </pc:sldMkLst>
      </pc:sldChg>
      <pc:sldChg chg="del">
        <pc:chgData name="Kelly Stokes" userId="3e5c5154-569e-4d81-aa91-4f91841cdfa9" providerId="ADAL" clId="{A738A70D-440C-42BE-A828-B07D43BEE680}" dt="2022-10-25T13:49:59.107" v="593" actId="2696"/>
        <pc:sldMkLst>
          <pc:docMk/>
          <pc:sldMk cId="1266059717" sldId="1531"/>
        </pc:sldMkLst>
      </pc:sldChg>
      <pc:sldChg chg="del">
        <pc:chgData name="Kelly Stokes" userId="3e5c5154-569e-4d81-aa91-4f91841cdfa9" providerId="ADAL" clId="{A738A70D-440C-42BE-A828-B07D43BEE680}" dt="2022-10-25T13:49:59.107" v="593" actId="2696"/>
        <pc:sldMkLst>
          <pc:docMk/>
          <pc:sldMk cId="2319887964" sldId="1533"/>
        </pc:sldMkLst>
      </pc:sldChg>
      <pc:sldChg chg="del">
        <pc:chgData name="Kelly Stokes" userId="3e5c5154-569e-4d81-aa91-4f91841cdfa9" providerId="ADAL" clId="{A738A70D-440C-42BE-A828-B07D43BEE680}" dt="2022-10-25T13:49:59.107" v="593" actId="2696"/>
        <pc:sldMkLst>
          <pc:docMk/>
          <pc:sldMk cId="2935969406" sldId="1534"/>
        </pc:sldMkLst>
      </pc:sldChg>
      <pc:sldChg chg="del">
        <pc:chgData name="Kelly Stokes" userId="3e5c5154-569e-4d81-aa91-4f91841cdfa9" providerId="ADAL" clId="{A738A70D-440C-42BE-A828-B07D43BEE680}" dt="2022-10-25T13:49:59.107" v="593" actId="2696"/>
        <pc:sldMkLst>
          <pc:docMk/>
          <pc:sldMk cId="1752657522" sldId="1536"/>
        </pc:sldMkLst>
      </pc:sldChg>
      <pc:sldChg chg="del">
        <pc:chgData name="Kelly Stokes" userId="3e5c5154-569e-4d81-aa91-4f91841cdfa9" providerId="ADAL" clId="{A738A70D-440C-42BE-A828-B07D43BEE680}" dt="2022-10-25T13:49:59.107" v="593" actId="2696"/>
        <pc:sldMkLst>
          <pc:docMk/>
          <pc:sldMk cId="3985805194" sldId="1539"/>
        </pc:sldMkLst>
      </pc:sldChg>
      <pc:sldChg chg="del">
        <pc:chgData name="Kelly Stokes" userId="3e5c5154-569e-4d81-aa91-4f91841cdfa9" providerId="ADAL" clId="{A738A70D-440C-42BE-A828-B07D43BEE680}" dt="2022-10-25T13:49:59.107" v="593" actId="2696"/>
        <pc:sldMkLst>
          <pc:docMk/>
          <pc:sldMk cId="479647412" sldId="1542"/>
        </pc:sldMkLst>
      </pc:sldChg>
      <pc:sldChg chg="del">
        <pc:chgData name="Kelly Stokes" userId="3e5c5154-569e-4d81-aa91-4f91841cdfa9" providerId="ADAL" clId="{A738A70D-440C-42BE-A828-B07D43BEE680}" dt="2022-10-25T13:49:59.107" v="593" actId="2696"/>
        <pc:sldMkLst>
          <pc:docMk/>
          <pc:sldMk cId="260037440" sldId="1545"/>
        </pc:sldMkLst>
      </pc:sldChg>
      <pc:sldChg chg="del">
        <pc:chgData name="Kelly Stokes" userId="3e5c5154-569e-4d81-aa91-4f91841cdfa9" providerId="ADAL" clId="{A738A70D-440C-42BE-A828-B07D43BEE680}" dt="2022-10-25T13:49:59.107" v="593" actId="2696"/>
        <pc:sldMkLst>
          <pc:docMk/>
          <pc:sldMk cId="581622509" sldId="1546"/>
        </pc:sldMkLst>
      </pc:sldChg>
      <pc:sldChg chg="del">
        <pc:chgData name="Kelly Stokes" userId="3e5c5154-569e-4d81-aa91-4f91841cdfa9" providerId="ADAL" clId="{A738A70D-440C-42BE-A828-B07D43BEE680}" dt="2022-10-25T13:49:59.107" v="593" actId="2696"/>
        <pc:sldMkLst>
          <pc:docMk/>
          <pc:sldMk cId="439893857" sldId="1547"/>
        </pc:sldMkLst>
      </pc:sldChg>
      <pc:sldChg chg="del">
        <pc:chgData name="Kelly Stokes" userId="3e5c5154-569e-4d81-aa91-4f91841cdfa9" providerId="ADAL" clId="{A738A70D-440C-42BE-A828-B07D43BEE680}" dt="2022-10-25T13:49:59.107" v="593" actId="2696"/>
        <pc:sldMkLst>
          <pc:docMk/>
          <pc:sldMk cId="472627417" sldId="1548"/>
        </pc:sldMkLst>
      </pc:sldChg>
      <pc:sldChg chg="del">
        <pc:chgData name="Kelly Stokes" userId="3e5c5154-569e-4d81-aa91-4f91841cdfa9" providerId="ADAL" clId="{A738A70D-440C-42BE-A828-B07D43BEE680}" dt="2022-10-25T13:49:59.107" v="593" actId="2696"/>
        <pc:sldMkLst>
          <pc:docMk/>
          <pc:sldMk cId="2034392446" sldId="1549"/>
        </pc:sldMkLst>
      </pc:sldChg>
      <pc:sldChg chg="del">
        <pc:chgData name="Kelly Stokes" userId="3e5c5154-569e-4d81-aa91-4f91841cdfa9" providerId="ADAL" clId="{A738A70D-440C-42BE-A828-B07D43BEE680}" dt="2022-10-25T13:49:59.107" v="593" actId="2696"/>
        <pc:sldMkLst>
          <pc:docMk/>
          <pc:sldMk cId="1986383930" sldId="1550"/>
        </pc:sldMkLst>
      </pc:sldChg>
      <pc:sldChg chg="del">
        <pc:chgData name="Kelly Stokes" userId="3e5c5154-569e-4d81-aa91-4f91841cdfa9" providerId="ADAL" clId="{A738A70D-440C-42BE-A828-B07D43BEE680}" dt="2022-10-25T13:49:59.107" v="593" actId="2696"/>
        <pc:sldMkLst>
          <pc:docMk/>
          <pc:sldMk cId="1298662197" sldId="1551"/>
        </pc:sldMkLst>
      </pc:sldChg>
      <pc:sldChg chg="del">
        <pc:chgData name="Kelly Stokes" userId="3e5c5154-569e-4d81-aa91-4f91841cdfa9" providerId="ADAL" clId="{A738A70D-440C-42BE-A828-B07D43BEE680}" dt="2022-10-25T13:49:59.107" v="593" actId="2696"/>
        <pc:sldMkLst>
          <pc:docMk/>
          <pc:sldMk cId="2993355308" sldId="1552"/>
        </pc:sldMkLst>
      </pc:sldChg>
      <pc:sldChg chg="del">
        <pc:chgData name="Kelly Stokes" userId="3e5c5154-569e-4d81-aa91-4f91841cdfa9" providerId="ADAL" clId="{A738A70D-440C-42BE-A828-B07D43BEE680}" dt="2022-10-25T13:49:59.107" v="593" actId="2696"/>
        <pc:sldMkLst>
          <pc:docMk/>
          <pc:sldMk cId="2083519588" sldId="1553"/>
        </pc:sldMkLst>
      </pc:sldChg>
      <pc:sldChg chg="del">
        <pc:chgData name="Kelly Stokes" userId="3e5c5154-569e-4d81-aa91-4f91841cdfa9" providerId="ADAL" clId="{A738A70D-440C-42BE-A828-B07D43BEE680}" dt="2022-10-25T13:49:59.107" v="593" actId="2696"/>
        <pc:sldMkLst>
          <pc:docMk/>
          <pc:sldMk cId="2110985913" sldId="1554"/>
        </pc:sldMkLst>
      </pc:sldChg>
      <pc:sldChg chg="del">
        <pc:chgData name="Kelly Stokes" userId="3e5c5154-569e-4d81-aa91-4f91841cdfa9" providerId="ADAL" clId="{A738A70D-440C-42BE-A828-B07D43BEE680}" dt="2022-10-25T13:49:59.107" v="593" actId="2696"/>
        <pc:sldMkLst>
          <pc:docMk/>
          <pc:sldMk cId="290954837" sldId="1555"/>
        </pc:sldMkLst>
      </pc:sldChg>
      <pc:sldChg chg="del">
        <pc:chgData name="Kelly Stokes" userId="3e5c5154-569e-4d81-aa91-4f91841cdfa9" providerId="ADAL" clId="{A738A70D-440C-42BE-A828-B07D43BEE680}" dt="2022-10-25T13:49:59.107" v="593" actId="2696"/>
        <pc:sldMkLst>
          <pc:docMk/>
          <pc:sldMk cId="3316749924" sldId="1556"/>
        </pc:sldMkLst>
      </pc:sldChg>
      <pc:sldChg chg="del">
        <pc:chgData name="Kelly Stokes" userId="3e5c5154-569e-4d81-aa91-4f91841cdfa9" providerId="ADAL" clId="{A738A70D-440C-42BE-A828-B07D43BEE680}" dt="2022-10-25T13:49:59.107" v="593" actId="2696"/>
        <pc:sldMkLst>
          <pc:docMk/>
          <pc:sldMk cId="3342888504" sldId="1557"/>
        </pc:sldMkLst>
      </pc:sldChg>
      <pc:sldChg chg="del">
        <pc:chgData name="Kelly Stokes" userId="3e5c5154-569e-4d81-aa91-4f91841cdfa9" providerId="ADAL" clId="{A738A70D-440C-42BE-A828-B07D43BEE680}" dt="2022-10-25T13:49:59.107" v="593" actId="2696"/>
        <pc:sldMkLst>
          <pc:docMk/>
          <pc:sldMk cId="692209774" sldId="1558"/>
        </pc:sldMkLst>
      </pc:sldChg>
      <pc:sldChg chg="del">
        <pc:chgData name="Kelly Stokes" userId="3e5c5154-569e-4d81-aa91-4f91841cdfa9" providerId="ADAL" clId="{A738A70D-440C-42BE-A828-B07D43BEE680}" dt="2022-10-25T13:49:59.107" v="593" actId="2696"/>
        <pc:sldMkLst>
          <pc:docMk/>
          <pc:sldMk cId="3055042859" sldId="1559"/>
        </pc:sldMkLst>
      </pc:sldChg>
      <pc:sldChg chg="del">
        <pc:chgData name="Kelly Stokes" userId="3e5c5154-569e-4d81-aa91-4f91841cdfa9" providerId="ADAL" clId="{A738A70D-440C-42BE-A828-B07D43BEE680}" dt="2022-10-25T13:49:59.107" v="593" actId="2696"/>
        <pc:sldMkLst>
          <pc:docMk/>
          <pc:sldMk cId="2394221627" sldId="1560"/>
        </pc:sldMkLst>
      </pc:sldChg>
      <pc:sldChg chg="del">
        <pc:chgData name="Kelly Stokes" userId="3e5c5154-569e-4d81-aa91-4f91841cdfa9" providerId="ADAL" clId="{A738A70D-440C-42BE-A828-B07D43BEE680}" dt="2022-10-25T13:49:59.107" v="593" actId="2696"/>
        <pc:sldMkLst>
          <pc:docMk/>
          <pc:sldMk cId="1384754253" sldId="1561"/>
        </pc:sldMkLst>
      </pc:sldChg>
      <pc:sldChg chg="del">
        <pc:chgData name="Kelly Stokes" userId="3e5c5154-569e-4d81-aa91-4f91841cdfa9" providerId="ADAL" clId="{A738A70D-440C-42BE-A828-B07D43BEE680}" dt="2022-10-25T13:49:59.107" v="593" actId="2696"/>
        <pc:sldMkLst>
          <pc:docMk/>
          <pc:sldMk cId="697258492" sldId="1562"/>
        </pc:sldMkLst>
      </pc:sldChg>
      <pc:sldChg chg="del">
        <pc:chgData name="Kelly Stokes" userId="3e5c5154-569e-4d81-aa91-4f91841cdfa9" providerId="ADAL" clId="{A738A70D-440C-42BE-A828-B07D43BEE680}" dt="2022-10-25T13:49:59.107" v="593" actId="2696"/>
        <pc:sldMkLst>
          <pc:docMk/>
          <pc:sldMk cId="3486337697" sldId="1563"/>
        </pc:sldMkLst>
      </pc:sldChg>
      <pc:sldChg chg="del">
        <pc:chgData name="Kelly Stokes" userId="3e5c5154-569e-4d81-aa91-4f91841cdfa9" providerId="ADAL" clId="{A738A70D-440C-42BE-A828-B07D43BEE680}" dt="2022-10-25T13:49:59.107" v="593" actId="2696"/>
        <pc:sldMkLst>
          <pc:docMk/>
          <pc:sldMk cId="3208759348" sldId="1564"/>
        </pc:sldMkLst>
      </pc:sldChg>
      <pc:sldChg chg="del">
        <pc:chgData name="Kelly Stokes" userId="3e5c5154-569e-4d81-aa91-4f91841cdfa9" providerId="ADAL" clId="{A738A70D-440C-42BE-A828-B07D43BEE680}" dt="2022-10-25T13:49:59.107" v="593" actId="2696"/>
        <pc:sldMkLst>
          <pc:docMk/>
          <pc:sldMk cId="1781651278" sldId="1565"/>
        </pc:sldMkLst>
      </pc:sldChg>
      <pc:sldChg chg="del">
        <pc:chgData name="Kelly Stokes" userId="3e5c5154-569e-4d81-aa91-4f91841cdfa9" providerId="ADAL" clId="{A738A70D-440C-42BE-A828-B07D43BEE680}" dt="2022-10-25T13:49:59.107" v="593" actId="2696"/>
        <pc:sldMkLst>
          <pc:docMk/>
          <pc:sldMk cId="2709626054" sldId="1566"/>
        </pc:sldMkLst>
      </pc:sldChg>
      <pc:sldChg chg="del">
        <pc:chgData name="Kelly Stokes" userId="3e5c5154-569e-4d81-aa91-4f91841cdfa9" providerId="ADAL" clId="{A738A70D-440C-42BE-A828-B07D43BEE680}" dt="2022-10-25T13:49:59.107" v="593" actId="2696"/>
        <pc:sldMkLst>
          <pc:docMk/>
          <pc:sldMk cId="101588624" sldId="1567"/>
        </pc:sldMkLst>
      </pc:sldChg>
      <pc:sldChg chg="del">
        <pc:chgData name="Kelly Stokes" userId="3e5c5154-569e-4d81-aa91-4f91841cdfa9" providerId="ADAL" clId="{A738A70D-440C-42BE-A828-B07D43BEE680}" dt="2022-10-25T13:49:59.107" v="593" actId="2696"/>
        <pc:sldMkLst>
          <pc:docMk/>
          <pc:sldMk cId="4205099406" sldId="1568"/>
        </pc:sldMkLst>
      </pc:sldChg>
      <pc:sldChg chg="del">
        <pc:chgData name="Kelly Stokes" userId="3e5c5154-569e-4d81-aa91-4f91841cdfa9" providerId="ADAL" clId="{A738A70D-440C-42BE-A828-B07D43BEE680}" dt="2022-10-25T13:49:59.107" v="593" actId="2696"/>
        <pc:sldMkLst>
          <pc:docMk/>
          <pc:sldMk cId="2724902494" sldId="1569"/>
        </pc:sldMkLst>
      </pc:sldChg>
      <pc:sldChg chg="del">
        <pc:chgData name="Kelly Stokes" userId="3e5c5154-569e-4d81-aa91-4f91841cdfa9" providerId="ADAL" clId="{A738A70D-440C-42BE-A828-B07D43BEE680}" dt="2022-10-25T13:49:59.107" v="593" actId="2696"/>
        <pc:sldMkLst>
          <pc:docMk/>
          <pc:sldMk cId="238551839" sldId="1570"/>
        </pc:sldMkLst>
      </pc:sldChg>
      <pc:sldChg chg="del">
        <pc:chgData name="Kelly Stokes" userId="3e5c5154-569e-4d81-aa91-4f91841cdfa9" providerId="ADAL" clId="{A738A70D-440C-42BE-A828-B07D43BEE680}" dt="2022-10-25T13:49:59.107" v="593" actId="2696"/>
        <pc:sldMkLst>
          <pc:docMk/>
          <pc:sldMk cId="2325643836" sldId="1571"/>
        </pc:sldMkLst>
      </pc:sldChg>
      <pc:sldChg chg="del">
        <pc:chgData name="Kelly Stokes" userId="3e5c5154-569e-4d81-aa91-4f91841cdfa9" providerId="ADAL" clId="{A738A70D-440C-42BE-A828-B07D43BEE680}" dt="2022-10-25T13:49:59.107" v="593" actId="2696"/>
        <pc:sldMkLst>
          <pc:docMk/>
          <pc:sldMk cId="1311888357" sldId="1572"/>
        </pc:sldMkLst>
      </pc:sldChg>
      <pc:sldChg chg="del">
        <pc:chgData name="Kelly Stokes" userId="3e5c5154-569e-4d81-aa91-4f91841cdfa9" providerId="ADAL" clId="{A738A70D-440C-42BE-A828-B07D43BEE680}" dt="2022-10-25T13:49:59.107" v="593" actId="2696"/>
        <pc:sldMkLst>
          <pc:docMk/>
          <pc:sldMk cId="1560437657" sldId="1573"/>
        </pc:sldMkLst>
      </pc:sldChg>
      <pc:sldChg chg="del">
        <pc:chgData name="Kelly Stokes" userId="3e5c5154-569e-4d81-aa91-4f91841cdfa9" providerId="ADAL" clId="{A738A70D-440C-42BE-A828-B07D43BEE680}" dt="2022-10-25T13:49:59.107" v="593" actId="2696"/>
        <pc:sldMkLst>
          <pc:docMk/>
          <pc:sldMk cId="46912654" sldId="1574"/>
        </pc:sldMkLst>
      </pc:sldChg>
      <pc:sldChg chg="del">
        <pc:chgData name="Kelly Stokes" userId="3e5c5154-569e-4d81-aa91-4f91841cdfa9" providerId="ADAL" clId="{A738A70D-440C-42BE-A828-B07D43BEE680}" dt="2022-10-25T13:49:59.107" v="593" actId="2696"/>
        <pc:sldMkLst>
          <pc:docMk/>
          <pc:sldMk cId="1146379987" sldId="1575"/>
        </pc:sldMkLst>
      </pc:sldChg>
      <pc:sldChg chg="del">
        <pc:chgData name="Kelly Stokes" userId="3e5c5154-569e-4d81-aa91-4f91841cdfa9" providerId="ADAL" clId="{A738A70D-440C-42BE-A828-B07D43BEE680}" dt="2022-10-25T13:49:59.107" v="593" actId="2696"/>
        <pc:sldMkLst>
          <pc:docMk/>
          <pc:sldMk cId="1109275955" sldId="1576"/>
        </pc:sldMkLst>
      </pc:sldChg>
      <pc:sldChg chg="del">
        <pc:chgData name="Kelly Stokes" userId="3e5c5154-569e-4d81-aa91-4f91841cdfa9" providerId="ADAL" clId="{A738A70D-440C-42BE-A828-B07D43BEE680}" dt="2022-10-25T13:49:59.107" v="593" actId="2696"/>
        <pc:sldMkLst>
          <pc:docMk/>
          <pc:sldMk cId="603149880" sldId="1577"/>
        </pc:sldMkLst>
      </pc:sldChg>
      <pc:sldChg chg="del">
        <pc:chgData name="Kelly Stokes" userId="3e5c5154-569e-4d81-aa91-4f91841cdfa9" providerId="ADAL" clId="{A738A70D-440C-42BE-A828-B07D43BEE680}" dt="2022-10-25T13:49:59.107" v="593" actId="2696"/>
        <pc:sldMkLst>
          <pc:docMk/>
          <pc:sldMk cId="1428074616" sldId="1578"/>
        </pc:sldMkLst>
      </pc:sldChg>
      <pc:sldChg chg="del">
        <pc:chgData name="Kelly Stokes" userId="3e5c5154-569e-4d81-aa91-4f91841cdfa9" providerId="ADAL" clId="{A738A70D-440C-42BE-A828-B07D43BEE680}" dt="2022-10-25T13:49:59.107" v="593" actId="2696"/>
        <pc:sldMkLst>
          <pc:docMk/>
          <pc:sldMk cId="897339548" sldId="1579"/>
        </pc:sldMkLst>
      </pc:sldChg>
      <pc:sldChg chg="del">
        <pc:chgData name="Kelly Stokes" userId="3e5c5154-569e-4d81-aa91-4f91841cdfa9" providerId="ADAL" clId="{A738A70D-440C-42BE-A828-B07D43BEE680}" dt="2022-10-25T13:49:59.107" v="593" actId="2696"/>
        <pc:sldMkLst>
          <pc:docMk/>
          <pc:sldMk cId="967170759" sldId="1580"/>
        </pc:sldMkLst>
      </pc:sldChg>
      <pc:sldChg chg="del">
        <pc:chgData name="Kelly Stokes" userId="3e5c5154-569e-4d81-aa91-4f91841cdfa9" providerId="ADAL" clId="{A738A70D-440C-42BE-A828-B07D43BEE680}" dt="2022-10-25T13:49:59.107" v="593" actId="2696"/>
        <pc:sldMkLst>
          <pc:docMk/>
          <pc:sldMk cId="189766189" sldId="1581"/>
        </pc:sldMkLst>
      </pc:sldChg>
      <pc:sldChg chg="del">
        <pc:chgData name="Kelly Stokes" userId="3e5c5154-569e-4d81-aa91-4f91841cdfa9" providerId="ADAL" clId="{A738A70D-440C-42BE-A828-B07D43BEE680}" dt="2022-10-25T13:49:59.107" v="593" actId="2696"/>
        <pc:sldMkLst>
          <pc:docMk/>
          <pc:sldMk cId="3461972163" sldId="1583"/>
        </pc:sldMkLst>
      </pc:sldChg>
      <pc:sldChg chg="del">
        <pc:chgData name="Kelly Stokes" userId="3e5c5154-569e-4d81-aa91-4f91841cdfa9" providerId="ADAL" clId="{A738A70D-440C-42BE-A828-B07D43BEE680}" dt="2022-10-25T13:49:59.107" v="593" actId="2696"/>
        <pc:sldMkLst>
          <pc:docMk/>
          <pc:sldMk cId="1670884943" sldId="1584"/>
        </pc:sldMkLst>
      </pc:sldChg>
      <pc:sldChg chg="del">
        <pc:chgData name="Kelly Stokes" userId="3e5c5154-569e-4d81-aa91-4f91841cdfa9" providerId="ADAL" clId="{A738A70D-440C-42BE-A828-B07D43BEE680}" dt="2022-10-25T13:49:59.107" v="593" actId="2696"/>
        <pc:sldMkLst>
          <pc:docMk/>
          <pc:sldMk cId="2612505561" sldId="1586"/>
        </pc:sldMkLst>
      </pc:sldChg>
      <pc:sldChg chg="del">
        <pc:chgData name="Kelly Stokes" userId="3e5c5154-569e-4d81-aa91-4f91841cdfa9" providerId="ADAL" clId="{A738A70D-440C-42BE-A828-B07D43BEE680}" dt="2022-10-25T13:49:59.107" v="593" actId="2696"/>
        <pc:sldMkLst>
          <pc:docMk/>
          <pc:sldMk cId="2885582163" sldId="1587"/>
        </pc:sldMkLst>
      </pc:sldChg>
      <pc:sldChg chg="del">
        <pc:chgData name="Kelly Stokes" userId="3e5c5154-569e-4d81-aa91-4f91841cdfa9" providerId="ADAL" clId="{A738A70D-440C-42BE-A828-B07D43BEE680}" dt="2022-10-25T13:49:59.107" v="593" actId="2696"/>
        <pc:sldMkLst>
          <pc:docMk/>
          <pc:sldMk cId="993606998" sldId="1589"/>
        </pc:sldMkLst>
      </pc:sldChg>
      <pc:sldChg chg="del">
        <pc:chgData name="Kelly Stokes" userId="3e5c5154-569e-4d81-aa91-4f91841cdfa9" providerId="ADAL" clId="{A738A70D-440C-42BE-A828-B07D43BEE680}" dt="2022-10-25T13:49:59.107" v="593" actId="2696"/>
        <pc:sldMkLst>
          <pc:docMk/>
          <pc:sldMk cId="3876875449" sldId="1590"/>
        </pc:sldMkLst>
      </pc:sldChg>
      <pc:sldChg chg="del">
        <pc:chgData name="Kelly Stokes" userId="3e5c5154-569e-4d81-aa91-4f91841cdfa9" providerId="ADAL" clId="{A738A70D-440C-42BE-A828-B07D43BEE680}" dt="2022-10-25T13:49:59.107" v="593" actId="2696"/>
        <pc:sldMkLst>
          <pc:docMk/>
          <pc:sldMk cId="577338008" sldId="1591"/>
        </pc:sldMkLst>
      </pc:sldChg>
      <pc:sldChg chg="del">
        <pc:chgData name="Kelly Stokes" userId="3e5c5154-569e-4d81-aa91-4f91841cdfa9" providerId="ADAL" clId="{A738A70D-440C-42BE-A828-B07D43BEE680}" dt="2022-10-25T13:49:59.107" v="593" actId="2696"/>
        <pc:sldMkLst>
          <pc:docMk/>
          <pc:sldMk cId="1958766114" sldId="1592"/>
        </pc:sldMkLst>
      </pc:sldChg>
      <pc:sldChg chg="del">
        <pc:chgData name="Kelly Stokes" userId="3e5c5154-569e-4d81-aa91-4f91841cdfa9" providerId="ADAL" clId="{A738A70D-440C-42BE-A828-B07D43BEE680}" dt="2022-10-25T13:49:59.107" v="593" actId="2696"/>
        <pc:sldMkLst>
          <pc:docMk/>
          <pc:sldMk cId="4011889406" sldId="1593"/>
        </pc:sldMkLst>
      </pc:sldChg>
      <pc:sldChg chg="del">
        <pc:chgData name="Kelly Stokes" userId="3e5c5154-569e-4d81-aa91-4f91841cdfa9" providerId="ADAL" clId="{A738A70D-440C-42BE-A828-B07D43BEE680}" dt="2022-10-25T13:49:59.107" v="593" actId="2696"/>
        <pc:sldMkLst>
          <pc:docMk/>
          <pc:sldMk cId="2060953832" sldId="1594"/>
        </pc:sldMkLst>
      </pc:sldChg>
      <pc:sldChg chg="del">
        <pc:chgData name="Kelly Stokes" userId="3e5c5154-569e-4d81-aa91-4f91841cdfa9" providerId="ADAL" clId="{A738A70D-440C-42BE-A828-B07D43BEE680}" dt="2022-10-25T13:49:59.107" v="593" actId="2696"/>
        <pc:sldMkLst>
          <pc:docMk/>
          <pc:sldMk cId="1912661291" sldId="1596"/>
        </pc:sldMkLst>
      </pc:sldChg>
      <pc:sldChg chg="del">
        <pc:chgData name="Kelly Stokes" userId="3e5c5154-569e-4d81-aa91-4f91841cdfa9" providerId="ADAL" clId="{A738A70D-440C-42BE-A828-B07D43BEE680}" dt="2022-10-25T13:49:59.107" v="593" actId="2696"/>
        <pc:sldMkLst>
          <pc:docMk/>
          <pc:sldMk cId="826375305" sldId="1597"/>
        </pc:sldMkLst>
      </pc:sldChg>
      <pc:sldChg chg="del">
        <pc:chgData name="Kelly Stokes" userId="3e5c5154-569e-4d81-aa91-4f91841cdfa9" providerId="ADAL" clId="{A738A70D-440C-42BE-A828-B07D43BEE680}" dt="2022-10-25T13:49:59.107" v="593" actId="2696"/>
        <pc:sldMkLst>
          <pc:docMk/>
          <pc:sldMk cId="2551440930" sldId="1599"/>
        </pc:sldMkLst>
      </pc:sldChg>
      <pc:sldChg chg="del">
        <pc:chgData name="Kelly Stokes" userId="3e5c5154-569e-4d81-aa91-4f91841cdfa9" providerId="ADAL" clId="{A738A70D-440C-42BE-A828-B07D43BEE680}" dt="2022-10-25T13:49:59.107" v="593" actId="2696"/>
        <pc:sldMkLst>
          <pc:docMk/>
          <pc:sldMk cId="3949395297" sldId="1600"/>
        </pc:sldMkLst>
      </pc:sldChg>
      <pc:sldChg chg="del">
        <pc:chgData name="Kelly Stokes" userId="3e5c5154-569e-4d81-aa91-4f91841cdfa9" providerId="ADAL" clId="{A738A70D-440C-42BE-A828-B07D43BEE680}" dt="2022-10-25T13:49:59.107" v="593" actId="2696"/>
        <pc:sldMkLst>
          <pc:docMk/>
          <pc:sldMk cId="2271224024" sldId="1602"/>
        </pc:sldMkLst>
      </pc:sldChg>
      <pc:sldChg chg="del">
        <pc:chgData name="Kelly Stokes" userId="3e5c5154-569e-4d81-aa91-4f91841cdfa9" providerId="ADAL" clId="{A738A70D-440C-42BE-A828-B07D43BEE680}" dt="2022-10-25T13:49:59.107" v="593" actId="2696"/>
        <pc:sldMkLst>
          <pc:docMk/>
          <pc:sldMk cId="892390614" sldId="1603"/>
        </pc:sldMkLst>
      </pc:sldChg>
      <pc:sldChg chg="del">
        <pc:chgData name="Kelly Stokes" userId="3e5c5154-569e-4d81-aa91-4f91841cdfa9" providerId="ADAL" clId="{A738A70D-440C-42BE-A828-B07D43BEE680}" dt="2022-10-25T13:49:59.107" v="593" actId="2696"/>
        <pc:sldMkLst>
          <pc:docMk/>
          <pc:sldMk cId="11391381" sldId="1605"/>
        </pc:sldMkLst>
      </pc:sldChg>
      <pc:sldChg chg="del">
        <pc:chgData name="Kelly Stokes" userId="3e5c5154-569e-4d81-aa91-4f91841cdfa9" providerId="ADAL" clId="{A738A70D-440C-42BE-A828-B07D43BEE680}" dt="2022-10-25T13:49:59.107" v="593" actId="2696"/>
        <pc:sldMkLst>
          <pc:docMk/>
          <pc:sldMk cId="3578142691" sldId="1606"/>
        </pc:sldMkLst>
      </pc:sldChg>
      <pc:sldChg chg="del">
        <pc:chgData name="Kelly Stokes" userId="3e5c5154-569e-4d81-aa91-4f91841cdfa9" providerId="ADAL" clId="{A738A70D-440C-42BE-A828-B07D43BEE680}" dt="2022-10-25T13:49:59.107" v="593" actId="2696"/>
        <pc:sldMkLst>
          <pc:docMk/>
          <pc:sldMk cId="1957118355" sldId="1608"/>
        </pc:sldMkLst>
      </pc:sldChg>
      <pc:sldChg chg="del">
        <pc:chgData name="Kelly Stokes" userId="3e5c5154-569e-4d81-aa91-4f91841cdfa9" providerId="ADAL" clId="{A738A70D-440C-42BE-A828-B07D43BEE680}" dt="2022-10-25T13:49:59.107" v="593" actId="2696"/>
        <pc:sldMkLst>
          <pc:docMk/>
          <pc:sldMk cId="1454473883" sldId="1609"/>
        </pc:sldMkLst>
      </pc:sldChg>
      <pc:sldChg chg="del">
        <pc:chgData name="Kelly Stokes" userId="3e5c5154-569e-4d81-aa91-4f91841cdfa9" providerId="ADAL" clId="{A738A70D-440C-42BE-A828-B07D43BEE680}" dt="2022-10-25T13:49:59.107" v="593" actId="2696"/>
        <pc:sldMkLst>
          <pc:docMk/>
          <pc:sldMk cId="708063708" sldId="1611"/>
        </pc:sldMkLst>
      </pc:sldChg>
      <pc:sldChg chg="del">
        <pc:chgData name="Kelly Stokes" userId="3e5c5154-569e-4d81-aa91-4f91841cdfa9" providerId="ADAL" clId="{A738A70D-440C-42BE-A828-B07D43BEE680}" dt="2022-10-25T13:49:59.107" v="593" actId="2696"/>
        <pc:sldMkLst>
          <pc:docMk/>
          <pc:sldMk cId="2642428395" sldId="1612"/>
        </pc:sldMkLst>
      </pc:sldChg>
      <pc:sldChg chg="del">
        <pc:chgData name="Kelly Stokes" userId="3e5c5154-569e-4d81-aa91-4f91841cdfa9" providerId="ADAL" clId="{A738A70D-440C-42BE-A828-B07D43BEE680}" dt="2022-10-25T13:49:59.107" v="593" actId="2696"/>
        <pc:sldMkLst>
          <pc:docMk/>
          <pc:sldMk cId="3740489501" sldId="1613"/>
        </pc:sldMkLst>
      </pc:sldChg>
      <pc:sldChg chg="del">
        <pc:chgData name="Kelly Stokes" userId="3e5c5154-569e-4d81-aa91-4f91841cdfa9" providerId="ADAL" clId="{A738A70D-440C-42BE-A828-B07D43BEE680}" dt="2022-10-25T13:49:59.107" v="593" actId="2696"/>
        <pc:sldMkLst>
          <pc:docMk/>
          <pc:sldMk cId="3095105339" sldId="1620"/>
        </pc:sldMkLst>
      </pc:sldChg>
      <pc:sldChg chg="del">
        <pc:chgData name="Kelly Stokes" userId="3e5c5154-569e-4d81-aa91-4f91841cdfa9" providerId="ADAL" clId="{A738A70D-440C-42BE-A828-B07D43BEE680}" dt="2022-10-25T13:49:59.107" v="593" actId="2696"/>
        <pc:sldMkLst>
          <pc:docMk/>
          <pc:sldMk cId="2065793893" sldId="1621"/>
        </pc:sldMkLst>
      </pc:sldChg>
      <pc:sldChg chg="del">
        <pc:chgData name="Kelly Stokes" userId="3e5c5154-569e-4d81-aa91-4f91841cdfa9" providerId="ADAL" clId="{A738A70D-440C-42BE-A828-B07D43BEE680}" dt="2022-10-25T13:49:59.107" v="593" actId="2696"/>
        <pc:sldMkLst>
          <pc:docMk/>
          <pc:sldMk cId="292196247" sldId="1622"/>
        </pc:sldMkLst>
      </pc:sldChg>
      <pc:sldChg chg="del">
        <pc:chgData name="Kelly Stokes" userId="3e5c5154-569e-4d81-aa91-4f91841cdfa9" providerId="ADAL" clId="{A738A70D-440C-42BE-A828-B07D43BEE680}" dt="2022-10-25T13:49:59.107" v="593" actId="2696"/>
        <pc:sldMkLst>
          <pc:docMk/>
          <pc:sldMk cId="3436098521" sldId="1623"/>
        </pc:sldMkLst>
      </pc:sldChg>
      <pc:sldChg chg="del">
        <pc:chgData name="Kelly Stokes" userId="3e5c5154-569e-4d81-aa91-4f91841cdfa9" providerId="ADAL" clId="{A738A70D-440C-42BE-A828-B07D43BEE680}" dt="2022-10-25T13:49:59.107" v="593" actId="2696"/>
        <pc:sldMkLst>
          <pc:docMk/>
          <pc:sldMk cId="2472415567" sldId="1624"/>
        </pc:sldMkLst>
      </pc:sldChg>
      <pc:sldChg chg="del">
        <pc:chgData name="Kelly Stokes" userId="3e5c5154-569e-4d81-aa91-4f91841cdfa9" providerId="ADAL" clId="{A738A70D-440C-42BE-A828-B07D43BEE680}" dt="2022-10-25T13:49:59.107" v="593" actId="2696"/>
        <pc:sldMkLst>
          <pc:docMk/>
          <pc:sldMk cId="648153118" sldId="1625"/>
        </pc:sldMkLst>
      </pc:sldChg>
      <pc:sldChg chg="del">
        <pc:chgData name="Kelly Stokes" userId="3e5c5154-569e-4d81-aa91-4f91841cdfa9" providerId="ADAL" clId="{A738A70D-440C-42BE-A828-B07D43BEE680}" dt="2022-10-25T13:49:59.107" v="593" actId="2696"/>
        <pc:sldMkLst>
          <pc:docMk/>
          <pc:sldMk cId="3319863198" sldId="1626"/>
        </pc:sldMkLst>
      </pc:sldChg>
      <pc:sldChg chg="del">
        <pc:chgData name="Kelly Stokes" userId="3e5c5154-569e-4d81-aa91-4f91841cdfa9" providerId="ADAL" clId="{A738A70D-440C-42BE-A828-B07D43BEE680}" dt="2022-10-25T13:49:59.107" v="593" actId="2696"/>
        <pc:sldMkLst>
          <pc:docMk/>
          <pc:sldMk cId="2311611376" sldId="1627"/>
        </pc:sldMkLst>
      </pc:sldChg>
      <pc:sldChg chg="del">
        <pc:chgData name="Kelly Stokes" userId="3e5c5154-569e-4d81-aa91-4f91841cdfa9" providerId="ADAL" clId="{A738A70D-440C-42BE-A828-B07D43BEE680}" dt="2022-10-25T13:49:59.107" v="593" actId="2696"/>
        <pc:sldMkLst>
          <pc:docMk/>
          <pc:sldMk cId="1032367433" sldId="1628"/>
        </pc:sldMkLst>
      </pc:sldChg>
      <pc:sldChg chg="del">
        <pc:chgData name="Kelly Stokes" userId="3e5c5154-569e-4d81-aa91-4f91841cdfa9" providerId="ADAL" clId="{A738A70D-440C-42BE-A828-B07D43BEE680}" dt="2022-10-25T13:49:59.107" v="593" actId="2696"/>
        <pc:sldMkLst>
          <pc:docMk/>
          <pc:sldMk cId="3841680388" sldId="1629"/>
        </pc:sldMkLst>
      </pc:sldChg>
      <pc:sldChg chg="del">
        <pc:chgData name="Kelly Stokes" userId="3e5c5154-569e-4d81-aa91-4f91841cdfa9" providerId="ADAL" clId="{A738A70D-440C-42BE-A828-B07D43BEE680}" dt="2022-10-25T13:49:59.107" v="593" actId="2696"/>
        <pc:sldMkLst>
          <pc:docMk/>
          <pc:sldMk cId="3648528759" sldId="1630"/>
        </pc:sldMkLst>
      </pc:sldChg>
      <pc:sldChg chg="del">
        <pc:chgData name="Kelly Stokes" userId="3e5c5154-569e-4d81-aa91-4f91841cdfa9" providerId="ADAL" clId="{A738A70D-440C-42BE-A828-B07D43BEE680}" dt="2022-10-25T13:49:59.107" v="593" actId="2696"/>
        <pc:sldMkLst>
          <pc:docMk/>
          <pc:sldMk cId="594571608" sldId="1631"/>
        </pc:sldMkLst>
      </pc:sldChg>
      <pc:sldChg chg="del">
        <pc:chgData name="Kelly Stokes" userId="3e5c5154-569e-4d81-aa91-4f91841cdfa9" providerId="ADAL" clId="{A738A70D-440C-42BE-A828-B07D43BEE680}" dt="2022-10-25T13:49:59.107" v="593" actId="2696"/>
        <pc:sldMkLst>
          <pc:docMk/>
          <pc:sldMk cId="1440032816" sldId="1632"/>
        </pc:sldMkLst>
      </pc:sldChg>
      <pc:sldChg chg="del">
        <pc:chgData name="Kelly Stokes" userId="3e5c5154-569e-4d81-aa91-4f91841cdfa9" providerId="ADAL" clId="{A738A70D-440C-42BE-A828-B07D43BEE680}" dt="2022-10-25T13:49:59.107" v="593" actId="2696"/>
        <pc:sldMkLst>
          <pc:docMk/>
          <pc:sldMk cId="264772763" sldId="1633"/>
        </pc:sldMkLst>
      </pc:sldChg>
      <pc:sldChg chg="del">
        <pc:chgData name="Kelly Stokes" userId="3e5c5154-569e-4d81-aa91-4f91841cdfa9" providerId="ADAL" clId="{A738A70D-440C-42BE-A828-B07D43BEE680}" dt="2022-10-25T13:49:59.107" v="593" actId="2696"/>
        <pc:sldMkLst>
          <pc:docMk/>
          <pc:sldMk cId="1160039103" sldId="1634"/>
        </pc:sldMkLst>
      </pc:sldChg>
      <pc:sldChg chg="del">
        <pc:chgData name="Kelly Stokes" userId="3e5c5154-569e-4d81-aa91-4f91841cdfa9" providerId="ADAL" clId="{A738A70D-440C-42BE-A828-B07D43BEE680}" dt="2022-10-25T13:49:59.107" v="593" actId="2696"/>
        <pc:sldMkLst>
          <pc:docMk/>
          <pc:sldMk cId="1060957714" sldId="1635"/>
        </pc:sldMkLst>
      </pc:sldChg>
      <pc:sldChg chg="del">
        <pc:chgData name="Kelly Stokes" userId="3e5c5154-569e-4d81-aa91-4f91841cdfa9" providerId="ADAL" clId="{A738A70D-440C-42BE-A828-B07D43BEE680}" dt="2022-10-25T13:49:59.107" v="593" actId="2696"/>
        <pc:sldMkLst>
          <pc:docMk/>
          <pc:sldMk cId="3994962039" sldId="1636"/>
        </pc:sldMkLst>
      </pc:sldChg>
      <pc:sldChg chg="del">
        <pc:chgData name="Kelly Stokes" userId="3e5c5154-569e-4d81-aa91-4f91841cdfa9" providerId="ADAL" clId="{A738A70D-440C-42BE-A828-B07D43BEE680}" dt="2022-10-25T13:49:59.107" v="593" actId="2696"/>
        <pc:sldMkLst>
          <pc:docMk/>
          <pc:sldMk cId="3496888804" sldId="1637"/>
        </pc:sldMkLst>
      </pc:sldChg>
      <pc:sldChg chg="del">
        <pc:chgData name="Kelly Stokes" userId="3e5c5154-569e-4d81-aa91-4f91841cdfa9" providerId="ADAL" clId="{A738A70D-440C-42BE-A828-B07D43BEE680}" dt="2022-10-25T13:49:59.107" v="593" actId="2696"/>
        <pc:sldMkLst>
          <pc:docMk/>
          <pc:sldMk cId="2687779426" sldId="1638"/>
        </pc:sldMkLst>
      </pc:sldChg>
      <pc:sldChg chg="del">
        <pc:chgData name="Kelly Stokes" userId="3e5c5154-569e-4d81-aa91-4f91841cdfa9" providerId="ADAL" clId="{A738A70D-440C-42BE-A828-B07D43BEE680}" dt="2022-10-25T13:49:59.107" v="593" actId="2696"/>
        <pc:sldMkLst>
          <pc:docMk/>
          <pc:sldMk cId="2087845731" sldId="1639"/>
        </pc:sldMkLst>
      </pc:sldChg>
      <pc:sldChg chg="del">
        <pc:chgData name="Kelly Stokes" userId="3e5c5154-569e-4d81-aa91-4f91841cdfa9" providerId="ADAL" clId="{A738A70D-440C-42BE-A828-B07D43BEE680}" dt="2022-10-25T13:49:59.107" v="593" actId="2696"/>
        <pc:sldMkLst>
          <pc:docMk/>
          <pc:sldMk cId="2410221345" sldId="1640"/>
        </pc:sldMkLst>
      </pc:sldChg>
      <pc:sldChg chg="del">
        <pc:chgData name="Kelly Stokes" userId="3e5c5154-569e-4d81-aa91-4f91841cdfa9" providerId="ADAL" clId="{A738A70D-440C-42BE-A828-B07D43BEE680}" dt="2022-10-25T13:49:59.107" v="593" actId="2696"/>
        <pc:sldMkLst>
          <pc:docMk/>
          <pc:sldMk cId="2671064034" sldId="1641"/>
        </pc:sldMkLst>
      </pc:sldChg>
      <pc:sldChg chg="del">
        <pc:chgData name="Kelly Stokes" userId="3e5c5154-569e-4d81-aa91-4f91841cdfa9" providerId="ADAL" clId="{A738A70D-440C-42BE-A828-B07D43BEE680}" dt="2022-10-25T13:49:59.107" v="593" actId="2696"/>
        <pc:sldMkLst>
          <pc:docMk/>
          <pc:sldMk cId="3516770911" sldId="1642"/>
        </pc:sldMkLst>
      </pc:sldChg>
      <pc:sldChg chg="del">
        <pc:chgData name="Kelly Stokes" userId="3e5c5154-569e-4d81-aa91-4f91841cdfa9" providerId="ADAL" clId="{A738A70D-440C-42BE-A828-B07D43BEE680}" dt="2022-10-25T13:49:59.107" v="593" actId="2696"/>
        <pc:sldMkLst>
          <pc:docMk/>
          <pc:sldMk cId="682147944" sldId="1643"/>
        </pc:sldMkLst>
      </pc:sldChg>
      <pc:sldChg chg="del">
        <pc:chgData name="Kelly Stokes" userId="3e5c5154-569e-4d81-aa91-4f91841cdfa9" providerId="ADAL" clId="{A738A70D-440C-42BE-A828-B07D43BEE680}" dt="2022-10-25T13:49:59.107" v="593" actId="2696"/>
        <pc:sldMkLst>
          <pc:docMk/>
          <pc:sldMk cId="14896268" sldId="1644"/>
        </pc:sldMkLst>
      </pc:sldChg>
      <pc:sldChg chg="del">
        <pc:chgData name="Kelly Stokes" userId="3e5c5154-569e-4d81-aa91-4f91841cdfa9" providerId="ADAL" clId="{A738A70D-440C-42BE-A828-B07D43BEE680}" dt="2022-10-25T13:49:59.107" v="593" actId="2696"/>
        <pc:sldMkLst>
          <pc:docMk/>
          <pc:sldMk cId="2934420876" sldId="1645"/>
        </pc:sldMkLst>
      </pc:sldChg>
      <pc:sldChg chg="del">
        <pc:chgData name="Kelly Stokes" userId="3e5c5154-569e-4d81-aa91-4f91841cdfa9" providerId="ADAL" clId="{A738A70D-440C-42BE-A828-B07D43BEE680}" dt="2022-10-25T13:49:59.107" v="593" actId="2696"/>
        <pc:sldMkLst>
          <pc:docMk/>
          <pc:sldMk cId="3851353384" sldId="1646"/>
        </pc:sldMkLst>
      </pc:sldChg>
      <pc:sldChg chg="del">
        <pc:chgData name="Kelly Stokes" userId="3e5c5154-569e-4d81-aa91-4f91841cdfa9" providerId="ADAL" clId="{A738A70D-440C-42BE-A828-B07D43BEE680}" dt="2022-10-25T13:49:59.107" v="593" actId="2696"/>
        <pc:sldMkLst>
          <pc:docMk/>
          <pc:sldMk cId="2003706030" sldId="1647"/>
        </pc:sldMkLst>
      </pc:sldChg>
      <pc:sldChg chg="del">
        <pc:chgData name="Kelly Stokes" userId="3e5c5154-569e-4d81-aa91-4f91841cdfa9" providerId="ADAL" clId="{A738A70D-440C-42BE-A828-B07D43BEE680}" dt="2022-10-25T13:49:59.107" v="593" actId="2696"/>
        <pc:sldMkLst>
          <pc:docMk/>
          <pc:sldMk cId="2327326653" sldId="1648"/>
        </pc:sldMkLst>
      </pc:sldChg>
      <pc:sldChg chg="del">
        <pc:chgData name="Kelly Stokes" userId="3e5c5154-569e-4d81-aa91-4f91841cdfa9" providerId="ADAL" clId="{A738A70D-440C-42BE-A828-B07D43BEE680}" dt="2022-10-25T13:49:59.107" v="593" actId="2696"/>
        <pc:sldMkLst>
          <pc:docMk/>
          <pc:sldMk cId="287076514" sldId="1649"/>
        </pc:sldMkLst>
      </pc:sldChg>
      <pc:sldChg chg="del">
        <pc:chgData name="Kelly Stokes" userId="3e5c5154-569e-4d81-aa91-4f91841cdfa9" providerId="ADAL" clId="{A738A70D-440C-42BE-A828-B07D43BEE680}" dt="2022-10-25T13:49:59.107" v="593" actId="2696"/>
        <pc:sldMkLst>
          <pc:docMk/>
          <pc:sldMk cId="2491077422" sldId="1650"/>
        </pc:sldMkLst>
      </pc:sldChg>
      <pc:sldChg chg="del">
        <pc:chgData name="Kelly Stokes" userId="3e5c5154-569e-4d81-aa91-4f91841cdfa9" providerId="ADAL" clId="{A738A70D-440C-42BE-A828-B07D43BEE680}" dt="2022-10-25T13:49:59.107" v="593" actId="2696"/>
        <pc:sldMkLst>
          <pc:docMk/>
          <pc:sldMk cId="1961796591" sldId="1651"/>
        </pc:sldMkLst>
      </pc:sldChg>
      <pc:sldChg chg="del">
        <pc:chgData name="Kelly Stokes" userId="3e5c5154-569e-4d81-aa91-4f91841cdfa9" providerId="ADAL" clId="{A738A70D-440C-42BE-A828-B07D43BEE680}" dt="2022-10-25T13:49:59.107" v="593" actId="2696"/>
        <pc:sldMkLst>
          <pc:docMk/>
          <pc:sldMk cId="1289100250" sldId="1652"/>
        </pc:sldMkLst>
      </pc:sldChg>
      <pc:sldChg chg="del">
        <pc:chgData name="Kelly Stokes" userId="3e5c5154-569e-4d81-aa91-4f91841cdfa9" providerId="ADAL" clId="{A738A70D-440C-42BE-A828-B07D43BEE680}" dt="2022-10-25T13:49:59.107" v="593" actId="2696"/>
        <pc:sldMkLst>
          <pc:docMk/>
          <pc:sldMk cId="2284397819" sldId="1653"/>
        </pc:sldMkLst>
      </pc:sldChg>
      <pc:sldChg chg="del">
        <pc:chgData name="Kelly Stokes" userId="3e5c5154-569e-4d81-aa91-4f91841cdfa9" providerId="ADAL" clId="{A738A70D-440C-42BE-A828-B07D43BEE680}" dt="2022-10-25T13:49:59.107" v="593" actId="2696"/>
        <pc:sldMkLst>
          <pc:docMk/>
          <pc:sldMk cId="3604091680" sldId="1654"/>
        </pc:sldMkLst>
      </pc:sldChg>
      <pc:sldChg chg="del">
        <pc:chgData name="Kelly Stokes" userId="3e5c5154-569e-4d81-aa91-4f91841cdfa9" providerId="ADAL" clId="{A738A70D-440C-42BE-A828-B07D43BEE680}" dt="2022-10-25T13:49:59.107" v="593" actId="2696"/>
        <pc:sldMkLst>
          <pc:docMk/>
          <pc:sldMk cId="443257781" sldId="1655"/>
        </pc:sldMkLst>
      </pc:sldChg>
      <pc:sldChg chg="del">
        <pc:chgData name="Kelly Stokes" userId="3e5c5154-569e-4d81-aa91-4f91841cdfa9" providerId="ADAL" clId="{A738A70D-440C-42BE-A828-B07D43BEE680}" dt="2022-10-25T13:49:59.107" v="593" actId="2696"/>
        <pc:sldMkLst>
          <pc:docMk/>
          <pc:sldMk cId="1390945610" sldId="1656"/>
        </pc:sldMkLst>
      </pc:sldChg>
      <pc:sldChg chg="del">
        <pc:chgData name="Kelly Stokes" userId="3e5c5154-569e-4d81-aa91-4f91841cdfa9" providerId="ADAL" clId="{A738A70D-440C-42BE-A828-B07D43BEE680}" dt="2022-10-25T13:49:59.107" v="593" actId="2696"/>
        <pc:sldMkLst>
          <pc:docMk/>
          <pc:sldMk cId="2709105173" sldId="1658"/>
        </pc:sldMkLst>
      </pc:sldChg>
      <pc:sldChg chg="del">
        <pc:chgData name="Kelly Stokes" userId="3e5c5154-569e-4d81-aa91-4f91841cdfa9" providerId="ADAL" clId="{A738A70D-440C-42BE-A828-B07D43BEE680}" dt="2022-10-25T13:49:59.107" v="593" actId="2696"/>
        <pc:sldMkLst>
          <pc:docMk/>
          <pc:sldMk cId="2033186856" sldId="1659"/>
        </pc:sldMkLst>
      </pc:sldChg>
      <pc:sldChg chg="del">
        <pc:chgData name="Kelly Stokes" userId="3e5c5154-569e-4d81-aa91-4f91841cdfa9" providerId="ADAL" clId="{A738A70D-440C-42BE-A828-B07D43BEE680}" dt="2022-10-25T13:49:59.107" v="593" actId="2696"/>
        <pc:sldMkLst>
          <pc:docMk/>
          <pc:sldMk cId="4022768161" sldId="1661"/>
        </pc:sldMkLst>
      </pc:sldChg>
      <pc:sldChg chg="del">
        <pc:chgData name="Kelly Stokes" userId="3e5c5154-569e-4d81-aa91-4f91841cdfa9" providerId="ADAL" clId="{A738A70D-440C-42BE-A828-B07D43BEE680}" dt="2022-10-25T13:49:59.107" v="593" actId="2696"/>
        <pc:sldMkLst>
          <pc:docMk/>
          <pc:sldMk cId="1883206514" sldId="1662"/>
        </pc:sldMkLst>
      </pc:sldChg>
      <pc:sldChg chg="del">
        <pc:chgData name="Kelly Stokes" userId="3e5c5154-569e-4d81-aa91-4f91841cdfa9" providerId="ADAL" clId="{A738A70D-440C-42BE-A828-B07D43BEE680}" dt="2022-10-25T13:49:59.107" v="593" actId="2696"/>
        <pc:sldMkLst>
          <pc:docMk/>
          <pc:sldMk cId="316854850" sldId="1664"/>
        </pc:sldMkLst>
      </pc:sldChg>
      <pc:sldChg chg="del">
        <pc:chgData name="Kelly Stokes" userId="3e5c5154-569e-4d81-aa91-4f91841cdfa9" providerId="ADAL" clId="{A738A70D-440C-42BE-A828-B07D43BEE680}" dt="2022-10-25T13:49:59.107" v="593" actId="2696"/>
        <pc:sldMkLst>
          <pc:docMk/>
          <pc:sldMk cId="3583090929" sldId="1665"/>
        </pc:sldMkLst>
      </pc:sldChg>
      <pc:sldChg chg="del">
        <pc:chgData name="Kelly Stokes" userId="3e5c5154-569e-4d81-aa91-4f91841cdfa9" providerId="ADAL" clId="{A738A70D-440C-42BE-A828-B07D43BEE680}" dt="2022-10-25T13:49:59.107" v="593" actId="2696"/>
        <pc:sldMkLst>
          <pc:docMk/>
          <pc:sldMk cId="3110746979" sldId="1666"/>
        </pc:sldMkLst>
      </pc:sldChg>
      <pc:sldChg chg="del">
        <pc:chgData name="Kelly Stokes" userId="3e5c5154-569e-4d81-aa91-4f91841cdfa9" providerId="ADAL" clId="{A738A70D-440C-42BE-A828-B07D43BEE680}" dt="2022-10-25T13:49:59.107" v="593" actId="2696"/>
        <pc:sldMkLst>
          <pc:docMk/>
          <pc:sldMk cId="3965820067" sldId="1667"/>
        </pc:sldMkLst>
      </pc:sldChg>
      <pc:sldChg chg="del">
        <pc:chgData name="Kelly Stokes" userId="3e5c5154-569e-4d81-aa91-4f91841cdfa9" providerId="ADAL" clId="{A738A70D-440C-42BE-A828-B07D43BEE680}" dt="2022-10-25T13:49:59.107" v="593" actId="2696"/>
        <pc:sldMkLst>
          <pc:docMk/>
          <pc:sldMk cId="2018739899" sldId="1668"/>
        </pc:sldMkLst>
      </pc:sldChg>
      <pc:sldChg chg="del">
        <pc:chgData name="Kelly Stokes" userId="3e5c5154-569e-4d81-aa91-4f91841cdfa9" providerId="ADAL" clId="{A738A70D-440C-42BE-A828-B07D43BEE680}" dt="2022-10-25T13:49:59.107" v="593" actId="2696"/>
        <pc:sldMkLst>
          <pc:docMk/>
          <pc:sldMk cId="3438175821" sldId="1669"/>
        </pc:sldMkLst>
      </pc:sldChg>
      <pc:sldChg chg="del">
        <pc:chgData name="Kelly Stokes" userId="3e5c5154-569e-4d81-aa91-4f91841cdfa9" providerId="ADAL" clId="{A738A70D-440C-42BE-A828-B07D43BEE680}" dt="2022-10-25T13:49:59.107" v="593" actId="2696"/>
        <pc:sldMkLst>
          <pc:docMk/>
          <pc:sldMk cId="1587487704" sldId="1671"/>
        </pc:sldMkLst>
      </pc:sldChg>
      <pc:sldChg chg="del">
        <pc:chgData name="Kelly Stokes" userId="3e5c5154-569e-4d81-aa91-4f91841cdfa9" providerId="ADAL" clId="{A738A70D-440C-42BE-A828-B07D43BEE680}" dt="2022-10-25T13:49:59.107" v="593" actId="2696"/>
        <pc:sldMkLst>
          <pc:docMk/>
          <pc:sldMk cId="732714166" sldId="1672"/>
        </pc:sldMkLst>
      </pc:sldChg>
      <pc:sldChg chg="del">
        <pc:chgData name="Kelly Stokes" userId="3e5c5154-569e-4d81-aa91-4f91841cdfa9" providerId="ADAL" clId="{A738A70D-440C-42BE-A828-B07D43BEE680}" dt="2022-10-25T13:49:59.107" v="593" actId="2696"/>
        <pc:sldMkLst>
          <pc:docMk/>
          <pc:sldMk cId="2622277148" sldId="1674"/>
        </pc:sldMkLst>
      </pc:sldChg>
      <pc:sldChg chg="del">
        <pc:chgData name="Kelly Stokes" userId="3e5c5154-569e-4d81-aa91-4f91841cdfa9" providerId="ADAL" clId="{A738A70D-440C-42BE-A828-B07D43BEE680}" dt="2022-10-25T13:49:59.107" v="593" actId="2696"/>
        <pc:sldMkLst>
          <pc:docMk/>
          <pc:sldMk cId="3262958159" sldId="1675"/>
        </pc:sldMkLst>
      </pc:sldChg>
      <pc:sldChg chg="del">
        <pc:chgData name="Kelly Stokes" userId="3e5c5154-569e-4d81-aa91-4f91841cdfa9" providerId="ADAL" clId="{A738A70D-440C-42BE-A828-B07D43BEE680}" dt="2022-10-25T13:49:59.107" v="593" actId="2696"/>
        <pc:sldMkLst>
          <pc:docMk/>
          <pc:sldMk cId="774787054" sldId="1677"/>
        </pc:sldMkLst>
      </pc:sldChg>
      <pc:sldChg chg="del">
        <pc:chgData name="Kelly Stokes" userId="3e5c5154-569e-4d81-aa91-4f91841cdfa9" providerId="ADAL" clId="{A738A70D-440C-42BE-A828-B07D43BEE680}" dt="2022-10-25T13:49:59.107" v="593" actId="2696"/>
        <pc:sldMkLst>
          <pc:docMk/>
          <pc:sldMk cId="1684102532" sldId="1678"/>
        </pc:sldMkLst>
      </pc:sldChg>
      <pc:sldChg chg="del">
        <pc:chgData name="Kelly Stokes" userId="3e5c5154-569e-4d81-aa91-4f91841cdfa9" providerId="ADAL" clId="{A738A70D-440C-42BE-A828-B07D43BEE680}" dt="2022-10-25T13:49:59.107" v="593" actId="2696"/>
        <pc:sldMkLst>
          <pc:docMk/>
          <pc:sldMk cId="1025437719" sldId="1680"/>
        </pc:sldMkLst>
      </pc:sldChg>
      <pc:sldChg chg="del">
        <pc:chgData name="Kelly Stokes" userId="3e5c5154-569e-4d81-aa91-4f91841cdfa9" providerId="ADAL" clId="{A738A70D-440C-42BE-A828-B07D43BEE680}" dt="2022-10-25T13:49:59.107" v="593" actId="2696"/>
        <pc:sldMkLst>
          <pc:docMk/>
          <pc:sldMk cId="1162289591" sldId="1681"/>
        </pc:sldMkLst>
      </pc:sldChg>
      <pc:sldChg chg="del">
        <pc:chgData name="Kelly Stokes" userId="3e5c5154-569e-4d81-aa91-4f91841cdfa9" providerId="ADAL" clId="{A738A70D-440C-42BE-A828-B07D43BEE680}" dt="2022-10-25T13:49:59.107" v="593" actId="2696"/>
        <pc:sldMkLst>
          <pc:docMk/>
          <pc:sldMk cId="2349217313" sldId="1683"/>
        </pc:sldMkLst>
      </pc:sldChg>
      <pc:sldChg chg="del">
        <pc:chgData name="Kelly Stokes" userId="3e5c5154-569e-4d81-aa91-4f91841cdfa9" providerId="ADAL" clId="{A738A70D-440C-42BE-A828-B07D43BEE680}" dt="2022-10-25T13:49:59.107" v="593" actId="2696"/>
        <pc:sldMkLst>
          <pc:docMk/>
          <pc:sldMk cId="166004483" sldId="1684"/>
        </pc:sldMkLst>
      </pc:sldChg>
      <pc:sldChg chg="del">
        <pc:chgData name="Kelly Stokes" userId="3e5c5154-569e-4d81-aa91-4f91841cdfa9" providerId="ADAL" clId="{A738A70D-440C-42BE-A828-B07D43BEE680}" dt="2022-10-25T13:49:59.107" v="593" actId="2696"/>
        <pc:sldMkLst>
          <pc:docMk/>
          <pc:sldMk cId="2839496488" sldId="1686"/>
        </pc:sldMkLst>
      </pc:sldChg>
      <pc:sldChg chg="del">
        <pc:chgData name="Kelly Stokes" userId="3e5c5154-569e-4d81-aa91-4f91841cdfa9" providerId="ADAL" clId="{A738A70D-440C-42BE-A828-B07D43BEE680}" dt="2022-10-25T13:49:59.107" v="593" actId="2696"/>
        <pc:sldMkLst>
          <pc:docMk/>
          <pc:sldMk cId="1214585158" sldId="1687"/>
        </pc:sldMkLst>
      </pc:sldChg>
      <pc:sldChg chg="del">
        <pc:chgData name="Kelly Stokes" userId="3e5c5154-569e-4d81-aa91-4f91841cdfa9" providerId="ADAL" clId="{A738A70D-440C-42BE-A828-B07D43BEE680}" dt="2022-10-25T13:49:59.107" v="593" actId="2696"/>
        <pc:sldMkLst>
          <pc:docMk/>
          <pc:sldMk cId="1888589067" sldId="1688"/>
        </pc:sldMkLst>
      </pc:sldChg>
      <pc:sldChg chg="del">
        <pc:chgData name="Kelly Stokes" userId="3e5c5154-569e-4d81-aa91-4f91841cdfa9" providerId="ADAL" clId="{A738A70D-440C-42BE-A828-B07D43BEE680}" dt="2022-10-25T13:49:59.107" v="593" actId="2696"/>
        <pc:sldMkLst>
          <pc:docMk/>
          <pc:sldMk cId="3505350439" sldId="1695"/>
        </pc:sldMkLst>
      </pc:sldChg>
      <pc:sldChg chg="del">
        <pc:chgData name="Kelly Stokes" userId="3e5c5154-569e-4d81-aa91-4f91841cdfa9" providerId="ADAL" clId="{A738A70D-440C-42BE-A828-B07D43BEE680}" dt="2022-10-25T13:49:59.107" v="593" actId="2696"/>
        <pc:sldMkLst>
          <pc:docMk/>
          <pc:sldMk cId="1611833920" sldId="1696"/>
        </pc:sldMkLst>
      </pc:sldChg>
      <pc:sldChg chg="del">
        <pc:chgData name="Kelly Stokes" userId="3e5c5154-569e-4d81-aa91-4f91841cdfa9" providerId="ADAL" clId="{A738A70D-440C-42BE-A828-B07D43BEE680}" dt="2022-10-25T13:49:59.107" v="593" actId="2696"/>
        <pc:sldMkLst>
          <pc:docMk/>
          <pc:sldMk cId="615867941" sldId="1697"/>
        </pc:sldMkLst>
      </pc:sldChg>
      <pc:sldChg chg="del">
        <pc:chgData name="Kelly Stokes" userId="3e5c5154-569e-4d81-aa91-4f91841cdfa9" providerId="ADAL" clId="{A738A70D-440C-42BE-A828-B07D43BEE680}" dt="2022-10-25T13:49:59.107" v="593" actId="2696"/>
        <pc:sldMkLst>
          <pc:docMk/>
          <pc:sldMk cId="467474343" sldId="1698"/>
        </pc:sldMkLst>
      </pc:sldChg>
      <pc:sldChg chg="del">
        <pc:chgData name="Kelly Stokes" userId="3e5c5154-569e-4d81-aa91-4f91841cdfa9" providerId="ADAL" clId="{A738A70D-440C-42BE-A828-B07D43BEE680}" dt="2022-10-25T13:49:59.107" v="593" actId="2696"/>
        <pc:sldMkLst>
          <pc:docMk/>
          <pc:sldMk cId="2629830009" sldId="1699"/>
        </pc:sldMkLst>
      </pc:sldChg>
      <pc:sldChg chg="del">
        <pc:chgData name="Kelly Stokes" userId="3e5c5154-569e-4d81-aa91-4f91841cdfa9" providerId="ADAL" clId="{A738A70D-440C-42BE-A828-B07D43BEE680}" dt="2022-10-25T13:49:59.107" v="593" actId="2696"/>
        <pc:sldMkLst>
          <pc:docMk/>
          <pc:sldMk cId="3476526712" sldId="1700"/>
        </pc:sldMkLst>
      </pc:sldChg>
      <pc:sldChg chg="del">
        <pc:chgData name="Kelly Stokes" userId="3e5c5154-569e-4d81-aa91-4f91841cdfa9" providerId="ADAL" clId="{A738A70D-440C-42BE-A828-B07D43BEE680}" dt="2022-10-25T13:49:59.107" v="593" actId="2696"/>
        <pc:sldMkLst>
          <pc:docMk/>
          <pc:sldMk cId="455425755" sldId="1701"/>
        </pc:sldMkLst>
      </pc:sldChg>
      <pc:sldChg chg="del">
        <pc:chgData name="Kelly Stokes" userId="3e5c5154-569e-4d81-aa91-4f91841cdfa9" providerId="ADAL" clId="{A738A70D-440C-42BE-A828-B07D43BEE680}" dt="2022-10-25T13:49:59.107" v="593" actId="2696"/>
        <pc:sldMkLst>
          <pc:docMk/>
          <pc:sldMk cId="1302307994" sldId="1702"/>
        </pc:sldMkLst>
      </pc:sldChg>
      <pc:sldChg chg="del">
        <pc:chgData name="Kelly Stokes" userId="3e5c5154-569e-4d81-aa91-4f91841cdfa9" providerId="ADAL" clId="{A738A70D-440C-42BE-A828-B07D43BEE680}" dt="2022-10-25T13:49:59.107" v="593" actId="2696"/>
        <pc:sldMkLst>
          <pc:docMk/>
          <pc:sldMk cId="3540568900" sldId="1703"/>
        </pc:sldMkLst>
      </pc:sldChg>
      <pc:sldChg chg="del">
        <pc:chgData name="Kelly Stokes" userId="3e5c5154-569e-4d81-aa91-4f91841cdfa9" providerId="ADAL" clId="{A738A70D-440C-42BE-A828-B07D43BEE680}" dt="2022-10-25T13:49:59.107" v="593" actId="2696"/>
        <pc:sldMkLst>
          <pc:docMk/>
          <pc:sldMk cId="2097105282" sldId="1704"/>
        </pc:sldMkLst>
      </pc:sldChg>
      <pc:sldChg chg="del">
        <pc:chgData name="Kelly Stokes" userId="3e5c5154-569e-4d81-aa91-4f91841cdfa9" providerId="ADAL" clId="{A738A70D-440C-42BE-A828-B07D43BEE680}" dt="2022-10-25T13:49:59.107" v="593" actId="2696"/>
        <pc:sldMkLst>
          <pc:docMk/>
          <pc:sldMk cId="1974147657" sldId="1705"/>
        </pc:sldMkLst>
      </pc:sldChg>
      <pc:sldChg chg="del">
        <pc:chgData name="Kelly Stokes" userId="3e5c5154-569e-4d81-aa91-4f91841cdfa9" providerId="ADAL" clId="{A738A70D-440C-42BE-A828-B07D43BEE680}" dt="2022-10-25T13:49:59.107" v="593" actId="2696"/>
        <pc:sldMkLst>
          <pc:docMk/>
          <pc:sldMk cId="794550978" sldId="1706"/>
        </pc:sldMkLst>
      </pc:sldChg>
      <pc:sldChg chg="del">
        <pc:chgData name="Kelly Stokes" userId="3e5c5154-569e-4d81-aa91-4f91841cdfa9" providerId="ADAL" clId="{A738A70D-440C-42BE-A828-B07D43BEE680}" dt="2022-10-25T13:49:59.107" v="593" actId="2696"/>
        <pc:sldMkLst>
          <pc:docMk/>
          <pc:sldMk cId="3693904971" sldId="1707"/>
        </pc:sldMkLst>
      </pc:sldChg>
      <pc:sldChg chg="del">
        <pc:chgData name="Kelly Stokes" userId="3e5c5154-569e-4d81-aa91-4f91841cdfa9" providerId="ADAL" clId="{A738A70D-440C-42BE-A828-B07D43BEE680}" dt="2022-10-25T13:49:59.107" v="593" actId="2696"/>
        <pc:sldMkLst>
          <pc:docMk/>
          <pc:sldMk cId="3264288256" sldId="1708"/>
        </pc:sldMkLst>
      </pc:sldChg>
      <pc:sldChg chg="del">
        <pc:chgData name="Kelly Stokes" userId="3e5c5154-569e-4d81-aa91-4f91841cdfa9" providerId="ADAL" clId="{A738A70D-440C-42BE-A828-B07D43BEE680}" dt="2022-10-25T13:49:59.107" v="593" actId="2696"/>
        <pc:sldMkLst>
          <pc:docMk/>
          <pc:sldMk cId="1620419688" sldId="1709"/>
        </pc:sldMkLst>
      </pc:sldChg>
      <pc:sldChg chg="del">
        <pc:chgData name="Kelly Stokes" userId="3e5c5154-569e-4d81-aa91-4f91841cdfa9" providerId="ADAL" clId="{A738A70D-440C-42BE-A828-B07D43BEE680}" dt="2022-10-25T13:49:59.107" v="593" actId="2696"/>
        <pc:sldMkLst>
          <pc:docMk/>
          <pc:sldMk cId="3438817426" sldId="1710"/>
        </pc:sldMkLst>
      </pc:sldChg>
      <pc:sldChg chg="del">
        <pc:chgData name="Kelly Stokes" userId="3e5c5154-569e-4d81-aa91-4f91841cdfa9" providerId="ADAL" clId="{A738A70D-440C-42BE-A828-B07D43BEE680}" dt="2022-10-25T13:49:59.107" v="593" actId="2696"/>
        <pc:sldMkLst>
          <pc:docMk/>
          <pc:sldMk cId="1536135630" sldId="1711"/>
        </pc:sldMkLst>
      </pc:sldChg>
      <pc:sldChg chg="del">
        <pc:chgData name="Kelly Stokes" userId="3e5c5154-569e-4d81-aa91-4f91841cdfa9" providerId="ADAL" clId="{A738A70D-440C-42BE-A828-B07D43BEE680}" dt="2022-10-25T13:49:59.107" v="593" actId="2696"/>
        <pc:sldMkLst>
          <pc:docMk/>
          <pc:sldMk cId="3034031917" sldId="1712"/>
        </pc:sldMkLst>
      </pc:sldChg>
      <pc:sldChg chg="del">
        <pc:chgData name="Kelly Stokes" userId="3e5c5154-569e-4d81-aa91-4f91841cdfa9" providerId="ADAL" clId="{A738A70D-440C-42BE-A828-B07D43BEE680}" dt="2022-10-25T13:49:59.107" v="593" actId="2696"/>
        <pc:sldMkLst>
          <pc:docMk/>
          <pc:sldMk cId="1126578995" sldId="1713"/>
        </pc:sldMkLst>
      </pc:sldChg>
      <pc:sldChg chg="del">
        <pc:chgData name="Kelly Stokes" userId="3e5c5154-569e-4d81-aa91-4f91841cdfa9" providerId="ADAL" clId="{A738A70D-440C-42BE-A828-B07D43BEE680}" dt="2022-10-25T13:49:59.107" v="593" actId="2696"/>
        <pc:sldMkLst>
          <pc:docMk/>
          <pc:sldMk cId="3390396779" sldId="1714"/>
        </pc:sldMkLst>
      </pc:sldChg>
      <pc:sldChg chg="del">
        <pc:chgData name="Kelly Stokes" userId="3e5c5154-569e-4d81-aa91-4f91841cdfa9" providerId="ADAL" clId="{A738A70D-440C-42BE-A828-B07D43BEE680}" dt="2022-10-25T13:49:59.107" v="593" actId="2696"/>
        <pc:sldMkLst>
          <pc:docMk/>
          <pc:sldMk cId="3430118176" sldId="1715"/>
        </pc:sldMkLst>
      </pc:sldChg>
      <pc:sldChg chg="del">
        <pc:chgData name="Kelly Stokes" userId="3e5c5154-569e-4d81-aa91-4f91841cdfa9" providerId="ADAL" clId="{A738A70D-440C-42BE-A828-B07D43BEE680}" dt="2022-10-25T13:49:59.107" v="593" actId="2696"/>
        <pc:sldMkLst>
          <pc:docMk/>
          <pc:sldMk cId="1957361265" sldId="1716"/>
        </pc:sldMkLst>
      </pc:sldChg>
      <pc:sldChg chg="del">
        <pc:chgData name="Kelly Stokes" userId="3e5c5154-569e-4d81-aa91-4f91841cdfa9" providerId="ADAL" clId="{A738A70D-440C-42BE-A828-B07D43BEE680}" dt="2022-10-25T13:49:59.107" v="593" actId="2696"/>
        <pc:sldMkLst>
          <pc:docMk/>
          <pc:sldMk cId="3978787653" sldId="1717"/>
        </pc:sldMkLst>
      </pc:sldChg>
      <pc:sldChg chg="del">
        <pc:chgData name="Kelly Stokes" userId="3e5c5154-569e-4d81-aa91-4f91841cdfa9" providerId="ADAL" clId="{A738A70D-440C-42BE-A828-B07D43BEE680}" dt="2022-10-25T13:49:59.107" v="593" actId="2696"/>
        <pc:sldMkLst>
          <pc:docMk/>
          <pc:sldMk cId="1858286301" sldId="1718"/>
        </pc:sldMkLst>
      </pc:sldChg>
      <pc:sldChg chg="del">
        <pc:chgData name="Kelly Stokes" userId="3e5c5154-569e-4d81-aa91-4f91841cdfa9" providerId="ADAL" clId="{A738A70D-440C-42BE-A828-B07D43BEE680}" dt="2022-10-25T13:49:59.107" v="593" actId="2696"/>
        <pc:sldMkLst>
          <pc:docMk/>
          <pc:sldMk cId="722499551" sldId="1719"/>
        </pc:sldMkLst>
      </pc:sldChg>
      <pc:sldChg chg="del">
        <pc:chgData name="Kelly Stokes" userId="3e5c5154-569e-4d81-aa91-4f91841cdfa9" providerId="ADAL" clId="{A738A70D-440C-42BE-A828-B07D43BEE680}" dt="2022-10-25T13:49:59.107" v="593" actId="2696"/>
        <pc:sldMkLst>
          <pc:docMk/>
          <pc:sldMk cId="1935981004" sldId="1720"/>
        </pc:sldMkLst>
      </pc:sldChg>
      <pc:sldChg chg="del">
        <pc:chgData name="Kelly Stokes" userId="3e5c5154-569e-4d81-aa91-4f91841cdfa9" providerId="ADAL" clId="{A738A70D-440C-42BE-A828-B07D43BEE680}" dt="2022-10-25T13:49:59.107" v="593" actId="2696"/>
        <pc:sldMkLst>
          <pc:docMk/>
          <pc:sldMk cId="3090913763" sldId="1721"/>
        </pc:sldMkLst>
      </pc:sldChg>
      <pc:sldChg chg="del">
        <pc:chgData name="Kelly Stokes" userId="3e5c5154-569e-4d81-aa91-4f91841cdfa9" providerId="ADAL" clId="{A738A70D-440C-42BE-A828-B07D43BEE680}" dt="2022-10-25T13:49:59.107" v="593" actId="2696"/>
        <pc:sldMkLst>
          <pc:docMk/>
          <pc:sldMk cId="3285061691" sldId="1722"/>
        </pc:sldMkLst>
      </pc:sldChg>
      <pc:sldChg chg="del">
        <pc:chgData name="Kelly Stokes" userId="3e5c5154-569e-4d81-aa91-4f91841cdfa9" providerId="ADAL" clId="{A738A70D-440C-42BE-A828-B07D43BEE680}" dt="2022-10-25T13:49:59.107" v="593" actId="2696"/>
        <pc:sldMkLst>
          <pc:docMk/>
          <pc:sldMk cId="1850779167" sldId="1723"/>
        </pc:sldMkLst>
      </pc:sldChg>
      <pc:sldChg chg="del">
        <pc:chgData name="Kelly Stokes" userId="3e5c5154-569e-4d81-aa91-4f91841cdfa9" providerId="ADAL" clId="{A738A70D-440C-42BE-A828-B07D43BEE680}" dt="2022-10-25T13:49:59.107" v="593" actId="2696"/>
        <pc:sldMkLst>
          <pc:docMk/>
          <pc:sldMk cId="1008681483" sldId="1724"/>
        </pc:sldMkLst>
      </pc:sldChg>
      <pc:sldChg chg="del">
        <pc:chgData name="Kelly Stokes" userId="3e5c5154-569e-4d81-aa91-4f91841cdfa9" providerId="ADAL" clId="{A738A70D-440C-42BE-A828-B07D43BEE680}" dt="2022-10-25T13:49:59.107" v="593" actId="2696"/>
        <pc:sldMkLst>
          <pc:docMk/>
          <pc:sldMk cId="433634287" sldId="1725"/>
        </pc:sldMkLst>
      </pc:sldChg>
      <pc:sldChg chg="del">
        <pc:chgData name="Kelly Stokes" userId="3e5c5154-569e-4d81-aa91-4f91841cdfa9" providerId="ADAL" clId="{A738A70D-440C-42BE-A828-B07D43BEE680}" dt="2022-10-25T13:49:59.107" v="593" actId="2696"/>
        <pc:sldMkLst>
          <pc:docMk/>
          <pc:sldMk cId="2230665725" sldId="1726"/>
        </pc:sldMkLst>
      </pc:sldChg>
      <pc:sldChg chg="del">
        <pc:chgData name="Kelly Stokes" userId="3e5c5154-569e-4d81-aa91-4f91841cdfa9" providerId="ADAL" clId="{A738A70D-440C-42BE-A828-B07D43BEE680}" dt="2022-10-25T13:49:59.107" v="593" actId="2696"/>
        <pc:sldMkLst>
          <pc:docMk/>
          <pc:sldMk cId="3070201253" sldId="1727"/>
        </pc:sldMkLst>
      </pc:sldChg>
      <pc:sldChg chg="del">
        <pc:chgData name="Kelly Stokes" userId="3e5c5154-569e-4d81-aa91-4f91841cdfa9" providerId="ADAL" clId="{A738A70D-440C-42BE-A828-B07D43BEE680}" dt="2022-10-25T13:49:59.107" v="593" actId="2696"/>
        <pc:sldMkLst>
          <pc:docMk/>
          <pc:sldMk cId="1223226956" sldId="1728"/>
        </pc:sldMkLst>
      </pc:sldChg>
      <pc:sldChg chg="del">
        <pc:chgData name="Kelly Stokes" userId="3e5c5154-569e-4d81-aa91-4f91841cdfa9" providerId="ADAL" clId="{A738A70D-440C-42BE-A828-B07D43BEE680}" dt="2022-10-25T13:49:59.107" v="593" actId="2696"/>
        <pc:sldMkLst>
          <pc:docMk/>
          <pc:sldMk cId="743313752" sldId="1729"/>
        </pc:sldMkLst>
      </pc:sldChg>
      <pc:sldChg chg="del">
        <pc:chgData name="Kelly Stokes" userId="3e5c5154-569e-4d81-aa91-4f91841cdfa9" providerId="ADAL" clId="{A738A70D-440C-42BE-A828-B07D43BEE680}" dt="2022-10-25T13:49:59.107" v="593" actId="2696"/>
        <pc:sldMkLst>
          <pc:docMk/>
          <pc:sldMk cId="2523879966" sldId="1730"/>
        </pc:sldMkLst>
      </pc:sldChg>
      <pc:sldChg chg="del">
        <pc:chgData name="Kelly Stokes" userId="3e5c5154-569e-4d81-aa91-4f91841cdfa9" providerId="ADAL" clId="{A738A70D-440C-42BE-A828-B07D43BEE680}" dt="2022-10-25T13:49:59.107" v="593" actId="2696"/>
        <pc:sldMkLst>
          <pc:docMk/>
          <pc:sldMk cId="1340475423" sldId="1731"/>
        </pc:sldMkLst>
      </pc:sldChg>
      <pc:sldChg chg="del">
        <pc:chgData name="Kelly Stokes" userId="3e5c5154-569e-4d81-aa91-4f91841cdfa9" providerId="ADAL" clId="{A738A70D-440C-42BE-A828-B07D43BEE680}" dt="2022-10-25T13:49:59.107" v="593" actId="2696"/>
        <pc:sldMkLst>
          <pc:docMk/>
          <pc:sldMk cId="1059417225" sldId="1732"/>
        </pc:sldMkLst>
      </pc:sldChg>
      <pc:sldChg chg="del">
        <pc:chgData name="Kelly Stokes" userId="3e5c5154-569e-4d81-aa91-4f91841cdfa9" providerId="ADAL" clId="{A738A70D-440C-42BE-A828-B07D43BEE680}" dt="2022-10-25T13:49:59.107" v="593" actId="2696"/>
        <pc:sldMkLst>
          <pc:docMk/>
          <pc:sldMk cId="3535981627" sldId="1733"/>
        </pc:sldMkLst>
      </pc:sldChg>
      <pc:sldChg chg="del">
        <pc:chgData name="Kelly Stokes" userId="3e5c5154-569e-4d81-aa91-4f91841cdfa9" providerId="ADAL" clId="{A738A70D-440C-42BE-A828-B07D43BEE680}" dt="2022-10-25T13:49:59.107" v="593" actId="2696"/>
        <pc:sldMkLst>
          <pc:docMk/>
          <pc:sldMk cId="94499881" sldId="1734"/>
        </pc:sldMkLst>
      </pc:sldChg>
      <pc:sldChg chg="del">
        <pc:chgData name="Kelly Stokes" userId="3e5c5154-569e-4d81-aa91-4f91841cdfa9" providerId="ADAL" clId="{A738A70D-440C-42BE-A828-B07D43BEE680}" dt="2022-10-25T13:49:59.107" v="593" actId="2696"/>
        <pc:sldMkLst>
          <pc:docMk/>
          <pc:sldMk cId="900017018" sldId="1735"/>
        </pc:sldMkLst>
      </pc:sldChg>
      <pc:sldChg chg="del">
        <pc:chgData name="Kelly Stokes" userId="3e5c5154-569e-4d81-aa91-4f91841cdfa9" providerId="ADAL" clId="{A738A70D-440C-42BE-A828-B07D43BEE680}" dt="2022-10-25T13:49:59.107" v="593" actId="2696"/>
        <pc:sldMkLst>
          <pc:docMk/>
          <pc:sldMk cId="349261254" sldId="1736"/>
        </pc:sldMkLst>
      </pc:sldChg>
      <pc:sldChg chg="del">
        <pc:chgData name="Kelly Stokes" userId="3e5c5154-569e-4d81-aa91-4f91841cdfa9" providerId="ADAL" clId="{A738A70D-440C-42BE-A828-B07D43BEE680}" dt="2022-10-25T13:49:59.107" v="593" actId="2696"/>
        <pc:sldMkLst>
          <pc:docMk/>
          <pc:sldMk cId="1412165956" sldId="1737"/>
        </pc:sldMkLst>
      </pc:sldChg>
      <pc:sldChg chg="del">
        <pc:chgData name="Kelly Stokes" userId="3e5c5154-569e-4d81-aa91-4f91841cdfa9" providerId="ADAL" clId="{A738A70D-440C-42BE-A828-B07D43BEE680}" dt="2022-10-25T13:49:59.107" v="593" actId="2696"/>
        <pc:sldMkLst>
          <pc:docMk/>
          <pc:sldMk cId="676676942" sldId="1738"/>
        </pc:sldMkLst>
      </pc:sldChg>
      <pc:sldChg chg="del">
        <pc:chgData name="Kelly Stokes" userId="3e5c5154-569e-4d81-aa91-4f91841cdfa9" providerId="ADAL" clId="{A738A70D-440C-42BE-A828-B07D43BEE680}" dt="2022-10-25T13:49:59.107" v="593" actId="2696"/>
        <pc:sldMkLst>
          <pc:docMk/>
          <pc:sldMk cId="1203012333" sldId="1739"/>
        </pc:sldMkLst>
      </pc:sldChg>
      <pc:sldChg chg="del">
        <pc:chgData name="Kelly Stokes" userId="3e5c5154-569e-4d81-aa91-4f91841cdfa9" providerId="ADAL" clId="{A738A70D-440C-42BE-A828-B07D43BEE680}" dt="2022-10-25T13:49:59.107" v="593" actId="2696"/>
        <pc:sldMkLst>
          <pc:docMk/>
          <pc:sldMk cId="252835947" sldId="1740"/>
        </pc:sldMkLst>
      </pc:sldChg>
      <pc:sldChg chg="del">
        <pc:chgData name="Kelly Stokes" userId="3e5c5154-569e-4d81-aa91-4f91841cdfa9" providerId="ADAL" clId="{A738A70D-440C-42BE-A828-B07D43BEE680}" dt="2022-10-25T13:49:59.107" v="593" actId="2696"/>
        <pc:sldMkLst>
          <pc:docMk/>
          <pc:sldMk cId="2130737488" sldId="1741"/>
        </pc:sldMkLst>
      </pc:sldChg>
      <pc:sldChg chg="del">
        <pc:chgData name="Kelly Stokes" userId="3e5c5154-569e-4d81-aa91-4f91841cdfa9" providerId="ADAL" clId="{A738A70D-440C-42BE-A828-B07D43BEE680}" dt="2022-10-25T13:49:59.107" v="593" actId="2696"/>
        <pc:sldMkLst>
          <pc:docMk/>
          <pc:sldMk cId="4036215836" sldId="1742"/>
        </pc:sldMkLst>
      </pc:sldChg>
      <pc:sldChg chg="del">
        <pc:chgData name="Kelly Stokes" userId="3e5c5154-569e-4d81-aa91-4f91841cdfa9" providerId="ADAL" clId="{A738A70D-440C-42BE-A828-B07D43BEE680}" dt="2022-10-25T13:49:59.107" v="593" actId="2696"/>
        <pc:sldMkLst>
          <pc:docMk/>
          <pc:sldMk cId="2273402373" sldId="1743"/>
        </pc:sldMkLst>
      </pc:sldChg>
      <pc:sldChg chg="del">
        <pc:chgData name="Kelly Stokes" userId="3e5c5154-569e-4d81-aa91-4f91841cdfa9" providerId="ADAL" clId="{A738A70D-440C-42BE-A828-B07D43BEE680}" dt="2022-10-25T13:49:59.107" v="593" actId="2696"/>
        <pc:sldMkLst>
          <pc:docMk/>
          <pc:sldMk cId="3402491289" sldId="1744"/>
        </pc:sldMkLst>
      </pc:sldChg>
      <pc:sldChg chg="del">
        <pc:chgData name="Kelly Stokes" userId="3e5c5154-569e-4d81-aa91-4f91841cdfa9" providerId="ADAL" clId="{A738A70D-440C-42BE-A828-B07D43BEE680}" dt="2022-10-25T13:49:59.107" v="593" actId="2696"/>
        <pc:sldMkLst>
          <pc:docMk/>
          <pc:sldMk cId="1217031656" sldId="1745"/>
        </pc:sldMkLst>
      </pc:sldChg>
      <pc:sldChg chg="del">
        <pc:chgData name="Kelly Stokes" userId="3e5c5154-569e-4d81-aa91-4f91841cdfa9" providerId="ADAL" clId="{A738A70D-440C-42BE-A828-B07D43BEE680}" dt="2022-10-25T13:49:59.107" v="593" actId="2696"/>
        <pc:sldMkLst>
          <pc:docMk/>
          <pc:sldMk cId="2433845099" sldId="1746"/>
        </pc:sldMkLst>
      </pc:sldChg>
      <pc:sldChg chg="del">
        <pc:chgData name="Kelly Stokes" userId="3e5c5154-569e-4d81-aa91-4f91841cdfa9" providerId="ADAL" clId="{A738A70D-440C-42BE-A828-B07D43BEE680}" dt="2022-10-25T13:49:59.107" v="593" actId="2696"/>
        <pc:sldMkLst>
          <pc:docMk/>
          <pc:sldMk cId="3169839092" sldId="1747"/>
        </pc:sldMkLst>
      </pc:sldChg>
      <pc:sldChg chg="del">
        <pc:chgData name="Kelly Stokes" userId="3e5c5154-569e-4d81-aa91-4f91841cdfa9" providerId="ADAL" clId="{A738A70D-440C-42BE-A828-B07D43BEE680}" dt="2022-10-25T13:49:59.107" v="593" actId="2696"/>
        <pc:sldMkLst>
          <pc:docMk/>
          <pc:sldMk cId="696770474" sldId="1748"/>
        </pc:sldMkLst>
      </pc:sldChg>
      <pc:sldChg chg="del">
        <pc:chgData name="Kelly Stokes" userId="3e5c5154-569e-4d81-aa91-4f91841cdfa9" providerId="ADAL" clId="{A738A70D-440C-42BE-A828-B07D43BEE680}" dt="2022-10-25T13:49:59.107" v="593" actId="2696"/>
        <pc:sldMkLst>
          <pc:docMk/>
          <pc:sldMk cId="3264004153" sldId="1749"/>
        </pc:sldMkLst>
      </pc:sldChg>
      <pc:sldChg chg="del">
        <pc:chgData name="Kelly Stokes" userId="3e5c5154-569e-4d81-aa91-4f91841cdfa9" providerId="ADAL" clId="{A738A70D-440C-42BE-A828-B07D43BEE680}" dt="2022-10-25T13:49:59.107" v="593" actId="2696"/>
        <pc:sldMkLst>
          <pc:docMk/>
          <pc:sldMk cId="4284370455" sldId="1750"/>
        </pc:sldMkLst>
      </pc:sldChg>
      <pc:sldChg chg="del">
        <pc:chgData name="Kelly Stokes" userId="3e5c5154-569e-4d81-aa91-4f91841cdfa9" providerId="ADAL" clId="{A738A70D-440C-42BE-A828-B07D43BEE680}" dt="2022-10-25T13:49:59.107" v="593" actId="2696"/>
        <pc:sldMkLst>
          <pc:docMk/>
          <pc:sldMk cId="1320636292" sldId="1751"/>
        </pc:sldMkLst>
      </pc:sldChg>
      <pc:sldChg chg="del">
        <pc:chgData name="Kelly Stokes" userId="3e5c5154-569e-4d81-aa91-4f91841cdfa9" providerId="ADAL" clId="{A738A70D-440C-42BE-A828-B07D43BEE680}" dt="2022-10-25T13:49:59.107" v="593" actId="2696"/>
        <pc:sldMkLst>
          <pc:docMk/>
          <pc:sldMk cId="2929164328" sldId="1752"/>
        </pc:sldMkLst>
      </pc:sldChg>
      <pc:sldChg chg="del">
        <pc:chgData name="Kelly Stokes" userId="3e5c5154-569e-4d81-aa91-4f91841cdfa9" providerId="ADAL" clId="{A738A70D-440C-42BE-A828-B07D43BEE680}" dt="2022-10-25T13:49:59.107" v="593" actId="2696"/>
        <pc:sldMkLst>
          <pc:docMk/>
          <pc:sldMk cId="3821753496" sldId="1753"/>
        </pc:sldMkLst>
      </pc:sldChg>
      <pc:sldChg chg="del">
        <pc:chgData name="Kelly Stokes" userId="3e5c5154-569e-4d81-aa91-4f91841cdfa9" providerId="ADAL" clId="{A738A70D-440C-42BE-A828-B07D43BEE680}" dt="2022-10-25T13:49:59.107" v="593" actId="2696"/>
        <pc:sldMkLst>
          <pc:docMk/>
          <pc:sldMk cId="2137416727" sldId="1754"/>
        </pc:sldMkLst>
      </pc:sldChg>
      <pc:sldChg chg="del">
        <pc:chgData name="Kelly Stokes" userId="3e5c5154-569e-4d81-aa91-4f91841cdfa9" providerId="ADAL" clId="{A738A70D-440C-42BE-A828-B07D43BEE680}" dt="2022-10-25T13:49:59.107" v="593" actId="2696"/>
        <pc:sldMkLst>
          <pc:docMk/>
          <pc:sldMk cId="338954755" sldId="1755"/>
        </pc:sldMkLst>
      </pc:sldChg>
      <pc:sldChg chg="del">
        <pc:chgData name="Kelly Stokes" userId="3e5c5154-569e-4d81-aa91-4f91841cdfa9" providerId="ADAL" clId="{A738A70D-440C-42BE-A828-B07D43BEE680}" dt="2022-10-25T13:49:59.107" v="593" actId="2696"/>
        <pc:sldMkLst>
          <pc:docMk/>
          <pc:sldMk cId="3171088054" sldId="1756"/>
        </pc:sldMkLst>
      </pc:sldChg>
      <pc:sldChg chg="del">
        <pc:chgData name="Kelly Stokes" userId="3e5c5154-569e-4d81-aa91-4f91841cdfa9" providerId="ADAL" clId="{A738A70D-440C-42BE-A828-B07D43BEE680}" dt="2022-10-25T13:49:59.107" v="593" actId="2696"/>
        <pc:sldMkLst>
          <pc:docMk/>
          <pc:sldMk cId="1132557702" sldId="1757"/>
        </pc:sldMkLst>
      </pc:sldChg>
      <pc:sldChg chg="del">
        <pc:chgData name="Kelly Stokes" userId="3e5c5154-569e-4d81-aa91-4f91841cdfa9" providerId="ADAL" clId="{A738A70D-440C-42BE-A828-B07D43BEE680}" dt="2022-10-25T13:49:59.107" v="593" actId="2696"/>
        <pc:sldMkLst>
          <pc:docMk/>
          <pc:sldMk cId="3260722814" sldId="1758"/>
        </pc:sldMkLst>
      </pc:sldChg>
      <pc:sldChg chg="del">
        <pc:chgData name="Kelly Stokes" userId="3e5c5154-569e-4d81-aa91-4f91841cdfa9" providerId="ADAL" clId="{A738A70D-440C-42BE-A828-B07D43BEE680}" dt="2022-10-25T13:30:39.720" v="14" actId="2696"/>
        <pc:sldMkLst>
          <pc:docMk/>
          <pc:sldMk cId="2731876307" sldId="1762"/>
        </pc:sldMkLst>
      </pc:sldChg>
      <pc:sldChg chg="del">
        <pc:chgData name="Kelly Stokes" userId="3e5c5154-569e-4d81-aa91-4f91841cdfa9" providerId="ADAL" clId="{A738A70D-440C-42BE-A828-B07D43BEE680}" dt="2022-10-25T13:30:42.475" v="15" actId="2696"/>
        <pc:sldMkLst>
          <pc:docMk/>
          <pc:sldMk cId="2498117799" sldId="1763"/>
        </pc:sldMkLst>
      </pc:sldChg>
      <pc:sldChg chg="del">
        <pc:chgData name="Kelly Stokes" userId="3e5c5154-569e-4d81-aa91-4f91841cdfa9" providerId="ADAL" clId="{A738A70D-440C-42BE-A828-B07D43BEE680}" dt="2022-10-25T13:30:44.682" v="16" actId="2696"/>
        <pc:sldMkLst>
          <pc:docMk/>
          <pc:sldMk cId="2594734278" sldId="1764"/>
        </pc:sldMkLst>
      </pc:sldChg>
      <pc:sldChg chg="del">
        <pc:chgData name="Kelly Stokes" userId="3e5c5154-569e-4d81-aa91-4f91841cdfa9" providerId="ADAL" clId="{A738A70D-440C-42BE-A828-B07D43BEE680}" dt="2022-10-25T13:30:58.899" v="17" actId="2696"/>
        <pc:sldMkLst>
          <pc:docMk/>
          <pc:sldMk cId="1478945065" sldId="1768"/>
        </pc:sldMkLst>
      </pc:sldChg>
      <pc:sldChg chg="del">
        <pc:chgData name="Kelly Stokes" userId="3e5c5154-569e-4d81-aa91-4f91841cdfa9" providerId="ADAL" clId="{A738A70D-440C-42BE-A828-B07D43BEE680}" dt="2022-10-25T13:31:01.360" v="18" actId="2696"/>
        <pc:sldMkLst>
          <pc:docMk/>
          <pc:sldMk cId="2093793913" sldId="1769"/>
        </pc:sldMkLst>
      </pc:sldChg>
      <pc:sldChg chg="addSp modSp">
        <pc:chgData name="Kelly Stokes" userId="3e5c5154-569e-4d81-aa91-4f91841cdfa9" providerId="ADAL" clId="{A738A70D-440C-42BE-A828-B07D43BEE680}" dt="2022-10-25T13:33:14.267" v="26"/>
        <pc:sldMkLst>
          <pc:docMk/>
          <pc:sldMk cId="1568769060" sldId="1770"/>
        </pc:sldMkLst>
        <pc:picChg chg="add mod">
          <ac:chgData name="Kelly Stokes" userId="3e5c5154-569e-4d81-aa91-4f91841cdfa9" providerId="ADAL" clId="{A738A70D-440C-42BE-A828-B07D43BEE680}" dt="2022-10-25T13:33:14.267" v="26"/>
          <ac:picMkLst>
            <pc:docMk/>
            <pc:sldMk cId="1568769060" sldId="1770"/>
            <ac:picMk id="4" creationId="{785E54EC-B81E-F277-9C1B-4D5F8CA86B44}"/>
          </ac:picMkLst>
        </pc:picChg>
      </pc:sldChg>
      <pc:sldChg chg="del">
        <pc:chgData name="Kelly Stokes" userId="3e5c5154-569e-4d81-aa91-4f91841cdfa9" providerId="ADAL" clId="{A738A70D-440C-42BE-A828-B07D43BEE680}" dt="2022-10-25T13:31:03.583" v="19" actId="2696"/>
        <pc:sldMkLst>
          <pc:docMk/>
          <pc:sldMk cId="3304845381" sldId="1770"/>
        </pc:sldMkLst>
      </pc:sldChg>
      <pc:sldChg chg="addSp modSp">
        <pc:chgData name="Kelly Stokes" userId="3e5c5154-569e-4d81-aa91-4f91841cdfa9" providerId="ADAL" clId="{A738A70D-440C-42BE-A828-B07D43BEE680}" dt="2022-10-25T13:33:28.470" v="27"/>
        <pc:sldMkLst>
          <pc:docMk/>
          <pc:sldMk cId="3785407199" sldId="1772"/>
        </pc:sldMkLst>
        <pc:picChg chg="add mod">
          <ac:chgData name="Kelly Stokes" userId="3e5c5154-569e-4d81-aa91-4f91841cdfa9" providerId="ADAL" clId="{A738A70D-440C-42BE-A828-B07D43BEE680}" dt="2022-10-25T13:33:28.470" v="27"/>
          <ac:picMkLst>
            <pc:docMk/>
            <pc:sldMk cId="3785407199" sldId="1772"/>
            <ac:picMk id="4" creationId="{6EF62424-B805-5107-0E49-8F2A1BE69A0F}"/>
          </ac:picMkLst>
        </pc:picChg>
      </pc:sldChg>
      <pc:sldChg chg="modSp add mod">
        <pc:chgData name="Kelly Stokes" userId="3e5c5154-569e-4d81-aa91-4f91841cdfa9" providerId="ADAL" clId="{A738A70D-440C-42BE-A828-B07D43BEE680}" dt="2022-10-25T13:34:49.142" v="53" actId="20577"/>
        <pc:sldMkLst>
          <pc:docMk/>
          <pc:sldMk cId="3851893041" sldId="1773"/>
        </pc:sldMkLst>
        <pc:spChg chg="mod">
          <ac:chgData name="Kelly Stokes" userId="3e5c5154-569e-4d81-aa91-4f91841cdfa9" providerId="ADAL" clId="{A738A70D-440C-42BE-A828-B07D43BEE680}" dt="2022-10-25T13:34:49.142" v="53" actId="20577"/>
          <ac:spMkLst>
            <pc:docMk/>
            <pc:sldMk cId="3851893041" sldId="1773"/>
            <ac:spMk id="2" creationId="{52DA34BA-82FC-47C5-BCE1-BB65E08B92A1}"/>
          </ac:spMkLst>
        </pc:spChg>
      </pc:sldChg>
      <pc:sldChg chg="del">
        <pc:chgData name="Kelly Stokes" userId="3e5c5154-569e-4d81-aa91-4f91841cdfa9" providerId="ADAL" clId="{A738A70D-440C-42BE-A828-B07D43BEE680}" dt="2022-10-25T13:33:41.662" v="28" actId="2696"/>
        <pc:sldMkLst>
          <pc:docMk/>
          <pc:sldMk cId="3913687195" sldId="1773"/>
        </pc:sldMkLst>
      </pc:sldChg>
      <pc:sldChg chg="addSp modSp add">
        <pc:chgData name="Kelly Stokes" userId="3e5c5154-569e-4d81-aa91-4f91841cdfa9" providerId="ADAL" clId="{A738A70D-440C-42BE-A828-B07D43BEE680}" dt="2022-10-25T13:36:04.887" v="76" actId="1076"/>
        <pc:sldMkLst>
          <pc:docMk/>
          <pc:sldMk cId="2285005477" sldId="1774"/>
        </pc:sldMkLst>
        <pc:picChg chg="add mod">
          <ac:chgData name="Kelly Stokes" userId="3e5c5154-569e-4d81-aa91-4f91841cdfa9" providerId="ADAL" clId="{A738A70D-440C-42BE-A828-B07D43BEE680}" dt="2022-10-25T13:36:04.887" v="76" actId="1076"/>
          <ac:picMkLst>
            <pc:docMk/>
            <pc:sldMk cId="2285005477" sldId="1774"/>
            <ac:picMk id="72706" creationId="{8EB2739A-7112-D5EA-0C64-B7C92D041DC0}"/>
          </ac:picMkLst>
        </pc:picChg>
      </pc:sldChg>
      <pc:sldChg chg="del">
        <pc:chgData name="Kelly Stokes" userId="3e5c5154-569e-4d81-aa91-4f91841cdfa9" providerId="ADAL" clId="{A738A70D-440C-42BE-A828-B07D43BEE680}" dt="2022-10-25T13:33:41.662" v="28" actId="2696"/>
        <pc:sldMkLst>
          <pc:docMk/>
          <pc:sldMk cId="2399519937" sldId="1774"/>
        </pc:sldMkLst>
      </pc:sldChg>
      <pc:sldChg chg="del">
        <pc:chgData name="Kelly Stokes" userId="3e5c5154-569e-4d81-aa91-4f91841cdfa9" providerId="ADAL" clId="{A738A70D-440C-42BE-A828-B07D43BEE680}" dt="2022-10-25T13:33:41.662" v="28" actId="2696"/>
        <pc:sldMkLst>
          <pc:docMk/>
          <pc:sldMk cId="2297904851" sldId="1775"/>
        </pc:sldMkLst>
      </pc:sldChg>
      <pc:sldChg chg="addSp modSp add">
        <pc:chgData name="Kelly Stokes" userId="3e5c5154-569e-4d81-aa91-4f91841cdfa9" providerId="ADAL" clId="{A738A70D-440C-42BE-A828-B07D43BEE680}" dt="2022-10-25T13:36:55.573" v="101" actId="1076"/>
        <pc:sldMkLst>
          <pc:docMk/>
          <pc:sldMk cId="4279926060" sldId="1775"/>
        </pc:sldMkLst>
        <pc:picChg chg="add mod">
          <ac:chgData name="Kelly Stokes" userId="3e5c5154-569e-4d81-aa91-4f91841cdfa9" providerId="ADAL" clId="{A738A70D-440C-42BE-A828-B07D43BEE680}" dt="2022-10-25T13:36:55.573" v="101" actId="1076"/>
          <ac:picMkLst>
            <pc:docMk/>
            <pc:sldMk cId="4279926060" sldId="1775"/>
            <ac:picMk id="73730" creationId="{1CB9E2A1-4428-47CA-4574-0957A342BEBC}"/>
          </ac:picMkLst>
        </pc:picChg>
      </pc:sldChg>
      <pc:sldChg chg="del">
        <pc:chgData name="Kelly Stokes" userId="3e5c5154-569e-4d81-aa91-4f91841cdfa9" providerId="ADAL" clId="{A738A70D-440C-42BE-A828-B07D43BEE680}" dt="2022-10-25T13:33:41.662" v="28" actId="2696"/>
        <pc:sldMkLst>
          <pc:docMk/>
          <pc:sldMk cId="3964153740" sldId="1776"/>
        </pc:sldMkLst>
      </pc:sldChg>
      <pc:sldChg chg="addSp modSp add">
        <pc:chgData name="Kelly Stokes" userId="3e5c5154-569e-4d81-aa91-4f91841cdfa9" providerId="ADAL" clId="{A738A70D-440C-42BE-A828-B07D43BEE680}" dt="2022-10-25T13:38:45.518" v="126" actId="1076"/>
        <pc:sldMkLst>
          <pc:docMk/>
          <pc:sldMk cId="4127035584" sldId="1776"/>
        </pc:sldMkLst>
        <pc:picChg chg="add mod">
          <ac:chgData name="Kelly Stokes" userId="3e5c5154-569e-4d81-aa91-4f91841cdfa9" providerId="ADAL" clId="{A738A70D-440C-42BE-A828-B07D43BEE680}" dt="2022-10-25T13:38:45.518" v="126" actId="1076"/>
          <ac:picMkLst>
            <pc:docMk/>
            <pc:sldMk cId="4127035584" sldId="1776"/>
            <ac:picMk id="74754" creationId="{F07D47AB-0949-4520-6057-F8C07F0EC736}"/>
          </ac:picMkLst>
        </pc:picChg>
      </pc:sldChg>
      <pc:sldChg chg="modSp add mod">
        <pc:chgData name="Kelly Stokes" userId="3e5c5154-569e-4d81-aa91-4f91841cdfa9" providerId="ADAL" clId="{A738A70D-440C-42BE-A828-B07D43BEE680}" dt="2022-10-25T13:40:24.358" v="196" actId="20577"/>
        <pc:sldMkLst>
          <pc:docMk/>
          <pc:sldMk cId="603600678" sldId="1777"/>
        </pc:sldMkLst>
        <pc:spChg chg="mod">
          <ac:chgData name="Kelly Stokes" userId="3e5c5154-569e-4d81-aa91-4f91841cdfa9" providerId="ADAL" clId="{A738A70D-440C-42BE-A828-B07D43BEE680}" dt="2022-10-25T13:40:24.358" v="196" actId="20577"/>
          <ac:spMkLst>
            <pc:docMk/>
            <pc:sldMk cId="603600678" sldId="1777"/>
            <ac:spMk id="2" creationId="{52DA34BA-82FC-47C5-BCE1-BB65E08B92A1}"/>
          </ac:spMkLst>
        </pc:spChg>
      </pc:sldChg>
      <pc:sldChg chg="del">
        <pc:chgData name="Kelly Stokes" userId="3e5c5154-569e-4d81-aa91-4f91841cdfa9" providerId="ADAL" clId="{A738A70D-440C-42BE-A828-B07D43BEE680}" dt="2022-10-25T13:33:41.662" v="28" actId="2696"/>
        <pc:sldMkLst>
          <pc:docMk/>
          <pc:sldMk cId="2117511170" sldId="1777"/>
        </pc:sldMkLst>
      </pc:sldChg>
      <pc:sldChg chg="add">
        <pc:chgData name="Kelly Stokes" userId="3e5c5154-569e-4d81-aa91-4f91841cdfa9" providerId="ADAL" clId="{A738A70D-440C-42BE-A828-B07D43BEE680}" dt="2022-10-25T13:40:38.746" v="198" actId="2890"/>
        <pc:sldMkLst>
          <pc:docMk/>
          <pc:sldMk cId="3070777998" sldId="1778"/>
        </pc:sldMkLst>
      </pc:sldChg>
      <pc:sldChg chg="del">
        <pc:chgData name="Kelly Stokes" userId="3e5c5154-569e-4d81-aa91-4f91841cdfa9" providerId="ADAL" clId="{A738A70D-440C-42BE-A828-B07D43BEE680}" dt="2022-10-25T13:33:41.662" v="28" actId="2696"/>
        <pc:sldMkLst>
          <pc:docMk/>
          <pc:sldMk cId="3281945755" sldId="1778"/>
        </pc:sldMkLst>
      </pc:sldChg>
      <pc:sldChg chg="modSp add mod">
        <pc:chgData name="Kelly Stokes" userId="3e5c5154-569e-4d81-aa91-4f91841cdfa9" providerId="ADAL" clId="{A738A70D-440C-42BE-A828-B07D43BEE680}" dt="2022-10-25T13:40:46.672" v="208" actId="20577"/>
        <pc:sldMkLst>
          <pc:docMk/>
          <pc:sldMk cId="332690175" sldId="1779"/>
        </pc:sldMkLst>
        <pc:spChg chg="mod">
          <ac:chgData name="Kelly Stokes" userId="3e5c5154-569e-4d81-aa91-4f91841cdfa9" providerId="ADAL" clId="{A738A70D-440C-42BE-A828-B07D43BEE680}" dt="2022-10-25T13:40:46.672" v="208" actId="20577"/>
          <ac:spMkLst>
            <pc:docMk/>
            <pc:sldMk cId="332690175" sldId="1779"/>
            <ac:spMk id="2" creationId="{52DA34BA-82FC-47C5-BCE1-BB65E08B92A1}"/>
          </ac:spMkLst>
        </pc:spChg>
      </pc:sldChg>
      <pc:sldChg chg="del">
        <pc:chgData name="Kelly Stokes" userId="3e5c5154-569e-4d81-aa91-4f91841cdfa9" providerId="ADAL" clId="{A738A70D-440C-42BE-A828-B07D43BEE680}" dt="2022-10-25T13:33:41.662" v="28" actId="2696"/>
        <pc:sldMkLst>
          <pc:docMk/>
          <pc:sldMk cId="2247860428" sldId="1779"/>
        </pc:sldMkLst>
      </pc:sldChg>
      <pc:sldChg chg="modSp add mod">
        <pc:chgData name="Kelly Stokes" userId="3e5c5154-569e-4d81-aa91-4f91841cdfa9" providerId="ADAL" clId="{A738A70D-440C-42BE-A828-B07D43BEE680}" dt="2022-10-25T13:42:14.147" v="293" actId="1076"/>
        <pc:sldMkLst>
          <pc:docMk/>
          <pc:sldMk cId="2701341495" sldId="1780"/>
        </pc:sldMkLst>
        <pc:spChg chg="mod">
          <ac:chgData name="Kelly Stokes" userId="3e5c5154-569e-4d81-aa91-4f91841cdfa9" providerId="ADAL" clId="{A738A70D-440C-42BE-A828-B07D43BEE680}" dt="2022-10-25T13:42:12.275" v="292" actId="1076"/>
          <ac:spMkLst>
            <pc:docMk/>
            <pc:sldMk cId="2701341495" sldId="1780"/>
            <ac:spMk id="2" creationId="{52DA34BA-82FC-47C5-BCE1-BB65E08B92A1}"/>
          </ac:spMkLst>
        </pc:spChg>
        <pc:picChg chg="mod">
          <ac:chgData name="Kelly Stokes" userId="3e5c5154-569e-4d81-aa91-4f91841cdfa9" providerId="ADAL" clId="{A738A70D-440C-42BE-A828-B07D43BEE680}" dt="2022-10-25T13:42:14.147" v="293" actId="1076"/>
          <ac:picMkLst>
            <pc:docMk/>
            <pc:sldMk cId="2701341495" sldId="1780"/>
            <ac:picMk id="5" creationId="{39BEAC8A-480D-0672-BF2B-114FAE52E674}"/>
          </ac:picMkLst>
        </pc:picChg>
      </pc:sldChg>
      <pc:sldChg chg="del">
        <pc:chgData name="Kelly Stokes" userId="3e5c5154-569e-4d81-aa91-4f91841cdfa9" providerId="ADAL" clId="{A738A70D-440C-42BE-A828-B07D43BEE680}" dt="2022-10-25T13:33:41.662" v="28" actId="2696"/>
        <pc:sldMkLst>
          <pc:docMk/>
          <pc:sldMk cId="2784915877" sldId="1780"/>
        </pc:sldMkLst>
      </pc:sldChg>
      <pc:sldChg chg="del">
        <pc:chgData name="Kelly Stokes" userId="3e5c5154-569e-4d81-aa91-4f91841cdfa9" providerId="ADAL" clId="{A738A70D-440C-42BE-A828-B07D43BEE680}" dt="2022-10-25T13:33:41.662" v="28" actId="2696"/>
        <pc:sldMkLst>
          <pc:docMk/>
          <pc:sldMk cId="72145147" sldId="1781"/>
        </pc:sldMkLst>
      </pc:sldChg>
      <pc:sldChg chg="add">
        <pc:chgData name="Kelly Stokes" userId="3e5c5154-569e-4d81-aa91-4f91841cdfa9" providerId="ADAL" clId="{A738A70D-440C-42BE-A828-B07D43BEE680}" dt="2022-10-25T13:42:27.227" v="295" actId="2890"/>
        <pc:sldMkLst>
          <pc:docMk/>
          <pc:sldMk cId="1019693747" sldId="1781"/>
        </pc:sldMkLst>
      </pc:sldChg>
      <pc:sldChg chg="modSp add mod">
        <pc:chgData name="Kelly Stokes" userId="3e5c5154-569e-4d81-aa91-4f91841cdfa9" providerId="ADAL" clId="{A738A70D-440C-42BE-A828-B07D43BEE680}" dt="2022-10-25T13:42:39.738" v="308" actId="14100"/>
        <pc:sldMkLst>
          <pc:docMk/>
          <pc:sldMk cId="407886010" sldId="1782"/>
        </pc:sldMkLst>
        <pc:spChg chg="mod">
          <ac:chgData name="Kelly Stokes" userId="3e5c5154-569e-4d81-aa91-4f91841cdfa9" providerId="ADAL" clId="{A738A70D-440C-42BE-A828-B07D43BEE680}" dt="2022-10-25T13:42:39.738" v="308" actId="14100"/>
          <ac:spMkLst>
            <pc:docMk/>
            <pc:sldMk cId="407886010" sldId="1782"/>
            <ac:spMk id="2" creationId="{52DA34BA-82FC-47C5-BCE1-BB65E08B92A1}"/>
          </ac:spMkLst>
        </pc:spChg>
      </pc:sldChg>
      <pc:sldChg chg="del">
        <pc:chgData name="Kelly Stokes" userId="3e5c5154-569e-4d81-aa91-4f91841cdfa9" providerId="ADAL" clId="{A738A70D-440C-42BE-A828-B07D43BEE680}" dt="2022-10-25T13:33:41.662" v="28" actId="2696"/>
        <pc:sldMkLst>
          <pc:docMk/>
          <pc:sldMk cId="3619866950" sldId="1782"/>
        </pc:sldMkLst>
      </pc:sldChg>
      <pc:sldChg chg="del">
        <pc:chgData name="Kelly Stokes" userId="3e5c5154-569e-4d81-aa91-4f91841cdfa9" providerId="ADAL" clId="{A738A70D-440C-42BE-A828-B07D43BEE680}" dt="2022-10-25T13:33:41.662" v="28" actId="2696"/>
        <pc:sldMkLst>
          <pc:docMk/>
          <pc:sldMk cId="2853695707" sldId="1783"/>
        </pc:sldMkLst>
      </pc:sldChg>
      <pc:sldChg chg="modSp add mod">
        <pc:chgData name="Kelly Stokes" userId="3e5c5154-569e-4d81-aa91-4f91841cdfa9" providerId="ADAL" clId="{A738A70D-440C-42BE-A828-B07D43BEE680}" dt="2022-10-25T13:44:09.186" v="392" actId="1076"/>
        <pc:sldMkLst>
          <pc:docMk/>
          <pc:sldMk cId="3619787932" sldId="1783"/>
        </pc:sldMkLst>
        <pc:spChg chg="mod">
          <ac:chgData name="Kelly Stokes" userId="3e5c5154-569e-4d81-aa91-4f91841cdfa9" providerId="ADAL" clId="{A738A70D-440C-42BE-A828-B07D43BEE680}" dt="2022-10-25T13:44:04.309" v="389" actId="1076"/>
          <ac:spMkLst>
            <pc:docMk/>
            <pc:sldMk cId="3619787932" sldId="1783"/>
            <ac:spMk id="2" creationId="{52DA34BA-82FC-47C5-BCE1-BB65E08B92A1}"/>
          </ac:spMkLst>
        </pc:spChg>
        <pc:picChg chg="mod">
          <ac:chgData name="Kelly Stokes" userId="3e5c5154-569e-4d81-aa91-4f91841cdfa9" providerId="ADAL" clId="{A738A70D-440C-42BE-A828-B07D43BEE680}" dt="2022-10-25T13:44:09.186" v="392" actId="1076"/>
          <ac:picMkLst>
            <pc:docMk/>
            <pc:sldMk cId="3619787932" sldId="1783"/>
            <ac:picMk id="5" creationId="{55D497A4-D08C-CCBE-0397-BFB25D63FB51}"/>
          </ac:picMkLst>
        </pc:picChg>
      </pc:sldChg>
      <pc:sldChg chg="del">
        <pc:chgData name="Kelly Stokes" userId="3e5c5154-569e-4d81-aa91-4f91841cdfa9" providerId="ADAL" clId="{A738A70D-440C-42BE-A828-B07D43BEE680}" dt="2022-10-25T13:33:41.662" v="28" actId="2696"/>
        <pc:sldMkLst>
          <pc:docMk/>
          <pc:sldMk cId="911605953" sldId="1784"/>
        </pc:sldMkLst>
      </pc:sldChg>
      <pc:sldChg chg="add">
        <pc:chgData name="Kelly Stokes" userId="3e5c5154-569e-4d81-aa91-4f91841cdfa9" providerId="ADAL" clId="{A738A70D-440C-42BE-A828-B07D43BEE680}" dt="2022-10-25T13:44:21.835" v="394" actId="2890"/>
        <pc:sldMkLst>
          <pc:docMk/>
          <pc:sldMk cId="2102315840" sldId="1784"/>
        </pc:sldMkLst>
      </pc:sldChg>
      <pc:sldChg chg="modSp add mod">
        <pc:chgData name="Kelly Stokes" userId="3e5c5154-569e-4d81-aa91-4f91841cdfa9" providerId="ADAL" clId="{A738A70D-440C-42BE-A828-B07D43BEE680}" dt="2022-10-25T13:44:31.691" v="407" actId="20577"/>
        <pc:sldMkLst>
          <pc:docMk/>
          <pc:sldMk cId="1270708618" sldId="1785"/>
        </pc:sldMkLst>
        <pc:spChg chg="mod">
          <ac:chgData name="Kelly Stokes" userId="3e5c5154-569e-4d81-aa91-4f91841cdfa9" providerId="ADAL" clId="{A738A70D-440C-42BE-A828-B07D43BEE680}" dt="2022-10-25T13:44:31.691" v="407" actId="20577"/>
          <ac:spMkLst>
            <pc:docMk/>
            <pc:sldMk cId="1270708618" sldId="1785"/>
            <ac:spMk id="2" creationId="{52DA34BA-82FC-47C5-BCE1-BB65E08B92A1}"/>
          </ac:spMkLst>
        </pc:spChg>
      </pc:sldChg>
      <pc:sldChg chg="addSp modSp add mod">
        <pc:chgData name="Kelly Stokes" userId="3e5c5154-569e-4d81-aa91-4f91841cdfa9" providerId="ADAL" clId="{A738A70D-440C-42BE-A828-B07D43BEE680}" dt="2022-10-25T13:46:04.268" v="496" actId="1076"/>
        <pc:sldMkLst>
          <pc:docMk/>
          <pc:sldMk cId="2180523456" sldId="1786"/>
        </pc:sldMkLst>
        <pc:spChg chg="add mod">
          <ac:chgData name="Kelly Stokes" userId="3e5c5154-569e-4d81-aa91-4f91841cdfa9" providerId="ADAL" clId="{A738A70D-440C-42BE-A828-B07D43BEE680}" dt="2022-10-25T13:46:04.268" v="496" actId="1076"/>
          <ac:spMkLst>
            <pc:docMk/>
            <pc:sldMk cId="2180523456" sldId="1786"/>
            <ac:spMk id="3" creationId="{CF6FB18E-1A01-9EA1-E03F-A211A6926D28}"/>
          </ac:spMkLst>
        </pc:spChg>
      </pc:sldChg>
      <pc:sldChg chg="modSp add mod">
        <pc:chgData name="Kelly Stokes" userId="3e5c5154-569e-4d81-aa91-4f91841cdfa9" providerId="ADAL" clId="{A738A70D-440C-42BE-A828-B07D43BEE680}" dt="2022-10-25T13:45:52.320" v="494" actId="20577"/>
        <pc:sldMkLst>
          <pc:docMk/>
          <pc:sldMk cId="2342270322" sldId="1787"/>
        </pc:sldMkLst>
        <pc:spChg chg="mod">
          <ac:chgData name="Kelly Stokes" userId="3e5c5154-569e-4d81-aa91-4f91841cdfa9" providerId="ADAL" clId="{A738A70D-440C-42BE-A828-B07D43BEE680}" dt="2022-10-25T13:45:52.320" v="494" actId="20577"/>
          <ac:spMkLst>
            <pc:docMk/>
            <pc:sldMk cId="2342270322" sldId="1787"/>
            <ac:spMk id="2" creationId="{52DA34BA-82FC-47C5-BCE1-BB65E08B92A1}"/>
          </ac:spMkLst>
        </pc:spChg>
      </pc:sldChg>
      <pc:sldChg chg="addSp modSp add">
        <pc:chgData name="Kelly Stokes" userId="3e5c5154-569e-4d81-aa91-4f91841cdfa9" providerId="ADAL" clId="{A738A70D-440C-42BE-A828-B07D43BEE680}" dt="2022-10-25T13:47:09.016" v="546" actId="1076"/>
        <pc:sldMkLst>
          <pc:docMk/>
          <pc:sldMk cId="1752802056" sldId="1788"/>
        </pc:sldMkLst>
        <pc:picChg chg="add mod">
          <ac:chgData name="Kelly Stokes" userId="3e5c5154-569e-4d81-aa91-4f91841cdfa9" providerId="ADAL" clId="{A738A70D-440C-42BE-A828-B07D43BEE680}" dt="2022-10-25T13:47:09.016" v="546" actId="1076"/>
          <ac:picMkLst>
            <pc:docMk/>
            <pc:sldMk cId="1752802056" sldId="1788"/>
            <ac:picMk id="75778" creationId="{D711C0A1-3277-A803-7E60-0920E21E99A9}"/>
          </ac:picMkLst>
        </pc:picChg>
      </pc:sldChg>
      <pc:sldChg chg="delSp modSp add mod ord">
        <pc:chgData name="Kelly Stokes" userId="3e5c5154-569e-4d81-aa91-4f91841cdfa9" providerId="ADAL" clId="{A738A70D-440C-42BE-A828-B07D43BEE680}" dt="2022-10-25T13:47:42.582" v="563"/>
        <pc:sldMkLst>
          <pc:docMk/>
          <pc:sldMk cId="4108633119" sldId="1789"/>
        </pc:sldMkLst>
        <pc:spChg chg="mod">
          <ac:chgData name="Kelly Stokes" userId="3e5c5154-569e-4d81-aa91-4f91841cdfa9" providerId="ADAL" clId="{A738A70D-440C-42BE-A828-B07D43BEE680}" dt="2022-10-25T13:47:29.633" v="557" actId="14100"/>
          <ac:spMkLst>
            <pc:docMk/>
            <pc:sldMk cId="4108633119" sldId="1789"/>
            <ac:spMk id="2" creationId="{52DA34BA-82FC-47C5-BCE1-BB65E08B92A1}"/>
          </ac:spMkLst>
        </pc:spChg>
        <pc:picChg chg="del">
          <ac:chgData name="Kelly Stokes" userId="3e5c5154-569e-4d81-aa91-4f91841cdfa9" providerId="ADAL" clId="{A738A70D-440C-42BE-A828-B07D43BEE680}" dt="2022-10-25T13:47:20.680" v="549" actId="478"/>
          <ac:picMkLst>
            <pc:docMk/>
            <pc:sldMk cId="4108633119" sldId="1789"/>
            <ac:picMk id="75778" creationId="{D711C0A1-3277-A803-7E60-0920E21E99A9}"/>
          </ac:picMkLst>
        </pc:picChg>
      </pc:sldChg>
      <pc:sldChg chg="delSp modSp add mod">
        <pc:chgData name="Kelly Stokes" userId="3e5c5154-569e-4d81-aa91-4f91841cdfa9" providerId="ADAL" clId="{A738A70D-440C-42BE-A828-B07D43BEE680}" dt="2022-10-25T13:47:38.825" v="560" actId="20577"/>
        <pc:sldMkLst>
          <pc:docMk/>
          <pc:sldMk cId="2414859904" sldId="1790"/>
        </pc:sldMkLst>
        <pc:spChg chg="mod">
          <ac:chgData name="Kelly Stokes" userId="3e5c5154-569e-4d81-aa91-4f91841cdfa9" providerId="ADAL" clId="{A738A70D-440C-42BE-A828-B07D43BEE680}" dt="2022-10-25T13:47:38.825" v="560" actId="20577"/>
          <ac:spMkLst>
            <pc:docMk/>
            <pc:sldMk cId="2414859904" sldId="1790"/>
            <ac:spMk id="2" creationId="{52DA34BA-82FC-47C5-BCE1-BB65E08B92A1}"/>
          </ac:spMkLst>
        </pc:spChg>
        <pc:picChg chg="del">
          <ac:chgData name="Kelly Stokes" userId="3e5c5154-569e-4d81-aa91-4f91841cdfa9" providerId="ADAL" clId="{A738A70D-440C-42BE-A828-B07D43BEE680}" dt="2022-10-25T13:47:37.172" v="559" actId="478"/>
          <ac:picMkLst>
            <pc:docMk/>
            <pc:sldMk cId="2414859904" sldId="1790"/>
            <ac:picMk id="75778" creationId="{D711C0A1-3277-A803-7E60-0920E21E99A9}"/>
          </ac:picMkLst>
        </pc:picChg>
      </pc:sldChg>
      <pc:sldChg chg="addSp modSp add mod">
        <pc:chgData name="Kelly Stokes" userId="3e5c5154-569e-4d81-aa91-4f91841cdfa9" providerId="ADAL" clId="{A738A70D-440C-42BE-A828-B07D43BEE680}" dt="2022-10-25T13:47:55.507" v="566" actId="14100"/>
        <pc:sldMkLst>
          <pc:docMk/>
          <pc:sldMk cId="2176126217" sldId="1791"/>
        </pc:sldMkLst>
        <pc:spChg chg="add mod">
          <ac:chgData name="Kelly Stokes" userId="3e5c5154-569e-4d81-aa91-4f91841cdfa9" providerId="ADAL" clId="{A738A70D-440C-42BE-A828-B07D43BEE680}" dt="2022-10-25T13:47:55.507" v="566" actId="14100"/>
          <ac:spMkLst>
            <pc:docMk/>
            <pc:sldMk cId="2176126217" sldId="1791"/>
            <ac:spMk id="3" creationId="{EF79BCC2-FB7F-B9F1-EF61-FF73A601FAB5}"/>
          </ac:spMkLst>
        </pc:spChg>
      </pc:sldChg>
      <pc:sldChg chg="modSp add mod">
        <pc:chgData name="Kelly Stokes" userId="3e5c5154-569e-4d81-aa91-4f91841cdfa9" providerId="ADAL" clId="{A738A70D-440C-42BE-A828-B07D43BEE680}" dt="2022-10-25T13:55:34.969" v="975" actId="13926"/>
        <pc:sldMkLst>
          <pc:docMk/>
          <pc:sldMk cId="3397851371" sldId="1793"/>
        </pc:sldMkLst>
        <pc:spChg chg="mod">
          <ac:chgData name="Kelly Stokes" userId="3e5c5154-569e-4d81-aa91-4f91841cdfa9" providerId="ADAL" clId="{A738A70D-440C-42BE-A828-B07D43BEE680}" dt="2022-10-25T13:55:34.969" v="975" actId="13926"/>
          <ac:spMkLst>
            <pc:docMk/>
            <pc:sldMk cId="3397851371" sldId="1793"/>
            <ac:spMk id="2" creationId="{02FB8773-AD3E-2543-510F-CEE32E75C793}"/>
          </ac:spMkLst>
        </pc:spChg>
        <pc:spChg chg="mod">
          <ac:chgData name="Kelly Stokes" userId="3e5c5154-569e-4d81-aa91-4f91841cdfa9" providerId="ADAL" clId="{A738A70D-440C-42BE-A828-B07D43BEE680}" dt="2022-10-25T13:55:24.856" v="974" actId="13926"/>
          <ac:spMkLst>
            <pc:docMk/>
            <pc:sldMk cId="3397851371" sldId="1793"/>
            <ac:spMk id="3" creationId="{E500F0D3-C8EE-77CA-D8A5-2252D46724AA}"/>
          </ac:spMkLst>
        </pc:spChg>
      </pc:sldChg>
      <pc:sldChg chg="add">
        <pc:chgData name="Kelly Stokes" userId="3e5c5154-569e-4d81-aa91-4f91841cdfa9" providerId="ADAL" clId="{A738A70D-440C-42BE-A828-B07D43BEE680}" dt="2022-10-25T13:57:13.626" v="1024" actId="2890"/>
        <pc:sldMkLst>
          <pc:docMk/>
          <pc:sldMk cId="1904840757" sldId="1794"/>
        </pc:sldMkLst>
      </pc:sldChg>
      <pc:sldChg chg="modSp add mod">
        <pc:chgData name="Kelly Stokes" userId="3e5c5154-569e-4d81-aa91-4f91841cdfa9" providerId="ADAL" clId="{A738A70D-440C-42BE-A828-B07D43BEE680}" dt="2022-10-25T13:58:55.841" v="1101" actId="20577"/>
        <pc:sldMkLst>
          <pc:docMk/>
          <pc:sldMk cId="3333493624" sldId="1795"/>
        </pc:sldMkLst>
        <pc:spChg chg="mod">
          <ac:chgData name="Kelly Stokes" userId="3e5c5154-569e-4d81-aa91-4f91841cdfa9" providerId="ADAL" clId="{A738A70D-440C-42BE-A828-B07D43BEE680}" dt="2022-10-25T13:58:55.841" v="1101" actId="20577"/>
          <ac:spMkLst>
            <pc:docMk/>
            <pc:sldMk cId="3333493624" sldId="1795"/>
            <ac:spMk id="2" creationId="{02FB8773-AD3E-2543-510F-CEE32E75C793}"/>
          </ac:spMkLst>
        </pc:spChg>
      </pc:sldChg>
      <pc:sldChg chg="del">
        <pc:chgData name="Kelly Stokes" userId="3e5c5154-569e-4d81-aa91-4f91841cdfa9" providerId="ADAL" clId="{A738A70D-440C-42BE-A828-B07D43BEE680}" dt="2022-10-25T14:07:32.584" v="1137" actId="2696"/>
        <pc:sldMkLst>
          <pc:docMk/>
          <pc:sldMk cId="1367674517" sldId="1809"/>
        </pc:sldMkLst>
      </pc:sldChg>
      <pc:sldChg chg="del">
        <pc:chgData name="Kelly Stokes" userId="3e5c5154-569e-4d81-aa91-4f91841cdfa9" providerId="ADAL" clId="{A738A70D-440C-42BE-A828-B07D43BEE680}" dt="2022-10-25T14:07:32.584" v="1137" actId="2696"/>
        <pc:sldMkLst>
          <pc:docMk/>
          <pc:sldMk cId="3682758392" sldId="1810"/>
        </pc:sldMkLst>
      </pc:sldChg>
      <pc:sldChg chg="del">
        <pc:chgData name="Kelly Stokes" userId="3e5c5154-569e-4d81-aa91-4f91841cdfa9" providerId="ADAL" clId="{A738A70D-440C-42BE-A828-B07D43BEE680}" dt="2022-10-25T14:07:32.584" v="1137" actId="2696"/>
        <pc:sldMkLst>
          <pc:docMk/>
          <pc:sldMk cId="1640458387" sldId="1811"/>
        </pc:sldMkLst>
      </pc:sldChg>
      <pc:sldChg chg="del">
        <pc:chgData name="Kelly Stokes" userId="3e5c5154-569e-4d81-aa91-4f91841cdfa9" providerId="ADAL" clId="{A738A70D-440C-42BE-A828-B07D43BEE680}" dt="2022-10-25T14:07:32.584" v="1137" actId="2696"/>
        <pc:sldMkLst>
          <pc:docMk/>
          <pc:sldMk cId="4228424858" sldId="1812"/>
        </pc:sldMkLst>
      </pc:sldChg>
      <pc:sldChg chg="del">
        <pc:chgData name="Kelly Stokes" userId="3e5c5154-569e-4d81-aa91-4f91841cdfa9" providerId="ADAL" clId="{A738A70D-440C-42BE-A828-B07D43BEE680}" dt="2022-10-25T14:07:32.584" v="1137" actId="2696"/>
        <pc:sldMkLst>
          <pc:docMk/>
          <pc:sldMk cId="3612912693" sldId="1813"/>
        </pc:sldMkLst>
      </pc:sldChg>
      <pc:sldChg chg="del">
        <pc:chgData name="Kelly Stokes" userId="3e5c5154-569e-4d81-aa91-4f91841cdfa9" providerId="ADAL" clId="{A738A70D-440C-42BE-A828-B07D43BEE680}" dt="2022-10-25T14:07:32.584" v="1137" actId="2696"/>
        <pc:sldMkLst>
          <pc:docMk/>
          <pc:sldMk cId="2213768890" sldId="1814"/>
        </pc:sldMkLst>
      </pc:sldChg>
      <pc:sldChg chg="modSp mod">
        <pc:chgData name="Kelly Stokes" userId="3e5c5154-569e-4d81-aa91-4f91841cdfa9" providerId="ADAL" clId="{A738A70D-440C-42BE-A828-B07D43BEE680}" dt="2022-10-25T14:09:12.749" v="1150" actId="20577"/>
        <pc:sldMkLst>
          <pc:docMk/>
          <pc:sldMk cId="3335825331" sldId="1820"/>
        </pc:sldMkLst>
        <pc:spChg chg="mod">
          <ac:chgData name="Kelly Stokes" userId="3e5c5154-569e-4d81-aa91-4f91841cdfa9" providerId="ADAL" clId="{A738A70D-440C-42BE-A828-B07D43BEE680}" dt="2022-10-25T14:09:12.749" v="1150" actId="20577"/>
          <ac:spMkLst>
            <pc:docMk/>
            <pc:sldMk cId="3335825331" sldId="1820"/>
            <ac:spMk id="2" creationId="{52DA34BA-82FC-47C5-BCE1-BB65E08B92A1}"/>
          </ac:spMkLst>
        </pc:spChg>
      </pc:sldChg>
      <pc:sldChg chg="modSp mod">
        <pc:chgData name="Kelly Stokes" userId="3e5c5154-569e-4d81-aa91-4f91841cdfa9" providerId="ADAL" clId="{A738A70D-440C-42BE-A828-B07D43BEE680}" dt="2022-10-25T14:09:24.040" v="1158" actId="1076"/>
        <pc:sldMkLst>
          <pc:docMk/>
          <pc:sldMk cId="1544966320" sldId="1821"/>
        </pc:sldMkLst>
        <pc:spChg chg="mod">
          <ac:chgData name="Kelly Stokes" userId="3e5c5154-569e-4d81-aa91-4f91841cdfa9" providerId="ADAL" clId="{A738A70D-440C-42BE-A828-B07D43BEE680}" dt="2022-10-25T14:09:20.014" v="1157" actId="20577"/>
          <ac:spMkLst>
            <pc:docMk/>
            <pc:sldMk cId="1544966320" sldId="1821"/>
            <ac:spMk id="2" creationId="{52DA34BA-82FC-47C5-BCE1-BB65E08B92A1}"/>
          </ac:spMkLst>
        </pc:spChg>
        <pc:spChg chg="mod">
          <ac:chgData name="Kelly Stokes" userId="3e5c5154-569e-4d81-aa91-4f91841cdfa9" providerId="ADAL" clId="{A738A70D-440C-42BE-A828-B07D43BEE680}" dt="2022-10-25T14:09:24.040" v="1158" actId="1076"/>
          <ac:spMkLst>
            <pc:docMk/>
            <pc:sldMk cId="1544966320" sldId="1821"/>
            <ac:spMk id="3" creationId="{13BB5EC0-7A96-4D29-A835-6FAE896C31A4}"/>
          </ac:spMkLst>
        </pc:spChg>
      </pc:sldChg>
      <pc:sldChg chg="del">
        <pc:chgData name="Kelly Stokes" userId="3e5c5154-569e-4d81-aa91-4f91841cdfa9" providerId="ADAL" clId="{A738A70D-440C-42BE-A828-B07D43BEE680}" dt="2022-10-25T14:09:27.035" v="1159" actId="2696"/>
        <pc:sldMkLst>
          <pc:docMk/>
          <pc:sldMk cId="2324112998" sldId="1822"/>
        </pc:sldMkLst>
      </pc:sldChg>
      <pc:sldChg chg="modSp mod">
        <pc:chgData name="Kelly Stokes" userId="3e5c5154-569e-4d81-aa91-4f91841cdfa9" providerId="ADAL" clId="{A738A70D-440C-42BE-A828-B07D43BEE680}" dt="2022-10-25T14:09:59.190" v="1169" actId="20577"/>
        <pc:sldMkLst>
          <pc:docMk/>
          <pc:sldMk cId="2120973763" sldId="1823"/>
        </pc:sldMkLst>
        <pc:spChg chg="mod">
          <ac:chgData name="Kelly Stokes" userId="3e5c5154-569e-4d81-aa91-4f91841cdfa9" providerId="ADAL" clId="{A738A70D-440C-42BE-A828-B07D43BEE680}" dt="2022-10-25T14:09:59.190" v="1169" actId="20577"/>
          <ac:spMkLst>
            <pc:docMk/>
            <pc:sldMk cId="2120973763" sldId="1823"/>
            <ac:spMk id="2" creationId="{52DA34BA-82FC-47C5-BCE1-BB65E08B92A1}"/>
          </ac:spMkLst>
        </pc:spChg>
      </pc:sldChg>
      <pc:sldChg chg="modSp mod">
        <pc:chgData name="Kelly Stokes" userId="3e5c5154-569e-4d81-aa91-4f91841cdfa9" providerId="ADAL" clId="{A738A70D-440C-42BE-A828-B07D43BEE680}" dt="2022-10-25T14:10:08.560" v="1176" actId="1076"/>
        <pc:sldMkLst>
          <pc:docMk/>
          <pc:sldMk cId="2141498685" sldId="1824"/>
        </pc:sldMkLst>
        <pc:spChg chg="mod">
          <ac:chgData name="Kelly Stokes" userId="3e5c5154-569e-4d81-aa91-4f91841cdfa9" providerId="ADAL" clId="{A738A70D-440C-42BE-A828-B07D43BEE680}" dt="2022-10-25T14:10:04.742" v="1175" actId="20577"/>
          <ac:spMkLst>
            <pc:docMk/>
            <pc:sldMk cId="2141498685" sldId="1824"/>
            <ac:spMk id="2" creationId="{52DA34BA-82FC-47C5-BCE1-BB65E08B92A1}"/>
          </ac:spMkLst>
        </pc:spChg>
        <pc:spChg chg="mod">
          <ac:chgData name="Kelly Stokes" userId="3e5c5154-569e-4d81-aa91-4f91841cdfa9" providerId="ADAL" clId="{A738A70D-440C-42BE-A828-B07D43BEE680}" dt="2022-10-25T14:10:08.560" v="1176" actId="1076"/>
          <ac:spMkLst>
            <pc:docMk/>
            <pc:sldMk cId="2141498685" sldId="1824"/>
            <ac:spMk id="3" creationId="{0366E0B6-702E-4814-82C6-08CA2D13F3C9}"/>
          </ac:spMkLst>
        </pc:spChg>
      </pc:sldChg>
      <pc:sldChg chg="del">
        <pc:chgData name="Kelly Stokes" userId="3e5c5154-569e-4d81-aa91-4f91841cdfa9" providerId="ADAL" clId="{A738A70D-440C-42BE-A828-B07D43BEE680}" dt="2022-10-25T14:10:12.221" v="1177" actId="2696"/>
        <pc:sldMkLst>
          <pc:docMk/>
          <pc:sldMk cId="3567088078" sldId="1825"/>
        </pc:sldMkLst>
      </pc:sldChg>
      <pc:sldChg chg="modSp mod">
        <pc:chgData name="Kelly Stokes" userId="3e5c5154-569e-4d81-aa91-4f91841cdfa9" providerId="ADAL" clId="{A738A70D-440C-42BE-A828-B07D43BEE680}" dt="2022-10-25T14:11:21.583" v="1186" actId="20577"/>
        <pc:sldMkLst>
          <pc:docMk/>
          <pc:sldMk cId="882081455" sldId="1826"/>
        </pc:sldMkLst>
        <pc:spChg chg="mod">
          <ac:chgData name="Kelly Stokes" userId="3e5c5154-569e-4d81-aa91-4f91841cdfa9" providerId="ADAL" clId="{A738A70D-440C-42BE-A828-B07D43BEE680}" dt="2022-10-25T14:11:21.583" v="1186" actId="20577"/>
          <ac:spMkLst>
            <pc:docMk/>
            <pc:sldMk cId="882081455" sldId="1826"/>
            <ac:spMk id="2" creationId="{52DA34BA-82FC-47C5-BCE1-BB65E08B92A1}"/>
          </ac:spMkLst>
        </pc:spChg>
      </pc:sldChg>
      <pc:sldChg chg="modSp mod">
        <pc:chgData name="Kelly Stokes" userId="3e5c5154-569e-4d81-aa91-4f91841cdfa9" providerId="ADAL" clId="{A738A70D-440C-42BE-A828-B07D43BEE680}" dt="2022-10-25T14:11:29.523" v="1191" actId="1076"/>
        <pc:sldMkLst>
          <pc:docMk/>
          <pc:sldMk cId="1502005431" sldId="1827"/>
        </pc:sldMkLst>
        <pc:spChg chg="mod">
          <ac:chgData name="Kelly Stokes" userId="3e5c5154-569e-4d81-aa91-4f91841cdfa9" providerId="ADAL" clId="{A738A70D-440C-42BE-A828-B07D43BEE680}" dt="2022-10-25T14:11:26.293" v="1190" actId="20577"/>
          <ac:spMkLst>
            <pc:docMk/>
            <pc:sldMk cId="1502005431" sldId="1827"/>
            <ac:spMk id="2" creationId="{52DA34BA-82FC-47C5-BCE1-BB65E08B92A1}"/>
          </ac:spMkLst>
        </pc:spChg>
        <pc:spChg chg="mod">
          <ac:chgData name="Kelly Stokes" userId="3e5c5154-569e-4d81-aa91-4f91841cdfa9" providerId="ADAL" clId="{A738A70D-440C-42BE-A828-B07D43BEE680}" dt="2022-10-25T14:11:29.523" v="1191" actId="1076"/>
          <ac:spMkLst>
            <pc:docMk/>
            <pc:sldMk cId="1502005431" sldId="1827"/>
            <ac:spMk id="3" creationId="{AF057B79-A2F9-8CC8-D246-FC14A4DA4D85}"/>
          </ac:spMkLst>
        </pc:spChg>
      </pc:sldChg>
      <pc:sldChg chg="del">
        <pc:chgData name="Kelly Stokes" userId="3e5c5154-569e-4d81-aa91-4f91841cdfa9" providerId="ADAL" clId="{A738A70D-440C-42BE-A828-B07D43BEE680}" dt="2022-10-25T14:11:32.766" v="1192" actId="2696"/>
        <pc:sldMkLst>
          <pc:docMk/>
          <pc:sldMk cId="1334301122" sldId="1828"/>
        </pc:sldMkLst>
      </pc:sldChg>
      <pc:sldChg chg="modSp mod">
        <pc:chgData name="Kelly Stokes" userId="3e5c5154-569e-4d81-aa91-4f91841cdfa9" providerId="ADAL" clId="{A738A70D-440C-42BE-A828-B07D43BEE680}" dt="2022-10-25T14:13:00.164" v="1198" actId="20577"/>
        <pc:sldMkLst>
          <pc:docMk/>
          <pc:sldMk cId="3899536797" sldId="1829"/>
        </pc:sldMkLst>
        <pc:spChg chg="mod">
          <ac:chgData name="Kelly Stokes" userId="3e5c5154-569e-4d81-aa91-4f91841cdfa9" providerId="ADAL" clId="{A738A70D-440C-42BE-A828-B07D43BEE680}" dt="2022-10-25T14:13:00.164" v="1198" actId="20577"/>
          <ac:spMkLst>
            <pc:docMk/>
            <pc:sldMk cId="3899536797" sldId="1829"/>
            <ac:spMk id="2" creationId="{52DA34BA-82FC-47C5-BCE1-BB65E08B92A1}"/>
          </ac:spMkLst>
        </pc:spChg>
      </pc:sldChg>
      <pc:sldChg chg="addSp delSp modSp mod">
        <pc:chgData name="Kelly Stokes" userId="3e5c5154-569e-4d81-aa91-4f91841cdfa9" providerId="ADAL" clId="{A738A70D-440C-42BE-A828-B07D43BEE680}" dt="2022-10-25T14:13:34.811" v="1219"/>
        <pc:sldMkLst>
          <pc:docMk/>
          <pc:sldMk cId="3548692893" sldId="1830"/>
        </pc:sldMkLst>
        <pc:spChg chg="mod">
          <ac:chgData name="Kelly Stokes" userId="3e5c5154-569e-4d81-aa91-4f91841cdfa9" providerId="ADAL" clId="{A738A70D-440C-42BE-A828-B07D43BEE680}" dt="2022-10-25T14:13:15.010" v="1217" actId="20577"/>
          <ac:spMkLst>
            <pc:docMk/>
            <pc:sldMk cId="3548692893" sldId="1830"/>
            <ac:spMk id="2" creationId="{52DA34BA-82FC-47C5-BCE1-BB65E08B92A1}"/>
          </ac:spMkLst>
        </pc:spChg>
        <pc:picChg chg="add mod">
          <ac:chgData name="Kelly Stokes" userId="3e5c5154-569e-4d81-aa91-4f91841cdfa9" providerId="ADAL" clId="{A738A70D-440C-42BE-A828-B07D43BEE680}" dt="2022-10-25T14:13:34.811" v="1219"/>
          <ac:picMkLst>
            <pc:docMk/>
            <pc:sldMk cId="3548692893" sldId="1830"/>
            <ac:picMk id="3" creationId="{F4FF66A6-543F-F2F1-F1E2-0BE8AC9BA9F9}"/>
          </ac:picMkLst>
        </pc:picChg>
        <pc:picChg chg="del">
          <ac:chgData name="Kelly Stokes" userId="3e5c5154-569e-4d81-aa91-4f91841cdfa9" providerId="ADAL" clId="{A738A70D-440C-42BE-A828-B07D43BEE680}" dt="2022-10-25T14:13:06.096" v="1202" actId="478"/>
          <ac:picMkLst>
            <pc:docMk/>
            <pc:sldMk cId="3548692893" sldId="1830"/>
            <ac:picMk id="5" creationId="{81BCEE4F-0DEF-925F-0322-0AB359F6427C}"/>
          </ac:picMkLst>
        </pc:picChg>
      </pc:sldChg>
      <pc:sldChg chg="del">
        <pc:chgData name="Kelly Stokes" userId="3e5c5154-569e-4d81-aa91-4f91841cdfa9" providerId="ADAL" clId="{A738A70D-440C-42BE-A828-B07D43BEE680}" dt="2022-10-25T14:13:20.282" v="1218" actId="2696"/>
        <pc:sldMkLst>
          <pc:docMk/>
          <pc:sldMk cId="3854025899" sldId="1831"/>
        </pc:sldMkLst>
      </pc:sldChg>
      <pc:sldChg chg="modSp mod">
        <pc:chgData name="Kelly Stokes" userId="3e5c5154-569e-4d81-aa91-4f91841cdfa9" providerId="ADAL" clId="{A738A70D-440C-42BE-A828-B07D43BEE680}" dt="2022-10-25T14:14:45.405" v="1265" actId="20577"/>
        <pc:sldMkLst>
          <pc:docMk/>
          <pc:sldMk cId="139541503" sldId="1832"/>
        </pc:sldMkLst>
        <pc:spChg chg="mod">
          <ac:chgData name="Kelly Stokes" userId="3e5c5154-569e-4d81-aa91-4f91841cdfa9" providerId="ADAL" clId="{A738A70D-440C-42BE-A828-B07D43BEE680}" dt="2022-10-25T14:14:45.405" v="1265" actId="20577"/>
          <ac:spMkLst>
            <pc:docMk/>
            <pc:sldMk cId="139541503" sldId="1832"/>
            <ac:spMk id="2" creationId="{52DA34BA-82FC-47C5-BCE1-BB65E08B92A1}"/>
          </ac:spMkLst>
        </pc:spChg>
      </pc:sldChg>
      <pc:sldChg chg="addSp delSp modSp mod">
        <pc:chgData name="Kelly Stokes" userId="3e5c5154-569e-4d81-aa91-4f91841cdfa9" providerId="ADAL" clId="{A738A70D-440C-42BE-A828-B07D43BEE680}" dt="2022-10-25T14:15:00.820" v="1284" actId="20577"/>
        <pc:sldMkLst>
          <pc:docMk/>
          <pc:sldMk cId="3400283335" sldId="1833"/>
        </pc:sldMkLst>
        <pc:spChg chg="mod">
          <ac:chgData name="Kelly Stokes" userId="3e5c5154-569e-4d81-aa91-4f91841cdfa9" providerId="ADAL" clId="{A738A70D-440C-42BE-A828-B07D43BEE680}" dt="2022-10-25T14:15:00.820" v="1284" actId="20577"/>
          <ac:spMkLst>
            <pc:docMk/>
            <pc:sldMk cId="3400283335" sldId="1833"/>
            <ac:spMk id="2" creationId="{52DA34BA-82FC-47C5-BCE1-BB65E08B92A1}"/>
          </ac:spMkLst>
        </pc:spChg>
        <pc:picChg chg="add mod">
          <ac:chgData name="Kelly Stokes" userId="3e5c5154-569e-4d81-aa91-4f91841cdfa9" providerId="ADAL" clId="{A738A70D-440C-42BE-A828-B07D43BEE680}" dt="2022-10-25T14:14:47.981" v="1267"/>
          <ac:picMkLst>
            <pc:docMk/>
            <pc:sldMk cId="3400283335" sldId="1833"/>
            <ac:picMk id="3" creationId="{C466E828-0BF5-4E36-E6CD-BE4F90D52E4F}"/>
          </ac:picMkLst>
        </pc:picChg>
        <pc:picChg chg="del">
          <ac:chgData name="Kelly Stokes" userId="3e5c5154-569e-4d81-aa91-4f91841cdfa9" providerId="ADAL" clId="{A738A70D-440C-42BE-A828-B07D43BEE680}" dt="2022-10-25T14:14:47.544" v="1266" actId="478"/>
          <ac:picMkLst>
            <pc:docMk/>
            <pc:sldMk cId="3400283335" sldId="1833"/>
            <ac:picMk id="5" creationId="{39BEAC8A-480D-0672-BF2B-114FAE52E674}"/>
          </ac:picMkLst>
        </pc:picChg>
      </pc:sldChg>
      <pc:sldChg chg="del">
        <pc:chgData name="Kelly Stokes" userId="3e5c5154-569e-4d81-aa91-4f91841cdfa9" providerId="ADAL" clId="{A738A70D-440C-42BE-A828-B07D43BEE680}" dt="2022-10-25T14:15:04.193" v="1285" actId="2696"/>
        <pc:sldMkLst>
          <pc:docMk/>
          <pc:sldMk cId="1950098474" sldId="1834"/>
        </pc:sldMkLst>
      </pc:sldChg>
      <pc:sldChg chg="modSp mod">
        <pc:chgData name="Kelly Stokes" userId="3e5c5154-569e-4d81-aa91-4f91841cdfa9" providerId="ADAL" clId="{A738A70D-440C-42BE-A828-B07D43BEE680}" dt="2022-10-25T14:16:16.072" v="1338" actId="20577"/>
        <pc:sldMkLst>
          <pc:docMk/>
          <pc:sldMk cId="482927812" sldId="1835"/>
        </pc:sldMkLst>
        <pc:spChg chg="mod">
          <ac:chgData name="Kelly Stokes" userId="3e5c5154-569e-4d81-aa91-4f91841cdfa9" providerId="ADAL" clId="{A738A70D-440C-42BE-A828-B07D43BEE680}" dt="2022-10-25T14:16:16.072" v="1338" actId="20577"/>
          <ac:spMkLst>
            <pc:docMk/>
            <pc:sldMk cId="482927812" sldId="1835"/>
            <ac:spMk id="2" creationId="{52DA34BA-82FC-47C5-BCE1-BB65E08B92A1}"/>
          </ac:spMkLst>
        </pc:spChg>
      </pc:sldChg>
      <pc:sldChg chg="addSp delSp modSp mod">
        <pc:chgData name="Kelly Stokes" userId="3e5c5154-569e-4d81-aa91-4f91841cdfa9" providerId="ADAL" clId="{A738A70D-440C-42BE-A828-B07D43BEE680}" dt="2022-10-25T14:16:31.435" v="1351" actId="20577"/>
        <pc:sldMkLst>
          <pc:docMk/>
          <pc:sldMk cId="2574480323" sldId="1836"/>
        </pc:sldMkLst>
        <pc:spChg chg="mod">
          <ac:chgData name="Kelly Stokes" userId="3e5c5154-569e-4d81-aa91-4f91841cdfa9" providerId="ADAL" clId="{A738A70D-440C-42BE-A828-B07D43BEE680}" dt="2022-10-25T14:16:31.435" v="1351" actId="20577"/>
          <ac:spMkLst>
            <pc:docMk/>
            <pc:sldMk cId="2574480323" sldId="1836"/>
            <ac:spMk id="2" creationId="{52DA34BA-82FC-47C5-BCE1-BB65E08B92A1}"/>
          </ac:spMkLst>
        </pc:spChg>
        <pc:picChg chg="add mod">
          <ac:chgData name="Kelly Stokes" userId="3e5c5154-569e-4d81-aa91-4f91841cdfa9" providerId="ADAL" clId="{A738A70D-440C-42BE-A828-B07D43BEE680}" dt="2022-10-25T14:16:19.083" v="1340"/>
          <ac:picMkLst>
            <pc:docMk/>
            <pc:sldMk cId="2574480323" sldId="1836"/>
            <ac:picMk id="3" creationId="{84EE2626-B2F0-B8CE-2D4D-86DF8531A5B3}"/>
          </ac:picMkLst>
        </pc:picChg>
        <pc:picChg chg="del">
          <ac:chgData name="Kelly Stokes" userId="3e5c5154-569e-4d81-aa91-4f91841cdfa9" providerId="ADAL" clId="{A738A70D-440C-42BE-A828-B07D43BEE680}" dt="2022-10-25T14:16:18.715" v="1339" actId="478"/>
          <ac:picMkLst>
            <pc:docMk/>
            <pc:sldMk cId="2574480323" sldId="1836"/>
            <ac:picMk id="5" creationId="{55D497A4-D08C-CCBE-0397-BFB25D63FB51}"/>
          </ac:picMkLst>
        </pc:picChg>
      </pc:sldChg>
      <pc:sldChg chg="del">
        <pc:chgData name="Kelly Stokes" userId="3e5c5154-569e-4d81-aa91-4f91841cdfa9" providerId="ADAL" clId="{A738A70D-440C-42BE-A828-B07D43BEE680}" dt="2022-10-25T14:16:35.514" v="1352" actId="2696"/>
        <pc:sldMkLst>
          <pc:docMk/>
          <pc:sldMk cId="2150990559" sldId="1837"/>
        </pc:sldMkLst>
      </pc:sldChg>
      <pc:sldChg chg="modSp mod">
        <pc:chgData name="Kelly Stokes" userId="3e5c5154-569e-4d81-aa91-4f91841cdfa9" providerId="ADAL" clId="{A738A70D-440C-42BE-A828-B07D43BEE680}" dt="2022-10-25T14:14:18.944" v="1250"/>
        <pc:sldMkLst>
          <pc:docMk/>
          <pc:sldMk cId="4023740877" sldId="1838"/>
        </pc:sldMkLst>
        <pc:spChg chg="mod">
          <ac:chgData name="Kelly Stokes" userId="3e5c5154-569e-4d81-aa91-4f91841cdfa9" providerId="ADAL" clId="{A738A70D-440C-42BE-A828-B07D43BEE680}" dt="2022-10-25T14:14:18.944" v="1250"/>
          <ac:spMkLst>
            <pc:docMk/>
            <pc:sldMk cId="4023740877" sldId="1838"/>
            <ac:spMk id="2" creationId="{52DA34BA-82FC-47C5-BCE1-BB65E08B92A1}"/>
          </ac:spMkLst>
        </pc:spChg>
      </pc:sldChg>
      <pc:sldChg chg="modSp mod">
        <pc:chgData name="Kelly Stokes" userId="3e5c5154-569e-4d81-aa91-4f91841cdfa9" providerId="ADAL" clId="{A738A70D-440C-42BE-A828-B07D43BEE680}" dt="2022-10-25T14:15:44.620" v="1321"/>
        <pc:sldMkLst>
          <pc:docMk/>
          <pc:sldMk cId="3176666601" sldId="1839"/>
        </pc:sldMkLst>
        <pc:spChg chg="mod">
          <ac:chgData name="Kelly Stokes" userId="3e5c5154-569e-4d81-aa91-4f91841cdfa9" providerId="ADAL" clId="{A738A70D-440C-42BE-A828-B07D43BEE680}" dt="2022-10-25T14:15:44.620" v="1321"/>
          <ac:spMkLst>
            <pc:docMk/>
            <pc:sldMk cId="3176666601" sldId="1839"/>
            <ac:spMk id="2" creationId="{52DA34BA-82FC-47C5-BCE1-BB65E08B92A1}"/>
          </ac:spMkLst>
        </pc:spChg>
      </pc:sldChg>
      <pc:sldChg chg="modSp mod">
        <pc:chgData name="Kelly Stokes" userId="3e5c5154-569e-4d81-aa91-4f91841cdfa9" providerId="ADAL" clId="{A738A70D-440C-42BE-A828-B07D43BEE680}" dt="2022-10-25T14:17:14.104" v="1386"/>
        <pc:sldMkLst>
          <pc:docMk/>
          <pc:sldMk cId="1620933478" sldId="1840"/>
        </pc:sldMkLst>
        <pc:spChg chg="mod">
          <ac:chgData name="Kelly Stokes" userId="3e5c5154-569e-4d81-aa91-4f91841cdfa9" providerId="ADAL" clId="{A738A70D-440C-42BE-A828-B07D43BEE680}" dt="2022-10-25T14:17:14.104" v="1386"/>
          <ac:spMkLst>
            <pc:docMk/>
            <pc:sldMk cId="1620933478" sldId="1840"/>
            <ac:spMk id="2" creationId="{52DA34BA-82FC-47C5-BCE1-BB65E08B92A1}"/>
          </ac:spMkLst>
        </pc:spChg>
      </pc:sldChg>
      <pc:sldChg chg="addSp modSp">
        <pc:chgData name="Kelly Stokes" userId="3e5c5154-569e-4d81-aa91-4f91841cdfa9" providerId="ADAL" clId="{A738A70D-440C-42BE-A828-B07D43BEE680}" dt="2022-10-25T14:19:41.041" v="1407"/>
        <pc:sldMkLst>
          <pc:docMk/>
          <pc:sldMk cId="127665615" sldId="1841"/>
        </pc:sldMkLst>
        <pc:picChg chg="add mod">
          <ac:chgData name="Kelly Stokes" userId="3e5c5154-569e-4d81-aa91-4f91841cdfa9" providerId="ADAL" clId="{A738A70D-440C-42BE-A828-B07D43BEE680}" dt="2022-10-25T14:19:41.041" v="1407"/>
          <ac:picMkLst>
            <pc:docMk/>
            <pc:sldMk cId="127665615" sldId="1841"/>
            <ac:picMk id="4" creationId="{B21680C7-05D4-F6E6-CAAB-02CA5C864C81}"/>
          </ac:picMkLst>
        </pc:picChg>
      </pc:sldChg>
      <pc:sldChg chg="del">
        <pc:chgData name="Kelly Stokes" userId="3e5c5154-569e-4d81-aa91-4f91841cdfa9" providerId="ADAL" clId="{A738A70D-440C-42BE-A828-B07D43BEE680}" dt="2022-10-25T14:17:36.699" v="1402" actId="2696"/>
        <pc:sldMkLst>
          <pc:docMk/>
          <pc:sldMk cId="1195369490" sldId="1841"/>
        </pc:sldMkLst>
      </pc:sldChg>
      <pc:sldChg chg="del">
        <pc:chgData name="Kelly Stokes" userId="3e5c5154-569e-4d81-aa91-4f91841cdfa9" providerId="ADAL" clId="{A738A70D-440C-42BE-A828-B07D43BEE680}" dt="2022-10-25T14:17:36.699" v="1402" actId="2696"/>
        <pc:sldMkLst>
          <pc:docMk/>
          <pc:sldMk cId="2283390926" sldId="1842"/>
        </pc:sldMkLst>
      </pc:sldChg>
      <pc:sldChg chg="addSp modSp">
        <pc:chgData name="Kelly Stokes" userId="3e5c5154-569e-4d81-aa91-4f91841cdfa9" providerId="ADAL" clId="{A738A70D-440C-42BE-A828-B07D43BEE680}" dt="2022-10-25T14:19:53.743" v="1408"/>
        <pc:sldMkLst>
          <pc:docMk/>
          <pc:sldMk cId="998959184" sldId="1843"/>
        </pc:sldMkLst>
        <pc:picChg chg="add mod">
          <ac:chgData name="Kelly Stokes" userId="3e5c5154-569e-4d81-aa91-4f91841cdfa9" providerId="ADAL" clId="{A738A70D-440C-42BE-A828-B07D43BEE680}" dt="2022-10-25T14:19:53.743" v="1408"/>
          <ac:picMkLst>
            <pc:docMk/>
            <pc:sldMk cId="998959184" sldId="1843"/>
            <ac:picMk id="4" creationId="{3765F63D-38C8-63CC-CA11-FF5C7E6057DD}"/>
          </ac:picMkLst>
        </pc:picChg>
      </pc:sldChg>
      <pc:sldChg chg="del">
        <pc:chgData name="Kelly Stokes" userId="3e5c5154-569e-4d81-aa91-4f91841cdfa9" providerId="ADAL" clId="{A738A70D-440C-42BE-A828-B07D43BEE680}" dt="2022-10-25T14:17:36.699" v="1402" actId="2696"/>
        <pc:sldMkLst>
          <pc:docMk/>
          <pc:sldMk cId="4128889179" sldId="1843"/>
        </pc:sldMkLst>
      </pc:sldChg>
      <pc:sldChg chg="del">
        <pc:chgData name="Kelly Stokes" userId="3e5c5154-569e-4d81-aa91-4f91841cdfa9" providerId="ADAL" clId="{A738A70D-440C-42BE-A828-B07D43BEE680}" dt="2022-10-25T14:17:36.699" v="1402" actId="2696"/>
        <pc:sldMkLst>
          <pc:docMk/>
          <pc:sldMk cId="1336270755" sldId="1844"/>
        </pc:sldMkLst>
      </pc:sldChg>
      <pc:sldChg chg="del">
        <pc:chgData name="Kelly Stokes" userId="3e5c5154-569e-4d81-aa91-4f91841cdfa9" providerId="ADAL" clId="{A738A70D-440C-42BE-A828-B07D43BEE680}" dt="2022-10-25T14:20:04.882" v="1409" actId="2696"/>
        <pc:sldMkLst>
          <pc:docMk/>
          <pc:sldMk cId="3364003655" sldId="1844"/>
        </pc:sldMkLst>
      </pc:sldChg>
      <pc:sldChg chg="del">
        <pc:chgData name="Kelly Stokes" userId="3e5c5154-569e-4d81-aa91-4f91841cdfa9" providerId="ADAL" clId="{A738A70D-440C-42BE-A828-B07D43BEE680}" dt="2022-10-25T14:20:04.882" v="1409" actId="2696"/>
        <pc:sldMkLst>
          <pc:docMk/>
          <pc:sldMk cId="255247378" sldId="1845"/>
        </pc:sldMkLst>
      </pc:sldChg>
      <pc:sldChg chg="del">
        <pc:chgData name="Kelly Stokes" userId="3e5c5154-569e-4d81-aa91-4f91841cdfa9" providerId="ADAL" clId="{A738A70D-440C-42BE-A828-B07D43BEE680}" dt="2022-10-25T14:17:36.699" v="1402" actId="2696"/>
        <pc:sldMkLst>
          <pc:docMk/>
          <pc:sldMk cId="1211801426" sldId="1845"/>
        </pc:sldMkLst>
      </pc:sldChg>
      <pc:sldChg chg="del">
        <pc:chgData name="Kelly Stokes" userId="3e5c5154-569e-4d81-aa91-4f91841cdfa9" providerId="ADAL" clId="{A738A70D-440C-42BE-A828-B07D43BEE680}" dt="2022-10-25T14:17:36.699" v="1402" actId="2696"/>
        <pc:sldMkLst>
          <pc:docMk/>
          <pc:sldMk cId="85415923" sldId="1846"/>
        </pc:sldMkLst>
      </pc:sldChg>
      <pc:sldChg chg="del">
        <pc:chgData name="Kelly Stokes" userId="3e5c5154-569e-4d81-aa91-4f91841cdfa9" providerId="ADAL" clId="{A738A70D-440C-42BE-A828-B07D43BEE680}" dt="2022-10-25T14:20:04.882" v="1409" actId="2696"/>
        <pc:sldMkLst>
          <pc:docMk/>
          <pc:sldMk cId="2533554953" sldId="1846"/>
        </pc:sldMkLst>
      </pc:sldChg>
      <pc:sldChg chg="modNotesTx">
        <pc:chgData name="Kelly Stokes" userId="3e5c5154-569e-4d81-aa91-4f91841cdfa9" providerId="ADAL" clId="{A738A70D-440C-42BE-A828-B07D43BEE680}" dt="2022-10-25T14:17:58.198" v="1403"/>
        <pc:sldMkLst>
          <pc:docMk/>
          <pc:sldMk cId="3114263028" sldId="1864"/>
        </pc:sldMkLst>
      </pc:sldChg>
      <pc:sldChg chg="modSp mod">
        <pc:chgData name="Kelly Stokes" userId="3e5c5154-569e-4d81-aa91-4f91841cdfa9" providerId="ADAL" clId="{A738A70D-440C-42BE-A828-B07D43BEE680}" dt="2022-10-25T14:18:02.469" v="1404"/>
        <pc:sldMkLst>
          <pc:docMk/>
          <pc:sldMk cId="1454329708" sldId="1865"/>
        </pc:sldMkLst>
        <pc:spChg chg="mod">
          <ac:chgData name="Kelly Stokes" userId="3e5c5154-569e-4d81-aa91-4f91841cdfa9" providerId="ADAL" clId="{A738A70D-440C-42BE-A828-B07D43BEE680}" dt="2022-10-25T14:18:02.469" v="1404"/>
          <ac:spMkLst>
            <pc:docMk/>
            <pc:sldMk cId="1454329708" sldId="1865"/>
            <ac:spMk id="2" creationId="{77E26784-A357-92CE-B6B1-8F248D3D6650}"/>
          </ac:spMkLst>
        </pc:spChg>
      </pc:sldChg>
      <pc:sldChg chg="add">
        <pc:chgData name="Kelly Stokes" userId="3e5c5154-569e-4d81-aa91-4f91841cdfa9" providerId="ADAL" clId="{A738A70D-440C-42BE-A828-B07D43BEE680}" dt="2022-10-25T14:05:11.580" v="1103" actId="2890"/>
        <pc:sldMkLst>
          <pc:docMk/>
          <pc:sldMk cId="1658145137" sldId="1866"/>
        </pc:sldMkLst>
      </pc:sldChg>
      <pc:sldChg chg="modSp add mod modNotesTx">
        <pc:chgData name="Kelly Stokes" userId="3e5c5154-569e-4d81-aa91-4f91841cdfa9" providerId="ADAL" clId="{A738A70D-440C-42BE-A828-B07D43BEE680}" dt="2022-10-25T14:31:41.207" v="1795" actId="20577"/>
        <pc:sldMkLst>
          <pc:docMk/>
          <pc:sldMk cId="2476915315" sldId="1867"/>
        </pc:sldMkLst>
        <pc:spChg chg="mod">
          <ac:chgData name="Kelly Stokes" userId="3e5c5154-569e-4d81-aa91-4f91841cdfa9" providerId="ADAL" clId="{A738A70D-440C-42BE-A828-B07D43BEE680}" dt="2022-10-25T14:05:35.445" v="1136" actId="20577"/>
          <ac:spMkLst>
            <pc:docMk/>
            <pc:sldMk cId="2476915315" sldId="1867"/>
            <ac:spMk id="2" creationId="{02FB8773-AD3E-2543-510F-CEE32E75C793}"/>
          </ac:spMkLst>
        </pc:spChg>
      </pc:sldChg>
      <pc:sldChg chg="del">
        <pc:chgData name="Kelly Stokes" userId="3e5c5154-569e-4d81-aa91-4f91841cdfa9" providerId="ADAL" clId="{A738A70D-440C-42BE-A828-B07D43BEE680}" dt="2022-10-25T14:18:38.755" v="1405" actId="2696"/>
        <pc:sldMkLst>
          <pc:docMk/>
          <pc:sldMk cId="877486182" sldId="1877"/>
        </pc:sldMkLst>
      </pc:sldChg>
      <pc:sldChg chg="del">
        <pc:chgData name="Kelly Stokes" userId="3e5c5154-569e-4d81-aa91-4f91841cdfa9" providerId="ADAL" clId="{A738A70D-440C-42BE-A828-B07D43BEE680}" dt="2022-10-25T14:18:38.755" v="1405" actId="2696"/>
        <pc:sldMkLst>
          <pc:docMk/>
          <pc:sldMk cId="643973963" sldId="1878"/>
        </pc:sldMkLst>
      </pc:sldChg>
      <pc:sldChg chg="del">
        <pc:chgData name="Kelly Stokes" userId="3e5c5154-569e-4d81-aa91-4f91841cdfa9" providerId="ADAL" clId="{A738A70D-440C-42BE-A828-B07D43BEE680}" dt="2022-10-25T14:18:38.755" v="1405" actId="2696"/>
        <pc:sldMkLst>
          <pc:docMk/>
          <pc:sldMk cId="1211699254" sldId="1879"/>
        </pc:sldMkLst>
      </pc:sldChg>
      <pc:sldChg chg="del">
        <pc:chgData name="Kelly Stokes" userId="3e5c5154-569e-4d81-aa91-4f91841cdfa9" providerId="ADAL" clId="{A738A70D-440C-42BE-A828-B07D43BEE680}" dt="2022-10-25T14:18:38.755" v="1405" actId="2696"/>
        <pc:sldMkLst>
          <pc:docMk/>
          <pc:sldMk cId="2610222896" sldId="1880"/>
        </pc:sldMkLst>
      </pc:sldChg>
      <pc:sldChg chg="del">
        <pc:chgData name="Kelly Stokes" userId="3e5c5154-569e-4d81-aa91-4f91841cdfa9" providerId="ADAL" clId="{A738A70D-440C-42BE-A828-B07D43BEE680}" dt="2022-10-25T14:18:38.755" v="1405" actId="2696"/>
        <pc:sldMkLst>
          <pc:docMk/>
          <pc:sldMk cId="445807385" sldId="1881"/>
        </pc:sldMkLst>
      </pc:sldChg>
      <pc:sldChg chg="del">
        <pc:chgData name="Kelly Stokes" userId="3e5c5154-569e-4d81-aa91-4f91841cdfa9" providerId="ADAL" clId="{A738A70D-440C-42BE-A828-B07D43BEE680}" dt="2022-10-25T14:18:38.755" v="1405" actId="2696"/>
        <pc:sldMkLst>
          <pc:docMk/>
          <pc:sldMk cId="389794189" sldId="1882"/>
        </pc:sldMkLst>
      </pc:sldChg>
      <pc:sldChg chg="del">
        <pc:chgData name="Kelly Stokes" userId="3e5c5154-569e-4d81-aa91-4f91841cdfa9" providerId="ADAL" clId="{A738A70D-440C-42BE-A828-B07D43BEE680}" dt="2022-10-25T14:18:38.755" v="1405" actId="2696"/>
        <pc:sldMkLst>
          <pc:docMk/>
          <pc:sldMk cId="1834419013" sldId="1883"/>
        </pc:sldMkLst>
      </pc:sldChg>
      <pc:sldChg chg="del">
        <pc:chgData name="Kelly Stokes" userId="3e5c5154-569e-4d81-aa91-4f91841cdfa9" providerId="ADAL" clId="{A738A70D-440C-42BE-A828-B07D43BEE680}" dt="2022-10-25T14:18:38.755" v="1405" actId="2696"/>
        <pc:sldMkLst>
          <pc:docMk/>
          <pc:sldMk cId="1292688289" sldId="1884"/>
        </pc:sldMkLst>
      </pc:sldChg>
      <pc:sldChg chg="del">
        <pc:chgData name="Kelly Stokes" userId="3e5c5154-569e-4d81-aa91-4f91841cdfa9" providerId="ADAL" clId="{A738A70D-440C-42BE-A828-B07D43BEE680}" dt="2022-10-25T14:18:38.755" v="1405" actId="2696"/>
        <pc:sldMkLst>
          <pc:docMk/>
          <pc:sldMk cId="720176723" sldId="1885"/>
        </pc:sldMkLst>
      </pc:sldChg>
      <pc:sldChg chg="del">
        <pc:chgData name="Kelly Stokes" userId="3e5c5154-569e-4d81-aa91-4f91841cdfa9" providerId="ADAL" clId="{A738A70D-440C-42BE-A828-B07D43BEE680}" dt="2022-10-25T14:18:38.755" v="1405" actId="2696"/>
        <pc:sldMkLst>
          <pc:docMk/>
          <pc:sldMk cId="4244588929" sldId="1886"/>
        </pc:sldMkLst>
      </pc:sldChg>
      <pc:sldChg chg="modSp mod">
        <pc:chgData name="Kelly Stokes" userId="3e5c5154-569e-4d81-aa91-4f91841cdfa9" providerId="ADAL" clId="{A738A70D-440C-42BE-A828-B07D43BEE680}" dt="2022-10-25T14:20:20.788" v="1415" actId="20577"/>
        <pc:sldMkLst>
          <pc:docMk/>
          <pc:sldMk cId="553359847" sldId="1892"/>
        </pc:sldMkLst>
        <pc:spChg chg="mod">
          <ac:chgData name="Kelly Stokes" userId="3e5c5154-569e-4d81-aa91-4f91841cdfa9" providerId="ADAL" clId="{A738A70D-440C-42BE-A828-B07D43BEE680}" dt="2022-10-25T14:20:20.788" v="1415" actId="20577"/>
          <ac:spMkLst>
            <pc:docMk/>
            <pc:sldMk cId="553359847" sldId="1892"/>
            <ac:spMk id="2" creationId="{52DA34BA-82FC-47C5-BCE1-BB65E08B92A1}"/>
          </ac:spMkLst>
        </pc:spChg>
      </pc:sldChg>
      <pc:sldChg chg="modSp mod">
        <pc:chgData name="Kelly Stokes" userId="3e5c5154-569e-4d81-aa91-4f91841cdfa9" providerId="ADAL" clId="{A738A70D-440C-42BE-A828-B07D43BEE680}" dt="2022-10-25T14:20:32.562" v="1425" actId="1076"/>
        <pc:sldMkLst>
          <pc:docMk/>
          <pc:sldMk cId="1812409599" sldId="1893"/>
        </pc:sldMkLst>
        <pc:spChg chg="mod">
          <ac:chgData name="Kelly Stokes" userId="3e5c5154-569e-4d81-aa91-4f91841cdfa9" providerId="ADAL" clId="{A738A70D-440C-42BE-A828-B07D43BEE680}" dt="2022-10-25T14:20:28.956" v="1424" actId="20577"/>
          <ac:spMkLst>
            <pc:docMk/>
            <pc:sldMk cId="1812409599" sldId="1893"/>
            <ac:spMk id="2" creationId="{52DA34BA-82FC-47C5-BCE1-BB65E08B92A1}"/>
          </ac:spMkLst>
        </pc:spChg>
        <pc:spChg chg="mod">
          <ac:chgData name="Kelly Stokes" userId="3e5c5154-569e-4d81-aa91-4f91841cdfa9" providerId="ADAL" clId="{A738A70D-440C-42BE-A828-B07D43BEE680}" dt="2022-10-25T14:20:32.562" v="1425" actId="1076"/>
          <ac:spMkLst>
            <pc:docMk/>
            <pc:sldMk cId="1812409599" sldId="1893"/>
            <ac:spMk id="3" creationId="{13BB5EC0-7A96-4D29-A835-6FAE896C31A4}"/>
          </ac:spMkLst>
        </pc:spChg>
      </pc:sldChg>
      <pc:sldChg chg="del">
        <pc:chgData name="Kelly Stokes" userId="3e5c5154-569e-4d81-aa91-4f91841cdfa9" providerId="ADAL" clId="{A738A70D-440C-42BE-A828-B07D43BEE680}" dt="2022-10-25T14:20:36.330" v="1426" actId="2696"/>
        <pc:sldMkLst>
          <pc:docMk/>
          <pc:sldMk cId="3383377854" sldId="1894"/>
        </pc:sldMkLst>
      </pc:sldChg>
      <pc:sldChg chg="modSp mod">
        <pc:chgData name="Kelly Stokes" userId="3e5c5154-569e-4d81-aa91-4f91841cdfa9" providerId="ADAL" clId="{A738A70D-440C-42BE-A828-B07D43BEE680}" dt="2022-10-25T14:21:13.125" v="1439" actId="20577"/>
        <pc:sldMkLst>
          <pc:docMk/>
          <pc:sldMk cId="660061338" sldId="1895"/>
        </pc:sldMkLst>
        <pc:spChg chg="mod">
          <ac:chgData name="Kelly Stokes" userId="3e5c5154-569e-4d81-aa91-4f91841cdfa9" providerId="ADAL" clId="{A738A70D-440C-42BE-A828-B07D43BEE680}" dt="2022-10-25T14:21:13.125" v="1439" actId="20577"/>
          <ac:spMkLst>
            <pc:docMk/>
            <pc:sldMk cId="660061338" sldId="1895"/>
            <ac:spMk id="2" creationId="{52DA34BA-82FC-47C5-BCE1-BB65E08B92A1}"/>
          </ac:spMkLst>
        </pc:spChg>
      </pc:sldChg>
      <pc:sldChg chg="modSp mod">
        <pc:chgData name="Kelly Stokes" userId="3e5c5154-569e-4d81-aa91-4f91841cdfa9" providerId="ADAL" clId="{A738A70D-440C-42BE-A828-B07D43BEE680}" dt="2022-10-25T14:21:24.665" v="1449" actId="1076"/>
        <pc:sldMkLst>
          <pc:docMk/>
          <pc:sldMk cId="545964199" sldId="1896"/>
        </pc:sldMkLst>
        <pc:spChg chg="mod">
          <ac:chgData name="Kelly Stokes" userId="3e5c5154-569e-4d81-aa91-4f91841cdfa9" providerId="ADAL" clId="{A738A70D-440C-42BE-A828-B07D43BEE680}" dt="2022-10-25T14:21:19.311" v="1448" actId="6549"/>
          <ac:spMkLst>
            <pc:docMk/>
            <pc:sldMk cId="545964199" sldId="1896"/>
            <ac:spMk id="2" creationId="{52DA34BA-82FC-47C5-BCE1-BB65E08B92A1}"/>
          </ac:spMkLst>
        </pc:spChg>
        <pc:spChg chg="mod">
          <ac:chgData name="Kelly Stokes" userId="3e5c5154-569e-4d81-aa91-4f91841cdfa9" providerId="ADAL" clId="{A738A70D-440C-42BE-A828-B07D43BEE680}" dt="2022-10-25T14:21:24.665" v="1449" actId="1076"/>
          <ac:spMkLst>
            <pc:docMk/>
            <pc:sldMk cId="545964199" sldId="1896"/>
            <ac:spMk id="3" creationId="{0366E0B6-702E-4814-82C6-08CA2D13F3C9}"/>
          </ac:spMkLst>
        </pc:spChg>
      </pc:sldChg>
      <pc:sldChg chg="del">
        <pc:chgData name="Kelly Stokes" userId="3e5c5154-569e-4d81-aa91-4f91841cdfa9" providerId="ADAL" clId="{A738A70D-440C-42BE-A828-B07D43BEE680}" dt="2022-10-25T14:21:28.299" v="1450" actId="2696"/>
        <pc:sldMkLst>
          <pc:docMk/>
          <pc:sldMk cId="1988428291" sldId="1897"/>
        </pc:sldMkLst>
      </pc:sldChg>
      <pc:sldChg chg="modSp mod">
        <pc:chgData name="Kelly Stokes" userId="3e5c5154-569e-4d81-aa91-4f91841cdfa9" providerId="ADAL" clId="{A738A70D-440C-42BE-A828-B07D43BEE680}" dt="2022-10-25T14:22:58.610" v="1462" actId="6549"/>
        <pc:sldMkLst>
          <pc:docMk/>
          <pc:sldMk cId="2041284123" sldId="1898"/>
        </pc:sldMkLst>
        <pc:spChg chg="mod">
          <ac:chgData name="Kelly Stokes" userId="3e5c5154-569e-4d81-aa91-4f91841cdfa9" providerId="ADAL" clId="{A738A70D-440C-42BE-A828-B07D43BEE680}" dt="2022-10-25T14:22:58.610" v="1462" actId="6549"/>
          <ac:spMkLst>
            <pc:docMk/>
            <pc:sldMk cId="2041284123" sldId="1898"/>
            <ac:spMk id="2" creationId="{52DA34BA-82FC-47C5-BCE1-BB65E08B92A1}"/>
          </ac:spMkLst>
        </pc:spChg>
      </pc:sldChg>
      <pc:sldChg chg="modSp mod">
        <pc:chgData name="Kelly Stokes" userId="3e5c5154-569e-4d81-aa91-4f91841cdfa9" providerId="ADAL" clId="{A738A70D-440C-42BE-A828-B07D43BEE680}" dt="2022-10-25T14:23:08.987" v="1471" actId="1076"/>
        <pc:sldMkLst>
          <pc:docMk/>
          <pc:sldMk cId="2569444513" sldId="1899"/>
        </pc:sldMkLst>
        <pc:spChg chg="mod">
          <ac:chgData name="Kelly Stokes" userId="3e5c5154-569e-4d81-aa91-4f91841cdfa9" providerId="ADAL" clId="{A738A70D-440C-42BE-A828-B07D43BEE680}" dt="2022-10-25T14:23:05.541" v="1470" actId="20577"/>
          <ac:spMkLst>
            <pc:docMk/>
            <pc:sldMk cId="2569444513" sldId="1899"/>
            <ac:spMk id="2" creationId="{52DA34BA-82FC-47C5-BCE1-BB65E08B92A1}"/>
          </ac:spMkLst>
        </pc:spChg>
        <pc:spChg chg="mod">
          <ac:chgData name="Kelly Stokes" userId="3e5c5154-569e-4d81-aa91-4f91841cdfa9" providerId="ADAL" clId="{A738A70D-440C-42BE-A828-B07D43BEE680}" dt="2022-10-25T14:23:08.987" v="1471" actId="1076"/>
          <ac:spMkLst>
            <pc:docMk/>
            <pc:sldMk cId="2569444513" sldId="1899"/>
            <ac:spMk id="3" creationId="{AF057B79-A2F9-8CC8-D246-FC14A4DA4D85}"/>
          </ac:spMkLst>
        </pc:spChg>
      </pc:sldChg>
      <pc:sldChg chg="del">
        <pc:chgData name="Kelly Stokes" userId="3e5c5154-569e-4d81-aa91-4f91841cdfa9" providerId="ADAL" clId="{A738A70D-440C-42BE-A828-B07D43BEE680}" dt="2022-10-25T14:23:19.823" v="1472" actId="2696"/>
        <pc:sldMkLst>
          <pc:docMk/>
          <pc:sldMk cId="569039824" sldId="1900"/>
        </pc:sldMkLst>
      </pc:sldChg>
      <pc:sldChg chg="modSp mod">
        <pc:chgData name="Kelly Stokes" userId="3e5c5154-569e-4d81-aa91-4f91841cdfa9" providerId="ADAL" clId="{A738A70D-440C-42BE-A828-B07D43BEE680}" dt="2022-10-25T14:24:13.594" v="1483" actId="20577"/>
        <pc:sldMkLst>
          <pc:docMk/>
          <pc:sldMk cId="1390241958" sldId="1901"/>
        </pc:sldMkLst>
        <pc:spChg chg="mod">
          <ac:chgData name="Kelly Stokes" userId="3e5c5154-569e-4d81-aa91-4f91841cdfa9" providerId="ADAL" clId="{A738A70D-440C-42BE-A828-B07D43BEE680}" dt="2022-10-25T14:24:13.594" v="1483" actId="20577"/>
          <ac:spMkLst>
            <pc:docMk/>
            <pc:sldMk cId="1390241958" sldId="1901"/>
            <ac:spMk id="2" creationId="{52DA34BA-82FC-47C5-BCE1-BB65E08B92A1}"/>
          </ac:spMkLst>
        </pc:spChg>
      </pc:sldChg>
      <pc:sldChg chg="addSp delSp modSp mod">
        <pc:chgData name="Kelly Stokes" userId="3e5c5154-569e-4d81-aa91-4f91841cdfa9" providerId="ADAL" clId="{A738A70D-440C-42BE-A828-B07D43BEE680}" dt="2022-10-25T14:24:37.420" v="1520" actId="20577"/>
        <pc:sldMkLst>
          <pc:docMk/>
          <pc:sldMk cId="171551593" sldId="1902"/>
        </pc:sldMkLst>
        <pc:spChg chg="mod">
          <ac:chgData name="Kelly Stokes" userId="3e5c5154-569e-4d81-aa91-4f91841cdfa9" providerId="ADAL" clId="{A738A70D-440C-42BE-A828-B07D43BEE680}" dt="2022-10-25T14:24:37.420" v="1520" actId="20577"/>
          <ac:spMkLst>
            <pc:docMk/>
            <pc:sldMk cId="171551593" sldId="1902"/>
            <ac:spMk id="2" creationId="{52DA34BA-82FC-47C5-BCE1-BB65E08B92A1}"/>
          </ac:spMkLst>
        </pc:spChg>
        <pc:picChg chg="add mod">
          <ac:chgData name="Kelly Stokes" userId="3e5c5154-569e-4d81-aa91-4f91841cdfa9" providerId="ADAL" clId="{A738A70D-440C-42BE-A828-B07D43BEE680}" dt="2022-10-25T14:24:18.207" v="1485"/>
          <ac:picMkLst>
            <pc:docMk/>
            <pc:sldMk cId="171551593" sldId="1902"/>
            <ac:picMk id="3" creationId="{D15C634C-FEA2-A4CF-00A0-DB65CF731372}"/>
          </ac:picMkLst>
        </pc:picChg>
        <pc:picChg chg="del">
          <ac:chgData name="Kelly Stokes" userId="3e5c5154-569e-4d81-aa91-4f91841cdfa9" providerId="ADAL" clId="{A738A70D-440C-42BE-A828-B07D43BEE680}" dt="2022-10-25T14:24:17.771" v="1484" actId="478"/>
          <ac:picMkLst>
            <pc:docMk/>
            <pc:sldMk cId="171551593" sldId="1902"/>
            <ac:picMk id="5" creationId="{81BCEE4F-0DEF-925F-0322-0AB359F6427C}"/>
          </ac:picMkLst>
        </pc:picChg>
      </pc:sldChg>
      <pc:sldChg chg="del">
        <pc:chgData name="Kelly Stokes" userId="3e5c5154-569e-4d81-aa91-4f91841cdfa9" providerId="ADAL" clId="{A738A70D-440C-42BE-A828-B07D43BEE680}" dt="2022-10-25T14:24:41.843" v="1521" actId="2696"/>
        <pc:sldMkLst>
          <pc:docMk/>
          <pc:sldMk cId="225659948" sldId="1903"/>
        </pc:sldMkLst>
      </pc:sldChg>
      <pc:sldChg chg="modSp mod">
        <pc:chgData name="Kelly Stokes" userId="3e5c5154-569e-4d81-aa91-4f91841cdfa9" providerId="ADAL" clId="{A738A70D-440C-42BE-A828-B07D43BEE680}" dt="2022-10-25T14:27:54.119" v="1678" actId="6549"/>
        <pc:sldMkLst>
          <pc:docMk/>
          <pc:sldMk cId="3437460884" sldId="1904"/>
        </pc:sldMkLst>
        <pc:spChg chg="mod">
          <ac:chgData name="Kelly Stokes" userId="3e5c5154-569e-4d81-aa91-4f91841cdfa9" providerId="ADAL" clId="{A738A70D-440C-42BE-A828-B07D43BEE680}" dt="2022-10-25T14:27:54.119" v="1678" actId="6549"/>
          <ac:spMkLst>
            <pc:docMk/>
            <pc:sldMk cId="3437460884" sldId="1904"/>
            <ac:spMk id="2" creationId="{52DA34BA-82FC-47C5-BCE1-BB65E08B92A1}"/>
          </ac:spMkLst>
        </pc:spChg>
      </pc:sldChg>
      <pc:sldChg chg="addSp delSp modSp mod">
        <pc:chgData name="Kelly Stokes" userId="3e5c5154-569e-4d81-aa91-4f91841cdfa9" providerId="ADAL" clId="{A738A70D-440C-42BE-A828-B07D43BEE680}" dt="2022-10-25T14:26:30.167" v="1613" actId="20577"/>
        <pc:sldMkLst>
          <pc:docMk/>
          <pc:sldMk cId="1532295726" sldId="1905"/>
        </pc:sldMkLst>
        <pc:spChg chg="mod">
          <ac:chgData name="Kelly Stokes" userId="3e5c5154-569e-4d81-aa91-4f91841cdfa9" providerId="ADAL" clId="{A738A70D-440C-42BE-A828-B07D43BEE680}" dt="2022-10-25T14:26:30.167" v="1613" actId="20577"/>
          <ac:spMkLst>
            <pc:docMk/>
            <pc:sldMk cId="1532295726" sldId="1905"/>
            <ac:spMk id="2" creationId="{52DA34BA-82FC-47C5-BCE1-BB65E08B92A1}"/>
          </ac:spMkLst>
        </pc:spChg>
        <pc:picChg chg="add mod">
          <ac:chgData name="Kelly Stokes" userId="3e5c5154-569e-4d81-aa91-4f91841cdfa9" providerId="ADAL" clId="{A738A70D-440C-42BE-A828-B07D43BEE680}" dt="2022-10-25T14:26:11.699" v="1576"/>
          <ac:picMkLst>
            <pc:docMk/>
            <pc:sldMk cId="1532295726" sldId="1905"/>
            <ac:picMk id="3" creationId="{5F72457D-1EC1-B6DE-F159-1D2AD1D90E33}"/>
          </ac:picMkLst>
        </pc:picChg>
        <pc:picChg chg="del">
          <ac:chgData name="Kelly Stokes" userId="3e5c5154-569e-4d81-aa91-4f91841cdfa9" providerId="ADAL" clId="{A738A70D-440C-42BE-A828-B07D43BEE680}" dt="2022-10-25T14:26:11.273" v="1575" actId="478"/>
          <ac:picMkLst>
            <pc:docMk/>
            <pc:sldMk cId="1532295726" sldId="1905"/>
            <ac:picMk id="5" creationId="{39BEAC8A-480D-0672-BF2B-114FAE52E674}"/>
          </ac:picMkLst>
        </pc:picChg>
      </pc:sldChg>
      <pc:sldChg chg="del">
        <pc:chgData name="Kelly Stokes" userId="3e5c5154-569e-4d81-aa91-4f91841cdfa9" providerId="ADAL" clId="{A738A70D-440C-42BE-A828-B07D43BEE680}" dt="2022-10-25T14:27:06.322" v="1646" actId="2696"/>
        <pc:sldMkLst>
          <pc:docMk/>
          <pc:sldMk cId="3522146087" sldId="1906"/>
        </pc:sldMkLst>
      </pc:sldChg>
      <pc:sldChg chg="modSp mod">
        <pc:chgData name="Kelly Stokes" userId="3e5c5154-569e-4d81-aa91-4f91841cdfa9" providerId="ADAL" clId="{A738A70D-440C-42BE-A828-B07D43BEE680}" dt="2022-10-25T14:28:01.308" v="1686" actId="20577"/>
        <pc:sldMkLst>
          <pc:docMk/>
          <pc:sldMk cId="2006696976" sldId="1907"/>
        </pc:sldMkLst>
        <pc:spChg chg="mod">
          <ac:chgData name="Kelly Stokes" userId="3e5c5154-569e-4d81-aa91-4f91841cdfa9" providerId="ADAL" clId="{A738A70D-440C-42BE-A828-B07D43BEE680}" dt="2022-10-25T14:28:01.308" v="1686" actId="20577"/>
          <ac:spMkLst>
            <pc:docMk/>
            <pc:sldMk cId="2006696976" sldId="1907"/>
            <ac:spMk id="2" creationId="{52DA34BA-82FC-47C5-BCE1-BB65E08B92A1}"/>
          </ac:spMkLst>
        </pc:spChg>
      </pc:sldChg>
      <pc:sldChg chg="addSp delSp modSp mod">
        <pc:chgData name="Kelly Stokes" userId="3e5c5154-569e-4d81-aa91-4f91841cdfa9" providerId="ADAL" clId="{A738A70D-440C-42BE-A828-B07D43BEE680}" dt="2022-10-25T14:28:26.691" v="1730" actId="20577"/>
        <pc:sldMkLst>
          <pc:docMk/>
          <pc:sldMk cId="535682496" sldId="1908"/>
        </pc:sldMkLst>
        <pc:spChg chg="mod">
          <ac:chgData name="Kelly Stokes" userId="3e5c5154-569e-4d81-aa91-4f91841cdfa9" providerId="ADAL" clId="{A738A70D-440C-42BE-A828-B07D43BEE680}" dt="2022-10-25T14:28:26.691" v="1730" actId="20577"/>
          <ac:spMkLst>
            <pc:docMk/>
            <pc:sldMk cId="535682496" sldId="1908"/>
            <ac:spMk id="2" creationId="{52DA34BA-82FC-47C5-BCE1-BB65E08B92A1}"/>
          </ac:spMkLst>
        </pc:spChg>
        <pc:picChg chg="add mod">
          <ac:chgData name="Kelly Stokes" userId="3e5c5154-569e-4d81-aa91-4f91841cdfa9" providerId="ADAL" clId="{A738A70D-440C-42BE-A828-B07D43BEE680}" dt="2022-10-25T14:28:04.784" v="1688"/>
          <ac:picMkLst>
            <pc:docMk/>
            <pc:sldMk cId="535682496" sldId="1908"/>
            <ac:picMk id="3" creationId="{394BB8A9-85C6-C08A-2DC8-9CF28822803A}"/>
          </ac:picMkLst>
        </pc:picChg>
        <pc:picChg chg="del">
          <ac:chgData name="Kelly Stokes" userId="3e5c5154-569e-4d81-aa91-4f91841cdfa9" providerId="ADAL" clId="{A738A70D-440C-42BE-A828-B07D43BEE680}" dt="2022-10-25T14:28:04.369" v="1687" actId="478"/>
          <ac:picMkLst>
            <pc:docMk/>
            <pc:sldMk cId="535682496" sldId="1908"/>
            <ac:picMk id="5" creationId="{55D497A4-D08C-CCBE-0397-BFB25D63FB51}"/>
          </ac:picMkLst>
        </pc:picChg>
      </pc:sldChg>
      <pc:sldChg chg="del">
        <pc:chgData name="Kelly Stokes" userId="3e5c5154-569e-4d81-aa91-4f91841cdfa9" providerId="ADAL" clId="{A738A70D-440C-42BE-A828-B07D43BEE680}" dt="2022-10-25T14:28:31.896" v="1731" actId="2696"/>
        <pc:sldMkLst>
          <pc:docMk/>
          <pc:sldMk cId="3036691971" sldId="1909"/>
        </pc:sldMkLst>
      </pc:sldChg>
      <pc:sldChg chg="modSp mod">
        <pc:chgData name="Kelly Stokes" userId="3e5c5154-569e-4d81-aa91-4f91841cdfa9" providerId="ADAL" clId="{A738A70D-440C-42BE-A828-B07D43BEE680}" dt="2022-10-25T14:25:24.923" v="1563"/>
        <pc:sldMkLst>
          <pc:docMk/>
          <pc:sldMk cId="814304136" sldId="1910"/>
        </pc:sldMkLst>
        <pc:spChg chg="mod">
          <ac:chgData name="Kelly Stokes" userId="3e5c5154-569e-4d81-aa91-4f91841cdfa9" providerId="ADAL" clId="{A738A70D-440C-42BE-A828-B07D43BEE680}" dt="2022-10-25T14:25:24.923" v="1563"/>
          <ac:spMkLst>
            <pc:docMk/>
            <pc:sldMk cId="814304136" sldId="1910"/>
            <ac:spMk id="2" creationId="{52DA34BA-82FC-47C5-BCE1-BB65E08B92A1}"/>
          </ac:spMkLst>
        </pc:spChg>
      </pc:sldChg>
      <pc:sldChg chg="modSp mod">
        <pc:chgData name="Kelly Stokes" userId="3e5c5154-569e-4d81-aa91-4f91841cdfa9" providerId="ADAL" clId="{A738A70D-440C-42BE-A828-B07D43BEE680}" dt="2022-10-25T14:27:16.582" v="1647"/>
        <pc:sldMkLst>
          <pc:docMk/>
          <pc:sldMk cId="3007372904" sldId="1911"/>
        </pc:sldMkLst>
        <pc:spChg chg="mod">
          <ac:chgData name="Kelly Stokes" userId="3e5c5154-569e-4d81-aa91-4f91841cdfa9" providerId="ADAL" clId="{A738A70D-440C-42BE-A828-B07D43BEE680}" dt="2022-10-25T14:27:16.582" v="1647"/>
          <ac:spMkLst>
            <pc:docMk/>
            <pc:sldMk cId="3007372904" sldId="1911"/>
            <ac:spMk id="2" creationId="{52DA34BA-82FC-47C5-BCE1-BB65E08B92A1}"/>
          </ac:spMkLst>
        </pc:spChg>
      </pc:sldChg>
      <pc:sldChg chg="modSp mod">
        <pc:chgData name="Kelly Stokes" userId="3e5c5154-569e-4d81-aa91-4f91841cdfa9" providerId="ADAL" clId="{A738A70D-440C-42BE-A828-B07D43BEE680}" dt="2022-10-25T14:29:17.510" v="1777"/>
        <pc:sldMkLst>
          <pc:docMk/>
          <pc:sldMk cId="476793934" sldId="1912"/>
        </pc:sldMkLst>
        <pc:spChg chg="mod">
          <ac:chgData name="Kelly Stokes" userId="3e5c5154-569e-4d81-aa91-4f91841cdfa9" providerId="ADAL" clId="{A738A70D-440C-42BE-A828-B07D43BEE680}" dt="2022-10-25T14:29:17.510" v="1777"/>
          <ac:spMkLst>
            <pc:docMk/>
            <pc:sldMk cId="476793934" sldId="1912"/>
            <ac:spMk id="2" creationId="{52DA34BA-82FC-47C5-BCE1-BB65E08B92A1}"/>
          </ac:spMkLst>
        </pc:spChg>
      </pc:sldChg>
      <pc:sldChg chg="del">
        <pc:chgData name="Kelly Stokes" userId="3e5c5154-569e-4d81-aa91-4f91841cdfa9" providerId="ADAL" clId="{A738A70D-440C-42BE-A828-B07D43BEE680}" dt="2022-10-25T14:29:40.490" v="1792" actId="2696"/>
        <pc:sldMkLst>
          <pc:docMk/>
          <pc:sldMk cId="1664506977" sldId="1913"/>
        </pc:sldMkLst>
      </pc:sldChg>
      <pc:sldChg chg="del">
        <pc:chgData name="Kelly Stokes" userId="3e5c5154-569e-4d81-aa91-4f91841cdfa9" providerId="ADAL" clId="{A738A70D-440C-42BE-A828-B07D43BEE680}" dt="2022-10-25T14:29:40.490" v="1792" actId="2696"/>
        <pc:sldMkLst>
          <pc:docMk/>
          <pc:sldMk cId="1908084227" sldId="1914"/>
        </pc:sldMkLst>
      </pc:sldChg>
      <pc:sldChg chg="del">
        <pc:chgData name="Kelly Stokes" userId="3e5c5154-569e-4d81-aa91-4f91841cdfa9" providerId="ADAL" clId="{A738A70D-440C-42BE-A828-B07D43BEE680}" dt="2022-10-25T14:29:40.490" v="1792" actId="2696"/>
        <pc:sldMkLst>
          <pc:docMk/>
          <pc:sldMk cId="1421706193" sldId="1915"/>
        </pc:sldMkLst>
      </pc:sldChg>
      <pc:sldChg chg="del">
        <pc:chgData name="Kelly Stokes" userId="3e5c5154-569e-4d81-aa91-4f91841cdfa9" providerId="ADAL" clId="{A738A70D-440C-42BE-A828-B07D43BEE680}" dt="2022-10-25T14:29:40.490" v="1792" actId="2696"/>
        <pc:sldMkLst>
          <pc:docMk/>
          <pc:sldMk cId="751397767" sldId="1916"/>
        </pc:sldMkLst>
      </pc:sldChg>
      <pc:sldChg chg="del">
        <pc:chgData name="Kelly Stokes" userId="3e5c5154-569e-4d81-aa91-4f91841cdfa9" providerId="ADAL" clId="{A738A70D-440C-42BE-A828-B07D43BEE680}" dt="2022-10-25T14:29:40.490" v="1792" actId="2696"/>
        <pc:sldMkLst>
          <pc:docMk/>
          <pc:sldMk cId="394274032" sldId="1917"/>
        </pc:sldMkLst>
      </pc:sldChg>
      <pc:sldChg chg="del">
        <pc:chgData name="Kelly Stokes" userId="3e5c5154-569e-4d81-aa91-4f91841cdfa9" providerId="ADAL" clId="{A738A70D-440C-42BE-A828-B07D43BEE680}" dt="2022-10-25T14:29:40.490" v="1792" actId="2696"/>
        <pc:sldMkLst>
          <pc:docMk/>
          <pc:sldMk cId="2394355036" sldId="1918"/>
        </pc:sldMkLst>
      </pc:sldChg>
      <pc:sldChg chg="modNotesTx">
        <pc:chgData name="Kelly Stokes" userId="3e5c5154-569e-4d81-aa91-4f91841cdfa9" providerId="ADAL" clId="{A738A70D-440C-42BE-A828-B07D43BEE680}" dt="2022-10-25T14:30:09.739" v="1793"/>
        <pc:sldMkLst>
          <pc:docMk/>
          <pc:sldMk cId="3408026065" sldId="1936"/>
        </pc:sldMkLst>
      </pc:sldChg>
      <pc:sldChg chg="modSp mod">
        <pc:chgData name="Kelly Stokes" userId="3e5c5154-569e-4d81-aa91-4f91841cdfa9" providerId="ADAL" clId="{A738A70D-440C-42BE-A828-B07D43BEE680}" dt="2022-10-25T14:30:13.673" v="1794"/>
        <pc:sldMkLst>
          <pc:docMk/>
          <pc:sldMk cId="4119845589" sldId="1937"/>
        </pc:sldMkLst>
        <pc:spChg chg="mod">
          <ac:chgData name="Kelly Stokes" userId="3e5c5154-569e-4d81-aa91-4f91841cdfa9" providerId="ADAL" clId="{A738A70D-440C-42BE-A828-B07D43BEE680}" dt="2022-10-25T14:30:13.673" v="1794"/>
          <ac:spMkLst>
            <pc:docMk/>
            <pc:sldMk cId="4119845589" sldId="1937"/>
            <ac:spMk id="2" creationId="{77E26784-A357-92CE-B6B1-8F248D3D6650}"/>
          </ac:spMkLst>
        </pc:spChg>
      </pc:sldChg>
      <pc:sldChg chg="del">
        <pc:chgData name="Kelly Stokes" userId="3e5c5154-569e-4d81-aa91-4f91841cdfa9" providerId="ADAL" clId="{A738A70D-440C-42BE-A828-B07D43BEE680}" dt="2022-10-25T14:31:57.687" v="1796" actId="2696"/>
        <pc:sldMkLst>
          <pc:docMk/>
          <pc:sldMk cId="190429996" sldId="1947"/>
        </pc:sldMkLst>
      </pc:sldChg>
      <pc:sldChg chg="del">
        <pc:chgData name="Kelly Stokes" userId="3e5c5154-569e-4d81-aa91-4f91841cdfa9" providerId="ADAL" clId="{A738A70D-440C-42BE-A828-B07D43BEE680}" dt="2022-10-25T14:31:57.687" v="1796" actId="2696"/>
        <pc:sldMkLst>
          <pc:docMk/>
          <pc:sldMk cId="2632840068" sldId="1948"/>
        </pc:sldMkLst>
      </pc:sldChg>
      <pc:sldChg chg="del">
        <pc:chgData name="Kelly Stokes" userId="3e5c5154-569e-4d81-aa91-4f91841cdfa9" providerId="ADAL" clId="{A738A70D-440C-42BE-A828-B07D43BEE680}" dt="2022-10-25T14:31:57.687" v="1796" actId="2696"/>
        <pc:sldMkLst>
          <pc:docMk/>
          <pc:sldMk cId="715324951" sldId="1949"/>
        </pc:sldMkLst>
      </pc:sldChg>
      <pc:sldChg chg="del">
        <pc:chgData name="Kelly Stokes" userId="3e5c5154-569e-4d81-aa91-4f91841cdfa9" providerId="ADAL" clId="{A738A70D-440C-42BE-A828-B07D43BEE680}" dt="2022-10-25T14:31:57.687" v="1796" actId="2696"/>
        <pc:sldMkLst>
          <pc:docMk/>
          <pc:sldMk cId="3516306968" sldId="1950"/>
        </pc:sldMkLst>
      </pc:sldChg>
      <pc:sldChg chg="del">
        <pc:chgData name="Kelly Stokes" userId="3e5c5154-569e-4d81-aa91-4f91841cdfa9" providerId="ADAL" clId="{A738A70D-440C-42BE-A828-B07D43BEE680}" dt="2022-10-25T14:31:57.687" v="1796" actId="2696"/>
        <pc:sldMkLst>
          <pc:docMk/>
          <pc:sldMk cId="812990405" sldId="1951"/>
        </pc:sldMkLst>
      </pc:sldChg>
      <pc:sldChg chg="del">
        <pc:chgData name="Kelly Stokes" userId="3e5c5154-569e-4d81-aa91-4f91841cdfa9" providerId="ADAL" clId="{A738A70D-440C-42BE-A828-B07D43BEE680}" dt="2022-10-25T14:31:57.687" v="1796" actId="2696"/>
        <pc:sldMkLst>
          <pc:docMk/>
          <pc:sldMk cId="3782214738" sldId="1952"/>
        </pc:sldMkLst>
      </pc:sldChg>
      <pc:sldChg chg="del">
        <pc:chgData name="Kelly Stokes" userId="3e5c5154-569e-4d81-aa91-4f91841cdfa9" providerId="ADAL" clId="{A738A70D-440C-42BE-A828-B07D43BEE680}" dt="2022-10-25T14:31:57.687" v="1796" actId="2696"/>
        <pc:sldMkLst>
          <pc:docMk/>
          <pc:sldMk cId="3505978911" sldId="1953"/>
        </pc:sldMkLst>
      </pc:sldChg>
      <pc:sldChg chg="del">
        <pc:chgData name="Kelly Stokes" userId="3e5c5154-569e-4d81-aa91-4f91841cdfa9" providerId="ADAL" clId="{A738A70D-440C-42BE-A828-B07D43BEE680}" dt="2022-10-25T14:31:57.687" v="1796" actId="2696"/>
        <pc:sldMkLst>
          <pc:docMk/>
          <pc:sldMk cId="3794075647" sldId="1954"/>
        </pc:sldMkLst>
      </pc:sldChg>
      <pc:sldChg chg="del">
        <pc:chgData name="Kelly Stokes" userId="3e5c5154-569e-4d81-aa91-4f91841cdfa9" providerId="ADAL" clId="{A738A70D-440C-42BE-A828-B07D43BEE680}" dt="2022-10-25T14:31:57.687" v="1796" actId="2696"/>
        <pc:sldMkLst>
          <pc:docMk/>
          <pc:sldMk cId="37653385" sldId="1955"/>
        </pc:sldMkLst>
      </pc:sldChg>
      <pc:sldChg chg="del">
        <pc:chgData name="Kelly Stokes" userId="3e5c5154-569e-4d81-aa91-4f91841cdfa9" providerId="ADAL" clId="{A738A70D-440C-42BE-A828-B07D43BEE680}" dt="2022-10-25T14:31:57.687" v="1796" actId="2696"/>
        <pc:sldMkLst>
          <pc:docMk/>
          <pc:sldMk cId="167390480" sldId="1956"/>
        </pc:sldMkLst>
      </pc:sldChg>
      <pc:sldChg chg="modSp mod">
        <pc:chgData name="Kelly Stokes" userId="3e5c5154-569e-4d81-aa91-4f91841cdfa9" providerId="ADAL" clId="{A738A70D-440C-42BE-A828-B07D43BEE680}" dt="2022-10-25T14:34:06.998" v="1811" actId="20577"/>
        <pc:sldMkLst>
          <pc:docMk/>
          <pc:sldMk cId="1896421801" sldId="1962"/>
        </pc:sldMkLst>
        <pc:spChg chg="mod">
          <ac:chgData name="Kelly Stokes" userId="3e5c5154-569e-4d81-aa91-4f91841cdfa9" providerId="ADAL" clId="{A738A70D-440C-42BE-A828-B07D43BEE680}" dt="2022-10-25T14:34:06.998" v="1811" actId="20577"/>
          <ac:spMkLst>
            <pc:docMk/>
            <pc:sldMk cId="1896421801" sldId="1962"/>
            <ac:spMk id="2" creationId="{52DA34BA-82FC-47C5-BCE1-BB65E08B92A1}"/>
          </ac:spMkLst>
        </pc:spChg>
      </pc:sldChg>
      <pc:sldChg chg="modSp mod">
        <pc:chgData name="Kelly Stokes" userId="3e5c5154-569e-4d81-aa91-4f91841cdfa9" providerId="ADAL" clId="{A738A70D-440C-42BE-A828-B07D43BEE680}" dt="2022-10-25T14:34:15.203" v="1818" actId="1076"/>
        <pc:sldMkLst>
          <pc:docMk/>
          <pc:sldMk cId="1702511041" sldId="1963"/>
        </pc:sldMkLst>
        <pc:spChg chg="mod">
          <ac:chgData name="Kelly Stokes" userId="3e5c5154-569e-4d81-aa91-4f91841cdfa9" providerId="ADAL" clId="{A738A70D-440C-42BE-A828-B07D43BEE680}" dt="2022-10-25T14:34:11.083" v="1817" actId="20577"/>
          <ac:spMkLst>
            <pc:docMk/>
            <pc:sldMk cId="1702511041" sldId="1963"/>
            <ac:spMk id="2" creationId="{52DA34BA-82FC-47C5-BCE1-BB65E08B92A1}"/>
          </ac:spMkLst>
        </pc:spChg>
        <pc:spChg chg="mod">
          <ac:chgData name="Kelly Stokes" userId="3e5c5154-569e-4d81-aa91-4f91841cdfa9" providerId="ADAL" clId="{A738A70D-440C-42BE-A828-B07D43BEE680}" dt="2022-10-25T14:34:15.203" v="1818" actId="1076"/>
          <ac:spMkLst>
            <pc:docMk/>
            <pc:sldMk cId="1702511041" sldId="1963"/>
            <ac:spMk id="3" creationId="{13BB5EC0-7A96-4D29-A835-6FAE896C31A4}"/>
          </ac:spMkLst>
        </pc:spChg>
      </pc:sldChg>
      <pc:sldChg chg="del">
        <pc:chgData name="Kelly Stokes" userId="3e5c5154-569e-4d81-aa91-4f91841cdfa9" providerId="ADAL" clId="{A738A70D-440C-42BE-A828-B07D43BEE680}" dt="2022-10-25T14:34:18.352" v="1819" actId="2696"/>
        <pc:sldMkLst>
          <pc:docMk/>
          <pc:sldMk cId="1958162127" sldId="1964"/>
        </pc:sldMkLst>
      </pc:sldChg>
      <pc:sldChg chg="modSp mod">
        <pc:chgData name="Kelly Stokes" userId="3e5c5154-569e-4d81-aa91-4f91841cdfa9" providerId="ADAL" clId="{A738A70D-440C-42BE-A828-B07D43BEE680}" dt="2022-10-25T14:34:59.426" v="1827" actId="20577"/>
        <pc:sldMkLst>
          <pc:docMk/>
          <pc:sldMk cId="1243464140" sldId="1965"/>
        </pc:sldMkLst>
        <pc:spChg chg="mod">
          <ac:chgData name="Kelly Stokes" userId="3e5c5154-569e-4d81-aa91-4f91841cdfa9" providerId="ADAL" clId="{A738A70D-440C-42BE-A828-B07D43BEE680}" dt="2022-10-25T14:34:59.426" v="1827" actId="20577"/>
          <ac:spMkLst>
            <pc:docMk/>
            <pc:sldMk cId="1243464140" sldId="1965"/>
            <ac:spMk id="2" creationId="{52DA34BA-82FC-47C5-BCE1-BB65E08B92A1}"/>
          </ac:spMkLst>
        </pc:spChg>
      </pc:sldChg>
      <pc:sldChg chg="modSp mod">
        <pc:chgData name="Kelly Stokes" userId="3e5c5154-569e-4d81-aa91-4f91841cdfa9" providerId="ADAL" clId="{A738A70D-440C-42BE-A828-B07D43BEE680}" dt="2022-10-25T14:35:07.702" v="1833" actId="1076"/>
        <pc:sldMkLst>
          <pc:docMk/>
          <pc:sldMk cId="1267168998" sldId="1966"/>
        </pc:sldMkLst>
        <pc:spChg chg="mod">
          <ac:chgData name="Kelly Stokes" userId="3e5c5154-569e-4d81-aa91-4f91841cdfa9" providerId="ADAL" clId="{A738A70D-440C-42BE-A828-B07D43BEE680}" dt="2022-10-25T14:35:04.179" v="1832" actId="20577"/>
          <ac:spMkLst>
            <pc:docMk/>
            <pc:sldMk cId="1267168998" sldId="1966"/>
            <ac:spMk id="2" creationId="{52DA34BA-82FC-47C5-BCE1-BB65E08B92A1}"/>
          </ac:spMkLst>
        </pc:spChg>
        <pc:spChg chg="mod">
          <ac:chgData name="Kelly Stokes" userId="3e5c5154-569e-4d81-aa91-4f91841cdfa9" providerId="ADAL" clId="{A738A70D-440C-42BE-A828-B07D43BEE680}" dt="2022-10-25T14:35:07.702" v="1833" actId="1076"/>
          <ac:spMkLst>
            <pc:docMk/>
            <pc:sldMk cId="1267168998" sldId="1966"/>
            <ac:spMk id="3" creationId="{0366E0B6-702E-4814-82C6-08CA2D13F3C9}"/>
          </ac:spMkLst>
        </pc:spChg>
      </pc:sldChg>
      <pc:sldChg chg="del">
        <pc:chgData name="Kelly Stokes" userId="3e5c5154-569e-4d81-aa91-4f91841cdfa9" providerId="ADAL" clId="{A738A70D-440C-42BE-A828-B07D43BEE680}" dt="2022-10-25T14:35:10.161" v="1834" actId="2696"/>
        <pc:sldMkLst>
          <pc:docMk/>
          <pc:sldMk cId="970061694" sldId="1967"/>
        </pc:sldMkLst>
      </pc:sldChg>
      <pc:sldChg chg="modSp mod">
        <pc:chgData name="Kelly Stokes" userId="3e5c5154-569e-4d81-aa91-4f91841cdfa9" providerId="ADAL" clId="{A738A70D-440C-42BE-A828-B07D43BEE680}" dt="2022-10-25T14:36:13.066" v="1843" actId="20577"/>
        <pc:sldMkLst>
          <pc:docMk/>
          <pc:sldMk cId="3269381752" sldId="1968"/>
        </pc:sldMkLst>
        <pc:spChg chg="mod">
          <ac:chgData name="Kelly Stokes" userId="3e5c5154-569e-4d81-aa91-4f91841cdfa9" providerId="ADAL" clId="{A738A70D-440C-42BE-A828-B07D43BEE680}" dt="2022-10-25T14:36:13.066" v="1843" actId="20577"/>
          <ac:spMkLst>
            <pc:docMk/>
            <pc:sldMk cId="3269381752" sldId="1968"/>
            <ac:spMk id="2" creationId="{52DA34BA-82FC-47C5-BCE1-BB65E08B92A1}"/>
          </ac:spMkLst>
        </pc:spChg>
      </pc:sldChg>
      <pc:sldChg chg="modSp mod">
        <pc:chgData name="Kelly Stokes" userId="3e5c5154-569e-4d81-aa91-4f91841cdfa9" providerId="ADAL" clId="{A738A70D-440C-42BE-A828-B07D43BEE680}" dt="2022-10-25T14:36:28.425" v="1850" actId="1076"/>
        <pc:sldMkLst>
          <pc:docMk/>
          <pc:sldMk cId="2190598039" sldId="1969"/>
        </pc:sldMkLst>
        <pc:spChg chg="mod">
          <ac:chgData name="Kelly Stokes" userId="3e5c5154-569e-4d81-aa91-4f91841cdfa9" providerId="ADAL" clId="{A738A70D-440C-42BE-A828-B07D43BEE680}" dt="2022-10-25T14:36:24.186" v="1849" actId="20577"/>
          <ac:spMkLst>
            <pc:docMk/>
            <pc:sldMk cId="2190598039" sldId="1969"/>
            <ac:spMk id="2" creationId="{52DA34BA-82FC-47C5-BCE1-BB65E08B92A1}"/>
          </ac:spMkLst>
        </pc:spChg>
        <pc:spChg chg="mod">
          <ac:chgData name="Kelly Stokes" userId="3e5c5154-569e-4d81-aa91-4f91841cdfa9" providerId="ADAL" clId="{A738A70D-440C-42BE-A828-B07D43BEE680}" dt="2022-10-25T14:36:28.425" v="1850" actId="1076"/>
          <ac:spMkLst>
            <pc:docMk/>
            <pc:sldMk cId="2190598039" sldId="1969"/>
            <ac:spMk id="3" creationId="{AF057B79-A2F9-8CC8-D246-FC14A4DA4D85}"/>
          </ac:spMkLst>
        </pc:spChg>
      </pc:sldChg>
      <pc:sldChg chg="del">
        <pc:chgData name="Kelly Stokes" userId="3e5c5154-569e-4d81-aa91-4f91841cdfa9" providerId="ADAL" clId="{A738A70D-440C-42BE-A828-B07D43BEE680}" dt="2022-10-25T14:36:32.736" v="1851" actId="2696"/>
        <pc:sldMkLst>
          <pc:docMk/>
          <pc:sldMk cId="2591185824" sldId="1970"/>
        </pc:sldMkLst>
      </pc:sldChg>
      <pc:sldChg chg="modSp mod">
        <pc:chgData name="Kelly Stokes" userId="3e5c5154-569e-4d81-aa91-4f91841cdfa9" providerId="ADAL" clId="{A738A70D-440C-42BE-A828-B07D43BEE680}" dt="2022-10-25T14:37:08.644" v="1865" actId="6549"/>
        <pc:sldMkLst>
          <pc:docMk/>
          <pc:sldMk cId="2670643866" sldId="1971"/>
        </pc:sldMkLst>
        <pc:spChg chg="mod">
          <ac:chgData name="Kelly Stokes" userId="3e5c5154-569e-4d81-aa91-4f91841cdfa9" providerId="ADAL" clId="{A738A70D-440C-42BE-A828-B07D43BEE680}" dt="2022-10-25T14:37:08.644" v="1865" actId="6549"/>
          <ac:spMkLst>
            <pc:docMk/>
            <pc:sldMk cId="2670643866" sldId="1971"/>
            <ac:spMk id="2" creationId="{52DA34BA-82FC-47C5-BCE1-BB65E08B92A1}"/>
          </ac:spMkLst>
        </pc:spChg>
      </pc:sldChg>
      <pc:sldChg chg="addSp delSp modSp mod">
        <pc:chgData name="Kelly Stokes" userId="3e5c5154-569e-4d81-aa91-4f91841cdfa9" providerId="ADAL" clId="{A738A70D-440C-42BE-A828-B07D43BEE680}" dt="2022-10-25T14:37:40.959" v="1894"/>
        <pc:sldMkLst>
          <pc:docMk/>
          <pc:sldMk cId="2469674287" sldId="1972"/>
        </pc:sldMkLst>
        <pc:spChg chg="mod">
          <ac:chgData name="Kelly Stokes" userId="3e5c5154-569e-4d81-aa91-4f91841cdfa9" providerId="ADAL" clId="{A738A70D-440C-42BE-A828-B07D43BEE680}" dt="2022-10-25T14:37:25.987" v="1892" actId="20577"/>
          <ac:spMkLst>
            <pc:docMk/>
            <pc:sldMk cId="2469674287" sldId="1972"/>
            <ac:spMk id="2" creationId="{52DA34BA-82FC-47C5-BCE1-BB65E08B92A1}"/>
          </ac:spMkLst>
        </pc:spChg>
        <pc:picChg chg="add mod">
          <ac:chgData name="Kelly Stokes" userId="3e5c5154-569e-4d81-aa91-4f91841cdfa9" providerId="ADAL" clId="{A738A70D-440C-42BE-A828-B07D43BEE680}" dt="2022-10-25T14:37:40.959" v="1894"/>
          <ac:picMkLst>
            <pc:docMk/>
            <pc:sldMk cId="2469674287" sldId="1972"/>
            <ac:picMk id="3" creationId="{BC92CCCB-AA7C-24D3-69FE-AAFC79FBB80B}"/>
          </ac:picMkLst>
        </pc:picChg>
        <pc:picChg chg="del">
          <ac:chgData name="Kelly Stokes" userId="3e5c5154-569e-4d81-aa91-4f91841cdfa9" providerId="ADAL" clId="{A738A70D-440C-42BE-A828-B07D43BEE680}" dt="2022-10-25T14:37:28.089" v="1893" actId="478"/>
          <ac:picMkLst>
            <pc:docMk/>
            <pc:sldMk cId="2469674287" sldId="1972"/>
            <ac:picMk id="5" creationId="{81BCEE4F-0DEF-925F-0322-0AB359F6427C}"/>
          </ac:picMkLst>
        </pc:picChg>
      </pc:sldChg>
      <pc:sldChg chg="del">
        <pc:chgData name="Kelly Stokes" userId="3e5c5154-569e-4d81-aa91-4f91841cdfa9" providerId="ADAL" clId="{A738A70D-440C-42BE-A828-B07D43BEE680}" dt="2022-10-25T14:37:43.852" v="1895" actId="2696"/>
        <pc:sldMkLst>
          <pc:docMk/>
          <pc:sldMk cId="1681734558" sldId="1973"/>
        </pc:sldMkLst>
      </pc:sldChg>
      <pc:sldChg chg="modSp mod">
        <pc:chgData name="Kelly Stokes" userId="3e5c5154-569e-4d81-aa91-4f91841cdfa9" providerId="ADAL" clId="{A738A70D-440C-42BE-A828-B07D43BEE680}" dt="2022-10-25T14:39:21.313" v="1947" actId="20577"/>
        <pc:sldMkLst>
          <pc:docMk/>
          <pc:sldMk cId="2467344149" sldId="1974"/>
        </pc:sldMkLst>
        <pc:spChg chg="mod">
          <ac:chgData name="Kelly Stokes" userId="3e5c5154-569e-4d81-aa91-4f91841cdfa9" providerId="ADAL" clId="{A738A70D-440C-42BE-A828-B07D43BEE680}" dt="2022-10-25T14:39:21.313" v="1947" actId="20577"/>
          <ac:spMkLst>
            <pc:docMk/>
            <pc:sldMk cId="2467344149" sldId="1974"/>
            <ac:spMk id="2" creationId="{52DA34BA-82FC-47C5-BCE1-BB65E08B92A1}"/>
          </ac:spMkLst>
        </pc:spChg>
      </pc:sldChg>
      <pc:sldChg chg="addSp delSp modSp mod">
        <pc:chgData name="Kelly Stokes" userId="3e5c5154-569e-4d81-aa91-4f91841cdfa9" providerId="ADAL" clId="{A738A70D-440C-42BE-A828-B07D43BEE680}" dt="2022-10-25T14:39:36.979" v="1966" actId="20577"/>
        <pc:sldMkLst>
          <pc:docMk/>
          <pc:sldMk cId="3127236811" sldId="1975"/>
        </pc:sldMkLst>
        <pc:spChg chg="mod">
          <ac:chgData name="Kelly Stokes" userId="3e5c5154-569e-4d81-aa91-4f91841cdfa9" providerId="ADAL" clId="{A738A70D-440C-42BE-A828-B07D43BEE680}" dt="2022-10-25T14:39:36.979" v="1966" actId="20577"/>
          <ac:spMkLst>
            <pc:docMk/>
            <pc:sldMk cId="3127236811" sldId="1975"/>
            <ac:spMk id="2" creationId="{52DA34BA-82FC-47C5-BCE1-BB65E08B92A1}"/>
          </ac:spMkLst>
        </pc:spChg>
        <pc:picChg chg="add mod">
          <ac:chgData name="Kelly Stokes" userId="3e5c5154-569e-4d81-aa91-4f91841cdfa9" providerId="ADAL" clId="{A738A70D-440C-42BE-A828-B07D43BEE680}" dt="2022-10-25T14:39:24.193" v="1949"/>
          <ac:picMkLst>
            <pc:docMk/>
            <pc:sldMk cId="3127236811" sldId="1975"/>
            <ac:picMk id="3" creationId="{A7AB8BA4-2850-1368-DFB6-E50D7AF168D7}"/>
          </ac:picMkLst>
        </pc:picChg>
        <pc:picChg chg="del">
          <ac:chgData name="Kelly Stokes" userId="3e5c5154-569e-4d81-aa91-4f91841cdfa9" providerId="ADAL" clId="{A738A70D-440C-42BE-A828-B07D43BEE680}" dt="2022-10-25T14:39:23.689" v="1948" actId="478"/>
          <ac:picMkLst>
            <pc:docMk/>
            <pc:sldMk cId="3127236811" sldId="1975"/>
            <ac:picMk id="5" creationId="{39BEAC8A-480D-0672-BF2B-114FAE52E674}"/>
          </ac:picMkLst>
        </pc:picChg>
      </pc:sldChg>
      <pc:sldChg chg="del">
        <pc:chgData name="Kelly Stokes" userId="3e5c5154-569e-4d81-aa91-4f91841cdfa9" providerId="ADAL" clId="{A738A70D-440C-42BE-A828-B07D43BEE680}" dt="2022-10-25T14:39:40.482" v="1967" actId="2696"/>
        <pc:sldMkLst>
          <pc:docMk/>
          <pc:sldMk cId="698591394" sldId="1976"/>
        </pc:sldMkLst>
      </pc:sldChg>
      <pc:sldChg chg="modSp mod">
        <pc:chgData name="Kelly Stokes" userId="3e5c5154-569e-4d81-aa91-4f91841cdfa9" providerId="ADAL" clId="{A738A70D-440C-42BE-A828-B07D43BEE680}" dt="2022-10-25T14:40:47.532" v="2016" actId="20577"/>
        <pc:sldMkLst>
          <pc:docMk/>
          <pc:sldMk cId="1204588667" sldId="1977"/>
        </pc:sldMkLst>
        <pc:spChg chg="mod">
          <ac:chgData name="Kelly Stokes" userId="3e5c5154-569e-4d81-aa91-4f91841cdfa9" providerId="ADAL" clId="{A738A70D-440C-42BE-A828-B07D43BEE680}" dt="2022-10-25T14:40:47.532" v="2016" actId="20577"/>
          <ac:spMkLst>
            <pc:docMk/>
            <pc:sldMk cId="1204588667" sldId="1977"/>
            <ac:spMk id="2" creationId="{52DA34BA-82FC-47C5-BCE1-BB65E08B92A1}"/>
          </ac:spMkLst>
        </pc:spChg>
      </pc:sldChg>
      <pc:sldChg chg="addSp delSp modSp mod">
        <pc:chgData name="Kelly Stokes" userId="3e5c5154-569e-4d81-aa91-4f91841cdfa9" providerId="ADAL" clId="{A738A70D-440C-42BE-A828-B07D43BEE680}" dt="2022-10-25T14:41:08.871" v="2036" actId="20577"/>
        <pc:sldMkLst>
          <pc:docMk/>
          <pc:sldMk cId="3343858517" sldId="1978"/>
        </pc:sldMkLst>
        <pc:spChg chg="mod">
          <ac:chgData name="Kelly Stokes" userId="3e5c5154-569e-4d81-aa91-4f91841cdfa9" providerId="ADAL" clId="{A738A70D-440C-42BE-A828-B07D43BEE680}" dt="2022-10-25T14:41:08.871" v="2036" actId="20577"/>
          <ac:spMkLst>
            <pc:docMk/>
            <pc:sldMk cId="3343858517" sldId="1978"/>
            <ac:spMk id="2" creationId="{52DA34BA-82FC-47C5-BCE1-BB65E08B92A1}"/>
          </ac:spMkLst>
        </pc:spChg>
        <pc:picChg chg="add mod">
          <ac:chgData name="Kelly Stokes" userId="3e5c5154-569e-4d81-aa91-4f91841cdfa9" providerId="ADAL" clId="{A738A70D-440C-42BE-A828-B07D43BEE680}" dt="2022-10-25T14:40:50.521" v="2018"/>
          <ac:picMkLst>
            <pc:docMk/>
            <pc:sldMk cId="3343858517" sldId="1978"/>
            <ac:picMk id="3" creationId="{15199650-376A-EC7E-1EF9-1E31589C08E1}"/>
          </ac:picMkLst>
        </pc:picChg>
        <pc:picChg chg="del">
          <ac:chgData name="Kelly Stokes" userId="3e5c5154-569e-4d81-aa91-4f91841cdfa9" providerId="ADAL" clId="{A738A70D-440C-42BE-A828-B07D43BEE680}" dt="2022-10-25T14:40:50.077" v="2017" actId="478"/>
          <ac:picMkLst>
            <pc:docMk/>
            <pc:sldMk cId="3343858517" sldId="1978"/>
            <ac:picMk id="5" creationId="{55D497A4-D08C-CCBE-0397-BFB25D63FB51}"/>
          </ac:picMkLst>
        </pc:picChg>
      </pc:sldChg>
      <pc:sldChg chg="del">
        <pc:chgData name="Kelly Stokes" userId="3e5c5154-569e-4d81-aa91-4f91841cdfa9" providerId="ADAL" clId="{A738A70D-440C-42BE-A828-B07D43BEE680}" dt="2022-10-25T14:41:14.142" v="2037" actId="2696"/>
        <pc:sldMkLst>
          <pc:docMk/>
          <pc:sldMk cId="1728921000" sldId="1979"/>
        </pc:sldMkLst>
      </pc:sldChg>
      <pc:sldChg chg="modSp mod">
        <pc:chgData name="Kelly Stokes" userId="3e5c5154-569e-4d81-aa91-4f91841cdfa9" providerId="ADAL" clId="{A738A70D-440C-42BE-A828-B07D43BEE680}" dt="2022-10-25T14:38:50.718" v="1930"/>
        <pc:sldMkLst>
          <pc:docMk/>
          <pc:sldMk cId="2620116682" sldId="1980"/>
        </pc:sldMkLst>
        <pc:spChg chg="mod">
          <ac:chgData name="Kelly Stokes" userId="3e5c5154-569e-4d81-aa91-4f91841cdfa9" providerId="ADAL" clId="{A738A70D-440C-42BE-A828-B07D43BEE680}" dt="2022-10-25T14:38:50.718" v="1930"/>
          <ac:spMkLst>
            <pc:docMk/>
            <pc:sldMk cId="2620116682" sldId="1980"/>
            <ac:spMk id="2" creationId="{52DA34BA-82FC-47C5-BCE1-BB65E08B92A1}"/>
          </ac:spMkLst>
        </pc:spChg>
      </pc:sldChg>
      <pc:sldChg chg="modSp mod">
        <pc:chgData name="Kelly Stokes" userId="3e5c5154-569e-4d81-aa91-4f91841cdfa9" providerId="ADAL" clId="{A738A70D-440C-42BE-A828-B07D43BEE680}" dt="2022-10-25T14:40:19.002" v="1999" actId="27636"/>
        <pc:sldMkLst>
          <pc:docMk/>
          <pc:sldMk cId="4035583530" sldId="1981"/>
        </pc:sldMkLst>
        <pc:spChg chg="mod">
          <ac:chgData name="Kelly Stokes" userId="3e5c5154-569e-4d81-aa91-4f91841cdfa9" providerId="ADAL" clId="{A738A70D-440C-42BE-A828-B07D43BEE680}" dt="2022-10-25T14:40:19.002" v="1999" actId="27636"/>
          <ac:spMkLst>
            <pc:docMk/>
            <pc:sldMk cId="4035583530" sldId="1981"/>
            <ac:spMk id="2" creationId="{52DA34BA-82FC-47C5-BCE1-BB65E08B92A1}"/>
          </ac:spMkLst>
        </pc:spChg>
      </pc:sldChg>
      <pc:sldChg chg="modSp mod">
        <pc:chgData name="Kelly Stokes" userId="3e5c5154-569e-4d81-aa91-4f91841cdfa9" providerId="ADAL" clId="{A738A70D-440C-42BE-A828-B07D43BEE680}" dt="2022-10-25T14:41:57.179" v="2078"/>
        <pc:sldMkLst>
          <pc:docMk/>
          <pc:sldMk cId="2138997434" sldId="1982"/>
        </pc:sldMkLst>
        <pc:spChg chg="mod">
          <ac:chgData name="Kelly Stokes" userId="3e5c5154-569e-4d81-aa91-4f91841cdfa9" providerId="ADAL" clId="{A738A70D-440C-42BE-A828-B07D43BEE680}" dt="2022-10-25T14:41:57.179" v="2078"/>
          <ac:spMkLst>
            <pc:docMk/>
            <pc:sldMk cId="2138997434" sldId="1982"/>
            <ac:spMk id="2" creationId="{52DA34BA-82FC-47C5-BCE1-BB65E08B92A1}"/>
          </ac:spMkLst>
        </pc:spChg>
      </pc:sldChg>
      <pc:sldChg chg="del">
        <pc:chgData name="Kelly Stokes" userId="3e5c5154-569e-4d81-aa91-4f91841cdfa9" providerId="ADAL" clId="{A738A70D-440C-42BE-A828-B07D43BEE680}" dt="2022-10-25T14:42:23.142" v="2092" actId="2696"/>
        <pc:sldMkLst>
          <pc:docMk/>
          <pc:sldMk cId="2872311217" sldId="1983"/>
        </pc:sldMkLst>
      </pc:sldChg>
      <pc:sldChg chg="del">
        <pc:chgData name="Kelly Stokes" userId="3e5c5154-569e-4d81-aa91-4f91841cdfa9" providerId="ADAL" clId="{A738A70D-440C-42BE-A828-B07D43BEE680}" dt="2022-10-25T14:42:23.142" v="2092" actId="2696"/>
        <pc:sldMkLst>
          <pc:docMk/>
          <pc:sldMk cId="410432530" sldId="1984"/>
        </pc:sldMkLst>
      </pc:sldChg>
      <pc:sldChg chg="del">
        <pc:chgData name="Kelly Stokes" userId="3e5c5154-569e-4d81-aa91-4f91841cdfa9" providerId="ADAL" clId="{A738A70D-440C-42BE-A828-B07D43BEE680}" dt="2022-10-25T14:42:23.142" v="2092" actId="2696"/>
        <pc:sldMkLst>
          <pc:docMk/>
          <pc:sldMk cId="801805136" sldId="1985"/>
        </pc:sldMkLst>
      </pc:sldChg>
      <pc:sldChg chg="del">
        <pc:chgData name="Kelly Stokes" userId="3e5c5154-569e-4d81-aa91-4f91841cdfa9" providerId="ADAL" clId="{A738A70D-440C-42BE-A828-B07D43BEE680}" dt="2022-10-25T14:42:23.142" v="2092" actId="2696"/>
        <pc:sldMkLst>
          <pc:docMk/>
          <pc:sldMk cId="861471209" sldId="1986"/>
        </pc:sldMkLst>
      </pc:sldChg>
      <pc:sldChg chg="del">
        <pc:chgData name="Kelly Stokes" userId="3e5c5154-569e-4d81-aa91-4f91841cdfa9" providerId="ADAL" clId="{A738A70D-440C-42BE-A828-B07D43BEE680}" dt="2022-10-25T14:42:23.142" v="2092" actId="2696"/>
        <pc:sldMkLst>
          <pc:docMk/>
          <pc:sldMk cId="1866252426" sldId="1987"/>
        </pc:sldMkLst>
      </pc:sldChg>
      <pc:sldChg chg="del">
        <pc:chgData name="Kelly Stokes" userId="3e5c5154-569e-4d81-aa91-4f91841cdfa9" providerId="ADAL" clId="{A738A70D-440C-42BE-A828-B07D43BEE680}" dt="2022-10-25T14:42:23.142" v="2092" actId="2696"/>
        <pc:sldMkLst>
          <pc:docMk/>
          <pc:sldMk cId="2931611007" sldId="1988"/>
        </pc:sldMkLst>
      </pc:sldChg>
      <pc:sldChg chg="modNotesTx">
        <pc:chgData name="Kelly Stokes" userId="3e5c5154-569e-4d81-aa91-4f91841cdfa9" providerId="ADAL" clId="{A738A70D-440C-42BE-A828-B07D43BEE680}" dt="2022-10-25T14:42:51.356" v="2093"/>
        <pc:sldMkLst>
          <pc:docMk/>
          <pc:sldMk cId="1602829822" sldId="2006"/>
        </pc:sldMkLst>
      </pc:sldChg>
      <pc:sldChg chg="modSp mod">
        <pc:chgData name="Kelly Stokes" userId="3e5c5154-569e-4d81-aa91-4f91841cdfa9" providerId="ADAL" clId="{A738A70D-440C-42BE-A828-B07D43BEE680}" dt="2022-10-25T14:42:55.121" v="2094"/>
        <pc:sldMkLst>
          <pc:docMk/>
          <pc:sldMk cId="3280304219" sldId="2007"/>
        </pc:sldMkLst>
        <pc:spChg chg="mod">
          <ac:chgData name="Kelly Stokes" userId="3e5c5154-569e-4d81-aa91-4f91841cdfa9" providerId="ADAL" clId="{A738A70D-440C-42BE-A828-B07D43BEE680}" dt="2022-10-25T14:42:55.121" v="2094"/>
          <ac:spMkLst>
            <pc:docMk/>
            <pc:sldMk cId="3280304219" sldId="2007"/>
            <ac:spMk id="2" creationId="{77E26784-A357-92CE-B6B1-8F248D3D6650}"/>
          </ac:spMkLst>
        </pc:spChg>
      </pc:sldChg>
      <pc:sldChg chg="addSp modSp">
        <pc:chgData name="Kelly Stokes" userId="3e5c5154-569e-4d81-aa91-4f91841cdfa9" providerId="ADAL" clId="{A738A70D-440C-42BE-A828-B07D43BEE680}" dt="2022-10-25T14:07:48.553" v="1139"/>
        <pc:sldMkLst>
          <pc:docMk/>
          <pc:sldMk cId="1688315946" sldId="2009"/>
        </pc:sldMkLst>
        <pc:picChg chg="add mod">
          <ac:chgData name="Kelly Stokes" userId="3e5c5154-569e-4d81-aa91-4f91841cdfa9" providerId="ADAL" clId="{A738A70D-440C-42BE-A828-B07D43BEE680}" dt="2022-10-25T14:07:48.553" v="1139"/>
          <ac:picMkLst>
            <pc:docMk/>
            <pc:sldMk cId="1688315946" sldId="2009"/>
            <ac:picMk id="4" creationId="{47F90480-D758-C1CD-0A32-1AAFFD3E346B}"/>
          </ac:picMkLst>
        </pc:picChg>
      </pc:sldChg>
      <pc:sldChg chg="addSp modSp">
        <pc:chgData name="Kelly Stokes" userId="3e5c5154-569e-4d81-aa91-4f91841cdfa9" providerId="ADAL" clId="{A738A70D-440C-42BE-A828-B07D43BEE680}" dt="2022-10-25T14:08:04.531" v="1141"/>
        <pc:sldMkLst>
          <pc:docMk/>
          <pc:sldMk cId="2654468753" sldId="2011"/>
        </pc:sldMkLst>
        <pc:picChg chg="add mod">
          <ac:chgData name="Kelly Stokes" userId="3e5c5154-569e-4d81-aa91-4f91841cdfa9" providerId="ADAL" clId="{A738A70D-440C-42BE-A828-B07D43BEE680}" dt="2022-10-25T14:08:04.531" v="1141"/>
          <ac:picMkLst>
            <pc:docMk/>
            <pc:sldMk cId="2654468753" sldId="2011"/>
            <ac:picMk id="4" creationId="{6BE852FE-8185-35EF-16FC-41EE860E5ECD}"/>
          </ac:picMkLst>
        </pc:picChg>
      </pc:sldChg>
      <pc:sldChg chg="addSp modSp">
        <pc:chgData name="Kelly Stokes" userId="3e5c5154-569e-4d81-aa91-4f91841cdfa9" providerId="ADAL" clId="{A738A70D-440C-42BE-A828-B07D43BEE680}" dt="2022-10-25T14:08:18.706" v="1143"/>
        <pc:sldMkLst>
          <pc:docMk/>
          <pc:sldMk cId="2395116719" sldId="2013"/>
        </pc:sldMkLst>
        <pc:picChg chg="add mod">
          <ac:chgData name="Kelly Stokes" userId="3e5c5154-569e-4d81-aa91-4f91841cdfa9" providerId="ADAL" clId="{A738A70D-440C-42BE-A828-B07D43BEE680}" dt="2022-10-25T14:08:18.706" v="1143"/>
          <ac:picMkLst>
            <pc:docMk/>
            <pc:sldMk cId="2395116719" sldId="2013"/>
            <ac:picMk id="4" creationId="{0964CBD2-1880-8E2F-3B67-E7ED51DA049D}"/>
          </ac:picMkLst>
        </pc:picChg>
      </pc:sldChg>
      <pc:sldChg chg="del">
        <pc:chgData name="Kelly Stokes" userId="3e5c5154-569e-4d81-aa91-4f91841cdfa9" providerId="ADAL" clId="{A738A70D-440C-42BE-A828-B07D43BEE680}" dt="2022-10-25T14:08:26.422" v="1144" actId="2696"/>
        <pc:sldMkLst>
          <pc:docMk/>
          <pc:sldMk cId="2867825190" sldId="2014"/>
        </pc:sldMkLst>
      </pc:sldChg>
      <pc:sldChg chg="addSp modSp add">
        <pc:chgData name="Kelly Stokes" userId="3e5c5154-569e-4d81-aa91-4f91841cdfa9" providerId="ADAL" clId="{A738A70D-440C-42BE-A828-B07D43BEE680}" dt="2022-10-25T14:09:50.512" v="1162" actId="1076"/>
        <pc:sldMkLst>
          <pc:docMk/>
          <pc:sldMk cId="4187737363" sldId="2014"/>
        </pc:sldMkLst>
        <pc:picChg chg="add mod">
          <ac:chgData name="Kelly Stokes" userId="3e5c5154-569e-4d81-aa91-4f91841cdfa9" providerId="ADAL" clId="{A738A70D-440C-42BE-A828-B07D43BEE680}" dt="2022-10-25T14:09:50.512" v="1162" actId="1076"/>
          <ac:picMkLst>
            <pc:docMk/>
            <pc:sldMk cId="4187737363" sldId="2014"/>
            <ac:picMk id="76802" creationId="{725822B1-32F5-15BF-B6B7-E0F3B6FA76E2}"/>
          </ac:picMkLst>
        </pc:picChg>
      </pc:sldChg>
      <pc:sldChg chg="addSp modSp add">
        <pc:chgData name="Kelly Stokes" userId="3e5c5154-569e-4d81-aa91-4f91841cdfa9" providerId="ADAL" clId="{A738A70D-440C-42BE-A828-B07D43BEE680}" dt="2022-10-25T14:11:12.658" v="1181" actId="732"/>
        <pc:sldMkLst>
          <pc:docMk/>
          <pc:sldMk cId="984623757" sldId="2015"/>
        </pc:sldMkLst>
        <pc:picChg chg="add mod">
          <ac:chgData name="Kelly Stokes" userId="3e5c5154-569e-4d81-aa91-4f91841cdfa9" providerId="ADAL" clId="{A738A70D-440C-42BE-A828-B07D43BEE680}" dt="2022-10-25T14:11:12.658" v="1181" actId="732"/>
          <ac:picMkLst>
            <pc:docMk/>
            <pc:sldMk cId="984623757" sldId="2015"/>
            <ac:picMk id="102402" creationId="{17A270F4-F430-4991-73BE-27680DA35F31}"/>
          </ac:picMkLst>
        </pc:picChg>
      </pc:sldChg>
      <pc:sldChg chg="delSp del">
        <pc:chgData name="Kelly Stokes" userId="3e5c5154-569e-4d81-aa91-4f91841cdfa9" providerId="ADAL" clId="{A738A70D-440C-42BE-A828-B07D43BEE680}" dt="2022-10-25T14:07:56.646" v="1140" actId="2696"/>
        <pc:sldMkLst>
          <pc:docMk/>
          <pc:sldMk cId="1804288574" sldId="2015"/>
        </pc:sldMkLst>
        <pc:picChg chg="del">
          <ac:chgData name="Kelly Stokes" userId="3e5c5154-569e-4d81-aa91-4f91841cdfa9" providerId="ADAL" clId="{A738A70D-440C-42BE-A828-B07D43BEE680}" dt="2022-10-25T14:07:44.644" v="1138" actId="21"/>
          <ac:picMkLst>
            <pc:docMk/>
            <pc:sldMk cId="1804288574" sldId="2015"/>
            <ac:picMk id="49154" creationId="{5DF77E76-3614-31F1-D87B-2A4FC756B1F7}"/>
          </ac:picMkLst>
        </pc:picChg>
      </pc:sldChg>
      <pc:sldChg chg="del">
        <pc:chgData name="Kelly Stokes" userId="3e5c5154-569e-4d81-aa91-4f91841cdfa9" providerId="ADAL" clId="{A738A70D-440C-42BE-A828-B07D43BEE680}" dt="2022-10-25T14:07:56.646" v="1140" actId="2696"/>
        <pc:sldMkLst>
          <pc:docMk/>
          <pc:sldMk cId="1571968506" sldId="2016"/>
        </pc:sldMkLst>
      </pc:sldChg>
      <pc:sldChg chg="addSp modSp add">
        <pc:chgData name="Kelly Stokes" userId="3e5c5154-569e-4d81-aa91-4f91841cdfa9" providerId="ADAL" clId="{A738A70D-440C-42BE-A828-B07D43BEE680}" dt="2022-10-25T14:12:47.848" v="1195" actId="1076"/>
        <pc:sldMkLst>
          <pc:docMk/>
          <pc:sldMk cId="3872750689" sldId="2016"/>
        </pc:sldMkLst>
        <pc:picChg chg="add mod">
          <ac:chgData name="Kelly Stokes" userId="3e5c5154-569e-4d81-aa91-4f91841cdfa9" providerId="ADAL" clId="{A738A70D-440C-42BE-A828-B07D43BEE680}" dt="2022-10-25T14:12:47.848" v="1195" actId="1076"/>
          <ac:picMkLst>
            <pc:docMk/>
            <pc:sldMk cId="3872750689" sldId="2016"/>
            <ac:picMk id="103426" creationId="{970A2521-9BD8-6310-3C9C-556048ED24DD}"/>
          </ac:picMkLst>
        </pc:picChg>
      </pc:sldChg>
      <pc:sldChg chg="modSp add mod">
        <pc:chgData name="Kelly Stokes" userId="3e5c5154-569e-4d81-aa91-4f91841cdfa9" providerId="ADAL" clId="{A738A70D-440C-42BE-A828-B07D43BEE680}" dt="2022-10-25T14:14:09.594" v="1249" actId="1076"/>
        <pc:sldMkLst>
          <pc:docMk/>
          <pc:sldMk cId="1327327296" sldId="2017"/>
        </pc:sldMkLst>
        <pc:spChg chg="mod">
          <ac:chgData name="Kelly Stokes" userId="3e5c5154-569e-4d81-aa91-4f91841cdfa9" providerId="ADAL" clId="{A738A70D-440C-42BE-A828-B07D43BEE680}" dt="2022-10-25T14:14:08.165" v="1248" actId="1076"/>
          <ac:spMkLst>
            <pc:docMk/>
            <pc:sldMk cId="1327327296" sldId="2017"/>
            <ac:spMk id="2" creationId="{52DA34BA-82FC-47C5-BCE1-BB65E08B92A1}"/>
          </ac:spMkLst>
        </pc:spChg>
        <pc:picChg chg="mod">
          <ac:chgData name="Kelly Stokes" userId="3e5c5154-569e-4d81-aa91-4f91841cdfa9" providerId="ADAL" clId="{A738A70D-440C-42BE-A828-B07D43BEE680}" dt="2022-10-25T14:14:09.594" v="1249" actId="1076"/>
          <ac:picMkLst>
            <pc:docMk/>
            <pc:sldMk cId="1327327296" sldId="2017"/>
            <ac:picMk id="3" creationId="{F4FF66A6-543F-F2F1-F1E2-0BE8AC9BA9F9}"/>
          </ac:picMkLst>
        </pc:picChg>
      </pc:sldChg>
      <pc:sldChg chg="del">
        <pc:chgData name="Kelly Stokes" userId="3e5c5154-569e-4d81-aa91-4f91841cdfa9" providerId="ADAL" clId="{A738A70D-440C-42BE-A828-B07D43BEE680}" dt="2022-10-25T14:08:26.422" v="1144" actId="2696"/>
        <pc:sldMkLst>
          <pc:docMk/>
          <pc:sldMk cId="2247231018" sldId="2017"/>
        </pc:sldMkLst>
      </pc:sldChg>
      <pc:sldChg chg="del">
        <pc:chgData name="Kelly Stokes" userId="3e5c5154-569e-4d81-aa91-4f91841cdfa9" providerId="ADAL" clId="{A738A70D-440C-42BE-A828-B07D43BEE680}" dt="2022-10-25T14:08:26.422" v="1144" actId="2696"/>
        <pc:sldMkLst>
          <pc:docMk/>
          <pc:sldMk cId="1670124902" sldId="2018"/>
        </pc:sldMkLst>
      </pc:sldChg>
      <pc:sldChg chg="add">
        <pc:chgData name="Kelly Stokes" userId="3e5c5154-569e-4d81-aa91-4f91841cdfa9" providerId="ADAL" clId="{A738A70D-440C-42BE-A828-B07D43BEE680}" dt="2022-10-25T14:14:21.365" v="1251" actId="2890"/>
        <pc:sldMkLst>
          <pc:docMk/>
          <pc:sldMk cId="2731787792" sldId="2018"/>
        </pc:sldMkLst>
      </pc:sldChg>
      <pc:sldChg chg="del">
        <pc:chgData name="Kelly Stokes" userId="3e5c5154-569e-4d81-aa91-4f91841cdfa9" providerId="ADAL" clId="{A738A70D-440C-42BE-A828-B07D43BEE680}" dt="2022-10-25T14:08:26.422" v="1144" actId="2696"/>
        <pc:sldMkLst>
          <pc:docMk/>
          <pc:sldMk cId="111194465" sldId="2019"/>
        </pc:sldMkLst>
      </pc:sldChg>
      <pc:sldChg chg="modSp add mod">
        <pc:chgData name="Kelly Stokes" userId="3e5c5154-569e-4d81-aa91-4f91841cdfa9" providerId="ADAL" clId="{A738A70D-440C-42BE-A828-B07D43BEE680}" dt="2022-10-25T14:14:28.314" v="1261" actId="20577"/>
        <pc:sldMkLst>
          <pc:docMk/>
          <pc:sldMk cId="1945475208" sldId="2019"/>
        </pc:sldMkLst>
        <pc:spChg chg="mod">
          <ac:chgData name="Kelly Stokes" userId="3e5c5154-569e-4d81-aa91-4f91841cdfa9" providerId="ADAL" clId="{A738A70D-440C-42BE-A828-B07D43BEE680}" dt="2022-10-25T14:14:28.314" v="1261" actId="20577"/>
          <ac:spMkLst>
            <pc:docMk/>
            <pc:sldMk cId="1945475208" sldId="2019"/>
            <ac:spMk id="2" creationId="{52DA34BA-82FC-47C5-BCE1-BB65E08B92A1}"/>
          </ac:spMkLst>
        </pc:spChg>
      </pc:sldChg>
      <pc:sldChg chg="modSp add mod">
        <pc:chgData name="Kelly Stokes" userId="3e5c5154-569e-4d81-aa91-4f91841cdfa9" providerId="ADAL" clId="{A738A70D-440C-42BE-A828-B07D43BEE680}" dt="2022-10-25T14:15:32.715" v="1320" actId="1076"/>
        <pc:sldMkLst>
          <pc:docMk/>
          <pc:sldMk cId="4043669508" sldId="2020"/>
        </pc:sldMkLst>
        <pc:spChg chg="mod">
          <ac:chgData name="Kelly Stokes" userId="3e5c5154-569e-4d81-aa91-4f91841cdfa9" providerId="ADAL" clId="{A738A70D-440C-42BE-A828-B07D43BEE680}" dt="2022-10-25T14:15:32.715" v="1320" actId="1076"/>
          <ac:spMkLst>
            <pc:docMk/>
            <pc:sldMk cId="4043669508" sldId="2020"/>
            <ac:spMk id="2" creationId="{52DA34BA-82FC-47C5-BCE1-BB65E08B92A1}"/>
          </ac:spMkLst>
        </pc:spChg>
      </pc:sldChg>
      <pc:sldChg chg="del">
        <pc:chgData name="Kelly Stokes" userId="3e5c5154-569e-4d81-aa91-4f91841cdfa9" providerId="ADAL" clId="{A738A70D-440C-42BE-A828-B07D43BEE680}" dt="2022-10-25T14:08:26.422" v="1144" actId="2696"/>
        <pc:sldMkLst>
          <pc:docMk/>
          <pc:sldMk cId="4164235744" sldId="2020"/>
        </pc:sldMkLst>
      </pc:sldChg>
      <pc:sldChg chg="add">
        <pc:chgData name="Kelly Stokes" userId="3e5c5154-569e-4d81-aa91-4f91841cdfa9" providerId="ADAL" clId="{A738A70D-440C-42BE-A828-B07D43BEE680}" dt="2022-10-25T14:15:50.114" v="1322" actId="2890"/>
        <pc:sldMkLst>
          <pc:docMk/>
          <pc:sldMk cId="19591970" sldId="2021"/>
        </pc:sldMkLst>
      </pc:sldChg>
      <pc:sldChg chg="delSp del">
        <pc:chgData name="Kelly Stokes" userId="3e5c5154-569e-4d81-aa91-4f91841cdfa9" providerId="ADAL" clId="{A738A70D-440C-42BE-A828-B07D43BEE680}" dt="2022-10-25T14:08:26.422" v="1144" actId="2696"/>
        <pc:sldMkLst>
          <pc:docMk/>
          <pc:sldMk cId="4157347733" sldId="2021"/>
        </pc:sldMkLst>
        <pc:picChg chg="del">
          <ac:chgData name="Kelly Stokes" userId="3e5c5154-569e-4d81-aa91-4f91841cdfa9" providerId="ADAL" clId="{A738A70D-440C-42BE-A828-B07D43BEE680}" dt="2022-10-25T14:08:12.546" v="1142" actId="21"/>
          <ac:picMkLst>
            <pc:docMk/>
            <pc:sldMk cId="4157347733" sldId="2021"/>
            <ac:picMk id="45058" creationId="{6B3A6BDC-4834-4941-40C9-776C299AB169}"/>
          </ac:picMkLst>
        </pc:picChg>
      </pc:sldChg>
      <pc:sldChg chg="modSp add mod">
        <pc:chgData name="Kelly Stokes" userId="3e5c5154-569e-4d81-aa91-4f91841cdfa9" providerId="ADAL" clId="{A738A70D-440C-42BE-A828-B07D43BEE680}" dt="2022-10-25T14:16:00.289" v="1332" actId="20577"/>
        <pc:sldMkLst>
          <pc:docMk/>
          <pc:sldMk cId="2370297306" sldId="2022"/>
        </pc:sldMkLst>
        <pc:spChg chg="mod">
          <ac:chgData name="Kelly Stokes" userId="3e5c5154-569e-4d81-aa91-4f91841cdfa9" providerId="ADAL" clId="{A738A70D-440C-42BE-A828-B07D43BEE680}" dt="2022-10-25T14:16:00.289" v="1332" actId="20577"/>
          <ac:spMkLst>
            <pc:docMk/>
            <pc:sldMk cId="2370297306" sldId="2022"/>
            <ac:spMk id="2" creationId="{52DA34BA-82FC-47C5-BCE1-BB65E08B92A1}"/>
          </ac:spMkLst>
        </pc:spChg>
      </pc:sldChg>
      <pc:sldChg chg="modSp add mod">
        <pc:chgData name="Kelly Stokes" userId="3e5c5154-569e-4d81-aa91-4f91841cdfa9" providerId="ADAL" clId="{A738A70D-440C-42BE-A828-B07D43BEE680}" dt="2022-10-25T14:17:03.902" v="1385" actId="1076"/>
        <pc:sldMkLst>
          <pc:docMk/>
          <pc:sldMk cId="121222205" sldId="2023"/>
        </pc:sldMkLst>
        <pc:spChg chg="mod">
          <ac:chgData name="Kelly Stokes" userId="3e5c5154-569e-4d81-aa91-4f91841cdfa9" providerId="ADAL" clId="{A738A70D-440C-42BE-A828-B07D43BEE680}" dt="2022-10-25T14:17:03.902" v="1385" actId="1076"/>
          <ac:spMkLst>
            <pc:docMk/>
            <pc:sldMk cId="121222205" sldId="2023"/>
            <ac:spMk id="2" creationId="{52DA34BA-82FC-47C5-BCE1-BB65E08B92A1}"/>
          </ac:spMkLst>
        </pc:spChg>
      </pc:sldChg>
      <pc:sldChg chg="add">
        <pc:chgData name="Kelly Stokes" userId="3e5c5154-569e-4d81-aa91-4f91841cdfa9" providerId="ADAL" clId="{A738A70D-440C-42BE-A828-B07D43BEE680}" dt="2022-10-25T14:17:18.218" v="1387" actId="2890"/>
        <pc:sldMkLst>
          <pc:docMk/>
          <pc:sldMk cId="1814902930" sldId="2024"/>
        </pc:sldMkLst>
      </pc:sldChg>
      <pc:sldChg chg="modSp add mod">
        <pc:chgData name="Kelly Stokes" userId="3e5c5154-569e-4d81-aa91-4f91841cdfa9" providerId="ADAL" clId="{A738A70D-440C-42BE-A828-B07D43BEE680}" dt="2022-10-25T14:17:27.864" v="1401" actId="20577"/>
        <pc:sldMkLst>
          <pc:docMk/>
          <pc:sldMk cId="519554939" sldId="2025"/>
        </pc:sldMkLst>
        <pc:spChg chg="mod">
          <ac:chgData name="Kelly Stokes" userId="3e5c5154-569e-4d81-aa91-4f91841cdfa9" providerId="ADAL" clId="{A738A70D-440C-42BE-A828-B07D43BEE680}" dt="2022-10-25T14:17:27.864" v="1401" actId="20577"/>
          <ac:spMkLst>
            <pc:docMk/>
            <pc:sldMk cId="519554939" sldId="2025"/>
            <ac:spMk id="2" creationId="{52DA34BA-82FC-47C5-BCE1-BB65E08B92A1}"/>
          </ac:spMkLst>
        </pc:spChg>
      </pc:sldChg>
      <pc:sldChg chg="addSp modSp">
        <pc:chgData name="Kelly Stokes" userId="3e5c5154-569e-4d81-aa91-4f91841cdfa9" providerId="ADAL" clId="{A738A70D-440C-42BE-A828-B07D43BEE680}" dt="2022-10-25T14:19:28.450" v="1406"/>
        <pc:sldMkLst>
          <pc:docMk/>
          <pc:sldMk cId="1914494557" sldId="2029"/>
        </pc:sldMkLst>
        <pc:picChg chg="add mod">
          <ac:chgData name="Kelly Stokes" userId="3e5c5154-569e-4d81-aa91-4f91841cdfa9" providerId="ADAL" clId="{A738A70D-440C-42BE-A828-B07D43BEE680}" dt="2022-10-25T14:19:28.450" v="1406"/>
          <ac:picMkLst>
            <pc:docMk/>
            <pc:sldMk cId="1914494557" sldId="2029"/>
            <ac:picMk id="4" creationId="{C4083FDE-7BEF-0440-CA48-1548D346C389}"/>
          </ac:picMkLst>
        </pc:picChg>
      </pc:sldChg>
      <pc:sldChg chg="del">
        <pc:chgData name="Kelly Stokes" userId="3e5c5154-569e-4d81-aa91-4f91841cdfa9" providerId="ADAL" clId="{A738A70D-440C-42BE-A828-B07D43BEE680}" dt="2022-10-25T14:20:04.882" v="1409" actId="2696"/>
        <pc:sldMkLst>
          <pc:docMk/>
          <pc:sldMk cId="2218580051" sldId="2031"/>
        </pc:sldMkLst>
      </pc:sldChg>
      <pc:sldChg chg="addSp modSp add">
        <pc:chgData name="Kelly Stokes" userId="3e5c5154-569e-4d81-aa91-4f91841cdfa9" providerId="ADAL" clId="{A738A70D-440C-42BE-A828-B07D43BEE680}" dt="2022-10-25T14:21:03.048" v="1429" actId="1076"/>
        <pc:sldMkLst>
          <pc:docMk/>
          <pc:sldMk cId="2594936551" sldId="2031"/>
        </pc:sldMkLst>
        <pc:picChg chg="add mod">
          <ac:chgData name="Kelly Stokes" userId="3e5c5154-569e-4d81-aa91-4f91841cdfa9" providerId="ADAL" clId="{A738A70D-440C-42BE-A828-B07D43BEE680}" dt="2022-10-25T14:21:03.048" v="1429" actId="1076"/>
          <ac:picMkLst>
            <pc:docMk/>
            <pc:sldMk cId="2594936551" sldId="2031"/>
            <ac:picMk id="104450" creationId="{758E966B-77C1-16D1-DBF5-75FB74D0239E}"/>
          </ac:picMkLst>
        </pc:picChg>
      </pc:sldChg>
      <pc:sldChg chg="del">
        <pc:chgData name="Kelly Stokes" userId="3e5c5154-569e-4d81-aa91-4f91841cdfa9" providerId="ADAL" clId="{A738A70D-440C-42BE-A828-B07D43BEE680}" dt="2022-10-25T14:20:04.882" v="1409" actId="2696"/>
        <pc:sldMkLst>
          <pc:docMk/>
          <pc:sldMk cId="175742501" sldId="2032"/>
        </pc:sldMkLst>
      </pc:sldChg>
      <pc:sldChg chg="addSp modSp add">
        <pc:chgData name="Kelly Stokes" userId="3e5c5154-569e-4d81-aa91-4f91841cdfa9" providerId="ADAL" clId="{A738A70D-440C-42BE-A828-B07D43BEE680}" dt="2022-10-25T14:22:49.983" v="1453" actId="1076"/>
        <pc:sldMkLst>
          <pc:docMk/>
          <pc:sldMk cId="3337205535" sldId="2032"/>
        </pc:sldMkLst>
        <pc:picChg chg="add mod">
          <ac:chgData name="Kelly Stokes" userId="3e5c5154-569e-4d81-aa91-4f91841cdfa9" providerId="ADAL" clId="{A738A70D-440C-42BE-A828-B07D43BEE680}" dt="2022-10-25T14:22:49.983" v="1453" actId="1076"/>
          <ac:picMkLst>
            <pc:docMk/>
            <pc:sldMk cId="3337205535" sldId="2032"/>
            <ac:picMk id="105474" creationId="{3F427880-A112-8902-C02D-4D9E5DF7DA4A}"/>
          </ac:picMkLst>
        </pc:picChg>
      </pc:sldChg>
      <pc:sldChg chg="del">
        <pc:chgData name="Kelly Stokes" userId="3e5c5154-569e-4d81-aa91-4f91841cdfa9" providerId="ADAL" clId="{A738A70D-440C-42BE-A828-B07D43BEE680}" dt="2022-10-25T14:20:04.882" v="1409" actId="2696"/>
        <pc:sldMkLst>
          <pc:docMk/>
          <pc:sldMk cId="1589305092" sldId="2033"/>
        </pc:sldMkLst>
      </pc:sldChg>
      <pc:sldChg chg="addSp modSp add">
        <pc:chgData name="Kelly Stokes" userId="3e5c5154-569e-4d81-aa91-4f91841cdfa9" providerId="ADAL" clId="{A738A70D-440C-42BE-A828-B07D43BEE680}" dt="2022-10-25T14:23:47.892" v="1475" actId="1076"/>
        <pc:sldMkLst>
          <pc:docMk/>
          <pc:sldMk cId="1710348636" sldId="2033"/>
        </pc:sldMkLst>
        <pc:picChg chg="add mod">
          <ac:chgData name="Kelly Stokes" userId="3e5c5154-569e-4d81-aa91-4f91841cdfa9" providerId="ADAL" clId="{A738A70D-440C-42BE-A828-B07D43BEE680}" dt="2022-10-25T14:23:47.892" v="1475" actId="1076"/>
          <ac:picMkLst>
            <pc:docMk/>
            <pc:sldMk cId="1710348636" sldId="2033"/>
            <ac:picMk id="106498" creationId="{D19E5357-C2BE-B3EE-CC14-E7A9C71CDAA9}"/>
          </ac:picMkLst>
        </pc:picChg>
      </pc:sldChg>
      <pc:sldChg chg="modSp add mod">
        <pc:chgData name="Kelly Stokes" userId="3e5c5154-569e-4d81-aa91-4f91841cdfa9" providerId="ADAL" clId="{A738A70D-440C-42BE-A828-B07D43BEE680}" dt="2022-10-25T14:25:12.148" v="1562" actId="1076"/>
        <pc:sldMkLst>
          <pc:docMk/>
          <pc:sldMk cId="132766281" sldId="2034"/>
        </pc:sldMkLst>
        <pc:spChg chg="mod">
          <ac:chgData name="Kelly Stokes" userId="3e5c5154-569e-4d81-aa91-4f91841cdfa9" providerId="ADAL" clId="{A738A70D-440C-42BE-A828-B07D43BEE680}" dt="2022-10-25T14:25:12.148" v="1562" actId="1076"/>
          <ac:spMkLst>
            <pc:docMk/>
            <pc:sldMk cId="132766281" sldId="2034"/>
            <ac:spMk id="2" creationId="{52DA34BA-82FC-47C5-BCE1-BB65E08B92A1}"/>
          </ac:spMkLst>
        </pc:spChg>
      </pc:sldChg>
      <pc:sldChg chg="del">
        <pc:chgData name="Kelly Stokes" userId="3e5c5154-569e-4d81-aa91-4f91841cdfa9" providerId="ADAL" clId="{A738A70D-440C-42BE-A828-B07D43BEE680}" dt="2022-10-25T14:20:04.882" v="1409" actId="2696"/>
        <pc:sldMkLst>
          <pc:docMk/>
          <pc:sldMk cId="1187669423" sldId="2034"/>
        </pc:sldMkLst>
      </pc:sldChg>
      <pc:sldChg chg="add">
        <pc:chgData name="Kelly Stokes" userId="3e5c5154-569e-4d81-aa91-4f91841cdfa9" providerId="ADAL" clId="{A738A70D-440C-42BE-A828-B07D43BEE680}" dt="2022-10-25T14:25:28.824" v="1564" actId="2890"/>
        <pc:sldMkLst>
          <pc:docMk/>
          <pc:sldMk cId="1879731868" sldId="2035"/>
        </pc:sldMkLst>
      </pc:sldChg>
      <pc:sldChg chg="del">
        <pc:chgData name="Kelly Stokes" userId="3e5c5154-569e-4d81-aa91-4f91841cdfa9" providerId="ADAL" clId="{A738A70D-440C-42BE-A828-B07D43BEE680}" dt="2022-10-25T14:20:04.882" v="1409" actId="2696"/>
        <pc:sldMkLst>
          <pc:docMk/>
          <pc:sldMk cId="2616267356" sldId="2035"/>
        </pc:sldMkLst>
      </pc:sldChg>
      <pc:sldChg chg="modSp add mod">
        <pc:chgData name="Kelly Stokes" userId="3e5c5154-569e-4d81-aa91-4f91841cdfa9" providerId="ADAL" clId="{A738A70D-440C-42BE-A828-B07D43BEE680}" dt="2022-10-25T14:25:39.814" v="1574" actId="14100"/>
        <pc:sldMkLst>
          <pc:docMk/>
          <pc:sldMk cId="958102734" sldId="2036"/>
        </pc:sldMkLst>
        <pc:spChg chg="mod">
          <ac:chgData name="Kelly Stokes" userId="3e5c5154-569e-4d81-aa91-4f91841cdfa9" providerId="ADAL" clId="{A738A70D-440C-42BE-A828-B07D43BEE680}" dt="2022-10-25T14:25:39.814" v="1574" actId="14100"/>
          <ac:spMkLst>
            <pc:docMk/>
            <pc:sldMk cId="958102734" sldId="2036"/>
            <ac:spMk id="2" creationId="{52DA34BA-82FC-47C5-BCE1-BB65E08B92A1}"/>
          </ac:spMkLst>
        </pc:spChg>
      </pc:sldChg>
      <pc:sldChg chg="del">
        <pc:chgData name="Kelly Stokes" userId="3e5c5154-569e-4d81-aa91-4f91841cdfa9" providerId="ADAL" clId="{A738A70D-440C-42BE-A828-B07D43BEE680}" dt="2022-10-25T14:20:04.882" v="1409" actId="2696"/>
        <pc:sldMkLst>
          <pc:docMk/>
          <pc:sldMk cId="3313806665" sldId="2036"/>
        </pc:sldMkLst>
      </pc:sldChg>
      <pc:sldChg chg="modSp add mod">
        <pc:chgData name="Kelly Stokes" userId="3e5c5154-569e-4d81-aa91-4f91841cdfa9" providerId="ADAL" clId="{A738A70D-440C-42BE-A828-B07D43BEE680}" dt="2022-10-25T14:27:01.933" v="1645" actId="1076"/>
        <pc:sldMkLst>
          <pc:docMk/>
          <pc:sldMk cId="3455845498" sldId="2037"/>
        </pc:sldMkLst>
        <pc:spChg chg="mod">
          <ac:chgData name="Kelly Stokes" userId="3e5c5154-569e-4d81-aa91-4f91841cdfa9" providerId="ADAL" clId="{A738A70D-440C-42BE-A828-B07D43BEE680}" dt="2022-10-25T14:27:01.933" v="1645" actId="1076"/>
          <ac:spMkLst>
            <pc:docMk/>
            <pc:sldMk cId="3455845498" sldId="2037"/>
            <ac:spMk id="2" creationId="{52DA34BA-82FC-47C5-BCE1-BB65E08B92A1}"/>
          </ac:spMkLst>
        </pc:spChg>
      </pc:sldChg>
      <pc:sldChg chg="add">
        <pc:chgData name="Kelly Stokes" userId="3e5c5154-569e-4d81-aa91-4f91841cdfa9" providerId="ADAL" clId="{A738A70D-440C-42BE-A828-B07D43BEE680}" dt="2022-10-25T14:27:19.893" v="1648" actId="2890"/>
        <pc:sldMkLst>
          <pc:docMk/>
          <pc:sldMk cId="3350493230" sldId="2038"/>
        </pc:sldMkLst>
      </pc:sldChg>
      <pc:sldChg chg="modSp add mod">
        <pc:chgData name="Kelly Stokes" userId="3e5c5154-569e-4d81-aa91-4f91841cdfa9" providerId="ADAL" clId="{A738A70D-440C-42BE-A828-B07D43BEE680}" dt="2022-10-25T14:27:33.741" v="1665" actId="14100"/>
        <pc:sldMkLst>
          <pc:docMk/>
          <pc:sldMk cId="170380940" sldId="2039"/>
        </pc:sldMkLst>
        <pc:spChg chg="mod">
          <ac:chgData name="Kelly Stokes" userId="3e5c5154-569e-4d81-aa91-4f91841cdfa9" providerId="ADAL" clId="{A738A70D-440C-42BE-A828-B07D43BEE680}" dt="2022-10-25T14:27:33.741" v="1665" actId="14100"/>
          <ac:spMkLst>
            <pc:docMk/>
            <pc:sldMk cId="170380940" sldId="2039"/>
            <ac:spMk id="2" creationId="{52DA34BA-82FC-47C5-BCE1-BB65E08B92A1}"/>
          </ac:spMkLst>
        </pc:spChg>
      </pc:sldChg>
      <pc:sldChg chg="modSp add mod">
        <pc:chgData name="Kelly Stokes" userId="3e5c5154-569e-4d81-aa91-4f91841cdfa9" providerId="ADAL" clId="{A738A70D-440C-42BE-A828-B07D43BEE680}" dt="2022-10-25T14:29:04.193" v="1776" actId="1076"/>
        <pc:sldMkLst>
          <pc:docMk/>
          <pc:sldMk cId="701482811" sldId="2040"/>
        </pc:sldMkLst>
        <pc:spChg chg="mod">
          <ac:chgData name="Kelly Stokes" userId="3e5c5154-569e-4d81-aa91-4f91841cdfa9" providerId="ADAL" clId="{A738A70D-440C-42BE-A828-B07D43BEE680}" dt="2022-10-25T14:29:04.193" v="1776" actId="1076"/>
          <ac:spMkLst>
            <pc:docMk/>
            <pc:sldMk cId="701482811" sldId="2040"/>
            <ac:spMk id="2" creationId="{52DA34BA-82FC-47C5-BCE1-BB65E08B92A1}"/>
          </ac:spMkLst>
        </pc:spChg>
      </pc:sldChg>
      <pc:sldChg chg="add">
        <pc:chgData name="Kelly Stokes" userId="3e5c5154-569e-4d81-aa91-4f91841cdfa9" providerId="ADAL" clId="{A738A70D-440C-42BE-A828-B07D43BEE680}" dt="2022-10-25T14:29:20.862" v="1778" actId="2890"/>
        <pc:sldMkLst>
          <pc:docMk/>
          <pc:sldMk cId="2569537156" sldId="2041"/>
        </pc:sldMkLst>
      </pc:sldChg>
      <pc:sldChg chg="modSp add mod">
        <pc:chgData name="Kelly Stokes" userId="3e5c5154-569e-4d81-aa91-4f91841cdfa9" providerId="ADAL" clId="{A738A70D-440C-42BE-A828-B07D43BEE680}" dt="2022-10-25T14:29:31.075" v="1791" actId="20577"/>
        <pc:sldMkLst>
          <pc:docMk/>
          <pc:sldMk cId="2597873225" sldId="2042"/>
        </pc:sldMkLst>
        <pc:spChg chg="mod">
          <ac:chgData name="Kelly Stokes" userId="3e5c5154-569e-4d81-aa91-4f91841cdfa9" providerId="ADAL" clId="{A738A70D-440C-42BE-A828-B07D43BEE680}" dt="2022-10-25T14:29:31.075" v="1791" actId="20577"/>
          <ac:spMkLst>
            <pc:docMk/>
            <pc:sldMk cId="2597873225" sldId="2042"/>
            <ac:spMk id="2" creationId="{52DA34BA-82FC-47C5-BCE1-BB65E08B92A1}"/>
          </ac:spMkLst>
        </pc:spChg>
      </pc:sldChg>
      <pc:sldChg chg="addSp modSp">
        <pc:chgData name="Kelly Stokes" userId="3e5c5154-569e-4d81-aa91-4f91841cdfa9" providerId="ADAL" clId="{A738A70D-440C-42BE-A828-B07D43BEE680}" dt="2022-10-25T14:32:55.477" v="1797"/>
        <pc:sldMkLst>
          <pc:docMk/>
          <pc:sldMk cId="3560013462" sldId="2048"/>
        </pc:sldMkLst>
        <pc:picChg chg="add mod">
          <ac:chgData name="Kelly Stokes" userId="3e5c5154-569e-4d81-aa91-4f91841cdfa9" providerId="ADAL" clId="{A738A70D-440C-42BE-A828-B07D43BEE680}" dt="2022-10-25T14:32:55.477" v="1797"/>
          <ac:picMkLst>
            <pc:docMk/>
            <pc:sldMk cId="3560013462" sldId="2048"/>
            <ac:picMk id="4" creationId="{D0E3BE6D-CDCE-1F54-1BAF-501D8E6E7329}"/>
          </ac:picMkLst>
        </pc:picChg>
      </pc:sldChg>
      <pc:sldChg chg="addSp modSp">
        <pc:chgData name="Kelly Stokes" userId="3e5c5154-569e-4d81-aa91-4f91841cdfa9" providerId="ADAL" clId="{A738A70D-440C-42BE-A828-B07D43BEE680}" dt="2022-10-25T14:33:08.292" v="1798"/>
        <pc:sldMkLst>
          <pc:docMk/>
          <pc:sldMk cId="3024716569" sldId="2050"/>
        </pc:sldMkLst>
        <pc:picChg chg="add mod">
          <ac:chgData name="Kelly Stokes" userId="3e5c5154-569e-4d81-aa91-4f91841cdfa9" providerId="ADAL" clId="{A738A70D-440C-42BE-A828-B07D43BEE680}" dt="2022-10-25T14:33:08.292" v="1798"/>
          <ac:picMkLst>
            <pc:docMk/>
            <pc:sldMk cId="3024716569" sldId="2050"/>
            <ac:picMk id="4" creationId="{F78ECD96-04C7-E001-0947-85E555AF61E3}"/>
          </ac:picMkLst>
        </pc:picChg>
      </pc:sldChg>
      <pc:sldChg chg="addSp modSp">
        <pc:chgData name="Kelly Stokes" userId="3e5c5154-569e-4d81-aa91-4f91841cdfa9" providerId="ADAL" clId="{A738A70D-440C-42BE-A828-B07D43BEE680}" dt="2022-10-25T14:33:24.561" v="1799"/>
        <pc:sldMkLst>
          <pc:docMk/>
          <pc:sldMk cId="3710952509" sldId="2052"/>
        </pc:sldMkLst>
        <pc:picChg chg="add mod">
          <ac:chgData name="Kelly Stokes" userId="3e5c5154-569e-4d81-aa91-4f91841cdfa9" providerId="ADAL" clId="{A738A70D-440C-42BE-A828-B07D43BEE680}" dt="2022-10-25T14:33:24.561" v="1799"/>
          <ac:picMkLst>
            <pc:docMk/>
            <pc:sldMk cId="3710952509" sldId="2052"/>
            <ac:picMk id="4" creationId="{FA4F11D6-E647-1CA8-E7A5-E7095DBACBAD}"/>
          </ac:picMkLst>
        </pc:picChg>
      </pc:sldChg>
      <pc:sldChg chg="addSp modSp add">
        <pc:chgData name="Kelly Stokes" userId="3e5c5154-569e-4d81-aa91-4f91841cdfa9" providerId="ADAL" clId="{A738A70D-440C-42BE-A828-B07D43BEE680}" dt="2022-10-25T14:34:50.585" v="1822" actId="1076"/>
        <pc:sldMkLst>
          <pc:docMk/>
          <pc:sldMk cId="174875981" sldId="2053"/>
        </pc:sldMkLst>
        <pc:picChg chg="add mod">
          <ac:chgData name="Kelly Stokes" userId="3e5c5154-569e-4d81-aa91-4f91841cdfa9" providerId="ADAL" clId="{A738A70D-440C-42BE-A828-B07D43BEE680}" dt="2022-10-25T14:34:50.585" v="1822" actId="1076"/>
          <ac:picMkLst>
            <pc:docMk/>
            <pc:sldMk cId="174875981" sldId="2053"/>
            <ac:picMk id="107522" creationId="{DA5E6332-B3BA-1C1E-A05D-2668F5553CCF}"/>
          </ac:picMkLst>
        </pc:picChg>
      </pc:sldChg>
      <pc:sldChg chg="del">
        <pc:chgData name="Kelly Stokes" userId="3e5c5154-569e-4d81-aa91-4f91841cdfa9" providerId="ADAL" clId="{A738A70D-440C-42BE-A828-B07D43BEE680}" dt="2022-10-25T14:33:34.214" v="1800" actId="2696"/>
        <pc:sldMkLst>
          <pc:docMk/>
          <pc:sldMk cId="2435622812" sldId="2053"/>
        </pc:sldMkLst>
      </pc:sldChg>
      <pc:sldChg chg="del">
        <pc:chgData name="Kelly Stokes" userId="3e5c5154-569e-4d81-aa91-4f91841cdfa9" providerId="ADAL" clId="{A738A70D-440C-42BE-A828-B07D43BEE680}" dt="2022-10-25T14:33:34.214" v="1800" actId="2696"/>
        <pc:sldMkLst>
          <pc:docMk/>
          <pc:sldMk cId="3777080987" sldId="2054"/>
        </pc:sldMkLst>
      </pc:sldChg>
      <pc:sldChg chg="addSp modSp add">
        <pc:chgData name="Kelly Stokes" userId="3e5c5154-569e-4d81-aa91-4f91841cdfa9" providerId="ADAL" clId="{A738A70D-440C-42BE-A828-B07D43BEE680}" dt="2022-10-25T14:36:01.110" v="1837" actId="1076"/>
        <pc:sldMkLst>
          <pc:docMk/>
          <pc:sldMk cId="4083917152" sldId="2054"/>
        </pc:sldMkLst>
        <pc:picChg chg="add mod">
          <ac:chgData name="Kelly Stokes" userId="3e5c5154-569e-4d81-aa91-4f91841cdfa9" providerId="ADAL" clId="{A738A70D-440C-42BE-A828-B07D43BEE680}" dt="2022-10-25T14:36:01.110" v="1837" actId="1076"/>
          <ac:picMkLst>
            <pc:docMk/>
            <pc:sldMk cId="4083917152" sldId="2054"/>
            <ac:picMk id="108546" creationId="{0EB4CD18-3AD3-3EED-B1D2-9F8941DB06CE}"/>
          </ac:picMkLst>
        </pc:picChg>
      </pc:sldChg>
      <pc:sldChg chg="addSp modSp add">
        <pc:chgData name="Kelly Stokes" userId="3e5c5154-569e-4d81-aa91-4f91841cdfa9" providerId="ADAL" clId="{A738A70D-440C-42BE-A828-B07D43BEE680}" dt="2022-10-25T14:36:57.304" v="1854" actId="1076"/>
        <pc:sldMkLst>
          <pc:docMk/>
          <pc:sldMk cId="1085919678" sldId="2055"/>
        </pc:sldMkLst>
        <pc:picChg chg="add mod">
          <ac:chgData name="Kelly Stokes" userId="3e5c5154-569e-4d81-aa91-4f91841cdfa9" providerId="ADAL" clId="{A738A70D-440C-42BE-A828-B07D43BEE680}" dt="2022-10-25T14:36:57.304" v="1854" actId="1076"/>
          <ac:picMkLst>
            <pc:docMk/>
            <pc:sldMk cId="1085919678" sldId="2055"/>
            <ac:picMk id="109570" creationId="{EB285718-24E1-E2F4-E9EC-88B3365C21EB}"/>
          </ac:picMkLst>
        </pc:picChg>
      </pc:sldChg>
      <pc:sldChg chg="del">
        <pc:chgData name="Kelly Stokes" userId="3e5c5154-569e-4d81-aa91-4f91841cdfa9" providerId="ADAL" clId="{A738A70D-440C-42BE-A828-B07D43BEE680}" dt="2022-10-25T14:33:34.214" v="1800" actId="2696"/>
        <pc:sldMkLst>
          <pc:docMk/>
          <pc:sldMk cId="1196130403" sldId="2055"/>
        </pc:sldMkLst>
      </pc:sldChg>
      <pc:sldChg chg="del">
        <pc:chgData name="Kelly Stokes" userId="3e5c5154-569e-4d81-aa91-4f91841cdfa9" providerId="ADAL" clId="{A738A70D-440C-42BE-A828-B07D43BEE680}" dt="2022-10-25T14:33:34.214" v="1800" actId="2696"/>
        <pc:sldMkLst>
          <pc:docMk/>
          <pc:sldMk cId="3301740843" sldId="2056"/>
        </pc:sldMkLst>
      </pc:sldChg>
      <pc:sldChg chg="modSp add mod">
        <pc:chgData name="Kelly Stokes" userId="3e5c5154-569e-4d81-aa91-4f91841cdfa9" providerId="ADAL" clId="{A738A70D-440C-42BE-A828-B07D43BEE680}" dt="2022-10-25T14:38:40.717" v="1929" actId="1076"/>
        <pc:sldMkLst>
          <pc:docMk/>
          <pc:sldMk cId="3876396172" sldId="2056"/>
        </pc:sldMkLst>
        <pc:spChg chg="mod">
          <ac:chgData name="Kelly Stokes" userId="3e5c5154-569e-4d81-aa91-4f91841cdfa9" providerId="ADAL" clId="{A738A70D-440C-42BE-A828-B07D43BEE680}" dt="2022-10-25T14:38:38.918" v="1928" actId="1076"/>
          <ac:spMkLst>
            <pc:docMk/>
            <pc:sldMk cId="3876396172" sldId="2056"/>
            <ac:spMk id="2" creationId="{52DA34BA-82FC-47C5-BCE1-BB65E08B92A1}"/>
          </ac:spMkLst>
        </pc:spChg>
        <pc:picChg chg="mod">
          <ac:chgData name="Kelly Stokes" userId="3e5c5154-569e-4d81-aa91-4f91841cdfa9" providerId="ADAL" clId="{A738A70D-440C-42BE-A828-B07D43BEE680}" dt="2022-10-25T14:38:40.717" v="1929" actId="1076"/>
          <ac:picMkLst>
            <pc:docMk/>
            <pc:sldMk cId="3876396172" sldId="2056"/>
            <ac:picMk id="3" creationId="{BC92CCCB-AA7C-24D3-69FE-AAFC79FBB80B}"/>
          </ac:picMkLst>
        </pc:picChg>
      </pc:sldChg>
      <pc:sldChg chg="add">
        <pc:chgData name="Kelly Stokes" userId="3e5c5154-569e-4d81-aa91-4f91841cdfa9" providerId="ADAL" clId="{A738A70D-440C-42BE-A828-B07D43BEE680}" dt="2022-10-25T14:38:53.360" v="1931" actId="2890"/>
        <pc:sldMkLst>
          <pc:docMk/>
          <pc:sldMk cId="302039380" sldId="2057"/>
        </pc:sldMkLst>
      </pc:sldChg>
      <pc:sldChg chg="del">
        <pc:chgData name="Kelly Stokes" userId="3e5c5154-569e-4d81-aa91-4f91841cdfa9" providerId="ADAL" clId="{A738A70D-440C-42BE-A828-B07D43BEE680}" dt="2022-10-25T14:33:34.214" v="1800" actId="2696"/>
        <pc:sldMkLst>
          <pc:docMk/>
          <pc:sldMk cId="2272720319" sldId="2057"/>
        </pc:sldMkLst>
      </pc:sldChg>
      <pc:sldChg chg="modSp add mod">
        <pc:chgData name="Kelly Stokes" userId="3e5c5154-569e-4d81-aa91-4f91841cdfa9" providerId="ADAL" clId="{A738A70D-440C-42BE-A828-B07D43BEE680}" dt="2022-10-25T14:39:01.811" v="1942" actId="20577"/>
        <pc:sldMkLst>
          <pc:docMk/>
          <pc:sldMk cId="175169718" sldId="2058"/>
        </pc:sldMkLst>
        <pc:spChg chg="mod">
          <ac:chgData name="Kelly Stokes" userId="3e5c5154-569e-4d81-aa91-4f91841cdfa9" providerId="ADAL" clId="{A738A70D-440C-42BE-A828-B07D43BEE680}" dt="2022-10-25T14:39:01.811" v="1942" actId="20577"/>
          <ac:spMkLst>
            <pc:docMk/>
            <pc:sldMk cId="175169718" sldId="2058"/>
            <ac:spMk id="2" creationId="{52DA34BA-82FC-47C5-BCE1-BB65E08B92A1}"/>
          </ac:spMkLst>
        </pc:spChg>
      </pc:sldChg>
      <pc:sldChg chg="del">
        <pc:chgData name="Kelly Stokes" userId="3e5c5154-569e-4d81-aa91-4f91841cdfa9" providerId="ADAL" clId="{A738A70D-440C-42BE-A828-B07D43BEE680}" dt="2022-10-25T14:33:34.214" v="1800" actId="2696"/>
        <pc:sldMkLst>
          <pc:docMk/>
          <pc:sldMk cId="3942706028" sldId="2058"/>
        </pc:sldMkLst>
      </pc:sldChg>
      <pc:sldChg chg="modSp add mod">
        <pc:chgData name="Kelly Stokes" userId="3e5c5154-569e-4d81-aa91-4f91841cdfa9" providerId="ADAL" clId="{A738A70D-440C-42BE-A828-B07D43BEE680}" dt="2022-10-25T14:40:11.602" v="1997" actId="1076"/>
        <pc:sldMkLst>
          <pc:docMk/>
          <pc:sldMk cId="1289787301" sldId="2059"/>
        </pc:sldMkLst>
        <pc:spChg chg="mod">
          <ac:chgData name="Kelly Stokes" userId="3e5c5154-569e-4d81-aa91-4f91841cdfa9" providerId="ADAL" clId="{A738A70D-440C-42BE-A828-B07D43BEE680}" dt="2022-10-25T14:40:11.602" v="1997" actId="1076"/>
          <ac:spMkLst>
            <pc:docMk/>
            <pc:sldMk cId="1289787301" sldId="2059"/>
            <ac:spMk id="2" creationId="{52DA34BA-82FC-47C5-BCE1-BB65E08B92A1}"/>
          </ac:spMkLst>
        </pc:spChg>
      </pc:sldChg>
      <pc:sldChg chg="del">
        <pc:chgData name="Kelly Stokes" userId="3e5c5154-569e-4d81-aa91-4f91841cdfa9" providerId="ADAL" clId="{A738A70D-440C-42BE-A828-B07D43BEE680}" dt="2022-10-25T14:33:34.214" v="1800" actId="2696"/>
        <pc:sldMkLst>
          <pc:docMk/>
          <pc:sldMk cId="3199695635" sldId="2059"/>
        </pc:sldMkLst>
      </pc:sldChg>
      <pc:sldChg chg="add">
        <pc:chgData name="Kelly Stokes" userId="3e5c5154-569e-4d81-aa91-4f91841cdfa9" providerId="ADAL" clId="{A738A70D-440C-42BE-A828-B07D43BEE680}" dt="2022-10-25T14:40:22.847" v="2000" actId="2890"/>
        <pc:sldMkLst>
          <pc:docMk/>
          <pc:sldMk cId="1377519108" sldId="2060"/>
        </pc:sldMkLst>
      </pc:sldChg>
      <pc:sldChg chg="del">
        <pc:chgData name="Kelly Stokes" userId="3e5c5154-569e-4d81-aa91-4f91841cdfa9" providerId="ADAL" clId="{A738A70D-440C-42BE-A828-B07D43BEE680}" dt="2022-10-25T14:33:34.214" v="1800" actId="2696"/>
        <pc:sldMkLst>
          <pc:docMk/>
          <pc:sldMk cId="1865707068" sldId="2060"/>
        </pc:sldMkLst>
      </pc:sldChg>
      <pc:sldChg chg="modSp add mod">
        <pc:chgData name="Kelly Stokes" userId="3e5c5154-569e-4d81-aa91-4f91841cdfa9" providerId="ADAL" clId="{A738A70D-440C-42BE-A828-B07D43BEE680}" dt="2022-10-25T14:40:29.859" v="2009" actId="27636"/>
        <pc:sldMkLst>
          <pc:docMk/>
          <pc:sldMk cId="2955626411" sldId="2061"/>
        </pc:sldMkLst>
        <pc:spChg chg="mod">
          <ac:chgData name="Kelly Stokes" userId="3e5c5154-569e-4d81-aa91-4f91841cdfa9" providerId="ADAL" clId="{A738A70D-440C-42BE-A828-B07D43BEE680}" dt="2022-10-25T14:40:29.859" v="2009" actId="27636"/>
          <ac:spMkLst>
            <pc:docMk/>
            <pc:sldMk cId="2955626411" sldId="2061"/>
            <ac:spMk id="2" creationId="{52DA34BA-82FC-47C5-BCE1-BB65E08B92A1}"/>
          </ac:spMkLst>
        </pc:spChg>
      </pc:sldChg>
      <pc:sldChg chg="modSp add mod">
        <pc:chgData name="Kelly Stokes" userId="3e5c5154-569e-4d81-aa91-4f91841cdfa9" providerId="ADAL" clId="{A738A70D-440C-42BE-A828-B07D43BEE680}" dt="2022-10-25T14:41:47.114" v="2077" actId="1076"/>
        <pc:sldMkLst>
          <pc:docMk/>
          <pc:sldMk cId="571973893" sldId="2062"/>
        </pc:sldMkLst>
        <pc:spChg chg="mod">
          <ac:chgData name="Kelly Stokes" userId="3e5c5154-569e-4d81-aa91-4f91841cdfa9" providerId="ADAL" clId="{A738A70D-440C-42BE-A828-B07D43BEE680}" dt="2022-10-25T14:41:44.754" v="2076" actId="1076"/>
          <ac:spMkLst>
            <pc:docMk/>
            <pc:sldMk cId="571973893" sldId="2062"/>
            <ac:spMk id="2" creationId="{52DA34BA-82FC-47C5-BCE1-BB65E08B92A1}"/>
          </ac:spMkLst>
        </pc:spChg>
        <pc:picChg chg="mod">
          <ac:chgData name="Kelly Stokes" userId="3e5c5154-569e-4d81-aa91-4f91841cdfa9" providerId="ADAL" clId="{A738A70D-440C-42BE-A828-B07D43BEE680}" dt="2022-10-25T14:41:47.114" v="2077" actId="1076"/>
          <ac:picMkLst>
            <pc:docMk/>
            <pc:sldMk cId="571973893" sldId="2062"/>
            <ac:picMk id="3" creationId="{15199650-376A-EC7E-1EF9-1E31589C08E1}"/>
          </ac:picMkLst>
        </pc:picChg>
      </pc:sldChg>
      <pc:sldChg chg="add">
        <pc:chgData name="Kelly Stokes" userId="3e5c5154-569e-4d81-aa91-4f91841cdfa9" providerId="ADAL" clId="{A738A70D-440C-42BE-A828-B07D43BEE680}" dt="2022-10-25T14:42:01.668" v="2079" actId="2890"/>
        <pc:sldMkLst>
          <pc:docMk/>
          <pc:sldMk cId="3271248841" sldId="2063"/>
        </pc:sldMkLst>
      </pc:sldChg>
      <pc:sldChg chg="modSp add mod">
        <pc:chgData name="Kelly Stokes" userId="3e5c5154-569e-4d81-aa91-4f91841cdfa9" providerId="ADAL" clId="{A738A70D-440C-42BE-A828-B07D43BEE680}" dt="2022-10-25T14:42:11.712" v="2091" actId="20577"/>
        <pc:sldMkLst>
          <pc:docMk/>
          <pc:sldMk cId="3939604931" sldId="2064"/>
        </pc:sldMkLst>
        <pc:spChg chg="mod">
          <ac:chgData name="Kelly Stokes" userId="3e5c5154-569e-4d81-aa91-4f91841cdfa9" providerId="ADAL" clId="{A738A70D-440C-42BE-A828-B07D43BEE680}" dt="2022-10-25T14:42:11.712" v="2091" actId="20577"/>
          <ac:spMkLst>
            <pc:docMk/>
            <pc:sldMk cId="3939604931" sldId="2064"/>
            <ac:spMk id="2" creationId="{52DA34BA-82FC-47C5-BCE1-BB65E08B92A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25/10/2022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147</a:t>
            </a:fld>
            <a:endParaRPr lang="en-GB" dirty="0"/>
          </a:p>
        </p:txBody>
      </p:sp>
    </p:spTree>
    <p:extLst>
      <p:ext uri="{BB962C8B-B14F-4D97-AF65-F5344CB8AC3E}">
        <p14:creationId xmlns:p14="http://schemas.microsoft.com/office/powerpoint/2010/main" val="4140079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They hit enough each year for people to actually  expect damage to their homes.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213</a:t>
            </a:fld>
            <a:endParaRPr lang="en-GB"/>
          </a:p>
        </p:txBody>
      </p:sp>
    </p:spTree>
    <p:extLst>
      <p:ext uri="{BB962C8B-B14F-4D97-AF65-F5344CB8AC3E}">
        <p14:creationId xmlns:p14="http://schemas.microsoft.com/office/powerpoint/2010/main" val="1439576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215</a:t>
            </a:fld>
            <a:endParaRPr lang="en-GB"/>
          </a:p>
        </p:txBody>
      </p:sp>
    </p:spTree>
    <p:extLst>
      <p:ext uri="{BB962C8B-B14F-4D97-AF65-F5344CB8AC3E}">
        <p14:creationId xmlns:p14="http://schemas.microsoft.com/office/powerpoint/2010/main" val="35218380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218</a:t>
            </a:fld>
            <a:endParaRPr lang="en-GB" dirty="0"/>
          </a:p>
        </p:txBody>
      </p:sp>
    </p:spTree>
    <p:extLst>
      <p:ext uri="{BB962C8B-B14F-4D97-AF65-F5344CB8AC3E}">
        <p14:creationId xmlns:p14="http://schemas.microsoft.com/office/powerpoint/2010/main" val="39650801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Some hurricanes cause dramatically more damage than others.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284</a:t>
            </a:fld>
            <a:endParaRPr lang="en-GB"/>
          </a:p>
        </p:txBody>
      </p:sp>
    </p:spTree>
    <p:extLst>
      <p:ext uri="{BB962C8B-B14F-4D97-AF65-F5344CB8AC3E}">
        <p14:creationId xmlns:p14="http://schemas.microsoft.com/office/powerpoint/2010/main" val="25584879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286</a:t>
            </a:fld>
            <a:endParaRPr lang="en-GB"/>
          </a:p>
        </p:txBody>
      </p:sp>
    </p:spTree>
    <p:extLst>
      <p:ext uri="{BB962C8B-B14F-4D97-AF65-F5344CB8AC3E}">
        <p14:creationId xmlns:p14="http://schemas.microsoft.com/office/powerpoint/2010/main" val="5375395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289</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290</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sz="1800" dirty="0">
                <a:solidFill>
                  <a:srgbClr val="000000"/>
                </a:solidFill>
                <a:effectLst/>
                <a:latin typeface="Calibri" panose="020F0502020204030204" pitchFamily="34" charset="0"/>
                <a:ea typeface="Times New Roman" panose="02020603050405020304" pitchFamily="18" charset="0"/>
              </a:rPr>
              <a:t>Busy early consider enough interact  supercharged basically magically actually finally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320</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321</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322</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323</a:t>
            </a:fld>
            <a:endParaRPr lang="en-GB"/>
          </a:p>
        </p:txBody>
      </p:sp>
    </p:spTree>
    <p:extLst>
      <p:ext uri="{BB962C8B-B14F-4D97-AF65-F5344CB8AC3E}">
        <p14:creationId xmlns:p14="http://schemas.microsoft.com/office/powerpoint/2010/main" val="11496392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324</a:t>
            </a:fld>
            <a:endParaRPr lang="en-GB"/>
          </a:p>
        </p:txBody>
      </p:sp>
    </p:spTree>
    <p:extLst>
      <p:ext uri="{BB962C8B-B14F-4D97-AF65-F5344CB8AC3E}">
        <p14:creationId xmlns:p14="http://schemas.microsoft.com/office/powerpoint/2010/main" val="8591067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325</a:t>
            </a:fld>
            <a:endParaRPr lang="en-GB"/>
          </a:p>
        </p:txBody>
      </p:sp>
    </p:spTree>
    <p:extLst>
      <p:ext uri="{BB962C8B-B14F-4D97-AF65-F5344CB8AC3E}">
        <p14:creationId xmlns:p14="http://schemas.microsoft.com/office/powerpoint/2010/main" val="29325570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326</a:t>
            </a:fld>
            <a:endParaRPr lang="en-GB"/>
          </a:p>
        </p:txBody>
      </p:sp>
    </p:spTree>
    <p:extLst>
      <p:ext uri="{BB962C8B-B14F-4D97-AF65-F5344CB8AC3E}">
        <p14:creationId xmlns:p14="http://schemas.microsoft.com/office/powerpoint/2010/main" val="36408547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327</a:t>
            </a:fld>
            <a:endParaRPr lang="en-GB"/>
          </a:p>
        </p:txBody>
      </p:sp>
    </p:spTree>
    <p:extLst>
      <p:ext uri="{BB962C8B-B14F-4D97-AF65-F5344CB8AC3E}">
        <p14:creationId xmlns:p14="http://schemas.microsoft.com/office/powerpoint/2010/main" val="24306148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328</a:t>
            </a:fld>
            <a:endParaRPr lang="en-GB"/>
          </a:p>
        </p:txBody>
      </p:sp>
    </p:spTree>
    <p:extLst>
      <p:ext uri="{BB962C8B-B14F-4D97-AF65-F5344CB8AC3E}">
        <p14:creationId xmlns:p14="http://schemas.microsoft.com/office/powerpoint/2010/main" val="21580495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329</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330</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331</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332</a:t>
            </a:fld>
            <a:endParaRPr lang="en-GB"/>
          </a:p>
        </p:txBody>
      </p:sp>
    </p:spTree>
    <p:extLst>
      <p:ext uri="{BB962C8B-B14F-4D97-AF65-F5344CB8AC3E}">
        <p14:creationId xmlns:p14="http://schemas.microsoft.com/office/powerpoint/2010/main" val="21573425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333</a:t>
            </a:fld>
            <a:endParaRPr lang="en-GB"/>
          </a:p>
        </p:txBody>
      </p:sp>
    </p:spTree>
    <p:extLst>
      <p:ext uri="{BB962C8B-B14F-4D97-AF65-F5344CB8AC3E}">
        <p14:creationId xmlns:p14="http://schemas.microsoft.com/office/powerpoint/2010/main" val="1431520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Basically, hurricanes are large, swirling storms that form over warm ocean waters.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71</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73</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dirty="0"/>
          </a:p>
        </p:txBody>
      </p:sp>
    </p:spTree>
    <p:extLst>
      <p:ext uri="{BB962C8B-B14F-4D97-AF65-F5344CB8AC3E}">
        <p14:creationId xmlns:p14="http://schemas.microsoft.com/office/powerpoint/2010/main" val="1696132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People in the south of America consider hurricanes to be part of their everyday life.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142</a:t>
            </a:fld>
            <a:endParaRPr lang="en-GB"/>
          </a:p>
        </p:txBody>
      </p:sp>
    </p:spTree>
    <p:extLst>
      <p:ext uri="{BB962C8B-B14F-4D97-AF65-F5344CB8AC3E}">
        <p14:creationId xmlns:p14="http://schemas.microsoft.com/office/powerpoint/2010/main" val="114871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143</a:t>
            </a:fld>
            <a:endParaRPr lang="en-GB"/>
          </a:p>
        </p:txBody>
      </p:sp>
    </p:spTree>
    <p:extLst>
      <p:ext uri="{BB962C8B-B14F-4D97-AF65-F5344CB8AC3E}">
        <p14:creationId xmlns:p14="http://schemas.microsoft.com/office/powerpoint/2010/main" val="3016787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144</a:t>
            </a:fld>
            <a:endParaRPr lang="en-GB"/>
          </a:p>
        </p:txBody>
      </p:sp>
    </p:spTree>
    <p:extLst>
      <p:ext uri="{BB962C8B-B14F-4D97-AF65-F5344CB8AC3E}">
        <p14:creationId xmlns:p14="http://schemas.microsoft.com/office/powerpoint/2010/main" val="4221840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25/10/2022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25/10/2022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25/10/2022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25/10/2022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25/10/2022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25/10/2022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25/10/2022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25/10/2022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25/10/2022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25/10/2022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25/10/2022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25/10/2022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2.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4.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2.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5.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8.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0.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251.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3.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254.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6.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257.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3.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8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9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3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Y3</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1</a:t>
            </a:r>
          </a:p>
          <a:p>
            <a:r>
              <a:rPr lang="en-GB" dirty="0">
                <a:latin typeface="Twinkl Cursive Looped" panose="02000000000000000000" pitchFamily="2" charset="0"/>
              </a:rPr>
              <a:t>Week 4</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early</a:t>
            </a:r>
            <a:br>
              <a:rPr lang="en-GB" dirty="0">
                <a:latin typeface="Twinkl Cursive Looped" panose="02000000000000000000" pitchFamily="2" charset="0"/>
              </a:rPr>
            </a:br>
            <a:r>
              <a:rPr lang="en-GB" dirty="0">
                <a:latin typeface="Twinkl Cursive Looped" panose="02000000000000000000" pitchFamily="2" charset="0"/>
              </a:rPr>
              <a:t>The busy shop opened early for Christmas.</a:t>
            </a:r>
            <a:endParaRPr lang="en-GB" i="1" dirty="0"/>
          </a:p>
        </p:txBody>
      </p:sp>
    </p:spTree>
    <p:extLst>
      <p:ext uri="{BB962C8B-B14F-4D97-AF65-F5344CB8AC3E}">
        <p14:creationId xmlns:p14="http://schemas.microsoft.com/office/powerpoint/2010/main" val="312091928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magically</a:t>
            </a:r>
          </a:p>
        </p:txBody>
      </p:sp>
      <p:sp>
        <p:nvSpPr>
          <p:cNvPr id="3" name="Rectangle 2">
            <a:extLst>
              <a:ext uri="{FF2B5EF4-FFF2-40B4-BE49-F238E27FC236}">
                <a16:creationId xmlns:a16="http://schemas.microsoft.com/office/drawing/2014/main" id="{13BB5EC0-7A96-4D29-A835-6FAE896C31A4}"/>
              </a:ext>
            </a:extLst>
          </p:cNvPr>
          <p:cNvSpPr/>
          <p:nvPr/>
        </p:nvSpPr>
        <p:spPr>
          <a:xfrm>
            <a:off x="7413170"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6802" name="Picture 2" descr="Image result for magically clipart">
            <a:extLst>
              <a:ext uri="{FF2B5EF4-FFF2-40B4-BE49-F238E27FC236}">
                <a16:creationId xmlns:a16="http://schemas.microsoft.com/office/drawing/2014/main" id="{725822B1-32F5-15BF-B6B7-E0F3B6FA76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620" y="503465"/>
            <a:ext cx="2124075"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773736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tragically</a:t>
            </a:r>
          </a:p>
        </p:txBody>
      </p:sp>
    </p:spTree>
    <p:extLst>
      <p:ext uri="{BB962C8B-B14F-4D97-AF65-F5344CB8AC3E}">
        <p14:creationId xmlns:p14="http://schemas.microsoft.com/office/powerpoint/2010/main" val="212097376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tragically</a:t>
            </a:r>
          </a:p>
        </p:txBody>
      </p:sp>
      <p:sp>
        <p:nvSpPr>
          <p:cNvPr id="3" name="Rectangle 2">
            <a:extLst>
              <a:ext uri="{FF2B5EF4-FFF2-40B4-BE49-F238E27FC236}">
                <a16:creationId xmlns:a16="http://schemas.microsoft.com/office/drawing/2014/main" id="{0366E0B6-702E-4814-82C6-08CA2D13F3C9}"/>
              </a:ext>
            </a:extLst>
          </p:cNvPr>
          <p:cNvSpPr/>
          <p:nvPr/>
        </p:nvSpPr>
        <p:spPr>
          <a:xfrm>
            <a:off x="7053946" y="369025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4149868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tragically</a:t>
            </a:r>
          </a:p>
        </p:txBody>
      </p:sp>
      <p:sp>
        <p:nvSpPr>
          <p:cNvPr id="3" name="Rectangle 2">
            <a:extLst>
              <a:ext uri="{FF2B5EF4-FFF2-40B4-BE49-F238E27FC236}">
                <a16:creationId xmlns:a16="http://schemas.microsoft.com/office/drawing/2014/main" id="{0366E0B6-702E-4814-82C6-08CA2D13F3C9}"/>
              </a:ext>
            </a:extLst>
          </p:cNvPr>
          <p:cNvSpPr/>
          <p:nvPr/>
        </p:nvSpPr>
        <p:spPr>
          <a:xfrm>
            <a:off x="7053946" y="369025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402" name="Picture 2" descr="Image result for tragically clipart">
            <a:extLst>
              <a:ext uri="{FF2B5EF4-FFF2-40B4-BE49-F238E27FC236}">
                <a16:creationId xmlns:a16="http://schemas.microsoft.com/office/drawing/2014/main" id="{17A270F4-F430-4991-73BE-27680DA35F3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190"/>
          <a:stretch/>
        </p:blipFill>
        <p:spPr bwMode="auto">
          <a:xfrm>
            <a:off x="634093" y="498021"/>
            <a:ext cx="1485900" cy="16083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462375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comically</a:t>
            </a:r>
          </a:p>
        </p:txBody>
      </p:sp>
    </p:spTree>
    <p:extLst>
      <p:ext uri="{BB962C8B-B14F-4D97-AF65-F5344CB8AC3E}">
        <p14:creationId xmlns:p14="http://schemas.microsoft.com/office/powerpoint/2010/main" val="88208145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comically</a:t>
            </a:r>
          </a:p>
        </p:txBody>
      </p:sp>
      <p:sp>
        <p:nvSpPr>
          <p:cNvPr id="3" name="Rectangle 2">
            <a:extLst>
              <a:ext uri="{FF2B5EF4-FFF2-40B4-BE49-F238E27FC236}">
                <a16:creationId xmlns:a16="http://schemas.microsoft.com/office/drawing/2014/main" id="{AF057B79-A2F9-8CC8-D246-FC14A4DA4D85}"/>
              </a:ext>
            </a:extLst>
          </p:cNvPr>
          <p:cNvSpPr/>
          <p:nvPr/>
        </p:nvSpPr>
        <p:spPr>
          <a:xfrm>
            <a:off x="7037615" y="3690259"/>
            <a:ext cx="767442" cy="87221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0200543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comically</a:t>
            </a:r>
          </a:p>
        </p:txBody>
      </p:sp>
      <p:sp>
        <p:nvSpPr>
          <p:cNvPr id="3" name="Rectangle 2">
            <a:extLst>
              <a:ext uri="{FF2B5EF4-FFF2-40B4-BE49-F238E27FC236}">
                <a16:creationId xmlns:a16="http://schemas.microsoft.com/office/drawing/2014/main" id="{AF057B79-A2F9-8CC8-D246-FC14A4DA4D85}"/>
              </a:ext>
            </a:extLst>
          </p:cNvPr>
          <p:cNvSpPr/>
          <p:nvPr/>
        </p:nvSpPr>
        <p:spPr>
          <a:xfrm>
            <a:off x="7037615" y="3690259"/>
            <a:ext cx="767442" cy="87221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426" name="Picture 2" descr="Image result for funny clipart">
            <a:extLst>
              <a:ext uri="{FF2B5EF4-FFF2-40B4-BE49-F238E27FC236}">
                <a16:creationId xmlns:a16="http://schemas.microsoft.com/office/drawing/2014/main" id="{970A2521-9BD8-6310-3C9C-556048ED24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057" y="399370"/>
            <a:ext cx="1828800"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275068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magically</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389953679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magically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magic (</a:t>
            </a:r>
            <a:r>
              <a:rPr lang="en-GB" dirty="0">
                <a:solidFill>
                  <a:srgbClr val="FF0000"/>
                </a:solidFill>
                <a:latin typeface="Twinkl Cursive Looped" panose="02000000000000000000" pitchFamily="2" charset="0"/>
              </a:rPr>
              <a:t>al</a:t>
            </a:r>
            <a:r>
              <a:rPr lang="en-GB" dirty="0">
                <a:latin typeface="Twinkl Cursive Looped" panose="02000000000000000000" pitchFamily="2" charset="0"/>
              </a:rPr>
              <a:t>) + </a:t>
            </a:r>
            <a:r>
              <a:rPr lang="en-GB" dirty="0" err="1">
                <a:latin typeface="Twinkl Cursive Looped" panose="02000000000000000000" pitchFamily="2" charset="0"/>
              </a:rPr>
              <a:t>ly</a:t>
            </a:r>
            <a:r>
              <a:rPr lang="en-GB" dirty="0">
                <a:latin typeface="Twinkl Cursive Looped" panose="02000000000000000000" pitchFamily="2" charset="0"/>
              </a:rPr>
              <a:t> = magically</a:t>
            </a:r>
            <a:endParaRPr lang="en-GB" i="1" dirty="0">
              <a:latin typeface="Twinkl Cursive Looped" panose="02000000000000000000" pitchFamily="2" charset="0"/>
            </a:endParaRPr>
          </a:p>
        </p:txBody>
      </p:sp>
      <p:pic>
        <p:nvPicPr>
          <p:cNvPr id="3" name="Picture 2" descr="Image result for magically clipart">
            <a:extLst>
              <a:ext uri="{FF2B5EF4-FFF2-40B4-BE49-F238E27FC236}">
                <a16:creationId xmlns:a16="http://schemas.microsoft.com/office/drawing/2014/main" id="{F4FF66A6-543F-F2F1-F1E2-0BE8AC9BA9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620" y="503465"/>
            <a:ext cx="2124075"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86928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r>
              <a:rPr lang="en-GB" dirty="0">
                <a:latin typeface="Twinkl Cursive Looped" panose="02000000000000000000" pitchFamily="2" charset="0"/>
              </a:rPr>
              <a:t>magically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magic (</a:t>
            </a:r>
            <a:r>
              <a:rPr lang="en-GB" dirty="0">
                <a:solidFill>
                  <a:srgbClr val="FF0000"/>
                </a:solidFill>
                <a:latin typeface="Twinkl Cursive Looped" panose="02000000000000000000" pitchFamily="2" charset="0"/>
              </a:rPr>
              <a:t>al</a:t>
            </a:r>
            <a:r>
              <a:rPr lang="en-GB" dirty="0">
                <a:latin typeface="Twinkl Cursive Looped" panose="02000000000000000000" pitchFamily="2" charset="0"/>
              </a:rPr>
              <a:t>) + </a:t>
            </a:r>
            <a:r>
              <a:rPr lang="en-GB" dirty="0" err="1">
                <a:latin typeface="Twinkl Cursive Looped" panose="02000000000000000000" pitchFamily="2" charset="0"/>
              </a:rPr>
              <a:t>ly</a:t>
            </a:r>
            <a:r>
              <a:rPr lang="en-GB" dirty="0">
                <a:latin typeface="Twinkl Cursive Looped" panose="02000000000000000000" pitchFamily="2" charset="0"/>
              </a:rPr>
              <a:t> = magically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using or as if by magic.</a:t>
            </a:r>
            <a:endParaRPr lang="en-GB" i="1" dirty="0">
              <a:latin typeface="Twinkl Cursive Looped" panose="02000000000000000000" pitchFamily="2" charset="0"/>
            </a:endParaRPr>
          </a:p>
        </p:txBody>
      </p:sp>
      <p:pic>
        <p:nvPicPr>
          <p:cNvPr id="3" name="Picture 2" descr="Image result for magically clipart">
            <a:extLst>
              <a:ext uri="{FF2B5EF4-FFF2-40B4-BE49-F238E27FC236}">
                <a16:creationId xmlns:a16="http://schemas.microsoft.com/office/drawing/2014/main" id="{F4FF66A6-543F-F2F1-F1E2-0BE8AC9BA9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991" y="340179"/>
            <a:ext cx="2124075"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7327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early</a:t>
            </a:r>
            <a:br>
              <a:rPr lang="en-GB" dirty="0">
                <a:latin typeface="Twinkl Cursive Looped" panose="02000000000000000000" pitchFamily="2" charset="0"/>
              </a:rPr>
            </a:br>
            <a:r>
              <a:rPr lang="en-GB" dirty="0">
                <a:latin typeface="Twinkl Cursive Looped" panose="02000000000000000000" pitchFamily="2" charset="0"/>
              </a:rPr>
              <a:t>The busy shop opened early for Christmas.</a:t>
            </a:r>
            <a:endParaRPr lang="en-GB" i="1" dirty="0"/>
          </a:p>
        </p:txBody>
      </p:sp>
      <p:pic>
        <p:nvPicPr>
          <p:cNvPr id="13314" name="Picture 2" descr="Early Morning Stock Illustrations – 6,301 Early Morning Stock  Illustrations, Vectors &amp; Clipart - Dreamstime">
            <a:extLst>
              <a:ext uri="{FF2B5EF4-FFF2-40B4-BE49-F238E27FC236}">
                <a16:creationId xmlns:a16="http://schemas.microsoft.com/office/drawing/2014/main" id="{DF8C712F-EE37-8A66-BE98-9DB9EC0A7F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717" y="341539"/>
            <a:ext cx="26384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006237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tragically</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3954150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tragically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tragic (</a:t>
            </a:r>
            <a:r>
              <a:rPr lang="en-GB" dirty="0">
                <a:solidFill>
                  <a:srgbClr val="FF0000"/>
                </a:solidFill>
                <a:latin typeface="Twinkl Cursive Looped" panose="02000000000000000000" pitchFamily="2" charset="0"/>
              </a:rPr>
              <a:t>al</a:t>
            </a:r>
            <a:r>
              <a:rPr lang="en-GB" dirty="0">
                <a:latin typeface="Twinkl Cursive Looped" panose="02000000000000000000" pitchFamily="2" charset="0"/>
              </a:rPr>
              <a:t>) + </a:t>
            </a:r>
            <a:r>
              <a:rPr lang="en-GB" dirty="0" err="1">
                <a:latin typeface="Twinkl Cursive Looped" panose="02000000000000000000" pitchFamily="2" charset="0"/>
              </a:rPr>
              <a:t>ly</a:t>
            </a:r>
            <a:r>
              <a:rPr lang="en-GB" dirty="0">
                <a:latin typeface="Twinkl Cursive Looped" panose="02000000000000000000" pitchFamily="2" charset="0"/>
              </a:rPr>
              <a:t> = tragically</a:t>
            </a:r>
            <a:endParaRPr lang="en-GB" i="1" dirty="0">
              <a:latin typeface="Twinkl Cursive Looped" panose="02000000000000000000" pitchFamily="2" charset="0"/>
            </a:endParaRPr>
          </a:p>
        </p:txBody>
      </p:sp>
      <p:pic>
        <p:nvPicPr>
          <p:cNvPr id="3" name="Picture 2" descr="Image result for tragically clipart">
            <a:extLst>
              <a:ext uri="{FF2B5EF4-FFF2-40B4-BE49-F238E27FC236}">
                <a16:creationId xmlns:a16="http://schemas.microsoft.com/office/drawing/2014/main" id="{C466E828-0BF5-4E36-E6CD-BE4F90D52E4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190"/>
          <a:stretch/>
        </p:blipFill>
        <p:spPr bwMode="auto">
          <a:xfrm>
            <a:off x="634093" y="498021"/>
            <a:ext cx="1485900" cy="16083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028333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r>
              <a:rPr lang="en-GB" dirty="0">
                <a:latin typeface="Twinkl Cursive Looped" panose="02000000000000000000" pitchFamily="2" charset="0"/>
              </a:rPr>
              <a:t>tragically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tragic (</a:t>
            </a:r>
            <a:r>
              <a:rPr lang="en-GB" dirty="0">
                <a:solidFill>
                  <a:srgbClr val="FF0000"/>
                </a:solidFill>
                <a:latin typeface="Twinkl Cursive Looped" panose="02000000000000000000" pitchFamily="2" charset="0"/>
              </a:rPr>
              <a:t>al</a:t>
            </a:r>
            <a:r>
              <a:rPr lang="en-GB" dirty="0">
                <a:latin typeface="Twinkl Cursive Looped" panose="02000000000000000000" pitchFamily="2" charset="0"/>
              </a:rPr>
              <a:t>) + </a:t>
            </a:r>
            <a:r>
              <a:rPr lang="en-GB" dirty="0" err="1">
                <a:latin typeface="Twinkl Cursive Looped" panose="02000000000000000000" pitchFamily="2" charset="0"/>
              </a:rPr>
              <a:t>ly</a:t>
            </a:r>
            <a:r>
              <a:rPr lang="en-GB" dirty="0">
                <a:latin typeface="Twinkl Cursive Looped" panose="02000000000000000000" pitchFamily="2" charset="0"/>
              </a:rPr>
              <a:t> = tragically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in a way that involves or causes extreme distress or sorrow.</a:t>
            </a:r>
            <a:endParaRPr lang="en-GB" i="1" dirty="0">
              <a:latin typeface="Twinkl Cursive Looped" panose="02000000000000000000" pitchFamily="2" charset="0"/>
            </a:endParaRPr>
          </a:p>
        </p:txBody>
      </p:sp>
      <p:pic>
        <p:nvPicPr>
          <p:cNvPr id="3" name="Picture 2" descr="Image result for tragically clipart">
            <a:extLst>
              <a:ext uri="{FF2B5EF4-FFF2-40B4-BE49-F238E27FC236}">
                <a16:creationId xmlns:a16="http://schemas.microsoft.com/office/drawing/2014/main" id="{C466E828-0BF5-4E36-E6CD-BE4F90D52E4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190"/>
          <a:stretch/>
        </p:blipFill>
        <p:spPr bwMode="auto">
          <a:xfrm>
            <a:off x="634093" y="498021"/>
            <a:ext cx="1485900" cy="16083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366950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comically</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48292781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comically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comic (</a:t>
            </a:r>
            <a:r>
              <a:rPr lang="en-GB" dirty="0">
                <a:solidFill>
                  <a:srgbClr val="FF0000"/>
                </a:solidFill>
                <a:latin typeface="Twinkl Cursive Looped" panose="02000000000000000000" pitchFamily="2" charset="0"/>
              </a:rPr>
              <a:t>al</a:t>
            </a:r>
            <a:r>
              <a:rPr lang="en-GB" dirty="0">
                <a:latin typeface="Twinkl Cursive Looped" panose="02000000000000000000" pitchFamily="2" charset="0"/>
              </a:rPr>
              <a:t>) + </a:t>
            </a:r>
            <a:r>
              <a:rPr lang="en-GB" dirty="0" err="1">
                <a:latin typeface="Twinkl Cursive Looped" panose="02000000000000000000" pitchFamily="2" charset="0"/>
              </a:rPr>
              <a:t>ly</a:t>
            </a:r>
            <a:r>
              <a:rPr lang="en-GB" dirty="0">
                <a:latin typeface="Twinkl Cursive Looped" panose="02000000000000000000" pitchFamily="2" charset="0"/>
              </a:rPr>
              <a:t> = comically</a:t>
            </a:r>
            <a:endParaRPr lang="en-GB" i="1" dirty="0">
              <a:latin typeface="Twinkl Cursive Looped" panose="02000000000000000000" pitchFamily="2" charset="0"/>
            </a:endParaRPr>
          </a:p>
        </p:txBody>
      </p:sp>
      <p:pic>
        <p:nvPicPr>
          <p:cNvPr id="3" name="Picture 2" descr="Image result for funny clipart">
            <a:extLst>
              <a:ext uri="{FF2B5EF4-FFF2-40B4-BE49-F238E27FC236}">
                <a16:creationId xmlns:a16="http://schemas.microsoft.com/office/drawing/2014/main" id="{84EE2626-B2F0-B8CE-2D4D-86DF8531A5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057" y="399370"/>
            <a:ext cx="1828800"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44803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99457" y="5285863"/>
            <a:ext cx="10515600" cy="1481650"/>
          </a:xfrm>
        </p:spPr>
        <p:txBody>
          <a:bodyPr>
            <a:normAutofit fontScale="90000"/>
          </a:bodyPr>
          <a:lstStyle/>
          <a:p>
            <a:pPr algn="ctr"/>
            <a:r>
              <a:rPr lang="en-GB" dirty="0">
                <a:latin typeface="Twinkl Cursive Looped" panose="02000000000000000000" pitchFamily="2" charset="0"/>
              </a:rPr>
              <a:t>comically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comic (</a:t>
            </a:r>
            <a:r>
              <a:rPr lang="en-GB" dirty="0">
                <a:solidFill>
                  <a:srgbClr val="FF0000"/>
                </a:solidFill>
                <a:latin typeface="Twinkl Cursive Looped" panose="02000000000000000000" pitchFamily="2" charset="0"/>
              </a:rPr>
              <a:t>al</a:t>
            </a:r>
            <a:r>
              <a:rPr lang="en-GB" dirty="0">
                <a:latin typeface="Twinkl Cursive Looped" panose="02000000000000000000" pitchFamily="2" charset="0"/>
              </a:rPr>
              <a:t>) + </a:t>
            </a:r>
            <a:r>
              <a:rPr lang="en-GB" dirty="0" err="1">
                <a:latin typeface="Twinkl Cursive Looped" panose="02000000000000000000" pitchFamily="2" charset="0"/>
              </a:rPr>
              <a:t>ly</a:t>
            </a:r>
            <a:r>
              <a:rPr lang="en-GB" dirty="0">
                <a:latin typeface="Twinkl Cursive Looped" panose="02000000000000000000" pitchFamily="2" charset="0"/>
              </a:rPr>
              <a:t> = comically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in an amusing, ludicrous, or absurd way.</a:t>
            </a:r>
            <a:endParaRPr lang="en-GB" i="1" dirty="0">
              <a:latin typeface="Twinkl Cursive Looped" panose="02000000000000000000" pitchFamily="2" charset="0"/>
            </a:endParaRPr>
          </a:p>
        </p:txBody>
      </p:sp>
      <p:pic>
        <p:nvPicPr>
          <p:cNvPr id="3" name="Picture 2" descr="Image result for funny clipart">
            <a:extLst>
              <a:ext uri="{FF2B5EF4-FFF2-40B4-BE49-F238E27FC236}">
                <a16:creationId xmlns:a16="http://schemas.microsoft.com/office/drawing/2014/main" id="{84EE2626-B2F0-B8CE-2D4D-86DF8531A5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057" y="399370"/>
            <a:ext cx="1828800"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22220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 card seemed to appear magically in his hand. </a:t>
            </a:r>
            <a:endParaRPr lang="en-GB" i="1" dirty="0"/>
          </a:p>
        </p:txBody>
      </p:sp>
    </p:spTree>
    <p:extLst>
      <p:ext uri="{BB962C8B-B14F-4D97-AF65-F5344CB8AC3E}">
        <p14:creationId xmlns:p14="http://schemas.microsoft.com/office/powerpoint/2010/main" val="402374087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 card seemed to appear _________ in his hand. </a:t>
            </a:r>
            <a:endParaRPr lang="en-GB" i="1" dirty="0"/>
          </a:p>
        </p:txBody>
      </p:sp>
    </p:spTree>
    <p:extLst>
      <p:ext uri="{BB962C8B-B14F-4D97-AF65-F5344CB8AC3E}">
        <p14:creationId xmlns:p14="http://schemas.microsoft.com/office/powerpoint/2010/main" val="194547520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 card seemed to appear magically in his hand. </a:t>
            </a:r>
            <a:endParaRPr lang="en-GB" i="1" dirty="0"/>
          </a:p>
        </p:txBody>
      </p:sp>
    </p:spTree>
    <p:extLst>
      <p:ext uri="{BB962C8B-B14F-4D97-AF65-F5344CB8AC3E}">
        <p14:creationId xmlns:p14="http://schemas.microsoft.com/office/powerpoint/2010/main" val="273178779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Jim was tragically hurt in a bicycle crash. </a:t>
            </a:r>
            <a:endParaRPr lang="en-GB" i="1" dirty="0"/>
          </a:p>
        </p:txBody>
      </p:sp>
    </p:spTree>
    <p:extLst>
      <p:ext uri="{BB962C8B-B14F-4D97-AF65-F5344CB8AC3E}">
        <p14:creationId xmlns:p14="http://schemas.microsoft.com/office/powerpoint/2010/main" val="3176666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prefix     inter-</a:t>
            </a:r>
          </a:p>
        </p:txBody>
      </p:sp>
    </p:spTree>
    <p:extLst>
      <p:ext uri="{BB962C8B-B14F-4D97-AF65-F5344CB8AC3E}">
        <p14:creationId xmlns:p14="http://schemas.microsoft.com/office/powerpoint/2010/main" val="337575136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Jim was _________ hurt in a bicycle crash. </a:t>
            </a:r>
            <a:endParaRPr lang="en-GB" i="1" dirty="0"/>
          </a:p>
        </p:txBody>
      </p:sp>
    </p:spTree>
    <p:extLst>
      <p:ext uri="{BB962C8B-B14F-4D97-AF65-F5344CB8AC3E}">
        <p14:creationId xmlns:p14="http://schemas.microsoft.com/office/powerpoint/2010/main" val="237029730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Jim was tragically hurt in a bicycle crash. </a:t>
            </a:r>
            <a:endParaRPr lang="en-GB" i="1" dirty="0"/>
          </a:p>
        </p:txBody>
      </p:sp>
    </p:spTree>
    <p:extLst>
      <p:ext uri="{BB962C8B-B14F-4D97-AF65-F5344CB8AC3E}">
        <p14:creationId xmlns:p14="http://schemas.microsoft.com/office/powerpoint/2010/main" val="1959197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 striker comically fumbled a free kick.</a:t>
            </a:r>
            <a:endParaRPr lang="en-GB" i="1" dirty="0"/>
          </a:p>
        </p:txBody>
      </p:sp>
    </p:spTree>
    <p:extLst>
      <p:ext uri="{BB962C8B-B14F-4D97-AF65-F5344CB8AC3E}">
        <p14:creationId xmlns:p14="http://schemas.microsoft.com/office/powerpoint/2010/main" val="162093347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 striker _________ fumbled a free kick.</a:t>
            </a:r>
            <a:endParaRPr lang="en-GB" i="1" dirty="0"/>
          </a:p>
        </p:txBody>
      </p:sp>
    </p:spTree>
    <p:extLst>
      <p:ext uri="{BB962C8B-B14F-4D97-AF65-F5344CB8AC3E}">
        <p14:creationId xmlns:p14="http://schemas.microsoft.com/office/powerpoint/2010/main" val="51955493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 striker comically fumbled a free kick.</a:t>
            </a:r>
            <a:endParaRPr lang="en-GB" i="1" dirty="0"/>
          </a:p>
        </p:txBody>
      </p:sp>
    </p:spTree>
    <p:extLst>
      <p:ext uri="{BB962C8B-B14F-4D97-AF65-F5344CB8AC3E}">
        <p14:creationId xmlns:p14="http://schemas.microsoft.com/office/powerpoint/2010/main" val="181490293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3514484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consider</a:t>
            </a:r>
          </a:p>
        </p:txBody>
      </p:sp>
    </p:spTree>
    <p:extLst>
      <p:ext uri="{BB962C8B-B14F-4D97-AF65-F5344CB8AC3E}">
        <p14:creationId xmlns:p14="http://schemas.microsoft.com/office/powerpoint/2010/main" val="140353580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consider</a:t>
            </a:r>
            <a:br>
              <a:rPr lang="en-GB" dirty="0">
                <a:latin typeface="Twinkl Cursive Looped" panose="02000000000000000000" pitchFamily="2" charset="0"/>
              </a:rPr>
            </a:br>
            <a:r>
              <a:rPr lang="en-GB" dirty="0">
                <a:latin typeface="Twinkl Cursive Looped" panose="02000000000000000000" pitchFamily="2" charset="0"/>
              </a:rPr>
              <a:t>We need to consider how to move forward.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3537344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consider</a:t>
            </a:r>
            <a:br>
              <a:rPr lang="en-GB" dirty="0">
                <a:latin typeface="Twinkl Cursive Looped" panose="02000000000000000000" pitchFamily="2" charset="0"/>
              </a:rPr>
            </a:br>
            <a:r>
              <a:rPr lang="en-GB" dirty="0">
                <a:latin typeface="Twinkl Cursive Looped" panose="02000000000000000000" pitchFamily="2" charset="0"/>
              </a:rPr>
              <a:t>We need to consider how to move forward.</a:t>
            </a:r>
            <a:endParaRPr lang="en-GB" i="1" dirty="0">
              <a:latin typeface="Twinkl Cursive Looped" panose="02000000000000000000" pitchFamily="2" charset="0"/>
            </a:endParaRPr>
          </a:p>
        </p:txBody>
      </p:sp>
      <p:pic>
        <p:nvPicPr>
          <p:cNvPr id="9218" name="Picture 2" descr="Image result for difficult clipart">
            <a:extLst>
              <a:ext uri="{FF2B5EF4-FFF2-40B4-BE49-F238E27FC236}">
                <a16:creationId xmlns:a16="http://schemas.microsoft.com/office/drawing/2014/main" id="{0B7559BD-BF0E-7971-8E47-A5D65B2BBF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686" y="710293"/>
            <a:ext cx="12954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295186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1" y="3080825"/>
            <a:ext cx="11609615"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need to consider how to move forward.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46688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inter-</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263833836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1" y="3080825"/>
            <a:ext cx="11609615"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need to ________ how to move forward.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5232940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1" y="3080825"/>
            <a:ext cx="11609615"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need to consider how to move forward.</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F6FB18E-1A01-9EA1-E03F-A211A6926D28}"/>
              </a:ext>
            </a:extLst>
          </p:cNvPr>
          <p:cNvSpPr/>
          <p:nvPr/>
        </p:nvSpPr>
        <p:spPr>
          <a:xfrm>
            <a:off x="4593770" y="2881396"/>
            <a:ext cx="2427516"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305657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9331536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enough</a:t>
            </a:r>
            <a:br>
              <a:rPr lang="en-GB" dirty="0">
                <a:latin typeface="Twinkl Cursive Looped" panose="02000000000000000000" pitchFamily="2" charset="0"/>
              </a:rPr>
            </a:br>
            <a:r>
              <a:rPr lang="en-GB" dirty="0">
                <a:latin typeface="Twinkl Cursive Looped" panose="02000000000000000000" pitchFamily="2" charset="0"/>
              </a:rPr>
              <a:t>I have had enough food for lunch.</a:t>
            </a:r>
            <a:endParaRPr lang="en-GB" i="1" dirty="0"/>
          </a:p>
        </p:txBody>
      </p:sp>
    </p:spTree>
    <p:extLst>
      <p:ext uri="{BB962C8B-B14F-4D97-AF65-F5344CB8AC3E}">
        <p14:creationId xmlns:p14="http://schemas.microsoft.com/office/powerpoint/2010/main" val="368774560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enough</a:t>
            </a:r>
            <a:br>
              <a:rPr lang="en-GB" dirty="0">
                <a:latin typeface="Twinkl Cursive Looped" panose="02000000000000000000" pitchFamily="2" charset="0"/>
              </a:rPr>
            </a:br>
            <a:r>
              <a:rPr lang="en-GB" dirty="0">
                <a:latin typeface="Twinkl Cursive Looped" panose="02000000000000000000" pitchFamily="2" charset="0"/>
              </a:rPr>
              <a:t>I have had enough food for lunch.</a:t>
            </a:r>
            <a:endParaRPr lang="en-GB" i="1" dirty="0"/>
          </a:p>
        </p:txBody>
      </p:sp>
      <p:pic>
        <p:nvPicPr>
          <p:cNvPr id="75778" name="Picture 2" descr="Image result for enough food clipart">
            <a:extLst>
              <a:ext uri="{FF2B5EF4-FFF2-40B4-BE49-F238E27FC236}">
                <a16:creationId xmlns:a16="http://schemas.microsoft.com/office/drawing/2014/main" id="{D711C0A1-3277-A803-7E60-0920E21E99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959" y="400050"/>
            <a:ext cx="15716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439016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have had enough food for lunch.</a:t>
            </a:r>
            <a:endParaRPr lang="en-GB" i="1" dirty="0"/>
          </a:p>
        </p:txBody>
      </p:sp>
    </p:spTree>
    <p:extLst>
      <p:ext uri="{BB962C8B-B14F-4D97-AF65-F5344CB8AC3E}">
        <p14:creationId xmlns:p14="http://schemas.microsoft.com/office/powerpoint/2010/main" val="188807313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42900" y="3080825"/>
            <a:ext cx="1100455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have had ______ food for lunch.</a:t>
            </a:r>
            <a:endParaRPr lang="en-GB" i="1" dirty="0"/>
          </a:p>
        </p:txBody>
      </p:sp>
    </p:spTree>
    <p:extLst>
      <p:ext uri="{BB962C8B-B14F-4D97-AF65-F5344CB8AC3E}">
        <p14:creationId xmlns:p14="http://schemas.microsoft.com/office/powerpoint/2010/main" val="284621302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have had enough food for lunch.</a:t>
            </a:r>
            <a:endParaRPr lang="en-GB" i="1" dirty="0"/>
          </a:p>
        </p:txBody>
      </p:sp>
      <p:sp>
        <p:nvSpPr>
          <p:cNvPr id="3" name="Rectangle 2">
            <a:extLst>
              <a:ext uri="{FF2B5EF4-FFF2-40B4-BE49-F238E27FC236}">
                <a16:creationId xmlns:a16="http://schemas.microsoft.com/office/drawing/2014/main" id="{EF79BCC2-FB7F-B9F1-EF61-FF73A601FAB5}"/>
              </a:ext>
            </a:extLst>
          </p:cNvPr>
          <p:cNvSpPr/>
          <p:nvPr/>
        </p:nvSpPr>
        <p:spPr>
          <a:xfrm>
            <a:off x="4365170" y="3746810"/>
            <a:ext cx="2313216"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3575749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9940828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47527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u="sng" dirty="0">
                <a:latin typeface="Twinkl Cursive Looped" panose="02000000000000000000" pitchFamily="2" charset="0"/>
              </a:rPr>
              <a:t>inter-  </a:t>
            </a:r>
            <a:br>
              <a:rPr lang="en-GB" dirty="0">
                <a:latin typeface="Twinkl Cursive Looped" panose="02000000000000000000" pitchFamily="2" charset="0"/>
              </a:rPr>
            </a:br>
            <a:r>
              <a:rPr lang="en-GB" dirty="0">
                <a:latin typeface="Twinkl Cursive Looped" panose="02000000000000000000" pitchFamily="2" charset="0"/>
              </a:rPr>
              <a:t>meaning between or among.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83956769"/>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26572" y="1551215"/>
            <a:ext cx="1151164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Hurricanes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Basically, hurricanes are large, swirling storms that form over warm ocean waters.  People in the south of America consider hurricanes to be part of their everyday life.  They hit enough each year for people to actually  expect damage to their homes.  Some hurricanes cause dramatically more damage than others.  In August 2005 Hurricane Katrina hit New Orleans and caused flooding that tragically cost the lives of around 1800 people. </a:t>
            </a:r>
          </a:p>
        </p:txBody>
      </p:sp>
    </p:spTree>
    <p:extLst>
      <p:ext uri="{BB962C8B-B14F-4D97-AF65-F5344CB8AC3E}">
        <p14:creationId xmlns:p14="http://schemas.microsoft.com/office/powerpoint/2010/main" val="72140961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26572" y="1551215"/>
            <a:ext cx="1151164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Hurricanes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Basically</a:t>
            </a:r>
            <a:r>
              <a:rPr lang="en-GB" sz="4000" dirty="0">
                <a:solidFill>
                  <a:srgbClr val="000000"/>
                </a:solidFill>
                <a:effectLst/>
                <a:latin typeface="Twinkl Cursive Looped" panose="02000000000000000000" pitchFamily="2" charset="0"/>
                <a:ea typeface="Times New Roman" panose="02020603050405020304" pitchFamily="18" charset="0"/>
              </a:rPr>
              <a:t>, hurricanes are large, swirling storms that form over warm ocean waters.  People in the south of America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consider</a:t>
            </a:r>
            <a:r>
              <a:rPr lang="en-GB" sz="4000" dirty="0">
                <a:solidFill>
                  <a:srgbClr val="000000"/>
                </a:solidFill>
                <a:effectLst/>
                <a:latin typeface="Twinkl Cursive Looped" panose="02000000000000000000" pitchFamily="2" charset="0"/>
                <a:ea typeface="Times New Roman" panose="02020603050405020304" pitchFamily="18" charset="0"/>
              </a:rPr>
              <a:t> hurricanes to be part of their everyday life.  They hit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enough</a:t>
            </a:r>
            <a:r>
              <a:rPr lang="en-GB" sz="4000" dirty="0">
                <a:solidFill>
                  <a:srgbClr val="000000"/>
                </a:solidFill>
                <a:effectLst/>
                <a:latin typeface="Twinkl Cursive Looped" panose="02000000000000000000" pitchFamily="2" charset="0"/>
                <a:ea typeface="Times New Roman" panose="02020603050405020304" pitchFamily="18" charset="0"/>
              </a:rPr>
              <a:t> each year for people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actually </a:t>
            </a:r>
            <a:r>
              <a:rPr lang="en-GB" sz="4000" dirty="0">
                <a:solidFill>
                  <a:srgbClr val="000000"/>
                </a:solidFill>
                <a:effectLst/>
                <a:latin typeface="Twinkl Cursive Looped" panose="02000000000000000000" pitchFamily="2" charset="0"/>
                <a:ea typeface="Times New Roman" panose="02020603050405020304" pitchFamily="18" charset="0"/>
              </a:rPr>
              <a:t> expect damage to their homes.  Some hurricanes cause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dramatically</a:t>
            </a:r>
            <a:r>
              <a:rPr lang="en-GB" sz="4000" dirty="0">
                <a:solidFill>
                  <a:srgbClr val="000000"/>
                </a:solidFill>
                <a:effectLst/>
                <a:latin typeface="Twinkl Cursive Looped" panose="02000000000000000000" pitchFamily="2" charset="0"/>
                <a:ea typeface="Times New Roman" panose="02020603050405020304" pitchFamily="18" charset="0"/>
              </a:rPr>
              <a:t> more damage than others.  In August 2005 Hurricane Katrina hit New Orleans and caused flooding that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tragically </a:t>
            </a:r>
            <a:r>
              <a:rPr lang="en-GB" sz="4000" dirty="0">
                <a:solidFill>
                  <a:srgbClr val="000000"/>
                </a:solidFill>
                <a:effectLst/>
                <a:latin typeface="Twinkl Cursive Looped" panose="02000000000000000000" pitchFamily="2" charset="0"/>
                <a:ea typeface="Times New Roman" panose="02020603050405020304" pitchFamily="18" charset="0"/>
              </a:rPr>
              <a:t>cost the lives of around 1800 people. </a:t>
            </a:r>
          </a:p>
        </p:txBody>
      </p:sp>
    </p:spTree>
    <p:extLst>
      <p:ext uri="{BB962C8B-B14F-4D97-AF65-F5344CB8AC3E}">
        <p14:creationId xmlns:p14="http://schemas.microsoft.com/office/powerpoint/2010/main" val="114112412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14263028"/>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People in the south of America consider hurricanes to be part of their everyday life.</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45432970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1</a:t>
            </a:r>
          </a:p>
          <a:p>
            <a:r>
              <a:rPr lang="en-GB" sz="7200" dirty="0">
                <a:latin typeface="Twinkl Cursive Looped" panose="02000000000000000000" pitchFamily="2" charset="0"/>
              </a:rPr>
              <a:t>Week 4 - Wednesday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05F0BF4-1F74-C602-EB31-F99315C4EF28}"/>
              </a:ext>
            </a:extLst>
          </p:cNvPr>
          <p:cNvPicPr>
            <a:picLocks noChangeAspect="1"/>
          </p:cNvPicPr>
          <p:nvPr/>
        </p:nvPicPr>
        <p:blipFill rotWithShape="1">
          <a:blip r:embed="rId2"/>
          <a:srcRect l="19018" t="24273" r="18170" b="9742"/>
          <a:stretch/>
        </p:blipFill>
        <p:spPr>
          <a:xfrm>
            <a:off x="0" y="0"/>
            <a:ext cx="11642271" cy="6876139"/>
          </a:xfrm>
          <a:prstGeom prst="rect">
            <a:avLst/>
          </a:prstGeom>
        </p:spPr>
      </p:pic>
    </p:spTree>
    <p:extLst>
      <p:ext uri="{BB962C8B-B14F-4D97-AF65-F5344CB8AC3E}">
        <p14:creationId xmlns:p14="http://schemas.microsoft.com/office/powerpoint/2010/main" val="339831011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10034872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2772406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busy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5188319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busy </a:t>
            </a:r>
            <a:br>
              <a:rPr lang="en-GB" dirty="0">
                <a:latin typeface="Twinkl Cursive Looped" panose="02000000000000000000" pitchFamily="2" charset="0"/>
              </a:rPr>
            </a:br>
            <a:r>
              <a:rPr lang="en-GB" dirty="0">
                <a:latin typeface="Twinkl Cursive Looped" panose="02000000000000000000" pitchFamily="2" charset="0"/>
              </a:rPr>
              <a:t>The busy shop opened early for Christmas.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08655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68564" y="4011554"/>
            <a:ext cx="10515600" cy="1481650"/>
          </a:xfrm>
        </p:spPr>
        <p:txBody>
          <a:bodyPr>
            <a:normAutofit fontScale="90000"/>
          </a:bodyPr>
          <a:lstStyle/>
          <a:p>
            <a:pPr algn="ctr"/>
            <a:r>
              <a:rPr lang="en-GB" u="sng" dirty="0">
                <a:latin typeface="Twinkl Cursive Looped" panose="02000000000000000000" pitchFamily="2" charset="0"/>
              </a:rPr>
              <a:t>inter-  </a:t>
            </a:r>
            <a:br>
              <a:rPr lang="en-GB" dirty="0">
                <a:latin typeface="Twinkl Cursive Looped" panose="02000000000000000000" pitchFamily="2" charset="0"/>
              </a:rPr>
            </a:br>
            <a:r>
              <a:rPr lang="en-GB" dirty="0">
                <a:latin typeface="Twinkl Cursive Looped" panose="02000000000000000000" pitchFamily="2" charset="0"/>
              </a:rPr>
              <a:t>meaning between or among.</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prefix inter can just be added to a root word.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34367098"/>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busy </a:t>
            </a:r>
            <a:br>
              <a:rPr lang="en-GB" dirty="0">
                <a:latin typeface="Twinkl Cursive Looped" panose="02000000000000000000" pitchFamily="2" charset="0"/>
              </a:rPr>
            </a:br>
            <a:r>
              <a:rPr lang="en-GB" dirty="0">
                <a:latin typeface="Twinkl Cursive Looped" panose="02000000000000000000" pitchFamily="2" charset="0"/>
              </a:rPr>
              <a:t>The busy shop opened early for Christmas.</a:t>
            </a:r>
            <a:endParaRPr lang="en-GB" i="1" dirty="0">
              <a:latin typeface="Twinkl Cursive Looped" panose="02000000000000000000" pitchFamily="2" charset="0"/>
            </a:endParaRPr>
          </a:p>
        </p:txBody>
      </p:sp>
      <p:pic>
        <p:nvPicPr>
          <p:cNvPr id="12290" name="Picture 2" descr="Busy Stock Illustrations – 57,710 Busy Stock Illustrations, Vectors &amp;  Clipart - Dreamstime">
            <a:extLst>
              <a:ext uri="{FF2B5EF4-FFF2-40B4-BE49-F238E27FC236}">
                <a16:creationId xmlns:a16="http://schemas.microsoft.com/office/drawing/2014/main" id="{184C0B3F-794E-6B95-0AB7-81AA1845F0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53" y="1367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405354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early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4260971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early</a:t>
            </a:r>
            <a:br>
              <a:rPr lang="en-GB" dirty="0">
                <a:latin typeface="Twinkl Cursive Looped" panose="02000000000000000000" pitchFamily="2" charset="0"/>
              </a:rPr>
            </a:br>
            <a:r>
              <a:rPr lang="en-GB" dirty="0">
                <a:latin typeface="Twinkl Cursive Looped" panose="02000000000000000000" pitchFamily="2" charset="0"/>
              </a:rPr>
              <a:t>The busy shop opened early for Christmas.</a:t>
            </a:r>
            <a:endParaRPr lang="en-GB" i="1" dirty="0"/>
          </a:p>
        </p:txBody>
      </p:sp>
    </p:spTree>
    <p:extLst>
      <p:ext uri="{BB962C8B-B14F-4D97-AF65-F5344CB8AC3E}">
        <p14:creationId xmlns:p14="http://schemas.microsoft.com/office/powerpoint/2010/main" val="267500799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early</a:t>
            </a:r>
            <a:br>
              <a:rPr lang="en-GB" dirty="0">
                <a:latin typeface="Twinkl Cursive Looped" panose="02000000000000000000" pitchFamily="2" charset="0"/>
              </a:rPr>
            </a:br>
            <a:r>
              <a:rPr lang="en-GB" dirty="0">
                <a:latin typeface="Twinkl Cursive Looped" panose="02000000000000000000" pitchFamily="2" charset="0"/>
              </a:rPr>
              <a:t>The busy shop opened early for Christmas.</a:t>
            </a:r>
            <a:endParaRPr lang="en-GB" i="1" dirty="0"/>
          </a:p>
        </p:txBody>
      </p:sp>
      <p:pic>
        <p:nvPicPr>
          <p:cNvPr id="13314" name="Picture 2" descr="Early Morning Stock Illustrations – 6,301 Early Morning Stock  Illustrations, Vectors &amp; Clipart - Dreamstime">
            <a:extLst>
              <a:ext uri="{FF2B5EF4-FFF2-40B4-BE49-F238E27FC236}">
                <a16:creationId xmlns:a16="http://schemas.microsoft.com/office/drawing/2014/main" id="{DF8C712F-EE37-8A66-BE98-9DB9EC0A7F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717" y="341539"/>
            <a:ext cx="26384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321216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prefix     super-</a:t>
            </a:r>
          </a:p>
        </p:txBody>
      </p:sp>
    </p:spTree>
    <p:extLst>
      <p:ext uri="{BB962C8B-B14F-4D97-AF65-F5344CB8AC3E}">
        <p14:creationId xmlns:p14="http://schemas.microsoft.com/office/powerpoint/2010/main" val="20106722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super-</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158150927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u="sng" dirty="0">
                <a:latin typeface="Twinkl Cursive Looped" panose="02000000000000000000" pitchFamily="2" charset="0"/>
              </a:rPr>
              <a:t>super-  </a:t>
            </a:r>
            <a:br>
              <a:rPr lang="en-GB" dirty="0">
                <a:latin typeface="Twinkl Cursive Looped" panose="02000000000000000000" pitchFamily="2" charset="0"/>
              </a:rPr>
            </a:br>
            <a:r>
              <a:rPr lang="en-GB" dirty="0">
                <a:latin typeface="Twinkl Cursive Looped" panose="02000000000000000000" pitchFamily="2" charset="0"/>
              </a:rPr>
              <a:t>meaning above / best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06990495"/>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68564" y="4011554"/>
            <a:ext cx="10515600" cy="1481650"/>
          </a:xfrm>
        </p:spPr>
        <p:txBody>
          <a:bodyPr>
            <a:normAutofit fontScale="90000"/>
          </a:bodyPr>
          <a:lstStyle/>
          <a:p>
            <a:pPr algn="ctr"/>
            <a:r>
              <a:rPr lang="en-GB" u="sng" dirty="0">
                <a:latin typeface="Twinkl Cursive Looped" panose="02000000000000000000" pitchFamily="2" charset="0"/>
              </a:rPr>
              <a:t>super-  </a:t>
            </a:r>
            <a:br>
              <a:rPr lang="en-GB" dirty="0">
                <a:latin typeface="Twinkl Cursive Looped" panose="02000000000000000000" pitchFamily="2" charset="0"/>
              </a:rPr>
            </a:br>
            <a:r>
              <a:rPr lang="en-GB" dirty="0">
                <a:latin typeface="Twinkl Cursive Looped" panose="02000000000000000000" pitchFamily="2" charset="0"/>
              </a:rPr>
              <a:t>meaning above / best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prefix super- can just be added to a root word.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3372249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superman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9162433"/>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superman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440466" y="3691022"/>
            <a:ext cx="1813378"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Superman Cliparts, Download Free Superman Cliparts png images, Free  ClipArts on Clipart Library">
            <a:extLst>
              <a:ext uri="{FF2B5EF4-FFF2-40B4-BE49-F238E27FC236}">
                <a16:creationId xmlns:a16="http://schemas.microsoft.com/office/drawing/2014/main" id="{C4083FDE-7BEF-0440-CA48-1548D346C3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681" y="615724"/>
            <a:ext cx="1990725" cy="2295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4494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interact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5672892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supercharged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1343627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supercharged</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3885294" y="3691022"/>
            <a:ext cx="1813378"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Muscle car look with supercharged engine Vector Image">
            <a:extLst>
              <a:ext uri="{FF2B5EF4-FFF2-40B4-BE49-F238E27FC236}">
                <a16:creationId xmlns:a16="http://schemas.microsoft.com/office/drawing/2014/main" id="{B21680C7-05D4-F6E6-CAAB-02CA5C864C8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770"/>
          <a:stretch/>
        </p:blipFill>
        <p:spPr bwMode="auto">
          <a:xfrm>
            <a:off x="297996" y="559254"/>
            <a:ext cx="2419350" cy="16451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6561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supernatural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5024527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supernatural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032252" y="3821650"/>
            <a:ext cx="1813378"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Supernatural beings hi-res stock photography and images - Alamy">
            <a:extLst>
              <a:ext uri="{FF2B5EF4-FFF2-40B4-BE49-F238E27FC236}">
                <a16:creationId xmlns:a16="http://schemas.microsoft.com/office/drawing/2014/main" id="{3765F63D-38C8-63CC-CA11-FF5C7E6057D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644"/>
          <a:stretch/>
        </p:blipFill>
        <p:spPr bwMode="auto">
          <a:xfrm>
            <a:off x="296635" y="327253"/>
            <a:ext cx="1866900" cy="2236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8959184"/>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93534626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244730513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4109377225"/>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a:t>
            </a:r>
            <a:r>
              <a:rPr lang="en-GB" dirty="0" err="1">
                <a:latin typeface="Twinkl Cursive Looped" panose="02000000000000000000" pitchFamily="2" charset="0"/>
              </a:rPr>
              <a:t>ic</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a:t>
            </a:r>
            <a:r>
              <a:rPr lang="en-GB" dirty="0" err="1">
                <a:latin typeface="Twinkl Cursive Looped" panose="02000000000000000000" pitchFamily="2" charset="0"/>
              </a:rPr>
              <a:t>ic</a:t>
            </a:r>
            <a:r>
              <a:rPr lang="en-GB" dirty="0">
                <a:latin typeface="Twinkl Cursive Looped" panose="02000000000000000000" pitchFamily="2" charset="0"/>
              </a:rPr>
              <a:t> + 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8247481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‘al’.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al + </a:t>
            </a:r>
            <a:r>
              <a:rPr lang="en-GB" dirty="0" err="1">
                <a:latin typeface="Twinkl Cursive Looped" panose="02000000000000000000" pitchFamily="2" charset="0"/>
              </a:rPr>
              <a:t>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5195491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actually</a:t>
            </a:r>
          </a:p>
        </p:txBody>
      </p:sp>
    </p:spTree>
    <p:extLst>
      <p:ext uri="{BB962C8B-B14F-4D97-AF65-F5344CB8AC3E}">
        <p14:creationId xmlns:p14="http://schemas.microsoft.com/office/powerpoint/2010/main" val="553359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interact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554766" y="3691022"/>
            <a:ext cx="1813378"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Interacting Cliparts, Download Free Interacting Cliparts png images,  Free ClipArts on Clipart Library">
            <a:extLst>
              <a:ext uri="{FF2B5EF4-FFF2-40B4-BE49-F238E27FC236}">
                <a16:creationId xmlns:a16="http://schemas.microsoft.com/office/drawing/2014/main" id="{820D9D12-6BC2-1EF8-1473-1EBF23C0CD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567" y="434067"/>
            <a:ext cx="2677204" cy="19195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321050"/>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actually</a:t>
            </a:r>
          </a:p>
        </p:txBody>
      </p:sp>
      <p:sp>
        <p:nvSpPr>
          <p:cNvPr id="3" name="Rectangle 2">
            <a:extLst>
              <a:ext uri="{FF2B5EF4-FFF2-40B4-BE49-F238E27FC236}">
                <a16:creationId xmlns:a16="http://schemas.microsoft.com/office/drawing/2014/main" id="{13BB5EC0-7A96-4D29-A835-6FAE896C31A4}"/>
              </a:ext>
            </a:extLst>
          </p:cNvPr>
          <p:cNvSpPr/>
          <p:nvPr/>
        </p:nvSpPr>
        <p:spPr>
          <a:xfrm>
            <a:off x="7102927" y="3547383"/>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1240959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actually</a:t>
            </a:r>
          </a:p>
        </p:txBody>
      </p:sp>
      <p:sp>
        <p:nvSpPr>
          <p:cNvPr id="3" name="Rectangle 2">
            <a:extLst>
              <a:ext uri="{FF2B5EF4-FFF2-40B4-BE49-F238E27FC236}">
                <a16:creationId xmlns:a16="http://schemas.microsoft.com/office/drawing/2014/main" id="{13BB5EC0-7A96-4D29-A835-6FAE896C31A4}"/>
              </a:ext>
            </a:extLst>
          </p:cNvPr>
          <p:cNvSpPr/>
          <p:nvPr/>
        </p:nvSpPr>
        <p:spPr>
          <a:xfrm>
            <a:off x="7102927" y="3547383"/>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4450" name="Picture 2" descr="Image result for actually clipart">
            <a:extLst>
              <a:ext uri="{FF2B5EF4-FFF2-40B4-BE49-F238E27FC236}">
                <a16:creationId xmlns:a16="http://schemas.microsoft.com/office/drawing/2014/main" id="{758E966B-77C1-16D1-DBF5-75FB74D023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378959"/>
            <a:ext cx="1943100" cy="195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493655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accidentally</a:t>
            </a:r>
          </a:p>
        </p:txBody>
      </p:sp>
    </p:spTree>
    <p:extLst>
      <p:ext uri="{BB962C8B-B14F-4D97-AF65-F5344CB8AC3E}">
        <p14:creationId xmlns:p14="http://schemas.microsoft.com/office/powerpoint/2010/main" val="66006133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accidentally</a:t>
            </a:r>
          </a:p>
        </p:txBody>
      </p:sp>
      <p:sp>
        <p:nvSpPr>
          <p:cNvPr id="3" name="Rectangle 2">
            <a:extLst>
              <a:ext uri="{FF2B5EF4-FFF2-40B4-BE49-F238E27FC236}">
                <a16:creationId xmlns:a16="http://schemas.microsoft.com/office/drawing/2014/main" id="{0366E0B6-702E-4814-82C6-08CA2D13F3C9}"/>
              </a:ext>
            </a:extLst>
          </p:cNvPr>
          <p:cNvSpPr/>
          <p:nvPr/>
        </p:nvSpPr>
        <p:spPr>
          <a:xfrm>
            <a:off x="7478489" y="3673930"/>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4596419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accidentally</a:t>
            </a:r>
          </a:p>
        </p:txBody>
      </p:sp>
      <p:sp>
        <p:nvSpPr>
          <p:cNvPr id="3" name="Rectangle 2">
            <a:extLst>
              <a:ext uri="{FF2B5EF4-FFF2-40B4-BE49-F238E27FC236}">
                <a16:creationId xmlns:a16="http://schemas.microsoft.com/office/drawing/2014/main" id="{0366E0B6-702E-4814-82C6-08CA2D13F3C9}"/>
              </a:ext>
            </a:extLst>
          </p:cNvPr>
          <p:cNvSpPr/>
          <p:nvPr/>
        </p:nvSpPr>
        <p:spPr>
          <a:xfrm>
            <a:off x="7478489" y="3673930"/>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5474" name="Picture 2">
            <a:extLst>
              <a:ext uri="{FF2B5EF4-FFF2-40B4-BE49-F238E27FC236}">
                <a16:creationId xmlns:a16="http://schemas.microsoft.com/office/drawing/2014/main" id="{3F427880-A112-8902-C02D-4D9E5DF7DA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222" y="456520"/>
            <a:ext cx="2857500"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720553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occasionally</a:t>
            </a:r>
          </a:p>
        </p:txBody>
      </p:sp>
    </p:spTree>
    <p:extLst>
      <p:ext uri="{BB962C8B-B14F-4D97-AF65-F5344CB8AC3E}">
        <p14:creationId xmlns:p14="http://schemas.microsoft.com/office/powerpoint/2010/main" val="204128412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occasionally</a:t>
            </a:r>
          </a:p>
        </p:txBody>
      </p:sp>
      <p:sp>
        <p:nvSpPr>
          <p:cNvPr id="3" name="Rectangle 2">
            <a:extLst>
              <a:ext uri="{FF2B5EF4-FFF2-40B4-BE49-F238E27FC236}">
                <a16:creationId xmlns:a16="http://schemas.microsoft.com/office/drawing/2014/main" id="{AF057B79-A2F9-8CC8-D246-FC14A4DA4D85}"/>
              </a:ext>
            </a:extLst>
          </p:cNvPr>
          <p:cNvSpPr/>
          <p:nvPr/>
        </p:nvSpPr>
        <p:spPr>
          <a:xfrm>
            <a:off x="7511143" y="3641277"/>
            <a:ext cx="767442" cy="87221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69444513"/>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occasionally</a:t>
            </a:r>
          </a:p>
        </p:txBody>
      </p:sp>
      <p:sp>
        <p:nvSpPr>
          <p:cNvPr id="3" name="Rectangle 2">
            <a:extLst>
              <a:ext uri="{FF2B5EF4-FFF2-40B4-BE49-F238E27FC236}">
                <a16:creationId xmlns:a16="http://schemas.microsoft.com/office/drawing/2014/main" id="{AF057B79-A2F9-8CC8-D246-FC14A4DA4D85}"/>
              </a:ext>
            </a:extLst>
          </p:cNvPr>
          <p:cNvSpPr/>
          <p:nvPr/>
        </p:nvSpPr>
        <p:spPr>
          <a:xfrm>
            <a:off x="7511143" y="3641277"/>
            <a:ext cx="767442" cy="87221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6498" name="Picture 2" descr="Image result for occasionally clipart">
            <a:extLst>
              <a:ext uri="{FF2B5EF4-FFF2-40B4-BE49-F238E27FC236}">
                <a16:creationId xmlns:a16="http://schemas.microsoft.com/office/drawing/2014/main" id="{D19E5357-C2BE-B3EE-CC14-E7A9C71CDA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16378"/>
            <a:ext cx="2647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0348636"/>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actually</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39024195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actually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actual + </a:t>
            </a:r>
            <a:r>
              <a:rPr lang="en-GB" dirty="0" err="1">
                <a:latin typeface="Twinkl Cursive Looped" panose="02000000000000000000" pitchFamily="2" charset="0"/>
              </a:rPr>
              <a:t>ly</a:t>
            </a:r>
            <a:r>
              <a:rPr lang="en-GB" dirty="0">
                <a:latin typeface="Twinkl Cursive Looped" panose="02000000000000000000" pitchFamily="2" charset="0"/>
              </a:rPr>
              <a:t> = actually</a:t>
            </a:r>
            <a:endParaRPr lang="en-GB" i="1" dirty="0">
              <a:latin typeface="Twinkl Cursive Looped" panose="02000000000000000000" pitchFamily="2" charset="0"/>
            </a:endParaRPr>
          </a:p>
        </p:txBody>
      </p:sp>
      <p:pic>
        <p:nvPicPr>
          <p:cNvPr id="3" name="Picture 2" descr="Image result for actually clipart">
            <a:extLst>
              <a:ext uri="{FF2B5EF4-FFF2-40B4-BE49-F238E27FC236}">
                <a16:creationId xmlns:a16="http://schemas.microsoft.com/office/drawing/2014/main" id="{D15C634C-FEA2-A4CF-00A0-DB65CF7313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378959"/>
            <a:ext cx="1943100" cy="195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551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interfere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39816831"/>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997391"/>
            <a:ext cx="10515600" cy="1481650"/>
          </a:xfrm>
        </p:spPr>
        <p:txBody>
          <a:bodyPr>
            <a:normAutofit fontScale="90000"/>
          </a:bodyPr>
          <a:lstStyle/>
          <a:p>
            <a:pPr algn="ctr"/>
            <a:r>
              <a:rPr lang="en-GB" dirty="0">
                <a:latin typeface="Twinkl Cursive Looped" panose="02000000000000000000" pitchFamily="2" charset="0"/>
              </a:rPr>
              <a:t>actually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actual + </a:t>
            </a:r>
            <a:r>
              <a:rPr lang="en-GB" dirty="0" err="1">
                <a:latin typeface="Twinkl Cursive Looped" panose="02000000000000000000" pitchFamily="2" charset="0"/>
              </a:rPr>
              <a:t>ly</a:t>
            </a:r>
            <a:r>
              <a:rPr lang="en-GB" dirty="0">
                <a:latin typeface="Twinkl Cursive Looped" panose="02000000000000000000" pitchFamily="2" charset="0"/>
              </a:rPr>
              <a:t> = actually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as the truth or facts of a situation.</a:t>
            </a:r>
            <a:endParaRPr lang="en-GB" i="1" dirty="0">
              <a:latin typeface="Twinkl Cursive Looped" panose="02000000000000000000" pitchFamily="2" charset="0"/>
            </a:endParaRPr>
          </a:p>
        </p:txBody>
      </p:sp>
      <p:pic>
        <p:nvPicPr>
          <p:cNvPr id="3" name="Picture 2" descr="Image result for actually clipart">
            <a:extLst>
              <a:ext uri="{FF2B5EF4-FFF2-40B4-BE49-F238E27FC236}">
                <a16:creationId xmlns:a16="http://schemas.microsoft.com/office/drawing/2014/main" id="{D15C634C-FEA2-A4CF-00A0-DB65CF7313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378959"/>
            <a:ext cx="1943100" cy="195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766281"/>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accidentally</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343746088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accidentally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accidental + </a:t>
            </a:r>
            <a:r>
              <a:rPr lang="en-GB" dirty="0" err="1">
                <a:latin typeface="Twinkl Cursive Looped" panose="02000000000000000000" pitchFamily="2" charset="0"/>
              </a:rPr>
              <a:t>ly</a:t>
            </a:r>
            <a:r>
              <a:rPr lang="en-GB" dirty="0">
                <a:latin typeface="Twinkl Cursive Looped" panose="02000000000000000000" pitchFamily="2" charset="0"/>
              </a:rPr>
              <a:t> = accidentally</a:t>
            </a:r>
            <a:endParaRPr lang="en-GB" i="1" dirty="0">
              <a:latin typeface="Twinkl Cursive Looped" panose="02000000000000000000" pitchFamily="2" charset="0"/>
            </a:endParaRPr>
          </a:p>
        </p:txBody>
      </p:sp>
      <p:pic>
        <p:nvPicPr>
          <p:cNvPr id="3" name="Picture 2">
            <a:extLst>
              <a:ext uri="{FF2B5EF4-FFF2-40B4-BE49-F238E27FC236}">
                <a16:creationId xmlns:a16="http://schemas.microsoft.com/office/drawing/2014/main" id="{5F72457D-1EC1-B6DE-F159-1D2AD1D90E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222" y="456520"/>
            <a:ext cx="2857500"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2295726"/>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95135" y="5294027"/>
            <a:ext cx="10515600" cy="1481650"/>
          </a:xfrm>
        </p:spPr>
        <p:txBody>
          <a:bodyPr>
            <a:normAutofit fontScale="90000"/>
          </a:bodyPr>
          <a:lstStyle/>
          <a:p>
            <a:pPr algn="ctr"/>
            <a:r>
              <a:rPr lang="en-GB" dirty="0">
                <a:latin typeface="Twinkl Cursive Looped" panose="02000000000000000000" pitchFamily="2" charset="0"/>
              </a:rPr>
              <a:t>accidentally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accidental + </a:t>
            </a:r>
            <a:r>
              <a:rPr lang="en-GB" dirty="0" err="1">
                <a:latin typeface="Twinkl Cursive Looped" panose="02000000000000000000" pitchFamily="2" charset="0"/>
              </a:rPr>
              <a:t>ly</a:t>
            </a:r>
            <a:r>
              <a:rPr lang="en-GB" dirty="0">
                <a:latin typeface="Twinkl Cursive Looped" panose="02000000000000000000" pitchFamily="2" charset="0"/>
              </a:rPr>
              <a:t> = accidentally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by chance; inadvertently.</a:t>
            </a:r>
            <a:endParaRPr lang="en-GB" i="1" dirty="0">
              <a:latin typeface="Twinkl Cursive Looped" panose="02000000000000000000" pitchFamily="2" charset="0"/>
            </a:endParaRPr>
          </a:p>
        </p:txBody>
      </p:sp>
      <p:pic>
        <p:nvPicPr>
          <p:cNvPr id="3" name="Picture 2">
            <a:extLst>
              <a:ext uri="{FF2B5EF4-FFF2-40B4-BE49-F238E27FC236}">
                <a16:creationId xmlns:a16="http://schemas.microsoft.com/office/drawing/2014/main" id="{5F72457D-1EC1-B6DE-F159-1D2AD1D90E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222" y="456520"/>
            <a:ext cx="2857500"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584549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occasionally</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006696976"/>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occasionally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occasional + </a:t>
            </a:r>
            <a:r>
              <a:rPr lang="en-GB" dirty="0" err="1">
                <a:latin typeface="Twinkl Cursive Looped" panose="02000000000000000000" pitchFamily="2" charset="0"/>
              </a:rPr>
              <a:t>ly</a:t>
            </a:r>
            <a:r>
              <a:rPr lang="en-GB" dirty="0">
                <a:latin typeface="Twinkl Cursive Looped" panose="02000000000000000000" pitchFamily="2" charset="0"/>
              </a:rPr>
              <a:t> = occasionally</a:t>
            </a:r>
            <a:endParaRPr lang="en-GB" i="1" dirty="0">
              <a:latin typeface="Twinkl Cursive Looped" panose="02000000000000000000" pitchFamily="2" charset="0"/>
            </a:endParaRPr>
          </a:p>
        </p:txBody>
      </p:sp>
      <p:pic>
        <p:nvPicPr>
          <p:cNvPr id="3" name="Picture 2" descr="Image result for occasionally clipart">
            <a:extLst>
              <a:ext uri="{FF2B5EF4-FFF2-40B4-BE49-F238E27FC236}">
                <a16:creationId xmlns:a16="http://schemas.microsoft.com/office/drawing/2014/main" id="{394BB8A9-85C6-C08A-2DC8-9CF2882280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16378"/>
            <a:ext cx="2647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5682496"/>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95136" y="5236196"/>
            <a:ext cx="10515600" cy="1481650"/>
          </a:xfrm>
        </p:spPr>
        <p:txBody>
          <a:bodyPr>
            <a:normAutofit fontScale="90000"/>
          </a:bodyPr>
          <a:lstStyle/>
          <a:p>
            <a:pPr algn="ctr"/>
            <a:r>
              <a:rPr lang="en-GB" dirty="0">
                <a:latin typeface="Twinkl Cursive Looped" panose="02000000000000000000" pitchFamily="2" charset="0"/>
              </a:rPr>
              <a:t>occasionally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occasional + </a:t>
            </a:r>
            <a:r>
              <a:rPr lang="en-GB" dirty="0" err="1">
                <a:latin typeface="Twinkl Cursive Looped" panose="02000000000000000000" pitchFamily="2" charset="0"/>
              </a:rPr>
              <a:t>ly</a:t>
            </a:r>
            <a:r>
              <a:rPr lang="en-GB" dirty="0">
                <a:latin typeface="Twinkl Cursive Looped" panose="02000000000000000000" pitchFamily="2" charset="0"/>
              </a:rPr>
              <a:t> = occasionally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at infrequent or irregular intervals.</a:t>
            </a:r>
            <a:endParaRPr lang="en-GB" i="1" dirty="0">
              <a:latin typeface="Twinkl Cursive Looped" panose="02000000000000000000" pitchFamily="2" charset="0"/>
            </a:endParaRPr>
          </a:p>
        </p:txBody>
      </p:sp>
      <p:pic>
        <p:nvPicPr>
          <p:cNvPr id="3" name="Picture 2" descr="Image result for occasionally clipart">
            <a:extLst>
              <a:ext uri="{FF2B5EF4-FFF2-40B4-BE49-F238E27FC236}">
                <a16:creationId xmlns:a16="http://schemas.microsoft.com/office/drawing/2014/main" id="{394BB8A9-85C6-C08A-2DC8-9CF2882280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16378"/>
            <a:ext cx="2647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1482811"/>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We must pay attention to what young people are actually doing. </a:t>
            </a:r>
            <a:endParaRPr lang="en-GB" i="1" dirty="0"/>
          </a:p>
        </p:txBody>
      </p:sp>
    </p:spTree>
    <p:extLst>
      <p:ext uri="{BB962C8B-B14F-4D97-AF65-F5344CB8AC3E}">
        <p14:creationId xmlns:p14="http://schemas.microsoft.com/office/powerpoint/2010/main" val="814304136"/>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1006364" cy="1481650"/>
          </a:xfrm>
        </p:spPr>
        <p:txBody>
          <a:bodyPr>
            <a:normAutofit fontScale="90000"/>
          </a:bodyPr>
          <a:lstStyle/>
          <a:p>
            <a:pPr algn="ctr"/>
            <a:r>
              <a:rPr lang="en-GB" dirty="0">
                <a:latin typeface="Twinkl Cursive Looped" panose="02000000000000000000" pitchFamily="2" charset="0"/>
              </a:rPr>
              <a:t>We must pay attention to what young people are ________ doing. </a:t>
            </a:r>
            <a:endParaRPr lang="en-GB" i="1" dirty="0"/>
          </a:p>
        </p:txBody>
      </p:sp>
    </p:spTree>
    <p:extLst>
      <p:ext uri="{BB962C8B-B14F-4D97-AF65-F5344CB8AC3E}">
        <p14:creationId xmlns:p14="http://schemas.microsoft.com/office/powerpoint/2010/main" val="958102734"/>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We must pay attention to what young people are actually doing. </a:t>
            </a:r>
            <a:endParaRPr lang="en-GB" i="1" dirty="0"/>
          </a:p>
        </p:txBody>
      </p:sp>
    </p:spTree>
    <p:extLst>
      <p:ext uri="{BB962C8B-B14F-4D97-AF65-F5344CB8AC3E}">
        <p14:creationId xmlns:p14="http://schemas.microsoft.com/office/powerpoint/2010/main" val="18797318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interfere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440466" y="3691022"/>
            <a:ext cx="1813378"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77 Interfere Illustrations &amp; Clip Art - iStock">
            <a:extLst>
              <a:ext uri="{FF2B5EF4-FFF2-40B4-BE49-F238E27FC236}">
                <a16:creationId xmlns:a16="http://schemas.microsoft.com/office/drawing/2014/main" id="{785E54EC-B81E-F277-9C1B-4D5F8CA86B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509" y="28371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8769060"/>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His alarm went off accidentally. </a:t>
            </a:r>
            <a:endParaRPr lang="en-GB" i="1" dirty="0"/>
          </a:p>
        </p:txBody>
      </p:sp>
    </p:spTree>
    <p:extLst>
      <p:ext uri="{BB962C8B-B14F-4D97-AF65-F5344CB8AC3E}">
        <p14:creationId xmlns:p14="http://schemas.microsoft.com/office/powerpoint/2010/main" val="300737290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5" y="3080825"/>
            <a:ext cx="11576957" cy="1481650"/>
          </a:xfrm>
        </p:spPr>
        <p:txBody>
          <a:bodyPr>
            <a:normAutofit fontScale="90000"/>
          </a:bodyPr>
          <a:lstStyle/>
          <a:p>
            <a:pPr algn="ctr"/>
            <a:r>
              <a:rPr lang="en-GB" dirty="0">
                <a:latin typeface="Twinkl Cursive Looped" panose="02000000000000000000" pitchFamily="2" charset="0"/>
              </a:rPr>
              <a:t>His alarm went off ____________. </a:t>
            </a:r>
            <a:endParaRPr lang="en-GB" i="1" dirty="0"/>
          </a:p>
        </p:txBody>
      </p:sp>
    </p:spTree>
    <p:extLst>
      <p:ext uri="{BB962C8B-B14F-4D97-AF65-F5344CB8AC3E}">
        <p14:creationId xmlns:p14="http://schemas.microsoft.com/office/powerpoint/2010/main" val="170380940"/>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His alarm went off accidentally. </a:t>
            </a:r>
            <a:endParaRPr lang="en-GB" i="1" dirty="0"/>
          </a:p>
        </p:txBody>
      </p:sp>
    </p:spTree>
    <p:extLst>
      <p:ext uri="{BB962C8B-B14F-4D97-AF65-F5344CB8AC3E}">
        <p14:creationId xmlns:p14="http://schemas.microsoft.com/office/powerpoint/2010/main" val="3350493230"/>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We met up occasionally for a game of football. </a:t>
            </a:r>
            <a:endParaRPr lang="en-GB" i="1" dirty="0"/>
          </a:p>
        </p:txBody>
      </p:sp>
    </p:spTree>
    <p:extLst>
      <p:ext uri="{BB962C8B-B14F-4D97-AF65-F5344CB8AC3E}">
        <p14:creationId xmlns:p14="http://schemas.microsoft.com/office/powerpoint/2010/main" val="476793934"/>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We met up ____________ for a game of football. </a:t>
            </a:r>
            <a:endParaRPr lang="en-GB" i="1" dirty="0"/>
          </a:p>
        </p:txBody>
      </p:sp>
    </p:spTree>
    <p:extLst>
      <p:ext uri="{BB962C8B-B14F-4D97-AF65-F5344CB8AC3E}">
        <p14:creationId xmlns:p14="http://schemas.microsoft.com/office/powerpoint/2010/main" val="2597873225"/>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We met up occasionally for a game of football. </a:t>
            </a:r>
            <a:endParaRPr lang="en-GB" i="1" dirty="0"/>
          </a:p>
        </p:txBody>
      </p:sp>
    </p:spTree>
    <p:extLst>
      <p:ext uri="{BB962C8B-B14F-4D97-AF65-F5344CB8AC3E}">
        <p14:creationId xmlns:p14="http://schemas.microsoft.com/office/powerpoint/2010/main" val="256953715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73995767"/>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consider</a:t>
            </a:r>
          </a:p>
        </p:txBody>
      </p:sp>
    </p:spTree>
    <p:extLst>
      <p:ext uri="{BB962C8B-B14F-4D97-AF65-F5344CB8AC3E}">
        <p14:creationId xmlns:p14="http://schemas.microsoft.com/office/powerpoint/2010/main" val="3056524708"/>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consider</a:t>
            </a:r>
            <a:br>
              <a:rPr lang="en-GB" dirty="0">
                <a:latin typeface="Twinkl Cursive Looped" panose="02000000000000000000" pitchFamily="2" charset="0"/>
              </a:rPr>
            </a:br>
            <a:r>
              <a:rPr lang="en-GB" dirty="0">
                <a:latin typeface="Twinkl Cursive Looped" panose="02000000000000000000" pitchFamily="2" charset="0"/>
              </a:rPr>
              <a:t>We need to consider how to move forward.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10462380"/>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consider</a:t>
            </a:r>
            <a:br>
              <a:rPr lang="en-GB" dirty="0">
                <a:latin typeface="Twinkl Cursive Looped" panose="02000000000000000000" pitchFamily="2" charset="0"/>
              </a:rPr>
            </a:br>
            <a:r>
              <a:rPr lang="en-GB" dirty="0">
                <a:latin typeface="Twinkl Cursive Looped" panose="02000000000000000000" pitchFamily="2" charset="0"/>
              </a:rPr>
              <a:t>We need to consider how to move forward.</a:t>
            </a:r>
            <a:endParaRPr lang="en-GB" i="1" dirty="0">
              <a:latin typeface="Twinkl Cursive Looped" panose="02000000000000000000" pitchFamily="2" charset="0"/>
            </a:endParaRPr>
          </a:p>
        </p:txBody>
      </p:sp>
      <p:pic>
        <p:nvPicPr>
          <p:cNvPr id="9218" name="Picture 2" descr="Image result for difficult clipart">
            <a:extLst>
              <a:ext uri="{FF2B5EF4-FFF2-40B4-BE49-F238E27FC236}">
                <a16:creationId xmlns:a16="http://schemas.microsoft.com/office/drawing/2014/main" id="{0B7559BD-BF0E-7971-8E47-A5D65B2BBF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686" y="710293"/>
            <a:ext cx="12954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3750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1</a:t>
            </a:r>
          </a:p>
          <a:p>
            <a:r>
              <a:rPr lang="en-GB" sz="7200" dirty="0">
                <a:latin typeface="Twinkl Cursive Looped" panose="02000000000000000000" pitchFamily="2" charset="0"/>
              </a:rPr>
              <a:t>Week 4 -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intercity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377153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1" y="3080825"/>
            <a:ext cx="11609615"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need to consider how to move forward.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72822261"/>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1" y="3080825"/>
            <a:ext cx="11609615"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need to ________ how to move forward.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52189562"/>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1" y="3080825"/>
            <a:ext cx="11609615"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need to consider how to move forward.</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F6FB18E-1A01-9EA1-E03F-A211A6926D28}"/>
              </a:ext>
            </a:extLst>
          </p:cNvPr>
          <p:cNvSpPr/>
          <p:nvPr/>
        </p:nvSpPr>
        <p:spPr>
          <a:xfrm>
            <a:off x="4593770" y="2881396"/>
            <a:ext cx="2427516"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29329308"/>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93972368"/>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enough</a:t>
            </a:r>
            <a:br>
              <a:rPr lang="en-GB" dirty="0">
                <a:latin typeface="Twinkl Cursive Looped" panose="02000000000000000000" pitchFamily="2" charset="0"/>
              </a:rPr>
            </a:br>
            <a:r>
              <a:rPr lang="en-GB" dirty="0">
                <a:latin typeface="Twinkl Cursive Looped" panose="02000000000000000000" pitchFamily="2" charset="0"/>
              </a:rPr>
              <a:t>I have had enough food for lunch.</a:t>
            </a:r>
            <a:endParaRPr lang="en-GB" i="1" dirty="0"/>
          </a:p>
        </p:txBody>
      </p:sp>
    </p:spTree>
    <p:extLst>
      <p:ext uri="{BB962C8B-B14F-4D97-AF65-F5344CB8AC3E}">
        <p14:creationId xmlns:p14="http://schemas.microsoft.com/office/powerpoint/2010/main" val="3894384956"/>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enough</a:t>
            </a:r>
            <a:br>
              <a:rPr lang="en-GB" dirty="0">
                <a:latin typeface="Twinkl Cursive Looped" panose="02000000000000000000" pitchFamily="2" charset="0"/>
              </a:rPr>
            </a:br>
            <a:r>
              <a:rPr lang="en-GB" dirty="0">
                <a:latin typeface="Twinkl Cursive Looped" panose="02000000000000000000" pitchFamily="2" charset="0"/>
              </a:rPr>
              <a:t>I have had enough food for lunch.</a:t>
            </a:r>
            <a:endParaRPr lang="en-GB" i="1" dirty="0"/>
          </a:p>
        </p:txBody>
      </p:sp>
      <p:pic>
        <p:nvPicPr>
          <p:cNvPr id="75778" name="Picture 2" descr="Image result for enough food clipart">
            <a:extLst>
              <a:ext uri="{FF2B5EF4-FFF2-40B4-BE49-F238E27FC236}">
                <a16:creationId xmlns:a16="http://schemas.microsoft.com/office/drawing/2014/main" id="{D711C0A1-3277-A803-7E60-0920E21E99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959" y="400050"/>
            <a:ext cx="15716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9861636"/>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have had enough food for lunch.</a:t>
            </a:r>
            <a:endParaRPr lang="en-GB" i="1" dirty="0"/>
          </a:p>
        </p:txBody>
      </p:sp>
    </p:spTree>
    <p:extLst>
      <p:ext uri="{BB962C8B-B14F-4D97-AF65-F5344CB8AC3E}">
        <p14:creationId xmlns:p14="http://schemas.microsoft.com/office/powerpoint/2010/main" val="365303216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42900" y="3080825"/>
            <a:ext cx="1100455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have had ______ food for lunch.</a:t>
            </a:r>
            <a:endParaRPr lang="en-GB" i="1" dirty="0"/>
          </a:p>
        </p:txBody>
      </p:sp>
    </p:spTree>
    <p:extLst>
      <p:ext uri="{BB962C8B-B14F-4D97-AF65-F5344CB8AC3E}">
        <p14:creationId xmlns:p14="http://schemas.microsoft.com/office/powerpoint/2010/main" val="183806078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have had enough food for lunch.</a:t>
            </a:r>
            <a:endParaRPr lang="en-GB" i="1" dirty="0"/>
          </a:p>
        </p:txBody>
      </p:sp>
      <p:sp>
        <p:nvSpPr>
          <p:cNvPr id="3" name="Rectangle 2">
            <a:extLst>
              <a:ext uri="{FF2B5EF4-FFF2-40B4-BE49-F238E27FC236}">
                <a16:creationId xmlns:a16="http://schemas.microsoft.com/office/drawing/2014/main" id="{EF79BCC2-FB7F-B9F1-EF61-FF73A601FAB5}"/>
              </a:ext>
            </a:extLst>
          </p:cNvPr>
          <p:cNvSpPr/>
          <p:nvPr/>
        </p:nvSpPr>
        <p:spPr>
          <a:xfrm>
            <a:off x="4365170" y="3746810"/>
            <a:ext cx="2313216"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03800094"/>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843556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intercity</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554766" y="3691022"/>
            <a:ext cx="1813378"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a:extLst>
              <a:ext uri="{FF2B5EF4-FFF2-40B4-BE49-F238E27FC236}">
                <a16:creationId xmlns:a16="http://schemas.microsoft.com/office/drawing/2014/main" id="{6EF62424-B805-5107-0E49-8F2A1BE69A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3182" y="570820"/>
            <a:ext cx="318135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540719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90635625"/>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26572" y="1551215"/>
            <a:ext cx="1151164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Hurricanes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Basically, hurricanes are large, swirling storms that form over warm ocean waters.  People in the south of America consider hurricanes to be part of their everyday life.  They hit enough each year for people to actually  expect damage to their homes.  Some hurricanes cause dramatically more damage than others.  In August 2005 Hurricane Katrina hit New Orleans and caused flooding that tragically cost the lives of around 1800 people. </a:t>
            </a:r>
          </a:p>
        </p:txBody>
      </p:sp>
    </p:spTree>
    <p:extLst>
      <p:ext uri="{BB962C8B-B14F-4D97-AF65-F5344CB8AC3E}">
        <p14:creationId xmlns:p14="http://schemas.microsoft.com/office/powerpoint/2010/main" val="826598911"/>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26572" y="1551215"/>
            <a:ext cx="1151164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Hurricanes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Basically</a:t>
            </a:r>
            <a:r>
              <a:rPr lang="en-GB" sz="4000" dirty="0">
                <a:solidFill>
                  <a:srgbClr val="000000"/>
                </a:solidFill>
                <a:effectLst/>
                <a:latin typeface="Twinkl Cursive Looped" panose="02000000000000000000" pitchFamily="2" charset="0"/>
                <a:ea typeface="Times New Roman" panose="02020603050405020304" pitchFamily="18" charset="0"/>
              </a:rPr>
              <a:t>, hurricanes are large, swirling storms that form over warm ocean waters.  People in the south of America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consider</a:t>
            </a:r>
            <a:r>
              <a:rPr lang="en-GB" sz="4000" dirty="0">
                <a:solidFill>
                  <a:srgbClr val="000000"/>
                </a:solidFill>
                <a:effectLst/>
                <a:latin typeface="Twinkl Cursive Looped" panose="02000000000000000000" pitchFamily="2" charset="0"/>
                <a:ea typeface="Times New Roman" panose="02020603050405020304" pitchFamily="18" charset="0"/>
              </a:rPr>
              <a:t> hurricanes to be part of their everyday life.  They hit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enough</a:t>
            </a:r>
            <a:r>
              <a:rPr lang="en-GB" sz="4000" dirty="0">
                <a:solidFill>
                  <a:srgbClr val="000000"/>
                </a:solidFill>
                <a:effectLst/>
                <a:latin typeface="Twinkl Cursive Looped" panose="02000000000000000000" pitchFamily="2" charset="0"/>
                <a:ea typeface="Times New Roman" panose="02020603050405020304" pitchFamily="18" charset="0"/>
              </a:rPr>
              <a:t> each year for people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actually </a:t>
            </a:r>
            <a:r>
              <a:rPr lang="en-GB" sz="4000" dirty="0">
                <a:solidFill>
                  <a:srgbClr val="000000"/>
                </a:solidFill>
                <a:effectLst/>
                <a:latin typeface="Twinkl Cursive Looped" panose="02000000000000000000" pitchFamily="2" charset="0"/>
                <a:ea typeface="Times New Roman" panose="02020603050405020304" pitchFamily="18" charset="0"/>
              </a:rPr>
              <a:t> expect damage to their homes.  Some hurricanes cause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dramatically</a:t>
            </a:r>
            <a:r>
              <a:rPr lang="en-GB" sz="4000" dirty="0">
                <a:solidFill>
                  <a:srgbClr val="000000"/>
                </a:solidFill>
                <a:effectLst/>
                <a:latin typeface="Twinkl Cursive Looped" panose="02000000000000000000" pitchFamily="2" charset="0"/>
                <a:ea typeface="Times New Roman" panose="02020603050405020304" pitchFamily="18" charset="0"/>
              </a:rPr>
              <a:t> more damage than others.  In August 2005 Hurricane Katrina hit New Orleans and caused flooding that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tragically </a:t>
            </a:r>
            <a:r>
              <a:rPr lang="en-GB" sz="4000" dirty="0">
                <a:solidFill>
                  <a:srgbClr val="000000"/>
                </a:solidFill>
                <a:effectLst/>
                <a:latin typeface="Twinkl Cursive Looped" panose="02000000000000000000" pitchFamily="2" charset="0"/>
                <a:ea typeface="Times New Roman" panose="02020603050405020304" pitchFamily="18" charset="0"/>
              </a:rPr>
              <a:t>cost the lives of around 1800 people. </a:t>
            </a:r>
          </a:p>
        </p:txBody>
      </p:sp>
    </p:spTree>
    <p:extLst>
      <p:ext uri="{BB962C8B-B14F-4D97-AF65-F5344CB8AC3E}">
        <p14:creationId xmlns:p14="http://schemas.microsoft.com/office/powerpoint/2010/main" val="2415675812"/>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0802606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They hit enough each year for people to actually  expect damage to their homes.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119845589"/>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1</a:t>
            </a:r>
          </a:p>
          <a:p>
            <a:r>
              <a:rPr lang="en-GB" sz="7200" dirty="0">
                <a:latin typeface="Twinkl Cursive Looped" panose="02000000000000000000" pitchFamily="2" charset="0"/>
              </a:rPr>
              <a:t>Week 4 - Thursday</a:t>
            </a:r>
          </a:p>
          <a:p>
            <a:endParaRPr lang="en-GB" sz="7200" dirty="0"/>
          </a:p>
        </p:txBody>
      </p:sp>
    </p:spTree>
    <p:extLst>
      <p:ext uri="{BB962C8B-B14F-4D97-AF65-F5344CB8AC3E}">
        <p14:creationId xmlns:p14="http://schemas.microsoft.com/office/powerpoint/2010/main" val="2476915315"/>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05F0BF4-1F74-C602-EB31-F99315C4EF28}"/>
              </a:ext>
            </a:extLst>
          </p:cNvPr>
          <p:cNvPicPr>
            <a:picLocks noChangeAspect="1"/>
          </p:cNvPicPr>
          <p:nvPr/>
        </p:nvPicPr>
        <p:blipFill rotWithShape="1">
          <a:blip r:embed="rId2"/>
          <a:srcRect l="19018" t="24273" r="18170" b="9742"/>
          <a:stretch/>
        </p:blipFill>
        <p:spPr>
          <a:xfrm>
            <a:off x="0" y="0"/>
            <a:ext cx="11642271" cy="6876139"/>
          </a:xfrm>
          <a:prstGeom prst="rect">
            <a:avLst/>
          </a:prstGeom>
        </p:spPr>
      </p:pic>
    </p:spTree>
    <p:extLst>
      <p:ext uri="{BB962C8B-B14F-4D97-AF65-F5344CB8AC3E}">
        <p14:creationId xmlns:p14="http://schemas.microsoft.com/office/powerpoint/2010/main" val="3297435514"/>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71797506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478243729"/>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busy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4477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busy </a:t>
            </a:r>
            <a:br>
              <a:rPr lang="en-GB" dirty="0">
                <a:latin typeface="Twinkl Cursive Looped" panose="02000000000000000000" pitchFamily="2" charset="0"/>
              </a:rPr>
            </a:br>
            <a:r>
              <a:rPr lang="en-GB" dirty="0">
                <a:latin typeface="Twinkl Cursive Looped" panose="02000000000000000000" pitchFamily="2" charset="0"/>
              </a:rPr>
              <a:t>The busy shop opened early for Christmas.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80871364"/>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busy </a:t>
            </a:r>
            <a:br>
              <a:rPr lang="en-GB" dirty="0">
                <a:latin typeface="Twinkl Cursive Looped" panose="02000000000000000000" pitchFamily="2" charset="0"/>
              </a:rPr>
            </a:br>
            <a:r>
              <a:rPr lang="en-GB" dirty="0">
                <a:latin typeface="Twinkl Cursive Looped" panose="02000000000000000000" pitchFamily="2" charset="0"/>
              </a:rPr>
              <a:t>The busy shop opened early for Christmas.</a:t>
            </a:r>
            <a:endParaRPr lang="en-GB" i="1" dirty="0">
              <a:latin typeface="Twinkl Cursive Looped" panose="02000000000000000000" pitchFamily="2" charset="0"/>
            </a:endParaRPr>
          </a:p>
        </p:txBody>
      </p:sp>
      <p:pic>
        <p:nvPicPr>
          <p:cNvPr id="12290" name="Picture 2" descr="Busy Stock Illustrations – 57,710 Busy Stock Illustrations, Vectors &amp;  Clipart - Dreamstime">
            <a:extLst>
              <a:ext uri="{FF2B5EF4-FFF2-40B4-BE49-F238E27FC236}">
                <a16:creationId xmlns:a16="http://schemas.microsoft.com/office/drawing/2014/main" id="{184C0B3F-794E-6B95-0AB7-81AA1845F0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53" y="1367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0317246"/>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early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71484872"/>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early</a:t>
            </a:r>
            <a:br>
              <a:rPr lang="en-GB" dirty="0">
                <a:latin typeface="Twinkl Cursive Looped" panose="02000000000000000000" pitchFamily="2" charset="0"/>
              </a:rPr>
            </a:br>
            <a:r>
              <a:rPr lang="en-GB" dirty="0">
                <a:latin typeface="Twinkl Cursive Looped" panose="02000000000000000000" pitchFamily="2" charset="0"/>
              </a:rPr>
              <a:t>The busy shop opened early for Christmas.</a:t>
            </a:r>
            <a:endParaRPr lang="en-GB" i="1" dirty="0"/>
          </a:p>
        </p:txBody>
      </p:sp>
    </p:spTree>
    <p:extLst>
      <p:ext uri="{BB962C8B-B14F-4D97-AF65-F5344CB8AC3E}">
        <p14:creationId xmlns:p14="http://schemas.microsoft.com/office/powerpoint/2010/main" val="236138741"/>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early</a:t>
            </a:r>
            <a:br>
              <a:rPr lang="en-GB" dirty="0">
                <a:latin typeface="Twinkl Cursive Looped" panose="02000000000000000000" pitchFamily="2" charset="0"/>
              </a:rPr>
            </a:br>
            <a:r>
              <a:rPr lang="en-GB" dirty="0">
                <a:latin typeface="Twinkl Cursive Looped" panose="02000000000000000000" pitchFamily="2" charset="0"/>
              </a:rPr>
              <a:t>The busy shop opened early for Christmas.</a:t>
            </a:r>
            <a:endParaRPr lang="en-GB" i="1" dirty="0"/>
          </a:p>
        </p:txBody>
      </p:sp>
      <p:pic>
        <p:nvPicPr>
          <p:cNvPr id="13314" name="Picture 2" descr="Early Morning Stock Illustrations – 6,301 Early Morning Stock  Illustrations, Vectors &amp; Clipart - Dreamstime">
            <a:extLst>
              <a:ext uri="{FF2B5EF4-FFF2-40B4-BE49-F238E27FC236}">
                <a16:creationId xmlns:a16="http://schemas.microsoft.com/office/drawing/2014/main" id="{DF8C712F-EE37-8A66-BE98-9DB9EC0A7F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717" y="341539"/>
            <a:ext cx="26384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0873878"/>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prefix     super-</a:t>
            </a:r>
          </a:p>
        </p:txBody>
      </p:sp>
    </p:spTree>
    <p:extLst>
      <p:ext uri="{BB962C8B-B14F-4D97-AF65-F5344CB8AC3E}">
        <p14:creationId xmlns:p14="http://schemas.microsoft.com/office/powerpoint/2010/main" val="9269546"/>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super-</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443999466"/>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u="sng" dirty="0">
                <a:latin typeface="Twinkl Cursive Looped" panose="02000000000000000000" pitchFamily="2" charset="0"/>
              </a:rPr>
              <a:t>super-  </a:t>
            </a:r>
            <a:br>
              <a:rPr lang="en-GB" dirty="0">
                <a:latin typeface="Twinkl Cursive Looped" panose="02000000000000000000" pitchFamily="2" charset="0"/>
              </a:rPr>
            </a:br>
            <a:r>
              <a:rPr lang="en-GB" dirty="0">
                <a:latin typeface="Twinkl Cursive Looped" panose="02000000000000000000" pitchFamily="2" charset="0"/>
              </a:rPr>
              <a:t>meaning above / best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81122780"/>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68564" y="4011554"/>
            <a:ext cx="10515600" cy="1481650"/>
          </a:xfrm>
        </p:spPr>
        <p:txBody>
          <a:bodyPr>
            <a:normAutofit fontScale="90000"/>
          </a:bodyPr>
          <a:lstStyle/>
          <a:p>
            <a:pPr algn="ctr"/>
            <a:r>
              <a:rPr lang="en-GB" u="sng" dirty="0">
                <a:latin typeface="Twinkl Cursive Looped" panose="02000000000000000000" pitchFamily="2" charset="0"/>
              </a:rPr>
              <a:t>super-  </a:t>
            </a:r>
            <a:br>
              <a:rPr lang="en-GB" dirty="0">
                <a:latin typeface="Twinkl Cursive Looped" panose="02000000000000000000" pitchFamily="2" charset="0"/>
              </a:rPr>
            </a:br>
            <a:r>
              <a:rPr lang="en-GB" dirty="0">
                <a:latin typeface="Twinkl Cursive Looped" panose="02000000000000000000" pitchFamily="2" charset="0"/>
              </a:rPr>
              <a:t>meaning above / best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prefix super- can just be added to a root word.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17893106"/>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superfast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41624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60738582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superfast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538437" y="3691022"/>
            <a:ext cx="1813378"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Cliparts Fast Runner, Download Free Cliparts Fast Runner png images,  Free ClipArts on Clipart Library">
            <a:extLst>
              <a:ext uri="{FF2B5EF4-FFF2-40B4-BE49-F238E27FC236}">
                <a16:creationId xmlns:a16="http://schemas.microsoft.com/office/drawing/2014/main" id="{D0E3BE6D-CDCE-1F54-1BAF-501D8E6E73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636814"/>
            <a:ext cx="249555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0013462"/>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superfan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1287933"/>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superfan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636408" y="3806086"/>
            <a:ext cx="1813378"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430 Super Fan Illustrations &amp; Clip Art - iStock">
            <a:extLst>
              <a:ext uri="{FF2B5EF4-FFF2-40B4-BE49-F238E27FC236}">
                <a16:creationId xmlns:a16="http://schemas.microsoft.com/office/drawing/2014/main" id="{F78ECD96-04C7-E001-0947-85E555AF61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627" y="271463"/>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4716569"/>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supercool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97244572"/>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supercool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538437" y="3806086"/>
            <a:ext cx="1813378"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Super cool ice cubes whit mascot on above Vector Image">
            <a:extLst>
              <a:ext uri="{FF2B5EF4-FFF2-40B4-BE49-F238E27FC236}">
                <a16:creationId xmlns:a16="http://schemas.microsoft.com/office/drawing/2014/main" id="{FA4F11D6-E647-1CA8-E7A5-E7095DBACBA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742"/>
          <a:stretch/>
        </p:blipFill>
        <p:spPr bwMode="auto">
          <a:xfrm>
            <a:off x="560614" y="441553"/>
            <a:ext cx="2057400" cy="19587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0952509"/>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844686167"/>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3869694646"/>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1331985998"/>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a:t>
            </a:r>
            <a:r>
              <a:rPr lang="en-GB" dirty="0" err="1">
                <a:latin typeface="Twinkl Cursive Looped" panose="02000000000000000000" pitchFamily="2" charset="0"/>
              </a:rPr>
              <a:t>ic</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a:t>
            </a:r>
            <a:r>
              <a:rPr lang="en-GB" dirty="0" err="1">
                <a:latin typeface="Twinkl Cursive Looped" panose="02000000000000000000" pitchFamily="2" charset="0"/>
              </a:rPr>
              <a:t>ic</a:t>
            </a:r>
            <a:r>
              <a:rPr lang="en-GB" dirty="0">
                <a:latin typeface="Twinkl Cursive Looped" panose="02000000000000000000" pitchFamily="2" charset="0"/>
              </a:rPr>
              <a:t> + 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67898975"/>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‘al’.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al + </a:t>
            </a:r>
            <a:r>
              <a:rPr lang="en-GB" dirty="0" err="1">
                <a:latin typeface="Twinkl Cursive Looped" panose="02000000000000000000" pitchFamily="2" charset="0"/>
              </a:rPr>
              <a:t>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88258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1867376639"/>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eventually</a:t>
            </a:r>
          </a:p>
        </p:txBody>
      </p:sp>
    </p:spTree>
    <p:extLst>
      <p:ext uri="{BB962C8B-B14F-4D97-AF65-F5344CB8AC3E}">
        <p14:creationId xmlns:p14="http://schemas.microsoft.com/office/powerpoint/2010/main" val="1896421801"/>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eventually</a:t>
            </a:r>
          </a:p>
        </p:txBody>
      </p:sp>
      <p:sp>
        <p:nvSpPr>
          <p:cNvPr id="3" name="Rectangle 2">
            <a:extLst>
              <a:ext uri="{FF2B5EF4-FFF2-40B4-BE49-F238E27FC236}">
                <a16:creationId xmlns:a16="http://schemas.microsoft.com/office/drawing/2014/main" id="{13BB5EC0-7A96-4D29-A835-6FAE896C31A4}"/>
              </a:ext>
            </a:extLst>
          </p:cNvPr>
          <p:cNvSpPr/>
          <p:nvPr/>
        </p:nvSpPr>
        <p:spPr>
          <a:xfrm>
            <a:off x="7478485"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02511041"/>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eventually</a:t>
            </a:r>
          </a:p>
        </p:txBody>
      </p:sp>
      <p:sp>
        <p:nvSpPr>
          <p:cNvPr id="3" name="Rectangle 2">
            <a:extLst>
              <a:ext uri="{FF2B5EF4-FFF2-40B4-BE49-F238E27FC236}">
                <a16:creationId xmlns:a16="http://schemas.microsoft.com/office/drawing/2014/main" id="{13BB5EC0-7A96-4D29-A835-6FAE896C31A4}"/>
              </a:ext>
            </a:extLst>
          </p:cNvPr>
          <p:cNvSpPr/>
          <p:nvPr/>
        </p:nvSpPr>
        <p:spPr>
          <a:xfrm>
            <a:off x="7478485"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7522" name="Picture 2" descr="Image result for eventually clipart">
            <a:extLst>
              <a:ext uri="{FF2B5EF4-FFF2-40B4-BE49-F238E27FC236}">
                <a16:creationId xmlns:a16="http://schemas.microsoft.com/office/drawing/2014/main" id="{DA5E6332-B3BA-1C1E-A05D-2668F5553C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5953" y="498022"/>
            <a:ext cx="16573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875981"/>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finally</a:t>
            </a:r>
          </a:p>
        </p:txBody>
      </p:sp>
    </p:spTree>
    <p:extLst>
      <p:ext uri="{BB962C8B-B14F-4D97-AF65-F5344CB8AC3E}">
        <p14:creationId xmlns:p14="http://schemas.microsoft.com/office/powerpoint/2010/main" val="1243464140"/>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finally</a:t>
            </a:r>
          </a:p>
        </p:txBody>
      </p:sp>
      <p:sp>
        <p:nvSpPr>
          <p:cNvPr id="3" name="Rectangle 2">
            <a:extLst>
              <a:ext uri="{FF2B5EF4-FFF2-40B4-BE49-F238E27FC236}">
                <a16:creationId xmlns:a16="http://schemas.microsoft.com/office/drawing/2014/main" id="{0366E0B6-702E-4814-82C6-08CA2D13F3C9}"/>
              </a:ext>
            </a:extLst>
          </p:cNvPr>
          <p:cNvSpPr/>
          <p:nvPr/>
        </p:nvSpPr>
        <p:spPr>
          <a:xfrm>
            <a:off x="6547760" y="3657600"/>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67168998"/>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finally</a:t>
            </a:r>
          </a:p>
        </p:txBody>
      </p:sp>
      <p:sp>
        <p:nvSpPr>
          <p:cNvPr id="3" name="Rectangle 2">
            <a:extLst>
              <a:ext uri="{FF2B5EF4-FFF2-40B4-BE49-F238E27FC236}">
                <a16:creationId xmlns:a16="http://schemas.microsoft.com/office/drawing/2014/main" id="{0366E0B6-702E-4814-82C6-08CA2D13F3C9}"/>
              </a:ext>
            </a:extLst>
          </p:cNvPr>
          <p:cNvSpPr/>
          <p:nvPr/>
        </p:nvSpPr>
        <p:spPr>
          <a:xfrm>
            <a:off x="6547760" y="3657600"/>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8546" name="Picture 2" descr="Image result for finally clipart">
            <a:extLst>
              <a:ext uri="{FF2B5EF4-FFF2-40B4-BE49-F238E27FC236}">
                <a16:creationId xmlns:a16="http://schemas.microsoft.com/office/drawing/2014/main" id="{0EB4CD18-3AD3-3EED-B1D2-9F8941DB06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1218" y="696686"/>
            <a:ext cx="154305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3917152"/>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dynamically</a:t>
            </a:r>
          </a:p>
        </p:txBody>
      </p:sp>
    </p:spTree>
    <p:extLst>
      <p:ext uri="{BB962C8B-B14F-4D97-AF65-F5344CB8AC3E}">
        <p14:creationId xmlns:p14="http://schemas.microsoft.com/office/powerpoint/2010/main" val="3269381752"/>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dynamically</a:t>
            </a:r>
          </a:p>
        </p:txBody>
      </p:sp>
      <p:sp>
        <p:nvSpPr>
          <p:cNvPr id="3" name="Rectangle 2">
            <a:extLst>
              <a:ext uri="{FF2B5EF4-FFF2-40B4-BE49-F238E27FC236}">
                <a16:creationId xmlns:a16="http://schemas.microsoft.com/office/drawing/2014/main" id="{AF057B79-A2F9-8CC8-D246-FC14A4DA4D85}"/>
              </a:ext>
            </a:extLst>
          </p:cNvPr>
          <p:cNvSpPr/>
          <p:nvPr/>
        </p:nvSpPr>
        <p:spPr>
          <a:xfrm>
            <a:off x="7560128" y="3690259"/>
            <a:ext cx="767442" cy="87221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90598039"/>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dynamically</a:t>
            </a:r>
          </a:p>
        </p:txBody>
      </p:sp>
      <p:sp>
        <p:nvSpPr>
          <p:cNvPr id="3" name="Rectangle 2">
            <a:extLst>
              <a:ext uri="{FF2B5EF4-FFF2-40B4-BE49-F238E27FC236}">
                <a16:creationId xmlns:a16="http://schemas.microsoft.com/office/drawing/2014/main" id="{AF057B79-A2F9-8CC8-D246-FC14A4DA4D85}"/>
              </a:ext>
            </a:extLst>
          </p:cNvPr>
          <p:cNvSpPr/>
          <p:nvPr/>
        </p:nvSpPr>
        <p:spPr>
          <a:xfrm>
            <a:off x="7560128" y="3690259"/>
            <a:ext cx="767442" cy="87221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9570" name="Picture 2" descr="Image result for dynamically clipart">
            <a:extLst>
              <a:ext uri="{FF2B5EF4-FFF2-40B4-BE49-F238E27FC236}">
                <a16:creationId xmlns:a16="http://schemas.microsoft.com/office/drawing/2014/main" id="{EB285718-24E1-E2F4-E9EC-88B3365C21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316" y="612321"/>
            <a:ext cx="1266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5919678"/>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eventually</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670643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a:t>
            </a:r>
            <a:r>
              <a:rPr lang="en-GB" dirty="0" err="1">
                <a:latin typeface="Twinkl Cursive Looped" panose="02000000000000000000" pitchFamily="2" charset="0"/>
              </a:rPr>
              <a:t>ic</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a:t>
            </a:r>
            <a:r>
              <a:rPr lang="en-GB" dirty="0" err="1">
                <a:latin typeface="Twinkl Cursive Looped" panose="02000000000000000000" pitchFamily="2" charset="0"/>
              </a:rPr>
              <a:t>ic</a:t>
            </a:r>
            <a:r>
              <a:rPr lang="en-GB" dirty="0">
                <a:latin typeface="Twinkl Cursive Looped" panose="02000000000000000000" pitchFamily="2" charset="0"/>
              </a:rPr>
              <a:t> + 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76013275"/>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eventually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eventual + </a:t>
            </a:r>
            <a:r>
              <a:rPr lang="en-GB" dirty="0" err="1">
                <a:latin typeface="Twinkl Cursive Looped" panose="02000000000000000000" pitchFamily="2" charset="0"/>
              </a:rPr>
              <a:t>ly</a:t>
            </a:r>
            <a:r>
              <a:rPr lang="en-GB" dirty="0">
                <a:latin typeface="Twinkl Cursive Looped" panose="02000000000000000000" pitchFamily="2" charset="0"/>
              </a:rPr>
              <a:t> = eventually</a:t>
            </a:r>
            <a:endParaRPr lang="en-GB" i="1" dirty="0">
              <a:latin typeface="Twinkl Cursive Looped" panose="02000000000000000000" pitchFamily="2" charset="0"/>
            </a:endParaRPr>
          </a:p>
        </p:txBody>
      </p:sp>
      <p:pic>
        <p:nvPicPr>
          <p:cNvPr id="3" name="Picture 2" descr="Image result for eventually clipart">
            <a:extLst>
              <a:ext uri="{FF2B5EF4-FFF2-40B4-BE49-F238E27FC236}">
                <a16:creationId xmlns:a16="http://schemas.microsoft.com/office/drawing/2014/main" id="{BC92CCCB-AA7C-24D3-69FE-AAFC79FBB8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5953" y="498022"/>
            <a:ext cx="16573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9674287"/>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60450" y="5236196"/>
            <a:ext cx="10515600" cy="1481650"/>
          </a:xfrm>
        </p:spPr>
        <p:txBody>
          <a:bodyPr>
            <a:normAutofit fontScale="90000"/>
          </a:bodyPr>
          <a:lstStyle/>
          <a:p>
            <a:pPr algn="ctr"/>
            <a:r>
              <a:rPr lang="en-GB" dirty="0">
                <a:latin typeface="Twinkl Cursive Looped" panose="02000000000000000000" pitchFamily="2" charset="0"/>
              </a:rPr>
              <a:t>eventually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eventual + </a:t>
            </a:r>
            <a:r>
              <a:rPr lang="en-GB" dirty="0" err="1">
                <a:latin typeface="Twinkl Cursive Looped" panose="02000000000000000000" pitchFamily="2" charset="0"/>
              </a:rPr>
              <a:t>ly</a:t>
            </a:r>
            <a:r>
              <a:rPr lang="en-GB" dirty="0">
                <a:latin typeface="Twinkl Cursive Looped" panose="02000000000000000000" pitchFamily="2" charset="0"/>
              </a:rPr>
              <a:t> = eventually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in the end, especially after a long delay, dispute, or series of problems.</a:t>
            </a:r>
            <a:endParaRPr lang="en-GB" i="1" dirty="0">
              <a:latin typeface="Twinkl Cursive Looped" panose="02000000000000000000" pitchFamily="2" charset="0"/>
            </a:endParaRPr>
          </a:p>
        </p:txBody>
      </p:sp>
      <p:pic>
        <p:nvPicPr>
          <p:cNvPr id="3" name="Picture 2" descr="Image result for eventually clipart">
            <a:extLst>
              <a:ext uri="{FF2B5EF4-FFF2-40B4-BE49-F238E27FC236}">
                <a16:creationId xmlns:a16="http://schemas.microsoft.com/office/drawing/2014/main" id="{BC92CCCB-AA7C-24D3-69FE-AAFC79FBB8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775" y="140154"/>
            <a:ext cx="16573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396172"/>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finally</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467344149"/>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finally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final + </a:t>
            </a:r>
            <a:r>
              <a:rPr lang="en-GB" dirty="0" err="1">
                <a:latin typeface="Twinkl Cursive Looped" panose="02000000000000000000" pitchFamily="2" charset="0"/>
              </a:rPr>
              <a:t>ly</a:t>
            </a:r>
            <a:r>
              <a:rPr lang="en-GB" dirty="0">
                <a:latin typeface="Twinkl Cursive Looped" panose="02000000000000000000" pitchFamily="2" charset="0"/>
              </a:rPr>
              <a:t> = finally</a:t>
            </a:r>
            <a:endParaRPr lang="en-GB" i="1" dirty="0">
              <a:latin typeface="Twinkl Cursive Looped" panose="02000000000000000000" pitchFamily="2" charset="0"/>
            </a:endParaRPr>
          </a:p>
        </p:txBody>
      </p:sp>
      <p:pic>
        <p:nvPicPr>
          <p:cNvPr id="3" name="Picture 2" descr="Image result for finally clipart">
            <a:extLst>
              <a:ext uri="{FF2B5EF4-FFF2-40B4-BE49-F238E27FC236}">
                <a16:creationId xmlns:a16="http://schemas.microsoft.com/office/drawing/2014/main" id="{A7AB8BA4-2850-1368-DFB6-E50D7AF168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1218" y="696686"/>
            <a:ext cx="154305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7236811"/>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76779" y="5376350"/>
            <a:ext cx="10515600" cy="1481650"/>
          </a:xfrm>
        </p:spPr>
        <p:txBody>
          <a:bodyPr>
            <a:normAutofit fontScale="90000"/>
          </a:bodyPr>
          <a:lstStyle/>
          <a:p>
            <a:pPr algn="ctr"/>
            <a:r>
              <a:rPr lang="en-GB" dirty="0">
                <a:latin typeface="Twinkl Cursive Looped" panose="02000000000000000000" pitchFamily="2" charset="0"/>
              </a:rPr>
              <a:t>finally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final + </a:t>
            </a:r>
            <a:r>
              <a:rPr lang="en-GB" dirty="0" err="1">
                <a:latin typeface="Twinkl Cursive Looped" panose="02000000000000000000" pitchFamily="2" charset="0"/>
              </a:rPr>
              <a:t>ly</a:t>
            </a:r>
            <a:r>
              <a:rPr lang="en-GB" dirty="0">
                <a:latin typeface="Twinkl Cursive Looped" panose="02000000000000000000" pitchFamily="2" charset="0"/>
              </a:rPr>
              <a:t> = finally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after a long time, typically when there has been difficulty or delay.</a:t>
            </a:r>
            <a:endParaRPr lang="en-GB" i="1" dirty="0">
              <a:latin typeface="Twinkl Cursive Looped" panose="02000000000000000000" pitchFamily="2" charset="0"/>
            </a:endParaRPr>
          </a:p>
        </p:txBody>
      </p:sp>
      <p:pic>
        <p:nvPicPr>
          <p:cNvPr id="3" name="Picture 2" descr="Image result for finally clipart">
            <a:extLst>
              <a:ext uri="{FF2B5EF4-FFF2-40B4-BE49-F238E27FC236}">
                <a16:creationId xmlns:a16="http://schemas.microsoft.com/office/drawing/2014/main" id="{A7AB8BA4-2850-1368-DFB6-E50D7AF168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1218" y="696686"/>
            <a:ext cx="154305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978730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dynamically</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204588667"/>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dynamically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dynamic (</a:t>
            </a:r>
            <a:r>
              <a:rPr lang="en-GB" dirty="0">
                <a:solidFill>
                  <a:srgbClr val="FF0000"/>
                </a:solidFill>
                <a:latin typeface="Twinkl Cursive Looped" panose="02000000000000000000" pitchFamily="2" charset="0"/>
              </a:rPr>
              <a:t>al</a:t>
            </a:r>
            <a:r>
              <a:rPr lang="en-GB" dirty="0">
                <a:latin typeface="Twinkl Cursive Looped" panose="02000000000000000000" pitchFamily="2" charset="0"/>
              </a:rPr>
              <a:t>) + </a:t>
            </a:r>
            <a:r>
              <a:rPr lang="en-GB" dirty="0" err="1">
                <a:latin typeface="Twinkl Cursive Looped" panose="02000000000000000000" pitchFamily="2" charset="0"/>
              </a:rPr>
              <a:t>ly</a:t>
            </a:r>
            <a:r>
              <a:rPr lang="en-GB" dirty="0">
                <a:latin typeface="Twinkl Cursive Looped" panose="02000000000000000000" pitchFamily="2" charset="0"/>
              </a:rPr>
              <a:t> = dynamically</a:t>
            </a:r>
            <a:endParaRPr lang="en-GB" i="1" dirty="0">
              <a:latin typeface="Twinkl Cursive Looped" panose="02000000000000000000" pitchFamily="2" charset="0"/>
            </a:endParaRPr>
          </a:p>
        </p:txBody>
      </p:sp>
      <p:pic>
        <p:nvPicPr>
          <p:cNvPr id="3" name="Picture 2" descr="Image result for dynamically clipart">
            <a:extLst>
              <a:ext uri="{FF2B5EF4-FFF2-40B4-BE49-F238E27FC236}">
                <a16:creationId xmlns:a16="http://schemas.microsoft.com/office/drawing/2014/main" id="{15199650-376A-EC7E-1EF9-1E31589C08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316" y="612321"/>
            <a:ext cx="1266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3858517"/>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5335530"/>
            <a:ext cx="10515600" cy="1481650"/>
          </a:xfrm>
        </p:spPr>
        <p:txBody>
          <a:bodyPr>
            <a:normAutofit fontScale="90000"/>
          </a:bodyPr>
          <a:lstStyle/>
          <a:p>
            <a:pPr algn="ctr"/>
            <a:r>
              <a:rPr lang="en-GB" dirty="0">
                <a:latin typeface="Twinkl Cursive Looped" panose="02000000000000000000" pitchFamily="2" charset="0"/>
              </a:rPr>
              <a:t>dynamically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dynamic (</a:t>
            </a:r>
            <a:r>
              <a:rPr lang="en-GB" dirty="0">
                <a:solidFill>
                  <a:srgbClr val="FF0000"/>
                </a:solidFill>
                <a:latin typeface="Twinkl Cursive Looped" panose="02000000000000000000" pitchFamily="2" charset="0"/>
              </a:rPr>
              <a:t>al</a:t>
            </a:r>
            <a:r>
              <a:rPr lang="en-GB" dirty="0">
                <a:latin typeface="Twinkl Cursive Looped" panose="02000000000000000000" pitchFamily="2" charset="0"/>
              </a:rPr>
              <a:t>) + </a:t>
            </a:r>
            <a:r>
              <a:rPr lang="en-GB" dirty="0" err="1">
                <a:latin typeface="Twinkl Cursive Looped" panose="02000000000000000000" pitchFamily="2" charset="0"/>
              </a:rPr>
              <a:t>ly</a:t>
            </a:r>
            <a:r>
              <a:rPr lang="en-GB" dirty="0">
                <a:latin typeface="Twinkl Cursive Looped" panose="02000000000000000000" pitchFamily="2" charset="0"/>
              </a:rPr>
              <a:t> = dynamically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in a manner characterised by constant change, activity, or progress.</a:t>
            </a:r>
            <a:endParaRPr lang="en-GB" i="1" dirty="0">
              <a:latin typeface="Twinkl Cursive Looped" panose="02000000000000000000" pitchFamily="2" charset="0"/>
            </a:endParaRPr>
          </a:p>
        </p:txBody>
      </p:sp>
      <p:pic>
        <p:nvPicPr>
          <p:cNvPr id="3" name="Picture 2" descr="Image result for dynamically clipart">
            <a:extLst>
              <a:ext uri="{FF2B5EF4-FFF2-40B4-BE49-F238E27FC236}">
                <a16:creationId xmlns:a16="http://schemas.microsoft.com/office/drawing/2014/main" id="{15199650-376A-EC7E-1EF9-1E31589C08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66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1973893"/>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Eventually, after midnight, I arrived at the hotel.</a:t>
            </a:r>
            <a:endParaRPr lang="en-GB" i="1" dirty="0"/>
          </a:p>
        </p:txBody>
      </p:sp>
    </p:spTree>
    <p:extLst>
      <p:ext uri="{BB962C8B-B14F-4D97-AF65-F5344CB8AC3E}">
        <p14:creationId xmlns:p14="http://schemas.microsoft.com/office/powerpoint/2010/main" val="2620116682"/>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__________, after midnight, I arrived at the hotel.</a:t>
            </a:r>
            <a:endParaRPr lang="en-GB" i="1" dirty="0"/>
          </a:p>
        </p:txBody>
      </p:sp>
    </p:spTree>
    <p:extLst>
      <p:ext uri="{BB962C8B-B14F-4D97-AF65-F5344CB8AC3E}">
        <p14:creationId xmlns:p14="http://schemas.microsoft.com/office/powerpoint/2010/main" val="1751697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‘al’.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al + </a:t>
            </a:r>
            <a:r>
              <a:rPr lang="en-GB" dirty="0" err="1">
                <a:latin typeface="Twinkl Cursive Looped" panose="02000000000000000000" pitchFamily="2" charset="0"/>
              </a:rPr>
              <a:t>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51893041"/>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Eventually, after midnight, I arrived at the hotel.</a:t>
            </a:r>
            <a:endParaRPr lang="en-GB" i="1" dirty="0"/>
          </a:p>
        </p:txBody>
      </p:sp>
    </p:spTree>
    <p:extLst>
      <p:ext uri="{BB962C8B-B14F-4D97-AF65-F5344CB8AC3E}">
        <p14:creationId xmlns:p14="http://schemas.microsoft.com/office/powerpoint/2010/main" val="302039380"/>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 finally arrived to join us.</a:t>
            </a:r>
            <a:endParaRPr lang="en-GB" i="1" dirty="0"/>
          </a:p>
        </p:txBody>
      </p:sp>
    </p:spTree>
    <p:extLst>
      <p:ext uri="{BB962C8B-B14F-4D97-AF65-F5344CB8AC3E}">
        <p14:creationId xmlns:p14="http://schemas.microsoft.com/office/powerpoint/2010/main" val="4035583530"/>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He _______ arrived to join us.</a:t>
            </a:r>
            <a:endParaRPr lang="en-GB" i="1" dirty="0"/>
          </a:p>
        </p:txBody>
      </p:sp>
    </p:spTree>
    <p:extLst>
      <p:ext uri="{BB962C8B-B14F-4D97-AF65-F5344CB8AC3E}">
        <p14:creationId xmlns:p14="http://schemas.microsoft.com/office/powerpoint/2010/main" val="2955626411"/>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 finally arrived to join us.</a:t>
            </a:r>
            <a:endParaRPr lang="en-GB" i="1" dirty="0"/>
          </a:p>
        </p:txBody>
      </p:sp>
    </p:spTree>
    <p:extLst>
      <p:ext uri="{BB962C8B-B14F-4D97-AF65-F5344CB8AC3E}">
        <p14:creationId xmlns:p14="http://schemas.microsoft.com/office/powerpoint/2010/main" val="1377519108"/>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This situation can change dynamically on the timescale of minutes. </a:t>
            </a:r>
            <a:endParaRPr lang="en-GB" i="1" dirty="0"/>
          </a:p>
        </p:txBody>
      </p:sp>
    </p:spTree>
    <p:extLst>
      <p:ext uri="{BB962C8B-B14F-4D97-AF65-F5344CB8AC3E}">
        <p14:creationId xmlns:p14="http://schemas.microsoft.com/office/powerpoint/2010/main" val="2138997434"/>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This situation can change ___________ on the timescale of minutes. </a:t>
            </a:r>
            <a:endParaRPr lang="en-GB" i="1" dirty="0"/>
          </a:p>
        </p:txBody>
      </p:sp>
    </p:spTree>
    <p:extLst>
      <p:ext uri="{BB962C8B-B14F-4D97-AF65-F5344CB8AC3E}">
        <p14:creationId xmlns:p14="http://schemas.microsoft.com/office/powerpoint/2010/main" val="3939604931"/>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This situation can change dynamically on the timescale of minutes. </a:t>
            </a:r>
            <a:endParaRPr lang="en-GB" i="1" dirty="0"/>
          </a:p>
        </p:txBody>
      </p:sp>
    </p:spTree>
    <p:extLst>
      <p:ext uri="{BB962C8B-B14F-4D97-AF65-F5344CB8AC3E}">
        <p14:creationId xmlns:p14="http://schemas.microsoft.com/office/powerpoint/2010/main" val="3271248841"/>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80236529"/>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consider</a:t>
            </a:r>
          </a:p>
        </p:txBody>
      </p:sp>
    </p:spTree>
    <p:extLst>
      <p:ext uri="{BB962C8B-B14F-4D97-AF65-F5344CB8AC3E}">
        <p14:creationId xmlns:p14="http://schemas.microsoft.com/office/powerpoint/2010/main" val="1245715291"/>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consider</a:t>
            </a:r>
            <a:br>
              <a:rPr lang="en-GB" dirty="0">
                <a:latin typeface="Twinkl Cursive Looped" panose="02000000000000000000" pitchFamily="2" charset="0"/>
              </a:rPr>
            </a:br>
            <a:r>
              <a:rPr lang="en-GB" dirty="0">
                <a:latin typeface="Twinkl Cursive Looped" panose="02000000000000000000" pitchFamily="2" charset="0"/>
              </a:rPr>
              <a:t>We need to consider how to move forward.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224442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basically</a:t>
            </a:r>
          </a:p>
        </p:txBody>
      </p:sp>
    </p:spTree>
    <p:extLst>
      <p:ext uri="{BB962C8B-B14F-4D97-AF65-F5344CB8AC3E}">
        <p14:creationId xmlns:p14="http://schemas.microsoft.com/office/powerpoint/2010/main" val="2537044975"/>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consider</a:t>
            </a:r>
            <a:br>
              <a:rPr lang="en-GB" dirty="0">
                <a:latin typeface="Twinkl Cursive Looped" panose="02000000000000000000" pitchFamily="2" charset="0"/>
              </a:rPr>
            </a:br>
            <a:r>
              <a:rPr lang="en-GB" dirty="0">
                <a:latin typeface="Twinkl Cursive Looped" panose="02000000000000000000" pitchFamily="2" charset="0"/>
              </a:rPr>
              <a:t>We need to consider how to move forward.</a:t>
            </a:r>
            <a:endParaRPr lang="en-GB" i="1" dirty="0">
              <a:latin typeface="Twinkl Cursive Looped" panose="02000000000000000000" pitchFamily="2" charset="0"/>
            </a:endParaRPr>
          </a:p>
        </p:txBody>
      </p:sp>
      <p:pic>
        <p:nvPicPr>
          <p:cNvPr id="9218" name="Picture 2" descr="Image result for difficult clipart">
            <a:extLst>
              <a:ext uri="{FF2B5EF4-FFF2-40B4-BE49-F238E27FC236}">
                <a16:creationId xmlns:a16="http://schemas.microsoft.com/office/drawing/2014/main" id="{0B7559BD-BF0E-7971-8E47-A5D65B2BBF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686" y="710293"/>
            <a:ext cx="12954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1433498"/>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1" y="3080825"/>
            <a:ext cx="11609615"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need to consider how to move forward.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35746664"/>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1" y="3080825"/>
            <a:ext cx="11609615"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need to ________ how to move forward.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11454221"/>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1" y="3080825"/>
            <a:ext cx="11609615"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need to consider how to move forward.</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F6FB18E-1A01-9EA1-E03F-A211A6926D28}"/>
              </a:ext>
            </a:extLst>
          </p:cNvPr>
          <p:cNvSpPr/>
          <p:nvPr/>
        </p:nvSpPr>
        <p:spPr>
          <a:xfrm>
            <a:off x="4593770" y="2881396"/>
            <a:ext cx="2427516"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89681608"/>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19678919"/>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enough</a:t>
            </a:r>
            <a:br>
              <a:rPr lang="en-GB" dirty="0">
                <a:latin typeface="Twinkl Cursive Looped" panose="02000000000000000000" pitchFamily="2" charset="0"/>
              </a:rPr>
            </a:br>
            <a:r>
              <a:rPr lang="en-GB" dirty="0">
                <a:latin typeface="Twinkl Cursive Looped" panose="02000000000000000000" pitchFamily="2" charset="0"/>
              </a:rPr>
              <a:t>I have had enough food for lunch.</a:t>
            </a:r>
            <a:endParaRPr lang="en-GB" i="1" dirty="0"/>
          </a:p>
        </p:txBody>
      </p:sp>
    </p:spTree>
    <p:extLst>
      <p:ext uri="{BB962C8B-B14F-4D97-AF65-F5344CB8AC3E}">
        <p14:creationId xmlns:p14="http://schemas.microsoft.com/office/powerpoint/2010/main" val="1194724932"/>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enough</a:t>
            </a:r>
            <a:br>
              <a:rPr lang="en-GB" dirty="0">
                <a:latin typeface="Twinkl Cursive Looped" panose="02000000000000000000" pitchFamily="2" charset="0"/>
              </a:rPr>
            </a:br>
            <a:r>
              <a:rPr lang="en-GB" dirty="0">
                <a:latin typeface="Twinkl Cursive Looped" panose="02000000000000000000" pitchFamily="2" charset="0"/>
              </a:rPr>
              <a:t>I have had enough food for lunch.</a:t>
            </a:r>
            <a:endParaRPr lang="en-GB" i="1" dirty="0"/>
          </a:p>
        </p:txBody>
      </p:sp>
      <p:pic>
        <p:nvPicPr>
          <p:cNvPr id="75778" name="Picture 2" descr="Image result for enough food clipart">
            <a:extLst>
              <a:ext uri="{FF2B5EF4-FFF2-40B4-BE49-F238E27FC236}">
                <a16:creationId xmlns:a16="http://schemas.microsoft.com/office/drawing/2014/main" id="{D711C0A1-3277-A803-7E60-0920E21E99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959" y="400050"/>
            <a:ext cx="15716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9285130"/>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have had enough food for lunch.</a:t>
            </a:r>
            <a:endParaRPr lang="en-GB" i="1" dirty="0"/>
          </a:p>
        </p:txBody>
      </p:sp>
    </p:spTree>
    <p:extLst>
      <p:ext uri="{BB962C8B-B14F-4D97-AF65-F5344CB8AC3E}">
        <p14:creationId xmlns:p14="http://schemas.microsoft.com/office/powerpoint/2010/main" val="3026141749"/>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42900" y="3080825"/>
            <a:ext cx="1100455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have had ______ food for lunch.</a:t>
            </a:r>
            <a:endParaRPr lang="en-GB" i="1" dirty="0"/>
          </a:p>
        </p:txBody>
      </p:sp>
    </p:spTree>
    <p:extLst>
      <p:ext uri="{BB962C8B-B14F-4D97-AF65-F5344CB8AC3E}">
        <p14:creationId xmlns:p14="http://schemas.microsoft.com/office/powerpoint/2010/main" val="3160861566"/>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have had enough food for lunch.</a:t>
            </a:r>
            <a:endParaRPr lang="en-GB" i="1" dirty="0"/>
          </a:p>
        </p:txBody>
      </p:sp>
      <p:sp>
        <p:nvSpPr>
          <p:cNvPr id="3" name="Rectangle 2">
            <a:extLst>
              <a:ext uri="{FF2B5EF4-FFF2-40B4-BE49-F238E27FC236}">
                <a16:creationId xmlns:a16="http://schemas.microsoft.com/office/drawing/2014/main" id="{EF79BCC2-FB7F-B9F1-EF61-FF73A601FAB5}"/>
              </a:ext>
            </a:extLst>
          </p:cNvPr>
          <p:cNvSpPr/>
          <p:nvPr/>
        </p:nvSpPr>
        <p:spPr>
          <a:xfrm>
            <a:off x="4365170" y="3746810"/>
            <a:ext cx="2313216"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240989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basically</a:t>
            </a:r>
          </a:p>
        </p:txBody>
      </p:sp>
      <p:sp>
        <p:nvSpPr>
          <p:cNvPr id="3" name="Rectangle 2">
            <a:extLst>
              <a:ext uri="{FF2B5EF4-FFF2-40B4-BE49-F238E27FC236}">
                <a16:creationId xmlns:a16="http://schemas.microsoft.com/office/drawing/2014/main" id="{13BB5EC0-7A96-4D29-A835-6FAE896C31A4}"/>
              </a:ext>
            </a:extLst>
          </p:cNvPr>
          <p:cNvSpPr/>
          <p:nvPr/>
        </p:nvSpPr>
        <p:spPr>
          <a:xfrm>
            <a:off x="7249885"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53660535"/>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67109457"/>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21859827"/>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26572" y="1551215"/>
            <a:ext cx="1151164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Hurricanes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Basically, hurricanes are large, swirling storms that form over warm ocean waters.  People in the south of America consider hurricanes to be part of their everyday life.  They hit enough each year for people to actually  expect damage to their homes.  Some hurricanes cause dramatically more damage than others.  In August 2005 Hurricane Katrina hit New Orleans and caused flooding that tragically cost the lives of around 1800 people. </a:t>
            </a:r>
          </a:p>
        </p:txBody>
      </p:sp>
    </p:spTree>
    <p:extLst>
      <p:ext uri="{BB962C8B-B14F-4D97-AF65-F5344CB8AC3E}">
        <p14:creationId xmlns:p14="http://schemas.microsoft.com/office/powerpoint/2010/main" val="3175163242"/>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26572" y="1551215"/>
            <a:ext cx="1151164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Hurricanes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Basically</a:t>
            </a:r>
            <a:r>
              <a:rPr lang="en-GB" sz="4000" dirty="0">
                <a:solidFill>
                  <a:srgbClr val="000000"/>
                </a:solidFill>
                <a:effectLst/>
                <a:latin typeface="Twinkl Cursive Looped" panose="02000000000000000000" pitchFamily="2" charset="0"/>
                <a:ea typeface="Times New Roman" panose="02020603050405020304" pitchFamily="18" charset="0"/>
              </a:rPr>
              <a:t>, hurricanes are large, swirling storms that form over warm ocean waters.  People in the south of America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consider</a:t>
            </a:r>
            <a:r>
              <a:rPr lang="en-GB" sz="4000" dirty="0">
                <a:solidFill>
                  <a:srgbClr val="000000"/>
                </a:solidFill>
                <a:effectLst/>
                <a:latin typeface="Twinkl Cursive Looped" panose="02000000000000000000" pitchFamily="2" charset="0"/>
                <a:ea typeface="Times New Roman" panose="02020603050405020304" pitchFamily="18" charset="0"/>
              </a:rPr>
              <a:t> hurricanes to be part of their everyday life.  They hit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enough</a:t>
            </a:r>
            <a:r>
              <a:rPr lang="en-GB" sz="4000" dirty="0">
                <a:solidFill>
                  <a:srgbClr val="000000"/>
                </a:solidFill>
                <a:effectLst/>
                <a:latin typeface="Twinkl Cursive Looped" panose="02000000000000000000" pitchFamily="2" charset="0"/>
                <a:ea typeface="Times New Roman" panose="02020603050405020304" pitchFamily="18" charset="0"/>
              </a:rPr>
              <a:t> each year for people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actually </a:t>
            </a:r>
            <a:r>
              <a:rPr lang="en-GB" sz="4000" dirty="0">
                <a:solidFill>
                  <a:srgbClr val="000000"/>
                </a:solidFill>
                <a:effectLst/>
                <a:latin typeface="Twinkl Cursive Looped" panose="02000000000000000000" pitchFamily="2" charset="0"/>
                <a:ea typeface="Times New Roman" panose="02020603050405020304" pitchFamily="18" charset="0"/>
              </a:rPr>
              <a:t> expect damage to their homes.  Some hurricanes cause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dramatically</a:t>
            </a:r>
            <a:r>
              <a:rPr lang="en-GB" sz="4000" dirty="0">
                <a:solidFill>
                  <a:srgbClr val="000000"/>
                </a:solidFill>
                <a:effectLst/>
                <a:latin typeface="Twinkl Cursive Looped" panose="02000000000000000000" pitchFamily="2" charset="0"/>
                <a:ea typeface="Times New Roman" panose="02020603050405020304" pitchFamily="18" charset="0"/>
              </a:rPr>
              <a:t> more damage than others.  In August 2005 Hurricane Katrina hit New Orleans and caused flooding that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tragically </a:t>
            </a:r>
            <a:r>
              <a:rPr lang="en-GB" sz="4000" dirty="0">
                <a:solidFill>
                  <a:srgbClr val="000000"/>
                </a:solidFill>
                <a:effectLst/>
                <a:latin typeface="Twinkl Cursive Looped" panose="02000000000000000000" pitchFamily="2" charset="0"/>
                <a:ea typeface="Times New Roman" panose="02020603050405020304" pitchFamily="18" charset="0"/>
              </a:rPr>
              <a:t>cost the lives of around 1800 people. </a:t>
            </a:r>
          </a:p>
        </p:txBody>
      </p:sp>
    </p:spTree>
    <p:extLst>
      <p:ext uri="{BB962C8B-B14F-4D97-AF65-F5344CB8AC3E}">
        <p14:creationId xmlns:p14="http://schemas.microsoft.com/office/powerpoint/2010/main" val="3324458172"/>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02829822"/>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Some hurricanes cause dramatically more damage than others.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280304219"/>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1</a:t>
            </a:r>
          </a:p>
          <a:p>
            <a:r>
              <a:rPr lang="en-GB" sz="7200" dirty="0">
                <a:latin typeface="Twinkl Cursive Looped" panose="02000000000000000000" pitchFamily="2" charset="0"/>
              </a:rPr>
              <a:t>Week 4 - Friday</a:t>
            </a:r>
          </a:p>
          <a:p>
            <a:endParaRPr lang="en-GB" sz="7200" dirty="0"/>
          </a:p>
        </p:txBody>
      </p:sp>
    </p:spTree>
    <p:extLst>
      <p:ext uri="{BB962C8B-B14F-4D97-AF65-F5344CB8AC3E}">
        <p14:creationId xmlns:p14="http://schemas.microsoft.com/office/powerpoint/2010/main" val="1658145137"/>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05F0BF4-1F74-C602-EB31-F99315C4EF28}"/>
              </a:ext>
            </a:extLst>
          </p:cNvPr>
          <p:cNvPicPr>
            <a:picLocks noChangeAspect="1"/>
          </p:cNvPicPr>
          <p:nvPr/>
        </p:nvPicPr>
        <p:blipFill rotWithShape="1">
          <a:blip r:embed="rId2"/>
          <a:srcRect l="19018" t="24273" r="18170" b="9742"/>
          <a:stretch/>
        </p:blipFill>
        <p:spPr>
          <a:xfrm>
            <a:off x="0" y="0"/>
            <a:ext cx="11642271" cy="6876139"/>
          </a:xfrm>
          <a:prstGeom prst="rect">
            <a:avLst/>
          </a:prstGeom>
        </p:spPr>
      </p:pic>
    </p:spTree>
    <p:extLst>
      <p:ext uri="{BB962C8B-B14F-4D97-AF65-F5344CB8AC3E}">
        <p14:creationId xmlns:p14="http://schemas.microsoft.com/office/powerpoint/2010/main" val="1242905271"/>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busy</a:t>
            </a:r>
          </a:p>
        </p:txBody>
      </p:sp>
    </p:spTree>
    <p:extLst>
      <p:ext uri="{BB962C8B-B14F-4D97-AF65-F5344CB8AC3E}">
        <p14:creationId xmlns:p14="http://schemas.microsoft.com/office/powerpoint/2010/main" val="38668644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basically</a:t>
            </a:r>
          </a:p>
        </p:txBody>
      </p:sp>
      <p:sp>
        <p:nvSpPr>
          <p:cNvPr id="3" name="Rectangle 2">
            <a:extLst>
              <a:ext uri="{FF2B5EF4-FFF2-40B4-BE49-F238E27FC236}">
                <a16:creationId xmlns:a16="http://schemas.microsoft.com/office/drawing/2014/main" id="{13BB5EC0-7A96-4D29-A835-6FAE896C31A4}"/>
              </a:ext>
            </a:extLst>
          </p:cNvPr>
          <p:cNvSpPr/>
          <p:nvPr/>
        </p:nvSpPr>
        <p:spPr>
          <a:xfrm>
            <a:off x="7249885"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2706" name="Picture 2" descr="Image result for basically clipart">
            <a:extLst>
              <a:ext uri="{FF2B5EF4-FFF2-40B4-BE49-F238E27FC236}">
                <a16:creationId xmlns:a16="http://schemas.microsoft.com/office/drawing/2014/main" id="{8EB2739A-7112-D5EA-0C64-B7C92D041D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957" y="465364"/>
            <a:ext cx="20574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005477"/>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early</a:t>
            </a:r>
          </a:p>
        </p:txBody>
      </p:sp>
    </p:spTree>
    <p:extLst>
      <p:ext uri="{BB962C8B-B14F-4D97-AF65-F5344CB8AC3E}">
        <p14:creationId xmlns:p14="http://schemas.microsoft.com/office/powerpoint/2010/main" val="3221187074"/>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interact</a:t>
            </a:r>
          </a:p>
        </p:txBody>
      </p:sp>
    </p:spTree>
    <p:extLst>
      <p:ext uri="{BB962C8B-B14F-4D97-AF65-F5344CB8AC3E}">
        <p14:creationId xmlns:p14="http://schemas.microsoft.com/office/powerpoint/2010/main" val="2916884084"/>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interfere</a:t>
            </a:r>
          </a:p>
        </p:txBody>
      </p:sp>
    </p:spTree>
    <p:extLst>
      <p:ext uri="{BB962C8B-B14F-4D97-AF65-F5344CB8AC3E}">
        <p14:creationId xmlns:p14="http://schemas.microsoft.com/office/powerpoint/2010/main" val="1612179683"/>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intercity</a:t>
            </a:r>
          </a:p>
        </p:txBody>
      </p:sp>
    </p:spTree>
    <p:extLst>
      <p:ext uri="{BB962C8B-B14F-4D97-AF65-F5344CB8AC3E}">
        <p14:creationId xmlns:p14="http://schemas.microsoft.com/office/powerpoint/2010/main" val="4213858259"/>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international</a:t>
            </a:r>
          </a:p>
        </p:txBody>
      </p:sp>
    </p:spTree>
    <p:extLst>
      <p:ext uri="{BB962C8B-B14F-4D97-AF65-F5344CB8AC3E}">
        <p14:creationId xmlns:p14="http://schemas.microsoft.com/office/powerpoint/2010/main" val="4118669830"/>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intermediate</a:t>
            </a:r>
          </a:p>
        </p:txBody>
      </p:sp>
    </p:spTree>
    <p:extLst>
      <p:ext uri="{BB962C8B-B14F-4D97-AF65-F5344CB8AC3E}">
        <p14:creationId xmlns:p14="http://schemas.microsoft.com/office/powerpoint/2010/main" val="2242183891"/>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internet</a:t>
            </a:r>
          </a:p>
        </p:txBody>
      </p:sp>
    </p:spTree>
    <p:extLst>
      <p:ext uri="{BB962C8B-B14F-4D97-AF65-F5344CB8AC3E}">
        <p14:creationId xmlns:p14="http://schemas.microsoft.com/office/powerpoint/2010/main" val="680978058"/>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superman</a:t>
            </a:r>
          </a:p>
        </p:txBody>
      </p:sp>
    </p:spTree>
    <p:extLst>
      <p:ext uri="{BB962C8B-B14F-4D97-AF65-F5344CB8AC3E}">
        <p14:creationId xmlns:p14="http://schemas.microsoft.com/office/powerpoint/2010/main" val="4064547850"/>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supercharged</a:t>
            </a:r>
          </a:p>
        </p:txBody>
      </p:sp>
    </p:spTree>
    <p:extLst>
      <p:ext uri="{BB962C8B-B14F-4D97-AF65-F5344CB8AC3E}">
        <p14:creationId xmlns:p14="http://schemas.microsoft.com/office/powerpoint/2010/main" val="606007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05F0BF4-1F74-C602-EB31-F99315C4EF28}"/>
              </a:ext>
            </a:extLst>
          </p:cNvPr>
          <p:cNvPicPr>
            <a:picLocks noChangeAspect="1"/>
          </p:cNvPicPr>
          <p:nvPr/>
        </p:nvPicPr>
        <p:blipFill rotWithShape="1">
          <a:blip r:embed="rId2"/>
          <a:srcRect l="19018" t="24273" r="18170" b="9742"/>
          <a:stretch/>
        </p:blipFill>
        <p:spPr>
          <a:xfrm>
            <a:off x="0" y="0"/>
            <a:ext cx="11642271" cy="6876139"/>
          </a:xfrm>
          <a:prstGeom prst="rect">
            <a:avLst/>
          </a:prstGeom>
        </p:spPr>
      </p:pic>
    </p:spTree>
    <p:extLst>
      <p:ext uri="{BB962C8B-B14F-4D97-AF65-F5344CB8AC3E}">
        <p14:creationId xmlns:p14="http://schemas.microsoft.com/office/powerpoint/2010/main" val="37560290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frantically</a:t>
            </a:r>
          </a:p>
        </p:txBody>
      </p:sp>
    </p:spTree>
    <p:extLst>
      <p:ext uri="{BB962C8B-B14F-4D97-AF65-F5344CB8AC3E}">
        <p14:creationId xmlns:p14="http://schemas.microsoft.com/office/powerpoint/2010/main" val="1859828371"/>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supernatural </a:t>
            </a:r>
          </a:p>
        </p:txBody>
      </p:sp>
    </p:spTree>
    <p:extLst>
      <p:ext uri="{BB962C8B-B14F-4D97-AF65-F5344CB8AC3E}">
        <p14:creationId xmlns:p14="http://schemas.microsoft.com/office/powerpoint/2010/main" val="3045267707"/>
      </p:ext>
    </p:extLst>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superfast</a:t>
            </a:r>
          </a:p>
        </p:txBody>
      </p:sp>
    </p:spTree>
    <p:extLst>
      <p:ext uri="{BB962C8B-B14F-4D97-AF65-F5344CB8AC3E}">
        <p14:creationId xmlns:p14="http://schemas.microsoft.com/office/powerpoint/2010/main" val="3828583464"/>
      </p:ext>
    </p:extLst>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superfan</a:t>
            </a:r>
          </a:p>
        </p:txBody>
      </p:sp>
    </p:spTree>
    <p:extLst>
      <p:ext uri="{BB962C8B-B14F-4D97-AF65-F5344CB8AC3E}">
        <p14:creationId xmlns:p14="http://schemas.microsoft.com/office/powerpoint/2010/main" val="2974311952"/>
      </p:ext>
    </p:extLst>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supercool</a:t>
            </a:r>
          </a:p>
        </p:txBody>
      </p:sp>
    </p:spTree>
    <p:extLst>
      <p:ext uri="{BB962C8B-B14F-4D97-AF65-F5344CB8AC3E}">
        <p14:creationId xmlns:p14="http://schemas.microsoft.com/office/powerpoint/2010/main" val="3931376148"/>
      </p:ext>
    </p:extLst>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basically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frantically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dramatically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magically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tragically</a:t>
            </a:r>
          </a:p>
        </p:txBody>
      </p:sp>
    </p:spTree>
    <p:extLst>
      <p:ext uri="{BB962C8B-B14F-4D97-AF65-F5344CB8AC3E}">
        <p14:creationId xmlns:p14="http://schemas.microsoft.com/office/powerpoint/2010/main" val="8057828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frantically</a:t>
            </a:r>
          </a:p>
        </p:txBody>
      </p:sp>
      <p:sp>
        <p:nvSpPr>
          <p:cNvPr id="3" name="Rectangle 2">
            <a:extLst>
              <a:ext uri="{FF2B5EF4-FFF2-40B4-BE49-F238E27FC236}">
                <a16:creationId xmlns:a16="http://schemas.microsoft.com/office/drawing/2014/main" id="{0366E0B6-702E-4814-82C6-08CA2D13F3C9}"/>
              </a:ext>
            </a:extLst>
          </p:cNvPr>
          <p:cNvSpPr/>
          <p:nvPr/>
        </p:nvSpPr>
        <p:spPr>
          <a:xfrm>
            <a:off x="7200903" y="369025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76882615"/>
      </p:ext>
    </p:extLst>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comically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actually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err="1">
                <a:latin typeface="Twinkl Cursive Looped" panose="02000000000000000000" pitchFamily="2" charset="0"/>
              </a:rPr>
              <a:t>accidentially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occasionally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eventually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finally </a:t>
            </a:r>
          </a:p>
        </p:txBody>
      </p:sp>
    </p:spTree>
    <p:extLst>
      <p:ext uri="{BB962C8B-B14F-4D97-AF65-F5344CB8AC3E}">
        <p14:creationId xmlns:p14="http://schemas.microsoft.com/office/powerpoint/2010/main" val="3759821407"/>
      </p:ext>
    </p:extLst>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dynamically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consider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frantically</a:t>
            </a:r>
          </a:p>
        </p:txBody>
      </p:sp>
      <p:sp>
        <p:nvSpPr>
          <p:cNvPr id="3" name="Rectangle 2">
            <a:extLst>
              <a:ext uri="{FF2B5EF4-FFF2-40B4-BE49-F238E27FC236}">
                <a16:creationId xmlns:a16="http://schemas.microsoft.com/office/drawing/2014/main" id="{0366E0B6-702E-4814-82C6-08CA2D13F3C9}"/>
              </a:ext>
            </a:extLst>
          </p:cNvPr>
          <p:cNvSpPr/>
          <p:nvPr/>
        </p:nvSpPr>
        <p:spPr>
          <a:xfrm>
            <a:off x="7200903" y="369025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3730" name="Picture 2" descr="Image result for frantiically clipart">
            <a:extLst>
              <a:ext uri="{FF2B5EF4-FFF2-40B4-BE49-F238E27FC236}">
                <a16:creationId xmlns:a16="http://schemas.microsoft.com/office/drawing/2014/main" id="{1CB9E2A1-4428-47CA-4574-0957A342BE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771" y="573541"/>
            <a:ext cx="243840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9926060"/>
      </p:ext>
    </p:extLst>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busy early consider enough interact  supercharged basically magically actually finally </a:t>
            </a:r>
          </a:p>
        </p:txBody>
      </p:sp>
    </p:spTree>
    <p:extLst>
      <p:ext uri="{BB962C8B-B14F-4D97-AF65-F5344CB8AC3E}">
        <p14:creationId xmlns:p14="http://schemas.microsoft.com/office/powerpoint/2010/main" val="3886991875"/>
      </p:ext>
    </p:extLst>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79614" y="2274838"/>
            <a:ext cx="11789229" cy="830997"/>
          </a:xfrm>
          <a:prstGeom prst="rect">
            <a:avLst/>
          </a:prstGeom>
          <a:noFill/>
        </p:spPr>
        <p:txBody>
          <a:bodyPr wrap="square" rtlCol="0">
            <a:spAutoFit/>
          </a:bodyPr>
          <a:lstStyle/>
          <a:p>
            <a:r>
              <a:rPr lang="en-GB" sz="4800" dirty="0">
                <a:latin typeface="Twinkl Cursive Looped" panose="02000000000000000000" pitchFamily="2" charset="0"/>
              </a:rPr>
              <a:t>We need to consider how to move forward.</a:t>
            </a:r>
            <a:endParaRPr lang="en-GB" sz="7200" dirty="0"/>
          </a:p>
        </p:txBody>
      </p:sp>
    </p:spTree>
    <p:extLst>
      <p:ext uri="{BB962C8B-B14F-4D97-AF65-F5344CB8AC3E}">
        <p14:creationId xmlns:p14="http://schemas.microsoft.com/office/powerpoint/2010/main" val="694825332"/>
      </p:ext>
    </p:extLst>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9" y="3777066"/>
            <a:ext cx="11800115" cy="646331"/>
          </a:xfrm>
          <a:prstGeom prst="rect">
            <a:avLst/>
          </a:prstGeom>
          <a:noFill/>
        </p:spPr>
        <p:txBody>
          <a:bodyPr wrap="square" rtlCol="0">
            <a:spAutoFit/>
          </a:bodyPr>
          <a:lstStyle/>
          <a:p>
            <a:r>
              <a:rPr lang="en-GB" sz="3600" dirty="0">
                <a:solidFill>
                  <a:srgbClr val="FFC000"/>
                </a:solidFill>
                <a:latin typeface="Twinkl Cursive Looped" panose="02000000000000000000" pitchFamily="2" charset="0"/>
              </a:rPr>
              <a:t>Pronoun </a:t>
            </a:r>
            <a:r>
              <a:rPr lang="en-GB" sz="3600" dirty="0">
                <a:solidFill>
                  <a:schemeClr val="accent1"/>
                </a:solidFill>
                <a:latin typeface="Twinkl Cursive Looped" panose="02000000000000000000" pitchFamily="2" charset="0"/>
              </a:rPr>
              <a:t>verb </a:t>
            </a:r>
            <a:r>
              <a:rPr lang="en-GB" sz="3600" dirty="0" err="1">
                <a:solidFill>
                  <a:schemeClr val="accent1"/>
                </a:solidFill>
                <a:latin typeface="Twinkl Cursive Looped" panose="02000000000000000000" pitchFamily="2" charset="0"/>
              </a:rPr>
              <a:t>verb</a:t>
            </a:r>
            <a:r>
              <a:rPr lang="en-GB" sz="3600" dirty="0">
                <a:solidFill>
                  <a:schemeClr val="accent1"/>
                </a:solidFill>
                <a:latin typeface="Twinkl Cursive Looped" panose="02000000000000000000" pitchFamily="2" charset="0"/>
              </a:rPr>
              <a:t> </a:t>
            </a:r>
            <a:r>
              <a:rPr lang="en-GB" sz="3600" dirty="0">
                <a:solidFill>
                  <a:schemeClr val="accent6"/>
                </a:solidFill>
                <a:latin typeface="Twinkl Cursive Looped" panose="02000000000000000000" pitchFamily="2" charset="0"/>
              </a:rPr>
              <a:t>adverb</a:t>
            </a:r>
            <a:r>
              <a:rPr lang="en-GB" sz="3600" dirty="0">
                <a:solidFill>
                  <a:srgbClr val="FFC000"/>
                </a:solidFill>
                <a:latin typeface="Twinkl Cursive Looped" panose="02000000000000000000" pitchFamily="2" charset="0"/>
              </a:rPr>
              <a:t> pronoun </a:t>
            </a:r>
            <a:r>
              <a:rPr lang="en-GB" sz="3600" dirty="0">
                <a:solidFill>
                  <a:schemeClr val="accent1"/>
                </a:solidFill>
                <a:latin typeface="Twinkl Cursive Looped" panose="02000000000000000000" pitchFamily="2" charset="0"/>
              </a:rPr>
              <a:t>verb </a:t>
            </a:r>
            <a:r>
              <a:rPr lang="en-GB" sz="3600" dirty="0">
                <a:solidFill>
                  <a:schemeClr val="accent6"/>
                </a:solidFill>
                <a:latin typeface="Twinkl Cursive Looped" panose="02000000000000000000" pitchFamily="2" charset="0"/>
              </a:rPr>
              <a:t>adverb </a:t>
            </a:r>
            <a:endParaRPr lang="en-GB" sz="3600" dirty="0">
              <a:solidFill>
                <a:srgbClr val="FF0000"/>
              </a:solidFill>
              <a:latin typeface="Twinkl Cursive Looped" panose="02000000000000000000" pitchFamily="2" charset="0"/>
            </a:endParaRPr>
          </a:p>
        </p:txBody>
      </p:sp>
      <p:sp>
        <p:nvSpPr>
          <p:cNvPr id="3" name="TextBox 2">
            <a:extLst>
              <a:ext uri="{FF2B5EF4-FFF2-40B4-BE49-F238E27FC236}">
                <a16:creationId xmlns:a16="http://schemas.microsoft.com/office/drawing/2014/main" id="{E500F0D3-C8EE-77CA-D8A5-2252D46724AA}"/>
              </a:ext>
            </a:extLst>
          </p:cNvPr>
          <p:cNvSpPr txBox="1"/>
          <p:nvPr/>
        </p:nvSpPr>
        <p:spPr>
          <a:xfrm>
            <a:off x="130629" y="1678437"/>
            <a:ext cx="12061371" cy="830997"/>
          </a:xfrm>
          <a:prstGeom prst="rect">
            <a:avLst/>
          </a:prstGeom>
          <a:noFill/>
        </p:spPr>
        <p:txBody>
          <a:bodyPr wrap="square" rtlCol="0">
            <a:spAutoFit/>
          </a:bodyPr>
          <a:lstStyle/>
          <a:p>
            <a:r>
              <a:rPr lang="en-GB" sz="4800" dirty="0">
                <a:latin typeface="Twinkl Cursive Looped" panose="02000000000000000000" pitchFamily="2" charset="0"/>
              </a:rPr>
              <a:t>We need to consider how to move forward.</a:t>
            </a:r>
            <a:endParaRPr lang="en-GB" sz="7200" dirty="0"/>
          </a:p>
        </p:txBody>
      </p:sp>
    </p:spTree>
    <p:extLst>
      <p:ext uri="{BB962C8B-B14F-4D97-AF65-F5344CB8AC3E}">
        <p14:creationId xmlns:p14="http://schemas.microsoft.com/office/powerpoint/2010/main" val="2625843251"/>
      </p:ext>
    </p:extLst>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9" y="3777066"/>
            <a:ext cx="11800115" cy="646331"/>
          </a:xfrm>
          <a:prstGeom prst="rect">
            <a:avLst/>
          </a:prstGeom>
          <a:noFill/>
        </p:spPr>
        <p:txBody>
          <a:bodyPr wrap="square" rtlCol="0">
            <a:spAutoFit/>
          </a:bodyPr>
          <a:lstStyle/>
          <a:p>
            <a:r>
              <a:rPr lang="en-GB" sz="3600" dirty="0">
                <a:solidFill>
                  <a:srgbClr val="FFC000"/>
                </a:solidFill>
                <a:latin typeface="Twinkl Cursive Looped" panose="02000000000000000000" pitchFamily="2" charset="0"/>
              </a:rPr>
              <a:t>Pronoun </a:t>
            </a:r>
            <a:r>
              <a:rPr lang="en-GB" sz="3600" dirty="0">
                <a:solidFill>
                  <a:schemeClr val="accent1"/>
                </a:solidFill>
                <a:latin typeface="Twinkl Cursive Looped" panose="02000000000000000000" pitchFamily="2" charset="0"/>
              </a:rPr>
              <a:t>verb </a:t>
            </a:r>
            <a:r>
              <a:rPr lang="en-GB" sz="3600" dirty="0" err="1">
                <a:solidFill>
                  <a:schemeClr val="accent1"/>
                </a:solidFill>
                <a:highlight>
                  <a:srgbClr val="FFFF00"/>
                </a:highlight>
                <a:latin typeface="Twinkl Cursive Looped" panose="02000000000000000000" pitchFamily="2" charset="0"/>
              </a:rPr>
              <a:t>verb</a:t>
            </a:r>
            <a:r>
              <a:rPr lang="en-GB" sz="3600" dirty="0">
                <a:solidFill>
                  <a:schemeClr val="accent1"/>
                </a:solidFill>
                <a:highlight>
                  <a:srgbClr val="FFFF00"/>
                </a:highlight>
                <a:latin typeface="Twinkl Cursive Looped" panose="02000000000000000000" pitchFamily="2" charset="0"/>
              </a:rPr>
              <a:t> </a:t>
            </a:r>
            <a:r>
              <a:rPr lang="en-GB" sz="3600" dirty="0">
                <a:solidFill>
                  <a:schemeClr val="accent6"/>
                </a:solidFill>
                <a:latin typeface="Twinkl Cursive Looped" panose="02000000000000000000" pitchFamily="2" charset="0"/>
              </a:rPr>
              <a:t>adverb</a:t>
            </a:r>
            <a:r>
              <a:rPr lang="en-GB" sz="3600" dirty="0">
                <a:solidFill>
                  <a:srgbClr val="FFC000"/>
                </a:solidFill>
                <a:latin typeface="Twinkl Cursive Looped" panose="02000000000000000000" pitchFamily="2" charset="0"/>
              </a:rPr>
              <a:t> pronoun </a:t>
            </a:r>
            <a:r>
              <a:rPr lang="en-GB" sz="3600" dirty="0">
                <a:solidFill>
                  <a:schemeClr val="accent1"/>
                </a:solidFill>
                <a:latin typeface="Twinkl Cursive Looped" panose="02000000000000000000" pitchFamily="2" charset="0"/>
              </a:rPr>
              <a:t>verb </a:t>
            </a:r>
            <a:r>
              <a:rPr lang="en-GB" sz="3600" dirty="0">
                <a:solidFill>
                  <a:schemeClr val="accent6"/>
                </a:solidFill>
                <a:latin typeface="Twinkl Cursive Looped" panose="02000000000000000000" pitchFamily="2" charset="0"/>
              </a:rPr>
              <a:t>adverb </a:t>
            </a:r>
            <a:endParaRPr lang="en-GB" sz="3600" dirty="0">
              <a:solidFill>
                <a:srgbClr val="FF0000"/>
              </a:solidFill>
              <a:latin typeface="Twinkl Cursive Looped" panose="02000000000000000000" pitchFamily="2" charset="0"/>
            </a:endParaRPr>
          </a:p>
        </p:txBody>
      </p:sp>
      <p:sp>
        <p:nvSpPr>
          <p:cNvPr id="3" name="TextBox 2">
            <a:extLst>
              <a:ext uri="{FF2B5EF4-FFF2-40B4-BE49-F238E27FC236}">
                <a16:creationId xmlns:a16="http://schemas.microsoft.com/office/drawing/2014/main" id="{E500F0D3-C8EE-77CA-D8A5-2252D46724AA}"/>
              </a:ext>
            </a:extLst>
          </p:cNvPr>
          <p:cNvSpPr txBox="1"/>
          <p:nvPr/>
        </p:nvSpPr>
        <p:spPr>
          <a:xfrm>
            <a:off x="130629" y="1678437"/>
            <a:ext cx="12061371" cy="830997"/>
          </a:xfrm>
          <a:prstGeom prst="rect">
            <a:avLst/>
          </a:prstGeom>
          <a:noFill/>
        </p:spPr>
        <p:txBody>
          <a:bodyPr wrap="square" rtlCol="0">
            <a:spAutoFit/>
          </a:bodyPr>
          <a:lstStyle/>
          <a:p>
            <a:r>
              <a:rPr lang="en-GB" sz="4800" dirty="0">
                <a:latin typeface="Twinkl Cursive Looped" panose="02000000000000000000" pitchFamily="2" charset="0"/>
              </a:rPr>
              <a:t>We need to </a:t>
            </a:r>
            <a:r>
              <a:rPr lang="en-GB" sz="4800" dirty="0">
                <a:highlight>
                  <a:srgbClr val="FFFF00"/>
                </a:highlight>
                <a:latin typeface="Twinkl Cursive Looped" panose="02000000000000000000" pitchFamily="2" charset="0"/>
              </a:rPr>
              <a:t>consider</a:t>
            </a:r>
            <a:r>
              <a:rPr lang="en-GB" sz="4800" dirty="0">
                <a:latin typeface="Twinkl Cursive Looped" panose="02000000000000000000" pitchFamily="2" charset="0"/>
              </a:rPr>
              <a:t> how to move forward.</a:t>
            </a:r>
            <a:endParaRPr lang="en-GB" sz="7200" dirty="0"/>
          </a:p>
        </p:txBody>
      </p:sp>
    </p:spTree>
    <p:extLst>
      <p:ext uri="{BB962C8B-B14F-4D97-AF65-F5344CB8AC3E}">
        <p14:creationId xmlns:p14="http://schemas.microsoft.com/office/powerpoint/2010/main" val="3397851371"/>
      </p:ext>
    </p:extLst>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1015663"/>
          </a:xfrm>
          <a:prstGeom prst="rect">
            <a:avLst/>
          </a:prstGeom>
          <a:noFill/>
        </p:spPr>
        <p:txBody>
          <a:bodyPr wrap="square" rtlCol="0">
            <a:spAutoFit/>
          </a:bodyPr>
          <a:lstStyle/>
          <a:p>
            <a:r>
              <a:rPr lang="en-GB" sz="6000" dirty="0">
                <a:latin typeface="Twinkl Cursive Looped" panose="02000000000000000000" pitchFamily="2" charset="0"/>
              </a:rPr>
              <a:t>I have had enough food for lunch.</a:t>
            </a:r>
            <a:endParaRPr lang="en-GB" sz="6600" dirty="0"/>
          </a:p>
        </p:txBody>
      </p:sp>
    </p:spTree>
    <p:extLst>
      <p:ext uri="{BB962C8B-B14F-4D97-AF65-F5344CB8AC3E}">
        <p14:creationId xmlns:p14="http://schemas.microsoft.com/office/powerpoint/2010/main" val="1181201419"/>
      </p:ext>
    </p:extLst>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2646878"/>
          </a:xfrm>
          <a:prstGeom prst="rect">
            <a:avLst/>
          </a:prstGeom>
          <a:noFill/>
        </p:spPr>
        <p:txBody>
          <a:bodyPr wrap="square" rtlCol="0">
            <a:spAutoFit/>
          </a:bodyPr>
          <a:lstStyle/>
          <a:p>
            <a:r>
              <a:rPr lang="en-GB" sz="6000" dirty="0">
                <a:latin typeface="Twinkl Cursive Looped" panose="02000000000000000000" pitchFamily="2" charset="0"/>
              </a:rPr>
              <a:t>I have had enough food for lunch.</a:t>
            </a:r>
          </a:p>
          <a:p>
            <a:endParaRPr lang="en-GB" sz="6600" dirty="0">
              <a:latin typeface="Twinkl Cursive Looped" panose="02000000000000000000" pitchFamily="2" charset="0"/>
            </a:endParaRPr>
          </a:p>
          <a:p>
            <a:r>
              <a:rPr lang="en-GB" sz="4000" dirty="0">
                <a:solidFill>
                  <a:srgbClr val="FFC000"/>
                </a:solidFill>
                <a:latin typeface="Twinkl Cursive Looped" panose="02000000000000000000" pitchFamily="2" charset="0"/>
              </a:rPr>
              <a:t>Pronoun </a:t>
            </a:r>
            <a:r>
              <a:rPr lang="en-GB" sz="4000" dirty="0">
                <a:solidFill>
                  <a:schemeClr val="accent1"/>
                </a:solidFill>
                <a:latin typeface="Twinkl Cursive Looped" panose="02000000000000000000" pitchFamily="2" charset="0"/>
              </a:rPr>
              <a:t>verb </a:t>
            </a:r>
            <a:r>
              <a:rPr lang="en-GB" sz="4000" dirty="0" err="1">
                <a:solidFill>
                  <a:schemeClr val="accent1"/>
                </a:solidFill>
                <a:latin typeface="Twinkl Cursive Looped" panose="02000000000000000000" pitchFamily="2" charset="0"/>
              </a:rPr>
              <a:t>verb</a:t>
            </a:r>
            <a:r>
              <a:rPr lang="en-GB" sz="4000" dirty="0">
                <a:solidFill>
                  <a:schemeClr val="accent1"/>
                </a:solidFill>
                <a:latin typeface="Twinkl Cursive Looped" panose="02000000000000000000" pitchFamily="2" charset="0"/>
              </a:rPr>
              <a:t> </a:t>
            </a:r>
            <a:r>
              <a:rPr lang="en-GB" sz="4000" dirty="0">
                <a:solidFill>
                  <a:schemeClr val="accent2"/>
                </a:solidFill>
                <a:latin typeface="Twinkl Cursive Looped" panose="02000000000000000000" pitchFamily="2" charset="0"/>
              </a:rPr>
              <a:t>adjective </a:t>
            </a:r>
            <a:r>
              <a:rPr lang="en-GB" sz="4000" dirty="0">
                <a:solidFill>
                  <a:srgbClr val="FF0000"/>
                </a:solidFill>
                <a:latin typeface="Twinkl Cursive Looped" panose="02000000000000000000" pitchFamily="2" charset="0"/>
              </a:rPr>
              <a:t>noun </a:t>
            </a:r>
            <a:r>
              <a:rPr lang="en-GB" sz="4000" dirty="0">
                <a:solidFill>
                  <a:schemeClr val="accent6"/>
                </a:solidFill>
                <a:latin typeface="Twinkl Cursive Looped" panose="02000000000000000000" pitchFamily="2" charset="0"/>
              </a:rPr>
              <a:t>preposition </a:t>
            </a:r>
            <a:r>
              <a:rPr lang="en-GB" sz="4000" dirty="0">
                <a:solidFill>
                  <a:srgbClr val="FF0000"/>
                </a:solidFill>
                <a:latin typeface="Twinkl Cursive Looped" panose="02000000000000000000" pitchFamily="2" charset="0"/>
              </a:rPr>
              <a:t>noun</a:t>
            </a:r>
            <a:endParaRPr lang="en-GB" sz="7200" dirty="0"/>
          </a:p>
        </p:txBody>
      </p:sp>
    </p:spTree>
    <p:extLst>
      <p:ext uri="{BB962C8B-B14F-4D97-AF65-F5344CB8AC3E}">
        <p14:creationId xmlns:p14="http://schemas.microsoft.com/office/powerpoint/2010/main" val="2468947006"/>
      </p:ext>
    </p:extLst>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2646878"/>
          </a:xfrm>
          <a:prstGeom prst="rect">
            <a:avLst/>
          </a:prstGeom>
          <a:noFill/>
        </p:spPr>
        <p:txBody>
          <a:bodyPr wrap="square" rtlCol="0">
            <a:spAutoFit/>
          </a:bodyPr>
          <a:lstStyle/>
          <a:p>
            <a:r>
              <a:rPr lang="en-GB" sz="6000" dirty="0">
                <a:latin typeface="Twinkl Cursive Looped" panose="02000000000000000000" pitchFamily="2" charset="0"/>
              </a:rPr>
              <a:t>I have had </a:t>
            </a:r>
            <a:r>
              <a:rPr lang="en-GB" sz="6000" dirty="0">
                <a:highlight>
                  <a:srgbClr val="FFFF00"/>
                </a:highlight>
                <a:latin typeface="Twinkl Cursive Looped" panose="02000000000000000000" pitchFamily="2" charset="0"/>
              </a:rPr>
              <a:t>enough</a:t>
            </a:r>
            <a:r>
              <a:rPr lang="en-GB" sz="6000" dirty="0">
                <a:latin typeface="Twinkl Cursive Looped" panose="02000000000000000000" pitchFamily="2" charset="0"/>
              </a:rPr>
              <a:t> food for lunch.</a:t>
            </a:r>
          </a:p>
          <a:p>
            <a:endParaRPr lang="en-GB" sz="6600" dirty="0">
              <a:latin typeface="Twinkl Cursive Looped" panose="02000000000000000000" pitchFamily="2" charset="0"/>
            </a:endParaRPr>
          </a:p>
          <a:p>
            <a:r>
              <a:rPr lang="en-GB" sz="4000" dirty="0">
                <a:solidFill>
                  <a:srgbClr val="FFC000"/>
                </a:solidFill>
                <a:latin typeface="Twinkl Cursive Looped" panose="02000000000000000000" pitchFamily="2" charset="0"/>
              </a:rPr>
              <a:t>Pronoun </a:t>
            </a:r>
            <a:r>
              <a:rPr lang="en-GB" sz="4000" dirty="0">
                <a:solidFill>
                  <a:schemeClr val="accent1"/>
                </a:solidFill>
                <a:latin typeface="Twinkl Cursive Looped" panose="02000000000000000000" pitchFamily="2" charset="0"/>
              </a:rPr>
              <a:t>verb </a:t>
            </a:r>
            <a:r>
              <a:rPr lang="en-GB" sz="4000" dirty="0" err="1">
                <a:solidFill>
                  <a:schemeClr val="accent1"/>
                </a:solidFill>
                <a:latin typeface="Twinkl Cursive Looped" panose="02000000000000000000" pitchFamily="2" charset="0"/>
              </a:rPr>
              <a:t>verb</a:t>
            </a:r>
            <a:r>
              <a:rPr lang="en-GB" sz="4000" dirty="0">
                <a:solidFill>
                  <a:schemeClr val="accent1"/>
                </a:solidFill>
                <a:latin typeface="Twinkl Cursive Looped" panose="02000000000000000000" pitchFamily="2" charset="0"/>
              </a:rPr>
              <a:t> </a:t>
            </a:r>
            <a:r>
              <a:rPr lang="en-GB" sz="4000" dirty="0">
                <a:solidFill>
                  <a:schemeClr val="accent2"/>
                </a:solidFill>
                <a:highlight>
                  <a:srgbClr val="FFFF00"/>
                </a:highlight>
                <a:latin typeface="Twinkl Cursive Looped" panose="02000000000000000000" pitchFamily="2" charset="0"/>
              </a:rPr>
              <a:t>adjective </a:t>
            </a:r>
            <a:r>
              <a:rPr lang="en-GB" sz="4000" dirty="0">
                <a:solidFill>
                  <a:srgbClr val="FF0000"/>
                </a:solidFill>
                <a:latin typeface="Twinkl Cursive Looped" panose="02000000000000000000" pitchFamily="2" charset="0"/>
              </a:rPr>
              <a:t>noun </a:t>
            </a:r>
            <a:r>
              <a:rPr lang="en-GB" sz="4000" dirty="0">
                <a:solidFill>
                  <a:schemeClr val="accent6"/>
                </a:solidFill>
                <a:latin typeface="Twinkl Cursive Looped" panose="02000000000000000000" pitchFamily="2" charset="0"/>
              </a:rPr>
              <a:t>preposition </a:t>
            </a:r>
            <a:r>
              <a:rPr lang="en-GB" sz="4000" dirty="0">
                <a:solidFill>
                  <a:srgbClr val="FF0000"/>
                </a:solidFill>
                <a:latin typeface="Twinkl Cursive Looped" panose="02000000000000000000" pitchFamily="2" charset="0"/>
              </a:rPr>
              <a:t>noun</a:t>
            </a:r>
            <a:endParaRPr lang="en-GB" sz="7200" dirty="0"/>
          </a:p>
        </p:txBody>
      </p:sp>
    </p:spTree>
    <p:extLst>
      <p:ext uri="{BB962C8B-B14F-4D97-AF65-F5344CB8AC3E}">
        <p14:creationId xmlns:p14="http://schemas.microsoft.com/office/powerpoint/2010/main" val="1904840757"/>
      </p:ext>
    </p:extLst>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dramatically</a:t>
            </a:r>
          </a:p>
        </p:txBody>
      </p:sp>
    </p:spTree>
    <p:extLst>
      <p:ext uri="{BB962C8B-B14F-4D97-AF65-F5344CB8AC3E}">
        <p14:creationId xmlns:p14="http://schemas.microsoft.com/office/powerpoint/2010/main" val="1329610016"/>
      </p:ext>
    </p:extLst>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35795"/>
            <a:ext cx="11740242" cy="5078313"/>
          </a:xfrm>
          <a:prstGeom prst="rect">
            <a:avLst/>
          </a:prstGeom>
          <a:noFill/>
        </p:spPr>
        <p:txBody>
          <a:bodyPr wrap="square" rtlCol="0">
            <a:spAutoFit/>
          </a:bodyPr>
          <a:lstStyle/>
          <a:p>
            <a:r>
              <a:rPr lang="en-GB" sz="1800" dirty="0">
                <a:effectLst/>
                <a:latin typeface="Calibri" panose="020F0502020204030204" pitchFamily="34" charset="0"/>
                <a:ea typeface="Calibri" panose="020F0502020204030204" pitchFamily="34" charset="0"/>
              </a:rPr>
              <a:t>consider (v.)</a:t>
            </a:r>
          </a:p>
          <a:p>
            <a:r>
              <a:rPr lang="en-GB" sz="1800" dirty="0">
                <a:effectLst/>
                <a:latin typeface="Calibri" panose="020F0502020204030204" pitchFamily="34" charset="0"/>
                <a:ea typeface="Calibri" panose="020F0502020204030204" pitchFamily="34" charset="0"/>
              </a:rPr>
              <a:t>late 14c., "to fix the mind upon for careful examination, meditate upon," also "view attentively, scrutinize; not to be negligent of," from Old French considerer (13c.) "reflect on, consider, study," from Latin </a:t>
            </a:r>
            <a:r>
              <a:rPr lang="en-GB" sz="1800" dirty="0" err="1">
                <a:effectLst/>
                <a:latin typeface="Calibri" panose="020F0502020204030204" pitchFamily="34" charset="0"/>
                <a:ea typeface="Calibri" panose="020F0502020204030204" pitchFamily="34" charset="0"/>
              </a:rPr>
              <a:t>considerare</a:t>
            </a:r>
            <a:r>
              <a:rPr lang="en-GB" sz="1800" dirty="0">
                <a:effectLst/>
                <a:latin typeface="Calibri" panose="020F0502020204030204" pitchFamily="34" charset="0"/>
                <a:ea typeface="Calibri" panose="020F0502020204030204" pitchFamily="34" charset="0"/>
              </a:rPr>
              <a:t> "to look at closely, observe," probably literally "to observe the stars," from assimilated form of com "with, together" (see con-) + </a:t>
            </a:r>
            <a:r>
              <a:rPr lang="en-GB" sz="1800" dirty="0" err="1">
                <a:effectLst/>
                <a:latin typeface="Calibri" panose="020F0502020204030204" pitchFamily="34" charset="0"/>
                <a:ea typeface="Calibri" panose="020F0502020204030204" pitchFamily="34" charset="0"/>
              </a:rPr>
              <a:t>sidus</a:t>
            </a:r>
            <a:r>
              <a:rPr lang="en-GB" sz="1800" dirty="0">
                <a:effectLst/>
                <a:latin typeface="Calibri" panose="020F0502020204030204" pitchFamily="34" charset="0"/>
                <a:ea typeface="Calibri" panose="020F0502020204030204" pitchFamily="34" charset="0"/>
              </a:rPr>
              <a:t> (genitive </a:t>
            </a:r>
            <a:r>
              <a:rPr lang="en-GB" sz="1800" dirty="0" err="1">
                <a:effectLst/>
                <a:latin typeface="Calibri" panose="020F0502020204030204" pitchFamily="34" charset="0"/>
                <a:ea typeface="Calibri" panose="020F0502020204030204" pitchFamily="34" charset="0"/>
              </a:rPr>
              <a:t>sideris</a:t>
            </a:r>
            <a:r>
              <a:rPr lang="en-GB" sz="1800" dirty="0">
                <a:effectLst/>
                <a:latin typeface="Calibri" panose="020F0502020204030204" pitchFamily="34" charset="0"/>
                <a:ea typeface="Calibri" panose="020F0502020204030204" pitchFamily="34" charset="0"/>
              </a:rPr>
              <a:t>) "heavenly body, star, constellation" (see sidereal).</a:t>
            </a:r>
          </a:p>
          <a:p>
            <a:endParaRPr lang="en-GB" sz="1800" dirty="0">
              <a:effectLst/>
              <a:latin typeface="Calibri" panose="020F0502020204030204" pitchFamily="34" charset="0"/>
              <a:ea typeface="Calibri" panose="020F0502020204030204" pitchFamily="34" charset="0"/>
            </a:endParaRPr>
          </a:p>
          <a:p>
            <a:endParaRPr lang="en-GB" dirty="0">
              <a:latin typeface="Calibri" panose="020F0502020204030204" pitchFamily="34" charset="0"/>
              <a:ea typeface="Calibri" panose="020F0502020204030204" pitchFamily="34" charset="0"/>
            </a:endParaRPr>
          </a:p>
          <a:p>
            <a:endParaRPr lang="en-GB" sz="1800" dirty="0">
              <a:effectLst/>
              <a:latin typeface="Calibri" panose="020F0502020204030204" pitchFamily="34" charset="0"/>
              <a:ea typeface="Calibri" panose="020F0502020204030204" pitchFamily="34" charset="0"/>
            </a:endParaRPr>
          </a:p>
          <a:p>
            <a:r>
              <a:rPr lang="en-GB" sz="1800" dirty="0">
                <a:effectLst/>
                <a:latin typeface="Calibri" panose="020F0502020204030204" pitchFamily="34" charset="0"/>
                <a:ea typeface="Calibri" panose="020F0502020204030204" pitchFamily="34" charset="0"/>
              </a:rPr>
              <a:t>enough (adj.)</a:t>
            </a:r>
          </a:p>
          <a:p>
            <a:r>
              <a:rPr lang="en-GB" sz="1800" dirty="0">
                <a:effectLst/>
                <a:latin typeface="Calibri" panose="020F0502020204030204" pitchFamily="34" charset="0"/>
                <a:ea typeface="Calibri" panose="020F0502020204030204" pitchFamily="34" charset="0"/>
              </a:rPr>
              <a:t>c. 1300, from Old English </a:t>
            </a:r>
            <a:r>
              <a:rPr lang="en-GB" sz="1800" dirty="0" err="1">
                <a:effectLst/>
                <a:latin typeface="Calibri" panose="020F0502020204030204" pitchFamily="34" charset="0"/>
                <a:ea typeface="Calibri" panose="020F0502020204030204" pitchFamily="34" charset="0"/>
              </a:rPr>
              <a:t>genog</a:t>
            </a:r>
            <a:r>
              <a:rPr lang="en-GB" sz="1800" dirty="0">
                <a:effectLst/>
                <a:latin typeface="Calibri" panose="020F0502020204030204" pitchFamily="34" charset="0"/>
                <a:ea typeface="Calibri" panose="020F0502020204030204" pitchFamily="34" charset="0"/>
              </a:rPr>
              <a:t> "sufficient in quantity or number," from Proto-Germanic compound *</a:t>
            </a:r>
            <a:r>
              <a:rPr lang="en-GB" sz="1800" dirty="0" err="1">
                <a:effectLst/>
                <a:latin typeface="Calibri" panose="020F0502020204030204" pitchFamily="34" charset="0"/>
                <a:ea typeface="Calibri" panose="020F0502020204030204" pitchFamily="34" charset="0"/>
              </a:rPr>
              <a:t>ganog</a:t>
            </a:r>
            <a:r>
              <a:rPr lang="en-GB" sz="1800" dirty="0">
                <a:effectLst/>
                <a:latin typeface="Calibri" panose="020F0502020204030204" pitchFamily="34" charset="0"/>
                <a:ea typeface="Calibri" panose="020F0502020204030204" pitchFamily="34" charset="0"/>
              </a:rPr>
              <a:t> "sufficient" (source also of Old Saxon </a:t>
            </a:r>
            <a:r>
              <a:rPr lang="en-GB" sz="1800" dirty="0" err="1">
                <a:effectLst/>
                <a:latin typeface="Calibri" panose="020F0502020204030204" pitchFamily="34" charset="0"/>
                <a:ea typeface="Calibri" panose="020F0502020204030204" pitchFamily="34" charset="0"/>
              </a:rPr>
              <a:t>ginog</a:t>
            </a:r>
            <a:r>
              <a:rPr lang="en-GB" sz="1800" dirty="0">
                <a:effectLst/>
                <a:latin typeface="Calibri" panose="020F0502020204030204" pitchFamily="34" charset="0"/>
                <a:ea typeface="Calibri" panose="020F0502020204030204" pitchFamily="34" charset="0"/>
              </a:rPr>
              <a:t>, Old Frisian </a:t>
            </a:r>
            <a:r>
              <a:rPr lang="en-GB" sz="1800" dirty="0" err="1">
                <a:effectLst/>
                <a:latin typeface="Calibri" panose="020F0502020204030204" pitchFamily="34" charset="0"/>
                <a:ea typeface="Calibri" panose="020F0502020204030204" pitchFamily="34" charset="0"/>
              </a:rPr>
              <a:t>enoch</a:t>
            </a:r>
            <a:r>
              <a:rPr lang="en-GB" sz="1800" dirty="0">
                <a:effectLst/>
                <a:latin typeface="Calibri" panose="020F0502020204030204" pitchFamily="34" charset="0"/>
                <a:ea typeface="Calibri" panose="020F0502020204030204" pitchFamily="34" charset="0"/>
              </a:rPr>
              <a:t>, Dutch </a:t>
            </a:r>
            <a:r>
              <a:rPr lang="en-GB" sz="1800" dirty="0" err="1">
                <a:effectLst/>
                <a:latin typeface="Calibri" panose="020F0502020204030204" pitchFamily="34" charset="0"/>
                <a:ea typeface="Calibri" panose="020F0502020204030204" pitchFamily="34" charset="0"/>
              </a:rPr>
              <a:t>genoeg</a:t>
            </a:r>
            <a:r>
              <a:rPr lang="en-GB" sz="1800" dirty="0">
                <a:effectLst/>
                <a:latin typeface="Calibri" panose="020F0502020204030204" pitchFamily="34" charset="0"/>
                <a:ea typeface="Calibri" panose="020F0502020204030204" pitchFamily="34" charset="0"/>
              </a:rPr>
              <a:t>, Old High German </a:t>
            </a:r>
            <a:r>
              <a:rPr lang="en-GB" sz="1800" dirty="0" err="1">
                <a:effectLst/>
                <a:latin typeface="Calibri" panose="020F0502020204030204" pitchFamily="34" charset="0"/>
                <a:ea typeface="Calibri" panose="020F0502020204030204" pitchFamily="34" charset="0"/>
              </a:rPr>
              <a:t>ginuog</a:t>
            </a:r>
            <a:r>
              <a:rPr lang="en-GB" sz="1800" dirty="0">
                <a:effectLst/>
                <a:latin typeface="Calibri" panose="020F0502020204030204" pitchFamily="34" charset="0"/>
                <a:ea typeface="Calibri" panose="020F0502020204030204" pitchFamily="34" charset="0"/>
              </a:rPr>
              <a:t>, German </a:t>
            </a:r>
            <a:r>
              <a:rPr lang="en-GB" sz="1800" dirty="0" err="1">
                <a:effectLst/>
                <a:latin typeface="Calibri" panose="020F0502020204030204" pitchFamily="34" charset="0"/>
                <a:ea typeface="Calibri" panose="020F0502020204030204" pitchFamily="34" charset="0"/>
              </a:rPr>
              <a:t>genug</a:t>
            </a:r>
            <a:r>
              <a:rPr lang="en-GB" sz="1800" dirty="0">
                <a:effectLst/>
                <a:latin typeface="Calibri" panose="020F0502020204030204" pitchFamily="34" charset="0"/>
                <a:ea typeface="Calibri" panose="020F0502020204030204" pitchFamily="34" charset="0"/>
              </a:rPr>
              <a:t>, Old Norse </a:t>
            </a:r>
            <a:r>
              <a:rPr lang="en-GB" sz="1800" dirty="0" err="1">
                <a:effectLst/>
                <a:latin typeface="Calibri" panose="020F0502020204030204" pitchFamily="34" charset="0"/>
                <a:ea typeface="Calibri" panose="020F0502020204030204" pitchFamily="34" charset="0"/>
              </a:rPr>
              <a:t>gnogr</a:t>
            </a:r>
            <a:r>
              <a:rPr lang="en-GB" sz="1800" dirty="0">
                <a:effectLst/>
                <a:latin typeface="Calibri" panose="020F0502020204030204" pitchFamily="34" charset="0"/>
                <a:ea typeface="Calibri" panose="020F0502020204030204" pitchFamily="34" charset="0"/>
              </a:rPr>
              <a:t>, Gothic </a:t>
            </a:r>
            <a:r>
              <a:rPr lang="en-GB" sz="1800" dirty="0" err="1">
                <a:effectLst/>
                <a:latin typeface="Calibri" panose="020F0502020204030204" pitchFamily="34" charset="0"/>
                <a:ea typeface="Calibri" panose="020F0502020204030204" pitchFamily="34" charset="0"/>
              </a:rPr>
              <a:t>ganohs</a:t>
            </a:r>
            <a:r>
              <a:rPr lang="en-GB" sz="1800" dirty="0">
                <a:effectLst/>
                <a:latin typeface="Calibri" panose="020F0502020204030204" pitchFamily="34" charset="0"/>
                <a:ea typeface="Calibri" panose="020F0502020204030204" pitchFamily="34" charset="0"/>
              </a:rPr>
              <a:t>).</a:t>
            </a:r>
          </a:p>
          <a:p>
            <a:r>
              <a:rPr lang="en-GB" sz="1800" dirty="0">
                <a:effectLst/>
                <a:latin typeface="Calibri" panose="020F0502020204030204" pitchFamily="34" charset="0"/>
                <a:ea typeface="Calibri" panose="020F0502020204030204" pitchFamily="34" charset="0"/>
              </a:rPr>
              <a:t>First element is Old English </a:t>
            </a:r>
            <a:r>
              <a:rPr lang="en-GB" sz="1800" dirty="0" err="1">
                <a:effectLst/>
                <a:latin typeface="Calibri" panose="020F0502020204030204" pitchFamily="34" charset="0"/>
                <a:ea typeface="Calibri" panose="020F0502020204030204" pitchFamily="34" charset="0"/>
              </a:rPr>
              <a:t>ge</a:t>
            </a:r>
            <a:r>
              <a:rPr lang="en-GB" sz="1800" dirty="0">
                <a:effectLst/>
                <a:latin typeface="Calibri" panose="020F0502020204030204" pitchFamily="34" charset="0"/>
                <a:ea typeface="Calibri" panose="020F0502020204030204" pitchFamily="34" charset="0"/>
              </a:rPr>
              <a:t>- "with, together" (also a participial, collective, intensive, or perfective prefix), making this word the most prominent surviving example of the Old English prefix, the equivalent of Latin com- and Modern German </a:t>
            </a:r>
            <a:r>
              <a:rPr lang="en-GB" sz="1800" dirty="0" err="1">
                <a:effectLst/>
                <a:latin typeface="Calibri" panose="020F0502020204030204" pitchFamily="34" charset="0"/>
                <a:ea typeface="Calibri" panose="020F0502020204030204" pitchFamily="34" charset="0"/>
              </a:rPr>
              <a:t>ge</a:t>
            </a:r>
            <a:r>
              <a:rPr lang="en-GB" sz="1800" dirty="0">
                <a:effectLst/>
                <a:latin typeface="Calibri" panose="020F0502020204030204" pitchFamily="34" charset="0"/>
                <a:ea typeface="Calibri" panose="020F0502020204030204" pitchFamily="34" charset="0"/>
              </a:rPr>
              <a:t>- (from PIE *</a:t>
            </a:r>
            <a:r>
              <a:rPr lang="en-GB" sz="1800" dirty="0" err="1">
                <a:effectLst/>
                <a:latin typeface="Calibri" panose="020F0502020204030204" pitchFamily="34" charset="0"/>
                <a:ea typeface="Calibri" panose="020F0502020204030204" pitchFamily="34" charset="0"/>
              </a:rPr>
              <a:t>kom</a:t>
            </a:r>
            <a:r>
              <a:rPr lang="en-GB" sz="1800" dirty="0">
                <a:effectLst/>
                <a:latin typeface="Calibri" panose="020F0502020204030204" pitchFamily="34" charset="0"/>
                <a:ea typeface="Calibri" panose="020F0502020204030204" pitchFamily="34" charset="0"/>
              </a:rPr>
              <a:t>- "beside, near, by, with;" see com-). The second element is from PIE *</a:t>
            </a:r>
            <a:r>
              <a:rPr lang="en-GB" sz="1800" dirty="0" err="1">
                <a:effectLst/>
                <a:latin typeface="Calibri" panose="020F0502020204030204" pitchFamily="34" charset="0"/>
                <a:ea typeface="Calibri" panose="020F0502020204030204" pitchFamily="34" charset="0"/>
              </a:rPr>
              <a:t>nok</a:t>
            </a:r>
            <a:r>
              <a:rPr lang="en-GB" sz="1800" dirty="0">
                <a:effectLst/>
                <a:latin typeface="Calibri" panose="020F0502020204030204" pitchFamily="34" charset="0"/>
                <a:ea typeface="Calibri" panose="020F0502020204030204" pitchFamily="34" charset="0"/>
              </a:rPr>
              <a:t>-, from root *nek- (2) "to reach, attain" (source also of Sanskrit </a:t>
            </a:r>
            <a:r>
              <a:rPr lang="en-GB" sz="1800" dirty="0" err="1">
                <a:effectLst/>
                <a:latin typeface="Calibri" panose="020F0502020204030204" pitchFamily="34" charset="0"/>
                <a:ea typeface="Calibri" panose="020F0502020204030204" pitchFamily="34" charset="0"/>
              </a:rPr>
              <a:t>asnoti</a:t>
            </a:r>
            <a:r>
              <a:rPr lang="en-GB" sz="1800" dirty="0">
                <a:effectLst/>
                <a:latin typeface="Calibri" panose="020F0502020204030204" pitchFamily="34" charset="0"/>
                <a:ea typeface="Calibri" panose="020F0502020204030204" pitchFamily="34" charset="0"/>
              </a:rPr>
              <a:t> "to reach," Hittite </a:t>
            </a:r>
            <a:r>
              <a:rPr lang="en-GB" sz="1800" dirty="0" err="1">
                <a:effectLst/>
                <a:latin typeface="Calibri" panose="020F0502020204030204" pitchFamily="34" charset="0"/>
                <a:ea typeface="Calibri" panose="020F0502020204030204" pitchFamily="34" charset="0"/>
              </a:rPr>
              <a:t>ninikzi</a:t>
            </a:r>
            <a:r>
              <a:rPr lang="en-GB" sz="1800" dirty="0">
                <a:effectLst/>
                <a:latin typeface="Calibri" panose="020F0502020204030204" pitchFamily="34" charset="0"/>
                <a:ea typeface="Calibri" panose="020F0502020204030204" pitchFamily="34" charset="0"/>
              </a:rPr>
              <a:t> "lifts, raises," Lithuanian </a:t>
            </a:r>
            <a:r>
              <a:rPr lang="en-GB" sz="1800" dirty="0" err="1">
                <a:effectLst/>
                <a:latin typeface="Calibri" panose="020F0502020204030204" pitchFamily="34" charset="0"/>
                <a:ea typeface="Calibri" panose="020F0502020204030204" pitchFamily="34" charset="0"/>
              </a:rPr>
              <a:t>nešti</a:t>
            </a:r>
            <a:r>
              <a:rPr lang="en-GB" sz="1800" dirty="0">
                <a:effectLst/>
                <a:latin typeface="Calibri" panose="020F0502020204030204" pitchFamily="34" charset="0"/>
                <a:ea typeface="Calibri" panose="020F0502020204030204" pitchFamily="34" charset="0"/>
              </a:rPr>
              <a:t> "to bear, carry," Latin </a:t>
            </a:r>
            <a:r>
              <a:rPr lang="en-GB" sz="1800" dirty="0" err="1">
                <a:effectLst/>
                <a:latin typeface="Calibri" panose="020F0502020204030204" pitchFamily="34" charset="0"/>
                <a:ea typeface="Calibri" panose="020F0502020204030204" pitchFamily="34" charset="0"/>
              </a:rPr>
              <a:t>nancisci</a:t>
            </a:r>
            <a:r>
              <a:rPr lang="en-GB" sz="1800" dirty="0">
                <a:effectLst/>
                <a:latin typeface="Calibri" panose="020F0502020204030204" pitchFamily="34" charset="0"/>
                <a:ea typeface="Calibri" panose="020F0502020204030204" pitchFamily="34" charset="0"/>
              </a:rPr>
              <a:t> "to obtain").</a:t>
            </a:r>
          </a:p>
          <a:p>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4800" i="1" dirty="0">
                <a:latin typeface="Twinkl Cursive Looped" panose="02000000000000000000" pitchFamily="2" charset="0"/>
              </a:rPr>
              <a:t>Write spelling questions for the challenge words and then a mark scheme to show where children may go wrong.</a:t>
            </a:r>
            <a:endParaRPr lang="en-GB" sz="7200" i="1" dirty="0">
              <a:latin typeface="Twinkl Cursive Looped" panose="02000000000000000000" pitchFamily="2" charset="0"/>
            </a:endParaRPr>
          </a:p>
        </p:txBody>
      </p:sp>
    </p:spTree>
    <p:extLst>
      <p:ext uri="{BB962C8B-B14F-4D97-AF65-F5344CB8AC3E}">
        <p14:creationId xmlns:p14="http://schemas.microsoft.com/office/powerpoint/2010/main" val="4027390957"/>
      </p:ext>
    </p:extLst>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2308324"/>
          </a:xfrm>
          <a:prstGeom prst="rect">
            <a:avLst/>
          </a:prstGeom>
          <a:noFill/>
        </p:spPr>
        <p:txBody>
          <a:bodyPr wrap="square" rtlCol="0">
            <a:spAutoFit/>
          </a:bodyPr>
          <a:lstStyle/>
          <a:p>
            <a:r>
              <a:rPr lang="en-GB" sz="7200" i="1" dirty="0">
                <a:latin typeface="Twinkl Cursive Looped" panose="02000000000000000000" pitchFamily="2" charset="0"/>
              </a:rPr>
              <a:t>Spelling question for ‘consider’…</a:t>
            </a:r>
          </a:p>
        </p:txBody>
      </p:sp>
    </p:spTree>
    <p:extLst>
      <p:ext uri="{BB962C8B-B14F-4D97-AF65-F5344CB8AC3E}">
        <p14:creationId xmlns:p14="http://schemas.microsoft.com/office/powerpoint/2010/main" val="1650253430"/>
      </p:ext>
    </p:extLst>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2308324"/>
          </a:xfrm>
          <a:prstGeom prst="rect">
            <a:avLst/>
          </a:prstGeom>
          <a:noFill/>
        </p:spPr>
        <p:txBody>
          <a:bodyPr wrap="square" rtlCol="0">
            <a:spAutoFit/>
          </a:bodyPr>
          <a:lstStyle/>
          <a:p>
            <a:r>
              <a:rPr lang="en-GB" sz="7200" i="1" dirty="0">
                <a:latin typeface="Twinkl Cursive Looped" panose="02000000000000000000" pitchFamily="2" charset="0"/>
              </a:rPr>
              <a:t>Spelling question for ‘enough’…</a:t>
            </a:r>
          </a:p>
        </p:txBody>
      </p:sp>
    </p:spTree>
    <p:extLst>
      <p:ext uri="{BB962C8B-B14F-4D97-AF65-F5344CB8AC3E}">
        <p14:creationId xmlns:p14="http://schemas.microsoft.com/office/powerpoint/2010/main" val="33334936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dramatically</a:t>
            </a:r>
          </a:p>
        </p:txBody>
      </p:sp>
      <p:sp>
        <p:nvSpPr>
          <p:cNvPr id="3" name="Rectangle 2">
            <a:extLst>
              <a:ext uri="{FF2B5EF4-FFF2-40B4-BE49-F238E27FC236}">
                <a16:creationId xmlns:a16="http://schemas.microsoft.com/office/drawing/2014/main" id="{AF057B79-A2F9-8CC8-D246-FC14A4DA4D85}"/>
              </a:ext>
            </a:extLst>
          </p:cNvPr>
          <p:cNvSpPr/>
          <p:nvPr/>
        </p:nvSpPr>
        <p:spPr>
          <a:xfrm>
            <a:off x="7592786" y="3673932"/>
            <a:ext cx="767442" cy="87221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531785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dramatically</a:t>
            </a:r>
          </a:p>
        </p:txBody>
      </p:sp>
      <p:sp>
        <p:nvSpPr>
          <p:cNvPr id="3" name="Rectangle 2">
            <a:extLst>
              <a:ext uri="{FF2B5EF4-FFF2-40B4-BE49-F238E27FC236}">
                <a16:creationId xmlns:a16="http://schemas.microsoft.com/office/drawing/2014/main" id="{AF057B79-A2F9-8CC8-D246-FC14A4DA4D85}"/>
              </a:ext>
            </a:extLst>
          </p:cNvPr>
          <p:cNvSpPr/>
          <p:nvPr/>
        </p:nvSpPr>
        <p:spPr>
          <a:xfrm>
            <a:off x="7592786" y="3673932"/>
            <a:ext cx="767442" cy="87221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4754" name="Picture 2" descr="Image result for dramatically clipart">
            <a:extLst>
              <a:ext uri="{FF2B5EF4-FFF2-40B4-BE49-F238E27FC236}">
                <a16:creationId xmlns:a16="http://schemas.microsoft.com/office/drawing/2014/main" id="{F07D47AB-0949-4520-6057-F8C07F0EC7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55852"/>
            <a:ext cx="2362200"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70355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basically</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41251816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basically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basic (</a:t>
            </a:r>
            <a:r>
              <a:rPr lang="en-GB" dirty="0">
                <a:solidFill>
                  <a:srgbClr val="FF0000"/>
                </a:solidFill>
                <a:latin typeface="Twinkl Cursive Looped" panose="02000000000000000000" pitchFamily="2" charset="0"/>
              </a:rPr>
              <a:t>al</a:t>
            </a:r>
            <a:r>
              <a:rPr lang="en-GB" dirty="0">
                <a:latin typeface="Twinkl Cursive Looped" panose="02000000000000000000" pitchFamily="2" charset="0"/>
              </a:rPr>
              <a:t>) + </a:t>
            </a:r>
            <a:r>
              <a:rPr lang="en-GB" dirty="0" err="1">
                <a:latin typeface="Twinkl Cursive Looped" panose="02000000000000000000" pitchFamily="2" charset="0"/>
              </a:rPr>
              <a:t>ly</a:t>
            </a:r>
            <a:r>
              <a:rPr lang="en-GB" dirty="0">
                <a:latin typeface="Twinkl Cursive Looped" panose="02000000000000000000" pitchFamily="2" charset="0"/>
              </a:rPr>
              <a:t> = basically</a:t>
            </a:r>
            <a:endParaRPr lang="en-GB" i="1" dirty="0">
              <a:latin typeface="Twinkl Cursive Looped" panose="02000000000000000000" pitchFamily="2" charset="0"/>
            </a:endParaRPr>
          </a:p>
        </p:txBody>
      </p:sp>
      <p:pic>
        <p:nvPicPr>
          <p:cNvPr id="5" name="Picture 2" descr="Image result for basically clipart">
            <a:extLst>
              <a:ext uri="{FF2B5EF4-FFF2-40B4-BE49-F238E27FC236}">
                <a16:creationId xmlns:a16="http://schemas.microsoft.com/office/drawing/2014/main" id="{81BCEE4F-0DEF-925F-0322-0AB359F642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957" y="465364"/>
            <a:ext cx="20574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5481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60450" y="5236196"/>
            <a:ext cx="10515600" cy="1481650"/>
          </a:xfrm>
        </p:spPr>
        <p:txBody>
          <a:bodyPr>
            <a:normAutofit fontScale="90000"/>
          </a:bodyPr>
          <a:lstStyle/>
          <a:p>
            <a:pPr algn="ctr"/>
            <a:r>
              <a:rPr lang="en-GB" dirty="0">
                <a:latin typeface="Twinkl Cursive Looped" panose="02000000000000000000" pitchFamily="2" charset="0"/>
              </a:rPr>
              <a:t>basically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basic (</a:t>
            </a:r>
            <a:r>
              <a:rPr lang="en-GB" dirty="0">
                <a:solidFill>
                  <a:srgbClr val="FF0000"/>
                </a:solidFill>
                <a:latin typeface="Twinkl Cursive Looped" panose="02000000000000000000" pitchFamily="2" charset="0"/>
              </a:rPr>
              <a:t>al</a:t>
            </a:r>
            <a:r>
              <a:rPr lang="en-GB" dirty="0">
                <a:latin typeface="Twinkl Cursive Looped" panose="02000000000000000000" pitchFamily="2" charset="0"/>
              </a:rPr>
              <a:t>) + </a:t>
            </a:r>
            <a:r>
              <a:rPr lang="en-GB" dirty="0" err="1">
                <a:latin typeface="Twinkl Cursive Looped" panose="02000000000000000000" pitchFamily="2" charset="0"/>
              </a:rPr>
              <a:t>ly</a:t>
            </a:r>
            <a:r>
              <a:rPr lang="en-GB" dirty="0">
                <a:latin typeface="Twinkl Cursive Looped" panose="02000000000000000000" pitchFamily="2" charset="0"/>
              </a:rPr>
              <a:t> = basically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in the most essential respects; fundamentally.</a:t>
            </a:r>
            <a:endParaRPr lang="en-GB" i="1" dirty="0">
              <a:latin typeface="Twinkl Cursive Looped" panose="02000000000000000000" pitchFamily="2" charset="0"/>
            </a:endParaRPr>
          </a:p>
        </p:txBody>
      </p:sp>
      <p:pic>
        <p:nvPicPr>
          <p:cNvPr id="5" name="Picture 2" descr="Image result for basically clipart">
            <a:extLst>
              <a:ext uri="{FF2B5EF4-FFF2-40B4-BE49-F238E27FC236}">
                <a16:creationId xmlns:a16="http://schemas.microsoft.com/office/drawing/2014/main" id="{81BCEE4F-0DEF-925F-0322-0AB359F642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957" y="465364"/>
            <a:ext cx="20574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36006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frantically</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270429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frantically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frantic (</a:t>
            </a:r>
            <a:r>
              <a:rPr lang="en-GB" dirty="0">
                <a:solidFill>
                  <a:srgbClr val="FF0000"/>
                </a:solidFill>
                <a:latin typeface="Twinkl Cursive Looped" panose="02000000000000000000" pitchFamily="2" charset="0"/>
              </a:rPr>
              <a:t>al</a:t>
            </a:r>
            <a:r>
              <a:rPr lang="en-GB" dirty="0">
                <a:latin typeface="Twinkl Cursive Looped" panose="02000000000000000000" pitchFamily="2" charset="0"/>
              </a:rPr>
              <a:t>) + </a:t>
            </a:r>
            <a:r>
              <a:rPr lang="en-GB" dirty="0" err="1">
                <a:latin typeface="Twinkl Cursive Looped" panose="02000000000000000000" pitchFamily="2" charset="0"/>
              </a:rPr>
              <a:t>ly</a:t>
            </a:r>
            <a:r>
              <a:rPr lang="en-GB" dirty="0">
                <a:latin typeface="Twinkl Cursive Looped" panose="02000000000000000000" pitchFamily="2" charset="0"/>
              </a:rPr>
              <a:t> = frantically</a:t>
            </a:r>
            <a:endParaRPr lang="en-GB" i="1" dirty="0">
              <a:latin typeface="Twinkl Cursive Looped" panose="02000000000000000000" pitchFamily="2" charset="0"/>
            </a:endParaRPr>
          </a:p>
        </p:txBody>
      </p:sp>
      <p:pic>
        <p:nvPicPr>
          <p:cNvPr id="5" name="Picture 2" descr="Image result for frantiically clipart">
            <a:extLst>
              <a:ext uri="{FF2B5EF4-FFF2-40B4-BE49-F238E27FC236}">
                <a16:creationId xmlns:a16="http://schemas.microsoft.com/office/drawing/2014/main" id="{39BEAC8A-480D-0672-BF2B-114FAE52E6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771" y="573541"/>
            <a:ext cx="243840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47995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2479" y="5138225"/>
            <a:ext cx="10515600" cy="1481650"/>
          </a:xfrm>
        </p:spPr>
        <p:txBody>
          <a:bodyPr>
            <a:normAutofit fontScale="90000"/>
          </a:bodyPr>
          <a:lstStyle/>
          <a:p>
            <a:pPr algn="ctr"/>
            <a:r>
              <a:rPr lang="en-GB" dirty="0">
                <a:latin typeface="Twinkl Cursive Looped" panose="02000000000000000000" pitchFamily="2" charset="0"/>
              </a:rPr>
              <a:t>frantically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frantic (</a:t>
            </a:r>
            <a:r>
              <a:rPr lang="en-GB" dirty="0">
                <a:solidFill>
                  <a:srgbClr val="FF0000"/>
                </a:solidFill>
                <a:latin typeface="Twinkl Cursive Looped" panose="02000000000000000000" pitchFamily="2" charset="0"/>
              </a:rPr>
              <a:t>al</a:t>
            </a:r>
            <a:r>
              <a:rPr lang="en-GB" dirty="0">
                <a:latin typeface="Twinkl Cursive Looped" panose="02000000000000000000" pitchFamily="2" charset="0"/>
              </a:rPr>
              <a:t>) + </a:t>
            </a:r>
            <a:r>
              <a:rPr lang="en-GB" dirty="0" err="1">
                <a:latin typeface="Twinkl Cursive Looped" panose="02000000000000000000" pitchFamily="2" charset="0"/>
              </a:rPr>
              <a:t>ly</a:t>
            </a:r>
            <a:r>
              <a:rPr lang="en-GB" dirty="0">
                <a:latin typeface="Twinkl Cursive Looped" panose="02000000000000000000" pitchFamily="2" charset="0"/>
              </a:rPr>
              <a:t> = frantically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in a hurried, excited, or disorganized manner.</a:t>
            </a:r>
            <a:endParaRPr lang="en-GB" i="1" dirty="0">
              <a:latin typeface="Twinkl Cursive Looped" panose="02000000000000000000" pitchFamily="2" charset="0"/>
            </a:endParaRPr>
          </a:p>
        </p:txBody>
      </p:sp>
      <p:pic>
        <p:nvPicPr>
          <p:cNvPr id="5" name="Picture 2" descr="Image result for frantiically clipart">
            <a:extLst>
              <a:ext uri="{FF2B5EF4-FFF2-40B4-BE49-F238E27FC236}">
                <a16:creationId xmlns:a16="http://schemas.microsoft.com/office/drawing/2014/main" id="{39BEAC8A-480D-0672-BF2B-114FAE52E6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43840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13414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dramatically</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45090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dramatically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dramatic (</a:t>
            </a:r>
            <a:r>
              <a:rPr lang="en-GB" dirty="0">
                <a:solidFill>
                  <a:srgbClr val="FF0000"/>
                </a:solidFill>
                <a:latin typeface="Twinkl Cursive Looped" panose="02000000000000000000" pitchFamily="2" charset="0"/>
              </a:rPr>
              <a:t>al</a:t>
            </a:r>
            <a:r>
              <a:rPr lang="en-GB" dirty="0">
                <a:latin typeface="Twinkl Cursive Looped" panose="02000000000000000000" pitchFamily="2" charset="0"/>
              </a:rPr>
              <a:t>) + </a:t>
            </a:r>
            <a:r>
              <a:rPr lang="en-GB" dirty="0" err="1">
                <a:latin typeface="Twinkl Cursive Looped" panose="02000000000000000000" pitchFamily="2" charset="0"/>
              </a:rPr>
              <a:t>ly</a:t>
            </a:r>
            <a:r>
              <a:rPr lang="en-GB" dirty="0">
                <a:latin typeface="Twinkl Cursive Looped" panose="02000000000000000000" pitchFamily="2" charset="0"/>
              </a:rPr>
              <a:t> = dramatically</a:t>
            </a:r>
            <a:endParaRPr lang="en-GB" i="1" dirty="0">
              <a:latin typeface="Twinkl Cursive Looped" panose="02000000000000000000" pitchFamily="2" charset="0"/>
            </a:endParaRPr>
          </a:p>
        </p:txBody>
      </p:sp>
      <p:pic>
        <p:nvPicPr>
          <p:cNvPr id="5" name="Picture 2" descr="Image result for dramatically clipart">
            <a:extLst>
              <a:ext uri="{FF2B5EF4-FFF2-40B4-BE49-F238E27FC236}">
                <a16:creationId xmlns:a16="http://schemas.microsoft.com/office/drawing/2014/main" id="{55D497A4-D08C-CCBE-0397-BFB25D63FB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55852"/>
            <a:ext cx="2362200"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2359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60450" y="5376350"/>
            <a:ext cx="10515600" cy="1481650"/>
          </a:xfrm>
        </p:spPr>
        <p:txBody>
          <a:bodyPr>
            <a:normAutofit fontScale="90000"/>
          </a:bodyPr>
          <a:lstStyle/>
          <a:p>
            <a:pPr algn="ctr"/>
            <a:r>
              <a:rPr lang="en-GB" dirty="0">
                <a:latin typeface="Twinkl Cursive Looped" panose="02000000000000000000" pitchFamily="2" charset="0"/>
              </a:rPr>
              <a:t>dramatically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dramatic (</a:t>
            </a:r>
            <a:r>
              <a:rPr lang="en-GB" dirty="0">
                <a:solidFill>
                  <a:srgbClr val="FF0000"/>
                </a:solidFill>
                <a:latin typeface="Twinkl Cursive Looped" panose="02000000000000000000" pitchFamily="2" charset="0"/>
              </a:rPr>
              <a:t>al</a:t>
            </a:r>
            <a:r>
              <a:rPr lang="en-GB" dirty="0">
                <a:latin typeface="Twinkl Cursive Looped" panose="02000000000000000000" pitchFamily="2" charset="0"/>
              </a:rPr>
              <a:t>) + </a:t>
            </a:r>
            <a:r>
              <a:rPr lang="en-GB" dirty="0" err="1">
                <a:latin typeface="Twinkl Cursive Looped" panose="02000000000000000000" pitchFamily="2" charset="0"/>
              </a:rPr>
              <a:t>ly</a:t>
            </a:r>
            <a:r>
              <a:rPr lang="en-GB" dirty="0">
                <a:latin typeface="Twinkl Cursive Looped" panose="02000000000000000000" pitchFamily="2" charset="0"/>
              </a:rPr>
              <a:t> = dramatically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in a way that relates to drama or the performance of drama.</a:t>
            </a:r>
            <a:endParaRPr lang="en-GB" i="1" dirty="0">
              <a:latin typeface="Twinkl Cursive Looped" panose="02000000000000000000" pitchFamily="2" charset="0"/>
            </a:endParaRPr>
          </a:p>
        </p:txBody>
      </p:sp>
      <p:pic>
        <p:nvPicPr>
          <p:cNvPr id="5" name="Picture 2" descr="Image result for dramatically clipart">
            <a:extLst>
              <a:ext uri="{FF2B5EF4-FFF2-40B4-BE49-F238E27FC236}">
                <a16:creationId xmlns:a16="http://schemas.microsoft.com/office/drawing/2014/main" id="{55D497A4-D08C-CCBE-0397-BFB25D63FB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221593" cy="1657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97879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We started from a basically simple idea.</a:t>
            </a:r>
            <a:endParaRPr lang="en-GB" i="1" dirty="0"/>
          </a:p>
        </p:txBody>
      </p:sp>
    </p:spTree>
    <p:extLst>
      <p:ext uri="{BB962C8B-B14F-4D97-AF65-F5344CB8AC3E}">
        <p14:creationId xmlns:p14="http://schemas.microsoft.com/office/powerpoint/2010/main" val="16458747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We started from a _________ simple idea.</a:t>
            </a:r>
            <a:endParaRPr lang="en-GB" i="1" dirty="0"/>
          </a:p>
        </p:txBody>
      </p:sp>
    </p:spTree>
    <p:extLst>
      <p:ext uri="{BB962C8B-B14F-4D97-AF65-F5344CB8AC3E}">
        <p14:creationId xmlns:p14="http://schemas.microsoft.com/office/powerpoint/2010/main" val="3326901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We started from a basically simple idea.</a:t>
            </a:r>
            <a:endParaRPr lang="en-GB" i="1" dirty="0"/>
          </a:p>
        </p:txBody>
      </p:sp>
    </p:spTree>
    <p:extLst>
      <p:ext uri="{BB962C8B-B14F-4D97-AF65-F5344CB8AC3E}">
        <p14:creationId xmlns:p14="http://schemas.microsoft.com/office/powerpoint/2010/main" val="30707779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two ladies, competing for his attention, waved frantically at him.</a:t>
            </a:r>
            <a:endParaRPr lang="en-GB" i="1" dirty="0"/>
          </a:p>
        </p:txBody>
      </p:sp>
    </p:spTree>
    <p:extLst>
      <p:ext uri="{BB962C8B-B14F-4D97-AF65-F5344CB8AC3E}">
        <p14:creationId xmlns:p14="http://schemas.microsoft.com/office/powerpoint/2010/main" val="42560019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08214" y="3080825"/>
            <a:ext cx="10939236" cy="1481650"/>
          </a:xfrm>
        </p:spPr>
        <p:txBody>
          <a:bodyPr>
            <a:normAutofit fontScale="90000"/>
          </a:bodyPr>
          <a:lstStyle/>
          <a:p>
            <a:pPr algn="ctr"/>
            <a:r>
              <a:rPr lang="en-GB" dirty="0">
                <a:latin typeface="Twinkl Cursive Looped" panose="02000000000000000000" pitchFamily="2" charset="0"/>
              </a:rPr>
              <a:t>The two ladies, competing for his attention, waved ___________ at him.</a:t>
            </a:r>
            <a:endParaRPr lang="en-GB" i="1" dirty="0"/>
          </a:p>
        </p:txBody>
      </p:sp>
    </p:spTree>
    <p:extLst>
      <p:ext uri="{BB962C8B-B14F-4D97-AF65-F5344CB8AC3E}">
        <p14:creationId xmlns:p14="http://schemas.microsoft.com/office/powerpoint/2010/main" val="407886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two ladies, competing for his attention, waved frantically at him.</a:t>
            </a:r>
            <a:endParaRPr lang="en-GB" i="1" dirty="0"/>
          </a:p>
        </p:txBody>
      </p:sp>
    </p:spTree>
    <p:extLst>
      <p:ext uri="{BB962C8B-B14F-4D97-AF65-F5344CB8AC3E}">
        <p14:creationId xmlns:p14="http://schemas.microsoft.com/office/powerpoint/2010/main" val="10196937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displayed their talents both musically and dramatically. </a:t>
            </a:r>
            <a:endParaRPr lang="en-GB" i="1" dirty="0"/>
          </a:p>
        </p:txBody>
      </p:sp>
    </p:spTree>
    <p:extLst>
      <p:ext uri="{BB962C8B-B14F-4D97-AF65-F5344CB8AC3E}">
        <p14:creationId xmlns:p14="http://schemas.microsoft.com/office/powerpoint/2010/main" val="35549087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displayed their talents both musically and ____________. </a:t>
            </a:r>
            <a:endParaRPr lang="en-GB" i="1" dirty="0"/>
          </a:p>
        </p:txBody>
      </p:sp>
    </p:spTree>
    <p:extLst>
      <p:ext uri="{BB962C8B-B14F-4D97-AF65-F5344CB8AC3E}">
        <p14:creationId xmlns:p14="http://schemas.microsoft.com/office/powerpoint/2010/main" val="127070861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displayed their talents both musically and dramatically. </a:t>
            </a:r>
            <a:endParaRPr lang="en-GB" i="1" dirty="0"/>
          </a:p>
        </p:txBody>
      </p:sp>
    </p:spTree>
    <p:extLst>
      <p:ext uri="{BB962C8B-B14F-4D97-AF65-F5344CB8AC3E}">
        <p14:creationId xmlns:p14="http://schemas.microsoft.com/office/powerpoint/2010/main" val="21023158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consider</a:t>
            </a:r>
          </a:p>
        </p:txBody>
      </p:sp>
    </p:spTree>
    <p:extLst>
      <p:ext uri="{BB962C8B-B14F-4D97-AF65-F5344CB8AC3E}">
        <p14:creationId xmlns:p14="http://schemas.microsoft.com/office/powerpoint/2010/main" val="13899995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consider</a:t>
            </a:r>
            <a:br>
              <a:rPr lang="en-GB" dirty="0">
                <a:latin typeface="Twinkl Cursive Looped" panose="02000000000000000000" pitchFamily="2" charset="0"/>
              </a:rPr>
            </a:br>
            <a:r>
              <a:rPr lang="en-GB" dirty="0">
                <a:latin typeface="Twinkl Cursive Looped" panose="02000000000000000000" pitchFamily="2" charset="0"/>
              </a:rPr>
              <a:t>We need to consider how to move forward.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652646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consider</a:t>
            </a:r>
            <a:br>
              <a:rPr lang="en-GB" dirty="0">
                <a:latin typeface="Twinkl Cursive Looped" panose="02000000000000000000" pitchFamily="2" charset="0"/>
              </a:rPr>
            </a:br>
            <a:r>
              <a:rPr lang="en-GB" dirty="0">
                <a:latin typeface="Twinkl Cursive Looped" panose="02000000000000000000" pitchFamily="2" charset="0"/>
              </a:rPr>
              <a:t>We need to consider how to move forward.</a:t>
            </a:r>
            <a:endParaRPr lang="en-GB" i="1" dirty="0">
              <a:latin typeface="Twinkl Cursive Looped" panose="02000000000000000000" pitchFamily="2" charset="0"/>
            </a:endParaRPr>
          </a:p>
        </p:txBody>
      </p:sp>
      <p:pic>
        <p:nvPicPr>
          <p:cNvPr id="9218" name="Picture 2" descr="Image result for difficult clipart">
            <a:extLst>
              <a:ext uri="{FF2B5EF4-FFF2-40B4-BE49-F238E27FC236}">
                <a16:creationId xmlns:a16="http://schemas.microsoft.com/office/drawing/2014/main" id="{0B7559BD-BF0E-7971-8E47-A5D65B2BBF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686" y="710293"/>
            <a:ext cx="12954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46442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1" y="3080825"/>
            <a:ext cx="11609615"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need to consider how to move forward.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2406619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1" y="3080825"/>
            <a:ext cx="11609615"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need to ________ how to move forward.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42270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busy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105597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1" y="3080825"/>
            <a:ext cx="11609615"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need to consider how to move forward.</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F6FB18E-1A01-9EA1-E03F-A211A6926D28}"/>
              </a:ext>
            </a:extLst>
          </p:cNvPr>
          <p:cNvSpPr/>
          <p:nvPr/>
        </p:nvSpPr>
        <p:spPr>
          <a:xfrm>
            <a:off x="4593770" y="2881396"/>
            <a:ext cx="2427516"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8052345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585443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enough</a:t>
            </a:r>
            <a:br>
              <a:rPr lang="en-GB" dirty="0">
                <a:latin typeface="Twinkl Cursive Looped" panose="02000000000000000000" pitchFamily="2" charset="0"/>
              </a:rPr>
            </a:br>
            <a:r>
              <a:rPr lang="en-GB" dirty="0">
                <a:latin typeface="Twinkl Cursive Looped" panose="02000000000000000000" pitchFamily="2" charset="0"/>
              </a:rPr>
              <a:t>I have had enough food for lunch.</a:t>
            </a:r>
            <a:endParaRPr lang="en-GB" i="1" dirty="0"/>
          </a:p>
        </p:txBody>
      </p:sp>
    </p:spTree>
    <p:extLst>
      <p:ext uri="{BB962C8B-B14F-4D97-AF65-F5344CB8AC3E}">
        <p14:creationId xmlns:p14="http://schemas.microsoft.com/office/powerpoint/2010/main" val="301494823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enough</a:t>
            </a:r>
            <a:br>
              <a:rPr lang="en-GB" dirty="0">
                <a:latin typeface="Twinkl Cursive Looped" panose="02000000000000000000" pitchFamily="2" charset="0"/>
              </a:rPr>
            </a:br>
            <a:r>
              <a:rPr lang="en-GB" dirty="0">
                <a:latin typeface="Twinkl Cursive Looped" panose="02000000000000000000" pitchFamily="2" charset="0"/>
              </a:rPr>
              <a:t>I have had enough food for lunch.</a:t>
            </a:r>
            <a:endParaRPr lang="en-GB" i="1" dirty="0"/>
          </a:p>
        </p:txBody>
      </p:sp>
      <p:pic>
        <p:nvPicPr>
          <p:cNvPr id="75778" name="Picture 2" descr="Image result for enough food clipart">
            <a:extLst>
              <a:ext uri="{FF2B5EF4-FFF2-40B4-BE49-F238E27FC236}">
                <a16:creationId xmlns:a16="http://schemas.microsoft.com/office/drawing/2014/main" id="{D711C0A1-3277-A803-7E60-0920E21E99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959" y="400050"/>
            <a:ext cx="15716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280205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have had enough food for lunch.</a:t>
            </a:r>
            <a:endParaRPr lang="en-GB" i="1" dirty="0"/>
          </a:p>
        </p:txBody>
      </p:sp>
    </p:spTree>
    <p:extLst>
      <p:ext uri="{BB962C8B-B14F-4D97-AF65-F5344CB8AC3E}">
        <p14:creationId xmlns:p14="http://schemas.microsoft.com/office/powerpoint/2010/main" val="241485990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42900" y="3080825"/>
            <a:ext cx="1100455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have had ______ food for lunch.</a:t>
            </a:r>
            <a:endParaRPr lang="en-GB" i="1" dirty="0"/>
          </a:p>
        </p:txBody>
      </p:sp>
    </p:spTree>
    <p:extLst>
      <p:ext uri="{BB962C8B-B14F-4D97-AF65-F5344CB8AC3E}">
        <p14:creationId xmlns:p14="http://schemas.microsoft.com/office/powerpoint/2010/main" val="41086331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have had enough food for lunch.</a:t>
            </a:r>
            <a:endParaRPr lang="en-GB" i="1" dirty="0"/>
          </a:p>
        </p:txBody>
      </p:sp>
      <p:sp>
        <p:nvSpPr>
          <p:cNvPr id="3" name="Rectangle 2">
            <a:extLst>
              <a:ext uri="{FF2B5EF4-FFF2-40B4-BE49-F238E27FC236}">
                <a16:creationId xmlns:a16="http://schemas.microsoft.com/office/drawing/2014/main" id="{EF79BCC2-FB7F-B9F1-EF61-FF73A601FAB5}"/>
              </a:ext>
            </a:extLst>
          </p:cNvPr>
          <p:cNvSpPr/>
          <p:nvPr/>
        </p:nvSpPr>
        <p:spPr>
          <a:xfrm>
            <a:off x="4365170" y="3746810"/>
            <a:ext cx="2313216"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7612621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26572" y="1551215"/>
            <a:ext cx="1151164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Hurricanes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Basically, hurricanes are large, swirling storms that form over warm ocean waters.  People in the south of America consider hurricanes to be part of their everyday life.  They hit enough each year for people to actually  expect damage to their homes.  Some hurricanes cause dramatically more damage than others.  In August 2005 Hurricane Katrina hit New Orleans and caused flooding that tragically cost the lives of around 1800 people. </a:t>
            </a:r>
          </a:p>
        </p:txBody>
      </p:sp>
    </p:spTree>
    <p:extLst>
      <p:ext uri="{BB962C8B-B14F-4D97-AF65-F5344CB8AC3E}">
        <p14:creationId xmlns:p14="http://schemas.microsoft.com/office/powerpoint/2010/main" val="3013377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busy </a:t>
            </a:r>
            <a:br>
              <a:rPr lang="en-GB" dirty="0">
                <a:latin typeface="Twinkl Cursive Looped" panose="02000000000000000000" pitchFamily="2" charset="0"/>
              </a:rPr>
            </a:br>
            <a:r>
              <a:rPr lang="en-GB" dirty="0">
                <a:latin typeface="Twinkl Cursive Looped" panose="02000000000000000000" pitchFamily="2" charset="0"/>
              </a:rPr>
              <a:t>The busy shop opened early for Christmas.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6074960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26572" y="1551215"/>
            <a:ext cx="1151164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Hurricanes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Basically</a:t>
            </a:r>
            <a:r>
              <a:rPr lang="en-GB" sz="4000" dirty="0">
                <a:solidFill>
                  <a:srgbClr val="000000"/>
                </a:solidFill>
                <a:effectLst/>
                <a:latin typeface="Twinkl Cursive Looped" panose="02000000000000000000" pitchFamily="2" charset="0"/>
                <a:ea typeface="Times New Roman" panose="02020603050405020304" pitchFamily="18" charset="0"/>
              </a:rPr>
              <a:t>, hurricanes are large, swirling storms that form over warm ocean waters.  People in the south of America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consider</a:t>
            </a:r>
            <a:r>
              <a:rPr lang="en-GB" sz="4000" dirty="0">
                <a:solidFill>
                  <a:srgbClr val="000000"/>
                </a:solidFill>
                <a:effectLst/>
                <a:latin typeface="Twinkl Cursive Looped" panose="02000000000000000000" pitchFamily="2" charset="0"/>
                <a:ea typeface="Times New Roman" panose="02020603050405020304" pitchFamily="18" charset="0"/>
              </a:rPr>
              <a:t> hurricanes to be part of their everyday life.  They hit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enough</a:t>
            </a:r>
            <a:r>
              <a:rPr lang="en-GB" sz="4000" dirty="0">
                <a:solidFill>
                  <a:srgbClr val="000000"/>
                </a:solidFill>
                <a:effectLst/>
                <a:latin typeface="Twinkl Cursive Looped" panose="02000000000000000000" pitchFamily="2" charset="0"/>
                <a:ea typeface="Times New Roman" panose="02020603050405020304" pitchFamily="18" charset="0"/>
              </a:rPr>
              <a:t> each year for people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actually </a:t>
            </a:r>
            <a:r>
              <a:rPr lang="en-GB" sz="4000" dirty="0">
                <a:solidFill>
                  <a:srgbClr val="000000"/>
                </a:solidFill>
                <a:effectLst/>
                <a:latin typeface="Twinkl Cursive Looped" panose="02000000000000000000" pitchFamily="2" charset="0"/>
                <a:ea typeface="Times New Roman" panose="02020603050405020304" pitchFamily="18" charset="0"/>
              </a:rPr>
              <a:t> expect damage to their homes.  Some hurricanes cause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dramatically</a:t>
            </a:r>
            <a:r>
              <a:rPr lang="en-GB" sz="4000" dirty="0">
                <a:solidFill>
                  <a:srgbClr val="000000"/>
                </a:solidFill>
                <a:effectLst/>
                <a:latin typeface="Twinkl Cursive Looped" panose="02000000000000000000" pitchFamily="2" charset="0"/>
                <a:ea typeface="Times New Roman" panose="02020603050405020304" pitchFamily="18" charset="0"/>
              </a:rPr>
              <a:t> more damage than others.  In August 2005 Hurricane Katrina hit New Orleans and caused flooding that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tragically </a:t>
            </a:r>
            <a:r>
              <a:rPr lang="en-GB" sz="4000" dirty="0">
                <a:solidFill>
                  <a:srgbClr val="000000"/>
                </a:solidFill>
                <a:effectLst/>
                <a:latin typeface="Twinkl Cursive Looped" panose="02000000000000000000" pitchFamily="2" charset="0"/>
                <a:ea typeface="Times New Roman" panose="02020603050405020304" pitchFamily="18" charset="0"/>
              </a:rPr>
              <a:t>cost the lives of around 1800 people. </a:t>
            </a:r>
          </a:p>
        </p:txBody>
      </p:sp>
    </p:spTree>
    <p:extLst>
      <p:ext uri="{BB962C8B-B14F-4D97-AF65-F5344CB8AC3E}">
        <p14:creationId xmlns:p14="http://schemas.microsoft.com/office/powerpoint/2010/main" val="28257094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Basically, hurricanes are large, swirling storms that form over warm ocean waters.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1</a:t>
            </a:r>
          </a:p>
          <a:p>
            <a:r>
              <a:rPr lang="en-GB" sz="7200" dirty="0">
                <a:latin typeface="Twinkl Cursive Looped" panose="02000000000000000000" pitchFamily="2" charset="0"/>
              </a:rPr>
              <a:t>Week 4 -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05F0BF4-1F74-C602-EB31-F99315C4EF28}"/>
              </a:ext>
            </a:extLst>
          </p:cNvPr>
          <p:cNvPicPr>
            <a:picLocks noChangeAspect="1"/>
          </p:cNvPicPr>
          <p:nvPr/>
        </p:nvPicPr>
        <p:blipFill rotWithShape="1">
          <a:blip r:embed="rId2"/>
          <a:srcRect l="19018" t="24273" r="18170" b="9742"/>
          <a:stretch/>
        </p:blipFill>
        <p:spPr>
          <a:xfrm>
            <a:off x="0" y="0"/>
            <a:ext cx="11642271" cy="6876139"/>
          </a:xfrm>
          <a:prstGeom prst="rect">
            <a:avLst/>
          </a:prstGeom>
        </p:spPr>
      </p:pic>
    </p:spTree>
    <p:extLst>
      <p:ext uri="{BB962C8B-B14F-4D97-AF65-F5344CB8AC3E}">
        <p14:creationId xmlns:p14="http://schemas.microsoft.com/office/powerpoint/2010/main" val="333310657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27093273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52700999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busy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8540779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busy </a:t>
            </a:r>
            <a:br>
              <a:rPr lang="en-GB" dirty="0">
                <a:latin typeface="Twinkl Cursive Looped" panose="02000000000000000000" pitchFamily="2" charset="0"/>
              </a:rPr>
            </a:br>
            <a:r>
              <a:rPr lang="en-GB" dirty="0">
                <a:latin typeface="Twinkl Cursive Looped" panose="02000000000000000000" pitchFamily="2" charset="0"/>
              </a:rPr>
              <a:t>The busy shop opened early for Christmas.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5523879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busy </a:t>
            </a:r>
            <a:br>
              <a:rPr lang="en-GB" dirty="0">
                <a:latin typeface="Twinkl Cursive Looped" panose="02000000000000000000" pitchFamily="2" charset="0"/>
              </a:rPr>
            </a:br>
            <a:r>
              <a:rPr lang="en-GB" dirty="0">
                <a:latin typeface="Twinkl Cursive Looped" panose="02000000000000000000" pitchFamily="2" charset="0"/>
              </a:rPr>
              <a:t>The busy shop opened early for Christmas.</a:t>
            </a:r>
            <a:endParaRPr lang="en-GB" i="1" dirty="0">
              <a:latin typeface="Twinkl Cursive Looped" panose="02000000000000000000" pitchFamily="2" charset="0"/>
            </a:endParaRPr>
          </a:p>
        </p:txBody>
      </p:sp>
      <p:pic>
        <p:nvPicPr>
          <p:cNvPr id="12290" name="Picture 2" descr="Busy Stock Illustrations – 57,710 Busy Stock Illustrations, Vectors &amp;  Clipart - Dreamstime">
            <a:extLst>
              <a:ext uri="{FF2B5EF4-FFF2-40B4-BE49-F238E27FC236}">
                <a16:creationId xmlns:a16="http://schemas.microsoft.com/office/drawing/2014/main" id="{184C0B3F-794E-6B95-0AB7-81AA1845F0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53" y="1367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9121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busy </a:t>
            </a:r>
            <a:br>
              <a:rPr lang="en-GB" dirty="0">
                <a:latin typeface="Twinkl Cursive Looped" panose="02000000000000000000" pitchFamily="2" charset="0"/>
              </a:rPr>
            </a:br>
            <a:r>
              <a:rPr lang="en-GB" dirty="0">
                <a:latin typeface="Twinkl Cursive Looped" panose="02000000000000000000" pitchFamily="2" charset="0"/>
              </a:rPr>
              <a:t>The busy shop opened early for Christmas.</a:t>
            </a:r>
            <a:endParaRPr lang="en-GB" i="1" dirty="0">
              <a:latin typeface="Twinkl Cursive Looped" panose="02000000000000000000" pitchFamily="2" charset="0"/>
            </a:endParaRPr>
          </a:p>
        </p:txBody>
      </p:sp>
      <p:pic>
        <p:nvPicPr>
          <p:cNvPr id="12290" name="Picture 2" descr="Busy Stock Illustrations – 57,710 Busy Stock Illustrations, Vectors &amp;  Clipart - Dreamstime">
            <a:extLst>
              <a:ext uri="{FF2B5EF4-FFF2-40B4-BE49-F238E27FC236}">
                <a16:creationId xmlns:a16="http://schemas.microsoft.com/office/drawing/2014/main" id="{184C0B3F-794E-6B95-0AB7-81AA1845F0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53" y="1367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620743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early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3699947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early</a:t>
            </a:r>
            <a:br>
              <a:rPr lang="en-GB" dirty="0">
                <a:latin typeface="Twinkl Cursive Looped" panose="02000000000000000000" pitchFamily="2" charset="0"/>
              </a:rPr>
            </a:br>
            <a:r>
              <a:rPr lang="en-GB" dirty="0">
                <a:latin typeface="Twinkl Cursive Looped" panose="02000000000000000000" pitchFamily="2" charset="0"/>
              </a:rPr>
              <a:t>The busy shop opened early for Christmas.</a:t>
            </a:r>
            <a:endParaRPr lang="en-GB" i="1" dirty="0"/>
          </a:p>
        </p:txBody>
      </p:sp>
    </p:spTree>
    <p:extLst>
      <p:ext uri="{BB962C8B-B14F-4D97-AF65-F5344CB8AC3E}">
        <p14:creationId xmlns:p14="http://schemas.microsoft.com/office/powerpoint/2010/main" val="265060518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early</a:t>
            </a:r>
            <a:br>
              <a:rPr lang="en-GB" dirty="0">
                <a:latin typeface="Twinkl Cursive Looped" panose="02000000000000000000" pitchFamily="2" charset="0"/>
              </a:rPr>
            </a:br>
            <a:r>
              <a:rPr lang="en-GB" dirty="0">
                <a:latin typeface="Twinkl Cursive Looped" panose="02000000000000000000" pitchFamily="2" charset="0"/>
              </a:rPr>
              <a:t>The busy shop opened early for Christmas.</a:t>
            </a:r>
            <a:endParaRPr lang="en-GB" i="1" dirty="0"/>
          </a:p>
        </p:txBody>
      </p:sp>
      <p:pic>
        <p:nvPicPr>
          <p:cNvPr id="13314" name="Picture 2" descr="Early Morning Stock Illustrations – 6,301 Early Morning Stock  Illustrations, Vectors &amp; Clipart - Dreamstime">
            <a:extLst>
              <a:ext uri="{FF2B5EF4-FFF2-40B4-BE49-F238E27FC236}">
                <a16:creationId xmlns:a16="http://schemas.microsoft.com/office/drawing/2014/main" id="{DF8C712F-EE37-8A66-BE98-9DB9EC0A7F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717" y="341539"/>
            <a:ext cx="26384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469936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prefix     inter-</a:t>
            </a:r>
          </a:p>
        </p:txBody>
      </p:sp>
    </p:spTree>
    <p:extLst>
      <p:ext uri="{BB962C8B-B14F-4D97-AF65-F5344CB8AC3E}">
        <p14:creationId xmlns:p14="http://schemas.microsoft.com/office/powerpoint/2010/main" val="392406802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inter-</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268125455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u="sng" dirty="0">
                <a:latin typeface="Twinkl Cursive Looped" panose="02000000000000000000" pitchFamily="2" charset="0"/>
              </a:rPr>
              <a:t>inter-  </a:t>
            </a:r>
            <a:br>
              <a:rPr lang="en-GB" dirty="0">
                <a:latin typeface="Twinkl Cursive Looped" panose="02000000000000000000" pitchFamily="2" charset="0"/>
              </a:rPr>
            </a:br>
            <a:r>
              <a:rPr lang="en-GB" dirty="0">
                <a:latin typeface="Twinkl Cursive Looped" panose="02000000000000000000" pitchFamily="2" charset="0"/>
              </a:rPr>
              <a:t>meaning between or among.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1202058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68564" y="4011554"/>
            <a:ext cx="10515600" cy="1481650"/>
          </a:xfrm>
        </p:spPr>
        <p:txBody>
          <a:bodyPr>
            <a:normAutofit fontScale="90000"/>
          </a:bodyPr>
          <a:lstStyle/>
          <a:p>
            <a:pPr algn="ctr"/>
            <a:r>
              <a:rPr lang="en-GB" u="sng" dirty="0">
                <a:latin typeface="Twinkl Cursive Looped" panose="02000000000000000000" pitchFamily="2" charset="0"/>
              </a:rPr>
              <a:t>inter-  </a:t>
            </a:r>
            <a:br>
              <a:rPr lang="en-GB" dirty="0">
                <a:latin typeface="Twinkl Cursive Looped" panose="02000000000000000000" pitchFamily="2" charset="0"/>
              </a:rPr>
            </a:br>
            <a:r>
              <a:rPr lang="en-GB" dirty="0">
                <a:latin typeface="Twinkl Cursive Looped" panose="02000000000000000000" pitchFamily="2" charset="0"/>
              </a:rPr>
              <a:t>meaning between or among.</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prefix inter can just be added to a root word.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7925409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international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2842619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international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3705680" y="3674694"/>
            <a:ext cx="1813378"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International Cliparts, Download Free International Cliparts png  images, Free ClipArts on Clipart Library">
            <a:extLst>
              <a:ext uri="{FF2B5EF4-FFF2-40B4-BE49-F238E27FC236}">
                <a16:creationId xmlns:a16="http://schemas.microsoft.com/office/drawing/2014/main" id="{47F90480-D758-C1CD-0A32-1AAFFD3E34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610" y="440871"/>
            <a:ext cx="3333750"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831594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intermediate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26567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early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4755608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intermediate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3738338" y="3658365"/>
            <a:ext cx="1813378"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 intermediate free vector eps, cdr, ai, svg vector illustration graphic art">
            <a:extLst>
              <a:ext uri="{FF2B5EF4-FFF2-40B4-BE49-F238E27FC236}">
                <a16:creationId xmlns:a16="http://schemas.microsoft.com/office/drawing/2014/main" id="{6BE852FE-8185-35EF-16FC-41EE860E5E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956" y="525235"/>
            <a:ext cx="2543175"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446875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internet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8274786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internet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554766" y="3691022"/>
            <a:ext cx="1813378"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Internet Cliparts, Download Free Internet Cliparts png images, Free  ClipArts on Clipart Library">
            <a:extLst>
              <a:ext uri="{FF2B5EF4-FFF2-40B4-BE49-F238E27FC236}">
                <a16:creationId xmlns:a16="http://schemas.microsoft.com/office/drawing/2014/main" id="{0964CBD2-1880-8E2F-3B67-E7ED51DA04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924" y="408214"/>
            <a:ext cx="2219325"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511671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23777594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291408587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36362377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a:t>
            </a:r>
            <a:r>
              <a:rPr lang="en-GB" dirty="0" err="1">
                <a:latin typeface="Twinkl Cursive Looped" panose="02000000000000000000" pitchFamily="2" charset="0"/>
              </a:rPr>
              <a:t>ic</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a:t>
            </a:r>
            <a:r>
              <a:rPr lang="en-GB" dirty="0" err="1">
                <a:latin typeface="Twinkl Cursive Looped" panose="02000000000000000000" pitchFamily="2" charset="0"/>
              </a:rPr>
              <a:t>ic</a:t>
            </a:r>
            <a:r>
              <a:rPr lang="en-GB" dirty="0">
                <a:latin typeface="Twinkl Cursive Looped" panose="02000000000000000000" pitchFamily="2" charset="0"/>
              </a:rPr>
              <a:t> + ally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082791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Creating adverbs using the suffix –</a:t>
            </a:r>
            <a:r>
              <a:rPr lang="en-GB" dirty="0" err="1">
                <a:latin typeface="Twinkl Cursive Looped" panose="02000000000000000000" pitchFamily="2" charset="0"/>
              </a:rPr>
              <a:t>ly</a:t>
            </a:r>
            <a:r>
              <a:rPr lang="en-GB" dirty="0">
                <a:latin typeface="Twinkl Cursive Looped" panose="02000000000000000000" pitchFamily="2" charset="0"/>
              </a:rPr>
              <a:t> where the root word ends in ‘al’.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Rule – al + </a:t>
            </a:r>
            <a:r>
              <a:rPr lang="en-GB" dirty="0" err="1">
                <a:latin typeface="Twinkl Cursive Looped" panose="02000000000000000000" pitchFamily="2" charset="0"/>
              </a:rPr>
              <a:t>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6289934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magically</a:t>
            </a:r>
          </a:p>
        </p:txBody>
      </p:sp>
    </p:spTree>
    <p:extLst>
      <p:ext uri="{BB962C8B-B14F-4D97-AF65-F5344CB8AC3E}">
        <p14:creationId xmlns:p14="http://schemas.microsoft.com/office/powerpoint/2010/main" val="333582533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magically</a:t>
            </a:r>
          </a:p>
        </p:txBody>
      </p:sp>
      <p:sp>
        <p:nvSpPr>
          <p:cNvPr id="3" name="Rectangle 2">
            <a:extLst>
              <a:ext uri="{FF2B5EF4-FFF2-40B4-BE49-F238E27FC236}">
                <a16:creationId xmlns:a16="http://schemas.microsoft.com/office/drawing/2014/main" id="{13BB5EC0-7A96-4D29-A835-6FAE896C31A4}"/>
              </a:ext>
            </a:extLst>
          </p:cNvPr>
          <p:cNvSpPr/>
          <p:nvPr/>
        </p:nvSpPr>
        <p:spPr>
          <a:xfrm>
            <a:off x="7413170"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449663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8450</TotalTime>
  <Words>3627</Words>
  <Application>Microsoft Office PowerPoint</Application>
  <PresentationFormat>Widescreen</PresentationFormat>
  <Paragraphs>426</Paragraphs>
  <Slides>333</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333</vt:i4>
      </vt:variant>
    </vt:vector>
  </HeadingPairs>
  <TitlesOfParts>
    <vt:vector size="338" baseType="lpstr">
      <vt:lpstr>Arial</vt:lpstr>
      <vt:lpstr>Calibri</vt:lpstr>
      <vt:lpstr>Calibri Light</vt:lpstr>
      <vt:lpstr>Twinkl Cursive Looped</vt:lpstr>
      <vt:lpstr>Office Theme</vt:lpstr>
      <vt:lpstr>Spelling Y3</vt:lpstr>
      <vt:lpstr>PowerPoint Presentation</vt:lpstr>
      <vt:lpstr>PowerPoint Presentation</vt:lpstr>
      <vt:lpstr>Let’s Revisit and Review…</vt:lpstr>
      <vt:lpstr>Do you remember this challenge word?</vt:lpstr>
      <vt:lpstr>busy</vt:lpstr>
      <vt:lpstr>busy  The busy shop opened early for Christmas.</vt:lpstr>
      <vt:lpstr>busy  The busy shop opened early for Christmas.</vt:lpstr>
      <vt:lpstr>early</vt:lpstr>
      <vt:lpstr>early The busy shop opened early for Christmas.</vt:lpstr>
      <vt:lpstr>early The busy shop opened early for Christmas.</vt:lpstr>
      <vt:lpstr>The prefix     inter-</vt:lpstr>
      <vt:lpstr>inter-</vt:lpstr>
      <vt:lpstr>inter-   meaning between or among.</vt:lpstr>
      <vt:lpstr>inter-   meaning between or among.  The prefix inter can just be added to a root word. </vt:lpstr>
      <vt:lpstr>interact</vt:lpstr>
      <vt:lpstr>interact</vt:lpstr>
      <vt:lpstr>interfere</vt:lpstr>
      <vt:lpstr>interfere</vt:lpstr>
      <vt:lpstr>intercity</vt:lpstr>
      <vt:lpstr>intercity</vt:lpstr>
      <vt:lpstr>Let’s Teach and Practise</vt:lpstr>
      <vt:lpstr>The suffix -ly</vt:lpstr>
      <vt:lpstr>-ly</vt:lpstr>
      <vt:lpstr>-ly Creating adverbs using the suffix –ly where the root word ends in ‘ic’.    Rule – ic + ally</vt:lpstr>
      <vt:lpstr>-ly Creating adverbs using the suffix –ly where the root word ends in ‘al’.    Rule – al + ly</vt:lpstr>
      <vt:lpstr>basically</vt:lpstr>
      <vt:lpstr>basically</vt:lpstr>
      <vt:lpstr>basically</vt:lpstr>
      <vt:lpstr>frantically</vt:lpstr>
      <vt:lpstr>frantically</vt:lpstr>
      <vt:lpstr>frantically</vt:lpstr>
      <vt:lpstr>dramatically</vt:lpstr>
      <vt:lpstr>dramatically</vt:lpstr>
      <vt:lpstr>dramatically</vt:lpstr>
      <vt:lpstr>basically </vt:lpstr>
      <vt:lpstr>basically  basic (al) + ly = basically</vt:lpstr>
      <vt:lpstr>basically  basic (al) + ly = basically  adverb  Definition - in the most essential respects; fundamentally.</vt:lpstr>
      <vt:lpstr>frantically </vt:lpstr>
      <vt:lpstr>frantically  frantic (al) + ly = frantically</vt:lpstr>
      <vt:lpstr>frantically  frantic (al) + ly = frantically  adverb  Definition - in a hurried, excited, or disorganized manner.</vt:lpstr>
      <vt:lpstr>dramatically </vt:lpstr>
      <vt:lpstr>dramatically   dramatic (al) + ly = dramatically</vt:lpstr>
      <vt:lpstr>dramatically   dramatic (al) + ly = dramatically  adverb  Definition - in a way that relates to drama or the performance of drama.</vt:lpstr>
      <vt:lpstr>We started from a basically simple idea.</vt:lpstr>
      <vt:lpstr>We started from a _________ simple idea.</vt:lpstr>
      <vt:lpstr>We started from a basically simple idea.</vt:lpstr>
      <vt:lpstr>The two ladies, competing for his attention, waved frantically at him.</vt:lpstr>
      <vt:lpstr>The two ladies, competing for his attention, waved ___________ at him.</vt:lpstr>
      <vt:lpstr>The two ladies, competing for his attention, waved frantically at him.</vt:lpstr>
      <vt:lpstr>They displayed their talents both musically and dramatically. </vt:lpstr>
      <vt:lpstr>They displayed their talents both musically and ____________. </vt:lpstr>
      <vt:lpstr>They displayed their talents both musically and dramatically. </vt:lpstr>
      <vt:lpstr>New CHALLENGE words.</vt:lpstr>
      <vt:lpstr>consider</vt:lpstr>
      <vt:lpstr>consider We need to consider how to move forward.</vt:lpstr>
      <vt:lpstr>consider We need to consider how to move forward.</vt:lpstr>
      <vt:lpstr>  We need to consider how to move forward.</vt:lpstr>
      <vt:lpstr>  We need to ________ how to move forward.</vt:lpstr>
      <vt:lpstr>  We need to consider how to move forward.</vt:lpstr>
      <vt:lpstr>enough</vt:lpstr>
      <vt:lpstr>enough I have had enough food for lunch.</vt:lpstr>
      <vt:lpstr>enough I have had enough food for lunch.</vt:lpstr>
      <vt:lpstr> I have had enough food for lunch.</vt:lpstr>
      <vt:lpstr> I have had ______ food for lunch.</vt:lpstr>
      <vt:lpstr> I have had enough food for lunch.</vt:lpstr>
      <vt:lpstr>Let’s Practise and Apply.</vt:lpstr>
      <vt:lpstr>Can you spot the spelling rule words and the challenge words?</vt:lpstr>
      <vt:lpstr>Hurricanes   Basically, hurricanes are large, swirling storms that form over warm ocean waters.  People in the south of America consider hurricanes to be part of their everyday life.  They hit enough each year for people to actually  expect damage to their homes.  Some hurricanes cause dramatically more damage than others.  In August 2005 Hurricane Katrina hit New Orleans and caused flooding that tragically cost the lives of around 1800 people. </vt:lpstr>
      <vt:lpstr>Hurricanes   Basically, hurricanes are large, swirling storms that form over warm ocean waters.  People in the south of America consider hurricanes to be part of their everyday life.  They hit enough each year for people to actually  expect damage to their homes.  Some hurricanes cause dramatically more damage than others.  In August 2005 Hurricane Katrina hit New Orleans and caused flooding that tragically cost the lives of around 1800 people. </vt:lpstr>
      <vt:lpstr>Write this sentence as I dictate it to you.</vt:lpstr>
      <vt:lpstr>Basically, hurricanes are large, swirling storms that form over warm ocean waters.  </vt:lpstr>
      <vt:lpstr>PowerPoint Presentation</vt:lpstr>
      <vt:lpstr>PowerPoint Presentation</vt:lpstr>
      <vt:lpstr>Let’s Revisit and Review…</vt:lpstr>
      <vt:lpstr>Do you remember this challenge word?</vt:lpstr>
      <vt:lpstr>busy</vt:lpstr>
      <vt:lpstr>busy  The busy shop opened early for Christmas.</vt:lpstr>
      <vt:lpstr>busy  The busy shop opened early for Christmas.</vt:lpstr>
      <vt:lpstr>early</vt:lpstr>
      <vt:lpstr>early The busy shop opened early for Christmas.</vt:lpstr>
      <vt:lpstr>early The busy shop opened early for Christmas.</vt:lpstr>
      <vt:lpstr>The prefix     inter-</vt:lpstr>
      <vt:lpstr>inter-</vt:lpstr>
      <vt:lpstr>inter-   meaning between or among.</vt:lpstr>
      <vt:lpstr>inter-   meaning between or among.  The prefix inter can just be added to a root word. </vt:lpstr>
      <vt:lpstr>international</vt:lpstr>
      <vt:lpstr>international</vt:lpstr>
      <vt:lpstr>intermediate</vt:lpstr>
      <vt:lpstr>intermediate</vt:lpstr>
      <vt:lpstr>internet</vt:lpstr>
      <vt:lpstr>internet</vt:lpstr>
      <vt:lpstr>Let’s Teach and Practise</vt:lpstr>
      <vt:lpstr>The suffix -ly</vt:lpstr>
      <vt:lpstr>-ly</vt:lpstr>
      <vt:lpstr>-ly Creating adverbs using the suffix –ly where the root word ends in ‘ic’.    Rule – ic + ally</vt:lpstr>
      <vt:lpstr>-ly Creating adverbs using the suffix –ly where the root word ends in ‘al’.    Rule – al + ly</vt:lpstr>
      <vt:lpstr>magically</vt:lpstr>
      <vt:lpstr>magically</vt:lpstr>
      <vt:lpstr>magically</vt:lpstr>
      <vt:lpstr>tragically</vt:lpstr>
      <vt:lpstr>tragically</vt:lpstr>
      <vt:lpstr>tragically</vt:lpstr>
      <vt:lpstr>comically</vt:lpstr>
      <vt:lpstr>comically</vt:lpstr>
      <vt:lpstr>comically</vt:lpstr>
      <vt:lpstr>magically </vt:lpstr>
      <vt:lpstr>magically  magic (al) + ly = magically</vt:lpstr>
      <vt:lpstr>magically  magic (al) + ly = magically  adverb  Definition - using or as if by magic.</vt:lpstr>
      <vt:lpstr>tragically </vt:lpstr>
      <vt:lpstr>tragically  tragic (al) + ly = tragically</vt:lpstr>
      <vt:lpstr>tragically  tragic (al) + ly = tragically  adverb  Definition - in a way that involves or causes extreme distress or sorrow.</vt:lpstr>
      <vt:lpstr>comically </vt:lpstr>
      <vt:lpstr>comically   comic (al) + ly = comically</vt:lpstr>
      <vt:lpstr>comically   comic (al) + ly = comically  adverb  Definition - in an amusing, ludicrous, or absurd way.</vt:lpstr>
      <vt:lpstr>A card seemed to appear magically in his hand. </vt:lpstr>
      <vt:lpstr>A card seemed to appear _________ in his hand. </vt:lpstr>
      <vt:lpstr>A card seemed to appear magically in his hand. </vt:lpstr>
      <vt:lpstr>Jim was tragically hurt in a bicycle crash. </vt:lpstr>
      <vt:lpstr>Jim was _________ hurt in a bicycle crash. </vt:lpstr>
      <vt:lpstr>Jim was tragically hurt in a bicycle crash. </vt:lpstr>
      <vt:lpstr>A striker comically fumbled a free kick.</vt:lpstr>
      <vt:lpstr>A striker _________ fumbled a free kick.</vt:lpstr>
      <vt:lpstr>A striker comically fumbled a free kick.</vt:lpstr>
      <vt:lpstr>New CHALLENGE words.</vt:lpstr>
      <vt:lpstr>consider</vt:lpstr>
      <vt:lpstr>consider We need to consider how to move forward.</vt:lpstr>
      <vt:lpstr>consider We need to consider how to move forward.</vt:lpstr>
      <vt:lpstr>  We need to consider how to move forward.</vt:lpstr>
      <vt:lpstr>  We need to ________ how to move forward.</vt:lpstr>
      <vt:lpstr>  We need to consider how to move forward.</vt:lpstr>
      <vt:lpstr>enough</vt:lpstr>
      <vt:lpstr>enough I have had enough food for lunch.</vt:lpstr>
      <vt:lpstr>enough I have had enough food for lunch.</vt:lpstr>
      <vt:lpstr> I have had enough food for lunch.</vt:lpstr>
      <vt:lpstr> I have had ______ food for lunch.</vt:lpstr>
      <vt:lpstr> I have had enough food for lunch.</vt:lpstr>
      <vt:lpstr>Let’s Practise and Apply.</vt:lpstr>
      <vt:lpstr>Can you spot the spelling rule words and the challenge words?</vt:lpstr>
      <vt:lpstr>Hurricanes   Basically, hurricanes are large, swirling storms that form over warm ocean waters.  People in the south of America consider hurricanes to be part of their everyday life.  They hit enough each year for people to actually  expect damage to their homes.  Some hurricanes cause dramatically more damage than others.  In August 2005 Hurricane Katrina hit New Orleans and caused flooding that tragically cost the lives of around 1800 people. </vt:lpstr>
      <vt:lpstr>Hurricanes   Basically, hurricanes are large, swirling storms that form over warm ocean waters.  People in the south of America consider hurricanes to be part of their everyday life.  They hit enough each year for people to actually  expect damage to their homes.  Some hurricanes cause dramatically more damage than others.  In August 2005 Hurricane Katrina hit New Orleans and caused flooding that tragically cost the lives of around 1800 people. </vt:lpstr>
      <vt:lpstr>Write this sentence as I dictate it to you.</vt:lpstr>
      <vt:lpstr>People in the south of America consider hurricanes to be part of their everyday life.</vt:lpstr>
      <vt:lpstr>PowerPoint Presentation</vt:lpstr>
      <vt:lpstr>PowerPoint Presentation</vt:lpstr>
      <vt:lpstr>Let’s Revisit and Review…</vt:lpstr>
      <vt:lpstr>Do you remember this challenge word?</vt:lpstr>
      <vt:lpstr>busy</vt:lpstr>
      <vt:lpstr>busy  The busy shop opened early for Christmas.</vt:lpstr>
      <vt:lpstr>busy  The busy shop opened early for Christmas.</vt:lpstr>
      <vt:lpstr>early</vt:lpstr>
      <vt:lpstr>early The busy shop opened early for Christmas.</vt:lpstr>
      <vt:lpstr>early The busy shop opened early for Christmas.</vt:lpstr>
      <vt:lpstr>The prefix     super-</vt:lpstr>
      <vt:lpstr>super-</vt:lpstr>
      <vt:lpstr>super-   meaning above / best</vt:lpstr>
      <vt:lpstr>super-   meaning above / best  The prefix super- can just be added to a root word. </vt:lpstr>
      <vt:lpstr>superman</vt:lpstr>
      <vt:lpstr>superman</vt:lpstr>
      <vt:lpstr>supercharged</vt:lpstr>
      <vt:lpstr>supercharged</vt:lpstr>
      <vt:lpstr>supernatural</vt:lpstr>
      <vt:lpstr>supernatural</vt:lpstr>
      <vt:lpstr>Let’s Teach and Practise</vt:lpstr>
      <vt:lpstr>The suffix -ly</vt:lpstr>
      <vt:lpstr>-ly</vt:lpstr>
      <vt:lpstr>-ly Creating adverbs using the suffix –ly where the root word ends in ‘ic’.    Rule – ic + ally</vt:lpstr>
      <vt:lpstr>-ly Creating adverbs using the suffix –ly where the root word ends in ‘al’.    Rule – al + ly</vt:lpstr>
      <vt:lpstr>actually</vt:lpstr>
      <vt:lpstr>actually</vt:lpstr>
      <vt:lpstr>actually</vt:lpstr>
      <vt:lpstr>accidentally</vt:lpstr>
      <vt:lpstr>accidentally</vt:lpstr>
      <vt:lpstr>accidentally</vt:lpstr>
      <vt:lpstr>occasionally</vt:lpstr>
      <vt:lpstr>occasionally</vt:lpstr>
      <vt:lpstr>occasionally</vt:lpstr>
      <vt:lpstr>actually </vt:lpstr>
      <vt:lpstr>actually  actual + ly = actually</vt:lpstr>
      <vt:lpstr>actually  actual + ly = actually  adverb  Definition - as the truth or facts of a situation.</vt:lpstr>
      <vt:lpstr>accidentally </vt:lpstr>
      <vt:lpstr>accidentally  accidental + ly = accidentally</vt:lpstr>
      <vt:lpstr>accidentally  accidental + ly = accidentally  adverb   Definition - by chance; inadvertently.</vt:lpstr>
      <vt:lpstr>occasionally </vt:lpstr>
      <vt:lpstr>occasionally   occasional + ly = occasionally</vt:lpstr>
      <vt:lpstr>occasionally   occasional + ly = occasionally  adverb  Definition - at infrequent or irregular intervals.</vt:lpstr>
      <vt:lpstr>We must pay attention to what young people are actually doing. </vt:lpstr>
      <vt:lpstr>We must pay attention to what young people are ________ doing. </vt:lpstr>
      <vt:lpstr>We must pay attention to what young people are actually doing. </vt:lpstr>
      <vt:lpstr>His alarm went off accidentally. </vt:lpstr>
      <vt:lpstr>His alarm went off ____________. </vt:lpstr>
      <vt:lpstr>His alarm went off accidentally. </vt:lpstr>
      <vt:lpstr>We met up occasionally for a game of football. </vt:lpstr>
      <vt:lpstr>We met up ____________ for a game of football. </vt:lpstr>
      <vt:lpstr>We met up occasionally for a game of football. </vt:lpstr>
      <vt:lpstr>New CHALLENGE words.</vt:lpstr>
      <vt:lpstr>consider</vt:lpstr>
      <vt:lpstr>consider We need to consider how to move forward.</vt:lpstr>
      <vt:lpstr>consider We need to consider how to move forward.</vt:lpstr>
      <vt:lpstr>  We need to consider how to move forward.</vt:lpstr>
      <vt:lpstr>  We need to ________ how to move forward.</vt:lpstr>
      <vt:lpstr>  We need to consider how to move forward.</vt:lpstr>
      <vt:lpstr>enough</vt:lpstr>
      <vt:lpstr>enough I have had enough food for lunch.</vt:lpstr>
      <vt:lpstr>enough I have had enough food for lunch.</vt:lpstr>
      <vt:lpstr> I have had enough food for lunch.</vt:lpstr>
      <vt:lpstr> I have had ______ food for lunch.</vt:lpstr>
      <vt:lpstr> I have had enough food for lunch.</vt:lpstr>
      <vt:lpstr>Let’s Practise and Apply.</vt:lpstr>
      <vt:lpstr>Can you spot the spelling rule words and the challenge words?</vt:lpstr>
      <vt:lpstr>Hurricanes   Basically, hurricanes are large, swirling storms that form over warm ocean waters.  People in the south of America consider hurricanes to be part of their everyday life.  They hit enough each year for people to actually  expect damage to their homes.  Some hurricanes cause dramatically more damage than others.  In August 2005 Hurricane Katrina hit New Orleans and caused flooding that tragically cost the lives of around 1800 people. </vt:lpstr>
      <vt:lpstr>Hurricanes   Basically, hurricanes are large, swirling storms that form over warm ocean waters.  People in the south of America consider hurricanes to be part of their everyday life.  They hit enough each year for people to actually  expect damage to their homes.  Some hurricanes cause dramatically more damage than others.  In August 2005 Hurricane Katrina hit New Orleans and caused flooding that tragically cost the lives of around 1800 people. </vt:lpstr>
      <vt:lpstr>Write this sentence as I dictate it to you.</vt:lpstr>
      <vt:lpstr>They hit enough each year for people to actually  expect damage to their homes. </vt:lpstr>
      <vt:lpstr>PowerPoint Presentation</vt:lpstr>
      <vt:lpstr>PowerPoint Presentation</vt:lpstr>
      <vt:lpstr>Let’s Revisit and Review…</vt:lpstr>
      <vt:lpstr>Do you remember this challenge word?</vt:lpstr>
      <vt:lpstr>busy</vt:lpstr>
      <vt:lpstr>busy  The busy shop opened early for Christmas.</vt:lpstr>
      <vt:lpstr>busy  The busy shop opened early for Christmas.</vt:lpstr>
      <vt:lpstr>early</vt:lpstr>
      <vt:lpstr>early The busy shop opened early for Christmas.</vt:lpstr>
      <vt:lpstr>early The busy shop opened early for Christmas.</vt:lpstr>
      <vt:lpstr>The prefix     super-</vt:lpstr>
      <vt:lpstr>super-</vt:lpstr>
      <vt:lpstr>super-   meaning above / best</vt:lpstr>
      <vt:lpstr>super-   meaning above / best  The prefix super- can just be added to a root word. </vt:lpstr>
      <vt:lpstr>superfast</vt:lpstr>
      <vt:lpstr>superfast</vt:lpstr>
      <vt:lpstr>superfan</vt:lpstr>
      <vt:lpstr>superfan</vt:lpstr>
      <vt:lpstr>supercool</vt:lpstr>
      <vt:lpstr>supercool</vt:lpstr>
      <vt:lpstr>Let’s Teach and Practise</vt:lpstr>
      <vt:lpstr>The suffix -ly</vt:lpstr>
      <vt:lpstr>-ly</vt:lpstr>
      <vt:lpstr>-ly Creating adverbs using the suffix –ly where the root word ends in ‘ic’.    Rule – ic + ally</vt:lpstr>
      <vt:lpstr>-ly Creating adverbs using the suffix –ly where the root word ends in ‘al’.    Rule – al + ly</vt:lpstr>
      <vt:lpstr>eventually</vt:lpstr>
      <vt:lpstr>eventually</vt:lpstr>
      <vt:lpstr>eventually</vt:lpstr>
      <vt:lpstr>finally</vt:lpstr>
      <vt:lpstr>finally</vt:lpstr>
      <vt:lpstr>finally</vt:lpstr>
      <vt:lpstr>dynamically</vt:lpstr>
      <vt:lpstr>dynamically</vt:lpstr>
      <vt:lpstr>dynamically</vt:lpstr>
      <vt:lpstr>eventually </vt:lpstr>
      <vt:lpstr>eventually  eventual + ly = eventually</vt:lpstr>
      <vt:lpstr>eventually  eventual + ly = eventually  adverb  Definition - in the end, especially after a long delay, dispute, or series of problems.</vt:lpstr>
      <vt:lpstr>finally </vt:lpstr>
      <vt:lpstr>finally  final + ly = finally</vt:lpstr>
      <vt:lpstr>finally  final + ly = finally  adverb   Definition - after a long time, typically when there has been difficulty or delay.</vt:lpstr>
      <vt:lpstr>dynamically </vt:lpstr>
      <vt:lpstr>dynamically   dynamic (al) + ly = dynamically</vt:lpstr>
      <vt:lpstr>dynamically   dynamic (al) + ly = dynamically  adverb  Definition - in a manner characterised by constant change, activity, or progress.</vt:lpstr>
      <vt:lpstr>Eventually, after midnight, I arrived at the hotel.</vt:lpstr>
      <vt:lpstr>__________, after midnight, I arrived at the hotel.</vt:lpstr>
      <vt:lpstr>Eventually, after midnight, I arrived at the hotel.</vt:lpstr>
      <vt:lpstr>He finally arrived to join us.</vt:lpstr>
      <vt:lpstr>He _______ arrived to join us.</vt:lpstr>
      <vt:lpstr>He finally arrived to join us.</vt:lpstr>
      <vt:lpstr>This situation can change dynamically on the timescale of minutes. </vt:lpstr>
      <vt:lpstr>This situation can change ___________ on the timescale of minutes. </vt:lpstr>
      <vt:lpstr>This situation can change dynamically on the timescale of minutes. </vt:lpstr>
      <vt:lpstr>New CHALLENGE words.</vt:lpstr>
      <vt:lpstr>consider</vt:lpstr>
      <vt:lpstr>consider We need to consider how to move forward.</vt:lpstr>
      <vt:lpstr>consider We need to consider how to move forward.</vt:lpstr>
      <vt:lpstr>  We need to consider how to move forward.</vt:lpstr>
      <vt:lpstr>  We need to ________ how to move forward.</vt:lpstr>
      <vt:lpstr>  We need to consider how to move forward.</vt:lpstr>
      <vt:lpstr>enough</vt:lpstr>
      <vt:lpstr>enough I have had enough food for lunch.</vt:lpstr>
      <vt:lpstr>enough I have had enough food for lunch.</vt:lpstr>
      <vt:lpstr> I have had enough food for lunch.</vt:lpstr>
      <vt:lpstr> I have had ______ food for lunch.</vt:lpstr>
      <vt:lpstr> I have had enough food for lunch.</vt:lpstr>
      <vt:lpstr>Let’s Practise and Apply.</vt:lpstr>
      <vt:lpstr>Can you spot the spelling rule words and the challenge words?</vt:lpstr>
      <vt:lpstr>Hurricanes   Basically, hurricanes are large, swirling storms that form over warm ocean waters.  People in the south of America consider hurricanes to be part of their everyday life.  They hit enough each year for people to actually  expect damage to their homes.  Some hurricanes cause dramatically more damage than others.  In August 2005 Hurricane Katrina hit New Orleans and caused flooding that tragically cost the lives of around 1800 people. </vt:lpstr>
      <vt:lpstr>Hurricanes   Basically, hurricanes are large, swirling storms that form over warm ocean waters.  People in the south of America consider hurricanes to be part of their everyday life.  They hit enough each year for people to actually  expect damage to their homes.  Some hurricanes cause dramatically more damage than others.  In August 2005 Hurricane Katrina hit New Orleans and caused flooding that tragically cost the lives of around 1800 people. </vt:lpstr>
      <vt:lpstr>Write this sentence as I dictate it to you.</vt:lpstr>
      <vt:lpstr>Some hurricanes cause dramatically more damage than others. </vt:lpstr>
      <vt:lpstr>PowerPoint Presentation</vt:lpstr>
      <vt:lpstr>PowerPoint Presentation</vt:lpstr>
      <vt:lpstr>Old challenge words…</vt:lpstr>
      <vt:lpstr>busy</vt:lpstr>
      <vt:lpstr>early</vt:lpstr>
      <vt:lpstr>Old spelling rule words…</vt:lpstr>
      <vt:lpstr>interact</vt:lpstr>
      <vt:lpstr>interfere</vt:lpstr>
      <vt:lpstr>intercity</vt:lpstr>
      <vt:lpstr>international</vt:lpstr>
      <vt:lpstr>intermediate</vt:lpstr>
      <vt:lpstr>internet</vt:lpstr>
      <vt:lpstr>superman</vt:lpstr>
      <vt:lpstr>supercharged</vt:lpstr>
      <vt:lpstr>supernatural </vt:lpstr>
      <vt:lpstr>superfast</vt:lpstr>
      <vt:lpstr>superfan</vt:lpstr>
      <vt:lpstr>supercool</vt:lpstr>
      <vt:lpstr>New spelling rule words…</vt:lpstr>
      <vt:lpstr>basically</vt:lpstr>
      <vt:lpstr>frantically</vt:lpstr>
      <vt:lpstr>dramatically</vt:lpstr>
      <vt:lpstr>magically</vt:lpstr>
      <vt:lpstr>tragically</vt:lpstr>
      <vt:lpstr>comically</vt:lpstr>
      <vt:lpstr>actually</vt:lpstr>
      <vt:lpstr>accidentially</vt:lpstr>
      <vt:lpstr>occasionally </vt:lpstr>
      <vt:lpstr>eventually</vt:lpstr>
      <vt:lpstr>finally </vt:lpstr>
      <vt:lpstr>dynamically</vt:lpstr>
      <vt:lpstr>New challenge words…</vt:lpstr>
      <vt:lpstr>consider</vt:lpstr>
      <vt:lpstr>enough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7</cp:revision>
  <cp:lastPrinted>2022-05-27T07:40:55Z</cp:lastPrinted>
  <dcterms:created xsi:type="dcterms:W3CDTF">2022-03-23T13:56:57Z</dcterms:created>
  <dcterms:modified xsi:type="dcterms:W3CDTF">2022-10-25T14:42:59Z</dcterms:modified>
</cp:coreProperties>
</file>