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slides/slide297.xml" ContentType="application/vnd.openxmlformats-officedocument.presentationml.slide+xml"/>
  <Override PartName="/ppt/slides/slide298.xml" ContentType="application/vnd.openxmlformats-officedocument.presentationml.slide+xml"/>
  <Override PartName="/ppt/slides/slide299.xml" ContentType="application/vnd.openxmlformats-officedocument.presentationml.slide+xml"/>
  <Override PartName="/ppt/slides/slide300.xml" ContentType="application/vnd.openxmlformats-officedocument.presentationml.slide+xml"/>
  <Override PartName="/ppt/slides/slide301.xml" ContentType="application/vnd.openxmlformats-officedocument.presentationml.slide+xml"/>
  <Override PartName="/ppt/slides/slide302.xml" ContentType="application/vnd.openxmlformats-officedocument.presentationml.slide+xml"/>
  <Override PartName="/ppt/slides/slide303.xml" ContentType="application/vnd.openxmlformats-officedocument.presentationml.slide+xml"/>
  <Override PartName="/ppt/slides/slide304.xml" ContentType="application/vnd.openxmlformats-officedocument.presentationml.slide+xml"/>
  <Override PartName="/ppt/slides/slide305.xml" ContentType="application/vnd.openxmlformats-officedocument.presentationml.slide+xml"/>
  <Override PartName="/ppt/slides/slide306.xml" ContentType="application/vnd.openxmlformats-officedocument.presentationml.slide+xml"/>
  <Override PartName="/ppt/slides/slide307.xml" ContentType="application/vnd.openxmlformats-officedocument.presentationml.slide+xml"/>
  <Override PartName="/ppt/slides/slide308.xml" ContentType="application/vnd.openxmlformats-officedocument.presentationml.slide+xml"/>
  <Override PartName="/ppt/slides/slide309.xml" ContentType="application/vnd.openxmlformats-officedocument.presentationml.slide+xml"/>
  <Override PartName="/ppt/slides/slide310.xml" ContentType="application/vnd.openxmlformats-officedocument.presentationml.slide+xml"/>
  <Override PartName="/ppt/slides/slide311.xml" ContentType="application/vnd.openxmlformats-officedocument.presentationml.slide+xml"/>
  <Override PartName="/ppt/slides/slide312.xml" ContentType="application/vnd.openxmlformats-officedocument.presentationml.slide+xml"/>
  <Override PartName="/ppt/slides/slide313.xml" ContentType="application/vnd.openxmlformats-officedocument.presentationml.slide+xml"/>
  <Override PartName="/ppt/slides/slide314.xml" ContentType="application/vnd.openxmlformats-officedocument.presentationml.slide+xml"/>
  <Override PartName="/ppt/slides/slide315.xml" ContentType="application/vnd.openxmlformats-officedocument.presentationml.slide+xml"/>
  <Override PartName="/ppt/slides/slide316.xml" ContentType="application/vnd.openxmlformats-officedocument.presentationml.slide+xml"/>
  <Override PartName="/ppt/slides/slide317.xml" ContentType="application/vnd.openxmlformats-officedocument.presentationml.slide+xml"/>
  <Override PartName="/ppt/slides/slide318.xml" ContentType="application/vnd.openxmlformats-officedocument.presentationml.slide+xml"/>
  <Override PartName="/ppt/slides/slide319.xml" ContentType="application/vnd.openxmlformats-officedocument.presentationml.slide+xml"/>
  <Override PartName="/ppt/slides/slide3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2"/>
  </p:notesMasterIdLst>
  <p:sldIdLst>
    <p:sldId id="256" r:id="rId2"/>
    <p:sldId id="322" r:id="rId3"/>
    <p:sldId id="1428" r:id="rId4"/>
    <p:sldId id="258" r:id="rId5"/>
    <p:sldId id="333" r:id="rId6"/>
    <p:sldId id="2091" r:id="rId7"/>
    <p:sldId id="2092" r:id="rId8"/>
    <p:sldId id="2100" r:id="rId9"/>
    <p:sldId id="2097" r:id="rId10"/>
    <p:sldId id="2098" r:id="rId11"/>
    <p:sldId id="2101" r:id="rId12"/>
    <p:sldId id="2102" r:id="rId13"/>
    <p:sldId id="2103" r:id="rId14"/>
    <p:sldId id="2104" r:id="rId15"/>
    <p:sldId id="2065" r:id="rId16"/>
    <p:sldId id="2066" r:id="rId17"/>
    <p:sldId id="2067" r:id="rId18"/>
    <p:sldId id="2068" r:id="rId19"/>
    <p:sldId id="2069" r:id="rId20"/>
    <p:sldId id="2070" r:id="rId21"/>
    <p:sldId id="2071" r:id="rId22"/>
    <p:sldId id="2072" r:id="rId23"/>
    <p:sldId id="2073" r:id="rId24"/>
    <p:sldId id="2074" r:id="rId25"/>
    <p:sldId id="267" r:id="rId26"/>
    <p:sldId id="905" r:id="rId27"/>
    <p:sldId id="906" r:id="rId28"/>
    <p:sldId id="907" r:id="rId29"/>
    <p:sldId id="896" r:id="rId30"/>
    <p:sldId id="897" r:id="rId31"/>
    <p:sldId id="2105" r:id="rId32"/>
    <p:sldId id="899" r:id="rId33"/>
    <p:sldId id="900" r:id="rId34"/>
    <p:sldId id="2106" r:id="rId35"/>
    <p:sldId id="902" r:id="rId36"/>
    <p:sldId id="1173" r:id="rId37"/>
    <p:sldId id="2107" r:id="rId38"/>
    <p:sldId id="615" r:id="rId39"/>
    <p:sldId id="614" r:id="rId40"/>
    <p:sldId id="2108" r:id="rId41"/>
    <p:sldId id="912" r:id="rId42"/>
    <p:sldId id="616" r:id="rId43"/>
    <p:sldId id="2111" r:id="rId44"/>
    <p:sldId id="618" r:id="rId45"/>
    <p:sldId id="619" r:id="rId46"/>
    <p:sldId id="2114" r:id="rId47"/>
    <p:sldId id="294" r:id="rId48"/>
    <p:sldId id="2110" r:id="rId49"/>
    <p:sldId id="2109" r:id="rId50"/>
    <p:sldId id="1779" r:id="rId51"/>
    <p:sldId id="2113" r:id="rId52"/>
    <p:sldId id="2112" r:id="rId53"/>
    <p:sldId id="1778" r:id="rId54"/>
    <p:sldId id="2116" r:id="rId55"/>
    <p:sldId id="2115" r:id="rId56"/>
    <p:sldId id="303" r:id="rId57"/>
    <p:sldId id="306" r:id="rId58"/>
    <p:sldId id="307" r:id="rId59"/>
    <p:sldId id="2117" r:id="rId60"/>
    <p:sldId id="2118" r:id="rId61"/>
    <p:sldId id="2120" r:id="rId62"/>
    <p:sldId id="2119" r:id="rId63"/>
    <p:sldId id="309" r:id="rId64"/>
    <p:sldId id="310" r:id="rId65"/>
    <p:sldId id="2121" r:id="rId66"/>
    <p:sldId id="2122" r:id="rId67"/>
    <p:sldId id="2124" r:id="rId68"/>
    <p:sldId id="2123" r:id="rId69"/>
    <p:sldId id="304" r:id="rId70"/>
    <p:sldId id="318" r:id="rId71"/>
    <p:sldId id="1189" r:id="rId72"/>
    <p:sldId id="1483" r:id="rId73"/>
    <p:sldId id="331" r:id="rId74"/>
    <p:sldId id="332" r:id="rId75"/>
    <p:sldId id="323" r:id="rId76"/>
    <p:sldId id="2131" r:id="rId77"/>
    <p:sldId id="2132" r:id="rId78"/>
    <p:sldId id="2133" r:id="rId79"/>
    <p:sldId id="2134" r:id="rId80"/>
    <p:sldId id="2135" r:id="rId81"/>
    <p:sldId id="2136" r:id="rId82"/>
    <p:sldId id="2137" r:id="rId83"/>
    <p:sldId id="2138" r:id="rId84"/>
    <p:sldId id="2139" r:id="rId85"/>
    <p:sldId id="2140" r:id="rId86"/>
    <p:sldId id="2141" r:id="rId87"/>
    <p:sldId id="2142" r:id="rId88"/>
    <p:sldId id="2143" r:id="rId89"/>
    <p:sldId id="2144" r:id="rId90"/>
    <p:sldId id="2145" r:id="rId91"/>
    <p:sldId id="2146" r:id="rId92"/>
    <p:sldId id="2087" r:id="rId93"/>
    <p:sldId id="2088" r:id="rId94"/>
    <p:sldId id="2089" r:id="rId95"/>
    <p:sldId id="2090" r:id="rId96"/>
    <p:sldId id="2347" r:id="rId97"/>
    <p:sldId id="2348" r:id="rId98"/>
    <p:sldId id="2153" r:id="rId99"/>
    <p:sldId id="2154" r:id="rId100"/>
    <p:sldId id="2155" r:id="rId101"/>
    <p:sldId id="2156" r:id="rId102"/>
    <p:sldId id="2157" r:id="rId103"/>
    <p:sldId id="2158" r:id="rId104"/>
    <p:sldId id="2349" r:id="rId105"/>
    <p:sldId id="2160" r:id="rId106"/>
    <p:sldId id="2161" r:id="rId107"/>
    <p:sldId id="2350" r:id="rId108"/>
    <p:sldId id="2166" r:id="rId109"/>
    <p:sldId id="2167" r:id="rId110"/>
    <p:sldId id="2351" r:id="rId111"/>
    <p:sldId id="2169" r:id="rId112"/>
    <p:sldId id="2170" r:id="rId113"/>
    <p:sldId id="2354" r:id="rId114"/>
    <p:sldId id="2175" r:id="rId115"/>
    <p:sldId id="2353" r:id="rId116"/>
    <p:sldId id="2352" r:id="rId117"/>
    <p:sldId id="2356" r:id="rId118"/>
    <p:sldId id="2176" r:id="rId119"/>
    <p:sldId id="2355" r:id="rId120"/>
    <p:sldId id="2184" r:id="rId121"/>
    <p:sldId id="2185" r:id="rId122"/>
    <p:sldId id="2186" r:id="rId123"/>
    <p:sldId id="2187" r:id="rId124"/>
    <p:sldId id="2188" r:id="rId125"/>
    <p:sldId id="2189" r:id="rId126"/>
    <p:sldId id="2190" r:id="rId127"/>
    <p:sldId id="2191" r:id="rId128"/>
    <p:sldId id="2192" r:id="rId129"/>
    <p:sldId id="2193" r:id="rId130"/>
    <p:sldId id="2194" r:id="rId131"/>
    <p:sldId id="2195" r:id="rId132"/>
    <p:sldId id="2196" r:id="rId133"/>
    <p:sldId id="2197" r:id="rId134"/>
    <p:sldId id="2198" r:id="rId135"/>
    <p:sldId id="2199" r:id="rId136"/>
    <p:sldId id="2200" r:id="rId137"/>
    <p:sldId id="2201" r:id="rId138"/>
    <p:sldId id="2202" r:id="rId139"/>
    <p:sldId id="2126" r:id="rId140"/>
    <p:sldId id="2203" r:id="rId141"/>
    <p:sldId id="2204" r:id="rId142"/>
    <p:sldId id="2205" r:id="rId143"/>
    <p:sldId id="2206" r:id="rId144"/>
    <p:sldId id="2207" r:id="rId145"/>
    <p:sldId id="2208" r:id="rId146"/>
    <p:sldId id="2209" r:id="rId147"/>
    <p:sldId id="2210" r:id="rId148"/>
    <p:sldId id="2211" r:id="rId149"/>
    <p:sldId id="2212" r:id="rId150"/>
    <p:sldId id="2213" r:id="rId151"/>
    <p:sldId id="2214" r:id="rId152"/>
    <p:sldId id="2357" r:id="rId153"/>
    <p:sldId id="2358" r:id="rId154"/>
    <p:sldId id="2359" r:id="rId155"/>
    <p:sldId id="2360" r:id="rId156"/>
    <p:sldId id="2159" r:id="rId157"/>
    <p:sldId id="2361" r:id="rId158"/>
    <p:sldId id="2362" r:id="rId159"/>
    <p:sldId id="2162" r:id="rId160"/>
    <p:sldId id="2163" r:id="rId161"/>
    <p:sldId id="2164" r:id="rId162"/>
    <p:sldId id="2225" r:id="rId163"/>
    <p:sldId id="2226" r:id="rId164"/>
    <p:sldId id="2227" r:id="rId165"/>
    <p:sldId id="2228" r:id="rId166"/>
    <p:sldId id="2229" r:id="rId167"/>
    <p:sldId id="2230" r:id="rId168"/>
    <p:sldId id="2363" r:id="rId169"/>
    <p:sldId id="2232" r:id="rId170"/>
    <p:sldId id="2233" r:id="rId171"/>
    <p:sldId id="2364" r:id="rId172"/>
    <p:sldId id="2238" r:id="rId173"/>
    <p:sldId id="2239" r:id="rId174"/>
    <p:sldId id="2365" r:id="rId175"/>
    <p:sldId id="2241" r:id="rId176"/>
    <p:sldId id="2242" r:id="rId177"/>
    <p:sldId id="2368" r:id="rId178"/>
    <p:sldId id="2367" r:id="rId179"/>
    <p:sldId id="2247" r:id="rId180"/>
    <p:sldId id="2366" r:id="rId181"/>
    <p:sldId id="2248" r:id="rId182"/>
    <p:sldId id="2370" r:id="rId183"/>
    <p:sldId id="2369" r:id="rId184"/>
    <p:sldId id="2256" r:id="rId185"/>
    <p:sldId id="2257" r:id="rId186"/>
    <p:sldId id="2258" r:id="rId187"/>
    <p:sldId id="2259" r:id="rId188"/>
    <p:sldId id="2260" r:id="rId189"/>
    <p:sldId id="2261" r:id="rId190"/>
    <p:sldId id="2262" r:id="rId191"/>
    <p:sldId id="2263" r:id="rId192"/>
    <p:sldId id="2264" r:id="rId193"/>
    <p:sldId id="2265" r:id="rId194"/>
    <p:sldId id="2266" r:id="rId195"/>
    <p:sldId id="2267" r:id="rId196"/>
    <p:sldId id="2268" r:id="rId197"/>
    <p:sldId id="2269" r:id="rId198"/>
    <p:sldId id="2270" r:id="rId199"/>
    <p:sldId id="2271" r:id="rId200"/>
    <p:sldId id="2272" r:id="rId201"/>
    <p:sldId id="2273" r:id="rId202"/>
    <p:sldId id="2274" r:id="rId203"/>
    <p:sldId id="2125" r:id="rId204"/>
    <p:sldId id="2275" r:id="rId205"/>
    <p:sldId id="2276" r:id="rId206"/>
    <p:sldId id="2277" r:id="rId207"/>
    <p:sldId id="2278" r:id="rId208"/>
    <p:sldId id="2279" r:id="rId209"/>
    <p:sldId id="2280" r:id="rId210"/>
    <p:sldId id="2281" r:id="rId211"/>
    <p:sldId id="2282" r:id="rId212"/>
    <p:sldId id="2283" r:id="rId213"/>
    <p:sldId id="2284" r:id="rId214"/>
    <p:sldId id="2285" r:id="rId215"/>
    <p:sldId id="2286" r:id="rId216"/>
    <p:sldId id="2371" r:id="rId217"/>
    <p:sldId id="2372" r:id="rId218"/>
    <p:sldId id="2373" r:id="rId219"/>
    <p:sldId id="2374" r:id="rId220"/>
    <p:sldId id="2375" r:id="rId221"/>
    <p:sldId id="2376" r:id="rId222"/>
    <p:sldId id="2377" r:id="rId223"/>
    <p:sldId id="2378" r:id="rId224"/>
    <p:sldId id="2297" r:id="rId225"/>
    <p:sldId id="2298" r:id="rId226"/>
    <p:sldId id="2299" r:id="rId227"/>
    <p:sldId id="2300" r:id="rId228"/>
    <p:sldId id="2301" r:id="rId229"/>
    <p:sldId id="2302" r:id="rId230"/>
    <p:sldId id="2379" r:id="rId231"/>
    <p:sldId id="2304" r:id="rId232"/>
    <p:sldId id="2305" r:id="rId233"/>
    <p:sldId id="2380" r:id="rId234"/>
    <p:sldId id="2307" r:id="rId235"/>
    <p:sldId id="2308" r:id="rId236"/>
    <p:sldId id="2381" r:id="rId237"/>
    <p:sldId id="2310" r:id="rId238"/>
    <p:sldId id="2311" r:id="rId239"/>
    <p:sldId id="2382" r:id="rId240"/>
    <p:sldId id="2313" r:id="rId241"/>
    <p:sldId id="2314" r:id="rId242"/>
    <p:sldId id="2385" r:id="rId243"/>
    <p:sldId id="2316" r:id="rId244"/>
    <p:sldId id="2317" r:id="rId245"/>
    <p:sldId id="2388" r:id="rId246"/>
    <p:sldId id="2319" r:id="rId247"/>
    <p:sldId id="2384" r:id="rId248"/>
    <p:sldId id="2383" r:id="rId249"/>
    <p:sldId id="2320" r:id="rId250"/>
    <p:sldId id="2387" r:id="rId251"/>
    <p:sldId id="2386" r:id="rId252"/>
    <p:sldId id="2321" r:id="rId253"/>
    <p:sldId id="2390" r:id="rId254"/>
    <p:sldId id="2389" r:id="rId255"/>
    <p:sldId id="2328" r:id="rId256"/>
    <p:sldId id="2329" r:id="rId257"/>
    <p:sldId id="2330" r:id="rId258"/>
    <p:sldId id="2331" r:id="rId259"/>
    <p:sldId id="2332" r:id="rId260"/>
    <p:sldId id="2333" r:id="rId261"/>
    <p:sldId id="2334" r:id="rId262"/>
    <p:sldId id="2335" r:id="rId263"/>
    <p:sldId id="2336" r:id="rId264"/>
    <p:sldId id="2337" r:id="rId265"/>
    <p:sldId id="2338" r:id="rId266"/>
    <p:sldId id="2339" r:id="rId267"/>
    <p:sldId id="2340" r:id="rId268"/>
    <p:sldId id="2341" r:id="rId269"/>
    <p:sldId id="2342" r:id="rId270"/>
    <p:sldId id="2343" r:id="rId271"/>
    <p:sldId id="2344" r:id="rId272"/>
    <p:sldId id="2345" r:id="rId273"/>
    <p:sldId id="2346" r:id="rId274"/>
    <p:sldId id="1866" r:id="rId275"/>
    <p:sldId id="1792" r:id="rId276"/>
    <p:sldId id="595" r:id="rId277"/>
    <p:sldId id="551" r:id="rId278"/>
    <p:sldId id="552" r:id="rId279"/>
    <p:sldId id="2127" r:id="rId280"/>
    <p:sldId id="596" r:id="rId281"/>
    <p:sldId id="553" r:id="rId282"/>
    <p:sldId id="554" r:id="rId283"/>
    <p:sldId id="555" r:id="rId284"/>
    <p:sldId id="556" r:id="rId285"/>
    <p:sldId id="562" r:id="rId286"/>
    <p:sldId id="563" r:id="rId287"/>
    <p:sldId id="564" r:id="rId288"/>
    <p:sldId id="565" r:id="rId289"/>
    <p:sldId id="569" r:id="rId290"/>
    <p:sldId id="570" r:id="rId291"/>
    <p:sldId id="571" r:id="rId292"/>
    <p:sldId id="572" r:id="rId293"/>
    <p:sldId id="594" r:id="rId294"/>
    <p:sldId id="557" r:id="rId295"/>
    <p:sldId id="558" r:id="rId296"/>
    <p:sldId id="559" r:id="rId297"/>
    <p:sldId id="566" r:id="rId298"/>
    <p:sldId id="567" r:id="rId299"/>
    <p:sldId id="568" r:id="rId300"/>
    <p:sldId id="573" r:id="rId301"/>
    <p:sldId id="574" r:id="rId302"/>
    <p:sldId id="575" r:id="rId303"/>
    <p:sldId id="580" r:id="rId304"/>
    <p:sldId id="560" r:id="rId305"/>
    <p:sldId id="593" r:id="rId306"/>
    <p:sldId id="561" r:id="rId307"/>
    <p:sldId id="550" r:id="rId308"/>
    <p:sldId id="597" r:id="rId309"/>
    <p:sldId id="583" r:id="rId310"/>
    <p:sldId id="584" r:id="rId311"/>
    <p:sldId id="894" r:id="rId312"/>
    <p:sldId id="2128" r:id="rId313"/>
    <p:sldId id="586" r:id="rId314"/>
    <p:sldId id="587" r:id="rId315"/>
    <p:sldId id="2129" r:id="rId316"/>
    <p:sldId id="590" r:id="rId317"/>
    <p:sldId id="591" r:id="rId318"/>
    <p:sldId id="598" r:id="rId319"/>
    <p:sldId id="1194" r:id="rId320"/>
    <p:sldId id="2130" r:id="rId321"/>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E76003-CA92-43F7-9E97-A8D59BAFA857}" v="91" dt="2022-10-25T15:52:56.1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slide" Target="slides/slide298.xml"/><Relationship Id="rId21" Type="http://schemas.openxmlformats.org/officeDocument/2006/relationships/slide" Target="slides/slide20.xml"/><Relationship Id="rId63" Type="http://schemas.openxmlformats.org/officeDocument/2006/relationships/slide" Target="slides/slide62.xml"/><Relationship Id="rId159" Type="http://schemas.openxmlformats.org/officeDocument/2006/relationships/slide" Target="slides/slide158.xml"/><Relationship Id="rId324" Type="http://schemas.openxmlformats.org/officeDocument/2006/relationships/viewProps" Target="viewProps.xml"/><Relationship Id="rId170" Type="http://schemas.openxmlformats.org/officeDocument/2006/relationships/slide" Target="slides/slide169.xml"/><Relationship Id="rId226" Type="http://schemas.openxmlformats.org/officeDocument/2006/relationships/slide" Target="slides/slide225.xml"/><Relationship Id="rId268" Type="http://schemas.openxmlformats.org/officeDocument/2006/relationships/slide" Target="slides/slide267.xml"/><Relationship Id="rId32" Type="http://schemas.openxmlformats.org/officeDocument/2006/relationships/slide" Target="slides/slide31.xml"/><Relationship Id="rId74" Type="http://schemas.openxmlformats.org/officeDocument/2006/relationships/slide" Target="slides/slide73.xml"/><Relationship Id="rId128" Type="http://schemas.openxmlformats.org/officeDocument/2006/relationships/slide" Target="slides/slide127.xml"/><Relationship Id="rId5" Type="http://schemas.openxmlformats.org/officeDocument/2006/relationships/slide" Target="slides/slide4.xml"/><Relationship Id="rId181" Type="http://schemas.openxmlformats.org/officeDocument/2006/relationships/slide" Target="slides/slide180.xml"/><Relationship Id="rId237" Type="http://schemas.openxmlformats.org/officeDocument/2006/relationships/slide" Target="slides/slide236.xml"/><Relationship Id="rId279" Type="http://schemas.openxmlformats.org/officeDocument/2006/relationships/slide" Target="slides/slide278.xml"/><Relationship Id="rId43" Type="http://schemas.openxmlformats.org/officeDocument/2006/relationships/slide" Target="slides/slide42.xml"/><Relationship Id="rId139" Type="http://schemas.openxmlformats.org/officeDocument/2006/relationships/slide" Target="slides/slide138.xml"/><Relationship Id="rId290" Type="http://schemas.openxmlformats.org/officeDocument/2006/relationships/slide" Target="slides/slide289.xml"/><Relationship Id="rId304" Type="http://schemas.openxmlformats.org/officeDocument/2006/relationships/slide" Target="slides/slide303.xml"/><Relationship Id="rId85" Type="http://schemas.openxmlformats.org/officeDocument/2006/relationships/slide" Target="slides/slide84.xml"/><Relationship Id="rId150" Type="http://schemas.openxmlformats.org/officeDocument/2006/relationships/slide" Target="slides/slide149.xml"/><Relationship Id="rId192" Type="http://schemas.openxmlformats.org/officeDocument/2006/relationships/slide" Target="slides/slide191.xml"/><Relationship Id="rId206" Type="http://schemas.openxmlformats.org/officeDocument/2006/relationships/slide" Target="slides/slide205.xml"/><Relationship Id="rId248" Type="http://schemas.openxmlformats.org/officeDocument/2006/relationships/slide" Target="slides/slide247.xml"/><Relationship Id="rId12" Type="http://schemas.openxmlformats.org/officeDocument/2006/relationships/slide" Target="slides/slide11.xml"/><Relationship Id="rId108" Type="http://schemas.openxmlformats.org/officeDocument/2006/relationships/slide" Target="slides/slide107.xml"/><Relationship Id="rId315" Type="http://schemas.openxmlformats.org/officeDocument/2006/relationships/slide" Target="slides/slide314.xml"/><Relationship Id="rId54" Type="http://schemas.openxmlformats.org/officeDocument/2006/relationships/slide" Target="slides/slide53.xml"/><Relationship Id="rId96" Type="http://schemas.openxmlformats.org/officeDocument/2006/relationships/slide" Target="slides/slide95.xml"/><Relationship Id="rId161" Type="http://schemas.openxmlformats.org/officeDocument/2006/relationships/slide" Target="slides/slide160.xml"/><Relationship Id="rId217" Type="http://schemas.openxmlformats.org/officeDocument/2006/relationships/slide" Target="slides/slide216.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326" Type="http://schemas.openxmlformats.org/officeDocument/2006/relationships/tableStyles" Target="tableStyles.xml"/><Relationship Id="rId65" Type="http://schemas.openxmlformats.org/officeDocument/2006/relationships/slide" Target="slides/slide64.xml"/><Relationship Id="rId130" Type="http://schemas.openxmlformats.org/officeDocument/2006/relationships/slide" Target="slides/slide129.xml"/><Relationship Id="rId172" Type="http://schemas.openxmlformats.org/officeDocument/2006/relationships/slide" Target="slides/slide171.xml"/><Relationship Id="rId228" Type="http://schemas.openxmlformats.org/officeDocument/2006/relationships/slide" Target="slides/slide227.xml"/><Relationship Id="rId281" Type="http://schemas.openxmlformats.org/officeDocument/2006/relationships/slide" Target="slides/slide280.xml"/><Relationship Id="rId34" Type="http://schemas.openxmlformats.org/officeDocument/2006/relationships/slide" Target="slides/slide33.xml"/><Relationship Id="rId76" Type="http://schemas.openxmlformats.org/officeDocument/2006/relationships/slide" Target="slides/slide75.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50" Type="http://schemas.openxmlformats.org/officeDocument/2006/relationships/slide" Target="slides/slide249.xml"/><Relationship Id="rId271" Type="http://schemas.openxmlformats.org/officeDocument/2006/relationships/slide" Target="slides/slide270.xml"/><Relationship Id="rId292" Type="http://schemas.openxmlformats.org/officeDocument/2006/relationships/slide" Target="slides/slide291.xml"/><Relationship Id="rId306" Type="http://schemas.openxmlformats.org/officeDocument/2006/relationships/slide" Target="slides/slide305.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327" Type="http://schemas.microsoft.com/office/2016/11/relationships/changesInfo" Target="changesInfos/changesInfo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240" Type="http://schemas.openxmlformats.org/officeDocument/2006/relationships/slide" Target="slides/slide239.xml"/><Relationship Id="rId261" Type="http://schemas.openxmlformats.org/officeDocument/2006/relationships/slide" Target="slides/slide260.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282" Type="http://schemas.openxmlformats.org/officeDocument/2006/relationships/slide" Target="slides/slide281.xml"/><Relationship Id="rId317" Type="http://schemas.openxmlformats.org/officeDocument/2006/relationships/slide" Target="slides/slide316.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1" Type="http://schemas.openxmlformats.org/officeDocument/2006/relationships/slide" Target="slides/slide250.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72" Type="http://schemas.openxmlformats.org/officeDocument/2006/relationships/slide" Target="slides/slide271.xml"/><Relationship Id="rId293" Type="http://schemas.openxmlformats.org/officeDocument/2006/relationships/slide" Target="slides/slide292.xml"/><Relationship Id="rId307" Type="http://schemas.openxmlformats.org/officeDocument/2006/relationships/slide" Target="slides/slide306.xml"/><Relationship Id="rId328" Type="http://schemas.microsoft.com/office/2015/10/relationships/revisionInfo" Target="revisionInfo.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220" Type="http://schemas.openxmlformats.org/officeDocument/2006/relationships/slide" Target="slides/slide219.xml"/><Relationship Id="rId241" Type="http://schemas.openxmlformats.org/officeDocument/2006/relationships/slide" Target="slides/slide24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262" Type="http://schemas.openxmlformats.org/officeDocument/2006/relationships/slide" Target="slides/slide261.xml"/><Relationship Id="rId283" Type="http://schemas.openxmlformats.org/officeDocument/2006/relationships/slide" Target="slides/slide282.xml"/><Relationship Id="rId318" Type="http://schemas.openxmlformats.org/officeDocument/2006/relationships/slide" Target="slides/slide317.xml"/><Relationship Id="rId78" Type="http://schemas.openxmlformats.org/officeDocument/2006/relationships/slide" Target="slides/slide77.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64" Type="http://schemas.openxmlformats.org/officeDocument/2006/relationships/slide" Target="slides/slide163.xml"/><Relationship Id="rId185" Type="http://schemas.openxmlformats.org/officeDocument/2006/relationships/slide" Target="slides/slide184.xml"/><Relationship Id="rId9" Type="http://schemas.openxmlformats.org/officeDocument/2006/relationships/slide" Target="slides/slide8.xml"/><Relationship Id="rId210" Type="http://schemas.openxmlformats.org/officeDocument/2006/relationships/slide" Target="slides/slide209.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308" Type="http://schemas.openxmlformats.org/officeDocument/2006/relationships/slide" Target="slides/slide307.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19" Type="http://schemas.openxmlformats.org/officeDocument/2006/relationships/slide" Target="slides/slide318.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309" Type="http://schemas.openxmlformats.org/officeDocument/2006/relationships/slide" Target="slides/slide308.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320" Type="http://schemas.openxmlformats.org/officeDocument/2006/relationships/slide" Target="slides/slide319.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310" Type="http://schemas.openxmlformats.org/officeDocument/2006/relationships/slide" Target="slides/slide309.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slide" Target="slides/slide299.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321" Type="http://schemas.openxmlformats.org/officeDocument/2006/relationships/slide" Target="slides/slide320.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311" Type="http://schemas.openxmlformats.org/officeDocument/2006/relationships/slide" Target="slides/slide310.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 Id="rId2" Type="http://schemas.openxmlformats.org/officeDocument/2006/relationships/slide" Target="slides/slide1.xml"/><Relationship Id="rId29" Type="http://schemas.openxmlformats.org/officeDocument/2006/relationships/slide" Target="slides/slide28.xml"/><Relationship Id="rId255" Type="http://schemas.openxmlformats.org/officeDocument/2006/relationships/slide" Target="slides/slide254.xml"/><Relationship Id="rId276" Type="http://schemas.openxmlformats.org/officeDocument/2006/relationships/slide" Target="slides/slide275.xml"/><Relationship Id="rId297" Type="http://schemas.openxmlformats.org/officeDocument/2006/relationships/slide" Target="slides/slide296.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slide" Target="slides/slide300.xml"/><Relationship Id="rId322"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245" Type="http://schemas.openxmlformats.org/officeDocument/2006/relationships/slide" Target="slides/slide244.xml"/><Relationship Id="rId266" Type="http://schemas.openxmlformats.org/officeDocument/2006/relationships/slide" Target="slides/slide265.xml"/><Relationship Id="rId287" Type="http://schemas.openxmlformats.org/officeDocument/2006/relationships/slide" Target="slides/slide286.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312" Type="http://schemas.openxmlformats.org/officeDocument/2006/relationships/slide" Target="slides/slide311.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slide" Target="slides/slide234.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slide" Target="slides/slide297.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302" Type="http://schemas.openxmlformats.org/officeDocument/2006/relationships/slide" Target="slides/slide301.xml"/><Relationship Id="rId32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 Id="rId190" Type="http://schemas.openxmlformats.org/officeDocument/2006/relationships/slide" Target="slides/slide189.xml"/><Relationship Id="rId204" Type="http://schemas.openxmlformats.org/officeDocument/2006/relationships/slide" Target="slides/slide203.xml"/><Relationship Id="rId225" Type="http://schemas.openxmlformats.org/officeDocument/2006/relationships/slide" Target="slides/slide224.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06" Type="http://schemas.openxmlformats.org/officeDocument/2006/relationships/slide" Target="slides/slide105.xml"/><Relationship Id="rId127" Type="http://schemas.openxmlformats.org/officeDocument/2006/relationships/slide" Target="slides/slide126.xml"/><Relationship Id="rId313" Type="http://schemas.openxmlformats.org/officeDocument/2006/relationships/slide" Target="slides/slide31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94" Type="http://schemas.openxmlformats.org/officeDocument/2006/relationships/slide" Target="slides/slide93.xml"/><Relationship Id="rId148" Type="http://schemas.openxmlformats.org/officeDocument/2006/relationships/slide" Target="slides/slide147.xml"/><Relationship Id="rId169" Type="http://schemas.openxmlformats.org/officeDocument/2006/relationships/slide" Target="slides/slide168.xml"/><Relationship Id="rId4" Type="http://schemas.openxmlformats.org/officeDocument/2006/relationships/slide" Target="slides/slide3.xml"/><Relationship Id="rId180" Type="http://schemas.openxmlformats.org/officeDocument/2006/relationships/slide" Target="slides/slide17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303" Type="http://schemas.openxmlformats.org/officeDocument/2006/relationships/slide" Target="slides/slide302.xml"/><Relationship Id="rId42" Type="http://schemas.openxmlformats.org/officeDocument/2006/relationships/slide" Target="slides/slide41.xml"/><Relationship Id="rId84" Type="http://schemas.openxmlformats.org/officeDocument/2006/relationships/slide" Target="slides/slide83.xml"/><Relationship Id="rId138" Type="http://schemas.openxmlformats.org/officeDocument/2006/relationships/slide" Target="slides/slide137.xml"/><Relationship Id="rId191" Type="http://schemas.openxmlformats.org/officeDocument/2006/relationships/slide" Target="slides/slide190.xml"/><Relationship Id="rId205" Type="http://schemas.openxmlformats.org/officeDocument/2006/relationships/slide" Target="slides/slide204.xml"/><Relationship Id="rId247" Type="http://schemas.openxmlformats.org/officeDocument/2006/relationships/slide" Target="slides/slide246.xml"/><Relationship Id="rId107" Type="http://schemas.openxmlformats.org/officeDocument/2006/relationships/slide" Target="slides/slide106.xml"/><Relationship Id="rId289" Type="http://schemas.openxmlformats.org/officeDocument/2006/relationships/slide" Target="slides/slide288.xml"/><Relationship Id="rId11" Type="http://schemas.openxmlformats.org/officeDocument/2006/relationships/slide" Target="slides/slide10.xml"/><Relationship Id="rId53" Type="http://schemas.openxmlformats.org/officeDocument/2006/relationships/slide" Target="slides/slide52.xml"/><Relationship Id="rId149" Type="http://schemas.openxmlformats.org/officeDocument/2006/relationships/slide" Target="slides/slide148.xml"/><Relationship Id="rId314" Type="http://schemas.openxmlformats.org/officeDocument/2006/relationships/slide" Target="slides/slide313.xml"/><Relationship Id="rId95" Type="http://schemas.openxmlformats.org/officeDocument/2006/relationships/slide" Target="slides/slide94.xml"/><Relationship Id="rId160" Type="http://schemas.openxmlformats.org/officeDocument/2006/relationships/slide" Target="slides/slide159.xml"/><Relationship Id="rId216" Type="http://schemas.openxmlformats.org/officeDocument/2006/relationships/slide" Target="slides/slide215.xml"/><Relationship Id="rId258" Type="http://schemas.openxmlformats.org/officeDocument/2006/relationships/slide" Target="slides/slide257.xml"/><Relationship Id="rId22" Type="http://schemas.openxmlformats.org/officeDocument/2006/relationships/slide" Target="slides/slide21.xml"/><Relationship Id="rId64" Type="http://schemas.openxmlformats.org/officeDocument/2006/relationships/slide" Target="slides/slide63.xml"/><Relationship Id="rId118" Type="http://schemas.openxmlformats.org/officeDocument/2006/relationships/slide" Target="slides/slide117.xml"/><Relationship Id="rId325" Type="http://schemas.openxmlformats.org/officeDocument/2006/relationships/theme" Target="theme/theme1.xml"/><Relationship Id="rId171" Type="http://schemas.openxmlformats.org/officeDocument/2006/relationships/slide" Target="slides/slide170.xml"/><Relationship Id="rId227" Type="http://schemas.openxmlformats.org/officeDocument/2006/relationships/slide" Target="slides/slide226.xml"/><Relationship Id="rId269" Type="http://schemas.openxmlformats.org/officeDocument/2006/relationships/slide" Target="slides/slide268.xml"/><Relationship Id="rId33" Type="http://schemas.openxmlformats.org/officeDocument/2006/relationships/slide" Target="slides/slide32.xml"/><Relationship Id="rId129" Type="http://schemas.openxmlformats.org/officeDocument/2006/relationships/slide" Target="slides/slide128.xml"/><Relationship Id="rId280" Type="http://schemas.openxmlformats.org/officeDocument/2006/relationships/slide" Target="slides/slide279.xml"/><Relationship Id="rId75" Type="http://schemas.openxmlformats.org/officeDocument/2006/relationships/slide" Target="slides/slide74.xml"/><Relationship Id="rId140" Type="http://schemas.openxmlformats.org/officeDocument/2006/relationships/slide" Target="slides/slide139.xml"/><Relationship Id="rId182" Type="http://schemas.openxmlformats.org/officeDocument/2006/relationships/slide" Target="slides/slide181.xml"/><Relationship Id="rId6" Type="http://schemas.openxmlformats.org/officeDocument/2006/relationships/slide" Target="slides/slide5.xml"/><Relationship Id="rId238" Type="http://schemas.openxmlformats.org/officeDocument/2006/relationships/slide" Target="slides/slide237.xml"/><Relationship Id="rId291" Type="http://schemas.openxmlformats.org/officeDocument/2006/relationships/slide" Target="slides/slide290.xml"/><Relationship Id="rId305" Type="http://schemas.openxmlformats.org/officeDocument/2006/relationships/slide" Target="slides/slide304.xml"/><Relationship Id="rId44" Type="http://schemas.openxmlformats.org/officeDocument/2006/relationships/slide" Target="slides/slide43.xml"/><Relationship Id="rId86" Type="http://schemas.openxmlformats.org/officeDocument/2006/relationships/slide" Target="slides/slide85.xml"/><Relationship Id="rId151" Type="http://schemas.openxmlformats.org/officeDocument/2006/relationships/slide" Target="slides/slide150.xml"/><Relationship Id="rId193" Type="http://schemas.openxmlformats.org/officeDocument/2006/relationships/slide" Target="slides/slide192.xml"/><Relationship Id="rId207" Type="http://schemas.openxmlformats.org/officeDocument/2006/relationships/slide" Target="slides/slide206.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316" Type="http://schemas.openxmlformats.org/officeDocument/2006/relationships/slide" Target="slides/slide315.xml"/><Relationship Id="rId55" Type="http://schemas.openxmlformats.org/officeDocument/2006/relationships/slide" Target="slides/slide54.xml"/><Relationship Id="rId97" Type="http://schemas.openxmlformats.org/officeDocument/2006/relationships/slide" Target="slides/slide96.xml"/><Relationship Id="rId120" Type="http://schemas.openxmlformats.org/officeDocument/2006/relationships/slide" Target="slides/slide11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E4E76003-CA92-43F7-9E97-A8D59BAFA857}"/>
    <pc:docChg chg="undo redo custSel addSld delSld modSld sldOrd">
      <pc:chgData name="Kelly Stokes" userId="3e5c5154-569e-4d81-aa91-4f91841cdfa9" providerId="ADAL" clId="{E4E76003-CA92-43F7-9E97-A8D59BAFA857}" dt="2022-10-25T15:54:26.949" v="1689"/>
      <pc:docMkLst>
        <pc:docMk/>
      </pc:docMkLst>
      <pc:sldChg chg="modSp mod">
        <pc:chgData name="Kelly Stokes" userId="3e5c5154-569e-4d81-aa91-4f91841cdfa9" providerId="ADAL" clId="{E4E76003-CA92-43F7-9E97-A8D59BAFA857}" dt="2022-10-25T14:43:53.522" v="1" actId="20577"/>
        <pc:sldMkLst>
          <pc:docMk/>
          <pc:sldMk cId="3945579917" sldId="256"/>
        </pc:sldMkLst>
        <pc:spChg chg="mod">
          <ac:chgData name="Kelly Stokes" userId="3e5c5154-569e-4d81-aa91-4f91841cdfa9" providerId="ADAL" clId="{E4E76003-CA92-43F7-9E97-A8D59BAFA857}" dt="2022-10-25T14:43:53.522" v="1" actId="20577"/>
          <ac:spMkLst>
            <pc:docMk/>
            <pc:sldMk cId="3945579917" sldId="256"/>
            <ac:spMk id="3" creationId="{9B667196-C5B4-45FC-B5E8-3B190D7A595C}"/>
          </ac:spMkLst>
        </pc:spChg>
      </pc:sldChg>
      <pc:sldChg chg="del">
        <pc:chgData name="Kelly Stokes" userId="3e5c5154-569e-4d81-aa91-4f91841cdfa9" providerId="ADAL" clId="{E4E76003-CA92-43F7-9E97-A8D59BAFA857}" dt="2022-10-25T14:49:36.072" v="26" actId="2696"/>
        <pc:sldMkLst>
          <pc:docMk/>
          <pc:sldMk cId="2556728928" sldId="272"/>
        </pc:sldMkLst>
      </pc:sldChg>
      <pc:sldChg chg="del">
        <pc:chgData name="Kelly Stokes" userId="3e5c5154-569e-4d81-aa91-4f91841cdfa9" providerId="ADAL" clId="{E4E76003-CA92-43F7-9E97-A8D59BAFA857}" dt="2022-10-25T14:48:54.388" v="24" actId="2696"/>
        <pc:sldMkLst>
          <pc:docMk/>
          <pc:sldMk cId="937917672" sldId="274"/>
        </pc:sldMkLst>
      </pc:sldChg>
      <pc:sldChg chg="del">
        <pc:chgData name="Kelly Stokes" userId="3e5c5154-569e-4d81-aa91-4f91841cdfa9" providerId="ADAL" clId="{E4E76003-CA92-43F7-9E97-A8D59BAFA857}" dt="2022-10-25T14:49:36.072" v="26" actId="2696"/>
        <pc:sldMkLst>
          <pc:docMk/>
          <pc:sldMk cId="1811321050" sldId="282"/>
        </pc:sldMkLst>
      </pc:sldChg>
      <pc:sldChg chg="modSp mod">
        <pc:chgData name="Kelly Stokes" userId="3e5c5154-569e-4d81-aa91-4f91841cdfa9" providerId="ADAL" clId="{E4E76003-CA92-43F7-9E97-A8D59BAFA857}" dt="2022-10-25T15:04:53.505" v="292" actId="27636"/>
        <pc:sldMkLst>
          <pc:docMk/>
          <pc:sldMk cId="1645874759" sldId="294"/>
        </pc:sldMkLst>
        <pc:spChg chg="mod">
          <ac:chgData name="Kelly Stokes" userId="3e5c5154-569e-4d81-aa91-4f91841cdfa9" providerId="ADAL" clId="{E4E76003-CA92-43F7-9E97-A8D59BAFA857}" dt="2022-10-25T15:04:53.505" v="292" actId="27636"/>
          <ac:spMkLst>
            <pc:docMk/>
            <pc:sldMk cId="1645874759" sldId="294"/>
            <ac:spMk id="2" creationId="{52DA34BA-82FC-47C5-BCE1-BB65E08B92A1}"/>
          </ac:spMkLst>
        </pc:spChg>
      </pc:sldChg>
      <pc:sldChg chg="modSp mod">
        <pc:chgData name="Kelly Stokes" userId="3e5c5154-569e-4d81-aa91-4f91841cdfa9" providerId="ADAL" clId="{E4E76003-CA92-43F7-9E97-A8D59BAFA857}" dt="2022-10-25T15:08:48.908" v="459" actId="20577"/>
        <pc:sldMkLst>
          <pc:docMk/>
          <pc:sldMk cId="1389999566" sldId="306"/>
        </pc:sldMkLst>
        <pc:spChg chg="mod">
          <ac:chgData name="Kelly Stokes" userId="3e5c5154-569e-4d81-aa91-4f91841cdfa9" providerId="ADAL" clId="{E4E76003-CA92-43F7-9E97-A8D59BAFA857}" dt="2022-10-25T15:08:48.908" v="459" actId="20577"/>
          <ac:spMkLst>
            <pc:docMk/>
            <pc:sldMk cId="1389999566" sldId="306"/>
            <ac:spMk id="2" creationId="{52DA34BA-82FC-47C5-BCE1-BB65E08B92A1}"/>
          </ac:spMkLst>
        </pc:spChg>
      </pc:sldChg>
      <pc:sldChg chg="modSp mod">
        <pc:chgData name="Kelly Stokes" userId="3e5c5154-569e-4d81-aa91-4f91841cdfa9" providerId="ADAL" clId="{E4E76003-CA92-43F7-9E97-A8D59BAFA857}" dt="2022-10-25T15:09:10.836" v="526" actId="20577"/>
        <pc:sldMkLst>
          <pc:docMk/>
          <pc:sldMk cId="1965264669" sldId="307"/>
        </pc:sldMkLst>
        <pc:spChg chg="mod">
          <ac:chgData name="Kelly Stokes" userId="3e5c5154-569e-4d81-aa91-4f91841cdfa9" providerId="ADAL" clId="{E4E76003-CA92-43F7-9E97-A8D59BAFA857}" dt="2022-10-25T15:09:10.836" v="526" actId="20577"/>
          <ac:spMkLst>
            <pc:docMk/>
            <pc:sldMk cId="1965264669" sldId="307"/>
            <ac:spMk id="2" creationId="{52DA34BA-82FC-47C5-BCE1-BB65E08B92A1}"/>
          </ac:spMkLst>
        </pc:spChg>
      </pc:sldChg>
      <pc:sldChg chg="modSp mod">
        <pc:chgData name="Kelly Stokes" userId="3e5c5154-569e-4d81-aa91-4f91841cdfa9" providerId="ADAL" clId="{E4E76003-CA92-43F7-9E97-A8D59BAFA857}" dt="2022-10-25T15:10:31.708" v="550" actId="20577"/>
        <pc:sldMkLst>
          <pc:docMk/>
          <pc:sldMk cId="2558544395" sldId="309"/>
        </pc:sldMkLst>
        <pc:spChg chg="mod">
          <ac:chgData name="Kelly Stokes" userId="3e5c5154-569e-4d81-aa91-4f91841cdfa9" providerId="ADAL" clId="{E4E76003-CA92-43F7-9E97-A8D59BAFA857}" dt="2022-10-25T15:10:31.708" v="550" actId="20577"/>
          <ac:spMkLst>
            <pc:docMk/>
            <pc:sldMk cId="2558544395" sldId="309"/>
            <ac:spMk id="2" creationId="{52DA34BA-82FC-47C5-BCE1-BB65E08B92A1}"/>
          </ac:spMkLst>
        </pc:spChg>
      </pc:sldChg>
      <pc:sldChg chg="modSp mod">
        <pc:chgData name="Kelly Stokes" userId="3e5c5154-569e-4d81-aa91-4f91841cdfa9" providerId="ADAL" clId="{E4E76003-CA92-43F7-9E97-A8D59BAFA857}" dt="2022-10-25T15:10:45.712" v="581" actId="20577"/>
        <pc:sldMkLst>
          <pc:docMk/>
          <pc:sldMk cId="3014948232" sldId="310"/>
        </pc:sldMkLst>
        <pc:spChg chg="mod">
          <ac:chgData name="Kelly Stokes" userId="3e5c5154-569e-4d81-aa91-4f91841cdfa9" providerId="ADAL" clId="{E4E76003-CA92-43F7-9E97-A8D59BAFA857}" dt="2022-10-25T15:10:45.712" v="581" actId="20577"/>
          <ac:spMkLst>
            <pc:docMk/>
            <pc:sldMk cId="3014948232" sldId="310"/>
            <ac:spMk id="2" creationId="{52DA34BA-82FC-47C5-BCE1-BB65E08B92A1}"/>
          </ac:spMkLst>
        </pc:spChg>
      </pc:sldChg>
      <pc:sldChg chg="modSp mod">
        <pc:chgData name="Kelly Stokes" userId="3e5c5154-569e-4d81-aa91-4f91841cdfa9" providerId="ADAL" clId="{E4E76003-CA92-43F7-9E97-A8D59BAFA857}" dt="2022-10-25T14:43:56.969" v="3" actId="20577"/>
        <pc:sldMkLst>
          <pc:docMk/>
          <pc:sldMk cId="864376776" sldId="322"/>
        </pc:sldMkLst>
        <pc:spChg chg="mod">
          <ac:chgData name="Kelly Stokes" userId="3e5c5154-569e-4d81-aa91-4f91841cdfa9" providerId="ADAL" clId="{E4E76003-CA92-43F7-9E97-A8D59BAFA857}" dt="2022-10-25T14:43:56.969" v="3" actId="20577"/>
          <ac:spMkLst>
            <pc:docMk/>
            <pc:sldMk cId="864376776" sldId="322"/>
            <ac:spMk id="2" creationId="{02FB8773-AD3E-2543-510F-CEE32E75C793}"/>
          </ac:spMkLst>
        </pc:spChg>
      </pc:sldChg>
      <pc:sldChg chg="modSp mod">
        <pc:chgData name="Kelly Stokes" userId="3e5c5154-569e-4d81-aa91-4f91841cdfa9" providerId="ADAL" clId="{E4E76003-CA92-43F7-9E97-A8D59BAFA857}" dt="2022-10-25T15:14:15.721" v="633" actId="20577"/>
        <pc:sldMkLst>
          <pc:docMk/>
          <pc:sldMk cId="3634764576" sldId="323"/>
        </pc:sldMkLst>
        <pc:spChg chg="mod">
          <ac:chgData name="Kelly Stokes" userId="3e5c5154-569e-4d81-aa91-4f91841cdfa9" providerId="ADAL" clId="{E4E76003-CA92-43F7-9E97-A8D59BAFA857}" dt="2022-10-25T15:14:15.721" v="633" actId="20577"/>
          <ac:spMkLst>
            <pc:docMk/>
            <pc:sldMk cId="3634764576" sldId="323"/>
            <ac:spMk id="2" creationId="{02FB8773-AD3E-2543-510F-CEE32E75C793}"/>
          </ac:spMkLst>
        </pc:spChg>
      </pc:sldChg>
      <pc:sldChg chg="del">
        <pc:chgData name="Kelly Stokes" userId="3e5c5154-569e-4d81-aa91-4f91841cdfa9" providerId="ADAL" clId="{E4E76003-CA92-43F7-9E97-A8D59BAFA857}" dt="2022-10-25T15:13:49.847" v="616" actId="2696"/>
        <pc:sldMkLst>
          <pc:docMk/>
          <pc:sldMk cId="4214164962" sldId="328"/>
        </pc:sldMkLst>
      </pc:sldChg>
      <pc:sldChg chg="modNotesTx">
        <pc:chgData name="Kelly Stokes" userId="3e5c5154-569e-4d81-aa91-4f91841cdfa9" providerId="ADAL" clId="{E4E76003-CA92-43F7-9E97-A8D59BAFA857}" dt="2022-10-25T15:13:21.379" v="613"/>
        <pc:sldMkLst>
          <pc:docMk/>
          <pc:sldMk cId="2534233594" sldId="331"/>
        </pc:sldMkLst>
      </pc:sldChg>
      <pc:sldChg chg="modSp mod">
        <pc:chgData name="Kelly Stokes" userId="3e5c5154-569e-4d81-aa91-4f91841cdfa9" providerId="ADAL" clId="{E4E76003-CA92-43F7-9E97-A8D59BAFA857}" dt="2022-10-25T15:13:27.334" v="615" actId="14100"/>
        <pc:sldMkLst>
          <pc:docMk/>
          <pc:sldMk cId="958288502" sldId="332"/>
        </pc:sldMkLst>
        <pc:spChg chg="mod">
          <ac:chgData name="Kelly Stokes" userId="3e5c5154-569e-4d81-aa91-4f91841cdfa9" providerId="ADAL" clId="{E4E76003-CA92-43F7-9E97-A8D59BAFA857}" dt="2022-10-25T15:13:27.334" v="615" actId="14100"/>
          <ac:spMkLst>
            <pc:docMk/>
            <pc:sldMk cId="958288502" sldId="332"/>
            <ac:spMk id="2" creationId="{77E26784-A357-92CE-B6B1-8F248D3D6650}"/>
          </ac:spMkLst>
        </pc:spChg>
      </pc:sldChg>
      <pc:sldChg chg="modSp mod">
        <pc:chgData name="Kelly Stokes" userId="3e5c5154-569e-4d81-aa91-4f91841cdfa9" providerId="ADAL" clId="{E4E76003-CA92-43F7-9E97-A8D59BAFA857}" dt="2022-10-25T14:47:25.788" v="19" actId="20577"/>
        <pc:sldMkLst>
          <pc:docMk/>
          <pc:sldMk cId="234300410" sldId="333"/>
        </pc:sldMkLst>
        <pc:spChg chg="mod">
          <ac:chgData name="Kelly Stokes" userId="3e5c5154-569e-4d81-aa91-4f91841cdfa9" providerId="ADAL" clId="{E4E76003-CA92-43F7-9E97-A8D59BAFA857}" dt="2022-10-25T14:47:25.788" v="19" actId="20577"/>
          <ac:spMkLst>
            <pc:docMk/>
            <pc:sldMk cId="234300410" sldId="333"/>
            <ac:spMk id="2" creationId="{52DA34BA-82FC-47C5-BCE1-BB65E08B92A1}"/>
          </ac:spMkLst>
        </pc:spChg>
      </pc:sldChg>
      <pc:sldChg chg="modNotesTx">
        <pc:chgData name="Kelly Stokes" userId="3e5c5154-569e-4d81-aa91-4f91841cdfa9" providerId="ADAL" clId="{E4E76003-CA92-43F7-9E97-A8D59BAFA857}" dt="2022-10-25T15:19:11.365" v="844"/>
        <pc:sldMkLst>
          <pc:docMk/>
          <pc:sldMk cId="3625788919" sldId="550"/>
        </pc:sldMkLst>
      </pc:sldChg>
      <pc:sldChg chg="modSp mod">
        <pc:chgData name="Kelly Stokes" userId="3e5c5154-569e-4d81-aa91-4f91841cdfa9" providerId="ADAL" clId="{E4E76003-CA92-43F7-9E97-A8D59BAFA857}" dt="2022-10-25T15:14:58.980" v="650" actId="20577"/>
        <pc:sldMkLst>
          <pc:docMk/>
          <pc:sldMk cId="3866864438" sldId="551"/>
        </pc:sldMkLst>
        <pc:spChg chg="mod">
          <ac:chgData name="Kelly Stokes" userId="3e5c5154-569e-4d81-aa91-4f91841cdfa9" providerId="ADAL" clId="{E4E76003-CA92-43F7-9E97-A8D59BAFA857}" dt="2022-10-25T15:14:58.980" v="650" actId="20577"/>
          <ac:spMkLst>
            <pc:docMk/>
            <pc:sldMk cId="3866864438" sldId="551"/>
            <ac:spMk id="2" creationId="{52DA34BA-82FC-47C5-BCE1-BB65E08B92A1}"/>
          </ac:spMkLst>
        </pc:spChg>
      </pc:sldChg>
      <pc:sldChg chg="modSp mod">
        <pc:chgData name="Kelly Stokes" userId="3e5c5154-569e-4d81-aa91-4f91841cdfa9" providerId="ADAL" clId="{E4E76003-CA92-43F7-9E97-A8D59BAFA857}" dt="2022-10-25T15:15:44.472" v="655" actId="20577"/>
        <pc:sldMkLst>
          <pc:docMk/>
          <pc:sldMk cId="3221187074" sldId="552"/>
        </pc:sldMkLst>
        <pc:spChg chg="mod">
          <ac:chgData name="Kelly Stokes" userId="3e5c5154-569e-4d81-aa91-4f91841cdfa9" providerId="ADAL" clId="{E4E76003-CA92-43F7-9E97-A8D59BAFA857}" dt="2022-10-25T15:15:44.472" v="655" actId="20577"/>
          <ac:spMkLst>
            <pc:docMk/>
            <pc:sldMk cId="3221187074" sldId="552"/>
            <ac:spMk id="2" creationId="{52DA34BA-82FC-47C5-BCE1-BB65E08B92A1}"/>
          </ac:spMkLst>
        </pc:spChg>
      </pc:sldChg>
      <pc:sldChg chg="modSp mod">
        <pc:chgData name="Kelly Stokes" userId="3e5c5154-569e-4d81-aa91-4f91841cdfa9" providerId="ADAL" clId="{E4E76003-CA92-43F7-9E97-A8D59BAFA857}" dt="2022-10-25T15:16:06.110" v="675" actId="20577"/>
        <pc:sldMkLst>
          <pc:docMk/>
          <pc:sldMk cId="2916884084" sldId="553"/>
        </pc:sldMkLst>
        <pc:spChg chg="mod">
          <ac:chgData name="Kelly Stokes" userId="3e5c5154-569e-4d81-aa91-4f91841cdfa9" providerId="ADAL" clId="{E4E76003-CA92-43F7-9E97-A8D59BAFA857}" dt="2022-10-25T15:16:06.110" v="675" actId="20577"/>
          <ac:spMkLst>
            <pc:docMk/>
            <pc:sldMk cId="2916884084" sldId="553"/>
            <ac:spMk id="2" creationId="{52DA34BA-82FC-47C5-BCE1-BB65E08B92A1}"/>
          </ac:spMkLst>
        </pc:spChg>
      </pc:sldChg>
      <pc:sldChg chg="modSp mod">
        <pc:chgData name="Kelly Stokes" userId="3e5c5154-569e-4d81-aa91-4f91841cdfa9" providerId="ADAL" clId="{E4E76003-CA92-43F7-9E97-A8D59BAFA857}" dt="2022-10-25T15:16:13.642" v="690" actId="20577"/>
        <pc:sldMkLst>
          <pc:docMk/>
          <pc:sldMk cId="1612179683" sldId="554"/>
        </pc:sldMkLst>
        <pc:spChg chg="mod">
          <ac:chgData name="Kelly Stokes" userId="3e5c5154-569e-4d81-aa91-4f91841cdfa9" providerId="ADAL" clId="{E4E76003-CA92-43F7-9E97-A8D59BAFA857}" dt="2022-10-25T15:16:13.642" v="690" actId="20577"/>
          <ac:spMkLst>
            <pc:docMk/>
            <pc:sldMk cId="1612179683" sldId="554"/>
            <ac:spMk id="2" creationId="{52DA34BA-82FC-47C5-BCE1-BB65E08B92A1}"/>
          </ac:spMkLst>
        </pc:spChg>
      </pc:sldChg>
      <pc:sldChg chg="modSp mod">
        <pc:chgData name="Kelly Stokes" userId="3e5c5154-569e-4d81-aa91-4f91841cdfa9" providerId="ADAL" clId="{E4E76003-CA92-43F7-9E97-A8D59BAFA857}" dt="2022-10-25T15:16:20.906" v="699" actId="20577"/>
        <pc:sldMkLst>
          <pc:docMk/>
          <pc:sldMk cId="4213858259" sldId="555"/>
        </pc:sldMkLst>
        <pc:spChg chg="mod">
          <ac:chgData name="Kelly Stokes" userId="3e5c5154-569e-4d81-aa91-4f91841cdfa9" providerId="ADAL" clId="{E4E76003-CA92-43F7-9E97-A8D59BAFA857}" dt="2022-10-25T15:16:20.906" v="699" actId="20577"/>
          <ac:spMkLst>
            <pc:docMk/>
            <pc:sldMk cId="4213858259" sldId="555"/>
            <ac:spMk id="2" creationId="{52DA34BA-82FC-47C5-BCE1-BB65E08B92A1}"/>
          </ac:spMkLst>
        </pc:spChg>
      </pc:sldChg>
      <pc:sldChg chg="modSp mod">
        <pc:chgData name="Kelly Stokes" userId="3e5c5154-569e-4d81-aa91-4f91841cdfa9" providerId="ADAL" clId="{E4E76003-CA92-43F7-9E97-A8D59BAFA857}" dt="2022-10-25T15:16:31.482" v="708" actId="20577"/>
        <pc:sldMkLst>
          <pc:docMk/>
          <pc:sldMk cId="4118669830" sldId="556"/>
        </pc:sldMkLst>
        <pc:spChg chg="mod">
          <ac:chgData name="Kelly Stokes" userId="3e5c5154-569e-4d81-aa91-4f91841cdfa9" providerId="ADAL" clId="{E4E76003-CA92-43F7-9E97-A8D59BAFA857}" dt="2022-10-25T15:16:31.482" v="708" actId="20577"/>
          <ac:spMkLst>
            <pc:docMk/>
            <pc:sldMk cId="4118669830" sldId="556"/>
            <ac:spMk id="2" creationId="{52DA34BA-82FC-47C5-BCE1-BB65E08B92A1}"/>
          </ac:spMkLst>
        </pc:spChg>
      </pc:sldChg>
      <pc:sldChg chg="modSp mod">
        <pc:chgData name="Kelly Stokes" userId="3e5c5154-569e-4d81-aa91-4f91841cdfa9" providerId="ADAL" clId="{E4E76003-CA92-43F7-9E97-A8D59BAFA857}" dt="2022-10-25T15:17:37.267" v="797" actId="20577"/>
        <pc:sldMkLst>
          <pc:docMk/>
          <pc:sldMk cId="2648704156" sldId="557"/>
        </pc:sldMkLst>
        <pc:spChg chg="mod">
          <ac:chgData name="Kelly Stokes" userId="3e5c5154-569e-4d81-aa91-4f91841cdfa9" providerId="ADAL" clId="{E4E76003-CA92-43F7-9E97-A8D59BAFA857}" dt="2022-10-25T15:17:37.267" v="797" actId="20577"/>
          <ac:spMkLst>
            <pc:docMk/>
            <pc:sldMk cId="2648704156" sldId="557"/>
            <ac:spMk id="2" creationId="{52DA34BA-82FC-47C5-BCE1-BB65E08B92A1}"/>
          </ac:spMkLst>
        </pc:spChg>
      </pc:sldChg>
      <pc:sldChg chg="modSp mod">
        <pc:chgData name="Kelly Stokes" userId="3e5c5154-569e-4d81-aa91-4f91841cdfa9" providerId="ADAL" clId="{E4E76003-CA92-43F7-9E97-A8D59BAFA857}" dt="2022-10-25T15:17:41.360" v="799" actId="20577"/>
        <pc:sldMkLst>
          <pc:docMk/>
          <pc:sldMk cId="1413045715" sldId="558"/>
        </pc:sldMkLst>
        <pc:spChg chg="mod">
          <ac:chgData name="Kelly Stokes" userId="3e5c5154-569e-4d81-aa91-4f91841cdfa9" providerId="ADAL" clId="{E4E76003-CA92-43F7-9E97-A8D59BAFA857}" dt="2022-10-25T15:17:41.360" v="799" actId="20577"/>
          <ac:spMkLst>
            <pc:docMk/>
            <pc:sldMk cId="1413045715" sldId="558"/>
            <ac:spMk id="2" creationId="{52DA34BA-82FC-47C5-BCE1-BB65E08B92A1}"/>
          </ac:spMkLst>
        </pc:spChg>
      </pc:sldChg>
      <pc:sldChg chg="modSp mod">
        <pc:chgData name="Kelly Stokes" userId="3e5c5154-569e-4d81-aa91-4f91841cdfa9" providerId="ADAL" clId="{E4E76003-CA92-43F7-9E97-A8D59BAFA857}" dt="2022-10-25T15:17:46.026" v="802" actId="20577"/>
        <pc:sldMkLst>
          <pc:docMk/>
          <pc:sldMk cId="2938272345" sldId="559"/>
        </pc:sldMkLst>
        <pc:spChg chg="mod">
          <ac:chgData name="Kelly Stokes" userId="3e5c5154-569e-4d81-aa91-4f91841cdfa9" providerId="ADAL" clId="{E4E76003-CA92-43F7-9E97-A8D59BAFA857}" dt="2022-10-25T15:17:46.026" v="802" actId="20577"/>
          <ac:spMkLst>
            <pc:docMk/>
            <pc:sldMk cId="2938272345" sldId="559"/>
            <ac:spMk id="2" creationId="{52DA34BA-82FC-47C5-BCE1-BB65E08B92A1}"/>
          </ac:spMkLst>
        </pc:spChg>
      </pc:sldChg>
      <pc:sldChg chg="modSp mod">
        <pc:chgData name="Kelly Stokes" userId="3e5c5154-569e-4d81-aa91-4f91841cdfa9" providerId="ADAL" clId="{E4E76003-CA92-43F7-9E97-A8D59BAFA857}" dt="2022-10-25T15:18:55.714" v="843" actId="20577"/>
        <pc:sldMkLst>
          <pc:docMk/>
          <pc:sldMk cId="2844813666" sldId="561"/>
        </pc:sldMkLst>
        <pc:spChg chg="mod">
          <ac:chgData name="Kelly Stokes" userId="3e5c5154-569e-4d81-aa91-4f91841cdfa9" providerId="ADAL" clId="{E4E76003-CA92-43F7-9E97-A8D59BAFA857}" dt="2022-10-25T15:18:55.714" v="843" actId="20577"/>
          <ac:spMkLst>
            <pc:docMk/>
            <pc:sldMk cId="2844813666" sldId="561"/>
            <ac:spMk id="2" creationId="{52DA34BA-82FC-47C5-BCE1-BB65E08B92A1}"/>
          </ac:spMkLst>
        </pc:spChg>
      </pc:sldChg>
      <pc:sldChg chg="modSp mod">
        <pc:chgData name="Kelly Stokes" userId="3e5c5154-569e-4d81-aa91-4f91841cdfa9" providerId="ADAL" clId="{E4E76003-CA92-43F7-9E97-A8D59BAFA857}" dt="2022-10-25T15:16:37.622" v="717" actId="20577"/>
        <pc:sldMkLst>
          <pc:docMk/>
          <pc:sldMk cId="2242183891" sldId="562"/>
        </pc:sldMkLst>
        <pc:spChg chg="mod">
          <ac:chgData name="Kelly Stokes" userId="3e5c5154-569e-4d81-aa91-4f91841cdfa9" providerId="ADAL" clId="{E4E76003-CA92-43F7-9E97-A8D59BAFA857}" dt="2022-10-25T15:16:37.622" v="717" actId="20577"/>
          <ac:spMkLst>
            <pc:docMk/>
            <pc:sldMk cId="2242183891" sldId="562"/>
            <ac:spMk id="2" creationId="{52DA34BA-82FC-47C5-BCE1-BB65E08B92A1}"/>
          </ac:spMkLst>
        </pc:spChg>
      </pc:sldChg>
      <pc:sldChg chg="modSp mod">
        <pc:chgData name="Kelly Stokes" userId="3e5c5154-569e-4d81-aa91-4f91841cdfa9" providerId="ADAL" clId="{E4E76003-CA92-43F7-9E97-A8D59BAFA857}" dt="2022-10-25T15:16:43.946" v="728" actId="20577"/>
        <pc:sldMkLst>
          <pc:docMk/>
          <pc:sldMk cId="680978058" sldId="563"/>
        </pc:sldMkLst>
        <pc:spChg chg="mod">
          <ac:chgData name="Kelly Stokes" userId="3e5c5154-569e-4d81-aa91-4f91841cdfa9" providerId="ADAL" clId="{E4E76003-CA92-43F7-9E97-A8D59BAFA857}" dt="2022-10-25T15:16:43.946" v="728" actId="20577"/>
          <ac:spMkLst>
            <pc:docMk/>
            <pc:sldMk cId="680978058" sldId="563"/>
            <ac:spMk id="2" creationId="{52DA34BA-82FC-47C5-BCE1-BB65E08B92A1}"/>
          </ac:spMkLst>
        </pc:spChg>
      </pc:sldChg>
      <pc:sldChg chg="modSp mod">
        <pc:chgData name="Kelly Stokes" userId="3e5c5154-569e-4d81-aa91-4f91841cdfa9" providerId="ADAL" clId="{E4E76003-CA92-43F7-9E97-A8D59BAFA857}" dt="2022-10-25T15:16:54.705" v="740" actId="20577"/>
        <pc:sldMkLst>
          <pc:docMk/>
          <pc:sldMk cId="4064547850" sldId="564"/>
        </pc:sldMkLst>
        <pc:spChg chg="mod">
          <ac:chgData name="Kelly Stokes" userId="3e5c5154-569e-4d81-aa91-4f91841cdfa9" providerId="ADAL" clId="{E4E76003-CA92-43F7-9E97-A8D59BAFA857}" dt="2022-10-25T15:16:54.705" v="740" actId="20577"/>
          <ac:spMkLst>
            <pc:docMk/>
            <pc:sldMk cId="4064547850" sldId="564"/>
            <ac:spMk id="2" creationId="{52DA34BA-82FC-47C5-BCE1-BB65E08B92A1}"/>
          </ac:spMkLst>
        </pc:spChg>
      </pc:sldChg>
      <pc:sldChg chg="modSp mod">
        <pc:chgData name="Kelly Stokes" userId="3e5c5154-569e-4d81-aa91-4f91841cdfa9" providerId="ADAL" clId="{E4E76003-CA92-43F7-9E97-A8D59BAFA857}" dt="2022-10-25T15:17:02" v="753" actId="20577"/>
        <pc:sldMkLst>
          <pc:docMk/>
          <pc:sldMk cId="606007093" sldId="565"/>
        </pc:sldMkLst>
        <pc:spChg chg="mod">
          <ac:chgData name="Kelly Stokes" userId="3e5c5154-569e-4d81-aa91-4f91841cdfa9" providerId="ADAL" clId="{E4E76003-CA92-43F7-9E97-A8D59BAFA857}" dt="2022-10-25T15:17:02" v="753" actId="20577"/>
          <ac:spMkLst>
            <pc:docMk/>
            <pc:sldMk cId="606007093" sldId="565"/>
            <ac:spMk id="2" creationId="{52DA34BA-82FC-47C5-BCE1-BB65E08B92A1}"/>
          </ac:spMkLst>
        </pc:spChg>
      </pc:sldChg>
      <pc:sldChg chg="modSp mod">
        <pc:chgData name="Kelly Stokes" userId="3e5c5154-569e-4d81-aa91-4f91841cdfa9" providerId="ADAL" clId="{E4E76003-CA92-43F7-9E97-A8D59BAFA857}" dt="2022-10-25T15:17:50.817" v="804" actId="20577"/>
        <pc:sldMkLst>
          <pc:docMk/>
          <pc:sldMk cId="2824879269" sldId="566"/>
        </pc:sldMkLst>
        <pc:spChg chg="mod">
          <ac:chgData name="Kelly Stokes" userId="3e5c5154-569e-4d81-aa91-4f91841cdfa9" providerId="ADAL" clId="{E4E76003-CA92-43F7-9E97-A8D59BAFA857}" dt="2022-10-25T15:17:50.817" v="804" actId="20577"/>
          <ac:spMkLst>
            <pc:docMk/>
            <pc:sldMk cId="2824879269" sldId="566"/>
            <ac:spMk id="2" creationId="{52DA34BA-82FC-47C5-BCE1-BB65E08B92A1}"/>
          </ac:spMkLst>
        </pc:spChg>
      </pc:sldChg>
      <pc:sldChg chg="modSp mod">
        <pc:chgData name="Kelly Stokes" userId="3e5c5154-569e-4d81-aa91-4f91841cdfa9" providerId="ADAL" clId="{E4E76003-CA92-43F7-9E97-A8D59BAFA857}" dt="2022-10-25T15:17:56.277" v="808" actId="6549"/>
        <pc:sldMkLst>
          <pc:docMk/>
          <pc:sldMk cId="805782854" sldId="567"/>
        </pc:sldMkLst>
        <pc:spChg chg="mod">
          <ac:chgData name="Kelly Stokes" userId="3e5c5154-569e-4d81-aa91-4f91841cdfa9" providerId="ADAL" clId="{E4E76003-CA92-43F7-9E97-A8D59BAFA857}" dt="2022-10-25T15:17:56.277" v="808" actId="6549"/>
          <ac:spMkLst>
            <pc:docMk/>
            <pc:sldMk cId="805782854" sldId="567"/>
            <ac:spMk id="2" creationId="{52DA34BA-82FC-47C5-BCE1-BB65E08B92A1}"/>
          </ac:spMkLst>
        </pc:spChg>
      </pc:sldChg>
      <pc:sldChg chg="modSp mod">
        <pc:chgData name="Kelly Stokes" userId="3e5c5154-569e-4d81-aa91-4f91841cdfa9" providerId="ADAL" clId="{E4E76003-CA92-43F7-9E97-A8D59BAFA857}" dt="2022-10-25T15:18:04.545" v="816" actId="20577"/>
        <pc:sldMkLst>
          <pc:docMk/>
          <pc:sldMk cId="2306067830" sldId="568"/>
        </pc:sldMkLst>
        <pc:spChg chg="mod">
          <ac:chgData name="Kelly Stokes" userId="3e5c5154-569e-4d81-aa91-4f91841cdfa9" providerId="ADAL" clId="{E4E76003-CA92-43F7-9E97-A8D59BAFA857}" dt="2022-10-25T15:18:04.545" v="816" actId="20577"/>
          <ac:spMkLst>
            <pc:docMk/>
            <pc:sldMk cId="2306067830" sldId="568"/>
            <ac:spMk id="2" creationId="{52DA34BA-82FC-47C5-BCE1-BB65E08B92A1}"/>
          </ac:spMkLst>
        </pc:spChg>
      </pc:sldChg>
      <pc:sldChg chg="modSp mod">
        <pc:chgData name="Kelly Stokes" userId="3e5c5154-569e-4d81-aa91-4f91841cdfa9" providerId="ADAL" clId="{E4E76003-CA92-43F7-9E97-A8D59BAFA857}" dt="2022-10-25T15:17:08.729" v="763" actId="20577"/>
        <pc:sldMkLst>
          <pc:docMk/>
          <pc:sldMk cId="3045267707" sldId="569"/>
        </pc:sldMkLst>
        <pc:spChg chg="mod">
          <ac:chgData name="Kelly Stokes" userId="3e5c5154-569e-4d81-aa91-4f91841cdfa9" providerId="ADAL" clId="{E4E76003-CA92-43F7-9E97-A8D59BAFA857}" dt="2022-10-25T15:17:08.729" v="763" actId="20577"/>
          <ac:spMkLst>
            <pc:docMk/>
            <pc:sldMk cId="3045267707" sldId="569"/>
            <ac:spMk id="2" creationId="{52DA34BA-82FC-47C5-BCE1-BB65E08B92A1}"/>
          </ac:spMkLst>
        </pc:spChg>
      </pc:sldChg>
      <pc:sldChg chg="modSp mod">
        <pc:chgData name="Kelly Stokes" userId="3e5c5154-569e-4d81-aa91-4f91841cdfa9" providerId="ADAL" clId="{E4E76003-CA92-43F7-9E97-A8D59BAFA857}" dt="2022-10-25T15:17:16.107" v="771" actId="20577"/>
        <pc:sldMkLst>
          <pc:docMk/>
          <pc:sldMk cId="3828583464" sldId="570"/>
        </pc:sldMkLst>
        <pc:spChg chg="mod">
          <ac:chgData name="Kelly Stokes" userId="3e5c5154-569e-4d81-aa91-4f91841cdfa9" providerId="ADAL" clId="{E4E76003-CA92-43F7-9E97-A8D59BAFA857}" dt="2022-10-25T15:17:16.107" v="771" actId="20577"/>
          <ac:spMkLst>
            <pc:docMk/>
            <pc:sldMk cId="3828583464" sldId="570"/>
            <ac:spMk id="2" creationId="{52DA34BA-82FC-47C5-BCE1-BB65E08B92A1}"/>
          </ac:spMkLst>
        </pc:spChg>
      </pc:sldChg>
      <pc:sldChg chg="modSp mod">
        <pc:chgData name="Kelly Stokes" userId="3e5c5154-569e-4d81-aa91-4f91841cdfa9" providerId="ADAL" clId="{E4E76003-CA92-43F7-9E97-A8D59BAFA857}" dt="2022-10-25T15:17:22.797" v="781" actId="20577"/>
        <pc:sldMkLst>
          <pc:docMk/>
          <pc:sldMk cId="2974311952" sldId="571"/>
        </pc:sldMkLst>
        <pc:spChg chg="mod">
          <ac:chgData name="Kelly Stokes" userId="3e5c5154-569e-4d81-aa91-4f91841cdfa9" providerId="ADAL" clId="{E4E76003-CA92-43F7-9E97-A8D59BAFA857}" dt="2022-10-25T15:17:22.797" v="781" actId="20577"/>
          <ac:spMkLst>
            <pc:docMk/>
            <pc:sldMk cId="2974311952" sldId="571"/>
            <ac:spMk id="2" creationId="{52DA34BA-82FC-47C5-BCE1-BB65E08B92A1}"/>
          </ac:spMkLst>
        </pc:spChg>
      </pc:sldChg>
      <pc:sldChg chg="modSp mod">
        <pc:chgData name="Kelly Stokes" userId="3e5c5154-569e-4d81-aa91-4f91841cdfa9" providerId="ADAL" clId="{E4E76003-CA92-43F7-9E97-A8D59BAFA857}" dt="2022-10-25T15:17:28.516" v="792" actId="20577"/>
        <pc:sldMkLst>
          <pc:docMk/>
          <pc:sldMk cId="3931376148" sldId="572"/>
        </pc:sldMkLst>
        <pc:spChg chg="mod">
          <ac:chgData name="Kelly Stokes" userId="3e5c5154-569e-4d81-aa91-4f91841cdfa9" providerId="ADAL" clId="{E4E76003-CA92-43F7-9E97-A8D59BAFA857}" dt="2022-10-25T15:17:28.516" v="792" actId="20577"/>
          <ac:spMkLst>
            <pc:docMk/>
            <pc:sldMk cId="3931376148" sldId="572"/>
            <ac:spMk id="2" creationId="{52DA34BA-82FC-47C5-BCE1-BB65E08B92A1}"/>
          </ac:spMkLst>
        </pc:spChg>
      </pc:sldChg>
      <pc:sldChg chg="modSp mod">
        <pc:chgData name="Kelly Stokes" userId="3e5c5154-569e-4d81-aa91-4f91841cdfa9" providerId="ADAL" clId="{E4E76003-CA92-43F7-9E97-A8D59BAFA857}" dt="2022-10-25T15:18:11.433" v="819" actId="20577"/>
        <pc:sldMkLst>
          <pc:docMk/>
          <pc:sldMk cId="2792669322" sldId="573"/>
        </pc:sldMkLst>
        <pc:spChg chg="mod">
          <ac:chgData name="Kelly Stokes" userId="3e5c5154-569e-4d81-aa91-4f91841cdfa9" providerId="ADAL" clId="{E4E76003-CA92-43F7-9E97-A8D59BAFA857}" dt="2022-10-25T15:18:11.433" v="819" actId="20577"/>
          <ac:spMkLst>
            <pc:docMk/>
            <pc:sldMk cId="2792669322" sldId="573"/>
            <ac:spMk id="2" creationId="{52DA34BA-82FC-47C5-BCE1-BB65E08B92A1}"/>
          </ac:spMkLst>
        </pc:spChg>
      </pc:sldChg>
      <pc:sldChg chg="modSp mod">
        <pc:chgData name="Kelly Stokes" userId="3e5c5154-569e-4d81-aa91-4f91841cdfa9" providerId="ADAL" clId="{E4E76003-CA92-43F7-9E97-A8D59BAFA857}" dt="2022-10-25T15:18:26.032" v="823" actId="20577"/>
        <pc:sldMkLst>
          <pc:docMk/>
          <pc:sldMk cId="1378953568" sldId="574"/>
        </pc:sldMkLst>
        <pc:spChg chg="mod">
          <ac:chgData name="Kelly Stokes" userId="3e5c5154-569e-4d81-aa91-4f91841cdfa9" providerId="ADAL" clId="{E4E76003-CA92-43F7-9E97-A8D59BAFA857}" dt="2022-10-25T15:18:26.032" v="823" actId="20577"/>
          <ac:spMkLst>
            <pc:docMk/>
            <pc:sldMk cId="1378953568" sldId="574"/>
            <ac:spMk id="2" creationId="{52DA34BA-82FC-47C5-BCE1-BB65E08B92A1}"/>
          </ac:spMkLst>
        </pc:spChg>
      </pc:sldChg>
      <pc:sldChg chg="modSp mod">
        <pc:chgData name="Kelly Stokes" userId="3e5c5154-569e-4d81-aa91-4f91841cdfa9" providerId="ADAL" clId="{E4E76003-CA92-43F7-9E97-A8D59BAFA857}" dt="2022-10-25T15:18:31.702" v="826" actId="20577"/>
        <pc:sldMkLst>
          <pc:docMk/>
          <pc:sldMk cId="3670349578" sldId="575"/>
        </pc:sldMkLst>
        <pc:spChg chg="mod">
          <ac:chgData name="Kelly Stokes" userId="3e5c5154-569e-4d81-aa91-4f91841cdfa9" providerId="ADAL" clId="{E4E76003-CA92-43F7-9E97-A8D59BAFA857}" dt="2022-10-25T15:18:31.702" v="826" actId="20577"/>
          <ac:spMkLst>
            <pc:docMk/>
            <pc:sldMk cId="3670349578" sldId="575"/>
            <ac:spMk id="2" creationId="{52DA34BA-82FC-47C5-BCE1-BB65E08B92A1}"/>
          </ac:spMkLst>
        </pc:spChg>
      </pc:sldChg>
      <pc:sldChg chg="modSp mod">
        <pc:chgData name="Kelly Stokes" userId="3e5c5154-569e-4d81-aa91-4f91841cdfa9" providerId="ADAL" clId="{E4E76003-CA92-43F7-9E97-A8D59BAFA857}" dt="2022-10-25T15:18:37.693" v="829" actId="20577"/>
        <pc:sldMkLst>
          <pc:docMk/>
          <pc:sldMk cId="1304861550" sldId="580"/>
        </pc:sldMkLst>
        <pc:spChg chg="mod">
          <ac:chgData name="Kelly Stokes" userId="3e5c5154-569e-4d81-aa91-4f91841cdfa9" providerId="ADAL" clId="{E4E76003-CA92-43F7-9E97-A8D59BAFA857}" dt="2022-10-25T15:18:37.693" v="829" actId="20577"/>
          <ac:spMkLst>
            <pc:docMk/>
            <pc:sldMk cId="1304861550" sldId="580"/>
            <ac:spMk id="2" creationId="{52DA34BA-82FC-47C5-BCE1-BB65E08B92A1}"/>
          </ac:spMkLst>
        </pc:spChg>
      </pc:sldChg>
      <pc:sldChg chg="del">
        <pc:chgData name="Kelly Stokes" userId="3e5c5154-569e-4d81-aa91-4f91841cdfa9" providerId="ADAL" clId="{E4E76003-CA92-43F7-9E97-A8D59BAFA857}" dt="2022-10-25T15:18:41.696" v="830" actId="2696"/>
        <pc:sldMkLst>
          <pc:docMk/>
          <pc:sldMk cId="3759821407" sldId="581"/>
        </pc:sldMkLst>
      </pc:sldChg>
      <pc:sldChg chg="del">
        <pc:chgData name="Kelly Stokes" userId="3e5c5154-569e-4d81-aa91-4f91841cdfa9" providerId="ADAL" clId="{E4E76003-CA92-43F7-9E97-A8D59BAFA857}" dt="2022-10-25T15:18:44.412" v="831" actId="2696"/>
        <pc:sldMkLst>
          <pc:docMk/>
          <pc:sldMk cId="3893025048" sldId="582"/>
        </pc:sldMkLst>
      </pc:sldChg>
      <pc:sldChg chg="modSp mod">
        <pc:chgData name="Kelly Stokes" userId="3e5c5154-569e-4d81-aa91-4f91841cdfa9" providerId="ADAL" clId="{E4E76003-CA92-43F7-9E97-A8D59BAFA857}" dt="2022-10-25T15:19:45.389" v="909" actId="20577"/>
        <pc:sldMkLst>
          <pc:docMk/>
          <pc:sldMk cId="694825332" sldId="584"/>
        </pc:sldMkLst>
        <pc:spChg chg="mod">
          <ac:chgData name="Kelly Stokes" userId="3e5c5154-569e-4d81-aa91-4f91841cdfa9" providerId="ADAL" clId="{E4E76003-CA92-43F7-9E97-A8D59BAFA857}" dt="2022-10-25T15:19:45.389" v="909" actId="20577"/>
          <ac:spMkLst>
            <pc:docMk/>
            <pc:sldMk cId="694825332" sldId="584"/>
            <ac:spMk id="2" creationId="{02FB8773-AD3E-2543-510F-CEE32E75C793}"/>
          </ac:spMkLst>
        </pc:spChg>
      </pc:sldChg>
      <pc:sldChg chg="modSp mod">
        <pc:chgData name="Kelly Stokes" userId="3e5c5154-569e-4d81-aa91-4f91841cdfa9" providerId="ADAL" clId="{E4E76003-CA92-43F7-9E97-A8D59BAFA857}" dt="2022-10-25T15:21:59.572" v="953" actId="20577"/>
        <pc:sldMkLst>
          <pc:docMk/>
          <pc:sldMk cId="1181201419" sldId="586"/>
        </pc:sldMkLst>
        <pc:spChg chg="mod">
          <ac:chgData name="Kelly Stokes" userId="3e5c5154-569e-4d81-aa91-4f91841cdfa9" providerId="ADAL" clId="{E4E76003-CA92-43F7-9E97-A8D59BAFA857}" dt="2022-10-25T15:21:59.572" v="953" actId="20577"/>
          <ac:spMkLst>
            <pc:docMk/>
            <pc:sldMk cId="1181201419" sldId="586"/>
            <ac:spMk id="2" creationId="{02FB8773-AD3E-2543-510F-CEE32E75C793}"/>
          </ac:spMkLst>
        </pc:spChg>
      </pc:sldChg>
      <pc:sldChg chg="modSp mod">
        <pc:chgData name="Kelly Stokes" userId="3e5c5154-569e-4d81-aa91-4f91841cdfa9" providerId="ADAL" clId="{E4E76003-CA92-43F7-9E97-A8D59BAFA857}" dt="2022-10-25T15:23:37.977" v="1003" actId="20577"/>
        <pc:sldMkLst>
          <pc:docMk/>
          <pc:sldMk cId="2468947006" sldId="587"/>
        </pc:sldMkLst>
        <pc:spChg chg="mod">
          <ac:chgData name="Kelly Stokes" userId="3e5c5154-569e-4d81-aa91-4f91841cdfa9" providerId="ADAL" clId="{E4E76003-CA92-43F7-9E97-A8D59BAFA857}" dt="2022-10-25T15:23:37.977" v="1003" actId="20577"/>
          <ac:spMkLst>
            <pc:docMk/>
            <pc:sldMk cId="2468947006" sldId="587"/>
            <ac:spMk id="2" creationId="{02FB8773-AD3E-2543-510F-CEE32E75C793}"/>
          </ac:spMkLst>
        </pc:spChg>
      </pc:sldChg>
      <pc:sldChg chg="modSp mod">
        <pc:chgData name="Kelly Stokes" userId="3e5c5154-569e-4d81-aa91-4f91841cdfa9" providerId="ADAL" clId="{E4E76003-CA92-43F7-9E97-A8D59BAFA857}" dt="2022-10-25T15:24:23.034" v="1011" actId="20577"/>
        <pc:sldMkLst>
          <pc:docMk/>
          <pc:sldMk cId="2558172481" sldId="591"/>
        </pc:sldMkLst>
        <pc:spChg chg="mod">
          <ac:chgData name="Kelly Stokes" userId="3e5c5154-569e-4d81-aa91-4f91841cdfa9" providerId="ADAL" clId="{E4E76003-CA92-43F7-9E97-A8D59BAFA857}" dt="2022-10-25T15:24:23.034" v="1011" actId="20577"/>
          <ac:spMkLst>
            <pc:docMk/>
            <pc:sldMk cId="2558172481" sldId="591"/>
            <ac:spMk id="2" creationId="{02FB8773-AD3E-2543-510F-CEE32E75C793}"/>
          </ac:spMkLst>
        </pc:spChg>
      </pc:sldChg>
      <pc:sldChg chg="modSp mod">
        <pc:chgData name="Kelly Stokes" userId="3e5c5154-569e-4d81-aa91-4f91841cdfa9" providerId="ADAL" clId="{E4E76003-CA92-43F7-9E97-A8D59BAFA857}" dt="2022-10-25T15:18:51.519" v="837" actId="20577"/>
        <pc:sldMkLst>
          <pc:docMk/>
          <pc:sldMk cId="2335409816" sldId="593"/>
        </pc:sldMkLst>
        <pc:spChg chg="mod">
          <ac:chgData name="Kelly Stokes" userId="3e5c5154-569e-4d81-aa91-4f91841cdfa9" providerId="ADAL" clId="{E4E76003-CA92-43F7-9E97-A8D59BAFA857}" dt="2022-10-25T15:18:51.519" v="837" actId="20577"/>
          <ac:spMkLst>
            <pc:docMk/>
            <pc:sldMk cId="2335409816" sldId="593"/>
            <ac:spMk id="2" creationId="{52DA34BA-82FC-47C5-BCE1-BB65E08B92A1}"/>
          </ac:spMkLst>
        </pc:spChg>
      </pc:sldChg>
      <pc:sldChg chg="modSp mod">
        <pc:chgData name="Kelly Stokes" userId="3e5c5154-569e-4d81-aa91-4f91841cdfa9" providerId="ADAL" clId="{E4E76003-CA92-43F7-9E97-A8D59BAFA857}" dt="2022-10-25T15:19:16.543" v="847" actId="20577"/>
        <pc:sldMkLst>
          <pc:docMk/>
          <pc:sldMk cId="3886991875" sldId="597"/>
        </pc:sldMkLst>
        <pc:spChg chg="mod">
          <ac:chgData name="Kelly Stokes" userId="3e5c5154-569e-4d81-aa91-4f91841cdfa9" providerId="ADAL" clId="{E4E76003-CA92-43F7-9E97-A8D59BAFA857}" dt="2022-10-25T15:19:16.543" v="847" actId="20577"/>
          <ac:spMkLst>
            <pc:docMk/>
            <pc:sldMk cId="3886991875" sldId="597"/>
            <ac:spMk id="2" creationId="{02FB8773-AD3E-2543-510F-CEE32E75C793}"/>
          </ac:spMkLst>
        </pc:spChg>
      </pc:sldChg>
      <pc:sldChg chg="modSp mod">
        <pc:chgData name="Kelly Stokes" userId="3e5c5154-569e-4d81-aa91-4f91841cdfa9" providerId="ADAL" clId="{E4E76003-CA92-43F7-9E97-A8D59BAFA857}" dt="2022-10-25T15:24:38.030" v="1012"/>
        <pc:sldMkLst>
          <pc:docMk/>
          <pc:sldMk cId="4027390957" sldId="598"/>
        </pc:sldMkLst>
        <pc:spChg chg="mod">
          <ac:chgData name="Kelly Stokes" userId="3e5c5154-569e-4d81-aa91-4f91841cdfa9" providerId="ADAL" clId="{E4E76003-CA92-43F7-9E97-A8D59BAFA857}" dt="2022-10-25T15:24:38.030" v="1012"/>
          <ac:spMkLst>
            <pc:docMk/>
            <pc:sldMk cId="4027390957" sldId="598"/>
            <ac:spMk id="2" creationId="{02FB8773-AD3E-2543-510F-CEE32E75C793}"/>
          </ac:spMkLst>
        </pc:spChg>
      </pc:sldChg>
      <pc:sldChg chg="del">
        <pc:chgData name="Kelly Stokes" userId="3e5c5154-569e-4d81-aa91-4f91841cdfa9" providerId="ADAL" clId="{E4E76003-CA92-43F7-9E97-A8D59BAFA857}" dt="2022-10-25T14:49:36.072" v="26" actId="2696"/>
        <pc:sldMkLst>
          <pc:docMk/>
          <pc:sldMk cId="3375751367" sldId="605"/>
        </pc:sldMkLst>
      </pc:sldChg>
      <pc:sldChg chg="del">
        <pc:chgData name="Kelly Stokes" userId="3e5c5154-569e-4d81-aa91-4f91841cdfa9" providerId="ADAL" clId="{E4E76003-CA92-43F7-9E97-A8D59BAFA857}" dt="2022-10-25T14:49:36.072" v="26" actId="2696"/>
        <pc:sldMkLst>
          <pc:docMk/>
          <pc:sldMk cId="2638338362" sldId="606"/>
        </pc:sldMkLst>
      </pc:sldChg>
      <pc:sldChg chg="del">
        <pc:chgData name="Kelly Stokes" userId="3e5c5154-569e-4d81-aa91-4f91841cdfa9" providerId="ADAL" clId="{E4E76003-CA92-43F7-9E97-A8D59BAFA857}" dt="2022-10-25T14:49:36.072" v="26" actId="2696"/>
        <pc:sldMkLst>
          <pc:docMk/>
          <pc:sldMk cId="2083956769" sldId="607"/>
        </pc:sldMkLst>
      </pc:sldChg>
      <pc:sldChg chg="addSp delSp modSp mod">
        <pc:chgData name="Kelly Stokes" userId="3e5c5154-569e-4d81-aa91-4f91841cdfa9" providerId="ADAL" clId="{E4E76003-CA92-43F7-9E97-A8D59BAFA857}" dt="2022-10-25T15:04:03.733" v="258" actId="20577"/>
        <pc:sldMkLst>
          <pc:docMk/>
          <pc:sldMk cId="2025548147" sldId="614"/>
        </pc:sldMkLst>
        <pc:spChg chg="mod">
          <ac:chgData name="Kelly Stokes" userId="3e5c5154-569e-4d81-aa91-4f91841cdfa9" providerId="ADAL" clId="{E4E76003-CA92-43F7-9E97-A8D59BAFA857}" dt="2022-10-25T15:04:03.733" v="258" actId="20577"/>
          <ac:spMkLst>
            <pc:docMk/>
            <pc:sldMk cId="2025548147" sldId="614"/>
            <ac:spMk id="2" creationId="{52DA34BA-82FC-47C5-BCE1-BB65E08B92A1}"/>
          </ac:spMkLst>
        </pc:spChg>
        <pc:picChg chg="del">
          <ac:chgData name="Kelly Stokes" userId="3e5c5154-569e-4d81-aa91-4f91841cdfa9" providerId="ADAL" clId="{E4E76003-CA92-43F7-9E97-A8D59BAFA857}" dt="2022-10-25T15:03:45.985" v="237" actId="478"/>
          <ac:picMkLst>
            <pc:docMk/>
            <pc:sldMk cId="2025548147" sldId="614"/>
            <ac:picMk id="5" creationId="{81BCEE4F-0DEF-925F-0322-0AB359F6427C}"/>
          </ac:picMkLst>
        </pc:picChg>
        <pc:picChg chg="add mod">
          <ac:chgData name="Kelly Stokes" userId="3e5c5154-569e-4d81-aa91-4f91841cdfa9" providerId="ADAL" clId="{E4E76003-CA92-43F7-9E97-A8D59BAFA857}" dt="2022-10-25T15:03:46.312" v="238"/>
          <ac:picMkLst>
            <pc:docMk/>
            <pc:sldMk cId="2025548147" sldId="614"/>
            <ac:picMk id="6" creationId="{51828ACC-DE87-B625-7E60-511ED4F711ED}"/>
          </ac:picMkLst>
        </pc:picChg>
      </pc:sldChg>
      <pc:sldChg chg="addSp modSp mod">
        <pc:chgData name="Kelly Stokes" userId="3e5c5154-569e-4d81-aa91-4f91841cdfa9" providerId="ADAL" clId="{E4E76003-CA92-43F7-9E97-A8D59BAFA857}" dt="2022-10-25T15:03:42.185" v="236" actId="20577"/>
        <pc:sldMkLst>
          <pc:docMk/>
          <pc:sldMk cId="4125181694" sldId="615"/>
        </pc:sldMkLst>
        <pc:spChg chg="mod">
          <ac:chgData name="Kelly Stokes" userId="3e5c5154-569e-4d81-aa91-4f91841cdfa9" providerId="ADAL" clId="{E4E76003-CA92-43F7-9E97-A8D59BAFA857}" dt="2022-10-25T15:03:42.185" v="236" actId="20577"/>
          <ac:spMkLst>
            <pc:docMk/>
            <pc:sldMk cId="4125181694" sldId="615"/>
            <ac:spMk id="2" creationId="{52DA34BA-82FC-47C5-BCE1-BB65E08B92A1}"/>
          </ac:spMkLst>
        </pc:spChg>
        <pc:picChg chg="add mod">
          <ac:chgData name="Kelly Stokes" userId="3e5c5154-569e-4d81-aa91-4f91841cdfa9" providerId="ADAL" clId="{E4E76003-CA92-43F7-9E97-A8D59BAFA857}" dt="2022-10-25T15:03:38.510" v="233"/>
          <ac:picMkLst>
            <pc:docMk/>
            <pc:sldMk cId="4125181694" sldId="615"/>
            <ac:picMk id="3" creationId="{5EEC0F40-1B9F-83D5-0F86-6271F4433E57}"/>
          </ac:picMkLst>
        </pc:picChg>
      </pc:sldChg>
      <pc:sldChg chg="addSp delSp modSp mod">
        <pc:chgData name="Kelly Stokes" userId="3e5c5154-569e-4d81-aa91-4f91841cdfa9" providerId="ADAL" clId="{E4E76003-CA92-43F7-9E97-A8D59BAFA857}" dt="2022-10-25T15:05:43.513" v="321" actId="20577"/>
        <pc:sldMkLst>
          <pc:docMk/>
          <pc:sldMk cId="2424799599" sldId="616"/>
        </pc:sldMkLst>
        <pc:spChg chg="mod">
          <ac:chgData name="Kelly Stokes" userId="3e5c5154-569e-4d81-aa91-4f91841cdfa9" providerId="ADAL" clId="{E4E76003-CA92-43F7-9E97-A8D59BAFA857}" dt="2022-10-25T15:05:43.513" v="321" actId="20577"/>
          <ac:spMkLst>
            <pc:docMk/>
            <pc:sldMk cId="2424799599" sldId="616"/>
            <ac:spMk id="2" creationId="{52DA34BA-82FC-47C5-BCE1-BB65E08B92A1}"/>
          </ac:spMkLst>
        </pc:spChg>
        <pc:picChg chg="del">
          <ac:chgData name="Kelly Stokes" userId="3e5c5154-569e-4d81-aa91-4f91841cdfa9" providerId="ADAL" clId="{E4E76003-CA92-43F7-9E97-A8D59BAFA857}" dt="2022-10-25T15:05:25.904" v="302" actId="478"/>
          <ac:picMkLst>
            <pc:docMk/>
            <pc:sldMk cId="2424799599" sldId="616"/>
            <ac:picMk id="5" creationId="{39BEAC8A-480D-0672-BF2B-114FAE52E674}"/>
          </ac:picMkLst>
        </pc:picChg>
        <pc:picChg chg="add mod">
          <ac:chgData name="Kelly Stokes" userId="3e5c5154-569e-4d81-aa91-4f91841cdfa9" providerId="ADAL" clId="{E4E76003-CA92-43F7-9E97-A8D59BAFA857}" dt="2022-10-25T15:05:26.318" v="303"/>
          <ac:picMkLst>
            <pc:docMk/>
            <pc:sldMk cId="2424799599" sldId="616"/>
            <ac:picMk id="6" creationId="{2136EA65-A701-6810-4829-3903D362988E}"/>
          </ac:picMkLst>
        </pc:picChg>
      </pc:sldChg>
      <pc:sldChg chg="modSp mod">
        <pc:chgData name="Kelly Stokes" userId="3e5c5154-569e-4d81-aa91-4f91841cdfa9" providerId="ADAL" clId="{E4E76003-CA92-43F7-9E97-A8D59BAFA857}" dt="2022-10-25T15:07:10.577" v="371" actId="20577"/>
        <pc:sldMkLst>
          <pc:docMk/>
          <pc:sldMk cId="4509097" sldId="618"/>
        </pc:sldMkLst>
        <pc:spChg chg="mod">
          <ac:chgData name="Kelly Stokes" userId="3e5c5154-569e-4d81-aa91-4f91841cdfa9" providerId="ADAL" clId="{E4E76003-CA92-43F7-9E97-A8D59BAFA857}" dt="2022-10-25T15:07:10.577" v="371" actId="20577"/>
          <ac:spMkLst>
            <pc:docMk/>
            <pc:sldMk cId="4509097" sldId="618"/>
            <ac:spMk id="2" creationId="{52DA34BA-82FC-47C5-BCE1-BB65E08B92A1}"/>
          </ac:spMkLst>
        </pc:spChg>
      </pc:sldChg>
      <pc:sldChg chg="addSp delSp modSp mod">
        <pc:chgData name="Kelly Stokes" userId="3e5c5154-569e-4d81-aa91-4f91841cdfa9" providerId="ADAL" clId="{E4E76003-CA92-43F7-9E97-A8D59BAFA857}" dt="2022-10-25T15:07:32.023" v="406" actId="20577"/>
        <pc:sldMkLst>
          <pc:docMk/>
          <pc:sldMk cId="163235910" sldId="619"/>
        </pc:sldMkLst>
        <pc:spChg chg="mod">
          <ac:chgData name="Kelly Stokes" userId="3e5c5154-569e-4d81-aa91-4f91841cdfa9" providerId="ADAL" clId="{E4E76003-CA92-43F7-9E97-A8D59BAFA857}" dt="2022-10-25T15:07:32.023" v="406" actId="20577"/>
          <ac:spMkLst>
            <pc:docMk/>
            <pc:sldMk cId="163235910" sldId="619"/>
            <ac:spMk id="2" creationId="{52DA34BA-82FC-47C5-BCE1-BB65E08B92A1}"/>
          </ac:spMkLst>
        </pc:spChg>
        <pc:picChg chg="del">
          <ac:chgData name="Kelly Stokes" userId="3e5c5154-569e-4d81-aa91-4f91841cdfa9" providerId="ADAL" clId="{E4E76003-CA92-43F7-9E97-A8D59BAFA857}" dt="2022-10-25T15:07:15.443" v="377" actId="478"/>
          <ac:picMkLst>
            <pc:docMk/>
            <pc:sldMk cId="163235910" sldId="619"/>
            <ac:picMk id="5" creationId="{55D497A4-D08C-CCBE-0397-BFB25D63FB51}"/>
          </ac:picMkLst>
        </pc:picChg>
        <pc:picChg chg="add mod">
          <ac:chgData name="Kelly Stokes" userId="3e5c5154-569e-4d81-aa91-4f91841cdfa9" providerId="ADAL" clId="{E4E76003-CA92-43F7-9E97-A8D59BAFA857}" dt="2022-10-25T15:07:15.825" v="378"/>
          <ac:picMkLst>
            <pc:docMk/>
            <pc:sldMk cId="163235910" sldId="619"/>
            <ac:picMk id="6" creationId="{6C95B99E-D838-6138-155D-4A0259D3DCE5}"/>
          </ac:picMkLst>
        </pc:picChg>
      </pc:sldChg>
      <pc:sldChg chg="modSp mod">
        <pc:chgData name="Kelly Stokes" userId="3e5c5154-569e-4d81-aa91-4f91841cdfa9" providerId="ADAL" clId="{E4E76003-CA92-43F7-9E97-A8D59BAFA857}" dt="2022-10-25T15:21:36.487" v="924"/>
        <pc:sldMkLst>
          <pc:docMk/>
          <pc:sldMk cId="2625843251" sldId="894"/>
        </pc:sldMkLst>
        <pc:spChg chg="mod">
          <ac:chgData name="Kelly Stokes" userId="3e5c5154-569e-4d81-aa91-4f91841cdfa9" providerId="ADAL" clId="{E4E76003-CA92-43F7-9E97-A8D59BAFA857}" dt="2022-10-25T15:21:36.487" v="924"/>
          <ac:spMkLst>
            <pc:docMk/>
            <pc:sldMk cId="2625843251" sldId="894"/>
            <ac:spMk id="2" creationId="{02FB8773-AD3E-2543-510F-CEE32E75C793}"/>
          </ac:spMkLst>
        </pc:spChg>
        <pc:spChg chg="mod">
          <ac:chgData name="Kelly Stokes" userId="3e5c5154-569e-4d81-aa91-4f91841cdfa9" providerId="ADAL" clId="{E4E76003-CA92-43F7-9E97-A8D59BAFA857}" dt="2022-10-25T15:20:25.815" v="914" actId="6549"/>
          <ac:spMkLst>
            <pc:docMk/>
            <pc:sldMk cId="2625843251" sldId="894"/>
            <ac:spMk id="3" creationId="{E500F0D3-C8EE-77CA-D8A5-2252D46724AA}"/>
          </ac:spMkLst>
        </pc:spChg>
      </pc:sldChg>
      <pc:sldChg chg="modSp mod">
        <pc:chgData name="Kelly Stokes" userId="3e5c5154-569e-4d81-aa91-4f91841cdfa9" providerId="ADAL" clId="{E4E76003-CA92-43F7-9E97-A8D59BAFA857}" dt="2022-10-25T14:54:17.141" v="191" actId="20577"/>
        <pc:sldMkLst>
          <pc:docMk/>
          <pc:sldMk cId="2537044975" sldId="896"/>
        </pc:sldMkLst>
        <pc:spChg chg="mod">
          <ac:chgData name="Kelly Stokes" userId="3e5c5154-569e-4d81-aa91-4f91841cdfa9" providerId="ADAL" clId="{E4E76003-CA92-43F7-9E97-A8D59BAFA857}" dt="2022-10-25T14:54:17.141" v="191" actId="20577"/>
          <ac:spMkLst>
            <pc:docMk/>
            <pc:sldMk cId="2537044975" sldId="896"/>
            <ac:spMk id="2" creationId="{52DA34BA-82FC-47C5-BCE1-BB65E08B92A1}"/>
          </ac:spMkLst>
        </pc:spChg>
      </pc:sldChg>
      <pc:sldChg chg="modSp mod">
        <pc:chgData name="Kelly Stokes" userId="3e5c5154-569e-4d81-aa91-4f91841cdfa9" providerId="ADAL" clId="{E4E76003-CA92-43F7-9E97-A8D59BAFA857}" dt="2022-10-25T14:54:25.396" v="196" actId="1076"/>
        <pc:sldMkLst>
          <pc:docMk/>
          <pc:sldMk cId="1253660535" sldId="897"/>
        </pc:sldMkLst>
        <pc:spChg chg="mod">
          <ac:chgData name="Kelly Stokes" userId="3e5c5154-569e-4d81-aa91-4f91841cdfa9" providerId="ADAL" clId="{E4E76003-CA92-43F7-9E97-A8D59BAFA857}" dt="2022-10-25T14:54:21.627" v="195" actId="6549"/>
          <ac:spMkLst>
            <pc:docMk/>
            <pc:sldMk cId="1253660535" sldId="897"/>
            <ac:spMk id="2" creationId="{52DA34BA-82FC-47C5-BCE1-BB65E08B92A1}"/>
          </ac:spMkLst>
        </pc:spChg>
        <pc:spChg chg="mod">
          <ac:chgData name="Kelly Stokes" userId="3e5c5154-569e-4d81-aa91-4f91841cdfa9" providerId="ADAL" clId="{E4E76003-CA92-43F7-9E97-A8D59BAFA857}" dt="2022-10-25T14:54:25.396" v="196" actId="1076"/>
          <ac:spMkLst>
            <pc:docMk/>
            <pc:sldMk cId="1253660535" sldId="897"/>
            <ac:spMk id="3" creationId="{13BB5EC0-7A96-4D29-A835-6FAE896C31A4}"/>
          </ac:spMkLst>
        </pc:spChg>
      </pc:sldChg>
      <pc:sldChg chg="modSp mod">
        <pc:chgData name="Kelly Stokes" userId="3e5c5154-569e-4d81-aa91-4f91841cdfa9" providerId="ADAL" clId="{E4E76003-CA92-43F7-9E97-A8D59BAFA857}" dt="2022-10-25T14:55:12.233" v="207" actId="6549"/>
        <pc:sldMkLst>
          <pc:docMk/>
          <pc:sldMk cId="1859828371" sldId="899"/>
        </pc:sldMkLst>
        <pc:spChg chg="mod">
          <ac:chgData name="Kelly Stokes" userId="3e5c5154-569e-4d81-aa91-4f91841cdfa9" providerId="ADAL" clId="{E4E76003-CA92-43F7-9E97-A8D59BAFA857}" dt="2022-10-25T14:55:12.233" v="207" actId="6549"/>
          <ac:spMkLst>
            <pc:docMk/>
            <pc:sldMk cId="1859828371" sldId="899"/>
            <ac:spMk id="2" creationId="{52DA34BA-82FC-47C5-BCE1-BB65E08B92A1}"/>
          </ac:spMkLst>
        </pc:spChg>
      </pc:sldChg>
      <pc:sldChg chg="modSp mod">
        <pc:chgData name="Kelly Stokes" userId="3e5c5154-569e-4d81-aa91-4f91841cdfa9" providerId="ADAL" clId="{E4E76003-CA92-43F7-9E97-A8D59BAFA857}" dt="2022-10-25T14:55:22.184" v="211" actId="1076"/>
        <pc:sldMkLst>
          <pc:docMk/>
          <pc:sldMk cId="2776882615" sldId="900"/>
        </pc:sldMkLst>
        <pc:spChg chg="mod">
          <ac:chgData name="Kelly Stokes" userId="3e5c5154-569e-4d81-aa91-4f91841cdfa9" providerId="ADAL" clId="{E4E76003-CA92-43F7-9E97-A8D59BAFA857}" dt="2022-10-25T14:55:17.262" v="210" actId="6549"/>
          <ac:spMkLst>
            <pc:docMk/>
            <pc:sldMk cId="2776882615" sldId="900"/>
            <ac:spMk id="2" creationId="{52DA34BA-82FC-47C5-BCE1-BB65E08B92A1}"/>
          </ac:spMkLst>
        </pc:spChg>
        <pc:spChg chg="mod">
          <ac:chgData name="Kelly Stokes" userId="3e5c5154-569e-4d81-aa91-4f91841cdfa9" providerId="ADAL" clId="{E4E76003-CA92-43F7-9E97-A8D59BAFA857}" dt="2022-10-25T14:55:22.184" v="211" actId="1076"/>
          <ac:spMkLst>
            <pc:docMk/>
            <pc:sldMk cId="2776882615" sldId="900"/>
            <ac:spMk id="3" creationId="{0366E0B6-702E-4814-82C6-08CA2D13F3C9}"/>
          </ac:spMkLst>
        </pc:spChg>
      </pc:sldChg>
      <pc:sldChg chg="modSp mod">
        <pc:chgData name="Kelly Stokes" userId="3e5c5154-569e-4d81-aa91-4f91841cdfa9" providerId="ADAL" clId="{E4E76003-CA92-43F7-9E97-A8D59BAFA857}" dt="2022-10-25T14:56:17.846" v="222" actId="20577"/>
        <pc:sldMkLst>
          <pc:docMk/>
          <pc:sldMk cId="1329610016" sldId="902"/>
        </pc:sldMkLst>
        <pc:spChg chg="mod">
          <ac:chgData name="Kelly Stokes" userId="3e5c5154-569e-4d81-aa91-4f91841cdfa9" providerId="ADAL" clId="{E4E76003-CA92-43F7-9E97-A8D59BAFA857}" dt="2022-10-25T14:56:17.846" v="222" actId="20577"/>
          <ac:spMkLst>
            <pc:docMk/>
            <pc:sldMk cId="1329610016" sldId="902"/>
            <ac:spMk id="2" creationId="{52DA34BA-82FC-47C5-BCE1-BB65E08B92A1}"/>
          </ac:spMkLst>
        </pc:spChg>
      </pc:sldChg>
      <pc:sldChg chg="modSp mod">
        <pc:chgData name="Kelly Stokes" userId="3e5c5154-569e-4d81-aa91-4f91841cdfa9" providerId="ADAL" clId="{E4E76003-CA92-43F7-9E97-A8D59BAFA857}" dt="2022-10-25T14:50:03.227" v="61" actId="20577"/>
        <pc:sldMkLst>
          <pc:docMk/>
          <pc:sldMk cId="1676013275" sldId="907"/>
        </pc:sldMkLst>
        <pc:spChg chg="mod">
          <ac:chgData name="Kelly Stokes" userId="3e5c5154-569e-4d81-aa91-4f91841cdfa9" providerId="ADAL" clId="{E4E76003-CA92-43F7-9E97-A8D59BAFA857}" dt="2022-10-25T14:50:03.227" v="61" actId="20577"/>
          <ac:spMkLst>
            <pc:docMk/>
            <pc:sldMk cId="1676013275" sldId="907"/>
            <ac:spMk id="2" creationId="{52DA34BA-82FC-47C5-BCE1-BB65E08B92A1}"/>
          </ac:spMkLst>
        </pc:spChg>
      </pc:sldChg>
      <pc:sldChg chg="modSp mod">
        <pc:chgData name="Kelly Stokes" userId="3e5c5154-569e-4d81-aa91-4f91841cdfa9" providerId="ADAL" clId="{E4E76003-CA92-43F7-9E97-A8D59BAFA857}" dt="2022-10-25T15:05:23.448" v="301" actId="20577"/>
        <pc:sldMkLst>
          <pc:docMk/>
          <pc:sldMk cId="1270429899" sldId="912"/>
        </pc:sldMkLst>
        <pc:spChg chg="mod">
          <ac:chgData name="Kelly Stokes" userId="3e5c5154-569e-4d81-aa91-4f91841cdfa9" providerId="ADAL" clId="{E4E76003-CA92-43F7-9E97-A8D59BAFA857}" dt="2022-10-25T15:05:23.448" v="301" actId="20577"/>
          <ac:spMkLst>
            <pc:docMk/>
            <pc:sldMk cId="1270429899" sldId="912"/>
            <ac:spMk id="2" creationId="{52DA34BA-82FC-47C5-BCE1-BB65E08B92A1}"/>
          </ac:spMkLst>
        </pc:spChg>
      </pc:sldChg>
      <pc:sldChg chg="del">
        <pc:chgData name="Kelly Stokes" userId="3e5c5154-569e-4d81-aa91-4f91841cdfa9" providerId="ADAL" clId="{E4E76003-CA92-43F7-9E97-A8D59BAFA857}" dt="2022-10-25T14:48:54.388" v="24" actId="2696"/>
        <pc:sldMkLst>
          <pc:docMk/>
          <pc:sldMk cId="2113091321" sldId="1168"/>
        </pc:sldMkLst>
      </pc:sldChg>
      <pc:sldChg chg="modSp mod">
        <pc:chgData name="Kelly Stokes" userId="3e5c5154-569e-4d81-aa91-4f91841cdfa9" providerId="ADAL" clId="{E4E76003-CA92-43F7-9E97-A8D59BAFA857}" dt="2022-10-25T14:56:26.801" v="228" actId="1076"/>
        <pc:sldMkLst>
          <pc:docMk/>
          <pc:sldMk cId="853178541" sldId="1173"/>
        </pc:sldMkLst>
        <pc:spChg chg="mod">
          <ac:chgData name="Kelly Stokes" userId="3e5c5154-569e-4d81-aa91-4f91841cdfa9" providerId="ADAL" clId="{E4E76003-CA92-43F7-9E97-A8D59BAFA857}" dt="2022-10-25T14:56:22.710" v="227" actId="20577"/>
          <ac:spMkLst>
            <pc:docMk/>
            <pc:sldMk cId="853178541" sldId="1173"/>
            <ac:spMk id="2" creationId="{52DA34BA-82FC-47C5-BCE1-BB65E08B92A1}"/>
          </ac:spMkLst>
        </pc:spChg>
        <pc:spChg chg="mod">
          <ac:chgData name="Kelly Stokes" userId="3e5c5154-569e-4d81-aa91-4f91841cdfa9" providerId="ADAL" clId="{E4E76003-CA92-43F7-9E97-A8D59BAFA857}" dt="2022-10-25T14:56:26.801" v="228" actId="1076"/>
          <ac:spMkLst>
            <pc:docMk/>
            <pc:sldMk cId="853178541" sldId="1173"/>
            <ac:spMk id="3" creationId="{AF057B79-A2F9-8CC8-D246-FC14A4DA4D85}"/>
          </ac:spMkLst>
        </pc:spChg>
      </pc:sldChg>
      <pc:sldChg chg="modSp mod">
        <pc:chgData name="Kelly Stokes" userId="3e5c5154-569e-4d81-aa91-4f91841cdfa9" providerId="ADAL" clId="{E4E76003-CA92-43F7-9E97-A8D59BAFA857}" dt="2022-10-25T15:12:13.940" v="604" actId="1076"/>
        <pc:sldMkLst>
          <pc:docMk/>
          <pc:sldMk cId="3013377508" sldId="1189"/>
        </pc:sldMkLst>
        <pc:spChg chg="mod">
          <ac:chgData name="Kelly Stokes" userId="3e5c5154-569e-4d81-aa91-4f91841cdfa9" providerId="ADAL" clId="{E4E76003-CA92-43F7-9E97-A8D59BAFA857}" dt="2022-10-25T15:12:13.940" v="604" actId="1076"/>
          <ac:spMkLst>
            <pc:docMk/>
            <pc:sldMk cId="3013377508" sldId="1189"/>
            <ac:spMk id="2" creationId="{52DA34BA-82FC-47C5-BCE1-BB65E08B92A1}"/>
          </ac:spMkLst>
        </pc:spChg>
      </pc:sldChg>
      <pc:sldChg chg="modSp mod">
        <pc:chgData name="Kelly Stokes" userId="3e5c5154-569e-4d81-aa91-4f91841cdfa9" providerId="ADAL" clId="{E4E76003-CA92-43F7-9E97-A8D59BAFA857}" dt="2022-10-25T15:24:56.680" v="1048" actId="20577"/>
        <pc:sldMkLst>
          <pc:docMk/>
          <pc:sldMk cId="1650253430" sldId="1194"/>
        </pc:sldMkLst>
        <pc:spChg chg="mod">
          <ac:chgData name="Kelly Stokes" userId="3e5c5154-569e-4d81-aa91-4f91841cdfa9" providerId="ADAL" clId="{E4E76003-CA92-43F7-9E97-A8D59BAFA857}" dt="2022-10-25T15:24:56.680" v="1048" actId="20577"/>
          <ac:spMkLst>
            <pc:docMk/>
            <pc:sldMk cId="1650253430" sldId="1194"/>
            <ac:spMk id="2" creationId="{02FB8773-AD3E-2543-510F-CEE32E75C793}"/>
          </ac:spMkLst>
        </pc:spChg>
      </pc:sldChg>
      <pc:sldChg chg="addSp delSp modSp mod">
        <pc:chgData name="Kelly Stokes" userId="3e5c5154-569e-4d81-aa91-4f91841cdfa9" providerId="ADAL" clId="{E4E76003-CA92-43F7-9E97-A8D59BAFA857}" dt="2022-10-25T14:44:30.608" v="9" actId="14100"/>
        <pc:sldMkLst>
          <pc:docMk/>
          <pc:sldMk cId="3756029056" sldId="1428"/>
        </pc:sldMkLst>
        <pc:picChg chg="del">
          <ac:chgData name="Kelly Stokes" userId="3e5c5154-569e-4d81-aa91-4f91841cdfa9" providerId="ADAL" clId="{E4E76003-CA92-43F7-9E97-A8D59BAFA857}" dt="2022-10-25T14:44:01.177" v="4" actId="478"/>
          <ac:picMkLst>
            <pc:docMk/>
            <pc:sldMk cId="3756029056" sldId="1428"/>
            <ac:picMk id="6" creationId="{E05F0BF4-1F74-C602-EB31-F99315C4EF28}"/>
          </ac:picMkLst>
        </pc:picChg>
        <pc:picChg chg="add mod modCrop">
          <ac:chgData name="Kelly Stokes" userId="3e5c5154-569e-4d81-aa91-4f91841cdfa9" providerId="ADAL" clId="{E4E76003-CA92-43F7-9E97-A8D59BAFA857}" dt="2022-10-25T14:44:30.608" v="9" actId="14100"/>
          <ac:picMkLst>
            <pc:docMk/>
            <pc:sldMk cId="3756029056" sldId="1428"/>
            <ac:picMk id="8" creationId="{3FD76F6C-E5BD-AE46-0361-9A3693AE6D0D}"/>
          </ac:picMkLst>
        </pc:picChg>
      </pc:sldChg>
      <pc:sldChg chg="del">
        <pc:chgData name="Kelly Stokes" userId="3e5c5154-569e-4d81-aa91-4f91841cdfa9" providerId="ADAL" clId="{E4E76003-CA92-43F7-9E97-A8D59BAFA857}" dt="2022-10-25T15:08:41.021" v="453" actId="2696"/>
        <pc:sldMkLst>
          <pc:docMk/>
          <pc:sldMk cId="3554908767" sldId="1467"/>
        </pc:sldMkLst>
      </pc:sldChg>
      <pc:sldChg chg="del">
        <pc:chgData name="Kelly Stokes" userId="3e5c5154-569e-4d81-aa91-4f91841cdfa9" providerId="ADAL" clId="{E4E76003-CA92-43F7-9E97-A8D59BAFA857}" dt="2022-10-25T15:08:41.021" v="453" actId="2696"/>
        <pc:sldMkLst>
          <pc:docMk/>
          <pc:sldMk cId="4256001956" sldId="1468"/>
        </pc:sldMkLst>
      </pc:sldChg>
      <pc:sldChg chg="del">
        <pc:chgData name="Kelly Stokes" userId="3e5c5154-569e-4d81-aa91-4f91841cdfa9" providerId="ADAL" clId="{E4E76003-CA92-43F7-9E97-A8D59BAFA857}" dt="2022-10-25T15:09:17.527" v="528" actId="2696"/>
        <pc:sldMkLst>
          <pc:docMk/>
          <pc:sldMk cId="4224644296" sldId="1475"/>
        </pc:sldMkLst>
      </pc:sldChg>
      <pc:sldChg chg="del">
        <pc:chgData name="Kelly Stokes" userId="3e5c5154-569e-4d81-aa91-4f91841cdfa9" providerId="ADAL" clId="{E4E76003-CA92-43F7-9E97-A8D59BAFA857}" dt="2022-10-25T15:10:26.373" v="544" actId="2696"/>
        <pc:sldMkLst>
          <pc:docMk/>
          <pc:sldMk cId="3824066198" sldId="1477"/>
        </pc:sldMkLst>
      </pc:sldChg>
      <pc:sldChg chg="modSp mod">
        <pc:chgData name="Kelly Stokes" userId="3e5c5154-569e-4d81-aa91-4f91841cdfa9" providerId="ADAL" clId="{E4E76003-CA92-43F7-9E97-A8D59BAFA857}" dt="2022-10-25T15:12:58.613" v="612" actId="13926"/>
        <pc:sldMkLst>
          <pc:docMk/>
          <pc:sldMk cId="2825709445" sldId="1483"/>
        </pc:sldMkLst>
        <pc:spChg chg="mod">
          <ac:chgData name="Kelly Stokes" userId="3e5c5154-569e-4d81-aa91-4f91841cdfa9" providerId="ADAL" clId="{E4E76003-CA92-43F7-9E97-A8D59BAFA857}" dt="2022-10-25T15:12:58.613" v="612" actId="13926"/>
          <ac:spMkLst>
            <pc:docMk/>
            <pc:sldMk cId="2825709445" sldId="1483"/>
            <ac:spMk id="2" creationId="{52DA34BA-82FC-47C5-BCE1-BB65E08B92A1}"/>
          </ac:spMkLst>
        </pc:spChg>
      </pc:sldChg>
      <pc:sldChg chg="del">
        <pc:chgData name="Kelly Stokes" userId="3e5c5154-569e-4d81-aa91-4f91841cdfa9" providerId="ADAL" clId="{E4E76003-CA92-43F7-9E97-A8D59BAFA857}" dt="2022-10-25T14:48:54.388" v="24" actId="2696"/>
        <pc:sldMkLst>
          <pc:docMk/>
          <pc:sldMk cId="907773537" sldId="1721"/>
        </pc:sldMkLst>
      </pc:sldChg>
      <pc:sldChg chg="del">
        <pc:chgData name="Kelly Stokes" userId="3e5c5154-569e-4d81-aa91-4f91841cdfa9" providerId="ADAL" clId="{E4E76003-CA92-43F7-9E97-A8D59BAFA857}" dt="2022-10-25T14:48:54.388" v="24" actId="2696"/>
        <pc:sldMkLst>
          <pc:docMk/>
          <pc:sldMk cId="1409613185" sldId="1728"/>
        </pc:sldMkLst>
      </pc:sldChg>
      <pc:sldChg chg="del">
        <pc:chgData name="Kelly Stokes" userId="3e5c5154-569e-4d81-aa91-4f91841cdfa9" providerId="ADAL" clId="{E4E76003-CA92-43F7-9E97-A8D59BAFA857}" dt="2022-10-25T14:48:54.388" v="24" actId="2696"/>
        <pc:sldMkLst>
          <pc:docMk/>
          <pc:sldMk cId="1350942414" sldId="1729"/>
        </pc:sldMkLst>
      </pc:sldChg>
      <pc:sldChg chg="del">
        <pc:chgData name="Kelly Stokes" userId="3e5c5154-569e-4d81-aa91-4f91841cdfa9" providerId="ADAL" clId="{E4E76003-CA92-43F7-9E97-A8D59BAFA857}" dt="2022-10-25T14:47:12.647" v="13" actId="2696"/>
        <pc:sldMkLst>
          <pc:docMk/>
          <pc:sldMk cId="2810559769" sldId="1759"/>
        </pc:sldMkLst>
      </pc:sldChg>
      <pc:sldChg chg="del">
        <pc:chgData name="Kelly Stokes" userId="3e5c5154-569e-4d81-aa91-4f91841cdfa9" providerId="ADAL" clId="{E4E76003-CA92-43F7-9E97-A8D59BAFA857}" dt="2022-10-25T14:47:12.647" v="13" actId="2696"/>
        <pc:sldMkLst>
          <pc:docMk/>
          <pc:sldMk cId="3160749608" sldId="1760"/>
        </pc:sldMkLst>
      </pc:sldChg>
      <pc:sldChg chg="del">
        <pc:chgData name="Kelly Stokes" userId="3e5c5154-569e-4d81-aa91-4f91841cdfa9" providerId="ADAL" clId="{E4E76003-CA92-43F7-9E97-A8D59BAFA857}" dt="2022-10-25T14:47:12.647" v="13" actId="2696"/>
        <pc:sldMkLst>
          <pc:docMk/>
          <pc:sldMk cId="2066207434" sldId="1761"/>
        </pc:sldMkLst>
      </pc:sldChg>
      <pc:sldChg chg="del">
        <pc:chgData name="Kelly Stokes" userId="3e5c5154-569e-4d81-aa91-4f91841cdfa9" providerId="ADAL" clId="{E4E76003-CA92-43F7-9E97-A8D59BAFA857}" dt="2022-10-25T14:47:12.647" v="13" actId="2696"/>
        <pc:sldMkLst>
          <pc:docMk/>
          <pc:sldMk cId="1547556084" sldId="1765"/>
        </pc:sldMkLst>
      </pc:sldChg>
      <pc:sldChg chg="del">
        <pc:chgData name="Kelly Stokes" userId="3e5c5154-569e-4d81-aa91-4f91841cdfa9" providerId="ADAL" clId="{E4E76003-CA92-43F7-9E97-A8D59BAFA857}" dt="2022-10-25T14:47:12.647" v="13" actId="2696"/>
        <pc:sldMkLst>
          <pc:docMk/>
          <pc:sldMk cId="3120919288" sldId="1766"/>
        </pc:sldMkLst>
      </pc:sldChg>
      <pc:sldChg chg="del">
        <pc:chgData name="Kelly Stokes" userId="3e5c5154-569e-4d81-aa91-4f91841cdfa9" providerId="ADAL" clId="{E4E76003-CA92-43F7-9E97-A8D59BAFA857}" dt="2022-10-25T14:47:12.647" v="13" actId="2696"/>
        <pc:sldMkLst>
          <pc:docMk/>
          <pc:sldMk cId="3390062374" sldId="1767"/>
        </pc:sldMkLst>
      </pc:sldChg>
      <pc:sldChg chg="del">
        <pc:chgData name="Kelly Stokes" userId="3e5c5154-569e-4d81-aa91-4f91841cdfa9" providerId="ADAL" clId="{E4E76003-CA92-43F7-9E97-A8D59BAFA857}" dt="2022-10-25T14:49:36.072" v="26" actId="2696"/>
        <pc:sldMkLst>
          <pc:docMk/>
          <pc:sldMk cId="2234367098" sldId="1768"/>
        </pc:sldMkLst>
      </pc:sldChg>
      <pc:sldChg chg="del">
        <pc:chgData name="Kelly Stokes" userId="3e5c5154-569e-4d81-aa91-4f91841cdfa9" providerId="ADAL" clId="{E4E76003-CA92-43F7-9E97-A8D59BAFA857}" dt="2022-10-25T14:49:36.072" v="26" actId="2696"/>
        <pc:sldMkLst>
          <pc:docMk/>
          <pc:sldMk cId="2639816831" sldId="1769"/>
        </pc:sldMkLst>
      </pc:sldChg>
      <pc:sldChg chg="del">
        <pc:chgData name="Kelly Stokes" userId="3e5c5154-569e-4d81-aa91-4f91841cdfa9" providerId="ADAL" clId="{E4E76003-CA92-43F7-9E97-A8D59BAFA857}" dt="2022-10-25T14:49:36.072" v="26" actId="2696"/>
        <pc:sldMkLst>
          <pc:docMk/>
          <pc:sldMk cId="1568769060" sldId="1770"/>
        </pc:sldMkLst>
      </pc:sldChg>
      <pc:sldChg chg="del">
        <pc:chgData name="Kelly Stokes" userId="3e5c5154-569e-4d81-aa91-4f91841cdfa9" providerId="ADAL" clId="{E4E76003-CA92-43F7-9E97-A8D59BAFA857}" dt="2022-10-25T14:49:36.072" v="26" actId="2696"/>
        <pc:sldMkLst>
          <pc:docMk/>
          <pc:sldMk cId="393771535" sldId="1771"/>
        </pc:sldMkLst>
      </pc:sldChg>
      <pc:sldChg chg="del">
        <pc:chgData name="Kelly Stokes" userId="3e5c5154-569e-4d81-aa91-4f91841cdfa9" providerId="ADAL" clId="{E4E76003-CA92-43F7-9E97-A8D59BAFA857}" dt="2022-10-25T14:49:36.072" v="26" actId="2696"/>
        <pc:sldMkLst>
          <pc:docMk/>
          <pc:sldMk cId="3785407199" sldId="1772"/>
        </pc:sldMkLst>
      </pc:sldChg>
      <pc:sldChg chg="del">
        <pc:chgData name="Kelly Stokes" userId="3e5c5154-569e-4d81-aa91-4f91841cdfa9" providerId="ADAL" clId="{E4E76003-CA92-43F7-9E97-A8D59BAFA857}" dt="2022-10-25T14:50:09.299" v="62" actId="2696"/>
        <pc:sldMkLst>
          <pc:docMk/>
          <pc:sldMk cId="3851893041" sldId="1773"/>
        </pc:sldMkLst>
      </pc:sldChg>
      <pc:sldChg chg="del">
        <pc:chgData name="Kelly Stokes" userId="3e5c5154-569e-4d81-aa91-4f91841cdfa9" providerId="ADAL" clId="{E4E76003-CA92-43F7-9E97-A8D59BAFA857}" dt="2022-10-25T14:54:28.561" v="197" actId="2696"/>
        <pc:sldMkLst>
          <pc:docMk/>
          <pc:sldMk cId="2285005477" sldId="1774"/>
        </pc:sldMkLst>
      </pc:sldChg>
      <pc:sldChg chg="del">
        <pc:chgData name="Kelly Stokes" userId="3e5c5154-569e-4d81-aa91-4f91841cdfa9" providerId="ADAL" clId="{E4E76003-CA92-43F7-9E97-A8D59BAFA857}" dt="2022-10-25T14:55:25.698" v="212" actId="2696"/>
        <pc:sldMkLst>
          <pc:docMk/>
          <pc:sldMk cId="4279926060" sldId="1775"/>
        </pc:sldMkLst>
      </pc:sldChg>
      <pc:sldChg chg="del">
        <pc:chgData name="Kelly Stokes" userId="3e5c5154-569e-4d81-aa91-4f91841cdfa9" providerId="ADAL" clId="{E4E76003-CA92-43F7-9E97-A8D59BAFA857}" dt="2022-10-25T14:56:30.175" v="229" actId="2696"/>
        <pc:sldMkLst>
          <pc:docMk/>
          <pc:sldMk cId="4127035584" sldId="1776"/>
        </pc:sldMkLst>
      </pc:sldChg>
      <pc:sldChg chg="del">
        <pc:chgData name="Kelly Stokes" userId="3e5c5154-569e-4d81-aa91-4f91841cdfa9" providerId="ADAL" clId="{E4E76003-CA92-43F7-9E97-A8D59BAFA857}" dt="2022-10-25T15:04:07.875" v="259" actId="2696"/>
        <pc:sldMkLst>
          <pc:docMk/>
          <pc:sldMk cId="603600678" sldId="1777"/>
        </pc:sldMkLst>
      </pc:sldChg>
      <pc:sldChg chg="modSp mod">
        <pc:chgData name="Kelly Stokes" userId="3e5c5154-569e-4d81-aa91-4f91841cdfa9" providerId="ADAL" clId="{E4E76003-CA92-43F7-9E97-A8D59BAFA857}" dt="2022-10-25T15:08:17.483" v="444"/>
        <pc:sldMkLst>
          <pc:docMk/>
          <pc:sldMk cId="3070777998" sldId="1778"/>
        </pc:sldMkLst>
        <pc:spChg chg="mod">
          <ac:chgData name="Kelly Stokes" userId="3e5c5154-569e-4d81-aa91-4f91841cdfa9" providerId="ADAL" clId="{E4E76003-CA92-43F7-9E97-A8D59BAFA857}" dt="2022-10-25T15:08:17.483" v="444"/>
          <ac:spMkLst>
            <pc:docMk/>
            <pc:sldMk cId="3070777998" sldId="1778"/>
            <ac:spMk id="2" creationId="{52DA34BA-82FC-47C5-BCE1-BB65E08B92A1}"/>
          </ac:spMkLst>
        </pc:spChg>
      </pc:sldChg>
      <pc:sldChg chg="modSp mod">
        <pc:chgData name="Kelly Stokes" userId="3e5c5154-569e-4d81-aa91-4f91841cdfa9" providerId="ADAL" clId="{E4E76003-CA92-43F7-9E97-A8D59BAFA857}" dt="2022-10-25T15:06:41.672" v="362" actId="20577"/>
        <pc:sldMkLst>
          <pc:docMk/>
          <pc:sldMk cId="332690175" sldId="1779"/>
        </pc:sldMkLst>
        <pc:spChg chg="mod">
          <ac:chgData name="Kelly Stokes" userId="3e5c5154-569e-4d81-aa91-4f91841cdfa9" providerId="ADAL" clId="{E4E76003-CA92-43F7-9E97-A8D59BAFA857}" dt="2022-10-25T15:06:41.672" v="362" actId="20577"/>
          <ac:spMkLst>
            <pc:docMk/>
            <pc:sldMk cId="332690175" sldId="1779"/>
            <ac:spMk id="2" creationId="{52DA34BA-82FC-47C5-BCE1-BB65E08B92A1}"/>
          </ac:spMkLst>
        </pc:spChg>
      </pc:sldChg>
      <pc:sldChg chg="del">
        <pc:chgData name="Kelly Stokes" userId="3e5c5154-569e-4d81-aa91-4f91841cdfa9" providerId="ADAL" clId="{E4E76003-CA92-43F7-9E97-A8D59BAFA857}" dt="2022-10-25T15:05:51.128" v="322" actId="2696"/>
        <pc:sldMkLst>
          <pc:docMk/>
          <pc:sldMk cId="2701341495" sldId="1780"/>
        </pc:sldMkLst>
      </pc:sldChg>
      <pc:sldChg chg="del">
        <pc:chgData name="Kelly Stokes" userId="3e5c5154-569e-4d81-aa91-4f91841cdfa9" providerId="ADAL" clId="{E4E76003-CA92-43F7-9E97-A8D59BAFA857}" dt="2022-10-25T15:08:41.021" v="453" actId="2696"/>
        <pc:sldMkLst>
          <pc:docMk/>
          <pc:sldMk cId="1019693747" sldId="1781"/>
        </pc:sldMkLst>
      </pc:sldChg>
      <pc:sldChg chg="del">
        <pc:chgData name="Kelly Stokes" userId="3e5c5154-569e-4d81-aa91-4f91841cdfa9" providerId="ADAL" clId="{E4E76003-CA92-43F7-9E97-A8D59BAFA857}" dt="2022-10-25T15:08:41.021" v="453" actId="2696"/>
        <pc:sldMkLst>
          <pc:docMk/>
          <pc:sldMk cId="407886010" sldId="1782"/>
        </pc:sldMkLst>
      </pc:sldChg>
      <pc:sldChg chg="del">
        <pc:chgData name="Kelly Stokes" userId="3e5c5154-569e-4d81-aa91-4f91841cdfa9" providerId="ADAL" clId="{E4E76003-CA92-43F7-9E97-A8D59BAFA857}" dt="2022-10-25T15:07:35.669" v="407" actId="2696"/>
        <pc:sldMkLst>
          <pc:docMk/>
          <pc:sldMk cId="3619787932" sldId="1783"/>
        </pc:sldMkLst>
      </pc:sldChg>
      <pc:sldChg chg="del">
        <pc:chgData name="Kelly Stokes" userId="3e5c5154-569e-4d81-aa91-4f91841cdfa9" providerId="ADAL" clId="{E4E76003-CA92-43F7-9E97-A8D59BAFA857}" dt="2022-10-25T15:08:41.021" v="453" actId="2696"/>
        <pc:sldMkLst>
          <pc:docMk/>
          <pc:sldMk cId="2102315840" sldId="1784"/>
        </pc:sldMkLst>
      </pc:sldChg>
      <pc:sldChg chg="del">
        <pc:chgData name="Kelly Stokes" userId="3e5c5154-569e-4d81-aa91-4f91841cdfa9" providerId="ADAL" clId="{E4E76003-CA92-43F7-9E97-A8D59BAFA857}" dt="2022-10-25T15:08:41.021" v="453" actId="2696"/>
        <pc:sldMkLst>
          <pc:docMk/>
          <pc:sldMk cId="1270708618" sldId="1785"/>
        </pc:sldMkLst>
      </pc:sldChg>
      <pc:sldChg chg="del">
        <pc:chgData name="Kelly Stokes" userId="3e5c5154-569e-4d81-aa91-4f91841cdfa9" providerId="ADAL" clId="{E4E76003-CA92-43F7-9E97-A8D59BAFA857}" dt="2022-10-25T15:10:26.373" v="544" actId="2696"/>
        <pc:sldMkLst>
          <pc:docMk/>
          <pc:sldMk cId="2180523456" sldId="1786"/>
        </pc:sldMkLst>
      </pc:sldChg>
      <pc:sldChg chg="del">
        <pc:chgData name="Kelly Stokes" userId="3e5c5154-569e-4d81-aa91-4f91841cdfa9" providerId="ADAL" clId="{E4E76003-CA92-43F7-9E97-A8D59BAFA857}" dt="2022-10-25T15:10:26.373" v="544" actId="2696"/>
        <pc:sldMkLst>
          <pc:docMk/>
          <pc:sldMk cId="2342270322" sldId="1787"/>
        </pc:sldMkLst>
      </pc:sldChg>
      <pc:sldChg chg="del">
        <pc:chgData name="Kelly Stokes" userId="3e5c5154-569e-4d81-aa91-4f91841cdfa9" providerId="ADAL" clId="{E4E76003-CA92-43F7-9E97-A8D59BAFA857}" dt="2022-10-25T15:10:49.632" v="582" actId="2696"/>
        <pc:sldMkLst>
          <pc:docMk/>
          <pc:sldMk cId="1752802056" sldId="1788"/>
        </pc:sldMkLst>
      </pc:sldChg>
      <pc:sldChg chg="del">
        <pc:chgData name="Kelly Stokes" userId="3e5c5154-569e-4d81-aa91-4f91841cdfa9" providerId="ADAL" clId="{E4E76003-CA92-43F7-9E97-A8D59BAFA857}" dt="2022-10-25T15:11:55.060" v="601" actId="2696"/>
        <pc:sldMkLst>
          <pc:docMk/>
          <pc:sldMk cId="4108633119" sldId="1789"/>
        </pc:sldMkLst>
      </pc:sldChg>
      <pc:sldChg chg="del">
        <pc:chgData name="Kelly Stokes" userId="3e5c5154-569e-4d81-aa91-4f91841cdfa9" providerId="ADAL" clId="{E4E76003-CA92-43F7-9E97-A8D59BAFA857}" dt="2022-10-25T15:11:55.060" v="601" actId="2696"/>
        <pc:sldMkLst>
          <pc:docMk/>
          <pc:sldMk cId="2414859904" sldId="1790"/>
        </pc:sldMkLst>
      </pc:sldChg>
      <pc:sldChg chg="del">
        <pc:chgData name="Kelly Stokes" userId="3e5c5154-569e-4d81-aa91-4f91841cdfa9" providerId="ADAL" clId="{E4E76003-CA92-43F7-9E97-A8D59BAFA857}" dt="2022-10-25T15:11:55.060" v="601" actId="2696"/>
        <pc:sldMkLst>
          <pc:docMk/>
          <pc:sldMk cId="2176126217" sldId="1791"/>
        </pc:sldMkLst>
      </pc:sldChg>
      <pc:sldChg chg="addSp delSp modSp mod">
        <pc:chgData name="Kelly Stokes" userId="3e5c5154-569e-4d81-aa91-4f91841cdfa9" providerId="ADAL" clId="{E4E76003-CA92-43F7-9E97-A8D59BAFA857}" dt="2022-10-25T15:14:45.497" v="641"/>
        <pc:sldMkLst>
          <pc:docMk/>
          <pc:sldMk cId="1242905271" sldId="1792"/>
        </pc:sldMkLst>
        <pc:picChg chg="add mod">
          <ac:chgData name="Kelly Stokes" userId="3e5c5154-569e-4d81-aa91-4f91841cdfa9" providerId="ADAL" clId="{E4E76003-CA92-43F7-9E97-A8D59BAFA857}" dt="2022-10-25T15:14:45.497" v="641"/>
          <ac:picMkLst>
            <pc:docMk/>
            <pc:sldMk cId="1242905271" sldId="1792"/>
            <ac:picMk id="2" creationId="{E8E17739-88FF-942E-C791-1163682317DE}"/>
          </ac:picMkLst>
        </pc:picChg>
        <pc:picChg chg="del">
          <ac:chgData name="Kelly Stokes" userId="3e5c5154-569e-4d81-aa91-4f91841cdfa9" providerId="ADAL" clId="{E4E76003-CA92-43F7-9E97-A8D59BAFA857}" dt="2022-10-25T15:14:31.628" v="640" actId="478"/>
          <ac:picMkLst>
            <pc:docMk/>
            <pc:sldMk cId="1242905271" sldId="1792"/>
            <ac:picMk id="6" creationId="{E05F0BF4-1F74-C602-EB31-F99315C4EF28}"/>
          </ac:picMkLst>
        </pc:picChg>
      </pc:sldChg>
      <pc:sldChg chg="del">
        <pc:chgData name="Kelly Stokes" userId="3e5c5154-569e-4d81-aa91-4f91841cdfa9" providerId="ADAL" clId="{E4E76003-CA92-43F7-9E97-A8D59BAFA857}" dt="2022-10-25T15:21:50.683" v="928" actId="2696"/>
        <pc:sldMkLst>
          <pc:docMk/>
          <pc:sldMk cId="3397851371" sldId="1793"/>
        </pc:sldMkLst>
      </pc:sldChg>
      <pc:sldChg chg="del">
        <pc:chgData name="Kelly Stokes" userId="3e5c5154-569e-4d81-aa91-4f91841cdfa9" providerId="ADAL" clId="{E4E76003-CA92-43F7-9E97-A8D59BAFA857}" dt="2022-10-25T15:23:55.301" v="1007" actId="2696"/>
        <pc:sldMkLst>
          <pc:docMk/>
          <pc:sldMk cId="1904840757" sldId="1794"/>
        </pc:sldMkLst>
      </pc:sldChg>
      <pc:sldChg chg="del">
        <pc:chgData name="Kelly Stokes" userId="3e5c5154-569e-4d81-aa91-4f91841cdfa9" providerId="ADAL" clId="{E4E76003-CA92-43F7-9E97-A8D59BAFA857}" dt="2022-10-25T15:25:00.048" v="1049" actId="2696"/>
        <pc:sldMkLst>
          <pc:docMk/>
          <pc:sldMk cId="3333493624" sldId="1795"/>
        </pc:sldMkLst>
      </pc:sldChg>
      <pc:sldChg chg="del">
        <pc:chgData name="Kelly Stokes" userId="3e5c5154-569e-4d81-aa91-4f91841cdfa9" providerId="ADAL" clId="{E4E76003-CA92-43F7-9E97-A8D59BAFA857}" dt="2022-10-25T15:13:49.847" v="616" actId="2696"/>
        <pc:sldMkLst>
          <pc:docMk/>
          <pc:sldMk cId="3333106577" sldId="1796"/>
        </pc:sldMkLst>
      </pc:sldChg>
      <pc:sldChg chg="del">
        <pc:chgData name="Kelly Stokes" userId="3e5c5154-569e-4d81-aa91-4f91841cdfa9" providerId="ADAL" clId="{E4E76003-CA92-43F7-9E97-A8D59BAFA857}" dt="2022-10-25T15:13:49.847" v="616" actId="2696"/>
        <pc:sldMkLst>
          <pc:docMk/>
          <pc:sldMk cId="4270932730" sldId="1797"/>
        </pc:sldMkLst>
      </pc:sldChg>
      <pc:sldChg chg="del">
        <pc:chgData name="Kelly Stokes" userId="3e5c5154-569e-4d81-aa91-4f91841cdfa9" providerId="ADAL" clId="{E4E76003-CA92-43F7-9E97-A8D59BAFA857}" dt="2022-10-25T15:13:49.847" v="616" actId="2696"/>
        <pc:sldMkLst>
          <pc:docMk/>
          <pc:sldMk cId="3527009993" sldId="1798"/>
        </pc:sldMkLst>
      </pc:sldChg>
      <pc:sldChg chg="del">
        <pc:chgData name="Kelly Stokes" userId="3e5c5154-569e-4d81-aa91-4f91841cdfa9" providerId="ADAL" clId="{E4E76003-CA92-43F7-9E97-A8D59BAFA857}" dt="2022-10-25T15:13:49.847" v="616" actId="2696"/>
        <pc:sldMkLst>
          <pc:docMk/>
          <pc:sldMk cId="2485407796" sldId="1799"/>
        </pc:sldMkLst>
      </pc:sldChg>
      <pc:sldChg chg="del">
        <pc:chgData name="Kelly Stokes" userId="3e5c5154-569e-4d81-aa91-4f91841cdfa9" providerId="ADAL" clId="{E4E76003-CA92-43F7-9E97-A8D59BAFA857}" dt="2022-10-25T15:13:49.847" v="616" actId="2696"/>
        <pc:sldMkLst>
          <pc:docMk/>
          <pc:sldMk cId="1155238798" sldId="1800"/>
        </pc:sldMkLst>
      </pc:sldChg>
      <pc:sldChg chg="del">
        <pc:chgData name="Kelly Stokes" userId="3e5c5154-569e-4d81-aa91-4f91841cdfa9" providerId="ADAL" clId="{E4E76003-CA92-43F7-9E97-A8D59BAFA857}" dt="2022-10-25T15:13:49.847" v="616" actId="2696"/>
        <pc:sldMkLst>
          <pc:docMk/>
          <pc:sldMk cId="1509121231" sldId="1801"/>
        </pc:sldMkLst>
      </pc:sldChg>
      <pc:sldChg chg="del">
        <pc:chgData name="Kelly Stokes" userId="3e5c5154-569e-4d81-aa91-4f91841cdfa9" providerId="ADAL" clId="{E4E76003-CA92-43F7-9E97-A8D59BAFA857}" dt="2022-10-25T15:13:49.847" v="616" actId="2696"/>
        <pc:sldMkLst>
          <pc:docMk/>
          <pc:sldMk cId="436999477" sldId="1802"/>
        </pc:sldMkLst>
      </pc:sldChg>
      <pc:sldChg chg="del">
        <pc:chgData name="Kelly Stokes" userId="3e5c5154-569e-4d81-aa91-4f91841cdfa9" providerId="ADAL" clId="{E4E76003-CA92-43F7-9E97-A8D59BAFA857}" dt="2022-10-25T15:13:49.847" v="616" actId="2696"/>
        <pc:sldMkLst>
          <pc:docMk/>
          <pc:sldMk cId="2650605183" sldId="1803"/>
        </pc:sldMkLst>
      </pc:sldChg>
      <pc:sldChg chg="del">
        <pc:chgData name="Kelly Stokes" userId="3e5c5154-569e-4d81-aa91-4f91841cdfa9" providerId="ADAL" clId="{E4E76003-CA92-43F7-9E97-A8D59BAFA857}" dt="2022-10-25T15:13:49.847" v="616" actId="2696"/>
        <pc:sldMkLst>
          <pc:docMk/>
          <pc:sldMk cId="3294699368" sldId="1804"/>
        </pc:sldMkLst>
      </pc:sldChg>
      <pc:sldChg chg="del">
        <pc:chgData name="Kelly Stokes" userId="3e5c5154-569e-4d81-aa91-4f91841cdfa9" providerId="ADAL" clId="{E4E76003-CA92-43F7-9E97-A8D59BAFA857}" dt="2022-10-25T15:13:49.847" v="616" actId="2696"/>
        <pc:sldMkLst>
          <pc:docMk/>
          <pc:sldMk cId="3924068022" sldId="1805"/>
        </pc:sldMkLst>
      </pc:sldChg>
      <pc:sldChg chg="del">
        <pc:chgData name="Kelly Stokes" userId="3e5c5154-569e-4d81-aa91-4f91841cdfa9" providerId="ADAL" clId="{E4E76003-CA92-43F7-9E97-A8D59BAFA857}" dt="2022-10-25T15:13:49.847" v="616" actId="2696"/>
        <pc:sldMkLst>
          <pc:docMk/>
          <pc:sldMk cId="2681254555" sldId="1806"/>
        </pc:sldMkLst>
      </pc:sldChg>
      <pc:sldChg chg="del">
        <pc:chgData name="Kelly Stokes" userId="3e5c5154-569e-4d81-aa91-4f91841cdfa9" providerId="ADAL" clId="{E4E76003-CA92-43F7-9E97-A8D59BAFA857}" dt="2022-10-25T15:13:49.847" v="616" actId="2696"/>
        <pc:sldMkLst>
          <pc:docMk/>
          <pc:sldMk cId="3312020581" sldId="1807"/>
        </pc:sldMkLst>
      </pc:sldChg>
      <pc:sldChg chg="del">
        <pc:chgData name="Kelly Stokes" userId="3e5c5154-569e-4d81-aa91-4f91841cdfa9" providerId="ADAL" clId="{E4E76003-CA92-43F7-9E97-A8D59BAFA857}" dt="2022-10-25T15:13:49.847" v="616" actId="2696"/>
        <pc:sldMkLst>
          <pc:docMk/>
          <pc:sldMk cId="3979254090" sldId="1808"/>
        </pc:sldMkLst>
      </pc:sldChg>
      <pc:sldChg chg="del">
        <pc:chgData name="Kelly Stokes" userId="3e5c5154-569e-4d81-aa91-4f91841cdfa9" providerId="ADAL" clId="{E4E76003-CA92-43F7-9E97-A8D59BAFA857}" dt="2022-10-25T15:13:49.847" v="616" actId="2696"/>
        <pc:sldMkLst>
          <pc:docMk/>
          <pc:sldMk cId="3237775945" sldId="1815"/>
        </pc:sldMkLst>
      </pc:sldChg>
      <pc:sldChg chg="del">
        <pc:chgData name="Kelly Stokes" userId="3e5c5154-569e-4d81-aa91-4f91841cdfa9" providerId="ADAL" clId="{E4E76003-CA92-43F7-9E97-A8D59BAFA857}" dt="2022-10-25T15:13:49.847" v="616" actId="2696"/>
        <pc:sldMkLst>
          <pc:docMk/>
          <pc:sldMk cId="2914085879" sldId="1816"/>
        </pc:sldMkLst>
      </pc:sldChg>
      <pc:sldChg chg="del">
        <pc:chgData name="Kelly Stokes" userId="3e5c5154-569e-4d81-aa91-4f91841cdfa9" providerId="ADAL" clId="{E4E76003-CA92-43F7-9E97-A8D59BAFA857}" dt="2022-10-25T15:13:49.847" v="616" actId="2696"/>
        <pc:sldMkLst>
          <pc:docMk/>
          <pc:sldMk cId="363623778" sldId="1817"/>
        </pc:sldMkLst>
      </pc:sldChg>
      <pc:sldChg chg="del">
        <pc:chgData name="Kelly Stokes" userId="3e5c5154-569e-4d81-aa91-4f91841cdfa9" providerId="ADAL" clId="{E4E76003-CA92-43F7-9E97-A8D59BAFA857}" dt="2022-10-25T15:13:49.847" v="616" actId="2696"/>
        <pc:sldMkLst>
          <pc:docMk/>
          <pc:sldMk cId="370827915" sldId="1818"/>
        </pc:sldMkLst>
      </pc:sldChg>
      <pc:sldChg chg="del">
        <pc:chgData name="Kelly Stokes" userId="3e5c5154-569e-4d81-aa91-4f91841cdfa9" providerId="ADAL" clId="{E4E76003-CA92-43F7-9E97-A8D59BAFA857}" dt="2022-10-25T15:13:49.847" v="616" actId="2696"/>
        <pc:sldMkLst>
          <pc:docMk/>
          <pc:sldMk cId="762899344" sldId="1819"/>
        </pc:sldMkLst>
      </pc:sldChg>
      <pc:sldChg chg="del">
        <pc:chgData name="Kelly Stokes" userId="3e5c5154-569e-4d81-aa91-4f91841cdfa9" providerId="ADAL" clId="{E4E76003-CA92-43F7-9E97-A8D59BAFA857}" dt="2022-10-25T15:13:49.847" v="616" actId="2696"/>
        <pc:sldMkLst>
          <pc:docMk/>
          <pc:sldMk cId="3335825331" sldId="1820"/>
        </pc:sldMkLst>
      </pc:sldChg>
      <pc:sldChg chg="del">
        <pc:chgData name="Kelly Stokes" userId="3e5c5154-569e-4d81-aa91-4f91841cdfa9" providerId="ADAL" clId="{E4E76003-CA92-43F7-9E97-A8D59BAFA857}" dt="2022-10-25T15:13:49.847" v="616" actId="2696"/>
        <pc:sldMkLst>
          <pc:docMk/>
          <pc:sldMk cId="1544966320" sldId="1821"/>
        </pc:sldMkLst>
      </pc:sldChg>
      <pc:sldChg chg="del">
        <pc:chgData name="Kelly Stokes" userId="3e5c5154-569e-4d81-aa91-4f91841cdfa9" providerId="ADAL" clId="{E4E76003-CA92-43F7-9E97-A8D59BAFA857}" dt="2022-10-25T15:13:49.847" v="616" actId="2696"/>
        <pc:sldMkLst>
          <pc:docMk/>
          <pc:sldMk cId="2120973763" sldId="1823"/>
        </pc:sldMkLst>
      </pc:sldChg>
      <pc:sldChg chg="del">
        <pc:chgData name="Kelly Stokes" userId="3e5c5154-569e-4d81-aa91-4f91841cdfa9" providerId="ADAL" clId="{E4E76003-CA92-43F7-9E97-A8D59BAFA857}" dt="2022-10-25T15:13:49.847" v="616" actId="2696"/>
        <pc:sldMkLst>
          <pc:docMk/>
          <pc:sldMk cId="2141498685" sldId="1824"/>
        </pc:sldMkLst>
      </pc:sldChg>
      <pc:sldChg chg="del">
        <pc:chgData name="Kelly Stokes" userId="3e5c5154-569e-4d81-aa91-4f91841cdfa9" providerId="ADAL" clId="{E4E76003-CA92-43F7-9E97-A8D59BAFA857}" dt="2022-10-25T15:13:49.847" v="616" actId="2696"/>
        <pc:sldMkLst>
          <pc:docMk/>
          <pc:sldMk cId="882081455" sldId="1826"/>
        </pc:sldMkLst>
      </pc:sldChg>
      <pc:sldChg chg="del">
        <pc:chgData name="Kelly Stokes" userId="3e5c5154-569e-4d81-aa91-4f91841cdfa9" providerId="ADAL" clId="{E4E76003-CA92-43F7-9E97-A8D59BAFA857}" dt="2022-10-25T15:13:49.847" v="616" actId="2696"/>
        <pc:sldMkLst>
          <pc:docMk/>
          <pc:sldMk cId="1502005431" sldId="1827"/>
        </pc:sldMkLst>
      </pc:sldChg>
      <pc:sldChg chg="del">
        <pc:chgData name="Kelly Stokes" userId="3e5c5154-569e-4d81-aa91-4f91841cdfa9" providerId="ADAL" clId="{E4E76003-CA92-43F7-9E97-A8D59BAFA857}" dt="2022-10-25T15:13:49.847" v="616" actId="2696"/>
        <pc:sldMkLst>
          <pc:docMk/>
          <pc:sldMk cId="3899536797" sldId="1829"/>
        </pc:sldMkLst>
      </pc:sldChg>
      <pc:sldChg chg="del">
        <pc:chgData name="Kelly Stokes" userId="3e5c5154-569e-4d81-aa91-4f91841cdfa9" providerId="ADAL" clId="{E4E76003-CA92-43F7-9E97-A8D59BAFA857}" dt="2022-10-25T15:13:49.847" v="616" actId="2696"/>
        <pc:sldMkLst>
          <pc:docMk/>
          <pc:sldMk cId="3548692893" sldId="1830"/>
        </pc:sldMkLst>
      </pc:sldChg>
      <pc:sldChg chg="del">
        <pc:chgData name="Kelly Stokes" userId="3e5c5154-569e-4d81-aa91-4f91841cdfa9" providerId="ADAL" clId="{E4E76003-CA92-43F7-9E97-A8D59BAFA857}" dt="2022-10-25T15:13:49.847" v="616" actId="2696"/>
        <pc:sldMkLst>
          <pc:docMk/>
          <pc:sldMk cId="139541503" sldId="1832"/>
        </pc:sldMkLst>
      </pc:sldChg>
      <pc:sldChg chg="del">
        <pc:chgData name="Kelly Stokes" userId="3e5c5154-569e-4d81-aa91-4f91841cdfa9" providerId="ADAL" clId="{E4E76003-CA92-43F7-9E97-A8D59BAFA857}" dt="2022-10-25T15:13:49.847" v="616" actId="2696"/>
        <pc:sldMkLst>
          <pc:docMk/>
          <pc:sldMk cId="3400283335" sldId="1833"/>
        </pc:sldMkLst>
      </pc:sldChg>
      <pc:sldChg chg="del">
        <pc:chgData name="Kelly Stokes" userId="3e5c5154-569e-4d81-aa91-4f91841cdfa9" providerId="ADAL" clId="{E4E76003-CA92-43F7-9E97-A8D59BAFA857}" dt="2022-10-25T15:13:49.847" v="616" actId="2696"/>
        <pc:sldMkLst>
          <pc:docMk/>
          <pc:sldMk cId="201067228" sldId="1834"/>
        </pc:sldMkLst>
      </pc:sldChg>
      <pc:sldChg chg="del">
        <pc:chgData name="Kelly Stokes" userId="3e5c5154-569e-4d81-aa91-4f91841cdfa9" providerId="ADAL" clId="{E4E76003-CA92-43F7-9E97-A8D59BAFA857}" dt="2022-10-25T15:13:49.847" v="616" actId="2696"/>
        <pc:sldMkLst>
          <pc:docMk/>
          <pc:sldMk cId="482927812" sldId="1835"/>
        </pc:sldMkLst>
      </pc:sldChg>
      <pc:sldChg chg="del">
        <pc:chgData name="Kelly Stokes" userId="3e5c5154-569e-4d81-aa91-4f91841cdfa9" providerId="ADAL" clId="{E4E76003-CA92-43F7-9E97-A8D59BAFA857}" dt="2022-10-25T15:13:49.847" v="616" actId="2696"/>
        <pc:sldMkLst>
          <pc:docMk/>
          <pc:sldMk cId="2574480323" sldId="1836"/>
        </pc:sldMkLst>
      </pc:sldChg>
      <pc:sldChg chg="del">
        <pc:chgData name="Kelly Stokes" userId="3e5c5154-569e-4d81-aa91-4f91841cdfa9" providerId="ADAL" clId="{E4E76003-CA92-43F7-9E97-A8D59BAFA857}" dt="2022-10-25T15:13:49.847" v="616" actId="2696"/>
        <pc:sldMkLst>
          <pc:docMk/>
          <pc:sldMk cId="1033722494" sldId="1837"/>
        </pc:sldMkLst>
      </pc:sldChg>
      <pc:sldChg chg="del">
        <pc:chgData name="Kelly Stokes" userId="3e5c5154-569e-4d81-aa91-4f91841cdfa9" providerId="ADAL" clId="{E4E76003-CA92-43F7-9E97-A8D59BAFA857}" dt="2022-10-25T15:13:49.847" v="616" actId="2696"/>
        <pc:sldMkLst>
          <pc:docMk/>
          <pc:sldMk cId="4023740877" sldId="1838"/>
        </pc:sldMkLst>
      </pc:sldChg>
      <pc:sldChg chg="del">
        <pc:chgData name="Kelly Stokes" userId="3e5c5154-569e-4d81-aa91-4f91841cdfa9" providerId="ADAL" clId="{E4E76003-CA92-43F7-9E97-A8D59BAFA857}" dt="2022-10-25T15:13:49.847" v="616" actId="2696"/>
        <pc:sldMkLst>
          <pc:docMk/>
          <pc:sldMk cId="3176666601" sldId="1839"/>
        </pc:sldMkLst>
      </pc:sldChg>
      <pc:sldChg chg="del">
        <pc:chgData name="Kelly Stokes" userId="3e5c5154-569e-4d81-aa91-4f91841cdfa9" providerId="ADAL" clId="{E4E76003-CA92-43F7-9E97-A8D59BAFA857}" dt="2022-10-25T15:13:49.847" v="616" actId="2696"/>
        <pc:sldMkLst>
          <pc:docMk/>
          <pc:sldMk cId="1620933478" sldId="1840"/>
        </pc:sldMkLst>
      </pc:sldChg>
      <pc:sldChg chg="del">
        <pc:chgData name="Kelly Stokes" userId="3e5c5154-569e-4d81-aa91-4f91841cdfa9" providerId="ADAL" clId="{E4E76003-CA92-43F7-9E97-A8D59BAFA857}" dt="2022-10-25T15:13:49.847" v="616" actId="2696"/>
        <pc:sldMkLst>
          <pc:docMk/>
          <pc:sldMk cId="127665615" sldId="1841"/>
        </pc:sldMkLst>
      </pc:sldChg>
      <pc:sldChg chg="del">
        <pc:chgData name="Kelly Stokes" userId="3e5c5154-569e-4d81-aa91-4f91841cdfa9" providerId="ADAL" clId="{E4E76003-CA92-43F7-9E97-A8D59BAFA857}" dt="2022-10-25T15:13:49.847" v="616" actId="2696"/>
        <pc:sldMkLst>
          <pc:docMk/>
          <pc:sldMk cId="3250245278" sldId="1842"/>
        </pc:sldMkLst>
      </pc:sldChg>
      <pc:sldChg chg="del">
        <pc:chgData name="Kelly Stokes" userId="3e5c5154-569e-4d81-aa91-4f91841cdfa9" providerId="ADAL" clId="{E4E76003-CA92-43F7-9E97-A8D59BAFA857}" dt="2022-10-25T15:13:49.847" v="616" actId="2696"/>
        <pc:sldMkLst>
          <pc:docMk/>
          <pc:sldMk cId="998959184" sldId="1843"/>
        </pc:sldMkLst>
      </pc:sldChg>
      <pc:sldChg chg="del">
        <pc:chgData name="Kelly Stokes" userId="3e5c5154-569e-4d81-aa91-4f91841cdfa9" providerId="ADAL" clId="{E4E76003-CA92-43F7-9E97-A8D59BAFA857}" dt="2022-10-25T15:13:49.847" v="616" actId="2696"/>
        <pc:sldMkLst>
          <pc:docMk/>
          <pc:sldMk cId="2635144846" sldId="1847"/>
        </pc:sldMkLst>
      </pc:sldChg>
      <pc:sldChg chg="del">
        <pc:chgData name="Kelly Stokes" userId="3e5c5154-569e-4d81-aa91-4f91841cdfa9" providerId="ADAL" clId="{E4E76003-CA92-43F7-9E97-A8D59BAFA857}" dt="2022-10-25T15:13:49.847" v="616" actId="2696"/>
        <pc:sldMkLst>
          <pc:docMk/>
          <pc:sldMk cId="1403535800" sldId="1848"/>
        </pc:sldMkLst>
      </pc:sldChg>
      <pc:sldChg chg="del">
        <pc:chgData name="Kelly Stokes" userId="3e5c5154-569e-4d81-aa91-4f91841cdfa9" providerId="ADAL" clId="{E4E76003-CA92-43F7-9E97-A8D59BAFA857}" dt="2022-10-25T15:13:49.847" v="616" actId="2696"/>
        <pc:sldMkLst>
          <pc:docMk/>
          <pc:sldMk cId="1935373443" sldId="1849"/>
        </pc:sldMkLst>
      </pc:sldChg>
      <pc:sldChg chg="del">
        <pc:chgData name="Kelly Stokes" userId="3e5c5154-569e-4d81-aa91-4f91841cdfa9" providerId="ADAL" clId="{E4E76003-CA92-43F7-9E97-A8D59BAFA857}" dt="2022-10-25T15:13:49.847" v="616" actId="2696"/>
        <pc:sldMkLst>
          <pc:docMk/>
          <pc:sldMk cId="3262951862" sldId="1850"/>
        </pc:sldMkLst>
      </pc:sldChg>
      <pc:sldChg chg="del">
        <pc:chgData name="Kelly Stokes" userId="3e5c5154-569e-4d81-aa91-4f91841cdfa9" providerId="ADAL" clId="{E4E76003-CA92-43F7-9E97-A8D59BAFA857}" dt="2022-10-25T15:13:49.847" v="616" actId="2696"/>
        <pc:sldMkLst>
          <pc:docMk/>
          <pc:sldMk cId="3646688169" sldId="1851"/>
        </pc:sldMkLst>
      </pc:sldChg>
      <pc:sldChg chg="del">
        <pc:chgData name="Kelly Stokes" userId="3e5c5154-569e-4d81-aa91-4f91841cdfa9" providerId="ADAL" clId="{E4E76003-CA92-43F7-9E97-A8D59BAFA857}" dt="2022-10-25T15:13:49.847" v="616" actId="2696"/>
        <pc:sldMkLst>
          <pc:docMk/>
          <pc:sldMk cId="2452329406" sldId="1852"/>
        </pc:sldMkLst>
      </pc:sldChg>
      <pc:sldChg chg="del">
        <pc:chgData name="Kelly Stokes" userId="3e5c5154-569e-4d81-aa91-4f91841cdfa9" providerId="ADAL" clId="{E4E76003-CA92-43F7-9E97-A8D59BAFA857}" dt="2022-10-25T15:13:49.847" v="616" actId="2696"/>
        <pc:sldMkLst>
          <pc:docMk/>
          <pc:sldMk cId="243056571" sldId="1853"/>
        </pc:sldMkLst>
      </pc:sldChg>
      <pc:sldChg chg="del">
        <pc:chgData name="Kelly Stokes" userId="3e5c5154-569e-4d81-aa91-4f91841cdfa9" providerId="ADAL" clId="{E4E76003-CA92-43F7-9E97-A8D59BAFA857}" dt="2022-10-25T15:13:49.847" v="616" actId="2696"/>
        <pc:sldMkLst>
          <pc:docMk/>
          <pc:sldMk cId="4093315360" sldId="1854"/>
        </pc:sldMkLst>
      </pc:sldChg>
      <pc:sldChg chg="del">
        <pc:chgData name="Kelly Stokes" userId="3e5c5154-569e-4d81-aa91-4f91841cdfa9" providerId="ADAL" clId="{E4E76003-CA92-43F7-9E97-A8D59BAFA857}" dt="2022-10-25T15:13:49.847" v="616" actId="2696"/>
        <pc:sldMkLst>
          <pc:docMk/>
          <pc:sldMk cId="3687745601" sldId="1855"/>
        </pc:sldMkLst>
      </pc:sldChg>
      <pc:sldChg chg="del">
        <pc:chgData name="Kelly Stokes" userId="3e5c5154-569e-4d81-aa91-4f91841cdfa9" providerId="ADAL" clId="{E4E76003-CA92-43F7-9E97-A8D59BAFA857}" dt="2022-10-25T15:13:49.847" v="616" actId="2696"/>
        <pc:sldMkLst>
          <pc:docMk/>
          <pc:sldMk cId="2084390161" sldId="1856"/>
        </pc:sldMkLst>
      </pc:sldChg>
      <pc:sldChg chg="del">
        <pc:chgData name="Kelly Stokes" userId="3e5c5154-569e-4d81-aa91-4f91841cdfa9" providerId="ADAL" clId="{E4E76003-CA92-43F7-9E97-A8D59BAFA857}" dt="2022-10-25T15:13:49.847" v="616" actId="2696"/>
        <pc:sldMkLst>
          <pc:docMk/>
          <pc:sldMk cId="1888073137" sldId="1857"/>
        </pc:sldMkLst>
      </pc:sldChg>
      <pc:sldChg chg="del">
        <pc:chgData name="Kelly Stokes" userId="3e5c5154-569e-4d81-aa91-4f91841cdfa9" providerId="ADAL" clId="{E4E76003-CA92-43F7-9E97-A8D59BAFA857}" dt="2022-10-25T15:13:49.847" v="616" actId="2696"/>
        <pc:sldMkLst>
          <pc:docMk/>
          <pc:sldMk cId="2846213024" sldId="1858"/>
        </pc:sldMkLst>
      </pc:sldChg>
      <pc:sldChg chg="del">
        <pc:chgData name="Kelly Stokes" userId="3e5c5154-569e-4d81-aa91-4f91841cdfa9" providerId="ADAL" clId="{E4E76003-CA92-43F7-9E97-A8D59BAFA857}" dt="2022-10-25T15:13:49.847" v="616" actId="2696"/>
        <pc:sldMkLst>
          <pc:docMk/>
          <pc:sldMk cId="835757497" sldId="1859"/>
        </pc:sldMkLst>
      </pc:sldChg>
      <pc:sldChg chg="del">
        <pc:chgData name="Kelly Stokes" userId="3e5c5154-569e-4d81-aa91-4f91841cdfa9" providerId="ADAL" clId="{E4E76003-CA92-43F7-9E97-A8D59BAFA857}" dt="2022-10-25T15:13:49.847" v="616" actId="2696"/>
        <pc:sldMkLst>
          <pc:docMk/>
          <pc:sldMk cId="699408280" sldId="1860"/>
        </pc:sldMkLst>
      </pc:sldChg>
      <pc:sldChg chg="del">
        <pc:chgData name="Kelly Stokes" userId="3e5c5154-569e-4d81-aa91-4f91841cdfa9" providerId="ADAL" clId="{E4E76003-CA92-43F7-9E97-A8D59BAFA857}" dt="2022-10-25T15:13:49.847" v="616" actId="2696"/>
        <pc:sldMkLst>
          <pc:docMk/>
          <pc:sldMk cId="847527631" sldId="1861"/>
        </pc:sldMkLst>
      </pc:sldChg>
      <pc:sldChg chg="del">
        <pc:chgData name="Kelly Stokes" userId="3e5c5154-569e-4d81-aa91-4f91841cdfa9" providerId="ADAL" clId="{E4E76003-CA92-43F7-9E97-A8D59BAFA857}" dt="2022-10-25T15:13:49.847" v="616" actId="2696"/>
        <pc:sldMkLst>
          <pc:docMk/>
          <pc:sldMk cId="721409618" sldId="1862"/>
        </pc:sldMkLst>
      </pc:sldChg>
      <pc:sldChg chg="del">
        <pc:chgData name="Kelly Stokes" userId="3e5c5154-569e-4d81-aa91-4f91841cdfa9" providerId="ADAL" clId="{E4E76003-CA92-43F7-9E97-A8D59BAFA857}" dt="2022-10-25T15:13:49.847" v="616" actId="2696"/>
        <pc:sldMkLst>
          <pc:docMk/>
          <pc:sldMk cId="1141124128" sldId="1863"/>
        </pc:sldMkLst>
      </pc:sldChg>
      <pc:sldChg chg="del">
        <pc:chgData name="Kelly Stokes" userId="3e5c5154-569e-4d81-aa91-4f91841cdfa9" providerId="ADAL" clId="{E4E76003-CA92-43F7-9E97-A8D59BAFA857}" dt="2022-10-25T15:13:49.847" v="616" actId="2696"/>
        <pc:sldMkLst>
          <pc:docMk/>
          <pc:sldMk cId="3114263028" sldId="1864"/>
        </pc:sldMkLst>
      </pc:sldChg>
      <pc:sldChg chg="del">
        <pc:chgData name="Kelly Stokes" userId="3e5c5154-569e-4d81-aa91-4f91841cdfa9" providerId="ADAL" clId="{E4E76003-CA92-43F7-9E97-A8D59BAFA857}" dt="2022-10-25T15:13:49.847" v="616" actId="2696"/>
        <pc:sldMkLst>
          <pc:docMk/>
          <pc:sldMk cId="1454329708" sldId="1865"/>
        </pc:sldMkLst>
      </pc:sldChg>
      <pc:sldChg chg="modSp mod">
        <pc:chgData name="Kelly Stokes" userId="3e5c5154-569e-4d81-aa91-4f91841cdfa9" providerId="ADAL" clId="{E4E76003-CA92-43F7-9E97-A8D59BAFA857}" dt="2022-10-25T15:14:24.098" v="639" actId="20577"/>
        <pc:sldMkLst>
          <pc:docMk/>
          <pc:sldMk cId="1658145137" sldId="1866"/>
        </pc:sldMkLst>
        <pc:spChg chg="mod">
          <ac:chgData name="Kelly Stokes" userId="3e5c5154-569e-4d81-aa91-4f91841cdfa9" providerId="ADAL" clId="{E4E76003-CA92-43F7-9E97-A8D59BAFA857}" dt="2022-10-25T15:14:24.098" v="639" actId="20577"/>
          <ac:spMkLst>
            <pc:docMk/>
            <pc:sldMk cId="1658145137" sldId="1866"/>
            <ac:spMk id="2" creationId="{02FB8773-AD3E-2543-510F-CEE32E75C793}"/>
          </ac:spMkLst>
        </pc:spChg>
      </pc:sldChg>
      <pc:sldChg chg="del">
        <pc:chgData name="Kelly Stokes" userId="3e5c5154-569e-4d81-aa91-4f91841cdfa9" providerId="ADAL" clId="{E4E76003-CA92-43F7-9E97-A8D59BAFA857}" dt="2022-10-25T15:13:49.847" v="616" actId="2696"/>
        <pc:sldMkLst>
          <pc:docMk/>
          <pc:sldMk cId="2476915315" sldId="1867"/>
        </pc:sldMkLst>
      </pc:sldChg>
      <pc:sldChg chg="del">
        <pc:chgData name="Kelly Stokes" userId="3e5c5154-569e-4d81-aa91-4f91841cdfa9" providerId="ADAL" clId="{E4E76003-CA92-43F7-9E97-A8D59BAFA857}" dt="2022-10-25T15:13:49.847" v="616" actId="2696"/>
        <pc:sldMkLst>
          <pc:docMk/>
          <pc:sldMk cId="3398310118" sldId="1868"/>
        </pc:sldMkLst>
      </pc:sldChg>
      <pc:sldChg chg="del">
        <pc:chgData name="Kelly Stokes" userId="3e5c5154-569e-4d81-aa91-4f91841cdfa9" providerId="ADAL" clId="{E4E76003-CA92-43F7-9E97-A8D59BAFA857}" dt="2022-10-25T15:13:49.847" v="616" actId="2696"/>
        <pc:sldMkLst>
          <pc:docMk/>
          <pc:sldMk cId="4100348722" sldId="1869"/>
        </pc:sldMkLst>
      </pc:sldChg>
      <pc:sldChg chg="del">
        <pc:chgData name="Kelly Stokes" userId="3e5c5154-569e-4d81-aa91-4f91841cdfa9" providerId="ADAL" clId="{E4E76003-CA92-43F7-9E97-A8D59BAFA857}" dt="2022-10-25T15:13:49.847" v="616" actId="2696"/>
        <pc:sldMkLst>
          <pc:docMk/>
          <pc:sldMk cId="727724062" sldId="1870"/>
        </pc:sldMkLst>
      </pc:sldChg>
      <pc:sldChg chg="del">
        <pc:chgData name="Kelly Stokes" userId="3e5c5154-569e-4d81-aa91-4f91841cdfa9" providerId="ADAL" clId="{E4E76003-CA92-43F7-9E97-A8D59BAFA857}" dt="2022-10-25T15:13:49.847" v="616" actId="2696"/>
        <pc:sldMkLst>
          <pc:docMk/>
          <pc:sldMk cId="3651883194" sldId="1871"/>
        </pc:sldMkLst>
      </pc:sldChg>
      <pc:sldChg chg="del">
        <pc:chgData name="Kelly Stokes" userId="3e5c5154-569e-4d81-aa91-4f91841cdfa9" providerId="ADAL" clId="{E4E76003-CA92-43F7-9E97-A8D59BAFA857}" dt="2022-10-25T15:13:49.847" v="616" actId="2696"/>
        <pc:sldMkLst>
          <pc:docMk/>
          <pc:sldMk cId="2408655607" sldId="1872"/>
        </pc:sldMkLst>
      </pc:sldChg>
      <pc:sldChg chg="del">
        <pc:chgData name="Kelly Stokes" userId="3e5c5154-569e-4d81-aa91-4f91841cdfa9" providerId="ADAL" clId="{E4E76003-CA92-43F7-9E97-A8D59BAFA857}" dt="2022-10-25T15:13:49.847" v="616" actId="2696"/>
        <pc:sldMkLst>
          <pc:docMk/>
          <pc:sldMk cId="4014053545" sldId="1873"/>
        </pc:sldMkLst>
      </pc:sldChg>
      <pc:sldChg chg="del">
        <pc:chgData name="Kelly Stokes" userId="3e5c5154-569e-4d81-aa91-4f91841cdfa9" providerId="ADAL" clId="{E4E76003-CA92-43F7-9E97-A8D59BAFA857}" dt="2022-10-25T15:13:49.847" v="616" actId="2696"/>
        <pc:sldMkLst>
          <pc:docMk/>
          <pc:sldMk cId="1942609718" sldId="1874"/>
        </pc:sldMkLst>
      </pc:sldChg>
      <pc:sldChg chg="del">
        <pc:chgData name="Kelly Stokes" userId="3e5c5154-569e-4d81-aa91-4f91841cdfa9" providerId="ADAL" clId="{E4E76003-CA92-43F7-9E97-A8D59BAFA857}" dt="2022-10-25T15:13:49.847" v="616" actId="2696"/>
        <pc:sldMkLst>
          <pc:docMk/>
          <pc:sldMk cId="2675007990" sldId="1875"/>
        </pc:sldMkLst>
      </pc:sldChg>
      <pc:sldChg chg="del">
        <pc:chgData name="Kelly Stokes" userId="3e5c5154-569e-4d81-aa91-4f91841cdfa9" providerId="ADAL" clId="{E4E76003-CA92-43F7-9E97-A8D59BAFA857}" dt="2022-10-25T15:13:49.847" v="616" actId="2696"/>
        <pc:sldMkLst>
          <pc:docMk/>
          <pc:sldMk cId="1193212165" sldId="1876"/>
        </pc:sldMkLst>
      </pc:sldChg>
      <pc:sldChg chg="del">
        <pc:chgData name="Kelly Stokes" userId="3e5c5154-569e-4d81-aa91-4f91841cdfa9" providerId="ADAL" clId="{E4E76003-CA92-43F7-9E97-A8D59BAFA857}" dt="2022-10-25T15:13:49.847" v="616" actId="2696"/>
        <pc:sldMkLst>
          <pc:docMk/>
          <pc:sldMk cId="1935346263" sldId="1887"/>
        </pc:sldMkLst>
      </pc:sldChg>
      <pc:sldChg chg="del">
        <pc:chgData name="Kelly Stokes" userId="3e5c5154-569e-4d81-aa91-4f91841cdfa9" providerId="ADAL" clId="{E4E76003-CA92-43F7-9E97-A8D59BAFA857}" dt="2022-10-25T15:13:49.847" v="616" actId="2696"/>
        <pc:sldMkLst>
          <pc:docMk/>
          <pc:sldMk cId="2447305130" sldId="1888"/>
        </pc:sldMkLst>
      </pc:sldChg>
      <pc:sldChg chg="del">
        <pc:chgData name="Kelly Stokes" userId="3e5c5154-569e-4d81-aa91-4f91841cdfa9" providerId="ADAL" clId="{E4E76003-CA92-43F7-9E97-A8D59BAFA857}" dt="2022-10-25T15:13:49.847" v="616" actId="2696"/>
        <pc:sldMkLst>
          <pc:docMk/>
          <pc:sldMk cId="4109377225" sldId="1889"/>
        </pc:sldMkLst>
      </pc:sldChg>
      <pc:sldChg chg="del">
        <pc:chgData name="Kelly Stokes" userId="3e5c5154-569e-4d81-aa91-4f91841cdfa9" providerId="ADAL" clId="{E4E76003-CA92-43F7-9E97-A8D59BAFA857}" dt="2022-10-25T15:13:49.847" v="616" actId="2696"/>
        <pc:sldMkLst>
          <pc:docMk/>
          <pc:sldMk cId="3082474814" sldId="1890"/>
        </pc:sldMkLst>
      </pc:sldChg>
      <pc:sldChg chg="del">
        <pc:chgData name="Kelly Stokes" userId="3e5c5154-569e-4d81-aa91-4f91841cdfa9" providerId="ADAL" clId="{E4E76003-CA92-43F7-9E97-A8D59BAFA857}" dt="2022-10-25T15:13:49.847" v="616" actId="2696"/>
        <pc:sldMkLst>
          <pc:docMk/>
          <pc:sldMk cId="4051954910" sldId="1891"/>
        </pc:sldMkLst>
      </pc:sldChg>
      <pc:sldChg chg="del">
        <pc:chgData name="Kelly Stokes" userId="3e5c5154-569e-4d81-aa91-4f91841cdfa9" providerId="ADAL" clId="{E4E76003-CA92-43F7-9E97-A8D59BAFA857}" dt="2022-10-25T15:13:49.847" v="616" actId="2696"/>
        <pc:sldMkLst>
          <pc:docMk/>
          <pc:sldMk cId="553359847" sldId="1892"/>
        </pc:sldMkLst>
      </pc:sldChg>
      <pc:sldChg chg="del">
        <pc:chgData name="Kelly Stokes" userId="3e5c5154-569e-4d81-aa91-4f91841cdfa9" providerId="ADAL" clId="{E4E76003-CA92-43F7-9E97-A8D59BAFA857}" dt="2022-10-25T15:13:49.847" v="616" actId="2696"/>
        <pc:sldMkLst>
          <pc:docMk/>
          <pc:sldMk cId="1812409599" sldId="1893"/>
        </pc:sldMkLst>
      </pc:sldChg>
      <pc:sldChg chg="del">
        <pc:chgData name="Kelly Stokes" userId="3e5c5154-569e-4d81-aa91-4f91841cdfa9" providerId="ADAL" clId="{E4E76003-CA92-43F7-9E97-A8D59BAFA857}" dt="2022-10-25T15:13:49.847" v="616" actId="2696"/>
        <pc:sldMkLst>
          <pc:docMk/>
          <pc:sldMk cId="660061338" sldId="1895"/>
        </pc:sldMkLst>
      </pc:sldChg>
      <pc:sldChg chg="del">
        <pc:chgData name="Kelly Stokes" userId="3e5c5154-569e-4d81-aa91-4f91841cdfa9" providerId="ADAL" clId="{E4E76003-CA92-43F7-9E97-A8D59BAFA857}" dt="2022-10-25T15:13:49.847" v="616" actId="2696"/>
        <pc:sldMkLst>
          <pc:docMk/>
          <pc:sldMk cId="545964199" sldId="1896"/>
        </pc:sldMkLst>
      </pc:sldChg>
      <pc:sldChg chg="del">
        <pc:chgData name="Kelly Stokes" userId="3e5c5154-569e-4d81-aa91-4f91841cdfa9" providerId="ADAL" clId="{E4E76003-CA92-43F7-9E97-A8D59BAFA857}" dt="2022-10-25T15:13:49.847" v="616" actId="2696"/>
        <pc:sldMkLst>
          <pc:docMk/>
          <pc:sldMk cId="2041284123" sldId="1898"/>
        </pc:sldMkLst>
      </pc:sldChg>
      <pc:sldChg chg="del">
        <pc:chgData name="Kelly Stokes" userId="3e5c5154-569e-4d81-aa91-4f91841cdfa9" providerId="ADAL" clId="{E4E76003-CA92-43F7-9E97-A8D59BAFA857}" dt="2022-10-25T15:13:49.847" v="616" actId="2696"/>
        <pc:sldMkLst>
          <pc:docMk/>
          <pc:sldMk cId="2569444513" sldId="1899"/>
        </pc:sldMkLst>
      </pc:sldChg>
      <pc:sldChg chg="del">
        <pc:chgData name="Kelly Stokes" userId="3e5c5154-569e-4d81-aa91-4f91841cdfa9" providerId="ADAL" clId="{E4E76003-CA92-43F7-9E97-A8D59BAFA857}" dt="2022-10-25T15:13:49.847" v="616" actId="2696"/>
        <pc:sldMkLst>
          <pc:docMk/>
          <pc:sldMk cId="1390241958" sldId="1901"/>
        </pc:sldMkLst>
      </pc:sldChg>
      <pc:sldChg chg="del">
        <pc:chgData name="Kelly Stokes" userId="3e5c5154-569e-4d81-aa91-4f91841cdfa9" providerId="ADAL" clId="{E4E76003-CA92-43F7-9E97-A8D59BAFA857}" dt="2022-10-25T15:13:49.847" v="616" actId="2696"/>
        <pc:sldMkLst>
          <pc:docMk/>
          <pc:sldMk cId="171551593" sldId="1902"/>
        </pc:sldMkLst>
      </pc:sldChg>
      <pc:sldChg chg="del">
        <pc:chgData name="Kelly Stokes" userId="3e5c5154-569e-4d81-aa91-4f91841cdfa9" providerId="ADAL" clId="{E4E76003-CA92-43F7-9E97-A8D59BAFA857}" dt="2022-10-25T15:13:49.847" v="616" actId="2696"/>
        <pc:sldMkLst>
          <pc:docMk/>
          <pc:sldMk cId="3437460884" sldId="1904"/>
        </pc:sldMkLst>
      </pc:sldChg>
      <pc:sldChg chg="del">
        <pc:chgData name="Kelly Stokes" userId="3e5c5154-569e-4d81-aa91-4f91841cdfa9" providerId="ADAL" clId="{E4E76003-CA92-43F7-9E97-A8D59BAFA857}" dt="2022-10-25T15:13:49.847" v="616" actId="2696"/>
        <pc:sldMkLst>
          <pc:docMk/>
          <pc:sldMk cId="1532295726" sldId="1905"/>
        </pc:sldMkLst>
      </pc:sldChg>
      <pc:sldChg chg="del">
        <pc:chgData name="Kelly Stokes" userId="3e5c5154-569e-4d81-aa91-4f91841cdfa9" providerId="ADAL" clId="{E4E76003-CA92-43F7-9E97-A8D59BAFA857}" dt="2022-10-25T15:13:49.847" v="616" actId="2696"/>
        <pc:sldMkLst>
          <pc:docMk/>
          <pc:sldMk cId="2006696976" sldId="1907"/>
        </pc:sldMkLst>
      </pc:sldChg>
      <pc:sldChg chg="del">
        <pc:chgData name="Kelly Stokes" userId="3e5c5154-569e-4d81-aa91-4f91841cdfa9" providerId="ADAL" clId="{E4E76003-CA92-43F7-9E97-A8D59BAFA857}" dt="2022-10-25T15:13:49.847" v="616" actId="2696"/>
        <pc:sldMkLst>
          <pc:docMk/>
          <pc:sldMk cId="535682496" sldId="1908"/>
        </pc:sldMkLst>
      </pc:sldChg>
      <pc:sldChg chg="del">
        <pc:chgData name="Kelly Stokes" userId="3e5c5154-569e-4d81-aa91-4f91841cdfa9" providerId="ADAL" clId="{E4E76003-CA92-43F7-9E97-A8D59BAFA857}" dt="2022-10-25T15:13:49.847" v="616" actId="2696"/>
        <pc:sldMkLst>
          <pc:docMk/>
          <pc:sldMk cId="814304136" sldId="1910"/>
        </pc:sldMkLst>
      </pc:sldChg>
      <pc:sldChg chg="del">
        <pc:chgData name="Kelly Stokes" userId="3e5c5154-569e-4d81-aa91-4f91841cdfa9" providerId="ADAL" clId="{E4E76003-CA92-43F7-9E97-A8D59BAFA857}" dt="2022-10-25T15:13:49.847" v="616" actId="2696"/>
        <pc:sldMkLst>
          <pc:docMk/>
          <pc:sldMk cId="3007372904" sldId="1911"/>
        </pc:sldMkLst>
      </pc:sldChg>
      <pc:sldChg chg="del">
        <pc:chgData name="Kelly Stokes" userId="3e5c5154-569e-4d81-aa91-4f91841cdfa9" providerId="ADAL" clId="{E4E76003-CA92-43F7-9E97-A8D59BAFA857}" dt="2022-10-25T15:13:49.847" v="616" actId="2696"/>
        <pc:sldMkLst>
          <pc:docMk/>
          <pc:sldMk cId="476793934" sldId="1912"/>
        </pc:sldMkLst>
      </pc:sldChg>
      <pc:sldChg chg="del">
        <pc:chgData name="Kelly Stokes" userId="3e5c5154-569e-4d81-aa91-4f91841cdfa9" providerId="ADAL" clId="{E4E76003-CA92-43F7-9E97-A8D59BAFA857}" dt="2022-10-25T15:13:49.847" v="616" actId="2696"/>
        <pc:sldMkLst>
          <pc:docMk/>
          <pc:sldMk cId="3473995767" sldId="1919"/>
        </pc:sldMkLst>
      </pc:sldChg>
      <pc:sldChg chg="del">
        <pc:chgData name="Kelly Stokes" userId="3e5c5154-569e-4d81-aa91-4f91841cdfa9" providerId="ADAL" clId="{E4E76003-CA92-43F7-9E97-A8D59BAFA857}" dt="2022-10-25T15:13:49.847" v="616" actId="2696"/>
        <pc:sldMkLst>
          <pc:docMk/>
          <pc:sldMk cId="3056524708" sldId="1920"/>
        </pc:sldMkLst>
      </pc:sldChg>
      <pc:sldChg chg="del">
        <pc:chgData name="Kelly Stokes" userId="3e5c5154-569e-4d81-aa91-4f91841cdfa9" providerId="ADAL" clId="{E4E76003-CA92-43F7-9E97-A8D59BAFA857}" dt="2022-10-25T15:13:49.847" v="616" actId="2696"/>
        <pc:sldMkLst>
          <pc:docMk/>
          <pc:sldMk cId="3910462380" sldId="1921"/>
        </pc:sldMkLst>
      </pc:sldChg>
      <pc:sldChg chg="del">
        <pc:chgData name="Kelly Stokes" userId="3e5c5154-569e-4d81-aa91-4f91841cdfa9" providerId="ADAL" clId="{E4E76003-CA92-43F7-9E97-A8D59BAFA857}" dt="2022-10-25T15:13:49.847" v="616" actId="2696"/>
        <pc:sldMkLst>
          <pc:docMk/>
          <pc:sldMk cId="3303750836" sldId="1922"/>
        </pc:sldMkLst>
      </pc:sldChg>
      <pc:sldChg chg="del">
        <pc:chgData name="Kelly Stokes" userId="3e5c5154-569e-4d81-aa91-4f91841cdfa9" providerId="ADAL" clId="{E4E76003-CA92-43F7-9E97-A8D59BAFA857}" dt="2022-10-25T15:13:49.847" v="616" actId="2696"/>
        <pc:sldMkLst>
          <pc:docMk/>
          <pc:sldMk cId="3872822261" sldId="1923"/>
        </pc:sldMkLst>
      </pc:sldChg>
      <pc:sldChg chg="del">
        <pc:chgData name="Kelly Stokes" userId="3e5c5154-569e-4d81-aa91-4f91841cdfa9" providerId="ADAL" clId="{E4E76003-CA92-43F7-9E97-A8D59BAFA857}" dt="2022-10-25T15:13:49.847" v="616" actId="2696"/>
        <pc:sldMkLst>
          <pc:docMk/>
          <pc:sldMk cId="3152189562" sldId="1924"/>
        </pc:sldMkLst>
      </pc:sldChg>
      <pc:sldChg chg="del">
        <pc:chgData name="Kelly Stokes" userId="3e5c5154-569e-4d81-aa91-4f91841cdfa9" providerId="ADAL" clId="{E4E76003-CA92-43F7-9E97-A8D59BAFA857}" dt="2022-10-25T15:13:49.847" v="616" actId="2696"/>
        <pc:sldMkLst>
          <pc:docMk/>
          <pc:sldMk cId="929329308" sldId="1925"/>
        </pc:sldMkLst>
      </pc:sldChg>
      <pc:sldChg chg="del">
        <pc:chgData name="Kelly Stokes" userId="3e5c5154-569e-4d81-aa91-4f91841cdfa9" providerId="ADAL" clId="{E4E76003-CA92-43F7-9E97-A8D59BAFA857}" dt="2022-10-25T15:13:49.847" v="616" actId="2696"/>
        <pc:sldMkLst>
          <pc:docMk/>
          <pc:sldMk cId="693972368" sldId="1926"/>
        </pc:sldMkLst>
      </pc:sldChg>
      <pc:sldChg chg="del">
        <pc:chgData name="Kelly Stokes" userId="3e5c5154-569e-4d81-aa91-4f91841cdfa9" providerId="ADAL" clId="{E4E76003-CA92-43F7-9E97-A8D59BAFA857}" dt="2022-10-25T15:13:49.847" v="616" actId="2696"/>
        <pc:sldMkLst>
          <pc:docMk/>
          <pc:sldMk cId="3894384956" sldId="1927"/>
        </pc:sldMkLst>
      </pc:sldChg>
      <pc:sldChg chg="del">
        <pc:chgData name="Kelly Stokes" userId="3e5c5154-569e-4d81-aa91-4f91841cdfa9" providerId="ADAL" clId="{E4E76003-CA92-43F7-9E97-A8D59BAFA857}" dt="2022-10-25T15:13:49.847" v="616" actId="2696"/>
        <pc:sldMkLst>
          <pc:docMk/>
          <pc:sldMk cId="3889861636" sldId="1928"/>
        </pc:sldMkLst>
      </pc:sldChg>
      <pc:sldChg chg="del">
        <pc:chgData name="Kelly Stokes" userId="3e5c5154-569e-4d81-aa91-4f91841cdfa9" providerId="ADAL" clId="{E4E76003-CA92-43F7-9E97-A8D59BAFA857}" dt="2022-10-25T15:13:49.847" v="616" actId="2696"/>
        <pc:sldMkLst>
          <pc:docMk/>
          <pc:sldMk cId="3653032169" sldId="1929"/>
        </pc:sldMkLst>
      </pc:sldChg>
      <pc:sldChg chg="del">
        <pc:chgData name="Kelly Stokes" userId="3e5c5154-569e-4d81-aa91-4f91841cdfa9" providerId="ADAL" clId="{E4E76003-CA92-43F7-9E97-A8D59BAFA857}" dt="2022-10-25T15:13:49.847" v="616" actId="2696"/>
        <pc:sldMkLst>
          <pc:docMk/>
          <pc:sldMk cId="1838060780" sldId="1930"/>
        </pc:sldMkLst>
      </pc:sldChg>
      <pc:sldChg chg="del">
        <pc:chgData name="Kelly Stokes" userId="3e5c5154-569e-4d81-aa91-4f91841cdfa9" providerId="ADAL" clId="{E4E76003-CA92-43F7-9E97-A8D59BAFA857}" dt="2022-10-25T15:13:49.847" v="616" actId="2696"/>
        <pc:sldMkLst>
          <pc:docMk/>
          <pc:sldMk cId="2503800094" sldId="1931"/>
        </pc:sldMkLst>
      </pc:sldChg>
      <pc:sldChg chg="del">
        <pc:chgData name="Kelly Stokes" userId="3e5c5154-569e-4d81-aa91-4f91841cdfa9" providerId="ADAL" clId="{E4E76003-CA92-43F7-9E97-A8D59BAFA857}" dt="2022-10-25T15:13:49.847" v="616" actId="2696"/>
        <pc:sldMkLst>
          <pc:docMk/>
          <pc:sldMk cId="2884355637" sldId="1932"/>
        </pc:sldMkLst>
      </pc:sldChg>
      <pc:sldChg chg="del">
        <pc:chgData name="Kelly Stokes" userId="3e5c5154-569e-4d81-aa91-4f91841cdfa9" providerId="ADAL" clId="{E4E76003-CA92-43F7-9E97-A8D59BAFA857}" dt="2022-10-25T15:13:49.847" v="616" actId="2696"/>
        <pc:sldMkLst>
          <pc:docMk/>
          <pc:sldMk cId="1390635625" sldId="1933"/>
        </pc:sldMkLst>
      </pc:sldChg>
      <pc:sldChg chg="del">
        <pc:chgData name="Kelly Stokes" userId="3e5c5154-569e-4d81-aa91-4f91841cdfa9" providerId="ADAL" clId="{E4E76003-CA92-43F7-9E97-A8D59BAFA857}" dt="2022-10-25T15:13:49.847" v="616" actId="2696"/>
        <pc:sldMkLst>
          <pc:docMk/>
          <pc:sldMk cId="826598911" sldId="1934"/>
        </pc:sldMkLst>
      </pc:sldChg>
      <pc:sldChg chg="del">
        <pc:chgData name="Kelly Stokes" userId="3e5c5154-569e-4d81-aa91-4f91841cdfa9" providerId="ADAL" clId="{E4E76003-CA92-43F7-9E97-A8D59BAFA857}" dt="2022-10-25T15:13:49.847" v="616" actId="2696"/>
        <pc:sldMkLst>
          <pc:docMk/>
          <pc:sldMk cId="2415675812" sldId="1935"/>
        </pc:sldMkLst>
      </pc:sldChg>
      <pc:sldChg chg="del">
        <pc:chgData name="Kelly Stokes" userId="3e5c5154-569e-4d81-aa91-4f91841cdfa9" providerId="ADAL" clId="{E4E76003-CA92-43F7-9E97-A8D59BAFA857}" dt="2022-10-25T15:13:49.847" v="616" actId="2696"/>
        <pc:sldMkLst>
          <pc:docMk/>
          <pc:sldMk cId="3408026065" sldId="1936"/>
        </pc:sldMkLst>
      </pc:sldChg>
      <pc:sldChg chg="del">
        <pc:chgData name="Kelly Stokes" userId="3e5c5154-569e-4d81-aa91-4f91841cdfa9" providerId="ADAL" clId="{E4E76003-CA92-43F7-9E97-A8D59BAFA857}" dt="2022-10-25T15:13:49.847" v="616" actId="2696"/>
        <pc:sldMkLst>
          <pc:docMk/>
          <pc:sldMk cId="4119845589" sldId="1937"/>
        </pc:sldMkLst>
      </pc:sldChg>
      <pc:sldChg chg="del">
        <pc:chgData name="Kelly Stokes" userId="3e5c5154-569e-4d81-aa91-4f91841cdfa9" providerId="ADAL" clId="{E4E76003-CA92-43F7-9E97-A8D59BAFA857}" dt="2022-10-25T15:13:49.847" v="616" actId="2696"/>
        <pc:sldMkLst>
          <pc:docMk/>
          <pc:sldMk cId="3297435514" sldId="1938"/>
        </pc:sldMkLst>
      </pc:sldChg>
      <pc:sldChg chg="del">
        <pc:chgData name="Kelly Stokes" userId="3e5c5154-569e-4d81-aa91-4f91841cdfa9" providerId="ADAL" clId="{E4E76003-CA92-43F7-9E97-A8D59BAFA857}" dt="2022-10-25T15:13:49.847" v="616" actId="2696"/>
        <pc:sldMkLst>
          <pc:docMk/>
          <pc:sldMk cId="717975069" sldId="1939"/>
        </pc:sldMkLst>
      </pc:sldChg>
      <pc:sldChg chg="del">
        <pc:chgData name="Kelly Stokes" userId="3e5c5154-569e-4d81-aa91-4f91841cdfa9" providerId="ADAL" clId="{E4E76003-CA92-43F7-9E97-A8D59BAFA857}" dt="2022-10-25T15:13:49.847" v="616" actId="2696"/>
        <pc:sldMkLst>
          <pc:docMk/>
          <pc:sldMk cId="1478243729" sldId="1940"/>
        </pc:sldMkLst>
      </pc:sldChg>
      <pc:sldChg chg="del">
        <pc:chgData name="Kelly Stokes" userId="3e5c5154-569e-4d81-aa91-4f91841cdfa9" providerId="ADAL" clId="{E4E76003-CA92-43F7-9E97-A8D59BAFA857}" dt="2022-10-25T15:13:49.847" v="616" actId="2696"/>
        <pc:sldMkLst>
          <pc:docMk/>
          <pc:sldMk cId="424477064" sldId="1941"/>
        </pc:sldMkLst>
      </pc:sldChg>
      <pc:sldChg chg="del">
        <pc:chgData name="Kelly Stokes" userId="3e5c5154-569e-4d81-aa91-4f91841cdfa9" providerId="ADAL" clId="{E4E76003-CA92-43F7-9E97-A8D59BAFA857}" dt="2022-10-25T15:13:49.847" v="616" actId="2696"/>
        <pc:sldMkLst>
          <pc:docMk/>
          <pc:sldMk cId="2180871364" sldId="1942"/>
        </pc:sldMkLst>
      </pc:sldChg>
      <pc:sldChg chg="del">
        <pc:chgData name="Kelly Stokes" userId="3e5c5154-569e-4d81-aa91-4f91841cdfa9" providerId="ADAL" clId="{E4E76003-CA92-43F7-9E97-A8D59BAFA857}" dt="2022-10-25T15:13:49.847" v="616" actId="2696"/>
        <pc:sldMkLst>
          <pc:docMk/>
          <pc:sldMk cId="2620317246" sldId="1943"/>
        </pc:sldMkLst>
      </pc:sldChg>
      <pc:sldChg chg="del">
        <pc:chgData name="Kelly Stokes" userId="3e5c5154-569e-4d81-aa91-4f91841cdfa9" providerId="ADAL" clId="{E4E76003-CA92-43F7-9E97-A8D59BAFA857}" dt="2022-10-25T15:13:49.847" v="616" actId="2696"/>
        <pc:sldMkLst>
          <pc:docMk/>
          <pc:sldMk cId="871484872" sldId="1944"/>
        </pc:sldMkLst>
      </pc:sldChg>
      <pc:sldChg chg="del">
        <pc:chgData name="Kelly Stokes" userId="3e5c5154-569e-4d81-aa91-4f91841cdfa9" providerId="ADAL" clId="{E4E76003-CA92-43F7-9E97-A8D59BAFA857}" dt="2022-10-25T15:13:49.847" v="616" actId="2696"/>
        <pc:sldMkLst>
          <pc:docMk/>
          <pc:sldMk cId="236138741" sldId="1945"/>
        </pc:sldMkLst>
      </pc:sldChg>
      <pc:sldChg chg="del">
        <pc:chgData name="Kelly Stokes" userId="3e5c5154-569e-4d81-aa91-4f91841cdfa9" providerId="ADAL" clId="{E4E76003-CA92-43F7-9E97-A8D59BAFA857}" dt="2022-10-25T15:13:49.847" v="616" actId="2696"/>
        <pc:sldMkLst>
          <pc:docMk/>
          <pc:sldMk cId="740873878" sldId="1946"/>
        </pc:sldMkLst>
      </pc:sldChg>
      <pc:sldChg chg="del">
        <pc:chgData name="Kelly Stokes" userId="3e5c5154-569e-4d81-aa91-4f91841cdfa9" providerId="ADAL" clId="{E4E76003-CA92-43F7-9E97-A8D59BAFA857}" dt="2022-10-25T15:13:49.847" v="616" actId="2696"/>
        <pc:sldMkLst>
          <pc:docMk/>
          <pc:sldMk cId="1844686167" sldId="1957"/>
        </pc:sldMkLst>
      </pc:sldChg>
      <pc:sldChg chg="del">
        <pc:chgData name="Kelly Stokes" userId="3e5c5154-569e-4d81-aa91-4f91841cdfa9" providerId="ADAL" clId="{E4E76003-CA92-43F7-9E97-A8D59BAFA857}" dt="2022-10-25T15:13:49.847" v="616" actId="2696"/>
        <pc:sldMkLst>
          <pc:docMk/>
          <pc:sldMk cId="3869694646" sldId="1958"/>
        </pc:sldMkLst>
      </pc:sldChg>
      <pc:sldChg chg="del">
        <pc:chgData name="Kelly Stokes" userId="3e5c5154-569e-4d81-aa91-4f91841cdfa9" providerId="ADAL" clId="{E4E76003-CA92-43F7-9E97-A8D59BAFA857}" dt="2022-10-25T15:13:49.847" v="616" actId="2696"/>
        <pc:sldMkLst>
          <pc:docMk/>
          <pc:sldMk cId="1331985998" sldId="1959"/>
        </pc:sldMkLst>
      </pc:sldChg>
      <pc:sldChg chg="del">
        <pc:chgData name="Kelly Stokes" userId="3e5c5154-569e-4d81-aa91-4f91841cdfa9" providerId="ADAL" clId="{E4E76003-CA92-43F7-9E97-A8D59BAFA857}" dt="2022-10-25T15:13:49.847" v="616" actId="2696"/>
        <pc:sldMkLst>
          <pc:docMk/>
          <pc:sldMk cId="4067898975" sldId="1960"/>
        </pc:sldMkLst>
      </pc:sldChg>
      <pc:sldChg chg="del">
        <pc:chgData name="Kelly Stokes" userId="3e5c5154-569e-4d81-aa91-4f91841cdfa9" providerId="ADAL" clId="{E4E76003-CA92-43F7-9E97-A8D59BAFA857}" dt="2022-10-25T15:13:49.847" v="616" actId="2696"/>
        <pc:sldMkLst>
          <pc:docMk/>
          <pc:sldMk cId="3788258758" sldId="1961"/>
        </pc:sldMkLst>
      </pc:sldChg>
      <pc:sldChg chg="del">
        <pc:chgData name="Kelly Stokes" userId="3e5c5154-569e-4d81-aa91-4f91841cdfa9" providerId="ADAL" clId="{E4E76003-CA92-43F7-9E97-A8D59BAFA857}" dt="2022-10-25T15:13:49.847" v="616" actId="2696"/>
        <pc:sldMkLst>
          <pc:docMk/>
          <pc:sldMk cId="1896421801" sldId="1962"/>
        </pc:sldMkLst>
      </pc:sldChg>
      <pc:sldChg chg="del">
        <pc:chgData name="Kelly Stokes" userId="3e5c5154-569e-4d81-aa91-4f91841cdfa9" providerId="ADAL" clId="{E4E76003-CA92-43F7-9E97-A8D59BAFA857}" dt="2022-10-25T15:13:49.847" v="616" actId="2696"/>
        <pc:sldMkLst>
          <pc:docMk/>
          <pc:sldMk cId="1702511041" sldId="1963"/>
        </pc:sldMkLst>
      </pc:sldChg>
      <pc:sldChg chg="del">
        <pc:chgData name="Kelly Stokes" userId="3e5c5154-569e-4d81-aa91-4f91841cdfa9" providerId="ADAL" clId="{E4E76003-CA92-43F7-9E97-A8D59BAFA857}" dt="2022-10-25T15:13:49.847" v="616" actId="2696"/>
        <pc:sldMkLst>
          <pc:docMk/>
          <pc:sldMk cId="1243464140" sldId="1965"/>
        </pc:sldMkLst>
      </pc:sldChg>
      <pc:sldChg chg="del">
        <pc:chgData name="Kelly Stokes" userId="3e5c5154-569e-4d81-aa91-4f91841cdfa9" providerId="ADAL" clId="{E4E76003-CA92-43F7-9E97-A8D59BAFA857}" dt="2022-10-25T15:13:49.847" v="616" actId="2696"/>
        <pc:sldMkLst>
          <pc:docMk/>
          <pc:sldMk cId="1267168998" sldId="1966"/>
        </pc:sldMkLst>
      </pc:sldChg>
      <pc:sldChg chg="del">
        <pc:chgData name="Kelly Stokes" userId="3e5c5154-569e-4d81-aa91-4f91841cdfa9" providerId="ADAL" clId="{E4E76003-CA92-43F7-9E97-A8D59BAFA857}" dt="2022-10-25T15:13:49.847" v="616" actId="2696"/>
        <pc:sldMkLst>
          <pc:docMk/>
          <pc:sldMk cId="3269381752" sldId="1968"/>
        </pc:sldMkLst>
      </pc:sldChg>
      <pc:sldChg chg="del">
        <pc:chgData name="Kelly Stokes" userId="3e5c5154-569e-4d81-aa91-4f91841cdfa9" providerId="ADAL" clId="{E4E76003-CA92-43F7-9E97-A8D59BAFA857}" dt="2022-10-25T15:13:49.847" v="616" actId="2696"/>
        <pc:sldMkLst>
          <pc:docMk/>
          <pc:sldMk cId="2190598039" sldId="1969"/>
        </pc:sldMkLst>
      </pc:sldChg>
      <pc:sldChg chg="del">
        <pc:chgData name="Kelly Stokes" userId="3e5c5154-569e-4d81-aa91-4f91841cdfa9" providerId="ADAL" clId="{E4E76003-CA92-43F7-9E97-A8D59BAFA857}" dt="2022-10-25T15:13:49.847" v="616" actId="2696"/>
        <pc:sldMkLst>
          <pc:docMk/>
          <pc:sldMk cId="2670643866" sldId="1971"/>
        </pc:sldMkLst>
      </pc:sldChg>
      <pc:sldChg chg="del">
        <pc:chgData name="Kelly Stokes" userId="3e5c5154-569e-4d81-aa91-4f91841cdfa9" providerId="ADAL" clId="{E4E76003-CA92-43F7-9E97-A8D59BAFA857}" dt="2022-10-25T15:13:49.847" v="616" actId="2696"/>
        <pc:sldMkLst>
          <pc:docMk/>
          <pc:sldMk cId="2469674287" sldId="1972"/>
        </pc:sldMkLst>
      </pc:sldChg>
      <pc:sldChg chg="del">
        <pc:chgData name="Kelly Stokes" userId="3e5c5154-569e-4d81-aa91-4f91841cdfa9" providerId="ADAL" clId="{E4E76003-CA92-43F7-9E97-A8D59BAFA857}" dt="2022-10-25T15:13:49.847" v="616" actId="2696"/>
        <pc:sldMkLst>
          <pc:docMk/>
          <pc:sldMk cId="2467344149" sldId="1974"/>
        </pc:sldMkLst>
      </pc:sldChg>
      <pc:sldChg chg="del">
        <pc:chgData name="Kelly Stokes" userId="3e5c5154-569e-4d81-aa91-4f91841cdfa9" providerId="ADAL" clId="{E4E76003-CA92-43F7-9E97-A8D59BAFA857}" dt="2022-10-25T15:13:49.847" v="616" actId="2696"/>
        <pc:sldMkLst>
          <pc:docMk/>
          <pc:sldMk cId="3127236811" sldId="1975"/>
        </pc:sldMkLst>
      </pc:sldChg>
      <pc:sldChg chg="del">
        <pc:chgData name="Kelly Stokes" userId="3e5c5154-569e-4d81-aa91-4f91841cdfa9" providerId="ADAL" clId="{E4E76003-CA92-43F7-9E97-A8D59BAFA857}" dt="2022-10-25T15:13:49.847" v="616" actId="2696"/>
        <pc:sldMkLst>
          <pc:docMk/>
          <pc:sldMk cId="1204588667" sldId="1977"/>
        </pc:sldMkLst>
      </pc:sldChg>
      <pc:sldChg chg="del">
        <pc:chgData name="Kelly Stokes" userId="3e5c5154-569e-4d81-aa91-4f91841cdfa9" providerId="ADAL" clId="{E4E76003-CA92-43F7-9E97-A8D59BAFA857}" dt="2022-10-25T15:13:49.847" v="616" actId="2696"/>
        <pc:sldMkLst>
          <pc:docMk/>
          <pc:sldMk cId="3343858517" sldId="1978"/>
        </pc:sldMkLst>
      </pc:sldChg>
      <pc:sldChg chg="del">
        <pc:chgData name="Kelly Stokes" userId="3e5c5154-569e-4d81-aa91-4f91841cdfa9" providerId="ADAL" clId="{E4E76003-CA92-43F7-9E97-A8D59BAFA857}" dt="2022-10-25T15:13:49.847" v="616" actId="2696"/>
        <pc:sldMkLst>
          <pc:docMk/>
          <pc:sldMk cId="2620116682" sldId="1980"/>
        </pc:sldMkLst>
      </pc:sldChg>
      <pc:sldChg chg="del">
        <pc:chgData name="Kelly Stokes" userId="3e5c5154-569e-4d81-aa91-4f91841cdfa9" providerId="ADAL" clId="{E4E76003-CA92-43F7-9E97-A8D59BAFA857}" dt="2022-10-25T15:13:49.847" v="616" actId="2696"/>
        <pc:sldMkLst>
          <pc:docMk/>
          <pc:sldMk cId="4035583530" sldId="1981"/>
        </pc:sldMkLst>
      </pc:sldChg>
      <pc:sldChg chg="del">
        <pc:chgData name="Kelly Stokes" userId="3e5c5154-569e-4d81-aa91-4f91841cdfa9" providerId="ADAL" clId="{E4E76003-CA92-43F7-9E97-A8D59BAFA857}" dt="2022-10-25T15:13:49.847" v="616" actId="2696"/>
        <pc:sldMkLst>
          <pc:docMk/>
          <pc:sldMk cId="2138997434" sldId="1982"/>
        </pc:sldMkLst>
      </pc:sldChg>
      <pc:sldChg chg="del">
        <pc:chgData name="Kelly Stokes" userId="3e5c5154-569e-4d81-aa91-4f91841cdfa9" providerId="ADAL" clId="{E4E76003-CA92-43F7-9E97-A8D59BAFA857}" dt="2022-10-25T15:13:49.847" v="616" actId="2696"/>
        <pc:sldMkLst>
          <pc:docMk/>
          <pc:sldMk cId="1280236529" sldId="1989"/>
        </pc:sldMkLst>
      </pc:sldChg>
      <pc:sldChg chg="del">
        <pc:chgData name="Kelly Stokes" userId="3e5c5154-569e-4d81-aa91-4f91841cdfa9" providerId="ADAL" clId="{E4E76003-CA92-43F7-9E97-A8D59BAFA857}" dt="2022-10-25T15:13:49.847" v="616" actId="2696"/>
        <pc:sldMkLst>
          <pc:docMk/>
          <pc:sldMk cId="1245715291" sldId="1990"/>
        </pc:sldMkLst>
      </pc:sldChg>
      <pc:sldChg chg="del">
        <pc:chgData name="Kelly Stokes" userId="3e5c5154-569e-4d81-aa91-4f91841cdfa9" providerId="ADAL" clId="{E4E76003-CA92-43F7-9E97-A8D59BAFA857}" dt="2022-10-25T15:13:49.847" v="616" actId="2696"/>
        <pc:sldMkLst>
          <pc:docMk/>
          <pc:sldMk cId="3222444208" sldId="1991"/>
        </pc:sldMkLst>
      </pc:sldChg>
      <pc:sldChg chg="del">
        <pc:chgData name="Kelly Stokes" userId="3e5c5154-569e-4d81-aa91-4f91841cdfa9" providerId="ADAL" clId="{E4E76003-CA92-43F7-9E97-A8D59BAFA857}" dt="2022-10-25T15:13:49.847" v="616" actId="2696"/>
        <pc:sldMkLst>
          <pc:docMk/>
          <pc:sldMk cId="491433498" sldId="1992"/>
        </pc:sldMkLst>
      </pc:sldChg>
      <pc:sldChg chg="del">
        <pc:chgData name="Kelly Stokes" userId="3e5c5154-569e-4d81-aa91-4f91841cdfa9" providerId="ADAL" clId="{E4E76003-CA92-43F7-9E97-A8D59BAFA857}" dt="2022-10-25T15:13:49.847" v="616" actId="2696"/>
        <pc:sldMkLst>
          <pc:docMk/>
          <pc:sldMk cId="3335746664" sldId="1993"/>
        </pc:sldMkLst>
      </pc:sldChg>
      <pc:sldChg chg="del">
        <pc:chgData name="Kelly Stokes" userId="3e5c5154-569e-4d81-aa91-4f91841cdfa9" providerId="ADAL" clId="{E4E76003-CA92-43F7-9E97-A8D59BAFA857}" dt="2022-10-25T15:13:49.847" v="616" actId="2696"/>
        <pc:sldMkLst>
          <pc:docMk/>
          <pc:sldMk cId="3611454221" sldId="1994"/>
        </pc:sldMkLst>
      </pc:sldChg>
      <pc:sldChg chg="del">
        <pc:chgData name="Kelly Stokes" userId="3e5c5154-569e-4d81-aa91-4f91841cdfa9" providerId="ADAL" clId="{E4E76003-CA92-43F7-9E97-A8D59BAFA857}" dt="2022-10-25T15:13:49.847" v="616" actId="2696"/>
        <pc:sldMkLst>
          <pc:docMk/>
          <pc:sldMk cId="2989681608" sldId="1995"/>
        </pc:sldMkLst>
      </pc:sldChg>
      <pc:sldChg chg="del">
        <pc:chgData name="Kelly Stokes" userId="3e5c5154-569e-4d81-aa91-4f91841cdfa9" providerId="ADAL" clId="{E4E76003-CA92-43F7-9E97-A8D59BAFA857}" dt="2022-10-25T15:13:49.847" v="616" actId="2696"/>
        <pc:sldMkLst>
          <pc:docMk/>
          <pc:sldMk cId="719678919" sldId="1996"/>
        </pc:sldMkLst>
      </pc:sldChg>
      <pc:sldChg chg="del">
        <pc:chgData name="Kelly Stokes" userId="3e5c5154-569e-4d81-aa91-4f91841cdfa9" providerId="ADAL" clId="{E4E76003-CA92-43F7-9E97-A8D59BAFA857}" dt="2022-10-25T15:13:49.847" v="616" actId="2696"/>
        <pc:sldMkLst>
          <pc:docMk/>
          <pc:sldMk cId="1194724932" sldId="1997"/>
        </pc:sldMkLst>
      </pc:sldChg>
      <pc:sldChg chg="del">
        <pc:chgData name="Kelly Stokes" userId="3e5c5154-569e-4d81-aa91-4f91841cdfa9" providerId="ADAL" clId="{E4E76003-CA92-43F7-9E97-A8D59BAFA857}" dt="2022-10-25T15:13:49.847" v="616" actId="2696"/>
        <pc:sldMkLst>
          <pc:docMk/>
          <pc:sldMk cId="2429285130" sldId="1998"/>
        </pc:sldMkLst>
      </pc:sldChg>
      <pc:sldChg chg="del">
        <pc:chgData name="Kelly Stokes" userId="3e5c5154-569e-4d81-aa91-4f91841cdfa9" providerId="ADAL" clId="{E4E76003-CA92-43F7-9E97-A8D59BAFA857}" dt="2022-10-25T15:13:49.847" v="616" actId="2696"/>
        <pc:sldMkLst>
          <pc:docMk/>
          <pc:sldMk cId="3026141749" sldId="1999"/>
        </pc:sldMkLst>
      </pc:sldChg>
      <pc:sldChg chg="del">
        <pc:chgData name="Kelly Stokes" userId="3e5c5154-569e-4d81-aa91-4f91841cdfa9" providerId="ADAL" clId="{E4E76003-CA92-43F7-9E97-A8D59BAFA857}" dt="2022-10-25T15:13:49.847" v="616" actId="2696"/>
        <pc:sldMkLst>
          <pc:docMk/>
          <pc:sldMk cId="3160861566" sldId="2000"/>
        </pc:sldMkLst>
      </pc:sldChg>
      <pc:sldChg chg="del">
        <pc:chgData name="Kelly Stokes" userId="3e5c5154-569e-4d81-aa91-4f91841cdfa9" providerId="ADAL" clId="{E4E76003-CA92-43F7-9E97-A8D59BAFA857}" dt="2022-10-25T15:13:49.847" v="616" actId="2696"/>
        <pc:sldMkLst>
          <pc:docMk/>
          <pc:sldMk cId="1324098971" sldId="2001"/>
        </pc:sldMkLst>
      </pc:sldChg>
      <pc:sldChg chg="del">
        <pc:chgData name="Kelly Stokes" userId="3e5c5154-569e-4d81-aa91-4f91841cdfa9" providerId="ADAL" clId="{E4E76003-CA92-43F7-9E97-A8D59BAFA857}" dt="2022-10-25T15:13:49.847" v="616" actId="2696"/>
        <pc:sldMkLst>
          <pc:docMk/>
          <pc:sldMk cId="3367109457" sldId="2002"/>
        </pc:sldMkLst>
      </pc:sldChg>
      <pc:sldChg chg="del">
        <pc:chgData name="Kelly Stokes" userId="3e5c5154-569e-4d81-aa91-4f91841cdfa9" providerId="ADAL" clId="{E4E76003-CA92-43F7-9E97-A8D59BAFA857}" dt="2022-10-25T15:13:49.847" v="616" actId="2696"/>
        <pc:sldMkLst>
          <pc:docMk/>
          <pc:sldMk cId="521859827" sldId="2003"/>
        </pc:sldMkLst>
      </pc:sldChg>
      <pc:sldChg chg="del">
        <pc:chgData name="Kelly Stokes" userId="3e5c5154-569e-4d81-aa91-4f91841cdfa9" providerId="ADAL" clId="{E4E76003-CA92-43F7-9E97-A8D59BAFA857}" dt="2022-10-25T15:13:49.847" v="616" actId="2696"/>
        <pc:sldMkLst>
          <pc:docMk/>
          <pc:sldMk cId="3175163242" sldId="2004"/>
        </pc:sldMkLst>
      </pc:sldChg>
      <pc:sldChg chg="del">
        <pc:chgData name="Kelly Stokes" userId="3e5c5154-569e-4d81-aa91-4f91841cdfa9" providerId="ADAL" clId="{E4E76003-CA92-43F7-9E97-A8D59BAFA857}" dt="2022-10-25T15:13:49.847" v="616" actId="2696"/>
        <pc:sldMkLst>
          <pc:docMk/>
          <pc:sldMk cId="3324458172" sldId="2005"/>
        </pc:sldMkLst>
      </pc:sldChg>
      <pc:sldChg chg="del">
        <pc:chgData name="Kelly Stokes" userId="3e5c5154-569e-4d81-aa91-4f91841cdfa9" providerId="ADAL" clId="{E4E76003-CA92-43F7-9E97-A8D59BAFA857}" dt="2022-10-25T15:13:49.847" v="616" actId="2696"/>
        <pc:sldMkLst>
          <pc:docMk/>
          <pc:sldMk cId="1602829822" sldId="2006"/>
        </pc:sldMkLst>
      </pc:sldChg>
      <pc:sldChg chg="del">
        <pc:chgData name="Kelly Stokes" userId="3e5c5154-569e-4d81-aa91-4f91841cdfa9" providerId="ADAL" clId="{E4E76003-CA92-43F7-9E97-A8D59BAFA857}" dt="2022-10-25T15:13:49.847" v="616" actId="2696"/>
        <pc:sldMkLst>
          <pc:docMk/>
          <pc:sldMk cId="3280304219" sldId="2007"/>
        </pc:sldMkLst>
      </pc:sldChg>
      <pc:sldChg chg="del">
        <pc:chgData name="Kelly Stokes" userId="3e5c5154-569e-4d81-aa91-4f91841cdfa9" providerId="ADAL" clId="{E4E76003-CA92-43F7-9E97-A8D59BAFA857}" dt="2022-10-25T15:13:49.847" v="616" actId="2696"/>
        <pc:sldMkLst>
          <pc:docMk/>
          <pc:sldMk cId="3628426190" sldId="2008"/>
        </pc:sldMkLst>
      </pc:sldChg>
      <pc:sldChg chg="del">
        <pc:chgData name="Kelly Stokes" userId="3e5c5154-569e-4d81-aa91-4f91841cdfa9" providerId="ADAL" clId="{E4E76003-CA92-43F7-9E97-A8D59BAFA857}" dt="2022-10-25T15:13:49.847" v="616" actId="2696"/>
        <pc:sldMkLst>
          <pc:docMk/>
          <pc:sldMk cId="1688315946" sldId="2009"/>
        </pc:sldMkLst>
      </pc:sldChg>
      <pc:sldChg chg="del">
        <pc:chgData name="Kelly Stokes" userId="3e5c5154-569e-4d81-aa91-4f91841cdfa9" providerId="ADAL" clId="{E4E76003-CA92-43F7-9E97-A8D59BAFA857}" dt="2022-10-25T15:13:49.847" v="616" actId="2696"/>
        <pc:sldMkLst>
          <pc:docMk/>
          <pc:sldMk cId="2926567325" sldId="2010"/>
        </pc:sldMkLst>
      </pc:sldChg>
      <pc:sldChg chg="del">
        <pc:chgData name="Kelly Stokes" userId="3e5c5154-569e-4d81-aa91-4f91841cdfa9" providerId="ADAL" clId="{E4E76003-CA92-43F7-9E97-A8D59BAFA857}" dt="2022-10-25T15:13:49.847" v="616" actId="2696"/>
        <pc:sldMkLst>
          <pc:docMk/>
          <pc:sldMk cId="2654468753" sldId="2011"/>
        </pc:sldMkLst>
      </pc:sldChg>
      <pc:sldChg chg="del">
        <pc:chgData name="Kelly Stokes" userId="3e5c5154-569e-4d81-aa91-4f91841cdfa9" providerId="ADAL" clId="{E4E76003-CA92-43F7-9E97-A8D59BAFA857}" dt="2022-10-25T15:13:49.847" v="616" actId="2696"/>
        <pc:sldMkLst>
          <pc:docMk/>
          <pc:sldMk cId="3982747860" sldId="2012"/>
        </pc:sldMkLst>
      </pc:sldChg>
      <pc:sldChg chg="del">
        <pc:chgData name="Kelly Stokes" userId="3e5c5154-569e-4d81-aa91-4f91841cdfa9" providerId="ADAL" clId="{E4E76003-CA92-43F7-9E97-A8D59BAFA857}" dt="2022-10-25T15:13:49.847" v="616" actId="2696"/>
        <pc:sldMkLst>
          <pc:docMk/>
          <pc:sldMk cId="2395116719" sldId="2013"/>
        </pc:sldMkLst>
      </pc:sldChg>
      <pc:sldChg chg="del">
        <pc:chgData name="Kelly Stokes" userId="3e5c5154-569e-4d81-aa91-4f91841cdfa9" providerId="ADAL" clId="{E4E76003-CA92-43F7-9E97-A8D59BAFA857}" dt="2022-10-25T15:13:49.847" v="616" actId="2696"/>
        <pc:sldMkLst>
          <pc:docMk/>
          <pc:sldMk cId="4187737363" sldId="2014"/>
        </pc:sldMkLst>
      </pc:sldChg>
      <pc:sldChg chg="del">
        <pc:chgData name="Kelly Stokes" userId="3e5c5154-569e-4d81-aa91-4f91841cdfa9" providerId="ADAL" clId="{E4E76003-CA92-43F7-9E97-A8D59BAFA857}" dt="2022-10-25T15:13:49.847" v="616" actId="2696"/>
        <pc:sldMkLst>
          <pc:docMk/>
          <pc:sldMk cId="984623757" sldId="2015"/>
        </pc:sldMkLst>
      </pc:sldChg>
      <pc:sldChg chg="del">
        <pc:chgData name="Kelly Stokes" userId="3e5c5154-569e-4d81-aa91-4f91841cdfa9" providerId="ADAL" clId="{E4E76003-CA92-43F7-9E97-A8D59BAFA857}" dt="2022-10-25T15:13:49.847" v="616" actId="2696"/>
        <pc:sldMkLst>
          <pc:docMk/>
          <pc:sldMk cId="3872750689" sldId="2016"/>
        </pc:sldMkLst>
      </pc:sldChg>
      <pc:sldChg chg="del">
        <pc:chgData name="Kelly Stokes" userId="3e5c5154-569e-4d81-aa91-4f91841cdfa9" providerId="ADAL" clId="{E4E76003-CA92-43F7-9E97-A8D59BAFA857}" dt="2022-10-25T15:13:49.847" v="616" actId="2696"/>
        <pc:sldMkLst>
          <pc:docMk/>
          <pc:sldMk cId="1327327296" sldId="2017"/>
        </pc:sldMkLst>
      </pc:sldChg>
      <pc:sldChg chg="del">
        <pc:chgData name="Kelly Stokes" userId="3e5c5154-569e-4d81-aa91-4f91841cdfa9" providerId="ADAL" clId="{E4E76003-CA92-43F7-9E97-A8D59BAFA857}" dt="2022-10-25T15:13:49.847" v="616" actId="2696"/>
        <pc:sldMkLst>
          <pc:docMk/>
          <pc:sldMk cId="2731787792" sldId="2018"/>
        </pc:sldMkLst>
      </pc:sldChg>
      <pc:sldChg chg="del">
        <pc:chgData name="Kelly Stokes" userId="3e5c5154-569e-4d81-aa91-4f91841cdfa9" providerId="ADAL" clId="{E4E76003-CA92-43F7-9E97-A8D59BAFA857}" dt="2022-10-25T15:13:49.847" v="616" actId="2696"/>
        <pc:sldMkLst>
          <pc:docMk/>
          <pc:sldMk cId="1945475208" sldId="2019"/>
        </pc:sldMkLst>
      </pc:sldChg>
      <pc:sldChg chg="del">
        <pc:chgData name="Kelly Stokes" userId="3e5c5154-569e-4d81-aa91-4f91841cdfa9" providerId="ADAL" clId="{E4E76003-CA92-43F7-9E97-A8D59BAFA857}" dt="2022-10-25T15:13:49.847" v="616" actId="2696"/>
        <pc:sldMkLst>
          <pc:docMk/>
          <pc:sldMk cId="4043669508" sldId="2020"/>
        </pc:sldMkLst>
      </pc:sldChg>
      <pc:sldChg chg="del">
        <pc:chgData name="Kelly Stokes" userId="3e5c5154-569e-4d81-aa91-4f91841cdfa9" providerId="ADAL" clId="{E4E76003-CA92-43F7-9E97-A8D59BAFA857}" dt="2022-10-25T15:13:49.847" v="616" actId="2696"/>
        <pc:sldMkLst>
          <pc:docMk/>
          <pc:sldMk cId="19591970" sldId="2021"/>
        </pc:sldMkLst>
      </pc:sldChg>
      <pc:sldChg chg="del">
        <pc:chgData name="Kelly Stokes" userId="3e5c5154-569e-4d81-aa91-4f91841cdfa9" providerId="ADAL" clId="{E4E76003-CA92-43F7-9E97-A8D59BAFA857}" dt="2022-10-25T15:13:49.847" v="616" actId="2696"/>
        <pc:sldMkLst>
          <pc:docMk/>
          <pc:sldMk cId="2370297306" sldId="2022"/>
        </pc:sldMkLst>
      </pc:sldChg>
      <pc:sldChg chg="del">
        <pc:chgData name="Kelly Stokes" userId="3e5c5154-569e-4d81-aa91-4f91841cdfa9" providerId="ADAL" clId="{E4E76003-CA92-43F7-9E97-A8D59BAFA857}" dt="2022-10-25T15:13:49.847" v="616" actId="2696"/>
        <pc:sldMkLst>
          <pc:docMk/>
          <pc:sldMk cId="121222205" sldId="2023"/>
        </pc:sldMkLst>
      </pc:sldChg>
      <pc:sldChg chg="del">
        <pc:chgData name="Kelly Stokes" userId="3e5c5154-569e-4d81-aa91-4f91841cdfa9" providerId="ADAL" clId="{E4E76003-CA92-43F7-9E97-A8D59BAFA857}" dt="2022-10-25T15:13:49.847" v="616" actId="2696"/>
        <pc:sldMkLst>
          <pc:docMk/>
          <pc:sldMk cId="1814902930" sldId="2024"/>
        </pc:sldMkLst>
      </pc:sldChg>
      <pc:sldChg chg="del">
        <pc:chgData name="Kelly Stokes" userId="3e5c5154-569e-4d81-aa91-4f91841cdfa9" providerId="ADAL" clId="{E4E76003-CA92-43F7-9E97-A8D59BAFA857}" dt="2022-10-25T15:13:49.847" v="616" actId="2696"/>
        <pc:sldMkLst>
          <pc:docMk/>
          <pc:sldMk cId="519554939" sldId="2025"/>
        </pc:sldMkLst>
      </pc:sldChg>
      <pc:sldChg chg="del">
        <pc:chgData name="Kelly Stokes" userId="3e5c5154-569e-4d81-aa91-4f91841cdfa9" providerId="ADAL" clId="{E4E76003-CA92-43F7-9E97-A8D59BAFA857}" dt="2022-10-25T15:13:49.847" v="616" actId="2696"/>
        <pc:sldMkLst>
          <pc:docMk/>
          <pc:sldMk cId="1581509272" sldId="2026"/>
        </pc:sldMkLst>
      </pc:sldChg>
      <pc:sldChg chg="del">
        <pc:chgData name="Kelly Stokes" userId="3e5c5154-569e-4d81-aa91-4f91841cdfa9" providerId="ADAL" clId="{E4E76003-CA92-43F7-9E97-A8D59BAFA857}" dt="2022-10-25T15:13:49.847" v="616" actId="2696"/>
        <pc:sldMkLst>
          <pc:docMk/>
          <pc:sldMk cId="1206990495" sldId="2027"/>
        </pc:sldMkLst>
      </pc:sldChg>
      <pc:sldChg chg="del">
        <pc:chgData name="Kelly Stokes" userId="3e5c5154-569e-4d81-aa91-4f91841cdfa9" providerId="ADAL" clId="{E4E76003-CA92-43F7-9E97-A8D59BAFA857}" dt="2022-10-25T15:13:49.847" v="616" actId="2696"/>
        <pc:sldMkLst>
          <pc:docMk/>
          <pc:sldMk cId="179162433" sldId="2028"/>
        </pc:sldMkLst>
      </pc:sldChg>
      <pc:sldChg chg="del">
        <pc:chgData name="Kelly Stokes" userId="3e5c5154-569e-4d81-aa91-4f91841cdfa9" providerId="ADAL" clId="{E4E76003-CA92-43F7-9E97-A8D59BAFA857}" dt="2022-10-25T15:13:49.847" v="616" actId="2696"/>
        <pc:sldMkLst>
          <pc:docMk/>
          <pc:sldMk cId="1914494557" sldId="2029"/>
        </pc:sldMkLst>
      </pc:sldChg>
      <pc:sldChg chg="del">
        <pc:chgData name="Kelly Stokes" userId="3e5c5154-569e-4d81-aa91-4f91841cdfa9" providerId="ADAL" clId="{E4E76003-CA92-43F7-9E97-A8D59BAFA857}" dt="2022-10-25T15:13:49.847" v="616" actId="2696"/>
        <pc:sldMkLst>
          <pc:docMk/>
          <pc:sldMk cId="2013436278" sldId="2030"/>
        </pc:sldMkLst>
      </pc:sldChg>
      <pc:sldChg chg="del">
        <pc:chgData name="Kelly Stokes" userId="3e5c5154-569e-4d81-aa91-4f91841cdfa9" providerId="ADAL" clId="{E4E76003-CA92-43F7-9E97-A8D59BAFA857}" dt="2022-10-25T15:13:49.847" v="616" actId="2696"/>
        <pc:sldMkLst>
          <pc:docMk/>
          <pc:sldMk cId="2594936551" sldId="2031"/>
        </pc:sldMkLst>
      </pc:sldChg>
      <pc:sldChg chg="del">
        <pc:chgData name="Kelly Stokes" userId="3e5c5154-569e-4d81-aa91-4f91841cdfa9" providerId="ADAL" clId="{E4E76003-CA92-43F7-9E97-A8D59BAFA857}" dt="2022-10-25T15:13:49.847" v="616" actId="2696"/>
        <pc:sldMkLst>
          <pc:docMk/>
          <pc:sldMk cId="3337205535" sldId="2032"/>
        </pc:sldMkLst>
      </pc:sldChg>
      <pc:sldChg chg="del">
        <pc:chgData name="Kelly Stokes" userId="3e5c5154-569e-4d81-aa91-4f91841cdfa9" providerId="ADAL" clId="{E4E76003-CA92-43F7-9E97-A8D59BAFA857}" dt="2022-10-25T15:13:49.847" v="616" actId="2696"/>
        <pc:sldMkLst>
          <pc:docMk/>
          <pc:sldMk cId="1710348636" sldId="2033"/>
        </pc:sldMkLst>
      </pc:sldChg>
      <pc:sldChg chg="del">
        <pc:chgData name="Kelly Stokes" userId="3e5c5154-569e-4d81-aa91-4f91841cdfa9" providerId="ADAL" clId="{E4E76003-CA92-43F7-9E97-A8D59BAFA857}" dt="2022-10-25T15:13:49.847" v="616" actId="2696"/>
        <pc:sldMkLst>
          <pc:docMk/>
          <pc:sldMk cId="132766281" sldId="2034"/>
        </pc:sldMkLst>
      </pc:sldChg>
      <pc:sldChg chg="del">
        <pc:chgData name="Kelly Stokes" userId="3e5c5154-569e-4d81-aa91-4f91841cdfa9" providerId="ADAL" clId="{E4E76003-CA92-43F7-9E97-A8D59BAFA857}" dt="2022-10-25T15:13:49.847" v="616" actId="2696"/>
        <pc:sldMkLst>
          <pc:docMk/>
          <pc:sldMk cId="1879731868" sldId="2035"/>
        </pc:sldMkLst>
      </pc:sldChg>
      <pc:sldChg chg="del">
        <pc:chgData name="Kelly Stokes" userId="3e5c5154-569e-4d81-aa91-4f91841cdfa9" providerId="ADAL" clId="{E4E76003-CA92-43F7-9E97-A8D59BAFA857}" dt="2022-10-25T15:13:49.847" v="616" actId="2696"/>
        <pc:sldMkLst>
          <pc:docMk/>
          <pc:sldMk cId="958102734" sldId="2036"/>
        </pc:sldMkLst>
      </pc:sldChg>
      <pc:sldChg chg="del">
        <pc:chgData name="Kelly Stokes" userId="3e5c5154-569e-4d81-aa91-4f91841cdfa9" providerId="ADAL" clId="{E4E76003-CA92-43F7-9E97-A8D59BAFA857}" dt="2022-10-25T15:13:49.847" v="616" actId="2696"/>
        <pc:sldMkLst>
          <pc:docMk/>
          <pc:sldMk cId="3455845498" sldId="2037"/>
        </pc:sldMkLst>
      </pc:sldChg>
      <pc:sldChg chg="del">
        <pc:chgData name="Kelly Stokes" userId="3e5c5154-569e-4d81-aa91-4f91841cdfa9" providerId="ADAL" clId="{E4E76003-CA92-43F7-9E97-A8D59BAFA857}" dt="2022-10-25T15:13:49.847" v="616" actId="2696"/>
        <pc:sldMkLst>
          <pc:docMk/>
          <pc:sldMk cId="3350493230" sldId="2038"/>
        </pc:sldMkLst>
      </pc:sldChg>
      <pc:sldChg chg="del">
        <pc:chgData name="Kelly Stokes" userId="3e5c5154-569e-4d81-aa91-4f91841cdfa9" providerId="ADAL" clId="{E4E76003-CA92-43F7-9E97-A8D59BAFA857}" dt="2022-10-25T15:13:49.847" v="616" actId="2696"/>
        <pc:sldMkLst>
          <pc:docMk/>
          <pc:sldMk cId="170380940" sldId="2039"/>
        </pc:sldMkLst>
      </pc:sldChg>
      <pc:sldChg chg="del">
        <pc:chgData name="Kelly Stokes" userId="3e5c5154-569e-4d81-aa91-4f91841cdfa9" providerId="ADAL" clId="{E4E76003-CA92-43F7-9E97-A8D59BAFA857}" dt="2022-10-25T15:13:49.847" v="616" actId="2696"/>
        <pc:sldMkLst>
          <pc:docMk/>
          <pc:sldMk cId="701482811" sldId="2040"/>
        </pc:sldMkLst>
      </pc:sldChg>
      <pc:sldChg chg="del">
        <pc:chgData name="Kelly Stokes" userId="3e5c5154-569e-4d81-aa91-4f91841cdfa9" providerId="ADAL" clId="{E4E76003-CA92-43F7-9E97-A8D59BAFA857}" dt="2022-10-25T15:13:49.847" v="616" actId="2696"/>
        <pc:sldMkLst>
          <pc:docMk/>
          <pc:sldMk cId="2569537156" sldId="2041"/>
        </pc:sldMkLst>
      </pc:sldChg>
      <pc:sldChg chg="del">
        <pc:chgData name="Kelly Stokes" userId="3e5c5154-569e-4d81-aa91-4f91841cdfa9" providerId="ADAL" clId="{E4E76003-CA92-43F7-9E97-A8D59BAFA857}" dt="2022-10-25T15:13:49.847" v="616" actId="2696"/>
        <pc:sldMkLst>
          <pc:docMk/>
          <pc:sldMk cId="2597873225" sldId="2042"/>
        </pc:sldMkLst>
      </pc:sldChg>
      <pc:sldChg chg="del">
        <pc:chgData name="Kelly Stokes" userId="3e5c5154-569e-4d81-aa91-4f91841cdfa9" providerId="ADAL" clId="{E4E76003-CA92-43F7-9E97-A8D59BAFA857}" dt="2022-10-25T15:13:49.847" v="616" actId="2696"/>
        <pc:sldMkLst>
          <pc:docMk/>
          <pc:sldMk cId="9269546" sldId="2043"/>
        </pc:sldMkLst>
      </pc:sldChg>
      <pc:sldChg chg="del">
        <pc:chgData name="Kelly Stokes" userId="3e5c5154-569e-4d81-aa91-4f91841cdfa9" providerId="ADAL" clId="{E4E76003-CA92-43F7-9E97-A8D59BAFA857}" dt="2022-10-25T15:13:49.847" v="616" actId="2696"/>
        <pc:sldMkLst>
          <pc:docMk/>
          <pc:sldMk cId="443999466" sldId="2044"/>
        </pc:sldMkLst>
      </pc:sldChg>
      <pc:sldChg chg="del">
        <pc:chgData name="Kelly Stokes" userId="3e5c5154-569e-4d81-aa91-4f91841cdfa9" providerId="ADAL" clId="{E4E76003-CA92-43F7-9E97-A8D59BAFA857}" dt="2022-10-25T15:13:49.847" v="616" actId="2696"/>
        <pc:sldMkLst>
          <pc:docMk/>
          <pc:sldMk cId="4181122780" sldId="2045"/>
        </pc:sldMkLst>
      </pc:sldChg>
      <pc:sldChg chg="del">
        <pc:chgData name="Kelly Stokes" userId="3e5c5154-569e-4d81-aa91-4f91841cdfa9" providerId="ADAL" clId="{E4E76003-CA92-43F7-9E97-A8D59BAFA857}" dt="2022-10-25T15:13:49.847" v="616" actId="2696"/>
        <pc:sldMkLst>
          <pc:docMk/>
          <pc:sldMk cId="2917893106" sldId="2046"/>
        </pc:sldMkLst>
      </pc:sldChg>
      <pc:sldChg chg="del">
        <pc:chgData name="Kelly Stokes" userId="3e5c5154-569e-4d81-aa91-4f91841cdfa9" providerId="ADAL" clId="{E4E76003-CA92-43F7-9E97-A8D59BAFA857}" dt="2022-10-25T15:13:49.847" v="616" actId="2696"/>
        <pc:sldMkLst>
          <pc:docMk/>
          <pc:sldMk cId="1374162476" sldId="2047"/>
        </pc:sldMkLst>
      </pc:sldChg>
      <pc:sldChg chg="del">
        <pc:chgData name="Kelly Stokes" userId="3e5c5154-569e-4d81-aa91-4f91841cdfa9" providerId="ADAL" clId="{E4E76003-CA92-43F7-9E97-A8D59BAFA857}" dt="2022-10-25T15:13:49.847" v="616" actId="2696"/>
        <pc:sldMkLst>
          <pc:docMk/>
          <pc:sldMk cId="3560013462" sldId="2048"/>
        </pc:sldMkLst>
      </pc:sldChg>
      <pc:sldChg chg="del">
        <pc:chgData name="Kelly Stokes" userId="3e5c5154-569e-4d81-aa91-4f91841cdfa9" providerId="ADAL" clId="{E4E76003-CA92-43F7-9E97-A8D59BAFA857}" dt="2022-10-25T15:13:49.847" v="616" actId="2696"/>
        <pc:sldMkLst>
          <pc:docMk/>
          <pc:sldMk cId="1751287933" sldId="2049"/>
        </pc:sldMkLst>
      </pc:sldChg>
      <pc:sldChg chg="del">
        <pc:chgData name="Kelly Stokes" userId="3e5c5154-569e-4d81-aa91-4f91841cdfa9" providerId="ADAL" clId="{E4E76003-CA92-43F7-9E97-A8D59BAFA857}" dt="2022-10-25T15:13:49.847" v="616" actId="2696"/>
        <pc:sldMkLst>
          <pc:docMk/>
          <pc:sldMk cId="3024716569" sldId="2050"/>
        </pc:sldMkLst>
      </pc:sldChg>
      <pc:sldChg chg="del">
        <pc:chgData name="Kelly Stokes" userId="3e5c5154-569e-4d81-aa91-4f91841cdfa9" providerId="ADAL" clId="{E4E76003-CA92-43F7-9E97-A8D59BAFA857}" dt="2022-10-25T15:13:49.847" v="616" actId="2696"/>
        <pc:sldMkLst>
          <pc:docMk/>
          <pc:sldMk cId="3197244572" sldId="2051"/>
        </pc:sldMkLst>
      </pc:sldChg>
      <pc:sldChg chg="del">
        <pc:chgData name="Kelly Stokes" userId="3e5c5154-569e-4d81-aa91-4f91841cdfa9" providerId="ADAL" clId="{E4E76003-CA92-43F7-9E97-A8D59BAFA857}" dt="2022-10-25T15:13:49.847" v="616" actId="2696"/>
        <pc:sldMkLst>
          <pc:docMk/>
          <pc:sldMk cId="3710952509" sldId="2052"/>
        </pc:sldMkLst>
      </pc:sldChg>
      <pc:sldChg chg="del">
        <pc:chgData name="Kelly Stokes" userId="3e5c5154-569e-4d81-aa91-4f91841cdfa9" providerId="ADAL" clId="{E4E76003-CA92-43F7-9E97-A8D59BAFA857}" dt="2022-10-25T15:13:49.847" v="616" actId="2696"/>
        <pc:sldMkLst>
          <pc:docMk/>
          <pc:sldMk cId="174875981" sldId="2053"/>
        </pc:sldMkLst>
      </pc:sldChg>
      <pc:sldChg chg="del">
        <pc:chgData name="Kelly Stokes" userId="3e5c5154-569e-4d81-aa91-4f91841cdfa9" providerId="ADAL" clId="{E4E76003-CA92-43F7-9E97-A8D59BAFA857}" dt="2022-10-25T15:13:49.847" v="616" actId="2696"/>
        <pc:sldMkLst>
          <pc:docMk/>
          <pc:sldMk cId="4083917152" sldId="2054"/>
        </pc:sldMkLst>
      </pc:sldChg>
      <pc:sldChg chg="del">
        <pc:chgData name="Kelly Stokes" userId="3e5c5154-569e-4d81-aa91-4f91841cdfa9" providerId="ADAL" clId="{E4E76003-CA92-43F7-9E97-A8D59BAFA857}" dt="2022-10-25T15:13:49.847" v="616" actId="2696"/>
        <pc:sldMkLst>
          <pc:docMk/>
          <pc:sldMk cId="1085919678" sldId="2055"/>
        </pc:sldMkLst>
      </pc:sldChg>
      <pc:sldChg chg="del">
        <pc:chgData name="Kelly Stokes" userId="3e5c5154-569e-4d81-aa91-4f91841cdfa9" providerId="ADAL" clId="{E4E76003-CA92-43F7-9E97-A8D59BAFA857}" dt="2022-10-25T15:13:49.847" v="616" actId="2696"/>
        <pc:sldMkLst>
          <pc:docMk/>
          <pc:sldMk cId="3876396172" sldId="2056"/>
        </pc:sldMkLst>
      </pc:sldChg>
      <pc:sldChg chg="del">
        <pc:chgData name="Kelly Stokes" userId="3e5c5154-569e-4d81-aa91-4f91841cdfa9" providerId="ADAL" clId="{E4E76003-CA92-43F7-9E97-A8D59BAFA857}" dt="2022-10-25T15:13:49.847" v="616" actId="2696"/>
        <pc:sldMkLst>
          <pc:docMk/>
          <pc:sldMk cId="302039380" sldId="2057"/>
        </pc:sldMkLst>
      </pc:sldChg>
      <pc:sldChg chg="del">
        <pc:chgData name="Kelly Stokes" userId="3e5c5154-569e-4d81-aa91-4f91841cdfa9" providerId="ADAL" clId="{E4E76003-CA92-43F7-9E97-A8D59BAFA857}" dt="2022-10-25T15:13:49.847" v="616" actId="2696"/>
        <pc:sldMkLst>
          <pc:docMk/>
          <pc:sldMk cId="175169718" sldId="2058"/>
        </pc:sldMkLst>
      </pc:sldChg>
      <pc:sldChg chg="del">
        <pc:chgData name="Kelly Stokes" userId="3e5c5154-569e-4d81-aa91-4f91841cdfa9" providerId="ADAL" clId="{E4E76003-CA92-43F7-9E97-A8D59BAFA857}" dt="2022-10-25T15:13:49.847" v="616" actId="2696"/>
        <pc:sldMkLst>
          <pc:docMk/>
          <pc:sldMk cId="1289787301" sldId="2059"/>
        </pc:sldMkLst>
      </pc:sldChg>
      <pc:sldChg chg="del">
        <pc:chgData name="Kelly Stokes" userId="3e5c5154-569e-4d81-aa91-4f91841cdfa9" providerId="ADAL" clId="{E4E76003-CA92-43F7-9E97-A8D59BAFA857}" dt="2022-10-25T15:13:49.847" v="616" actId="2696"/>
        <pc:sldMkLst>
          <pc:docMk/>
          <pc:sldMk cId="1377519108" sldId="2060"/>
        </pc:sldMkLst>
      </pc:sldChg>
      <pc:sldChg chg="del">
        <pc:chgData name="Kelly Stokes" userId="3e5c5154-569e-4d81-aa91-4f91841cdfa9" providerId="ADAL" clId="{E4E76003-CA92-43F7-9E97-A8D59BAFA857}" dt="2022-10-25T15:13:49.847" v="616" actId="2696"/>
        <pc:sldMkLst>
          <pc:docMk/>
          <pc:sldMk cId="2955626411" sldId="2061"/>
        </pc:sldMkLst>
      </pc:sldChg>
      <pc:sldChg chg="del">
        <pc:chgData name="Kelly Stokes" userId="3e5c5154-569e-4d81-aa91-4f91841cdfa9" providerId="ADAL" clId="{E4E76003-CA92-43F7-9E97-A8D59BAFA857}" dt="2022-10-25T15:13:49.847" v="616" actId="2696"/>
        <pc:sldMkLst>
          <pc:docMk/>
          <pc:sldMk cId="571973893" sldId="2062"/>
        </pc:sldMkLst>
      </pc:sldChg>
      <pc:sldChg chg="del">
        <pc:chgData name="Kelly Stokes" userId="3e5c5154-569e-4d81-aa91-4f91841cdfa9" providerId="ADAL" clId="{E4E76003-CA92-43F7-9E97-A8D59BAFA857}" dt="2022-10-25T15:13:49.847" v="616" actId="2696"/>
        <pc:sldMkLst>
          <pc:docMk/>
          <pc:sldMk cId="3271248841" sldId="2063"/>
        </pc:sldMkLst>
      </pc:sldChg>
      <pc:sldChg chg="del">
        <pc:chgData name="Kelly Stokes" userId="3e5c5154-569e-4d81-aa91-4f91841cdfa9" providerId="ADAL" clId="{E4E76003-CA92-43F7-9E97-A8D59BAFA857}" dt="2022-10-25T15:13:49.847" v="616" actId="2696"/>
        <pc:sldMkLst>
          <pc:docMk/>
          <pc:sldMk cId="3939604931" sldId="2064"/>
        </pc:sldMkLst>
      </pc:sldChg>
      <pc:sldChg chg="addSp modSp">
        <pc:chgData name="Kelly Stokes" userId="3e5c5154-569e-4d81-aa91-4f91841cdfa9" providerId="ADAL" clId="{E4E76003-CA92-43F7-9E97-A8D59BAFA857}" dt="2022-10-25T14:48:08.783" v="21"/>
        <pc:sldMkLst>
          <pc:docMk/>
          <pc:sldMk cId="1903407189" sldId="2070"/>
        </pc:sldMkLst>
        <pc:picChg chg="add mod">
          <ac:chgData name="Kelly Stokes" userId="3e5c5154-569e-4d81-aa91-4f91841cdfa9" providerId="ADAL" clId="{E4E76003-CA92-43F7-9E97-A8D59BAFA857}" dt="2022-10-25T14:48:08.783" v="21"/>
          <ac:picMkLst>
            <pc:docMk/>
            <pc:sldMk cId="1903407189" sldId="2070"/>
            <ac:picMk id="4" creationId="{2C4D5396-FB09-FE2A-95A3-0FDD3AF61525}"/>
          </ac:picMkLst>
        </pc:picChg>
      </pc:sldChg>
      <pc:sldChg chg="addSp modSp">
        <pc:chgData name="Kelly Stokes" userId="3e5c5154-569e-4d81-aa91-4f91841cdfa9" providerId="ADAL" clId="{E4E76003-CA92-43F7-9E97-A8D59BAFA857}" dt="2022-10-25T14:48:23.314" v="22"/>
        <pc:sldMkLst>
          <pc:docMk/>
          <pc:sldMk cId="725669346" sldId="2072"/>
        </pc:sldMkLst>
        <pc:picChg chg="add mod">
          <ac:chgData name="Kelly Stokes" userId="3e5c5154-569e-4d81-aa91-4f91841cdfa9" providerId="ADAL" clId="{E4E76003-CA92-43F7-9E97-A8D59BAFA857}" dt="2022-10-25T14:48:23.314" v="22"/>
          <ac:picMkLst>
            <pc:docMk/>
            <pc:sldMk cId="725669346" sldId="2072"/>
            <ac:picMk id="4" creationId="{63FD2E24-5FCD-9210-364E-66921C2672BA}"/>
          </ac:picMkLst>
        </pc:picChg>
      </pc:sldChg>
      <pc:sldChg chg="addSp modSp">
        <pc:chgData name="Kelly Stokes" userId="3e5c5154-569e-4d81-aa91-4f91841cdfa9" providerId="ADAL" clId="{E4E76003-CA92-43F7-9E97-A8D59BAFA857}" dt="2022-10-25T14:48:39.958" v="23"/>
        <pc:sldMkLst>
          <pc:docMk/>
          <pc:sldMk cId="3027108000" sldId="2074"/>
        </pc:sldMkLst>
        <pc:picChg chg="add mod">
          <ac:chgData name="Kelly Stokes" userId="3e5c5154-569e-4d81-aa91-4f91841cdfa9" providerId="ADAL" clId="{E4E76003-CA92-43F7-9E97-A8D59BAFA857}" dt="2022-10-25T14:48:39.958" v="23"/>
          <ac:picMkLst>
            <pc:docMk/>
            <pc:sldMk cId="3027108000" sldId="2074"/>
            <ac:picMk id="4" creationId="{6FE63589-3C87-CA44-4ECF-6FCA1A5650B8}"/>
          </ac:picMkLst>
        </pc:picChg>
      </pc:sldChg>
      <pc:sldChg chg="del">
        <pc:chgData name="Kelly Stokes" userId="3e5c5154-569e-4d81-aa91-4f91841cdfa9" providerId="ADAL" clId="{E4E76003-CA92-43F7-9E97-A8D59BAFA857}" dt="2022-10-25T14:48:54.388" v="24" actId="2696"/>
        <pc:sldMkLst>
          <pc:docMk/>
          <pc:sldMk cId="2503133299" sldId="2075"/>
        </pc:sldMkLst>
      </pc:sldChg>
      <pc:sldChg chg="del">
        <pc:chgData name="Kelly Stokes" userId="3e5c5154-569e-4d81-aa91-4f91841cdfa9" providerId="ADAL" clId="{E4E76003-CA92-43F7-9E97-A8D59BAFA857}" dt="2022-10-25T14:48:54.388" v="24" actId="2696"/>
        <pc:sldMkLst>
          <pc:docMk/>
          <pc:sldMk cId="3349692394" sldId="2076"/>
        </pc:sldMkLst>
      </pc:sldChg>
      <pc:sldChg chg="del">
        <pc:chgData name="Kelly Stokes" userId="3e5c5154-569e-4d81-aa91-4f91841cdfa9" providerId="ADAL" clId="{E4E76003-CA92-43F7-9E97-A8D59BAFA857}" dt="2022-10-25T14:48:54.388" v="24" actId="2696"/>
        <pc:sldMkLst>
          <pc:docMk/>
          <pc:sldMk cId="4291071422" sldId="2077"/>
        </pc:sldMkLst>
      </pc:sldChg>
      <pc:sldChg chg="del">
        <pc:chgData name="Kelly Stokes" userId="3e5c5154-569e-4d81-aa91-4f91841cdfa9" providerId="ADAL" clId="{E4E76003-CA92-43F7-9E97-A8D59BAFA857}" dt="2022-10-25T14:48:54.388" v="24" actId="2696"/>
        <pc:sldMkLst>
          <pc:docMk/>
          <pc:sldMk cId="2057951028" sldId="2078"/>
        </pc:sldMkLst>
      </pc:sldChg>
      <pc:sldChg chg="del">
        <pc:chgData name="Kelly Stokes" userId="3e5c5154-569e-4d81-aa91-4f91841cdfa9" providerId="ADAL" clId="{E4E76003-CA92-43F7-9E97-A8D59BAFA857}" dt="2022-10-25T14:48:54.388" v="24" actId="2696"/>
        <pc:sldMkLst>
          <pc:docMk/>
          <pc:sldMk cId="1730662821" sldId="2079"/>
        </pc:sldMkLst>
      </pc:sldChg>
      <pc:sldChg chg="del">
        <pc:chgData name="Kelly Stokes" userId="3e5c5154-569e-4d81-aa91-4f91841cdfa9" providerId="ADAL" clId="{E4E76003-CA92-43F7-9E97-A8D59BAFA857}" dt="2022-10-25T14:48:54.388" v="24" actId="2696"/>
        <pc:sldMkLst>
          <pc:docMk/>
          <pc:sldMk cId="2152192505" sldId="2080"/>
        </pc:sldMkLst>
      </pc:sldChg>
      <pc:sldChg chg="del">
        <pc:chgData name="Kelly Stokes" userId="3e5c5154-569e-4d81-aa91-4f91841cdfa9" providerId="ADAL" clId="{E4E76003-CA92-43F7-9E97-A8D59BAFA857}" dt="2022-10-25T14:48:54.388" v="24" actId="2696"/>
        <pc:sldMkLst>
          <pc:docMk/>
          <pc:sldMk cId="2874395393" sldId="2081"/>
        </pc:sldMkLst>
      </pc:sldChg>
      <pc:sldChg chg="del">
        <pc:chgData name="Kelly Stokes" userId="3e5c5154-569e-4d81-aa91-4f91841cdfa9" providerId="ADAL" clId="{E4E76003-CA92-43F7-9E97-A8D59BAFA857}" dt="2022-10-25T14:48:54.388" v="24" actId="2696"/>
        <pc:sldMkLst>
          <pc:docMk/>
          <pc:sldMk cId="373759756" sldId="2082"/>
        </pc:sldMkLst>
      </pc:sldChg>
      <pc:sldChg chg="del">
        <pc:chgData name="Kelly Stokes" userId="3e5c5154-569e-4d81-aa91-4f91841cdfa9" providerId="ADAL" clId="{E4E76003-CA92-43F7-9E97-A8D59BAFA857}" dt="2022-10-25T14:48:54.388" v="24" actId="2696"/>
        <pc:sldMkLst>
          <pc:docMk/>
          <pc:sldMk cId="2064967593" sldId="2083"/>
        </pc:sldMkLst>
      </pc:sldChg>
      <pc:sldChg chg="del">
        <pc:chgData name="Kelly Stokes" userId="3e5c5154-569e-4d81-aa91-4f91841cdfa9" providerId="ADAL" clId="{E4E76003-CA92-43F7-9E97-A8D59BAFA857}" dt="2022-10-25T14:48:54.388" v="24" actId="2696"/>
        <pc:sldMkLst>
          <pc:docMk/>
          <pc:sldMk cId="2546309074" sldId="2084"/>
        </pc:sldMkLst>
      </pc:sldChg>
      <pc:sldChg chg="del">
        <pc:chgData name="Kelly Stokes" userId="3e5c5154-569e-4d81-aa91-4f91841cdfa9" providerId="ADAL" clId="{E4E76003-CA92-43F7-9E97-A8D59BAFA857}" dt="2022-10-25T14:48:54.388" v="24" actId="2696"/>
        <pc:sldMkLst>
          <pc:docMk/>
          <pc:sldMk cId="4138643056" sldId="2085"/>
        </pc:sldMkLst>
      </pc:sldChg>
      <pc:sldChg chg="del">
        <pc:chgData name="Kelly Stokes" userId="3e5c5154-569e-4d81-aa91-4f91841cdfa9" providerId="ADAL" clId="{E4E76003-CA92-43F7-9E97-A8D59BAFA857}" dt="2022-10-25T14:48:54.388" v="24" actId="2696"/>
        <pc:sldMkLst>
          <pc:docMk/>
          <pc:sldMk cId="103124696" sldId="2086"/>
        </pc:sldMkLst>
      </pc:sldChg>
      <pc:sldChg chg="del">
        <pc:chgData name="Kelly Stokes" userId="3e5c5154-569e-4d81-aa91-4f91841cdfa9" providerId="ADAL" clId="{E4E76003-CA92-43F7-9E97-A8D59BAFA857}" dt="2022-10-25T14:48:54.388" v="24" actId="2696"/>
        <pc:sldMkLst>
          <pc:docMk/>
          <pc:sldMk cId="3570908624" sldId="2087"/>
        </pc:sldMkLst>
      </pc:sldChg>
      <pc:sldChg chg="addSp modSp">
        <pc:chgData name="Kelly Stokes" userId="3e5c5154-569e-4d81-aa91-4f91841cdfa9" providerId="ADAL" clId="{E4E76003-CA92-43F7-9E97-A8D59BAFA857}" dt="2022-10-25T15:28:14.611" v="1070"/>
        <pc:sldMkLst>
          <pc:docMk/>
          <pc:sldMk cId="2354425705" sldId="2088"/>
        </pc:sldMkLst>
        <pc:picChg chg="add mod">
          <ac:chgData name="Kelly Stokes" userId="3e5c5154-569e-4d81-aa91-4f91841cdfa9" providerId="ADAL" clId="{E4E76003-CA92-43F7-9E97-A8D59BAFA857}" dt="2022-10-25T15:28:14.611" v="1070"/>
          <ac:picMkLst>
            <pc:docMk/>
            <pc:sldMk cId="2354425705" sldId="2088"/>
            <ac:picMk id="4" creationId="{1AB64BB7-47B3-FE04-FD62-DE93907E9C7F}"/>
          </ac:picMkLst>
        </pc:picChg>
      </pc:sldChg>
      <pc:sldChg chg="del">
        <pc:chgData name="Kelly Stokes" userId="3e5c5154-569e-4d81-aa91-4f91841cdfa9" providerId="ADAL" clId="{E4E76003-CA92-43F7-9E97-A8D59BAFA857}" dt="2022-10-25T14:48:54.388" v="24" actId="2696"/>
        <pc:sldMkLst>
          <pc:docMk/>
          <pc:sldMk cId="2496017677" sldId="2088"/>
        </pc:sldMkLst>
      </pc:sldChg>
      <pc:sldChg chg="del">
        <pc:chgData name="Kelly Stokes" userId="3e5c5154-569e-4d81-aa91-4f91841cdfa9" providerId="ADAL" clId="{E4E76003-CA92-43F7-9E97-A8D59BAFA857}" dt="2022-10-25T14:48:54.388" v="24" actId="2696"/>
        <pc:sldMkLst>
          <pc:docMk/>
          <pc:sldMk cId="1715860768" sldId="2089"/>
        </pc:sldMkLst>
      </pc:sldChg>
      <pc:sldChg chg="addSp modSp">
        <pc:chgData name="Kelly Stokes" userId="3e5c5154-569e-4d81-aa91-4f91841cdfa9" providerId="ADAL" clId="{E4E76003-CA92-43F7-9E97-A8D59BAFA857}" dt="2022-10-25T15:28:26.568" v="1071"/>
        <pc:sldMkLst>
          <pc:docMk/>
          <pc:sldMk cId="1575058229" sldId="2090"/>
        </pc:sldMkLst>
        <pc:picChg chg="add mod">
          <ac:chgData name="Kelly Stokes" userId="3e5c5154-569e-4d81-aa91-4f91841cdfa9" providerId="ADAL" clId="{E4E76003-CA92-43F7-9E97-A8D59BAFA857}" dt="2022-10-25T15:28:26.568" v="1071"/>
          <ac:picMkLst>
            <pc:docMk/>
            <pc:sldMk cId="1575058229" sldId="2090"/>
            <ac:picMk id="4" creationId="{2104A18F-23F0-5F5F-F0DF-FC90C43505D2}"/>
          </ac:picMkLst>
        </pc:picChg>
      </pc:sldChg>
      <pc:sldChg chg="del">
        <pc:chgData name="Kelly Stokes" userId="3e5c5154-569e-4d81-aa91-4f91841cdfa9" providerId="ADAL" clId="{E4E76003-CA92-43F7-9E97-A8D59BAFA857}" dt="2022-10-25T14:49:26.291" v="25" actId="2696"/>
        <pc:sldMkLst>
          <pc:docMk/>
          <pc:sldMk cId="2324326346" sldId="2090"/>
        </pc:sldMkLst>
      </pc:sldChg>
      <pc:sldChg chg="modSp add del mod ord">
        <pc:chgData name="Kelly Stokes" userId="3e5c5154-569e-4d81-aa91-4f91841cdfa9" providerId="ADAL" clId="{E4E76003-CA92-43F7-9E97-A8D59BAFA857}" dt="2022-10-25T14:51:22.667" v="69" actId="20577"/>
        <pc:sldMkLst>
          <pc:docMk/>
          <pc:sldMk cId="3744213095" sldId="2091"/>
        </pc:sldMkLst>
        <pc:spChg chg="mod">
          <ac:chgData name="Kelly Stokes" userId="3e5c5154-569e-4d81-aa91-4f91841cdfa9" providerId="ADAL" clId="{E4E76003-CA92-43F7-9E97-A8D59BAFA857}" dt="2022-10-25T14:51:22.667" v="69" actId="20577"/>
          <ac:spMkLst>
            <pc:docMk/>
            <pc:sldMk cId="3744213095" sldId="2091"/>
            <ac:spMk id="2" creationId="{52DA34BA-82FC-47C5-BCE1-BB65E08B92A1}"/>
          </ac:spMkLst>
        </pc:spChg>
      </pc:sldChg>
      <pc:sldChg chg="modSp add del mod ord">
        <pc:chgData name="Kelly Stokes" userId="3e5c5154-569e-4d81-aa91-4f91841cdfa9" providerId="ADAL" clId="{E4E76003-CA92-43F7-9E97-A8D59BAFA857}" dt="2022-10-25T14:51:41.877" v="95" actId="20577"/>
        <pc:sldMkLst>
          <pc:docMk/>
          <pc:sldMk cId="751671408" sldId="2092"/>
        </pc:sldMkLst>
        <pc:spChg chg="mod">
          <ac:chgData name="Kelly Stokes" userId="3e5c5154-569e-4d81-aa91-4f91841cdfa9" providerId="ADAL" clId="{E4E76003-CA92-43F7-9E97-A8D59BAFA857}" dt="2022-10-25T14:51:41.877" v="95" actId="20577"/>
          <ac:spMkLst>
            <pc:docMk/>
            <pc:sldMk cId="751671408" sldId="2092"/>
            <ac:spMk id="2" creationId="{52DA34BA-82FC-47C5-BCE1-BB65E08B92A1}"/>
          </ac:spMkLst>
        </pc:spChg>
      </pc:sldChg>
      <pc:sldChg chg="add del ord">
        <pc:chgData name="Kelly Stokes" userId="3e5c5154-569e-4d81-aa91-4f91841cdfa9" providerId="ADAL" clId="{E4E76003-CA92-43F7-9E97-A8D59BAFA857}" dt="2022-10-25T14:51:49.839" v="97" actId="2696"/>
        <pc:sldMkLst>
          <pc:docMk/>
          <pc:sldMk cId="1202603598" sldId="2093"/>
        </pc:sldMkLst>
      </pc:sldChg>
      <pc:sldChg chg="del">
        <pc:chgData name="Kelly Stokes" userId="3e5c5154-569e-4d81-aa91-4f91841cdfa9" providerId="ADAL" clId="{E4E76003-CA92-43F7-9E97-A8D59BAFA857}" dt="2022-10-25T15:28:48.311" v="1073" actId="2696"/>
        <pc:sldMkLst>
          <pc:docMk/>
          <pc:sldMk cId="4027693892" sldId="2093"/>
        </pc:sldMkLst>
      </pc:sldChg>
      <pc:sldChg chg="del ord">
        <pc:chgData name="Kelly Stokes" userId="3e5c5154-569e-4d81-aa91-4f91841cdfa9" providerId="ADAL" clId="{E4E76003-CA92-43F7-9E97-A8D59BAFA857}" dt="2022-10-25T14:46:48.064" v="12" actId="2696"/>
        <pc:sldMkLst>
          <pc:docMk/>
          <pc:sldMk cId="2258269616" sldId="2094"/>
        </pc:sldMkLst>
      </pc:sldChg>
      <pc:sldChg chg="del">
        <pc:chgData name="Kelly Stokes" userId="3e5c5154-569e-4d81-aa91-4f91841cdfa9" providerId="ADAL" clId="{E4E76003-CA92-43F7-9E97-A8D59BAFA857}" dt="2022-10-25T15:28:48.311" v="1073" actId="2696"/>
        <pc:sldMkLst>
          <pc:docMk/>
          <pc:sldMk cId="3809929002" sldId="2094"/>
        </pc:sldMkLst>
      </pc:sldChg>
      <pc:sldChg chg="del ord">
        <pc:chgData name="Kelly Stokes" userId="3e5c5154-569e-4d81-aa91-4f91841cdfa9" providerId="ADAL" clId="{E4E76003-CA92-43F7-9E97-A8D59BAFA857}" dt="2022-10-25T14:46:48.064" v="12" actId="2696"/>
        <pc:sldMkLst>
          <pc:docMk/>
          <pc:sldMk cId="1728038456" sldId="2095"/>
        </pc:sldMkLst>
      </pc:sldChg>
      <pc:sldChg chg="del">
        <pc:chgData name="Kelly Stokes" userId="3e5c5154-569e-4d81-aa91-4f91841cdfa9" providerId="ADAL" clId="{E4E76003-CA92-43F7-9E97-A8D59BAFA857}" dt="2022-10-25T15:28:48.311" v="1073" actId="2696"/>
        <pc:sldMkLst>
          <pc:docMk/>
          <pc:sldMk cId="2265116277" sldId="2095"/>
        </pc:sldMkLst>
      </pc:sldChg>
      <pc:sldChg chg="del ord">
        <pc:chgData name="Kelly Stokes" userId="3e5c5154-569e-4d81-aa91-4f91841cdfa9" providerId="ADAL" clId="{E4E76003-CA92-43F7-9E97-A8D59BAFA857}" dt="2022-10-25T14:46:48.064" v="12" actId="2696"/>
        <pc:sldMkLst>
          <pc:docMk/>
          <pc:sldMk cId="3120315519" sldId="2096"/>
        </pc:sldMkLst>
      </pc:sldChg>
      <pc:sldChg chg="modSp add del mod ord">
        <pc:chgData name="Kelly Stokes" userId="3e5c5154-569e-4d81-aa91-4f91841cdfa9" providerId="ADAL" clId="{E4E76003-CA92-43F7-9E97-A8D59BAFA857}" dt="2022-10-25T14:52:17.792" v="104" actId="20577"/>
        <pc:sldMkLst>
          <pc:docMk/>
          <pc:sldMk cId="800913626" sldId="2097"/>
        </pc:sldMkLst>
        <pc:spChg chg="mod">
          <ac:chgData name="Kelly Stokes" userId="3e5c5154-569e-4d81-aa91-4f91841cdfa9" providerId="ADAL" clId="{E4E76003-CA92-43F7-9E97-A8D59BAFA857}" dt="2022-10-25T14:52:17.792" v="104" actId="20577"/>
          <ac:spMkLst>
            <pc:docMk/>
            <pc:sldMk cId="800913626" sldId="2097"/>
            <ac:spMk id="2" creationId="{52DA34BA-82FC-47C5-BCE1-BB65E08B92A1}"/>
          </ac:spMkLst>
        </pc:spChg>
      </pc:sldChg>
      <pc:sldChg chg="modSp add del mod ord">
        <pc:chgData name="Kelly Stokes" userId="3e5c5154-569e-4d81-aa91-4f91841cdfa9" providerId="ADAL" clId="{E4E76003-CA92-43F7-9E97-A8D59BAFA857}" dt="2022-10-25T15:26:46.183" v="1062" actId="20577"/>
        <pc:sldMkLst>
          <pc:docMk/>
          <pc:sldMk cId="1572723271" sldId="2098"/>
        </pc:sldMkLst>
        <pc:spChg chg="mod">
          <ac:chgData name="Kelly Stokes" userId="3e5c5154-569e-4d81-aa91-4f91841cdfa9" providerId="ADAL" clId="{E4E76003-CA92-43F7-9E97-A8D59BAFA857}" dt="2022-10-25T15:26:46.183" v="1062" actId="20577"/>
          <ac:spMkLst>
            <pc:docMk/>
            <pc:sldMk cId="1572723271" sldId="2098"/>
            <ac:spMk id="2" creationId="{52DA34BA-82FC-47C5-BCE1-BB65E08B92A1}"/>
          </ac:spMkLst>
        </pc:spChg>
      </pc:sldChg>
      <pc:sldChg chg="del">
        <pc:chgData name="Kelly Stokes" userId="3e5c5154-569e-4d81-aa91-4f91841cdfa9" providerId="ADAL" clId="{E4E76003-CA92-43F7-9E97-A8D59BAFA857}" dt="2022-10-25T15:28:48.311" v="1073" actId="2696"/>
        <pc:sldMkLst>
          <pc:docMk/>
          <pc:sldMk cId="109028987" sldId="2099"/>
        </pc:sldMkLst>
      </pc:sldChg>
      <pc:sldChg chg="add del ord">
        <pc:chgData name="Kelly Stokes" userId="3e5c5154-569e-4d81-aa91-4f91841cdfa9" providerId="ADAL" clId="{E4E76003-CA92-43F7-9E97-A8D59BAFA857}" dt="2022-10-25T14:52:36.002" v="144" actId="2696"/>
        <pc:sldMkLst>
          <pc:docMk/>
          <pc:sldMk cId="1903045566" sldId="2099"/>
        </pc:sldMkLst>
      </pc:sldChg>
      <pc:sldChg chg="addSp modSp add">
        <pc:chgData name="Kelly Stokes" userId="3e5c5154-569e-4d81-aa91-4f91841cdfa9" providerId="ADAL" clId="{E4E76003-CA92-43F7-9E97-A8D59BAFA857}" dt="2022-10-25T14:52:11.231" v="99" actId="1076"/>
        <pc:sldMkLst>
          <pc:docMk/>
          <pc:sldMk cId="387503458" sldId="2100"/>
        </pc:sldMkLst>
        <pc:picChg chg="add mod">
          <ac:chgData name="Kelly Stokes" userId="3e5c5154-569e-4d81-aa91-4f91841cdfa9" providerId="ADAL" clId="{E4E76003-CA92-43F7-9E97-A8D59BAFA857}" dt="2022-10-25T14:52:11.231" v="99" actId="1076"/>
          <ac:picMkLst>
            <pc:docMk/>
            <pc:sldMk cId="387503458" sldId="2100"/>
            <ac:picMk id="110594" creationId="{20A55E06-8355-3AE2-B284-8E79D08F7AAA}"/>
          </ac:picMkLst>
        </pc:picChg>
      </pc:sldChg>
      <pc:sldChg chg="del ord">
        <pc:chgData name="Kelly Stokes" userId="3e5c5154-569e-4d81-aa91-4f91841cdfa9" providerId="ADAL" clId="{E4E76003-CA92-43F7-9E97-A8D59BAFA857}" dt="2022-10-25T14:47:38.929" v="20" actId="2696"/>
        <pc:sldMkLst>
          <pc:docMk/>
          <pc:sldMk cId="3428138451" sldId="2100"/>
        </pc:sldMkLst>
      </pc:sldChg>
      <pc:sldChg chg="addSp modSp add mod">
        <pc:chgData name="Kelly Stokes" userId="3e5c5154-569e-4d81-aa91-4f91841cdfa9" providerId="ADAL" clId="{E4E76003-CA92-43F7-9E97-A8D59BAFA857}" dt="2022-10-25T15:26:49.622" v="1066" actId="20577"/>
        <pc:sldMkLst>
          <pc:docMk/>
          <pc:sldMk cId="688074283" sldId="2101"/>
        </pc:sldMkLst>
        <pc:spChg chg="mod">
          <ac:chgData name="Kelly Stokes" userId="3e5c5154-569e-4d81-aa91-4f91841cdfa9" providerId="ADAL" clId="{E4E76003-CA92-43F7-9E97-A8D59BAFA857}" dt="2022-10-25T15:26:49.622" v="1066" actId="20577"/>
          <ac:spMkLst>
            <pc:docMk/>
            <pc:sldMk cId="688074283" sldId="2101"/>
            <ac:spMk id="2" creationId="{52DA34BA-82FC-47C5-BCE1-BB65E08B92A1}"/>
          </ac:spMkLst>
        </pc:spChg>
        <pc:picChg chg="add mod">
          <ac:chgData name="Kelly Stokes" userId="3e5c5154-569e-4d81-aa91-4f91841cdfa9" providerId="ADAL" clId="{E4E76003-CA92-43F7-9E97-A8D59BAFA857}" dt="2022-10-25T14:53:01.552" v="147" actId="1076"/>
          <ac:picMkLst>
            <pc:docMk/>
            <pc:sldMk cId="688074283" sldId="2101"/>
            <ac:picMk id="111618" creationId="{4D4A4F9E-C2E5-853E-1B6E-C634B49D0001}"/>
          </ac:picMkLst>
        </pc:picChg>
      </pc:sldChg>
      <pc:sldChg chg="del ord">
        <pc:chgData name="Kelly Stokes" userId="3e5c5154-569e-4d81-aa91-4f91841cdfa9" providerId="ADAL" clId="{E4E76003-CA92-43F7-9E97-A8D59BAFA857}" dt="2022-10-25T14:47:38.929" v="20" actId="2696"/>
        <pc:sldMkLst>
          <pc:docMk/>
          <pc:sldMk cId="1538878510" sldId="2101"/>
        </pc:sldMkLst>
      </pc:sldChg>
      <pc:sldChg chg="del ord">
        <pc:chgData name="Kelly Stokes" userId="3e5c5154-569e-4d81-aa91-4f91841cdfa9" providerId="ADAL" clId="{E4E76003-CA92-43F7-9E97-A8D59BAFA857}" dt="2022-10-25T14:47:38.929" v="20" actId="2696"/>
        <pc:sldMkLst>
          <pc:docMk/>
          <pc:sldMk cId="2423052383" sldId="2102"/>
        </pc:sldMkLst>
      </pc:sldChg>
      <pc:sldChg chg="modSp add mod">
        <pc:chgData name="Kelly Stokes" userId="3e5c5154-569e-4d81-aa91-4f91841cdfa9" providerId="ADAL" clId="{E4E76003-CA92-43F7-9E97-A8D59BAFA857}" dt="2022-10-25T14:53:14.801" v="159" actId="20577"/>
        <pc:sldMkLst>
          <pc:docMk/>
          <pc:sldMk cId="4159498922" sldId="2102"/>
        </pc:sldMkLst>
        <pc:spChg chg="mod">
          <ac:chgData name="Kelly Stokes" userId="3e5c5154-569e-4d81-aa91-4f91841cdfa9" providerId="ADAL" clId="{E4E76003-CA92-43F7-9E97-A8D59BAFA857}" dt="2022-10-25T14:53:14.801" v="159" actId="20577"/>
          <ac:spMkLst>
            <pc:docMk/>
            <pc:sldMk cId="4159498922" sldId="2102"/>
            <ac:spMk id="2" creationId="{52DA34BA-82FC-47C5-BCE1-BB65E08B92A1}"/>
          </ac:spMkLst>
        </pc:spChg>
      </pc:sldChg>
      <pc:sldChg chg="modSp add mod replId">
        <pc:chgData name="Kelly Stokes" userId="3e5c5154-569e-4d81-aa91-4f91841cdfa9" providerId="ADAL" clId="{E4E76003-CA92-43F7-9E97-A8D59BAFA857}" dt="2022-10-25T14:53:34.856" v="181" actId="20577"/>
        <pc:sldMkLst>
          <pc:docMk/>
          <pc:sldMk cId="204779044" sldId="2103"/>
        </pc:sldMkLst>
        <pc:spChg chg="mod">
          <ac:chgData name="Kelly Stokes" userId="3e5c5154-569e-4d81-aa91-4f91841cdfa9" providerId="ADAL" clId="{E4E76003-CA92-43F7-9E97-A8D59BAFA857}" dt="2022-10-25T14:53:34.856" v="181" actId="20577"/>
          <ac:spMkLst>
            <pc:docMk/>
            <pc:sldMk cId="204779044" sldId="2103"/>
            <ac:spMk id="2" creationId="{52DA34BA-82FC-47C5-BCE1-BB65E08B92A1}"/>
          </ac:spMkLst>
        </pc:spChg>
      </pc:sldChg>
      <pc:sldChg chg="addSp modSp add">
        <pc:chgData name="Kelly Stokes" userId="3e5c5154-569e-4d81-aa91-4f91841cdfa9" providerId="ADAL" clId="{E4E76003-CA92-43F7-9E97-A8D59BAFA857}" dt="2022-10-25T14:53:56.474" v="186" actId="14100"/>
        <pc:sldMkLst>
          <pc:docMk/>
          <pc:sldMk cId="365186643" sldId="2104"/>
        </pc:sldMkLst>
        <pc:picChg chg="add mod">
          <ac:chgData name="Kelly Stokes" userId="3e5c5154-569e-4d81-aa91-4f91841cdfa9" providerId="ADAL" clId="{E4E76003-CA92-43F7-9E97-A8D59BAFA857}" dt="2022-10-25T14:53:56.474" v="186" actId="14100"/>
          <ac:picMkLst>
            <pc:docMk/>
            <pc:sldMk cId="365186643" sldId="2104"/>
            <ac:picMk id="112642" creationId="{FEDA3FB5-C7C3-D4C6-B154-10A7378D0313}"/>
          </ac:picMkLst>
        </pc:picChg>
      </pc:sldChg>
      <pc:sldChg chg="add del replId">
        <pc:chgData name="Kelly Stokes" userId="3e5c5154-569e-4d81-aa91-4f91841cdfa9" providerId="ADAL" clId="{E4E76003-CA92-43F7-9E97-A8D59BAFA857}" dt="2022-10-25T14:53:39.128" v="182" actId="2696"/>
        <pc:sldMkLst>
          <pc:docMk/>
          <pc:sldMk cId="3267599409" sldId="2104"/>
        </pc:sldMkLst>
      </pc:sldChg>
      <pc:sldChg chg="addSp modSp add">
        <pc:chgData name="Kelly Stokes" userId="3e5c5154-569e-4d81-aa91-4f91841cdfa9" providerId="ADAL" clId="{E4E76003-CA92-43F7-9E97-A8D59BAFA857}" dt="2022-10-25T14:55:03.109" v="202" actId="732"/>
        <pc:sldMkLst>
          <pc:docMk/>
          <pc:sldMk cId="2472856952" sldId="2105"/>
        </pc:sldMkLst>
        <pc:picChg chg="add mod">
          <ac:chgData name="Kelly Stokes" userId="3e5c5154-569e-4d81-aa91-4f91841cdfa9" providerId="ADAL" clId="{E4E76003-CA92-43F7-9E97-A8D59BAFA857}" dt="2022-10-25T14:55:03.109" v="202" actId="732"/>
          <ac:picMkLst>
            <pc:docMk/>
            <pc:sldMk cId="2472856952" sldId="2105"/>
            <ac:picMk id="113666" creationId="{00498C76-B56C-0A71-E5C5-16C1F019E249}"/>
          </ac:picMkLst>
        </pc:picChg>
      </pc:sldChg>
      <pc:sldChg chg="addSp modSp add">
        <pc:chgData name="Kelly Stokes" userId="3e5c5154-569e-4d81-aa91-4f91841cdfa9" providerId="ADAL" clId="{E4E76003-CA92-43F7-9E97-A8D59BAFA857}" dt="2022-10-25T14:56:09.930" v="216" actId="14100"/>
        <pc:sldMkLst>
          <pc:docMk/>
          <pc:sldMk cId="2675657273" sldId="2106"/>
        </pc:sldMkLst>
        <pc:picChg chg="add mod">
          <ac:chgData name="Kelly Stokes" userId="3e5c5154-569e-4d81-aa91-4f91841cdfa9" providerId="ADAL" clId="{E4E76003-CA92-43F7-9E97-A8D59BAFA857}" dt="2022-10-25T14:56:09.930" v="216" actId="14100"/>
          <ac:picMkLst>
            <pc:docMk/>
            <pc:sldMk cId="2675657273" sldId="2106"/>
            <ac:picMk id="114690" creationId="{BD407501-D892-8F61-BFB5-9C06048D1971}"/>
          </ac:picMkLst>
        </pc:picChg>
      </pc:sldChg>
      <pc:sldChg chg="addSp modSp add">
        <pc:chgData name="Kelly Stokes" userId="3e5c5154-569e-4d81-aa91-4f91841cdfa9" providerId="ADAL" clId="{E4E76003-CA92-43F7-9E97-A8D59BAFA857}" dt="2022-10-25T14:56:58.042" v="232" actId="1076"/>
        <pc:sldMkLst>
          <pc:docMk/>
          <pc:sldMk cId="2549128750" sldId="2107"/>
        </pc:sldMkLst>
        <pc:picChg chg="add mod">
          <ac:chgData name="Kelly Stokes" userId="3e5c5154-569e-4d81-aa91-4f91841cdfa9" providerId="ADAL" clId="{E4E76003-CA92-43F7-9E97-A8D59BAFA857}" dt="2022-10-25T14:56:58.042" v="232" actId="1076"/>
          <ac:picMkLst>
            <pc:docMk/>
            <pc:sldMk cId="2549128750" sldId="2107"/>
            <ac:picMk id="115714" creationId="{92A0ECBE-F684-E09E-B358-548B6A36A4DE}"/>
          </ac:picMkLst>
        </pc:picChg>
      </pc:sldChg>
      <pc:sldChg chg="addSp delSp modSp add mod">
        <pc:chgData name="Kelly Stokes" userId="3e5c5154-569e-4d81-aa91-4f91841cdfa9" providerId="ADAL" clId="{E4E76003-CA92-43F7-9E97-A8D59BAFA857}" dt="2022-10-25T15:04:44.092" v="290" actId="1076"/>
        <pc:sldMkLst>
          <pc:docMk/>
          <pc:sldMk cId="2383277097" sldId="2108"/>
        </pc:sldMkLst>
        <pc:spChg chg="mod">
          <ac:chgData name="Kelly Stokes" userId="3e5c5154-569e-4d81-aa91-4f91841cdfa9" providerId="ADAL" clId="{E4E76003-CA92-43F7-9E97-A8D59BAFA857}" dt="2022-10-25T15:04:44.092" v="290" actId="1076"/>
          <ac:spMkLst>
            <pc:docMk/>
            <pc:sldMk cId="2383277097" sldId="2108"/>
            <ac:spMk id="2" creationId="{52DA34BA-82FC-47C5-BCE1-BB65E08B92A1}"/>
          </ac:spMkLst>
        </pc:spChg>
        <pc:picChg chg="add del">
          <ac:chgData name="Kelly Stokes" userId="3e5c5154-569e-4d81-aa91-4f91841cdfa9" providerId="ADAL" clId="{E4E76003-CA92-43F7-9E97-A8D59BAFA857}" dt="2022-10-25T15:04:34.825" v="285" actId="22"/>
          <ac:picMkLst>
            <pc:docMk/>
            <pc:sldMk cId="2383277097" sldId="2108"/>
            <ac:picMk id="4" creationId="{192D50FC-C670-C21C-2EDC-6FE834215D9E}"/>
          </ac:picMkLst>
        </pc:picChg>
      </pc:sldChg>
      <pc:sldChg chg="add">
        <pc:chgData name="Kelly Stokes" userId="3e5c5154-569e-4d81-aa91-4f91841cdfa9" providerId="ADAL" clId="{E4E76003-CA92-43F7-9E97-A8D59BAFA857}" dt="2022-10-25T15:04:56.730" v="293" actId="2890"/>
        <pc:sldMkLst>
          <pc:docMk/>
          <pc:sldMk cId="403326218" sldId="2109"/>
        </pc:sldMkLst>
      </pc:sldChg>
      <pc:sldChg chg="modSp add mod">
        <pc:chgData name="Kelly Stokes" userId="3e5c5154-569e-4d81-aa91-4f91841cdfa9" providerId="ADAL" clId="{E4E76003-CA92-43F7-9E97-A8D59BAFA857}" dt="2022-10-25T15:05:03.246" v="299" actId="20577"/>
        <pc:sldMkLst>
          <pc:docMk/>
          <pc:sldMk cId="1986274542" sldId="2110"/>
        </pc:sldMkLst>
        <pc:spChg chg="mod">
          <ac:chgData name="Kelly Stokes" userId="3e5c5154-569e-4d81-aa91-4f91841cdfa9" providerId="ADAL" clId="{E4E76003-CA92-43F7-9E97-A8D59BAFA857}" dt="2022-10-25T15:05:03.246" v="299" actId="20577"/>
          <ac:spMkLst>
            <pc:docMk/>
            <pc:sldMk cId="1986274542" sldId="2110"/>
            <ac:spMk id="2" creationId="{52DA34BA-82FC-47C5-BCE1-BB65E08B92A1}"/>
          </ac:spMkLst>
        </pc:spChg>
      </pc:sldChg>
      <pc:sldChg chg="modSp add mod">
        <pc:chgData name="Kelly Stokes" userId="3e5c5154-569e-4d81-aa91-4f91841cdfa9" providerId="ADAL" clId="{E4E76003-CA92-43F7-9E97-A8D59BAFA857}" dt="2022-10-25T15:06:21.811" v="357" actId="1076"/>
        <pc:sldMkLst>
          <pc:docMk/>
          <pc:sldMk cId="3838362618" sldId="2111"/>
        </pc:sldMkLst>
        <pc:spChg chg="mod">
          <ac:chgData name="Kelly Stokes" userId="3e5c5154-569e-4d81-aa91-4f91841cdfa9" providerId="ADAL" clId="{E4E76003-CA92-43F7-9E97-A8D59BAFA857}" dt="2022-10-25T15:06:21.811" v="357" actId="1076"/>
          <ac:spMkLst>
            <pc:docMk/>
            <pc:sldMk cId="3838362618" sldId="2111"/>
            <ac:spMk id="2" creationId="{52DA34BA-82FC-47C5-BCE1-BB65E08B92A1}"/>
          </ac:spMkLst>
        </pc:spChg>
      </pc:sldChg>
      <pc:sldChg chg="add">
        <pc:chgData name="Kelly Stokes" userId="3e5c5154-569e-4d81-aa91-4f91841cdfa9" providerId="ADAL" clId="{E4E76003-CA92-43F7-9E97-A8D59BAFA857}" dt="2022-10-25T15:06:44.364" v="363" actId="2890"/>
        <pc:sldMkLst>
          <pc:docMk/>
          <pc:sldMk cId="303980643" sldId="2112"/>
        </pc:sldMkLst>
      </pc:sldChg>
      <pc:sldChg chg="modSp add mod">
        <pc:chgData name="Kelly Stokes" userId="3e5c5154-569e-4d81-aa91-4f91841cdfa9" providerId="ADAL" clId="{E4E76003-CA92-43F7-9E97-A8D59BAFA857}" dt="2022-10-25T15:06:49.971" v="368" actId="20577"/>
        <pc:sldMkLst>
          <pc:docMk/>
          <pc:sldMk cId="3145338660" sldId="2113"/>
        </pc:sldMkLst>
        <pc:spChg chg="mod">
          <ac:chgData name="Kelly Stokes" userId="3e5c5154-569e-4d81-aa91-4f91841cdfa9" providerId="ADAL" clId="{E4E76003-CA92-43F7-9E97-A8D59BAFA857}" dt="2022-10-25T15:06:49.971" v="368" actId="20577"/>
          <ac:spMkLst>
            <pc:docMk/>
            <pc:sldMk cId="3145338660" sldId="2113"/>
            <ac:spMk id="2" creationId="{52DA34BA-82FC-47C5-BCE1-BB65E08B92A1}"/>
          </ac:spMkLst>
        </pc:spChg>
      </pc:sldChg>
      <pc:sldChg chg="modSp add mod">
        <pc:chgData name="Kelly Stokes" userId="3e5c5154-569e-4d81-aa91-4f91841cdfa9" providerId="ADAL" clId="{E4E76003-CA92-43F7-9E97-A8D59BAFA857}" dt="2022-10-25T15:08:07.971" v="443" actId="1076"/>
        <pc:sldMkLst>
          <pc:docMk/>
          <pc:sldMk cId="21454285" sldId="2114"/>
        </pc:sldMkLst>
        <pc:spChg chg="mod">
          <ac:chgData name="Kelly Stokes" userId="3e5c5154-569e-4d81-aa91-4f91841cdfa9" providerId="ADAL" clId="{E4E76003-CA92-43F7-9E97-A8D59BAFA857}" dt="2022-10-25T15:08:07.971" v="443" actId="1076"/>
          <ac:spMkLst>
            <pc:docMk/>
            <pc:sldMk cId="21454285" sldId="2114"/>
            <ac:spMk id="2" creationId="{52DA34BA-82FC-47C5-BCE1-BB65E08B92A1}"/>
          </ac:spMkLst>
        </pc:spChg>
      </pc:sldChg>
      <pc:sldChg chg="add">
        <pc:chgData name="Kelly Stokes" userId="3e5c5154-569e-4d81-aa91-4f91841cdfa9" providerId="ADAL" clId="{E4E76003-CA92-43F7-9E97-A8D59BAFA857}" dt="2022-10-25T15:08:21.873" v="445" actId="2890"/>
        <pc:sldMkLst>
          <pc:docMk/>
          <pc:sldMk cId="2538848443" sldId="2115"/>
        </pc:sldMkLst>
      </pc:sldChg>
      <pc:sldChg chg="modSp add mod">
        <pc:chgData name="Kelly Stokes" userId="3e5c5154-569e-4d81-aa91-4f91841cdfa9" providerId="ADAL" clId="{E4E76003-CA92-43F7-9E97-A8D59BAFA857}" dt="2022-10-25T15:08:27.844" v="452" actId="20577"/>
        <pc:sldMkLst>
          <pc:docMk/>
          <pc:sldMk cId="966324823" sldId="2116"/>
        </pc:sldMkLst>
        <pc:spChg chg="mod">
          <ac:chgData name="Kelly Stokes" userId="3e5c5154-569e-4d81-aa91-4f91841cdfa9" providerId="ADAL" clId="{E4E76003-CA92-43F7-9E97-A8D59BAFA857}" dt="2022-10-25T15:08:27.844" v="452" actId="20577"/>
          <ac:spMkLst>
            <pc:docMk/>
            <pc:sldMk cId="966324823" sldId="2116"/>
            <ac:spMk id="2" creationId="{52DA34BA-82FC-47C5-BCE1-BB65E08B92A1}"/>
          </ac:spMkLst>
        </pc:spChg>
      </pc:sldChg>
      <pc:sldChg chg="addSp modSp add">
        <pc:chgData name="Kelly Stokes" userId="3e5c5154-569e-4d81-aa91-4f91841cdfa9" providerId="ADAL" clId="{E4E76003-CA92-43F7-9E97-A8D59BAFA857}" dt="2022-10-25T15:09:39.546" v="530" actId="1076"/>
        <pc:sldMkLst>
          <pc:docMk/>
          <pc:sldMk cId="904010268" sldId="2117"/>
        </pc:sldMkLst>
        <pc:picChg chg="add mod">
          <ac:chgData name="Kelly Stokes" userId="3e5c5154-569e-4d81-aa91-4f91841cdfa9" providerId="ADAL" clId="{E4E76003-CA92-43F7-9E97-A8D59BAFA857}" dt="2022-10-25T15:09:39.546" v="530" actId="1076"/>
          <ac:picMkLst>
            <pc:docMk/>
            <pc:sldMk cId="904010268" sldId="2117"/>
            <ac:picMk id="116738" creationId="{2149B0CE-FFE6-0212-F0BD-81D1A3A16C20}"/>
          </ac:picMkLst>
        </pc:picChg>
      </pc:sldChg>
      <pc:sldChg chg="delSp modSp add mod">
        <pc:chgData name="Kelly Stokes" userId="3e5c5154-569e-4d81-aa91-4f91841cdfa9" providerId="ADAL" clId="{E4E76003-CA92-43F7-9E97-A8D59BAFA857}" dt="2022-10-25T15:09:46.896" v="533" actId="20577"/>
        <pc:sldMkLst>
          <pc:docMk/>
          <pc:sldMk cId="2308972007" sldId="2118"/>
        </pc:sldMkLst>
        <pc:spChg chg="mod">
          <ac:chgData name="Kelly Stokes" userId="3e5c5154-569e-4d81-aa91-4f91841cdfa9" providerId="ADAL" clId="{E4E76003-CA92-43F7-9E97-A8D59BAFA857}" dt="2022-10-25T15:09:46.896" v="533" actId="20577"/>
          <ac:spMkLst>
            <pc:docMk/>
            <pc:sldMk cId="2308972007" sldId="2118"/>
            <ac:spMk id="2" creationId="{52DA34BA-82FC-47C5-BCE1-BB65E08B92A1}"/>
          </ac:spMkLst>
        </pc:spChg>
        <pc:picChg chg="del">
          <ac:chgData name="Kelly Stokes" userId="3e5c5154-569e-4d81-aa91-4f91841cdfa9" providerId="ADAL" clId="{E4E76003-CA92-43F7-9E97-A8D59BAFA857}" dt="2022-10-25T15:09:45.232" v="532" actId="478"/>
          <ac:picMkLst>
            <pc:docMk/>
            <pc:sldMk cId="2308972007" sldId="2118"/>
            <ac:picMk id="116738" creationId="{2149B0CE-FFE6-0212-F0BD-81D1A3A16C20}"/>
          </ac:picMkLst>
        </pc:picChg>
      </pc:sldChg>
      <pc:sldChg chg="addSp modSp add mod">
        <pc:chgData name="Kelly Stokes" userId="3e5c5154-569e-4d81-aa91-4f91841cdfa9" providerId="ADAL" clId="{E4E76003-CA92-43F7-9E97-A8D59BAFA857}" dt="2022-10-25T15:10:17.197" v="543" actId="1076"/>
        <pc:sldMkLst>
          <pc:docMk/>
          <pc:sldMk cId="481937035" sldId="2119"/>
        </pc:sldMkLst>
        <pc:spChg chg="add mod">
          <ac:chgData name="Kelly Stokes" userId="3e5c5154-569e-4d81-aa91-4f91841cdfa9" providerId="ADAL" clId="{E4E76003-CA92-43F7-9E97-A8D59BAFA857}" dt="2022-10-25T15:10:17.197" v="543" actId="1076"/>
          <ac:spMkLst>
            <pc:docMk/>
            <pc:sldMk cId="481937035" sldId="2119"/>
            <ac:spMk id="3" creationId="{0AEC5C0B-303C-4DC1-596E-77E1962E84B6}"/>
          </ac:spMkLst>
        </pc:spChg>
      </pc:sldChg>
      <pc:sldChg chg="modSp add mod">
        <pc:chgData name="Kelly Stokes" userId="3e5c5154-569e-4d81-aa91-4f91841cdfa9" providerId="ADAL" clId="{E4E76003-CA92-43F7-9E97-A8D59BAFA857}" dt="2022-10-25T15:09:56.623" v="541" actId="20577"/>
        <pc:sldMkLst>
          <pc:docMk/>
          <pc:sldMk cId="508096188" sldId="2120"/>
        </pc:sldMkLst>
        <pc:spChg chg="mod">
          <ac:chgData name="Kelly Stokes" userId="3e5c5154-569e-4d81-aa91-4f91841cdfa9" providerId="ADAL" clId="{E4E76003-CA92-43F7-9E97-A8D59BAFA857}" dt="2022-10-25T15:09:56.623" v="541" actId="20577"/>
          <ac:spMkLst>
            <pc:docMk/>
            <pc:sldMk cId="508096188" sldId="2120"/>
            <ac:spMk id="2" creationId="{52DA34BA-82FC-47C5-BCE1-BB65E08B92A1}"/>
          </ac:spMkLst>
        </pc:spChg>
      </pc:sldChg>
      <pc:sldChg chg="addSp modSp add">
        <pc:chgData name="Kelly Stokes" userId="3e5c5154-569e-4d81-aa91-4f91841cdfa9" providerId="ADAL" clId="{E4E76003-CA92-43F7-9E97-A8D59BAFA857}" dt="2022-10-25T15:11:14.176" v="586" actId="14100"/>
        <pc:sldMkLst>
          <pc:docMk/>
          <pc:sldMk cId="2534636623" sldId="2121"/>
        </pc:sldMkLst>
        <pc:picChg chg="add mod">
          <ac:chgData name="Kelly Stokes" userId="3e5c5154-569e-4d81-aa91-4f91841cdfa9" providerId="ADAL" clId="{E4E76003-CA92-43F7-9E97-A8D59BAFA857}" dt="2022-10-25T15:11:14.176" v="586" actId="14100"/>
          <ac:picMkLst>
            <pc:docMk/>
            <pc:sldMk cId="2534636623" sldId="2121"/>
            <ac:picMk id="118786" creationId="{2CAFA69F-D0F0-673D-A354-2DBE9BF561E1}"/>
          </ac:picMkLst>
        </pc:picChg>
      </pc:sldChg>
      <pc:sldChg chg="delSp modSp add mod">
        <pc:chgData name="Kelly Stokes" userId="3e5c5154-569e-4d81-aa91-4f91841cdfa9" providerId="ADAL" clId="{E4E76003-CA92-43F7-9E97-A8D59BAFA857}" dt="2022-10-25T15:11:22.135" v="589" actId="20577"/>
        <pc:sldMkLst>
          <pc:docMk/>
          <pc:sldMk cId="725977097" sldId="2122"/>
        </pc:sldMkLst>
        <pc:spChg chg="mod">
          <ac:chgData name="Kelly Stokes" userId="3e5c5154-569e-4d81-aa91-4f91841cdfa9" providerId="ADAL" clId="{E4E76003-CA92-43F7-9E97-A8D59BAFA857}" dt="2022-10-25T15:11:22.135" v="589" actId="20577"/>
          <ac:spMkLst>
            <pc:docMk/>
            <pc:sldMk cId="725977097" sldId="2122"/>
            <ac:spMk id="2" creationId="{52DA34BA-82FC-47C5-BCE1-BB65E08B92A1}"/>
          </ac:spMkLst>
        </pc:spChg>
        <pc:picChg chg="del">
          <ac:chgData name="Kelly Stokes" userId="3e5c5154-569e-4d81-aa91-4f91841cdfa9" providerId="ADAL" clId="{E4E76003-CA92-43F7-9E97-A8D59BAFA857}" dt="2022-10-25T15:11:20.472" v="588" actId="478"/>
          <ac:picMkLst>
            <pc:docMk/>
            <pc:sldMk cId="725977097" sldId="2122"/>
            <ac:picMk id="118786" creationId="{2CAFA69F-D0F0-673D-A354-2DBE9BF561E1}"/>
          </ac:picMkLst>
        </pc:picChg>
      </pc:sldChg>
      <pc:sldChg chg="addSp modSp add mod">
        <pc:chgData name="Kelly Stokes" userId="3e5c5154-569e-4d81-aa91-4f91841cdfa9" providerId="ADAL" clId="{E4E76003-CA92-43F7-9E97-A8D59BAFA857}" dt="2022-10-25T15:11:48.879" v="600" actId="14100"/>
        <pc:sldMkLst>
          <pc:docMk/>
          <pc:sldMk cId="1785662394" sldId="2123"/>
        </pc:sldMkLst>
        <pc:spChg chg="add mod">
          <ac:chgData name="Kelly Stokes" userId="3e5c5154-569e-4d81-aa91-4f91841cdfa9" providerId="ADAL" clId="{E4E76003-CA92-43F7-9E97-A8D59BAFA857}" dt="2022-10-25T15:11:48.879" v="600" actId="14100"/>
          <ac:spMkLst>
            <pc:docMk/>
            <pc:sldMk cId="1785662394" sldId="2123"/>
            <ac:spMk id="3" creationId="{E9EE1D2E-DCC3-154C-F441-4D9F599893DA}"/>
          </ac:spMkLst>
        </pc:spChg>
      </pc:sldChg>
      <pc:sldChg chg="modSp add mod">
        <pc:chgData name="Kelly Stokes" userId="3e5c5154-569e-4d81-aa91-4f91841cdfa9" providerId="ADAL" clId="{E4E76003-CA92-43F7-9E97-A8D59BAFA857}" dt="2022-10-25T15:11:33.451" v="597" actId="20577"/>
        <pc:sldMkLst>
          <pc:docMk/>
          <pc:sldMk cId="391405567" sldId="2124"/>
        </pc:sldMkLst>
        <pc:spChg chg="mod">
          <ac:chgData name="Kelly Stokes" userId="3e5c5154-569e-4d81-aa91-4f91841cdfa9" providerId="ADAL" clId="{E4E76003-CA92-43F7-9E97-A8D59BAFA857}" dt="2022-10-25T15:11:33.451" v="597" actId="20577"/>
          <ac:spMkLst>
            <pc:docMk/>
            <pc:sldMk cId="391405567" sldId="2124"/>
            <ac:spMk id="2" creationId="{52DA34BA-82FC-47C5-BCE1-BB65E08B92A1}"/>
          </ac:spMkLst>
        </pc:spChg>
      </pc:sldChg>
      <pc:sldChg chg="modSp add mod">
        <pc:chgData name="Kelly Stokes" userId="3e5c5154-569e-4d81-aa91-4f91841cdfa9" providerId="ADAL" clId="{E4E76003-CA92-43F7-9E97-A8D59BAFA857}" dt="2022-10-25T15:14:21.250" v="637" actId="20577"/>
        <pc:sldMkLst>
          <pc:docMk/>
          <pc:sldMk cId="1949453856" sldId="2125"/>
        </pc:sldMkLst>
        <pc:spChg chg="mod">
          <ac:chgData name="Kelly Stokes" userId="3e5c5154-569e-4d81-aa91-4f91841cdfa9" providerId="ADAL" clId="{E4E76003-CA92-43F7-9E97-A8D59BAFA857}" dt="2022-10-25T15:14:21.250" v="637" actId="20577"/>
          <ac:spMkLst>
            <pc:docMk/>
            <pc:sldMk cId="1949453856" sldId="2125"/>
            <ac:spMk id="2" creationId="{02FB8773-AD3E-2543-510F-CEE32E75C793}"/>
          </ac:spMkLst>
        </pc:spChg>
      </pc:sldChg>
      <pc:sldChg chg="modSp add mod">
        <pc:chgData name="Kelly Stokes" userId="3e5c5154-569e-4d81-aa91-4f91841cdfa9" providerId="ADAL" clId="{E4E76003-CA92-43F7-9E97-A8D59BAFA857}" dt="2022-10-25T15:14:18.575" v="635" actId="20577"/>
        <pc:sldMkLst>
          <pc:docMk/>
          <pc:sldMk cId="630193447" sldId="2126"/>
        </pc:sldMkLst>
        <pc:spChg chg="mod">
          <ac:chgData name="Kelly Stokes" userId="3e5c5154-569e-4d81-aa91-4f91841cdfa9" providerId="ADAL" clId="{E4E76003-CA92-43F7-9E97-A8D59BAFA857}" dt="2022-10-25T15:14:18.575" v="635" actId="20577"/>
          <ac:spMkLst>
            <pc:docMk/>
            <pc:sldMk cId="630193447" sldId="2126"/>
            <ac:spMk id="2" creationId="{02FB8773-AD3E-2543-510F-CEE32E75C793}"/>
          </ac:spMkLst>
        </pc:spChg>
      </pc:sldChg>
      <pc:sldChg chg="modSp add mod">
        <pc:chgData name="Kelly Stokes" userId="3e5c5154-569e-4d81-aa91-4f91841cdfa9" providerId="ADAL" clId="{E4E76003-CA92-43F7-9E97-A8D59BAFA857}" dt="2022-10-25T15:15:56.224" v="666" actId="20577"/>
        <pc:sldMkLst>
          <pc:docMk/>
          <pc:sldMk cId="221671657" sldId="2127"/>
        </pc:sldMkLst>
        <pc:spChg chg="mod">
          <ac:chgData name="Kelly Stokes" userId="3e5c5154-569e-4d81-aa91-4f91841cdfa9" providerId="ADAL" clId="{E4E76003-CA92-43F7-9E97-A8D59BAFA857}" dt="2022-10-25T15:15:56.224" v="666" actId="20577"/>
          <ac:spMkLst>
            <pc:docMk/>
            <pc:sldMk cId="221671657" sldId="2127"/>
            <ac:spMk id="2" creationId="{52DA34BA-82FC-47C5-BCE1-BB65E08B92A1}"/>
          </ac:spMkLst>
        </pc:spChg>
      </pc:sldChg>
      <pc:sldChg chg="modSp add mod">
        <pc:chgData name="Kelly Stokes" userId="3e5c5154-569e-4d81-aa91-4f91841cdfa9" providerId="ADAL" clId="{E4E76003-CA92-43F7-9E97-A8D59BAFA857}" dt="2022-10-25T15:21:48.182" v="927" actId="13926"/>
        <pc:sldMkLst>
          <pc:docMk/>
          <pc:sldMk cId="4091992126" sldId="2128"/>
        </pc:sldMkLst>
        <pc:spChg chg="mod">
          <ac:chgData name="Kelly Stokes" userId="3e5c5154-569e-4d81-aa91-4f91841cdfa9" providerId="ADAL" clId="{E4E76003-CA92-43F7-9E97-A8D59BAFA857}" dt="2022-10-25T15:21:45.935" v="926" actId="13926"/>
          <ac:spMkLst>
            <pc:docMk/>
            <pc:sldMk cId="4091992126" sldId="2128"/>
            <ac:spMk id="2" creationId="{02FB8773-AD3E-2543-510F-CEE32E75C793}"/>
          </ac:spMkLst>
        </pc:spChg>
        <pc:spChg chg="mod">
          <ac:chgData name="Kelly Stokes" userId="3e5c5154-569e-4d81-aa91-4f91841cdfa9" providerId="ADAL" clId="{E4E76003-CA92-43F7-9E97-A8D59BAFA857}" dt="2022-10-25T15:21:48.182" v="927" actId="13926"/>
          <ac:spMkLst>
            <pc:docMk/>
            <pc:sldMk cId="4091992126" sldId="2128"/>
            <ac:spMk id="3" creationId="{E500F0D3-C8EE-77CA-D8A5-2252D46724AA}"/>
          </ac:spMkLst>
        </pc:spChg>
      </pc:sldChg>
      <pc:sldChg chg="modSp add mod">
        <pc:chgData name="Kelly Stokes" userId="3e5c5154-569e-4d81-aa91-4f91841cdfa9" providerId="ADAL" clId="{E4E76003-CA92-43F7-9E97-A8D59BAFA857}" dt="2022-10-25T15:23:51.586" v="1006" actId="13926"/>
        <pc:sldMkLst>
          <pc:docMk/>
          <pc:sldMk cId="1839987694" sldId="2129"/>
        </pc:sldMkLst>
        <pc:spChg chg="mod">
          <ac:chgData name="Kelly Stokes" userId="3e5c5154-569e-4d81-aa91-4f91841cdfa9" providerId="ADAL" clId="{E4E76003-CA92-43F7-9E97-A8D59BAFA857}" dt="2022-10-25T15:23:51.586" v="1006" actId="13926"/>
          <ac:spMkLst>
            <pc:docMk/>
            <pc:sldMk cId="1839987694" sldId="2129"/>
            <ac:spMk id="2" creationId="{02FB8773-AD3E-2543-510F-CEE32E75C793}"/>
          </ac:spMkLst>
        </pc:spChg>
      </pc:sldChg>
      <pc:sldChg chg="modSp add mod">
        <pc:chgData name="Kelly Stokes" userId="3e5c5154-569e-4d81-aa91-4f91841cdfa9" providerId="ADAL" clId="{E4E76003-CA92-43F7-9E97-A8D59BAFA857}" dt="2022-10-25T15:25:10.909" v="1056" actId="20577"/>
        <pc:sldMkLst>
          <pc:docMk/>
          <pc:sldMk cId="1216161275" sldId="2130"/>
        </pc:sldMkLst>
        <pc:spChg chg="mod">
          <ac:chgData name="Kelly Stokes" userId="3e5c5154-569e-4d81-aa91-4f91841cdfa9" providerId="ADAL" clId="{E4E76003-CA92-43F7-9E97-A8D59BAFA857}" dt="2022-10-25T15:25:10.909" v="1056" actId="20577"/>
          <ac:spMkLst>
            <pc:docMk/>
            <pc:sldMk cId="1216161275" sldId="2130"/>
            <ac:spMk id="2" creationId="{02FB8773-AD3E-2543-510F-CEE32E75C793}"/>
          </ac:spMkLst>
        </pc:spChg>
      </pc:sldChg>
      <pc:sldChg chg="modSp mod">
        <pc:chgData name="Kelly Stokes" userId="3e5c5154-569e-4d81-aa91-4f91841cdfa9" providerId="ADAL" clId="{E4E76003-CA92-43F7-9E97-A8D59BAFA857}" dt="2022-10-25T15:27:01.684" v="1068" actId="20577"/>
        <pc:sldMkLst>
          <pc:docMk/>
          <pc:sldMk cId="1838225377" sldId="2138"/>
        </pc:sldMkLst>
        <pc:spChg chg="mod">
          <ac:chgData name="Kelly Stokes" userId="3e5c5154-569e-4d81-aa91-4f91841cdfa9" providerId="ADAL" clId="{E4E76003-CA92-43F7-9E97-A8D59BAFA857}" dt="2022-10-25T15:27:01.684" v="1068" actId="20577"/>
          <ac:spMkLst>
            <pc:docMk/>
            <pc:sldMk cId="1838225377" sldId="2138"/>
            <ac:spMk id="2" creationId="{52DA34BA-82FC-47C5-BCE1-BB65E08B92A1}"/>
          </ac:spMkLst>
        </pc:spChg>
      </pc:sldChg>
      <pc:sldChg chg="modSp mod">
        <pc:chgData name="Kelly Stokes" userId="3e5c5154-569e-4d81-aa91-4f91841cdfa9" providerId="ADAL" clId="{E4E76003-CA92-43F7-9E97-A8D59BAFA857}" dt="2022-10-25T15:26:35.233" v="1058" actId="20577"/>
        <pc:sldMkLst>
          <pc:docMk/>
          <pc:sldMk cId="1523676869" sldId="2139"/>
        </pc:sldMkLst>
        <pc:spChg chg="mod">
          <ac:chgData name="Kelly Stokes" userId="3e5c5154-569e-4d81-aa91-4f91841cdfa9" providerId="ADAL" clId="{E4E76003-CA92-43F7-9E97-A8D59BAFA857}" dt="2022-10-25T15:26:35.233" v="1058" actId="20577"/>
          <ac:spMkLst>
            <pc:docMk/>
            <pc:sldMk cId="1523676869" sldId="2139"/>
            <ac:spMk id="2" creationId="{52DA34BA-82FC-47C5-BCE1-BB65E08B92A1}"/>
          </ac:spMkLst>
        </pc:spChg>
      </pc:sldChg>
      <pc:sldChg chg="del">
        <pc:chgData name="Kelly Stokes" userId="3e5c5154-569e-4d81-aa91-4f91841cdfa9" providerId="ADAL" clId="{E4E76003-CA92-43F7-9E97-A8D59BAFA857}" dt="2022-10-25T15:27:59.679" v="1069" actId="2696"/>
        <pc:sldMkLst>
          <pc:docMk/>
          <pc:sldMk cId="2136940400" sldId="2147"/>
        </pc:sldMkLst>
      </pc:sldChg>
      <pc:sldChg chg="del">
        <pc:chgData name="Kelly Stokes" userId="3e5c5154-569e-4d81-aa91-4f91841cdfa9" providerId="ADAL" clId="{E4E76003-CA92-43F7-9E97-A8D59BAFA857}" dt="2022-10-25T15:27:59.679" v="1069" actId="2696"/>
        <pc:sldMkLst>
          <pc:docMk/>
          <pc:sldMk cId="1025251976" sldId="2148"/>
        </pc:sldMkLst>
      </pc:sldChg>
      <pc:sldChg chg="del">
        <pc:chgData name="Kelly Stokes" userId="3e5c5154-569e-4d81-aa91-4f91841cdfa9" providerId="ADAL" clId="{E4E76003-CA92-43F7-9E97-A8D59BAFA857}" dt="2022-10-25T15:27:59.679" v="1069" actId="2696"/>
        <pc:sldMkLst>
          <pc:docMk/>
          <pc:sldMk cId="1340731022" sldId="2149"/>
        </pc:sldMkLst>
      </pc:sldChg>
      <pc:sldChg chg="del">
        <pc:chgData name="Kelly Stokes" userId="3e5c5154-569e-4d81-aa91-4f91841cdfa9" providerId="ADAL" clId="{E4E76003-CA92-43F7-9E97-A8D59BAFA857}" dt="2022-10-25T15:27:59.679" v="1069" actId="2696"/>
        <pc:sldMkLst>
          <pc:docMk/>
          <pc:sldMk cId="300933526" sldId="2150"/>
        </pc:sldMkLst>
      </pc:sldChg>
      <pc:sldChg chg="del">
        <pc:chgData name="Kelly Stokes" userId="3e5c5154-569e-4d81-aa91-4f91841cdfa9" providerId="ADAL" clId="{E4E76003-CA92-43F7-9E97-A8D59BAFA857}" dt="2022-10-25T15:27:59.679" v="1069" actId="2696"/>
        <pc:sldMkLst>
          <pc:docMk/>
          <pc:sldMk cId="507784638" sldId="2151"/>
        </pc:sldMkLst>
      </pc:sldChg>
      <pc:sldChg chg="del">
        <pc:chgData name="Kelly Stokes" userId="3e5c5154-569e-4d81-aa91-4f91841cdfa9" providerId="ADAL" clId="{E4E76003-CA92-43F7-9E97-A8D59BAFA857}" dt="2022-10-25T15:27:59.679" v="1069" actId="2696"/>
        <pc:sldMkLst>
          <pc:docMk/>
          <pc:sldMk cId="2080697870" sldId="2152"/>
        </pc:sldMkLst>
      </pc:sldChg>
      <pc:sldChg chg="modSp mod">
        <pc:chgData name="Kelly Stokes" userId="3e5c5154-569e-4d81-aa91-4f91841cdfa9" providerId="ADAL" clId="{E4E76003-CA92-43F7-9E97-A8D59BAFA857}" dt="2022-10-25T15:29:01.254" v="1077" actId="20577"/>
        <pc:sldMkLst>
          <pc:docMk/>
          <pc:sldMk cId="2656546059" sldId="2157"/>
        </pc:sldMkLst>
        <pc:spChg chg="mod">
          <ac:chgData name="Kelly Stokes" userId="3e5c5154-569e-4d81-aa91-4f91841cdfa9" providerId="ADAL" clId="{E4E76003-CA92-43F7-9E97-A8D59BAFA857}" dt="2022-10-25T15:29:01.254" v="1077" actId="20577"/>
          <ac:spMkLst>
            <pc:docMk/>
            <pc:sldMk cId="2656546059" sldId="2157"/>
            <ac:spMk id="2" creationId="{52DA34BA-82FC-47C5-BCE1-BB65E08B92A1}"/>
          </ac:spMkLst>
        </pc:spChg>
      </pc:sldChg>
      <pc:sldChg chg="modSp mod">
        <pc:chgData name="Kelly Stokes" userId="3e5c5154-569e-4d81-aa91-4f91841cdfa9" providerId="ADAL" clId="{E4E76003-CA92-43F7-9E97-A8D59BAFA857}" dt="2022-10-25T15:29:07.995" v="1081" actId="20577"/>
        <pc:sldMkLst>
          <pc:docMk/>
          <pc:sldMk cId="2032375906" sldId="2158"/>
        </pc:sldMkLst>
        <pc:spChg chg="mod">
          <ac:chgData name="Kelly Stokes" userId="3e5c5154-569e-4d81-aa91-4f91841cdfa9" providerId="ADAL" clId="{E4E76003-CA92-43F7-9E97-A8D59BAFA857}" dt="2022-10-25T15:29:07.995" v="1081" actId="20577"/>
          <ac:spMkLst>
            <pc:docMk/>
            <pc:sldMk cId="2032375906" sldId="2158"/>
            <ac:spMk id="2" creationId="{52DA34BA-82FC-47C5-BCE1-BB65E08B92A1}"/>
          </ac:spMkLst>
        </pc:spChg>
      </pc:sldChg>
      <pc:sldChg chg="del">
        <pc:chgData name="Kelly Stokes" userId="3e5c5154-569e-4d81-aa91-4f91841cdfa9" providerId="ADAL" clId="{E4E76003-CA92-43F7-9E97-A8D59BAFA857}" dt="2022-10-25T15:29:11.380" v="1082" actId="2696"/>
        <pc:sldMkLst>
          <pc:docMk/>
          <pc:sldMk cId="3708440046" sldId="2159"/>
        </pc:sldMkLst>
      </pc:sldChg>
      <pc:sldChg chg="modSp mod">
        <pc:chgData name="Kelly Stokes" userId="3e5c5154-569e-4d81-aa91-4f91841cdfa9" providerId="ADAL" clId="{E4E76003-CA92-43F7-9E97-A8D59BAFA857}" dt="2022-10-25T15:29:40.816" v="1088" actId="20577"/>
        <pc:sldMkLst>
          <pc:docMk/>
          <pc:sldMk cId="972971917" sldId="2160"/>
        </pc:sldMkLst>
        <pc:spChg chg="mod">
          <ac:chgData name="Kelly Stokes" userId="3e5c5154-569e-4d81-aa91-4f91841cdfa9" providerId="ADAL" clId="{E4E76003-CA92-43F7-9E97-A8D59BAFA857}" dt="2022-10-25T15:29:40.816" v="1088" actId="20577"/>
          <ac:spMkLst>
            <pc:docMk/>
            <pc:sldMk cId="972971917" sldId="2160"/>
            <ac:spMk id="2" creationId="{52DA34BA-82FC-47C5-BCE1-BB65E08B92A1}"/>
          </ac:spMkLst>
        </pc:spChg>
      </pc:sldChg>
      <pc:sldChg chg="modSp mod">
        <pc:chgData name="Kelly Stokes" userId="3e5c5154-569e-4d81-aa91-4f91841cdfa9" providerId="ADAL" clId="{E4E76003-CA92-43F7-9E97-A8D59BAFA857}" dt="2022-10-25T15:29:48.677" v="1092" actId="1076"/>
        <pc:sldMkLst>
          <pc:docMk/>
          <pc:sldMk cId="1122719692" sldId="2161"/>
        </pc:sldMkLst>
        <pc:spChg chg="mod">
          <ac:chgData name="Kelly Stokes" userId="3e5c5154-569e-4d81-aa91-4f91841cdfa9" providerId="ADAL" clId="{E4E76003-CA92-43F7-9E97-A8D59BAFA857}" dt="2022-10-25T15:29:44.620" v="1091" actId="20577"/>
          <ac:spMkLst>
            <pc:docMk/>
            <pc:sldMk cId="1122719692" sldId="2161"/>
            <ac:spMk id="2" creationId="{52DA34BA-82FC-47C5-BCE1-BB65E08B92A1}"/>
          </ac:spMkLst>
        </pc:spChg>
        <pc:spChg chg="mod">
          <ac:chgData name="Kelly Stokes" userId="3e5c5154-569e-4d81-aa91-4f91841cdfa9" providerId="ADAL" clId="{E4E76003-CA92-43F7-9E97-A8D59BAFA857}" dt="2022-10-25T15:29:48.677" v="1092" actId="1076"/>
          <ac:spMkLst>
            <pc:docMk/>
            <pc:sldMk cId="1122719692" sldId="2161"/>
            <ac:spMk id="3" creationId="{0366E0B6-702E-4814-82C6-08CA2D13F3C9}"/>
          </ac:spMkLst>
        </pc:spChg>
      </pc:sldChg>
      <pc:sldChg chg="del">
        <pc:chgData name="Kelly Stokes" userId="3e5c5154-569e-4d81-aa91-4f91841cdfa9" providerId="ADAL" clId="{E4E76003-CA92-43F7-9E97-A8D59BAFA857}" dt="2022-10-25T15:29:52.273" v="1093" actId="2696"/>
        <pc:sldMkLst>
          <pc:docMk/>
          <pc:sldMk cId="1135084966" sldId="2162"/>
        </pc:sldMkLst>
      </pc:sldChg>
      <pc:sldChg chg="addSp modSp">
        <pc:chgData name="Kelly Stokes" userId="3e5c5154-569e-4d81-aa91-4f91841cdfa9" providerId="ADAL" clId="{E4E76003-CA92-43F7-9E97-A8D59BAFA857}" dt="2022-10-25T15:36:17.808" v="1239"/>
        <pc:sldMkLst>
          <pc:docMk/>
          <pc:sldMk cId="2959338590" sldId="2162"/>
        </pc:sldMkLst>
        <pc:picChg chg="add mod">
          <ac:chgData name="Kelly Stokes" userId="3e5c5154-569e-4d81-aa91-4f91841cdfa9" providerId="ADAL" clId="{E4E76003-CA92-43F7-9E97-A8D59BAFA857}" dt="2022-10-25T15:36:17.808" v="1239"/>
          <ac:picMkLst>
            <pc:docMk/>
            <pc:sldMk cId="2959338590" sldId="2162"/>
            <ac:picMk id="4" creationId="{58A3C4CD-F4C8-DF6B-B621-1625AAD843DC}"/>
          </ac:picMkLst>
        </pc:picChg>
      </pc:sldChg>
      <pc:sldChg chg="del">
        <pc:chgData name="Kelly Stokes" userId="3e5c5154-569e-4d81-aa91-4f91841cdfa9" providerId="ADAL" clId="{E4E76003-CA92-43F7-9E97-A8D59BAFA857}" dt="2022-10-25T15:30:44.676" v="1097" actId="2696"/>
        <pc:sldMkLst>
          <pc:docMk/>
          <pc:sldMk cId="1055568575" sldId="2163"/>
        </pc:sldMkLst>
      </pc:sldChg>
      <pc:sldChg chg="del">
        <pc:chgData name="Kelly Stokes" userId="3e5c5154-569e-4d81-aa91-4f91841cdfa9" providerId="ADAL" clId="{E4E76003-CA92-43F7-9E97-A8D59BAFA857}" dt="2022-10-25T15:30:44.676" v="1097" actId="2696"/>
        <pc:sldMkLst>
          <pc:docMk/>
          <pc:sldMk cId="100213450" sldId="2164"/>
        </pc:sldMkLst>
      </pc:sldChg>
      <pc:sldChg chg="addSp modSp">
        <pc:chgData name="Kelly Stokes" userId="3e5c5154-569e-4d81-aa91-4f91841cdfa9" providerId="ADAL" clId="{E4E76003-CA92-43F7-9E97-A8D59BAFA857}" dt="2022-10-25T15:36:32.343" v="1240"/>
        <pc:sldMkLst>
          <pc:docMk/>
          <pc:sldMk cId="612493049" sldId="2164"/>
        </pc:sldMkLst>
        <pc:picChg chg="add mod">
          <ac:chgData name="Kelly Stokes" userId="3e5c5154-569e-4d81-aa91-4f91841cdfa9" providerId="ADAL" clId="{E4E76003-CA92-43F7-9E97-A8D59BAFA857}" dt="2022-10-25T15:36:32.343" v="1240"/>
          <ac:picMkLst>
            <pc:docMk/>
            <pc:sldMk cId="612493049" sldId="2164"/>
            <ac:picMk id="4" creationId="{BE9F652B-8FD2-8210-25E2-812C23CD08D7}"/>
          </ac:picMkLst>
        </pc:picChg>
      </pc:sldChg>
      <pc:sldChg chg="del">
        <pc:chgData name="Kelly Stokes" userId="3e5c5154-569e-4d81-aa91-4f91841cdfa9" providerId="ADAL" clId="{E4E76003-CA92-43F7-9E97-A8D59BAFA857}" dt="2022-10-25T15:36:41.160" v="1241" actId="2696"/>
        <pc:sldMkLst>
          <pc:docMk/>
          <pc:sldMk cId="2580788274" sldId="2165"/>
        </pc:sldMkLst>
      </pc:sldChg>
      <pc:sldChg chg="del">
        <pc:chgData name="Kelly Stokes" userId="3e5c5154-569e-4d81-aa91-4f91841cdfa9" providerId="ADAL" clId="{E4E76003-CA92-43F7-9E97-A8D59BAFA857}" dt="2022-10-25T15:30:44.676" v="1097" actId="2696"/>
        <pc:sldMkLst>
          <pc:docMk/>
          <pc:sldMk cId="2959949428" sldId="2165"/>
        </pc:sldMkLst>
      </pc:sldChg>
      <pc:sldChg chg="delSp modSp mod">
        <pc:chgData name="Kelly Stokes" userId="3e5c5154-569e-4d81-aa91-4f91841cdfa9" providerId="ADAL" clId="{E4E76003-CA92-43F7-9E97-A8D59BAFA857}" dt="2022-10-25T15:30:52.191" v="1100" actId="20577"/>
        <pc:sldMkLst>
          <pc:docMk/>
          <pc:sldMk cId="1235046737" sldId="2166"/>
        </pc:sldMkLst>
        <pc:spChg chg="mod">
          <ac:chgData name="Kelly Stokes" userId="3e5c5154-569e-4d81-aa91-4f91841cdfa9" providerId="ADAL" clId="{E4E76003-CA92-43F7-9E97-A8D59BAFA857}" dt="2022-10-25T15:30:52.191" v="1100" actId="20577"/>
          <ac:spMkLst>
            <pc:docMk/>
            <pc:sldMk cId="1235046737" sldId="2166"/>
            <ac:spMk id="2" creationId="{52DA34BA-82FC-47C5-BCE1-BB65E08B92A1}"/>
          </ac:spMkLst>
        </pc:spChg>
        <pc:picChg chg="del">
          <ac:chgData name="Kelly Stokes" userId="3e5c5154-569e-4d81-aa91-4f91841cdfa9" providerId="ADAL" clId="{E4E76003-CA92-43F7-9E97-A8D59BAFA857}" dt="2022-10-25T15:30:47.039" v="1098" actId="478"/>
          <ac:picMkLst>
            <pc:docMk/>
            <pc:sldMk cId="1235046737" sldId="2166"/>
            <ac:picMk id="3" creationId="{5EEC0F40-1B9F-83D5-0F86-6271F4433E57}"/>
          </ac:picMkLst>
        </pc:picChg>
      </pc:sldChg>
      <pc:sldChg chg="addSp delSp modSp mod">
        <pc:chgData name="Kelly Stokes" userId="3e5c5154-569e-4d81-aa91-4f91841cdfa9" providerId="ADAL" clId="{E4E76003-CA92-43F7-9E97-A8D59BAFA857}" dt="2022-10-25T15:31:35.023" v="1119"/>
        <pc:sldMkLst>
          <pc:docMk/>
          <pc:sldMk cId="3888245161" sldId="2167"/>
        </pc:sldMkLst>
        <pc:spChg chg="mod">
          <ac:chgData name="Kelly Stokes" userId="3e5c5154-569e-4d81-aa91-4f91841cdfa9" providerId="ADAL" clId="{E4E76003-CA92-43F7-9E97-A8D59BAFA857}" dt="2022-10-25T15:31:14.456" v="1117" actId="20577"/>
          <ac:spMkLst>
            <pc:docMk/>
            <pc:sldMk cId="3888245161" sldId="2167"/>
            <ac:spMk id="2" creationId="{52DA34BA-82FC-47C5-BCE1-BB65E08B92A1}"/>
          </ac:spMkLst>
        </pc:spChg>
        <pc:picChg chg="add mod">
          <ac:chgData name="Kelly Stokes" userId="3e5c5154-569e-4d81-aa91-4f91841cdfa9" providerId="ADAL" clId="{E4E76003-CA92-43F7-9E97-A8D59BAFA857}" dt="2022-10-25T15:31:35.023" v="1119"/>
          <ac:picMkLst>
            <pc:docMk/>
            <pc:sldMk cId="3888245161" sldId="2167"/>
            <ac:picMk id="3" creationId="{9C168209-52DE-6B0E-C87A-E02CD3B2D808}"/>
          </ac:picMkLst>
        </pc:picChg>
        <pc:picChg chg="del">
          <ac:chgData name="Kelly Stokes" userId="3e5c5154-569e-4d81-aa91-4f91841cdfa9" providerId="ADAL" clId="{E4E76003-CA92-43F7-9E97-A8D59BAFA857}" dt="2022-10-25T15:31:16.816" v="1118" actId="478"/>
          <ac:picMkLst>
            <pc:docMk/>
            <pc:sldMk cId="3888245161" sldId="2167"/>
            <ac:picMk id="6" creationId="{51828ACC-DE87-B625-7E60-511ED4F711ED}"/>
          </ac:picMkLst>
        </pc:picChg>
      </pc:sldChg>
      <pc:sldChg chg="del">
        <pc:chgData name="Kelly Stokes" userId="3e5c5154-569e-4d81-aa91-4f91841cdfa9" providerId="ADAL" clId="{E4E76003-CA92-43F7-9E97-A8D59BAFA857}" dt="2022-10-25T15:31:38.476" v="1120" actId="2696"/>
        <pc:sldMkLst>
          <pc:docMk/>
          <pc:sldMk cId="2977460235" sldId="2168"/>
        </pc:sldMkLst>
      </pc:sldChg>
      <pc:sldChg chg="addSp delSp modSp mod">
        <pc:chgData name="Kelly Stokes" userId="3e5c5154-569e-4d81-aa91-4f91841cdfa9" providerId="ADAL" clId="{E4E76003-CA92-43F7-9E97-A8D59BAFA857}" dt="2022-10-25T15:33:04.239" v="1182" actId="20577"/>
        <pc:sldMkLst>
          <pc:docMk/>
          <pc:sldMk cId="3269633807" sldId="2170"/>
        </pc:sldMkLst>
        <pc:spChg chg="mod">
          <ac:chgData name="Kelly Stokes" userId="3e5c5154-569e-4d81-aa91-4f91841cdfa9" providerId="ADAL" clId="{E4E76003-CA92-43F7-9E97-A8D59BAFA857}" dt="2022-10-25T15:33:04.239" v="1182" actId="20577"/>
          <ac:spMkLst>
            <pc:docMk/>
            <pc:sldMk cId="3269633807" sldId="2170"/>
            <ac:spMk id="2" creationId="{52DA34BA-82FC-47C5-BCE1-BB65E08B92A1}"/>
          </ac:spMkLst>
        </pc:spChg>
        <pc:picChg chg="add mod">
          <ac:chgData name="Kelly Stokes" userId="3e5c5154-569e-4d81-aa91-4f91841cdfa9" providerId="ADAL" clId="{E4E76003-CA92-43F7-9E97-A8D59BAFA857}" dt="2022-10-25T15:32:49.848" v="1164"/>
          <ac:picMkLst>
            <pc:docMk/>
            <pc:sldMk cId="3269633807" sldId="2170"/>
            <ac:picMk id="3" creationId="{9A7B18E8-3DF8-83DC-BF83-026503FFE601}"/>
          </ac:picMkLst>
        </pc:picChg>
        <pc:picChg chg="del">
          <ac:chgData name="Kelly Stokes" userId="3e5c5154-569e-4d81-aa91-4f91841cdfa9" providerId="ADAL" clId="{E4E76003-CA92-43F7-9E97-A8D59BAFA857}" dt="2022-10-25T15:32:49.425" v="1163" actId="478"/>
          <ac:picMkLst>
            <pc:docMk/>
            <pc:sldMk cId="3269633807" sldId="2170"/>
            <ac:picMk id="6" creationId="{2136EA65-A701-6810-4829-3903D362988E}"/>
          </ac:picMkLst>
        </pc:picChg>
      </pc:sldChg>
      <pc:sldChg chg="del">
        <pc:chgData name="Kelly Stokes" userId="3e5c5154-569e-4d81-aa91-4f91841cdfa9" providerId="ADAL" clId="{E4E76003-CA92-43F7-9E97-A8D59BAFA857}" dt="2022-10-25T15:33:07.446" v="1183" actId="2696"/>
        <pc:sldMkLst>
          <pc:docMk/>
          <pc:sldMk cId="4285523339" sldId="2171"/>
        </pc:sldMkLst>
      </pc:sldChg>
      <pc:sldChg chg="del">
        <pc:chgData name="Kelly Stokes" userId="3e5c5154-569e-4d81-aa91-4f91841cdfa9" providerId="ADAL" clId="{E4E76003-CA92-43F7-9E97-A8D59BAFA857}" dt="2022-10-25T15:32:19.345" v="1150" actId="2696"/>
        <pc:sldMkLst>
          <pc:docMk/>
          <pc:sldMk cId="2534049848" sldId="2172"/>
        </pc:sldMkLst>
      </pc:sldChg>
      <pc:sldChg chg="del">
        <pc:chgData name="Kelly Stokes" userId="3e5c5154-569e-4d81-aa91-4f91841cdfa9" providerId="ADAL" clId="{E4E76003-CA92-43F7-9E97-A8D59BAFA857}" dt="2022-10-25T15:32:19.345" v="1150" actId="2696"/>
        <pc:sldMkLst>
          <pc:docMk/>
          <pc:sldMk cId="1293738025" sldId="2173"/>
        </pc:sldMkLst>
      </pc:sldChg>
      <pc:sldChg chg="del">
        <pc:chgData name="Kelly Stokes" userId="3e5c5154-569e-4d81-aa91-4f91841cdfa9" providerId="ADAL" clId="{E4E76003-CA92-43F7-9E97-A8D59BAFA857}" dt="2022-10-25T15:32:19.345" v="1150" actId="2696"/>
        <pc:sldMkLst>
          <pc:docMk/>
          <pc:sldMk cId="165072885" sldId="2174"/>
        </pc:sldMkLst>
      </pc:sldChg>
      <pc:sldChg chg="modSp mod">
        <pc:chgData name="Kelly Stokes" userId="3e5c5154-569e-4d81-aa91-4f91841cdfa9" providerId="ADAL" clId="{E4E76003-CA92-43F7-9E97-A8D59BAFA857}" dt="2022-10-25T15:32:23.079" v="1152" actId="27636"/>
        <pc:sldMkLst>
          <pc:docMk/>
          <pc:sldMk cId="1055012961" sldId="2175"/>
        </pc:sldMkLst>
        <pc:spChg chg="mod">
          <ac:chgData name="Kelly Stokes" userId="3e5c5154-569e-4d81-aa91-4f91841cdfa9" providerId="ADAL" clId="{E4E76003-CA92-43F7-9E97-A8D59BAFA857}" dt="2022-10-25T15:32:23.079" v="1152" actId="27636"/>
          <ac:spMkLst>
            <pc:docMk/>
            <pc:sldMk cId="1055012961" sldId="2175"/>
            <ac:spMk id="2" creationId="{52DA34BA-82FC-47C5-BCE1-BB65E08B92A1}"/>
          </ac:spMkLst>
        </pc:spChg>
      </pc:sldChg>
      <pc:sldChg chg="modSp mod">
        <pc:chgData name="Kelly Stokes" userId="3e5c5154-569e-4d81-aa91-4f91841cdfa9" providerId="ADAL" clId="{E4E76003-CA92-43F7-9E97-A8D59BAFA857}" dt="2022-10-25T15:33:54.509" v="1227" actId="20577"/>
        <pc:sldMkLst>
          <pc:docMk/>
          <pc:sldMk cId="848048068" sldId="2176"/>
        </pc:sldMkLst>
        <pc:spChg chg="mod">
          <ac:chgData name="Kelly Stokes" userId="3e5c5154-569e-4d81-aa91-4f91841cdfa9" providerId="ADAL" clId="{E4E76003-CA92-43F7-9E97-A8D59BAFA857}" dt="2022-10-25T15:33:54.509" v="1227" actId="20577"/>
          <ac:spMkLst>
            <pc:docMk/>
            <pc:sldMk cId="848048068" sldId="2176"/>
            <ac:spMk id="2" creationId="{52DA34BA-82FC-47C5-BCE1-BB65E08B92A1}"/>
          </ac:spMkLst>
        </pc:spChg>
      </pc:sldChg>
      <pc:sldChg chg="del">
        <pc:chgData name="Kelly Stokes" userId="3e5c5154-569e-4d81-aa91-4f91841cdfa9" providerId="ADAL" clId="{E4E76003-CA92-43F7-9E97-A8D59BAFA857}" dt="2022-10-25T15:34:08.704" v="1230" actId="2696"/>
        <pc:sldMkLst>
          <pc:docMk/>
          <pc:sldMk cId="2450303653" sldId="2177"/>
        </pc:sldMkLst>
      </pc:sldChg>
      <pc:sldChg chg="del">
        <pc:chgData name="Kelly Stokes" userId="3e5c5154-569e-4d81-aa91-4f91841cdfa9" providerId="ADAL" clId="{E4E76003-CA92-43F7-9E97-A8D59BAFA857}" dt="2022-10-25T15:34:08.704" v="1230" actId="2696"/>
        <pc:sldMkLst>
          <pc:docMk/>
          <pc:sldMk cId="1000631349" sldId="2178"/>
        </pc:sldMkLst>
      </pc:sldChg>
      <pc:sldChg chg="del">
        <pc:chgData name="Kelly Stokes" userId="3e5c5154-569e-4d81-aa91-4f91841cdfa9" providerId="ADAL" clId="{E4E76003-CA92-43F7-9E97-A8D59BAFA857}" dt="2022-10-25T15:34:08.704" v="1230" actId="2696"/>
        <pc:sldMkLst>
          <pc:docMk/>
          <pc:sldMk cId="2494890924" sldId="2179"/>
        </pc:sldMkLst>
      </pc:sldChg>
      <pc:sldChg chg="del">
        <pc:chgData name="Kelly Stokes" userId="3e5c5154-569e-4d81-aa91-4f91841cdfa9" providerId="ADAL" clId="{E4E76003-CA92-43F7-9E97-A8D59BAFA857}" dt="2022-10-25T15:34:08.704" v="1230" actId="2696"/>
        <pc:sldMkLst>
          <pc:docMk/>
          <pc:sldMk cId="91325142" sldId="2180"/>
        </pc:sldMkLst>
      </pc:sldChg>
      <pc:sldChg chg="del">
        <pc:chgData name="Kelly Stokes" userId="3e5c5154-569e-4d81-aa91-4f91841cdfa9" providerId="ADAL" clId="{E4E76003-CA92-43F7-9E97-A8D59BAFA857}" dt="2022-10-25T15:34:08.704" v="1230" actId="2696"/>
        <pc:sldMkLst>
          <pc:docMk/>
          <pc:sldMk cId="2687296701" sldId="2181"/>
        </pc:sldMkLst>
      </pc:sldChg>
      <pc:sldChg chg="del">
        <pc:chgData name="Kelly Stokes" userId="3e5c5154-569e-4d81-aa91-4f91841cdfa9" providerId="ADAL" clId="{E4E76003-CA92-43F7-9E97-A8D59BAFA857}" dt="2022-10-25T15:34:08.704" v="1230" actId="2696"/>
        <pc:sldMkLst>
          <pc:docMk/>
          <pc:sldMk cId="965020145" sldId="2182"/>
        </pc:sldMkLst>
      </pc:sldChg>
      <pc:sldChg chg="del">
        <pc:chgData name="Kelly Stokes" userId="3e5c5154-569e-4d81-aa91-4f91841cdfa9" providerId="ADAL" clId="{E4E76003-CA92-43F7-9E97-A8D59BAFA857}" dt="2022-10-25T15:34:08.704" v="1230" actId="2696"/>
        <pc:sldMkLst>
          <pc:docMk/>
          <pc:sldMk cId="2514264876" sldId="2183"/>
        </pc:sldMkLst>
      </pc:sldChg>
      <pc:sldChg chg="modNotesTx">
        <pc:chgData name="Kelly Stokes" userId="3e5c5154-569e-4d81-aa91-4f91841cdfa9" providerId="ADAL" clId="{E4E76003-CA92-43F7-9E97-A8D59BAFA857}" dt="2022-10-25T15:34:29.653" v="1231"/>
        <pc:sldMkLst>
          <pc:docMk/>
          <pc:sldMk cId="1991636258" sldId="2201"/>
        </pc:sldMkLst>
      </pc:sldChg>
      <pc:sldChg chg="modSp mod">
        <pc:chgData name="Kelly Stokes" userId="3e5c5154-569e-4d81-aa91-4f91841cdfa9" providerId="ADAL" clId="{E4E76003-CA92-43F7-9E97-A8D59BAFA857}" dt="2022-10-25T15:34:33.449" v="1232"/>
        <pc:sldMkLst>
          <pc:docMk/>
          <pc:sldMk cId="2813855044" sldId="2202"/>
        </pc:sldMkLst>
        <pc:spChg chg="mod">
          <ac:chgData name="Kelly Stokes" userId="3e5c5154-569e-4d81-aa91-4f91841cdfa9" providerId="ADAL" clId="{E4E76003-CA92-43F7-9E97-A8D59BAFA857}" dt="2022-10-25T15:34:33.449" v="1232"/>
          <ac:spMkLst>
            <pc:docMk/>
            <pc:sldMk cId="2813855044" sldId="2202"/>
            <ac:spMk id="2" creationId="{77E26784-A357-92CE-B6B1-8F248D3D6650}"/>
          </ac:spMkLst>
        </pc:spChg>
      </pc:sldChg>
      <pc:sldChg chg="modSp mod">
        <pc:chgData name="Kelly Stokes" userId="3e5c5154-569e-4d81-aa91-4f91841cdfa9" providerId="ADAL" clId="{E4E76003-CA92-43F7-9E97-A8D59BAFA857}" dt="2022-10-25T15:34:42.168" v="1234" actId="20577"/>
        <pc:sldMkLst>
          <pc:docMk/>
          <pc:sldMk cId="2973866997" sldId="2210"/>
        </pc:sldMkLst>
        <pc:spChg chg="mod">
          <ac:chgData name="Kelly Stokes" userId="3e5c5154-569e-4d81-aa91-4f91841cdfa9" providerId="ADAL" clId="{E4E76003-CA92-43F7-9E97-A8D59BAFA857}" dt="2022-10-25T15:34:42.168" v="1234" actId="20577"/>
          <ac:spMkLst>
            <pc:docMk/>
            <pc:sldMk cId="2973866997" sldId="2210"/>
            <ac:spMk id="2" creationId="{52DA34BA-82FC-47C5-BCE1-BB65E08B92A1}"/>
          </ac:spMkLst>
        </pc:spChg>
      </pc:sldChg>
      <pc:sldChg chg="modSp mod">
        <pc:chgData name="Kelly Stokes" userId="3e5c5154-569e-4d81-aa91-4f91841cdfa9" providerId="ADAL" clId="{E4E76003-CA92-43F7-9E97-A8D59BAFA857}" dt="2022-10-25T15:34:45.985" v="1236" actId="20577"/>
        <pc:sldMkLst>
          <pc:docMk/>
          <pc:sldMk cId="1154229835" sldId="2211"/>
        </pc:sldMkLst>
        <pc:spChg chg="mod">
          <ac:chgData name="Kelly Stokes" userId="3e5c5154-569e-4d81-aa91-4f91841cdfa9" providerId="ADAL" clId="{E4E76003-CA92-43F7-9E97-A8D59BAFA857}" dt="2022-10-25T15:34:45.985" v="1236" actId="20577"/>
          <ac:spMkLst>
            <pc:docMk/>
            <pc:sldMk cId="1154229835" sldId="2211"/>
            <ac:spMk id="2" creationId="{52DA34BA-82FC-47C5-BCE1-BB65E08B92A1}"/>
          </ac:spMkLst>
        </pc:spChg>
      </pc:sldChg>
      <pc:sldChg chg="del">
        <pc:chgData name="Kelly Stokes" userId="3e5c5154-569e-4d81-aa91-4f91841cdfa9" providerId="ADAL" clId="{E4E76003-CA92-43F7-9E97-A8D59BAFA857}" dt="2022-10-25T15:35:05.487" v="1237" actId="2696"/>
        <pc:sldMkLst>
          <pc:docMk/>
          <pc:sldMk cId="3376424378" sldId="2215"/>
        </pc:sldMkLst>
      </pc:sldChg>
      <pc:sldChg chg="del">
        <pc:chgData name="Kelly Stokes" userId="3e5c5154-569e-4d81-aa91-4f91841cdfa9" providerId="ADAL" clId="{E4E76003-CA92-43F7-9E97-A8D59BAFA857}" dt="2022-10-25T15:35:05.487" v="1237" actId="2696"/>
        <pc:sldMkLst>
          <pc:docMk/>
          <pc:sldMk cId="844857913" sldId="2216"/>
        </pc:sldMkLst>
      </pc:sldChg>
      <pc:sldChg chg="del">
        <pc:chgData name="Kelly Stokes" userId="3e5c5154-569e-4d81-aa91-4f91841cdfa9" providerId="ADAL" clId="{E4E76003-CA92-43F7-9E97-A8D59BAFA857}" dt="2022-10-25T15:35:05.487" v="1237" actId="2696"/>
        <pc:sldMkLst>
          <pc:docMk/>
          <pc:sldMk cId="443475450" sldId="2217"/>
        </pc:sldMkLst>
      </pc:sldChg>
      <pc:sldChg chg="del">
        <pc:chgData name="Kelly Stokes" userId="3e5c5154-569e-4d81-aa91-4f91841cdfa9" providerId="ADAL" clId="{E4E76003-CA92-43F7-9E97-A8D59BAFA857}" dt="2022-10-25T15:35:05.487" v="1237" actId="2696"/>
        <pc:sldMkLst>
          <pc:docMk/>
          <pc:sldMk cId="1258946921" sldId="2218"/>
        </pc:sldMkLst>
      </pc:sldChg>
      <pc:sldChg chg="del">
        <pc:chgData name="Kelly Stokes" userId="3e5c5154-569e-4d81-aa91-4f91841cdfa9" providerId="ADAL" clId="{E4E76003-CA92-43F7-9E97-A8D59BAFA857}" dt="2022-10-25T15:35:05.487" v="1237" actId="2696"/>
        <pc:sldMkLst>
          <pc:docMk/>
          <pc:sldMk cId="3704073744" sldId="2219"/>
        </pc:sldMkLst>
      </pc:sldChg>
      <pc:sldChg chg="del">
        <pc:chgData name="Kelly Stokes" userId="3e5c5154-569e-4d81-aa91-4f91841cdfa9" providerId="ADAL" clId="{E4E76003-CA92-43F7-9E97-A8D59BAFA857}" dt="2022-10-25T15:35:05.487" v="1237" actId="2696"/>
        <pc:sldMkLst>
          <pc:docMk/>
          <pc:sldMk cId="1608620803" sldId="2220"/>
        </pc:sldMkLst>
      </pc:sldChg>
      <pc:sldChg chg="del">
        <pc:chgData name="Kelly Stokes" userId="3e5c5154-569e-4d81-aa91-4f91841cdfa9" providerId="ADAL" clId="{E4E76003-CA92-43F7-9E97-A8D59BAFA857}" dt="2022-10-25T15:35:05.487" v="1237" actId="2696"/>
        <pc:sldMkLst>
          <pc:docMk/>
          <pc:sldMk cId="1567638410" sldId="2221"/>
        </pc:sldMkLst>
      </pc:sldChg>
      <pc:sldChg chg="del">
        <pc:chgData name="Kelly Stokes" userId="3e5c5154-569e-4d81-aa91-4f91841cdfa9" providerId="ADAL" clId="{E4E76003-CA92-43F7-9E97-A8D59BAFA857}" dt="2022-10-25T15:35:05.487" v="1237" actId="2696"/>
        <pc:sldMkLst>
          <pc:docMk/>
          <pc:sldMk cId="1121394708" sldId="2222"/>
        </pc:sldMkLst>
      </pc:sldChg>
      <pc:sldChg chg="del">
        <pc:chgData name="Kelly Stokes" userId="3e5c5154-569e-4d81-aa91-4f91841cdfa9" providerId="ADAL" clId="{E4E76003-CA92-43F7-9E97-A8D59BAFA857}" dt="2022-10-25T15:35:05.487" v="1237" actId="2696"/>
        <pc:sldMkLst>
          <pc:docMk/>
          <pc:sldMk cId="3811449952" sldId="2223"/>
        </pc:sldMkLst>
      </pc:sldChg>
      <pc:sldChg chg="del">
        <pc:chgData name="Kelly Stokes" userId="3e5c5154-569e-4d81-aa91-4f91841cdfa9" providerId="ADAL" clId="{E4E76003-CA92-43F7-9E97-A8D59BAFA857}" dt="2022-10-25T15:35:05.487" v="1237" actId="2696"/>
        <pc:sldMkLst>
          <pc:docMk/>
          <pc:sldMk cId="4081346432" sldId="2224"/>
        </pc:sldMkLst>
      </pc:sldChg>
      <pc:sldChg chg="modSp mod">
        <pc:chgData name="Kelly Stokes" userId="3e5c5154-569e-4d81-aa91-4f91841cdfa9" providerId="ADAL" clId="{E4E76003-CA92-43F7-9E97-A8D59BAFA857}" dt="2022-10-25T15:36:50.031" v="1250" actId="20577"/>
        <pc:sldMkLst>
          <pc:docMk/>
          <pc:sldMk cId="986506506" sldId="2229"/>
        </pc:sldMkLst>
        <pc:spChg chg="mod">
          <ac:chgData name="Kelly Stokes" userId="3e5c5154-569e-4d81-aa91-4f91841cdfa9" providerId="ADAL" clId="{E4E76003-CA92-43F7-9E97-A8D59BAFA857}" dt="2022-10-25T15:36:50.031" v="1250" actId="20577"/>
          <ac:spMkLst>
            <pc:docMk/>
            <pc:sldMk cId="986506506" sldId="2229"/>
            <ac:spMk id="2" creationId="{52DA34BA-82FC-47C5-BCE1-BB65E08B92A1}"/>
          </ac:spMkLst>
        </pc:spChg>
      </pc:sldChg>
      <pc:sldChg chg="modSp mod">
        <pc:chgData name="Kelly Stokes" userId="3e5c5154-569e-4d81-aa91-4f91841cdfa9" providerId="ADAL" clId="{E4E76003-CA92-43F7-9E97-A8D59BAFA857}" dt="2022-10-25T15:36:59.374" v="1260" actId="1076"/>
        <pc:sldMkLst>
          <pc:docMk/>
          <pc:sldMk cId="1902880206" sldId="2230"/>
        </pc:sldMkLst>
        <pc:spChg chg="mod">
          <ac:chgData name="Kelly Stokes" userId="3e5c5154-569e-4d81-aa91-4f91841cdfa9" providerId="ADAL" clId="{E4E76003-CA92-43F7-9E97-A8D59BAFA857}" dt="2022-10-25T15:36:55.922" v="1259" actId="20577"/>
          <ac:spMkLst>
            <pc:docMk/>
            <pc:sldMk cId="1902880206" sldId="2230"/>
            <ac:spMk id="2" creationId="{52DA34BA-82FC-47C5-BCE1-BB65E08B92A1}"/>
          </ac:spMkLst>
        </pc:spChg>
        <pc:spChg chg="mod">
          <ac:chgData name="Kelly Stokes" userId="3e5c5154-569e-4d81-aa91-4f91841cdfa9" providerId="ADAL" clId="{E4E76003-CA92-43F7-9E97-A8D59BAFA857}" dt="2022-10-25T15:36:59.374" v="1260" actId="1076"/>
          <ac:spMkLst>
            <pc:docMk/>
            <pc:sldMk cId="1902880206" sldId="2230"/>
            <ac:spMk id="3" creationId="{13BB5EC0-7A96-4D29-A835-6FAE896C31A4}"/>
          </ac:spMkLst>
        </pc:spChg>
      </pc:sldChg>
      <pc:sldChg chg="del">
        <pc:chgData name="Kelly Stokes" userId="3e5c5154-569e-4d81-aa91-4f91841cdfa9" providerId="ADAL" clId="{E4E76003-CA92-43F7-9E97-A8D59BAFA857}" dt="2022-10-25T15:37:02.531" v="1261" actId="2696"/>
        <pc:sldMkLst>
          <pc:docMk/>
          <pc:sldMk cId="1744458659" sldId="2231"/>
        </pc:sldMkLst>
      </pc:sldChg>
      <pc:sldChg chg="modSp mod">
        <pc:chgData name="Kelly Stokes" userId="3e5c5154-569e-4d81-aa91-4f91841cdfa9" providerId="ADAL" clId="{E4E76003-CA92-43F7-9E97-A8D59BAFA857}" dt="2022-10-25T15:37:37.840" v="1266" actId="20577"/>
        <pc:sldMkLst>
          <pc:docMk/>
          <pc:sldMk cId="3021428478" sldId="2232"/>
        </pc:sldMkLst>
        <pc:spChg chg="mod">
          <ac:chgData name="Kelly Stokes" userId="3e5c5154-569e-4d81-aa91-4f91841cdfa9" providerId="ADAL" clId="{E4E76003-CA92-43F7-9E97-A8D59BAFA857}" dt="2022-10-25T15:37:37.840" v="1266" actId="20577"/>
          <ac:spMkLst>
            <pc:docMk/>
            <pc:sldMk cId="3021428478" sldId="2232"/>
            <ac:spMk id="2" creationId="{52DA34BA-82FC-47C5-BCE1-BB65E08B92A1}"/>
          </ac:spMkLst>
        </pc:spChg>
      </pc:sldChg>
      <pc:sldChg chg="modSp mod">
        <pc:chgData name="Kelly Stokes" userId="3e5c5154-569e-4d81-aa91-4f91841cdfa9" providerId="ADAL" clId="{E4E76003-CA92-43F7-9E97-A8D59BAFA857}" dt="2022-10-25T15:37:44.714" v="1270" actId="1076"/>
        <pc:sldMkLst>
          <pc:docMk/>
          <pc:sldMk cId="3910903464" sldId="2233"/>
        </pc:sldMkLst>
        <pc:spChg chg="mod">
          <ac:chgData name="Kelly Stokes" userId="3e5c5154-569e-4d81-aa91-4f91841cdfa9" providerId="ADAL" clId="{E4E76003-CA92-43F7-9E97-A8D59BAFA857}" dt="2022-10-25T15:37:40.682" v="1269" actId="20577"/>
          <ac:spMkLst>
            <pc:docMk/>
            <pc:sldMk cId="3910903464" sldId="2233"/>
            <ac:spMk id="2" creationId="{52DA34BA-82FC-47C5-BCE1-BB65E08B92A1}"/>
          </ac:spMkLst>
        </pc:spChg>
        <pc:spChg chg="mod">
          <ac:chgData name="Kelly Stokes" userId="3e5c5154-569e-4d81-aa91-4f91841cdfa9" providerId="ADAL" clId="{E4E76003-CA92-43F7-9E97-A8D59BAFA857}" dt="2022-10-25T15:37:44.714" v="1270" actId="1076"/>
          <ac:spMkLst>
            <pc:docMk/>
            <pc:sldMk cId="3910903464" sldId="2233"/>
            <ac:spMk id="3" creationId="{0366E0B6-702E-4814-82C6-08CA2D13F3C9}"/>
          </ac:spMkLst>
        </pc:spChg>
      </pc:sldChg>
      <pc:sldChg chg="del">
        <pc:chgData name="Kelly Stokes" userId="3e5c5154-569e-4d81-aa91-4f91841cdfa9" providerId="ADAL" clId="{E4E76003-CA92-43F7-9E97-A8D59BAFA857}" dt="2022-10-25T15:37:50.504" v="1271" actId="2696"/>
        <pc:sldMkLst>
          <pc:docMk/>
          <pc:sldMk cId="2354859773" sldId="2234"/>
        </pc:sldMkLst>
      </pc:sldChg>
      <pc:sldChg chg="del">
        <pc:chgData name="Kelly Stokes" userId="3e5c5154-569e-4d81-aa91-4f91841cdfa9" providerId="ADAL" clId="{E4E76003-CA92-43F7-9E97-A8D59BAFA857}" dt="2022-10-25T15:38:35.552" v="1275" actId="2696"/>
        <pc:sldMkLst>
          <pc:docMk/>
          <pc:sldMk cId="485419771" sldId="2235"/>
        </pc:sldMkLst>
      </pc:sldChg>
      <pc:sldChg chg="del">
        <pc:chgData name="Kelly Stokes" userId="3e5c5154-569e-4d81-aa91-4f91841cdfa9" providerId="ADAL" clId="{E4E76003-CA92-43F7-9E97-A8D59BAFA857}" dt="2022-10-25T15:38:35.552" v="1275" actId="2696"/>
        <pc:sldMkLst>
          <pc:docMk/>
          <pc:sldMk cId="4075327378" sldId="2236"/>
        </pc:sldMkLst>
      </pc:sldChg>
      <pc:sldChg chg="del">
        <pc:chgData name="Kelly Stokes" userId="3e5c5154-569e-4d81-aa91-4f91841cdfa9" providerId="ADAL" clId="{E4E76003-CA92-43F7-9E97-A8D59BAFA857}" dt="2022-10-25T15:38:35.552" v="1275" actId="2696"/>
        <pc:sldMkLst>
          <pc:docMk/>
          <pc:sldMk cId="1813689603" sldId="2237"/>
        </pc:sldMkLst>
      </pc:sldChg>
      <pc:sldChg chg="delSp modSp mod">
        <pc:chgData name="Kelly Stokes" userId="3e5c5154-569e-4d81-aa91-4f91841cdfa9" providerId="ADAL" clId="{E4E76003-CA92-43F7-9E97-A8D59BAFA857}" dt="2022-10-25T15:38:41.842" v="1282" actId="20577"/>
        <pc:sldMkLst>
          <pc:docMk/>
          <pc:sldMk cId="3538362043" sldId="2238"/>
        </pc:sldMkLst>
        <pc:spChg chg="mod">
          <ac:chgData name="Kelly Stokes" userId="3e5c5154-569e-4d81-aa91-4f91841cdfa9" providerId="ADAL" clId="{E4E76003-CA92-43F7-9E97-A8D59BAFA857}" dt="2022-10-25T15:38:41.842" v="1282" actId="20577"/>
          <ac:spMkLst>
            <pc:docMk/>
            <pc:sldMk cId="3538362043" sldId="2238"/>
            <ac:spMk id="2" creationId="{52DA34BA-82FC-47C5-BCE1-BB65E08B92A1}"/>
          </ac:spMkLst>
        </pc:spChg>
        <pc:picChg chg="del">
          <ac:chgData name="Kelly Stokes" userId="3e5c5154-569e-4d81-aa91-4f91841cdfa9" providerId="ADAL" clId="{E4E76003-CA92-43F7-9E97-A8D59BAFA857}" dt="2022-10-25T15:38:37.587" v="1276" actId="478"/>
          <ac:picMkLst>
            <pc:docMk/>
            <pc:sldMk cId="3538362043" sldId="2238"/>
            <ac:picMk id="3" creationId="{5EEC0F40-1B9F-83D5-0F86-6271F4433E57}"/>
          </ac:picMkLst>
        </pc:picChg>
      </pc:sldChg>
      <pc:sldChg chg="addSp delSp modSp mod">
        <pc:chgData name="Kelly Stokes" userId="3e5c5154-569e-4d81-aa91-4f91841cdfa9" providerId="ADAL" clId="{E4E76003-CA92-43F7-9E97-A8D59BAFA857}" dt="2022-10-25T15:39:09.238" v="1316"/>
        <pc:sldMkLst>
          <pc:docMk/>
          <pc:sldMk cId="2601029911" sldId="2239"/>
        </pc:sldMkLst>
        <pc:spChg chg="mod">
          <ac:chgData name="Kelly Stokes" userId="3e5c5154-569e-4d81-aa91-4f91841cdfa9" providerId="ADAL" clId="{E4E76003-CA92-43F7-9E97-A8D59BAFA857}" dt="2022-10-25T15:38:57.118" v="1314" actId="20577"/>
          <ac:spMkLst>
            <pc:docMk/>
            <pc:sldMk cId="2601029911" sldId="2239"/>
            <ac:spMk id="2" creationId="{52DA34BA-82FC-47C5-BCE1-BB65E08B92A1}"/>
          </ac:spMkLst>
        </pc:spChg>
        <pc:picChg chg="add mod">
          <ac:chgData name="Kelly Stokes" userId="3e5c5154-569e-4d81-aa91-4f91841cdfa9" providerId="ADAL" clId="{E4E76003-CA92-43F7-9E97-A8D59BAFA857}" dt="2022-10-25T15:39:09.238" v="1316"/>
          <ac:picMkLst>
            <pc:docMk/>
            <pc:sldMk cId="2601029911" sldId="2239"/>
            <ac:picMk id="3" creationId="{20E7F179-A8CE-46B5-B332-4A2D8FC30D7B}"/>
          </ac:picMkLst>
        </pc:picChg>
        <pc:picChg chg="del">
          <ac:chgData name="Kelly Stokes" userId="3e5c5154-569e-4d81-aa91-4f91841cdfa9" providerId="ADAL" clId="{E4E76003-CA92-43F7-9E97-A8D59BAFA857}" dt="2022-10-25T15:38:59.005" v="1315" actId="478"/>
          <ac:picMkLst>
            <pc:docMk/>
            <pc:sldMk cId="2601029911" sldId="2239"/>
            <ac:picMk id="6" creationId="{51828ACC-DE87-B625-7E60-511ED4F711ED}"/>
          </ac:picMkLst>
        </pc:picChg>
      </pc:sldChg>
      <pc:sldChg chg="del">
        <pc:chgData name="Kelly Stokes" userId="3e5c5154-569e-4d81-aa91-4f91841cdfa9" providerId="ADAL" clId="{E4E76003-CA92-43F7-9E97-A8D59BAFA857}" dt="2022-10-25T15:39:12.328" v="1317" actId="2696"/>
        <pc:sldMkLst>
          <pc:docMk/>
          <pc:sldMk cId="1106034221" sldId="2240"/>
        </pc:sldMkLst>
      </pc:sldChg>
      <pc:sldChg chg="modSp mod">
        <pc:chgData name="Kelly Stokes" userId="3e5c5154-569e-4d81-aa91-4f91841cdfa9" providerId="ADAL" clId="{E4E76003-CA92-43F7-9E97-A8D59BAFA857}" dt="2022-10-25T15:40:45.968" v="1376" actId="20577"/>
        <pc:sldMkLst>
          <pc:docMk/>
          <pc:sldMk cId="1144118095" sldId="2241"/>
        </pc:sldMkLst>
        <pc:spChg chg="mod">
          <ac:chgData name="Kelly Stokes" userId="3e5c5154-569e-4d81-aa91-4f91841cdfa9" providerId="ADAL" clId="{E4E76003-CA92-43F7-9E97-A8D59BAFA857}" dt="2022-10-25T15:40:45.968" v="1376" actId="20577"/>
          <ac:spMkLst>
            <pc:docMk/>
            <pc:sldMk cId="1144118095" sldId="2241"/>
            <ac:spMk id="2" creationId="{52DA34BA-82FC-47C5-BCE1-BB65E08B92A1}"/>
          </ac:spMkLst>
        </pc:spChg>
      </pc:sldChg>
      <pc:sldChg chg="addSp delSp modSp mod">
        <pc:chgData name="Kelly Stokes" userId="3e5c5154-569e-4d81-aa91-4f91841cdfa9" providerId="ADAL" clId="{E4E76003-CA92-43F7-9E97-A8D59BAFA857}" dt="2022-10-25T15:41:10.370" v="1396"/>
        <pc:sldMkLst>
          <pc:docMk/>
          <pc:sldMk cId="637100699" sldId="2242"/>
        </pc:sldMkLst>
        <pc:spChg chg="mod">
          <ac:chgData name="Kelly Stokes" userId="3e5c5154-569e-4d81-aa91-4f91841cdfa9" providerId="ADAL" clId="{E4E76003-CA92-43F7-9E97-A8D59BAFA857}" dt="2022-10-25T15:41:00.859" v="1393" actId="20577"/>
          <ac:spMkLst>
            <pc:docMk/>
            <pc:sldMk cId="637100699" sldId="2242"/>
            <ac:spMk id="2" creationId="{52DA34BA-82FC-47C5-BCE1-BB65E08B92A1}"/>
          </ac:spMkLst>
        </pc:spChg>
        <pc:picChg chg="add mod">
          <ac:chgData name="Kelly Stokes" userId="3e5c5154-569e-4d81-aa91-4f91841cdfa9" providerId="ADAL" clId="{E4E76003-CA92-43F7-9E97-A8D59BAFA857}" dt="2022-10-25T15:41:10.370" v="1396"/>
          <ac:picMkLst>
            <pc:docMk/>
            <pc:sldMk cId="637100699" sldId="2242"/>
            <ac:picMk id="3" creationId="{4AD0789C-8AFE-20BE-35EC-AAC2E719D634}"/>
          </ac:picMkLst>
        </pc:picChg>
        <pc:picChg chg="del">
          <ac:chgData name="Kelly Stokes" userId="3e5c5154-569e-4d81-aa91-4f91841cdfa9" providerId="ADAL" clId="{E4E76003-CA92-43F7-9E97-A8D59BAFA857}" dt="2022-10-25T15:41:02.165" v="1394" actId="478"/>
          <ac:picMkLst>
            <pc:docMk/>
            <pc:sldMk cId="637100699" sldId="2242"/>
            <ac:picMk id="6" creationId="{2136EA65-A701-6810-4829-3903D362988E}"/>
          </ac:picMkLst>
        </pc:picChg>
      </pc:sldChg>
      <pc:sldChg chg="del">
        <pc:chgData name="Kelly Stokes" userId="3e5c5154-569e-4d81-aa91-4f91841cdfa9" providerId="ADAL" clId="{E4E76003-CA92-43F7-9E97-A8D59BAFA857}" dt="2022-10-25T15:41:15.671" v="1398" actId="2696"/>
        <pc:sldMkLst>
          <pc:docMk/>
          <pc:sldMk cId="2045756211" sldId="2243"/>
        </pc:sldMkLst>
      </pc:sldChg>
      <pc:sldChg chg="del">
        <pc:chgData name="Kelly Stokes" userId="3e5c5154-569e-4d81-aa91-4f91841cdfa9" providerId="ADAL" clId="{E4E76003-CA92-43F7-9E97-A8D59BAFA857}" dt="2022-10-25T15:39:51.679" v="1351" actId="2696"/>
        <pc:sldMkLst>
          <pc:docMk/>
          <pc:sldMk cId="2364092365" sldId="2244"/>
        </pc:sldMkLst>
      </pc:sldChg>
      <pc:sldChg chg="del">
        <pc:chgData name="Kelly Stokes" userId="3e5c5154-569e-4d81-aa91-4f91841cdfa9" providerId="ADAL" clId="{E4E76003-CA92-43F7-9E97-A8D59BAFA857}" dt="2022-10-25T15:39:51.679" v="1351" actId="2696"/>
        <pc:sldMkLst>
          <pc:docMk/>
          <pc:sldMk cId="4222896720" sldId="2245"/>
        </pc:sldMkLst>
      </pc:sldChg>
      <pc:sldChg chg="del">
        <pc:chgData name="Kelly Stokes" userId="3e5c5154-569e-4d81-aa91-4f91841cdfa9" providerId="ADAL" clId="{E4E76003-CA92-43F7-9E97-A8D59BAFA857}" dt="2022-10-25T15:39:51.679" v="1351" actId="2696"/>
        <pc:sldMkLst>
          <pc:docMk/>
          <pc:sldMk cId="1456403221" sldId="2246"/>
        </pc:sldMkLst>
      </pc:sldChg>
      <pc:sldChg chg="modSp mod">
        <pc:chgData name="Kelly Stokes" userId="3e5c5154-569e-4d81-aa91-4f91841cdfa9" providerId="ADAL" clId="{E4E76003-CA92-43F7-9E97-A8D59BAFA857}" dt="2022-10-25T15:40:18.217" v="1361" actId="20577"/>
        <pc:sldMkLst>
          <pc:docMk/>
          <pc:sldMk cId="2614657638" sldId="2247"/>
        </pc:sldMkLst>
        <pc:spChg chg="mod">
          <ac:chgData name="Kelly Stokes" userId="3e5c5154-569e-4d81-aa91-4f91841cdfa9" providerId="ADAL" clId="{E4E76003-CA92-43F7-9E97-A8D59BAFA857}" dt="2022-10-25T15:40:18.217" v="1361" actId="20577"/>
          <ac:spMkLst>
            <pc:docMk/>
            <pc:sldMk cId="2614657638" sldId="2247"/>
            <ac:spMk id="2" creationId="{52DA34BA-82FC-47C5-BCE1-BB65E08B92A1}"/>
          </ac:spMkLst>
        </pc:spChg>
      </pc:sldChg>
      <pc:sldChg chg="modSp mod">
        <pc:chgData name="Kelly Stokes" userId="3e5c5154-569e-4d81-aa91-4f91841cdfa9" providerId="ADAL" clId="{E4E76003-CA92-43F7-9E97-A8D59BAFA857}" dt="2022-10-25T15:41:54.167" v="1434" actId="20577"/>
        <pc:sldMkLst>
          <pc:docMk/>
          <pc:sldMk cId="3409659645" sldId="2248"/>
        </pc:sldMkLst>
        <pc:spChg chg="mod">
          <ac:chgData name="Kelly Stokes" userId="3e5c5154-569e-4d81-aa91-4f91841cdfa9" providerId="ADAL" clId="{E4E76003-CA92-43F7-9E97-A8D59BAFA857}" dt="2022-10-25T15:41:54.167" v="1434" actId="20577"/>
          <ac:spMkLst>
            <pc:docMk/>
            <pc:sldMk cId="3409659645" sldId="2248"/>
            <ac:spMk id="2" creationId="{52DA34BA-82FC-47C5-BCE1-BB65E08B92A1}"/>
          </ac:spMkLst>
        </pc:spChg>
      </pc:sldChg>
      <pc:sldChg chg="del">
        <pc:chgData name="Kelly Stokes" userId="3e5c5154-569e-4d81-aa91-4f91841cdfa9" providerId="ADAL" clId="{E4E76003-CA92-43F7-9E97-A8D59BAFA857}" dt="2022-10-25T15:42:16.464" v="1442" actId="2696"/>
        <pc:sldMkLst>
          <pc:docMk/>
          <pc:sldMk cId="2657781429" sldId="2249"/>
        </pc:sldMkLst>
      </pc:sldChg>
      <pc:sldChg chg="del">
        <pc:chgData name="Kelly Stokes" userId="3e5c5154-569e-4d81-aa91-4f91841cdfa9" providerId="ADAL" clId="{E4E76003-CA92-43F7-9E97-A8D59BAFA857}" dt="2022-10-25T15:42:16.464" v="1442" actId="2696"/>
        <pc:sldMkLst>
          <pc:docMk/>
          <pc:sldMk cId="314573688" sldId="2250"/>
        </pc:sldMkLst>
      </pc:sldChg>
      <pc:sldChg chg="del">
        <pc:chgData name="Kelly Stokes" userId="3e5c5154-569e-4d81-aa91-4f91841cdfa9" providerId="ADAL" clId="{E4E76003-CA92-43F7-9E97-A8D59BAFA857}" dt="2022-10-25T15:42:16.464" v="1442" actId="2696"/>
        <pc:sldMkLst>
          <pc:docMk/>
          <pc:sldMk cId="825202262" sldId="2251"/>
        </pc:sldMkLst>
      </pc:sldChg>
      <pc:sldChg chg="del">
        <pc:chgData name="Kelly Stokes" userId="3e5c5154-569e-4d81-aa91-4f91841cdfa9" providerId="ADAL" clId="{E4E76003-CA92-43F7-9E97-A8D59BAFA857}" dt="2022-10-25T15:42:16.464" v="1442" actId="2696"/>
        <pc:sldMkLst>
          <pc:docMk/>
          <pc:sldMk cId="1500861048" sldId="2252"/>
        </pc:sldMkLst>
      </pc:sldChg>
      <pc:sldChg chg="del">
        <pc:chgData name="Kelly Stokes" userId="3e5c5154-569e-4d81-aa91-4f91841cdfa9" providerId="ADAL" clId="{E4E76003-CA92-43F7-9E97-A8D59BAFA857}" dt="2022-10-25T15:42:16.464" v="1442" actId="2696"/>
        <pc:sldMkLst>
          <pc:docMk/>
          <pc:sldMk cId="1970665339" sldId="2253"/>
        </pc:sldMkLst>
      </pc:sldChg>
      <pc:sldChg chg="del">
        <pc:chgData name="Kelly Stokes" userId="3e5c5154-569e-4d81-aa91-4f91841cdfa9" providerId="ADAL" clId="{E4E76003-CA92-43F7-9E97-A8D59BAFA857}" dt="2022-10-25T15:42:16.464" v="1442" actId="2696"/>
        <pc:sldMkLst>
          <pc:docMk/>
          <pc:sldMk cId="1910997852" sldId="2254"/>
        </pc:sldMkLst>
      </pc:sldChg>
      <pc:sldChg chg="del">
        <pc:chgData name="Kelly Stokes" userId="3e5c5154-569e-4d81-aa91-4f91841cdfa9" providerId="ADAL" clId="{E4E76003-CA92-43F7-9E97-A8D59BAFA857}" dt="2022-10-25T15:42:16.464" v="1442" actId="2696"/>
        <pc:sldMkLst>
          <pc:docMk/>
          <pc:sldMk cId="3146177097" sldId="2255"/>
        </pc:sldMkLst>
      </pc:sldChg>
      <pc:sldChg chg="modNotesTx">
        <pc:chgData name="Kelly Stokes" userId="3e5c5154-569e-4d81-aa91-4f91841cdfa9" providerId="ADAL" clId="{E4E76003-CA92-43F7-9E97-A8D59BAFA857}" dt="2022-10-25T15:42:38.879" v="1443"/>
        <pc:sldMkLst>
          <pc:docMk/>
          <pc:sldMk cId="383923762" sldId="2273"/>
        </pc:sldMkLst>
      </pc:sldChg>
      <pc:sldChg chg="modSp mod">
        <pc:chgData name="Kelly Stokes" userId="3e5c5154-569e-4d81-aa91-4f91841cdfa9" providerId="ADAL" clId="{E4E76003-CA92-43F7-9E97-A8D59BAFA857}" dt="2022-10-25T15:42:42.258" v="1444"/>
        <pc:sldMkLst>
          <pc:docMk/>
          <pc:sldMk cId="1867747132" sldId="2274"/>
        </pc:sldMkLst>
        <pc:spChg chg="mod">
          <ac:chgData name="Kelly Stokes" userId="3e5c5154-569e-4d81-aa91-4f91841cdfa9" providerId="ADAL" clId="{E4E76003-CA92-43F7-9E97-A8D59BAFA857}" dt="2022-10-25T15:42:42.258" v="1444"/>
          <ac:spMkLst>
            <pc:docMk/>
            <pc:sldMk cId="1867747132" sldId="2274"/>
            <ac:spMk id="2" creationId="{77E26784-A357-92CE-B6B1-8F248D3D6650}"/>
          </ac:spMkLst>
        </pc:spChg>
      </pc:sldChg>
      <pc:sldChg chg="modSp mod">
        <pc:chgData name="Kelly Stokes" userId="3e5c5154-569e-4d81-aa91-4f91841cdfa9" providerId="ADAL" clId="{E4E76003-CA92-43F7-9E97-A8D59BAFA857}" dt="2022-10-25T15:45:31.854" v="1446" actId="20577"/>
        <pc:sldMkLst>
          <pc:docMk/>
          <pc:sldMk cId="512552867" sldId="2282"/>
        </pc:sldMkLst>
        <pc:spChg chg="mod">
          <ac:chgData name="Kelly Stokes" userId="3e5c5154-569e-4d81-aa91-4f91841cdfa9" providerId="ADAL" clId="{E4E76003-CA92-43F7-9E97-A8D59BAFA857}" dt="2022-10-25T15:45:31.854" v="1446" actId="20577"/>
          <ac:spMkLst>
            <pc:docMk/>
            <pc:sldMk cId="512552867" sldId="2282"/>
            <ac:spMk id="2" creationId="{52DA34BA-82FC-47C5-BCE1-BB65E08B92A1}"/>
          </ac:spMkLst>
        </pc:spChg>
      </pc:sldChg>
      <pc:sldChg chg="modSp mod">
        <pc:chgData name="Kelly Stokes" userId="3e5c5154-569e-4d81-aa91-4f91841cdfa9" providerId="ADAL" clId="{E4E76003-CA92-43F7-9E97-A8D59BAFA857}" dt="2022-10-25T15:45:34.652" v="1448" actId="20577"/>
        <pc:sldMkLst>
          <pc:docMk/>
          <pc:sldMk cId="422794594" sldId="2283"/>
        </pc:sldMkLst>
        <pc:spChg chg="mod">
          <ac:chgData name="Kelly Stokes" userId="3e5c5154-569e-4d81-aa91-4f91841cdfa9" providerId="ADAL" clId="{E4E76003-CA92-43F7-9E97-A8D59BAFA857}" dt="2022-10-25T15:45:34.652" v="1448" actId="20577"/>
          <ac:spMkLst>
            <pc:docMk/>
            <pc:sldMk cId="422794594" sldId="2283"/>
            <ac:spMk id="2" creationId="{52DA34BA-82FC-47C5-BCE1-BB65E08B92A1}"/>
          </ac:spMkLst>
        </pc:spChg>
      </pc:sldChg>
      <pc:sldChg chg="del">
        <pc:chgData name="Kelly Stokes" userId="3e5c5154-569e-4d81-aa91-4f91841cdfa9" providerId="ADAL" clId="{E4E76003-CA92-43F7-9E97-A8D59BAFA857}" dt="2022-10-25T15:46:18.337" v="1449" actId="2696"/>
        <pc:sldMkLst>
          <pc:docMk/>
          <pc:sldMk cId="2432870634" sldId="2287"/>
        </pc:sldMkLst>
      </pc:sldChg>
      <pc:sldChg chg="del">
        <pc:chgData name="Kelly Stokes" userId="3e5c5154-569e-4d81-aa91-4f91841cdfa9" providerId="ADAL" clId="{E4E76003-CA92-43F7-9E97-A8D59BAFA857}" dt="2022-10-25T15:46:18.337" v="1449" actId="2696"/>
        <pc:sldMkLst>
          <pc:docMk/>
          <pc:sldMk cId="2641986268" sldId="2288"/>
        </pc:sldMkLst>
      </pc:sldChg>
      <pc:sldChg chg="del">
        <pc:chgData name="Kelly Stokes" userId="3e5c5154-569e-4d81-aa91-4f91841cdfa9" providerId="ADAL" clId="{E4E76003-CA92-43F7-9E97-A8D59BAFA857}" dt="2022-10-25T15:46:18.337" v="1449" actId="2696"/>
        <pc:sldMkLst>
          <pc:docMk/>
          <pc:sldMk cId="1251723356" sldId="2289"/>
        </pc:sldMkLst>
      </pc:sldChg>
      <pc:sldChg chg="del">
        <pc:chgData name="Kelly Stokes" userId="3e5c5154-569e-4d81-aa91-4f91841cdfa9" providerId="ADAL" clId="{E4E76003-CA92-43F7-9E97-A8D59BAFA857}" dt="2022-10-25T15:46:18.337" v="1449" actId="2696"/>
        <pc:sldMkLst>
          <pc:docMk/>
          <pc:sldMk cId="1519722335" sldId="2290"/>
        </pc:sldMkLst>
      </pc:sldChg>
      <pc:sldChg chg="del">
        <pc:chgData name="Kelly Stokes" userId="3e5c5154-569e-4d81-aa91-4f91841cdfa9" providerId="ADAL" clId="{E4E76003-CA92-43F7-9E97-A8D59BAFA857}" dt="2022-10-25T15:46:18.337" v="1449" actId="2696"/>
        <pc:sldMkLst>
          <pc:docMk/>
          <pc:sldMk cId="1070459269" sldId="2291"/>
        </pc:sldMkLst>
      </pc:sldChg>
      <pc:sldChg chg="del">
        <pc:chgData name="Kelly Stokes" userId="3e5c5154-569e-4d81-aa91-4f91841cdfa9" providerId="ADAL" clId="{E4E76003-CA92-43F7-9E97-A8D59BAFA857}" dt="2022-10-25T15:46:18.337" v="1449" actId="2696"/>
        <pc:sldMkLst>
          <pc:docMk/>
          <pc:sldMk cId="2120970329" sldId="2292"/>
        </pc:sldMkLst>
      </pc:sldChg>
      <pc:sldChg chg="del">
        <pc:chgData name="Kelly Stokes" userId="3e5c5154-569e-4d81-aa91-4f91841cdfa9" providerId="ADAL" clId="{E4E76003-CA92-43F7-9E97-A8D59BAFA857}" dt="2022-10-25T15:46:18.337" v="1449" actId="2696"/>
        <pc:sldMkLst>
          <pc:docMk/>
          <pc:sldMk cId="1557742018" sldId="2293"/>
        </pc:sldMkLst>
      </pc:sldChg>
      <pc:sldChg chg="del">
        <pc:chgData name="Kelly Stokes" userId="3e5c5154-569e-4d81-aa91-4f91841cdfa9" providerId="ADAL" clId="{E4E76003-CA92-43F7-9E97-A8D59BAFA857}" dt="2022-10-25T15:46:18.337" v="1449" actId="2696"/>
        <pc:sldMkLst>
          <pc:docMk/>
          <pc:sldMk cId="3250252693" sldId="2294"/>
        </pc:sldMkLst>
      </pc:sldChg>
      <pc:sldChg chg="del">
        <pc:chgData name="Kelly Stokes" userId="3e5c5154-569e-4d81-aa91-4f91841cdfa9" providerId="ADAL" clId="{E4E76003-CA92-43F7-9E97-A8D59BAFA857}" dt="2022-10-25T15:46:18.337" v="1449" actId="2696"/>
        <pc:sldMkLst>
          <pc:docMk/>
          <pc:sldMk cId="2750360590" sldId="2295"/>
        </pc:sldMkLst>
      </pc:sldChg>
      <pc:sldChg chg="del">
        <pc:chgData name="Kelly Stokes" userId="3e5c5154-569e-4d81-aa91-4f91841cdfa9" providerId="ADAL" clId="{E4E76003-CA92-43F7-9E97-A8D59BAFA857}" dt="2022-10-25T15:46:18.337" v="1449" actId="2696"/>
        <pc:sldMkLst>
          <pc:docMk/>
          <pc:sldMk cId="511804171" sldId="2296"/>
        </pc:sldMkLst>
      </pc:sldChg>
      <pc:sldChg chg="modSp mod">
        <pc:chgData name="Kelly Stokes" userId="3e5c5154-569e-4d81-aa91-4f91841cdfa9" providerId="ADAL" clId="{E4E76003-CA92-43F7-9E97-A8D59BAFA857}" dt="2022-10-25T15:47:33.076" v="1456" actId="20577"/>
        <pc:sldMkLst>
          <pc:docMk/>
          <pc:sldMk cId="3481937225" sldId="2301"/>
        </pc:sldMkLst>
        <pc:spChg chg="mod">
          <ac:chgData name="Kelly Stokes" userId="3e5c5154-569e-4d81-aa91-4f91841cdfa9" providerId="ADAL" clId="{E4E76003-CA92-43F7-9E97-A8D59BAFA857}" dt="2022-10-25T15:47:33.076" v="1456" actId="20577"/>
          <ac:spMkLst>
            <pc:docMk/>
            <pc:sldMk cId="3481937225" sldId="2301"/>
            <ac:spMk id="2" creationId="{52DA34BA-82FC-47C5-BCE1-BB65E08B92A1}"/>
          </ac:spMkLst>
        </pc:spChg>
      </pc:sldChg>
      <pc:sldChg chg="modSp mod">
        <pc:chgData name="Kelly Stokes" userId="3e5c5154-569e-4d81-aa91-4f91841cdfa9" providerId="ADAL" clId="{E4E76003-CA92-43F7-9E97-A8D59BAFA857}" dt="2022-10-25T15:47:36.513" v="1459" actId="20577"/>
        <pc:sldMkLst>
          <pc:docMk/>
          <pc:sldMk cId="2157853541" sldId="2302"/>
        </pc:sldMkLst>
        <pc:spChg chg="mod">
          <ac:chgData name="Kelly Stokes" userId="3e5c5154-569e-4d81-aa91-4f91841cdfa9" providerId="ADAL" clId="{E4E76003-CA92-43F7-9E97-A8D59BAFA857}" dt="2022-10-25T15:47:36.513" v="1459" actId="20577"/>
          <ac:spMkLst>
            <pc:docMk/>
            <pc:sldMk cId="2157853541" sldId="2302"/>
            <ac:spMk id="2" creationId="{52DA34BA-82FC-47C5-BCE1-BB65E08B92A1}"/>
          </ac:spMkLst>
        </pc:spChg>
      </pc:sldChg>
      <pc:sldChg chg="del">
        <pc:chgData name="Kelly Stokes" userId="3e5c5154-569e-4d81-aa91-4f91841cdfa9" providerId="ADAL" clId="{E4E76003-CA92-43F7-9E97-A8D59BAFA857}" dt="2022-10-25T15:47:40.311" v="1460" actId="2696"/>
        <pc:sldMkLst>
          <pc:docMk/>
          <pc:sldMk cId="3731696576" sldId="2303"/>
        </pc:sldMkLst>
      </pc:sldChg>
      <pc:sldChg chg="modSp mod">
        <pc:chgData name="Kelly Stokes" userId="3e5c5154-569e-4d81-aa91-4f91841cdfa9" providerId="ADAL" clId="{E4E76003-CA92-43F7-9E97-A8D59BAFA857}" dt="2022-10-25T15:48:08.811" v="1466" actId="20577"/>
        <pc:sldMkLst>
          <pc:docMk/>
          <pc:sldMk cId="1712794021" sldId="2304"/>
        </pc:sldMkLst>
        <pc:spChg chg="mod">
          <ac:chgData name="Kelly Stokes" userId="3e5c5154-569e-4d81-aa91-4f91841cdfa9" providerId="ADAL" clId="{E4E76003-CA92-43F7-9E97-A8D59BAFA857}" dt="2022-10-25T15:48:08.811" v="1466" actId="20577"/>
          <ac:spMkLst>
            <pc:docMk/>
            <pc:sldMk cId="1712794021" sldId="2304"/>
            <ac:spMk id="2" creationId="{52DA34BA-82FC-47C5-BCE1-BB65E08B92A1}"/>
          </ac:spMkLst>
        </pc:spChg>
      </pc:sldChg>
      <pc:sldChg chg="modSp mod">
        <pc:chgData name="Kelly Stokes" userId="3e5c5154-569e-4d81-aa91-4f91841cdfa9" providerId="ADAL" clId="{E4E76003-CA92-43F7-9E97-A8D59BAFA857}" dt="2022-10-25T15:48:17.822" v="1470" actId="1076"/>
        <pc:sldMkLst>
          <pc:docMk/>
          <pc:sldMk cId="1272361189" sldId="2305"/>
        </pc:sldMkLst>
        <pc:spChg chg="mod">
          <ac:chgData name="Kelly Stokes" userId="3e5c5154-569e-4d81-aa91-4f91841cdfa9" providerId="ADAL" clId="{E4E76003-CA92-43F7-9E97-A8D59BAFA857}" dt="2022-10-25T15:48:12.676" v="1469" actId="20577"/>
          <ac:spMkLst>
            <pc:docMk/>
            <pc:sldMk cId="1272361189" sldId="2305"/>
            <ac:spMk id="2" creationId="{52DA34BA-82FC-47C5-BCE1-BB65E08B92A1}"/>
          </ac:spMkLst>
        </pc:spChg>
        <pc:spChg chg="mod">
          <ac:chgData name="Kelly Stokes" userId="3e5c5154-569e-4d81-aa91-4f91841cdfa9" providerId="ADAL" clId="{E4E76003-CA92-43F7-9E97-A8D59BAFA857}" dt="2022-10-25T15:48:17.822" v="1470" actId="1076"/>
          <ac:spMkLst>
            <pc:docMk/>
            <pc:sldMk cId="1272361189" sldId="2305"/>
            <ac:spMk id="3" creationId="{0366E0B6-702E-4814-82C6-08CA2D13F3C9}"/>
          </ac:spMkLst>
        </pc:spChg>
      </pc:sldChg>
      <pc:sldChg chg="del">
        <pc:chgData name="Kelly Stokes" userId="3e5c5154-569e-4d81-aa91-4f91841cdfa9" providerId="ADAL" clId="{E4E76003-CA92-43F7-9E97-A8D59BAFA857}" dt="2022-10-25T15:48:20.772" v="1471" actId="2696"/>
        <pc:sldMkLst>
          <pc:docMk/>
          <pc:sldMk cId="1039906388" sldId="2306"/>
        </pc:sldMkLst>
      </pc:sldChg>
      <pc:sldChg chg="modSp mod">
        <pc:chgData name="Kelly Stokes" userId="3e5c5154-569e-4d81-aa91-4f91841cdfa9" providerId="ADAL" clId="{E4E76003-CA92-43F7-9E97-A8D59BAFA857}" dt="2022-10-25T15:48:45.941" v="1477" actId="20577"/>
        <pc:sldMkLst>
          <pc:docMk/>
          <pc:sldMk cId="734616903" sldId="2307"/>
        </pc:sldMkLst>
        <pc:spChg chg="mod">
          <ac:chgData name="Kelly Stokes" userId="3e5c5154-569e-4d81-aa91-4f91841cdfa9" providerId="ADAL" clId="{E4E76003-CA92-43F7-9E97-A8D59BAFA857}" dt="2022-10-25T15:48:45.941" v="1477" actId="20577"/>
          <ac:spMkLst>
            <pc:docMk/>
            <pc:sldMk cId="734616903" sldId="2307"/>
            <ac:spMk id="2" creationId="{52DA34BA-82FC-47C5-BCE1-BB65E08B92A1}"/>
          </ac:spMkLst>
        </pc:spChg>
      </pc:sldChg>
      <pc:sldChg chg="modSp mod">
        <pc:chgData name="Kelly Stokes" userId="3e5c5154-569e-4d81-aa91-4f91841cdfa9" providerId="ADAL" clId="{E4E76003-CA92-43F7-9E97-A8D59BAFA857}" dt="2022-10-25T15:48:52.483" v="1481" actId="1076"/>
        <pc:sldMkLst>
          <pc:docMk/>
          <pc:sldMk cId="2829263600" sldId="2308"/>
        </pc:sldMkLst>
        <pc:spChg chg="mod">
          <ac:chgData name="Kelly Stokes" userId="3e5c5154-569e-4d81-aa91-4f91841cdfa9" providerId="ADAL" clId="{E4E76003-CA92-43F7-9E97-A8D59BAFA857}" dt="2022-10-25T15:48:49.823" v="1480" actId="20577"/>
          <ac:spMkLst>
            <pc:docMk/>
            <pc:sldMk cId="2829263600" sldId="2308"/>
            <ac:spMk id="2" creationId="{52DA34BA-82FC-47C5-BCE1-BB65E08B92A1}"/>
          </ac:spMkLst>
        </pc:spChg>
        <pc:spChg chg="mod">
          <ac:chgData name="Kelly Stokes" userId="3e5c5154-569e-4d81-aa91-4f91841cdfa9" providerId="ADAL" clId="{E4E76003-CA92-43F7-9E97-A8D59BAFA857}" dt="2022-10-25T15:48:52.483" v="1481" actId="1076"/>
          <ac:spMkLst>
            <pc:docMk/>
            <pc:sldMk cId="2829263600" sldId="2308"/>
            <ac:spMk id="3" creationId="{AF057B79-A2F9-8CC8-D246-FC14A4DA4D85}"/>
          </ac:spMkLst>
        </pc:spChg>
      </pc:sldChg>
      <pc:sldChg chg="del">
        <pc:chgData name="Kelly Stokes" userId="3e5c5154-569e-4d81-aa91-4f91841cdfa9" providerId="ADAL" clId="{E4E76003-CA92-43F7-9E97-A8D59BAFA857}" dt="2022-10-25T15:48:55.721" v="1482" actId="2696"/>
        <pc:sldMkLst>
          <pc:docMk/>
          <pc:sldMk cId="3278850322" sldId="2309"/>
        </pc:sldMkLst>
      </pc:sldChg>
      <pc:sldChg chg="delSp modSp mod">
        <pc:chgData name="Kelly Stokes" userId="3e5c5154-569e-4d81-aa91-4f91841cdfa9" providerId="ADAL" clId="{E4E76003-CA92-43F7-9E97-A8D59BAFA857}" dt="2022-10-25T15:49:24.890" v="1491" actId="20577"/>
        <pc:sldMkLst>
          <pc:docMk/>
          <pc:sldMk cId="1649598305" sldId="2310"/>
        </pc:sldMkLst>
        <pc:spChg chg="mod">
          <ac:chgData name="Kelly Stokes" userId="3e5c5154-569e-4d81-aa91-4f91841cdfa9" providerId="ADAL" clId="{E4E76003-CA92-43F7-9E97-A8D59BAFA857}" dt="2022-10-25T15:49:24.890" v="1491" actId="20577"/>
          <ac:spMkLst>
            <pc:docMk/>
            <pc:sldMk cId="1649598305" sldId="2310"/>
            <ac:spMk id="2" creationId="{52DA34BA-82FC-47C5-BCE1-BB65E08B92A1}"/>
          </ac:spMkLst>
        </pc:spChg>
        <pc:picChg chg="del">
          <ac:chgData name="Kelly Stokes" userId="3e5c5154-569e-4d81-aa91-4f91841cdfa9" providerId="ADAL" clId="{E4E76003-CA92-43F7-9E97-A8D59BAFA857}" dt="2022-10-25T15:49:20.103" v="1486" actId="478"/>
          <ac:picMkLst>
            <pc:docMk/>
            <pc:sldMk cId="1649598305" sldId="2310"/>
            <ac:picMk id="3" creationId="{5EEC0F40-1B9F-83D5-0F86-6271F4433E57}"/>
          </ac:picMkLst>
        </pc:picChg>
      </pc:sldChg>
      <pc:sldChg chg="addSp delSp modSp mod">
        <pc:chgData name="Kelly Stokes" userId="3e5c5154-569e-4d81-aa91-4f91841cdfa9" providerId="ADAL" clId="{E4E76003-CA92-43F7-9E97-A8D59BAFA857}" dt="2022-10-25T15:49:49.980" v="1510"/>
        <pc:sldMkLst>
          <pc:docMk/>
          <pc:sldMk cId="3558689261" sldId="2311"/>
        </pc:sldMkLst>
        <pc:spChg chg="mod">
          <ac:chgData name="Kelly Stokes" userId="3e5c5154-569e-4d81-aa91-4f91841cdfa9" providerId="ADAL" clId="{E4E76003-CA92-43F7-9E97-A8D59BAFA857}" dt="2022-10-25T15:49:36.819" v="1508" actId="20577"/>
          <ac:spMkLst>
            <pc:docMk/>
            <pc:sldMk cId="3558689261" sldId="2311"/>
            <ac:spMk id="2" creationId="{52DA34BA-82FC-47C5-BCE1-BB65E08B92A1}"/>
          </ac:spMkLst>
        </pc:spChg>
        <pc:picChg chg="add mod">
          <ac:chgData name="Kelly Stokes" userId="3e5c5154-569e-4d81-aa91-4f91841cdfa9" providerId="ADAL" clId="{E4E76003-CA92-43F7-9E97-A8D59BAFA857}" dt="2022-10-25T15:49:49.980" v="1510"/>
          <ac:picMkLst>
            <pc:docMk/>
            <pc:sldMk cId="3558689261" sldId="2311"/>
            <ac:picMk id="3" creationId="{884BB672-96A9-3B0B-D482-EC6BC1C54BA8}"/>
          </ac:picMkLst>
        </pc:picChg>
        <pc:picChg chg="del">
          <ac:chgData name="Kelly Stokes" userId="3e5c5154-569e-4d81-aa91-4f91841cdfa9" providerId="ADAL" clId="{E4E76003-CA92-43F7-9E97-A8D59BAFA857}" dt="2022-10-25T15:49:38.133" v="1509" actId="478"/>
          <ac:picMkLst>
            <pc:docMk/>
            <pc:sldMk cId="3558689261" sldId="2311"/>
            <ac:picMk id="6" creationId="{51828ACC-DE87-B625-7E60-511ED4F711ED}"/>
          </ac:picMkLst>
        </pc:picChg>
      </pc:sldChg>
      <pc:sldChg chg="del">
        <pc:chgData name="Kelly Stokes" userId="3e5c5154-569e-4d81-aa91-4f91841cdfa9" providerId="ADAL" clId="{E4E76003-CA92-43F7-9E97-A8D59BAFA857}" dt="2022-10-25T15:49:52.216" v="1511" actId="2696"/>
        <pc:sldMkLst>
          <pc:docMk/>
          <pc:sldMk cId="1934135356" sldId="2312"/>
        </pc:sldMkLst>
      </pc:sldChg>
      <pc:sldChg chg="modSp mod">
        <pc:chgData name="Kelly Stokes" userId="3e5c5154-569e-4d81-aa91-4f91841cdfa9" providerId="ADAL" clId="{E4E76003-CA92-43F7-9E97-A8D59BAFA857}" dt="2022-10-25T15:50:28.035" v="1554" actId="20577"/>
        <pc:sldMkLst>
          <pc:docMk/>
          <pc:sldMk cId="1090361510" sldId="2313"/>
        </pc:sldMkLst>
        <pc:spChg chg="mod">
          <ac:chgData name="Kelly Stokes" userId="3e5c5154-569e-4d81-aa91-4f91841cdfa9" providerId="ADAL" clId="{E4E76003-CA92-43F7-9E97-A8D59BAFA857}" dt="2022-10-25T15:50:28.035" v="1554" actId="20577"/>
          <ac:spMkLst>
            <pc:docMk/>
            <pc:sldMk cId="1090361510" sldId="2313"/>
            <ac:spMk id="2" creationId="{52DA34BA-82FC-47C5-BCE1-BB65E08B92A1}"/>
          </ac:spMkLst>
        </pc:spChg>
      </pc:sldChg>
      <pc:sldChg chg="addSp delSp modSp mod">
        <pc:chgData name="Kelly Stokes" userId="3e5c5154-569e-4d81-aa91-4f91841cdfa9" providerId="ADAL" clId="{E4E76003-CA92-43F7-9E97-A8D59BAFA857}" dt="2022-10-25T15:51:25.635" v="1578"/>
        <pc:sldMkLst>
          <pc:docMk/>
          <pc:sldMk cId="3368379891" sldId="2314"/>
        </pc:sldMkLst>
        <pc:spChg chg="mod">
          <ac:chgData name="Kelly Stokes" userId="3e5c5154-569e-4d81-aa91-4f91841cdfa9" providerId="ADAL" clId="{E4E76003-CA92-43F7-9E97-A8D59BAFA857}" dt="2022-10-25T15:51:08.514" v="1577" actId="20577"/>
          <ac:spMkLst>
            <pc:docMk/>
            <pc:sldMk cId="3368379891" sldId="2314"/>
            <ac:spMk id="2" creationId="{52DA34BA-82FC-47C5-BCE1-BB65E08B92A1}"/>
          </ac:spMkLst>
        </pc:spChg>
        <pc:picChg chg="add mod">
          <ac:chgData name="Kelly Stokes" userId="3e5c5154-569e-4d81-aa91-4f91841cdfa9" providerId="ADAL" clId="{E4E76003-CA92-43F7-9E97-A8D59BAFA857}" dt="2022-10-25T15:51:25.635" v="1578"/>
          <ac:picMkLst>
            <pc:docMk/>
            <pc:sldMk cId="3368379891" sldId="2314"/>
            <ac:picMk id="3" creationId="{1F40218B-B3ED-4F8A-1625-EED5BAB124FE}"/>
          </ac:picMkLst>
        </pc:picChg>
        <pc:picChg chg="del">
          <ac:chgData name="Kelly Stokes" userId="3e5c5154-569e-4d81-aa91-4f91841cdfa9" providerId="ADAL" clId="{E4E76003-CA92-43F7-9E97-A8D59BAFA857}" dt="2022-10-25T15:50:59.285" v="1565" actId="478"/>
          <ac:picMkLst>
            <pc:docMk/>
            <pc:sldMk cId="3368379891" sldId="2314"/>
            <ac:picMk id="6" creationId="{2136EA65-A701-6810-4829-3903D362988E}"/>
          </ac:picMkLst>
        </pc:picChg>
      </pc:sldChg>
      <pc:sldChg chg="del">
        <pc:chgData name="Kelly Stokes" userId="3e5c5154-569e-4d81-aa91-4f91841cdfa9" providerId="ADAL" clId="{E4E76003-CA92-43F7-9E97-A8D59BAFA857}" dt="2022-10-25T15:51:28.423" v="1579" actId="2696"/>
        <pc:sldMkLst>
          <pc:docMk/>
          <pc:sldMk cId="1168632411" sldId="2315"/>
        </pc:sldMkLst>
      </pc:sldChg>
      <pc:sldChg chg="modSp mod">
        <pc:chgData name="Kelly Stokes" userId="3e5c5154-569e-4d81-aa91-4f91841cdfa9" providerId="ADAL" clId="{E4E76003-CA92-43F7-9E97-A8D59BAFA857}" dt="2022-10-25T15:52:30.650" v="1632" actId="20577"/>
        <pc:sldMkLst>
          <pc:docMk/>
          <pc:sldMk cId="1175275949" sldId="2316"/>
        </pc:sldMkLst>
        <pc:spChg chg="mod">
          <ac:chgData name="Kelly Stokes" userId="3e5c5154-569e-4d81-aa91-4f91841cdfa9" providerId="ADAL" clId="{E4E76003-CA92-43F7-9E97-A8D59BAFA857}" dt="2022-10-25T15:52:30.650" v="1632" actId="20577"/>
          <ac:spMkLst>
            <pc:docMk/>
            <pc:sldMk cId="1175275949" sldId="2316"/>
            <ac:spMk id="2" creationId="{52DA34BA-82FC-47C5-BCE1-BB65E08B92A1}"/>
          </ac:spMkLst>
        </pc:spChg>
      </pc:sldChg>
      <pc:sldChg chg="addSp delSp modSp mod">
        <pc:chgData name="Kelly Stokes" userId="3e5c5154-569e-4d81-aa91-4f91841cdfa9" providerId="ADAL" clId="{E4E76003-CA92-43F7-9E97-A8D59BAFA857}" dt="2022-10-25T15:52:56.134" v="1644"/>
        <pc:sldMkLst>
          <pc:docMk/>
          <pc:sldMk cId="2874611460" sldId="2317"/>
        </pc:sldMkLst>
        <pc:spChg chg="mod">
          <ac:chgData name="Kelly Stokes" userId="3e5c5154-569e-4d81-aa91-4f91841cdfa9" providerId="ADAL" clId="{E4E76003-CA92-43F7-9E97-A8D59BAFA857}" dt="2022-10-25T15:52:40.865" v="1642" actId="20577"/>
          <ac:spMkLst>
            <pc:docMk/>
            <pc:sldMk cId="2874611460" sldId="2317"/>
            <ac:spMk id="2" creationId="{52DA34BA-82FC-47C5-BCE1-BB65E08B92A1}"/>
          </ac:spMkLst>
        </pc:spChg>
        <pc:picChg chg="add mod">
          <ac:chgData name="Kelly Stokes" userId="3e5c5154-569e-4d81-aa91-4f91841cdfa9" providerId="ADAL" clId="{E4E76003-CA92-43F7-9E97-A8D59BAFA857}" dt="2022-10-25T15:52:56.134" v="1644"/>
          <ac:picMkLst>
            <pc:docMk/>
            <pc:sldMk cId="2874611460" sldId="2317"/>
            <ac:picMk id="3" creationId="{769226F5-6331-872F-90BE-1EC7F10561BC}"/>
          </ac:picMkLst>
        </pc:picChg>
        <pc:picChg chg="del">
          <ac:chgData name="Kelly Stokes" userId="3e5c5154-569e-4d81-aa91-4f91841cdfa9" providerId="ADAL" clId="{E4E76003-CA92-43F7-9E97-A8D59BAFA857}" dt="2022-10-25T15:52:42.046" v="1643" actId="478"/>
          <ac:picMkLst>
            <pc:docMk/>
            <pc:sldMk cId="2874611460" sldId="2317"/>
            <ac:picMk id="6" creationId="{6C95B99E-D838-6138-155D-4A0259D3DCE5}"/>
          </ac:picMkLst>
        </pc:picChg>
      </pc:sldChg>
      <pc:sldChg chg="del">
        <pc:chgData name="Kelly Stokes" userId="3e5c5154-569e-4d81-aa91-4f91841cdfa9" providerId="ADAL" clId="{E4E76003-CA92-43F7-9E97-A8D59BAFA857}" dt="2022-10-25T15:52:59.060" v="1645" actId="2696"/>
        <pc:sldMkLst>
          <pc:docMk/>
          <pc:sldMk cId="3112583558" sldId="2318"/>
        </pc:sldMkLst>
      </pc:sldChg>
      <pc:sldChg chg="modSp mod">
        <pc:chgData name="Kelly Stokes" userId="3e5c5154-569e-4d81-aa91-4f91841cdfa9" providerId="ADAL" clId="{E4E76003-CA92-43F7-9E97-A8D59BAFA857}" dt="2022-10-25T15:50:39.497" v="1556" actId="27636"/>
        <pc:sldMkLst>
          <pc:docMk/>
          <pc:sldMk cId="1686233924" sldId="2319"/>
        </pc:sldMkLst>
        <pc:spChg chg="mod">
          <ac:chgData name="Kelly Stokes" userId="3e5c5154-569e-4d81-aa91-4f91841cdfa9" providerId="ADAL" clId="{E4E76003-CA92-43F7-9E97-A8D59BAFA857}" dt="2022-10-25T15:50:39.497" v="1556" actId="27636"/>
          <ac:spMkLst>
            <pc:docMk/>
            <pc:sldMk cId="1686233924" sldId="2319"/>
            <ac:spMk id="2" creationId="{52DA34BA-82FC-47C5-BCE1-BB65E08B92A1}"/>
          </ac:spMkLst>
        </pc:spChg>
      </pc:sldChg>
      <pc:sldChg chg="modSp mod">
        <pc:chgData name="Kelly Stokes" userId="3e5c5154-569e-4d81-aa91-4f91841cdfa9" providerId="ADAL" clId="{E4E76003-CA92-43F7-9E97-A8D59BAFA857}" dt="2022-10-25T15:52:22.620" v="1629" actId="14100"/>
        <pc:sldMkLst>
          <pc:docMk/>
          <pc:sldMk cId="3408439831" sldId="2320"/>
        </pc:sldMkLst>
        <pc:spChg chg="mod">
          <ac:chgData name="Kelly Stokes" userId="3e5c5154-569e-4d81-aa91-4f91841cdfa9" providerId="ADAL" clId="{E4E76003-CA92-43F7-9E97-A8D59BAFA857}" dt="2022-10-25T15:52:22.620" v="1629" actId="14100"/>
          <ac:spMkLst>
            <pc:docMk/>
            <pc:sldMk cId="3408439831" sldId="2320"/>
            <ac:spMk id="2" creationId="{52DA34BA-82FC-47C5-BCE1-BB65E08B92A1}"/>
          </ac:spMkLst>
        </pc:spChg>
      </pc:sldChg>
      <pc:sldChg chg="modSp mod">
        <pc:chgData name="Kelly Stokes" userId="3e5c5154-569e-4d81-aa91-4f91841cdfa9" providerId="ADAL" clId="{E4E76003-CA92-43F7-9E97-A8D59BAFA857}" dt="2022-10-25T15:53:40.701" v="1677" actId="27636"/>
        <pc:sldMkLst>
          <pc:docMk/>
          <pc:sldMk cId="2658571524" sldId="2321"/>
        </pc:sldMkLst>
        <pc:spChg chg="mod">
          <ac:chgData name="Kelly Stokes" userId="3e5c5154-569e-4d81-aa91-4f91841cdfa9" providerId="ADAL" clId="{E4E76003-CA92-43F7-9E97-A8D59BAFA857}" dt="2022-10-25T15:53:40.701" v="1677" actId="27636"/>
          <ac:spMkLst>
            <pc:docMk/>
            <pc:sldMk cId="2658571524" sldId="2321"/>
            <ac:spMk id="2" creationId="{52DA34BA-82FC-47C5-BCE1-BB65E08B92A1}"/>
          </ac:spMkLst>
        </pc:spChg>
      </pc:sldChg>
      <pc:sldChg chg="del">
        <pc:chgData name="Kelly Stokes" userId="3e5c5154-569e-4d81-aa91-4f91841cdfa9" providerId="ADAL" clId="{E4E76003-CA92-43F7-9E97-A8D59BAFA857}" dt="2022-10-25T15:54:01.841" v="1687" actId="2696"/>
        <pc:sldMkLst>
          <pc:docMk/>
          <pc:sldMk cId="2061729738" sldId="2322"/>
        </pc:sldMkLst>
      </pc:sldChg>
      <pc:sldChg chg="del">
        <pc:chgData name="Kelly Stokes" userId="3e5c5154-569e-4d81-aa91-4f91841cdfa9" providerId="ADAL" clId="{E4E76003-CA92-43F7-9E97-A8D59BAFA857}" dt="2022-10-25T15:54:01.841" v="1687" actId="2696"/>
        <pc:sldMkLst>
          <pc:docMk/>
          <pc:sldMk cId="4281707472" sldId="2323"/>
        </pc:sldMkLst>
      </pc:sldChg>
      <pc:sldChg chg="del">
        <pc:chgData name="Kelly Stokes" userId="3e5c5154-569e-4d81-aa91-4f91841cdfa9" providerId="ADAL" clId="{E4E76003-CA92-43F7-9E97-A8D59BAFA857}" dt="2022-10-25T15:54:01.841" v="1687" actId="2696"/>
        <pc:sldMkLst>
          <pc:docMk/>
          <pc:sldMk cId="3507518021" sldId="2324"/>
        </pc:sldMkLst>
      </pc:sldChg>
      <pc:sldChg chg="del">
        <pc:chgData name="Kelly Stokes" userId="3e5c5154-569e-4d81-aa91-4f91841cdfa9" providerId="ADAL" clId="{E4E76003-CA92-43F7-9E97-A8D59BAFA857}" dt="2022-10-25T15:54:01.841" v="1687" actId="2696"/>
        <pc:sldMkLst>
          <pc:docMk/>
          <pc:sldMk cId="870831111" sldId="2325"/>
        </pc:sldMkLst>
      </pc:sldChg>
      <pc:sldChg chg="del">
        <pc:chgData name="Kelly Stokes" userId="3e5c5154-569e-4d81-aa91-4f91841cdfa9" providerId="ADAL" clId="{E4E76003-CA92-43F7-9E97-A8D59BAFA857}" dt="2022-10-25T15:54:01.841" v="1687" actId="2696"/>
        <pc:sldMkLst>
          <pc:docMk/>
          <pc:sldMk cId="3326752463" sldId="2326"/>
        </pc:sldMkLst>
      </pc:sldChg>
      <pc:sldChg chg="del">
        <pc:chgData name="Kelly Stokes" userId="3e5c5154-569e-4d81-aa91-4f91841cdfa9" providerId="ADAL" clId="{E4E76003-CA92-43F7-9E97-A8D59BAFA857}" dt="2022-10-25T15:54:01.841" v="1687" actId="2696"/>
        <pc:sldMkLst>
          <pc:docMk/>
          <pc:sldMk cId="4024553076" sldId="2327"/>
        </pc:sldMkLst>
      </pc:sldChg>
      <pc:sldChg chg="modNotesTx">
        <pc:chgData name="Kelly Stokes" userId="3e5c5154-569e-4d81-aa91-4f91841cdfa9" providerId="ADAL" clId="{E4E76003-CA92-43F7-9E97-A8D59BAFA857}" dt="2022-10-25T15:54:23.772" v="1688"/>
        <pc:sldMkLst>
          <pc:docMk/>
          <pc:sldMk cId="1930353110" sldId="2345"/>
        </pc:sldMkLst>
      </pc:sldChg>
      <pc:sldChg chg="modSp mod">
        <pc:chgData name="Kelly Stokes" userId="3e5c5154-569e-4d81-aa91-4f91841cdfa9" providerId="ADAL" clId="{E4E76003-CA92-43F7-9E97-A8D59BAFA857}" dt="2022-10-25T15:54:26.949" v="1689"/>
        <pc:sldMkLst>
          <pc:docMk/>
          <pc:sldMk cId="823733116" sldId="2346"/>
        </pc:sldMkLst>
        <pc:spChg chg="mod">
          <ac:chgData name="Kelly Stokes" userId="3e5c5154-569e-4d81-aa91-4f91841cdfa9" providerId="ADAL" clId="{E4E76003-CA92-43F7-9E97-A8D59BAFA857}" dt="2022-10-25T15:54:26.949" v="1689"/>
          <ac:spMkLst>
            <pc:docMk/>
            <pc:sldMk cId="823733116" sldId="2346"/>
            <ac:spMk id="2" creationId="{77E26784-A357-92CE-B6B1-8F248D3D6650}"/>
          </ac:spMkLst>
        </pc:spChg>
      </pc:sldChg>
      <pc:sldChg chg="addSp modSp">
        <pc:chgData name="Kelly Stokes" userId="3e5c5154-569e-4d81-aa91-4f91841cdfa9" providerId="ADAL" clId="{E4E76003-CA92-43F7-9E97-A8D59BAFA857}" dt="2022-10-25T15:28:40.908" v="1072"/>
        <pc:sldMkLst>
          <pc:docMk/>
          <pc:sldMk cId="2754066074" sldId="2348"/>
        </pc:sldMkLst>
        <pc:picChg chg="add mod">
          <ac:chgData name="Kelly Stokes" userId="3e5c5154-569e-4d81-aa91-4f91841cdfa9" providerId="ADAL" clId="{E4E76003-CA92-43F7-9E97-A8D59BAFA857}" dt="2022-10-25T15:28:40.908" v="1072"/>
          <ac:picMkLst>
            <pc:docMk/>
            <pc:sldMk cId="2754066074" sldId="2348"/>
            <ac:picMk id="4" creationId="{FCA63F26-1BF2-3699-D1CF-C5E98C8DFC7D}"/>
          </ac:picMkLst>
        </pc:picChg>
      </pc:sldChg>
      <pc:sldChg chg="del">
        <pc:chgData name="Kelly Stokes" userId="3e5c5154-569e-4d81-aa91-4f91841cdfa9" providerId="ADAL" clId="{E4E76003-CA92-43F7-9E97-A8D59BAFA857}" dt="2022-10-25T15:28:48.311" v="1073" actId="2696"/>
        <pc:sldMkLst>
          <pc:docMk/>
          <pc:sldMk cId="3210826986" sldId="2349"/>
        </pc:sldMkLst>
      </pc:sldChg>
      <pc:sldChg chg="addSp modSp add">
        <pc:chgData name="Kelly Stokes" userId="3e5c5154-569e-4d81-aa91-4f91841cdfa9" providerId="ADAL" clId="{E4E76003-CA92-43F7-9E97-A8D59BAFA857}" dt="2022-10-25T15:29:33.976" v="1085" actId="1076"/>
        <pc:sldMkLst>
          <pc:docMk/>
          <pc:sldMk cId="3569686061" sldId="2349"/>
        </pc:sldMkLst>
        <pc:picChg chg="add mod">
          <ac:chgData name="Kelly Stokes" userId="3e5c5154-569e-4d81-aa91-4f91841cdfa9" providerId="ADAL" clId="{E4E76003-CA92-43F7-9E97-A8D59BAFA857}" dt="2022-10-25T15:29:33.976" v="1085" actId="1076"/>
          <ac:picMkLst>
            <pc:docMk/>
            <pc:sldMk cId="3569686061" sldId="2349"/>
            <ac:picMk id="119810" creationId="{B3F7D15B-4C4B-E0E3-D056-2990128492E1}"/>
          </ac:picMkLst>
        </pc:picChg>
      </pc:sldChg>
      <pc:sldChg chg="del">
        <pc:chgData name="Kelly Stokes" userId="3e5c5154-569e-4d81-aa91-4f91841cdfa9" providerId="ADAL" clId="{E4E76003-CA92-43F7-9E97-A8D59BAFA857}" dt="2022-10-25T15:28:48.311" v="1073" actId="2696"/>
        <pc:sldMkLst>
          <pc:docMk/>
          <pc:sldMk cId="383865372" sldId="2350"/>
        </pc:sldMkLst>
      </pc:sldChg>
      <pc:sldChg chg="addSp modSp add">
        <pc:chgData name="Kelly Stokes" userId="3e5c5154-569e-4d81-aa91-4f91841cdfa9" providerId="ADAL" clId="{E4E76003-CA92-43F7-9E97-A8D59BAFA857}" dt="2022-10-25T15:30:25.206" v="1096" actId="1076"/>
        <pc:sldMkLst>
          <pc:docMk/>
          <pc:sldMk cId="2960314630" sldId="2350"/>
        </pc:sldMkLst>
        <pc:picChg chg="add mod">
          <ac:chgData name="Kelly Stokes" userId="3e5c5154-569e-4d81-aa91-4f91841cdfa9" providerId="ADAL" clId="{E4E76003-CA92-43F7-9E97-A8D59BAFA857}" dt="2022-10-25T15:30:25.206" v="1096" actId="1076"/>
          <ac:picMkLst>
            <pc:docMk/>
            <pc:sldMk cId="2960314630" sldId="2350"/>
            <ac:picMk id="157698" creationId="{66BDC710-92BE-1004-E9CD-9057C89EB034}"/>
          </ac:picMkLst>
        </pc:picChg>
      </pc:sldChg>
      <pc:sldChg chg="modSp add mod">
        <pc:chgData name="Kelly Stokes" userId="3e5c5154-569e-4d81-aa91-4f91841cdfa9" providerId="ADAL" clId="{E4E76003-CA92-43F7-9E97-A8D59BAFA857}" dt="2022-10-25T15:32:09.499" v="1149" actId="1076"/>
        <pc:sldMkLst>
          <pc:docMk/>
          <pc:sldMk cId="3251388276" sldId="2351"/>
        </pc:sldMkLst>
        <pc:spChg chg="mod">
          <ac:chgData name="Kelly Stokes" userId="3e5c5154-569e-4d81-aa91-4f91841cdfa9" providerId="ADAL" clId="{E4E76003-CA92-43F7-9E97-A8D59BAFA857}" dt="2022-10-25T15:32:09.499" v="1149" actId="1076"/>
          <ac:spMkLst>
            <pc:docMk/>
            <pc:sldMk cId="3251388276" sldId="2351"/>
            <ac:spMk id="2" creationId="{52DA34BA-82FC-47C5-BCE1-BB65E08B92A1}"/>
          </ac:spMkLst>
        </pc:spChg>
      </pc:sldChg>
      <pc:sldChg chg="del">
        <pc:chgData name="Kelly Stokes" userId="3e5c5154-569e-4d81-aa91-4f91841cdfa9" providerId="ADAL" clId="{E4E76003-CA92-43F7-9E97-A8D59BAFA857}" dt="2022-10-25T15:28:48.311" v="1073" actId="2696"/>
        <pc:sldMkLst>
          <pc:docMk/>
          <pc:sldMk cId="4165218215" sldId="2351"/>
        </pc:sldMkLst>
      </pc:sldChg>
      <pc:sldChg chg="del">
        <pc:chgData name="Kelly Stokes" userId="3e5c5154-569e-4d81-aa91-4f91841cdfa9" providerId="ADAL" clId="{E4E76003-CA92-43F7-9E97-A8D59BAFA857}" dt="2022-10-25T15:28:48.311" v="1073" actId="2696"/>
        <pc:sldMkLst>
          <pc:docMk/>
          <pc:sldMk cId="1439900628" sldId="2352"/>
        </pc:sldMkLst>
      </pc:sldChg>
      <pc:sldChg chg="add">
        <pc:chgData name="Kelly Stokes" userId="3e5c5154-569e-4d81-aa91-4f91841cdfa9" providerId="ADAL" clId="{E4E76003-CA92-43F7-9E97-A8D59BAFA857}" dt="2022-10-25T15:32:26.884" v="1153" actId="2890"/>
        <pc:sldMkLst>
          <pc:docMk/>
          <pc:sldMk cId="2879928442" sldId="2352"/>
        </pc:sldMkLst>
      </pc:sldChg>
      <pc:sldChg chg="modSp add mod">
        <pc:chgData name="Kelly Stokes" userId="3e5c5154-569e-4d81-aa91-4f91841cdfa9" providerId="ADAL" clId="{E4E76003-CA92-43F7-9E97-A8D59BAFA857}" dt="2022-10-25T15:32:33.397" v="1159" actId="20577"/>
        <pc:sldMkLst>
          <pc:docMk/>
          <pc:sldMk cId="3256848300" sldId="2353"/>
        </pc:sldMkLst>
        <pc:spChg chg="mod">
          <ac:chgData name="Kelly Stokes" userId="3e5c5154-569e-4d81-aa91-4f91841cdfa9" providerId="ADAL" clId="{E4E76003-CA92-43F7-9E97-A8D59BAFA857}" dt="2022-10-25T15:32:33.397" v="1159" actId="20577"/>
          <ac:spMkLst>
            <pc:docMk/>
            <pc:sldMk cId="3256848300" sldId="2353"/>
            <ac:spMk id="2" creationId="{52DA34BA-82FC-47C5-BCE1-BB65E08B92A1}"/>
          </ac:spMkLst>
        </pc:spChg>
      </pc:sldChg>
      <pc:sldChg chg="modSp add mod">
        <pc:chgData name="Kelly Stokes" userId="3e5c5154-569e-4d81-aa91-4f91841cdfa9" providerId="ADAL" clId="{E4E76003-CA92-43F7-9E97-A8D59BAFA857}" dt="2022-10-25T15:33:36.326" v="1219" actId="1076"/>
        <pc:sldMkLst>
          <pc:docMk/>
          <pc:sldMk cId="3946742324" sldId="2354"/>
        </pc:sldMkLst>
        <pc:spChg chg="mod">
          <ac:chgData name="Kelly Stokes" userId="3e5c5154-569e-4d81-aa91-4f91841cdfa9" providerId="ADAL" clId="{E4E76003-CA92-43F7-9E97-A8D59BAFA857}" dt="2022-10-25T15:33:36.326" v="1219" actId="1076"/>
          <ac:spMkLst>
            <pc:docMk/>
            <pc:sldMk cId="3946742324" sldId="2354"/>
            <ac:spMk id="2" creationId="{52DA34BA-82FC-47C5-BCE1-BB65E08B92A1}"/>
          </ac:spMkLst>
        </pc:spChg>
      </pc:sldChg>
      <pc:sldChg chg="add">
        <pc:chgData name="Kelly Stokes" userId="3e5c5154-569e-4d81-aa91-4f91841cdfa9" providerId="ADAL" clId="{E4E76003-CA92-43F7-9E97-A8D59BAFA857}" dt="2022-10-25T15:33:48.653" v="1221" actId="2890"/>
        <pc:sldMkLst>
          <pc:docMk/>
          <pc:sldMk cId="2189044913" sldId="2355"/>
        </pc:sldMkLst>
      </pc:sldChg>
      <pc:sldChg chg="add ord">
        <pc:chgData name="Kelly Stokes" userId="3e5c5154-569e-4d81-aa91-4f91841cdfa9" providerId="ADAL" clId="{E4E76003-CA92-43F7-9E97-A8D59BAFA857}" dt="2022-10-25T15:34:00.164" v="1229"/>
        <pc:sldMkLst>
          <pc:docMk/>
          <pc:sldMk cId="377261602" sldId="2356"/>
        </pc:sldMkLst>
      </pc:sldChg>
      <pc:sldChg chg="addSp modSp">
        <pc:chgData name="Kelly Stokes" userId="3e5c5154-569e-4d81-aa91-4f91841cdfa9" providerId="ADAL" clId="{E4E76003-CA92-43F7-9E97-A8D59BAFA857}" dt="2022-10-25T15:36:04.814" v="1238"/>
        <pc:sldMkLst>
          <pc:docMk/>
          <pc:sldMk cId="1810791666" sldId="2361"/>
        </pc:sldMkLst>
        <pc:picChg chg="add mod">
          <ac:chgData name="Kelly Stokes" userId="3e5c5154-569e-4d81-aa91-4f91841cdfa9" providerId="ADAL" clId="{E4E76003-CA92-43F7-9E97-A8D59BAFA857}" dt="2022-10-25T15:36:04.814" v="1238"/>
          <ac:picMkLst>
            <pc:docMk/>
            <pc:sldMk cId="1810791666" sldId="2361"/>
            <ac:picMk id="4" creationId="{7A3848EF-DD5C-DB4B-FB06-6C7A46B295C5}"/>
          </ac:picMkLst>
        </pc:picChg>
      </pc:sldChg>
      <pc:sldChg chg="del">
        <pc:chgData name="Kelly Stokes" userId="3e5c5154-569e-4d81-aa91-4f91841cdfa9" providerId="ADAL" clId="{E4E76003-CA92-43F7-9E97-A8D59BAFA857}" dt="2022-10-25T15:36:41.160" v="1241" actId="2696"/>
        <pc:sldMkLst>
          <pc:docMk/>
          <pc:sldMk cId="454420111" sldId="2363"/>
        </pc:sldMkLst>
      </pc:sldChg>
      <pc:sldChg chg="addSp modSp add">
        <pc:chgData name="Kelly Stokes" userId="3e5c5154-569e-4d81-aa91-4f91841cdfa9" providerId="ADAL" clId="{E4E76003-CA92-43F7-9E97-A8D59BAFA857}" dt="2022-10-25T15:37:30.660" v="1264" actId="1076"/>
        <pc:sldMkLst>
          <pc:docMk/>
          <pc:sldMk cId="2155726259" sldId="2363"/>
        </pc:sldMkLst>
        <pc:picChg chg="add mod">
          <ac:chgData name="Kelly Stokes" userId="3e5c5154-569e-4d81-aa91-4f91841cdfa9" providerId="ADAL" clId="{E4E76003-CA92-43F7-9E97-A8D59BAFA857}" dt="2022-10-25T15:37:30.660" v="1264" actId="1076"/>
          <ac:picMkLst>
            <pc:docMk/>
            <pc:sldMk cId="2155726259" sldId="2363"/>
            <ac:picMk id="158722" creationId="{C1D13701-EF0C-D62C-C9AA-8E1E9B251A59}"/>
          </ac:picMkLst>
        </pc:picChg>
      </pc:sldChg>
      <pc:sldChg chg="addSp modSp add">
        <pc:chgData name="Kelly Stokes" userId="3e5c5154-569e-4d81-aa91-4f91841cdfa9" providerId="ADAL" clId="{E4E76003-CA92-43F7-9E97-A8D59BAFA857}" dt="2022-10-25T15:41:06.447" v="1395" actId="1076"/>
        <pc:sldMkLst>
          <pc:docMk/>
          <pc:sldMk cId="438984980" sldId="2364"/>
        </pc:sldMkLst>
        <pc:picChg chg="add mod">
          <ac:chgData name="Kelly Stokes" userId="3e5c5154-569e-4d81-aa91-4f91841cdfa9" providerId="ADAL" clId="{E4E76003-CA92-43F7-9E97-A8D59BAFA857}" dt="2022-10-25T15:41:06.447" v="1395" actId="1076"/>
          <ac:picMkLst>
            <pc:docMk/>
            <pc:sldMk cId="438984980" sldId="2364"/>
            <ac:picMk id="159746" creationId="{34576AA2-F2B1-8915-DEFF-9EA07BB606C3}"/>
          </ac:picMkLst>
        </pc:picChg>
      </pc:sldChg>
      <pc:sldChg chg="del">
        <pc:chgData name="Kelly Stokes" userId="3e5c5154-569e-4d81-aa91-4f91841cdfa9" providerId="ADAL" clId="{E4E76003-CA92-43F7-9E97-A8D59BAFA857}" dt="2022-10-25T15:36:41.160" v="1241" actId="2696"/>
        <pc:sldMkLst>
          <pc:docMk/>
          <pc:sldMk cId="1669519395" sldId="2364"/>
        </pc:sldMkLst>
      </pc:sldChg>
      <pc:sldChg chg="modSp add mod">
        <pc:chgData name="Kelly Stokes" userId="3e5c5154-569e-4d81-aa91-4f91841cdfa9" providerId="ADAL" clId="{E4E76003-CA92-43F7-9E97-A8D59BAFA857}" dt="2022-10-25T15:39:42.673" v="1350" actId="1076"/>
        <pc:sldMkLst>
          <pc:docMk/>
          <pc:sldMk cId="1861889721" sldId="2365"/>
        </pc:sldMkLst>
        <pc:spChg chg="mod">
          <ac:chgData name="Kelly Stokes" userId="3e5c5154-569e-4d81-aa91-4f91841cdfa9" providerId="ADAL" clId="{E4E76003-CA92-43F7-9E97-A8D59BAFA857}" dt="2022-10-25T15:39:42.673" v="1350" actId="1076"/>
          <ac:spMkLst>
            <pc:docMk/>
            <pc:sldMk cId="1861889721" sldId="2365"/>
            <ac:spMk id="2" creationId="{52DA34BA-82FC-47C5-BCE1-BB65E08B92A1}"/>
          </ac:spMkLst>
        </pc:spChg>
      </pc:sldChg>
      <pc:sldChg chg="del">
        <pc:chgData name="Kelly Stokes" userId="3e5c5154-569e-4d81-aa91-4f91841cdfa9" providerId="ADAL" clId="{E4E76003-CA92-43F7-9E97-A8D59BAFA857}" dt="2022-10-25T15:36:41.160" v="1241" actId="2696"/>
        <pc:sldMkLst>
          <pc:docMk/>
          <pc:sldMk cId="3824154714" sldId="2365"/>
        </pc:sldMkLst>
      </pc:sldChg>
      <pc:sldChg chg="modSp add mod">
        <pc:chgData name="Kelly Stokes" userId="3e5c5154-569e-4d81-aa91-4f91841cdfa9" providerId="ADAL" clId="{E4E76003-CA92-43F7-9E97-A8D59BAFA857}" dt="2022-10-25T15:40:29.786" v="1370" actId="20577"/>
        <pc:sldMkLst>
          <pc:docMk/>
          <pc:sldMk cId="50576103" sldId="2366"/>
        </pc:sldMkLst>
        <pc:spChg chg="mod">
          <ac:chgData name="Kelly Stokes" userId="3e5c5154-569e-4d81-aa91-4f91841cdfa9" providerId="ADAL" clId="{E4E76003-CA92-43F7-9E97-A8D59BAFA857}" dt="2022-10-25T15:40:29.786" v="1370" actId="20577"/>
          <ac:spMkLst>
            <pc:docMk/>
            <pc:sldMk cId="50576103" sldId="2366"/>
            <ac:spMk id="2" creationId="{52DA34BA-82FC-47C5-BCE1-BB65E08B92A1}"/>
          </ac:spMkLst>
        </pc:spChg>
      </pc:sldChg>
      <pc:sldChg chg="del">
        <pc:chgData name="Kelly Stokes" userId="3e5c5154-569e-4d81-aa91-4f91841cdfa9" providerId="ADAL" clId="{E4E76003-CA92-43F7-9E97-A8D59BAFA857}" dt="2022-10-25T15:36:41.160" v="1241" actId="2696"/>
        <pc:sldMkLst>
          <pc:docMk/>
          <pc:sldMk cId="823511880" sldId="2366"/>
        </pc:sldMkLst>
      </pc:sldChg>
      <pc:sldChg chg="del">
        <pc:chgData name="Kelly Stokes" userId="3e5c5154-569e-4d81-aa91-4f91841cdfa9" providerId="ADAL" clId="{E4E76003-CA92-43F7-9E97-A8D59BAFA857}" dt="2022-10-25T15:36:41.160" v="1241" actId="2696"/>
        <pc:sldMkLst>
          <pc:docMk/>
          <pc:sldMk cId="2224596578" sldId="2367"/>
        </pc:sldMkLst>
      </pc:sldChg>
      <pc:sldChg chg="add ord">
        <pc:chgData name="Kelly Stokes" userId="3e5c5154-569e-4d81-aa91-4f91841cdfa9" providerId="ADAL" clId="{E4E76003-CA92-43F7-9E97-A8D59BAFA857}" dt="2022-10-25T15:40:34.801" v="1373"/>
        <pc:sldMkLst>
          <pc:docMk/>
          <pc:sldMk cId="3118748803" sldId="2367"/>
        </pc:sldMkLst>
      </pc:sldChg>
      <pc:sldChg chg="del">
        <pc:chgData name="Kelly Stokes" userId="3e5c5154-569e-4d81-aa91-4f91841cdfa9" providerId="ADAL" clId="{E4E76003-CA92-43F7-9E97-A8D59BAFA857}" dt="2022-10-25T15:36:41.160" v="1241" actId="2696"/>
        <pc:sldMkLst>
          <pc:docMk/>
          <pc:sldMk cId="2144155873" sldId="2368"/>
        </pc:sldMkLst>
      </pc:sldChg>
      <pc:sldChg chg="modSp add mod">
        <pc:chgData name="Kelly Stokes" userId="3e5c5154-569e-4d81-aa91-4f91841cdfa9" providerId="ADAL" clId="{E4E76003-CA92-43F7-9E97-A8D59BAFA857}" dt="2022-10-25T15:41:46.910" v="1431" actId="1076"/>
        <pc:sldMkLst>
          <pc:docMk/>
          <pc:sldMk cId="2348223281" sldId="2368"/>
        </pc:sldMkLst>
        <pc:spChg chg="mod">
          <ac:chgData name="Kelly Stokes" userId="3e5c5154-569e-4d81-aa91-4f91841cdfa9" providerId="ADAL" clId="{E4E76003-CA92-43F7-9E97-A8D59BAFA857}" dt="2022-10-25T15:41:46.910" v="1431" actId="1076"/>
          <ac:spMkLst>
            <pc:docMk/>
            <pc:sldMk cId="2348223281" sldId="2368"/>
            <ac:spMk id="2" creationId="{52DA34BA-82FC-47C5-BCE1-BB65E08B92A1}"/>
          </ac:spMkLst>
        </pc:spChg>
      </pc:sldChg>
      <pc:sldChg chg="add">
        <pc:chgData name="Kelly Stokes" userId="3e5c5154-569e-4d81-aa91-4f91841cdfa9" providerId="ADAL" clId="{E4E76003-CA92-43F7-9E97-A8D59BAFA857}" dt="2022-10-25T15:42:01.290" v="1435" actId="2890"/>
        <pc:sldMkLst>
          <pc:docMk/>
          <pc:sldMk cId="2299136968" sldId="2369"/>
        </pc:sldMkLst>
      </pc:sldChg>
      <pc:sldChg chg="del">
        <pc:chgData name="Kelly Stokes" userId="3e5c5154-569e-4d81-aa91-4f91841cdfa9" providerId="ADAL" clId="{E4E76003-CA92-43F7-9E97-A8D59BAFA857}" dt="2022-10-25T15:36:41.160" v="1241" actId="2696"/>
        <pc:sldMkLst>
          <pc:docMk/>
          <pc:sldMk cId="4129420133" sldId="2369"/>
        </pc:sldMkLst>
      </pc:sldChg>
      <pc:sldChg chg="modSp add mod">
        <pc:chgData name="Kelly Stokes" userId="3e5c5154-569e-4d81-aa91-4f91841cdfa9" providerId="ADAL" clId="{E4E76003-CA92-43F7-9E97-A8D59BAFA857}" dt="2022-10-25T15:42:07.501" v="1441" actId="20577"/>
        <pc:sldMkLst>
          <pc:docMk/>
          <pc:sldMk cId="1276591484" sldId="2370"/>
        </pc:sldMkLst>
        <pc:spChg chg="mod">
          <ac:chgData name="Kelly Stokes" userId="3e5c5154-569e-4d81-aa91-4f91841cdfa9" providerId="ADAL" clId="{E4E76003-CA92-43F7-9E97-A8D59BAFA857}" dt="2022-10-25T15:42:07.501" v="1441" actId="20577"/>
          <ac:spMkLst>
            <pc:docMk/>
            <pc:sldMk cId="1276591484" sldId="2370"/>
            <ac:spMk id="2" creationId="{52DA34BA-82FC-47C5-BCE1-BB65E08B92A1}"/>
          </ac:spMkLst>
        </pc:spChg>
      </pc:sldChg>
      <pc:sldChg chg="addSp modSp">
        <pc:chgData name="Kelly Stokes" userId="3e5c5154-569e-4d81-aa91-4f91841cdfa9" providerId="ADAL" clId="{E4E76003-CA92-43F7-9E97-A8D59BAFA857}" dt="2022-10-25T15:46:37.698" v="1450"/>
        <pc:sldMkLst>
          <pc:docMk/>
          <pc:sldMk cId="455778862" sldId="2374"/>
        </pc:sldMkLst>
        <pc:picChg chg="add mod">
          <ac:chgData name="Kelly Stokes" userId="3e5c5154-569e-4d81-aa91-4f91841cdfa9" providerId="ADAL" clId="{E4E76003-CA92-43F7-9E97-A8D59BAFA857}" dt="2022-10-25T15:46:37.698" v="1450"/>
          <ac:picMkLst>
            <pc:docMk/>
            <pc:sldMk cId="455778862" sldId="2374"/>
            <ac:picMk id="4" creationId="{8C2B34FB-820D-51C9-5973-3D9BD1FAD1EF}"/>
          </ac:picMkLst>
        </pc:picChg>
      </pc:sldChg>
      <pc:sldChg chg="addSp modSp">
        <pc:chgData name="Kelly Stokes" userId="3e5c5154-569e-4d81-aa91-4f91841cdfa9" providerId="ADAL" clId="{E4E76003-CA92-43F7-9E97-A8D59BAFA857}" dt="2022-10-25T15:46:52.407" v="1451"/>
        <pc:sldMkLst>
          <pc:docMk/>
          <pc:sldMk cId="1042670085" sldId="2376"/>
        </pc:sldMkLst>
        <pc:picChg chg="add mod">
          <ac:chgData name="Kelly Stokes" userId="3e5c5154-569e-4d81-aa91-4f91841cdfa9" providerId="ADAL" clId="{E4E76003-CA92-43F7-9E97-A8D59BAFA857}" dt="2022-10-25T15:46:52.407" v="1451"/>
          <ac:picMkLst>
            <pc:docMk/>
            <pc:sldMk cId="1042670085" sldId="2376"/>
            <ac:picMk id="4" creationId="{6DD970EF-C037-A15D-FC3F-30D01D281138}"/>
          </ac:picMkLst>
        </pc:picChg>
      </pc:sldChg>
      <pc:sldChg chg="addSp modSp">
        <pc:chgData name="Kelly Stokes" userId="3e5c5154-569e-4d81-aa91-4f91841cdfa9" providerId="ADAL" clId="{E4E76003-CA92-43F7-9E97-A8D59BAFA857}" dt="2022-10-25T15:47:06.289" v="1452"/>
        <pc:sldMkLst>
          <pc:docMk/>
          <pc:sldMk cId="3981220521" sldId="2378"/>
        </pc:sldMkLst>
        <pc:picChg chg="add mod">
          <ac:chgData name="Kelly Stokes" userId="3e5c5154-569e-4d81-aa91-4f91841cdfa9" providerId="ADAL" clId="{E4E76003-CA92-43F7-9E97-A8D59BAFA857}" dt="2022-10-25T15:47:06.289" v="1452"/>
          <ac:picMkLst>
            <pc:docMk/>
            <pc:sldMk cId="3981220521" sldId="2378"/>
            <ac:picMk id="4" creationId="{CF587573-E312-3C26-1BB2-43692E8009CC}"/>
          </ac:picMkLst>
        </pc:picChg>
      </pc:sldChg>
      <pc:sldChg chg="addSp modSp add">
        <pc:chgData name="Kelly Stokes" userId="3e5c5154-569e-4d81-aa91-4f91841cdfa9" providerId="ADAL" clId="{E4E76003-CA92-43F7-9E97-A8D59BAFA857}" dt="2022-10-25T15:48:02.181" v="1463" actId="1076"/>
        <pc:sldMkLst>
          <pc:docMk/>
          <pc:sldMk cId="421605701" sldId="2379"/>
        </pc:sldMkLst>
        <pc:picChg chg="add mod">
          <ac:chgData name="Kelly Stokes" userId="3e5c5154-569e-4d81-aa91-4f91841cdfa9" providerId="ADAL" clId="{E4E76003-CA92-43F7-9E97-A8D59BAFA857}" dt="2022-10-25T15:48:02.181" v="1463" actId="1076"/>
          <ac:picMkLst>
            <pc:docMk/>
            <pc:sldMk cId="421605701" sldId="2379"/>
            <ac:picMk id="160770" creationId="{3EEFA11B-47C3-7F85-FDCB-843C66704A05}"/>
          </ac:picMkLst>
        </pc:picChg>
      </pc:sldChg>
      <pc:sldChg chg="del">
        <pc:chgData name="Kelly Stokes" userId="3e5c5154-569e-4d81-aa91-4f91841cdfa9" providerId="ADAL" clId="{E4E76003-CA92-43F7-9E97-A8D59BAFA857}" dt="2022-10-25T15:47:15.417" v="1453" actId="2696"/>
        <pc:sldMkLst>
          <pc:docMk/>
          <pc:sldMk cId="1000428074" sldId="2379"/>
        </pc:sldMkLst>
      </pc:sldChg>
      <pc:sldChg chg="del">
        <pc:chgData name="Kelly Stokes" userId="3e5c5154-569e-4d81-aa91-4f91841cdfa9" providerId="ADAL" clId="{E4E76003-CA92-43F7-9E97-A8D59BAFA857}" dt="2022-10-25T15:47:15.417" v="1453" actId="2696"/>
        <pc:sldMkLst>
          <pc:docMk/>
          <pc:sldMk cId="1016708984" sldId="2380"/>
        </pc:sldMkLst>
      </pc:sldChg>
      <pc:sldChg chg="addSp modSp add">
        <pc:chgData name="Kelly Stokes" userId="3e5c5154-569e-4d81-aa91-4f91841cdfa9" providerId="ADAL" clId="{E4E76003-CA92-43F7-9E97-A8D59BAFA857}" dt="2022-10-25T15:48:37.198" v="1474" actId="1076"/>
        <pc:sldMkLst>
          <pc:docMk/>
          <pc:sldMk cId="1039419219" sldId="2380"/>
        </pc:sldMkLst>
        <pc:picChg chg="add mod">
          <ac:chgData name="Kelly Stokes" userId="3e5c5154-569e-4d81-aa91-4f91841cdfa9" providerId="ADAL" clId="{E4E76003-CA92-43F7-9E97-A8D59BAFA857}" dt="2022-10-25T15:48:37.198" v="1474" actId="1076"/>
          <ac:picMkLst>
            <pc:docMk/>
            <pc:sldMk cId="1039419219" sldId="2380"/>
            <ac:picMk id="161794" creationId="{E1A0E5AB-D797-B120-F6C2-681B0FD6A2F7}"/>
          </ac:picMkLst>
        </pc:picChg>
      </pc:sldChg>
      <pc:sldChg chg="addSp modSp add">
        <pc:chgData name="Kelly Stokes" userId="3e5c5154-569e-4d81-aa91-4f91841cdfa9" providerId="ADAL" clId="{E4E76003-CA92-43F7-9E97-A8D59BAFA857}" dt="2022-10-25T15:49:17.356" v="1485" actId="1076"/>
        <pc:sldMkLst>
          <pc:docMk/>
          <pc:sldMk cId="215253862" sldId="2381"/>
        </pc:sldMkLst>
        <pc:picChg chg="add mod">
          <ac:chgData name="Kelly Stokes" userId="3e5c5154-569e-4d81-aa91-4f91841cdfa9" providerId="ADAL" clId="{E4E76003-CA92-43F7-9E97-A8D59BAFA857}" dt="2022-10-25T15:49:17.356" v="1485" actId="1076"/>
          <ac:picMkLst>
            <pc:docMk/>
            <pc:sldMk cId="215253862" sldId="2381"/>
            <ac:picMk id="162818" creationId="{69FBF0CA-7912-BE42-8A39-72D278DEB59E}"/>
          </ac:picMkLst>
        </pc:picChg>
      </pc:sldChg>
      <pc:sldChg chg="del">
        <pc:chgData name="Kelly Stokes" userId="3e5c5154-569e-4d81-aa91-4f91841cdfa9" providerId="ADAL" clId="{E4E76003-CA92-43F7-9E97-A8D59BAFA857}" dt="2022-10-25T15:47:15.417" v="1453" actId="2696"/>
        <pc:sldMkLst>
          <pc:docMk/>
          <pc:sldMk cId="3422478889" sldId="2381"/>
        </pc:sldMkLst>
      </pc:sldChg>
      <pc:sldChg chg="del">
        <pc:chgData name="Kelly Stokes" userId="3e5c5154-569e-4d81-aa91-4f91841cdfa9" providerId="ADAL" clId="{E4E76003-CA92-43F7-9E97-A8D59BAFA857}" dt="2022-10-25T15:47:15.417" v="1453" actId="2696"/>
        <pc:sldMkLst>
          <pc:docMk/>
          <pc:sldMk cId="1888136269" sldId="2382"/>
        </pc:sldMkLst>
      </pc:sldChg>
      <pc:sldChg chg="modSp add mod">
        <pc:chgData name="Kelly Stokes" userId="3e5c5154-569e-4d81-aa91-4f91841cdfa9" providerId="ADAL" clId="{E4E76003-CA92-43F7-9E97-A8D59BAFA857}" dt="2022-10-25T15:50:22.245" v="1551" actId="1076"/>
        <pc:sldMkLst>
          <pc:docMk/>
          <pc:sldMk cId="4102700360" sldId="2382"/>
        </pc:sldMkLst>
        <pc:spChg chg="mod">
          <ac:chgData name="Kelly Stokes" userId="3e5c5154-569e-4d81-aa91-4f91841cdfa9" providerId="ADAL" clId="{E4E76003-CA92-43F7-9E97-A8D59BAFA857}" dt="2022-10-25T15:50:22.245" v="1551" actId="1076"/>
          <ac:spMkLst>
            <pc:docMk/>
            <pc:sldMk cId="4102700360" sldId="2382"/>
            <ac:spMk id="2" creationId="{52DA34BA-82FC-47C5-BCE1-BB65E08B92A1}"/>
          </ac:spMkLst>
        </pc:spChg>
      </pc:sldChg>
      <pc:sldChg chg="add">
        <pc:chgData name="Kelly Stokes" userId="3e5c5154-569e-4d81-aa91-4f91841cdfa9" providerId="ADAL" clId="{E4E76003-CA92-43F7-9E97-A8D59BAFA857}" dt="2022-10-25T15:50:43.874" v="1557" actId="2890"/>
        <pc:sldMkLst>
          <pc:docMk/>
          <pc:sldMk cId="1884188578" sldId="2383"/>
        </pc:sldMkLst>
      </pc:sldChg>
      <pc:sldChg chg="del">
        <pc:chgData name="Kelly Stokes" userId="3e5c5154-569e-4d81-aa91-4f91841cdfa9" providerId="ADAL" clId="{E4E76003-CA92-43F7-9E97-A8D59BAFA857}" dt="2022-10-25T15:47:15.417" v="1453" actId="2696"/>
        <pc:sldMkLst>
          <pc:docMk/>
          <pc:sldMk cId="3766089591" sldId="2383"/>
        </pc:sldMkLst>
      </pc:sldChg>
      <pc:sldChg chg="del">
        <pc:chgData name="Kelly Stokes" userId="3e5c5154-569e-4d81-aa91-4f91841cdfa9" providerId="ADAL" clId="{E4E76003-CA92-43F7-9E97-A8D59BAFA857}" dt="2022-10-25T15:47:15.417" v="1453" actId="2696"/>
        <pc:sldMkLst>
          <pc:docMk/>
          <pc:sldMk cId="1929495469" sldId="2384"/>
        </pc:sldMkLst>
      </pc:sldChg>
      <pc:sldChg chg="modSp add mod">
        <pc:chgData name="Kelly Stokes" userId="3e5c5154-569e-4d81-aa91-4f91841cdfa9" providerId="ADAL" clId="{E4E76003-CA92-43F7-9E97-A8D59BAFA857}" dt="2022-10-25T15:50:52.955" v="1564" actId="14100"/>
        <pc:sldMkLst>
          <pc:docMk/>
          <pc:sldMk cId="1954749105" sldId="2384"/>
        </pc:sldMkLst>
        <pc:spChg chg="mod">
          <ac:chgData name="Kelly Stokes" userId="3e5c5154-569e-4d81-aa91-4f91841cdfa9" providerId="ADAL" clId="{E4E76003-CA92-43F7-9E97-A8D59BAFA857}" dt="2022-10-25T15:50:52.955" v="1564" actId="14100"/>
          <ac:spMkLst>
            <pc:docMk/>
            <pc:sldMk cId="1954749105" sldId="2384"/>
            <ac:spMk id="2" creationId="{52DA34BA-82FC-47C5-BCE1-BB65E08B92A1}"/>
          </ac:spMkLst>
        </pc:spChg>
      </pc:sldChg>
      <pc:sldChg chg="modSp add mod">
        <pc:chgData name="Kelly Stokes" userId="3e5c5154-569e-4d81-aa91-4f91841cdfa9" providerId="ADAL" clId="{E4E76003-CA92-43F7-9E97-A8D59BAFA857}" dt="2022-10-25T15:51:58.017" v="1617" actId="1076"/>
        <pc:sldMkLst>
          <pc:docMk/>
          <pc:sldMk cId="493257835" sldId="2385"/>
        </pc:sldMkLst>
        <pc:spChg chg="mod">
          <ac:chgData name="Kelly Stokes" userId="3e5c5154-569e-4d81-aa91-4f91841cdfa9" providerId="ADAL" clId="{E4E76003-CA92-43F7-9E97-A8D59BAFA857}" dt="2022-10-25T15:51:58.017" v="1617" actId="1076"/>
          <ac:spMkLst>
            <pc:docMk/>
            <pc:sldMk cId="493257835" sldId="2385"/>
            <ac:spMk id="2" creationId="{52DA34BA-82FC-47C5-BCE1-BB65E08B92A1}"/>
          </ac:spMkLst>
        </pc:spChg>
      </pc:sldChg>
      <pc:sldChg chg="del">
        <pc:chgData name="Kelly Stokes" userId="3e5c5154-569e-4d81-aa91-4f91841cdfa9" providerId="ADAL" clId="{E4E76003-CA92-43F7-9E97-A8D59BAFA857}" dt="2022-10-25T15:47:15.417" v="1453" actId="2696"/>
        <pc:sldMkLst>
          <pc:docMk/>
          <pc:sldMk cId="2231013641" sldId="2385"/>
        </pc:sldMkLst>
      </pc:sldChg>
      <pc:sldChg chg="del">
        <pc:chgData name="Kelly Stokes" userId="3e5c5154-569e-4d81-aa91-4f91841cdfa9" providerId="ADAL" clId="{E4E76003-CA92-43F7-9E97-A8D59BAFA857}" dt="2022-10-25T15:47:15.417" v="1453" actId="2696"/>
        <pc:sldMkLst>
          <pc:docMk/>
          <pc:sldMk cId="410254495" sldId="2386"/>
        </pc:sldMkLst>
      </pc:sldChg>
      <pc:sldChg chg="add">
        <pc:chgData name="Kelly Stokes" userId="3e5c5154-569e-4d81-aa91-4f91841cdfa9" providerId="ADAL" clId="{E4E76003-CA92-43F7-9E97-A8D59BAFA857}" dt="2022-10-25T15:52:12.506" v="1620" actId="2890"/>
        <pc:sldMkLst>
          <pc:docMk/>
          <pc:sldMk cId="1166151049" sldId="2386"/>
        </pc:sldMkLst>
      </pc:sldChg>
      <pc:sldChg chg="del">
        <pc:chgData name="Kelly Stokes" userId="3e5c5154-569e-4d81-aa91-4f91841cdfa9" providerId="ADAL" clId="{E4E76003-CA92-43F7-9E97-A8D59BAFA857}" dt="2022-10-25T15:47:15.417" v="1453" actId="2696"/>
        <pc:sldMkLst>
          <pc:docMk/>
          <pc:sldMk cId="1457159800" sldId="2387"/>
        </pc:sldMkLst>
      </pc:sldChg>
      <pc:sldChg chg="add">
        <pc:chgData name="Kelly Stokes" userId="3e5c5154-569e-4d81-aa91-4f91841cdfa9" providerId="ADAL" clId="{E4E76003-CA92-43F7-9E97-A8D59BAFA857}" dt="2022-10-25T15:52:14.134" v="1621" actId="2890"/>
        <pc:sldMkLst>
          <pc:docMk/>
          <pc:sldMk cId="3685264200" sldId="2387"/>
        </pc:sldMkLst>
      </pc:sldChg>
      <pc:sldChg chg="modSp add mod">
        <pc:chgData name="Kelly Stokes" userId="3e5c5154-569e-4d81-aa91-4f91841cdfa9" providerId="ADAL" clId="{E4E76003-CA92-43F7-9E97-A8D59BAFA857}" dt="2022-10-25T15:53:28.918" v="1675" actId="1076"/>
        <pc:sldMkLst>
          <pc:docMk/>
          <pc:sldMk cId="140845315" sldId="2388"/>
        </pc:sldMkLst>
        <pc:spChg chg="mod">
          <ac:chgData name="Kelly Stokes" userId="3e5c5154-569e-4d81-aa91-4f91841cdfa9" providerId="ADAL" clId="{E4E76003-CA92-43F7-9E97-A8D59BAFA857}" dt="2022-10-25T15:53:28.918" v="1675" actId="1076"/>
          <ac:spMkLst>
            <pc:docMk/>
            <pc:sldMk cId="140845315" sldId="2388"/>
            <ac:spMk id="2" creationId="{52DA34BA-82FC-47C5-BCE1-BB65E08B92A1}"/>
          </ac:spMkLst>
        </pc:spChg>
      </pc:sldChg>
      <pc:sldChg chg="add">
        <pc:chgData name="Kelly Stokes" userId="3e5c5154-569e-4d81-aa91-4f91841cdfa9" providerId="ADAL" clId="{E4E76003-CA92-43F7-9E97-A8D59BAFA857}" dt="2022-10-25T15:53:44.299" v="1678" actId="2890"/>
        <pc:sldMkLst>
          <pc:docMk/>
          <pc:sldMk cId="1819126894" sldId="2389"/>
        </pc:sldMkLst>
      </pc:sldChg>
      <pc:sldChg chg="modSp add mod">
        <pc:chgData name="Kelly Stokes" userId="3e5c5154-569e-4d81-aa91-4f91841cdfa9" providerId="ADAL" clId="{E4E76003-CA92-43F7-9E97-A8D59BAFA857}" dt="2022-10-25T15:53:52.494" v="1686" actId="20577"/>
        <pc:sldMkLst>
          <pc:docMk/>
          <pc:sldMk cId="2946902617" sldId="2390"/>
        </pc:sldMkLst>
        <pc:spChg chg="mod">
          <ac:chgData name="Kelly Stokes" userId="3e5c5154-569e-4d81-aa91-4f91841cdfa9" providerId="ADAL" clId="{E4E76003-CA92-43F7-9E97-A8D59BAFA857}" dt="2022-10-25T15:53:52.494" v="1686" actId="20577"/>
          <ac:spMkLst>
            <pc:docMk/>
            <pc:sldMk cId="2946902617" sldId="2390"/>
            <ac:spMk id="2" creationId="{52DA34BA-82FC-47C5-BCE1-BB65E08B92A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25/10/2022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Though called tornadoes, they are sometimes called twisters because of the way they look.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201</a:t>
            </a:fld>
            <a:endParaRPr lang="en-GB"/>
          </a:p>
        </p:txBody>
      </p:sp>
    </p:spTree>
    <p:extLst>
      <p:ext uri="{BB962C8B-B14F-4D97-AF65-F5344CB8AC3E}">
        <p14:creationId xmlns:p14="http://schemas.microsoft.com/office/powerpoint/2010/main" val="3092142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203</a:t>
            </a:fld>
            <a:endParaRPr lang="en-GB"/>
          </a:p>
        </p:txBody>
      </p:sp>
    </p:spTree>
    <p:extLst>
      <p:ext uri="{BB962C8B-B14F-4D97-AF65-F5344CB8AC3E}">
        <p14:creationId xmlns:p14="http://schemas.microsoft.com/office/powerpoint/2010/main" val="1832314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206</a:t>
            </a:fld>
            <a:endParaRPr lang="en-GB" dirty="0"/>
          </a:p>
        </p:txBody>
      </p:sp>
    </p:spTree>
    <p:extLst>
      <p:ext uri="{BB962C8B-B14F-4D97-AF65-F5344CB8AC3E}">
        <p14:creationId xmlns:p14="http://schemas.microsoft.com/office/powerpoint/2010/main" val="37848048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In the USA, in tornado alley, there can be a tornado happening daily.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272</a:t>
            </a:fld>
            <a:endParaRPr lang="en-GB"/>
          </a:p>
        </p:txBody>
      </p:sp>
    </p:spTree>
    <p:extLst>
      <p:ext uri="{BB962C8B-B14F-4D97-AF65-F5344CB8AC3E}">
        <p14:creationId xmlns:p14="http://schemas.microsoft.com/office/powerpoint/2010/main" val="19527763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274</a:t>
            </a:fld>
            <a:endParaRPr lang="en-GB"/>
          </a:p>
        </p:txBody>
      </p:sp>
    </p:spTree>
    <p:extLst>
      <p:ext uri="{BB962C8B-B14F-4D97-AF65-F5344CB8AC3E}">
        <p14:creationId xmlns:p14="http://schemas.microsoft.com/office/powerpoint/2010/main" val="5375395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277</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278</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279</a:t>
            </a:fld>
            <a:endParaRPr lang="en-GB"/>
          </a:p>
        </p:txBody>
      </p:sp>
    </p:spTree>
    <p:extLst>
      <p:ext uri="{BB962C8B-B14F-4D97-AF65-F5344CB8AC3E}">
        <p14:creationId xmlns:p14="http://schemas.microsoft.com/office/powerpoint/2010/main" val="822113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sz="1800" dirty="0">
                <a:solidFill>
                  <a:srgbClr val="000000"/>
                </a:solidFill>
                <a:effectLst/>
                <a:latin typeface="Calibri" panose="020F0502020204030204" pitchFamily="34" charset="0"/>
                <a:ea typeface="Times New Roman" panose="02020603050405020304" pitchFamily="18" charset="0"/>
              </a:rPr>
              <a:t>Their there they’re though notice  autograph anticlockwise truly fully dryly coyly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307</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308</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309</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310</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311</a:t>
            </a:fld>
            <a:endParaRPr lang="en-GB"/>
          </a:p>
        </p:txBody>
      </p:sp>
    </p:spTree>
    <p:extLst>
      <p:ext uri="{BB962C8B-B14F-4D97-AF65-F5344CB8AC3E}">
        <p14:creationId xmlns:p14="http://schemas.microsoft.com/office/powerpoint/2010/main" val="8591067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312</a:t>
            </a:fld>
            <a:endParaRPr lang="en-GB"/>
          </a:p>
        </p:txBody>
      </p:sp>
    </p:spTree>
    <p:extLst>
      <p:ext uri="{BB962C8B-B14F-4D97-AF65-F5344CB8AC3E}">
        <p14:creationId xmlns:p14="http://schemas.microsoft.com/office/powerpoint/2010/main" val="11003511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313</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314</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315</a:t>
            </a:fld>
            <a:endParaRPr lang="en-GB"/>
          </a:p>
        </p:txBody>
      </p:sp>
    </p:spTree>
    <p:extLst>
      <p:ext uri="{BB962C8B-B14F-4D97-AF65-F5344CB8AC3E}">
        <p14:creationId xmlns:p14="http://schemas.microsoft.com/office/powerpoint/2010/main" val="126517015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316</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317</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318</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319</a:t>
            </a:fld>
            <a:endParaRPr lang="en-GB"/>
          </a:p>
        </p:txBody>
      </p:sp>
    </p:spTree>
    <p:extLst>
      <p:ext uri="{BB962C8B-B14F-4D97-AF65-F5344CB8AC3E}">
        <p14:creationId xmlns:p14="http://schemas.microsoft.com/office/powerpoint/2010/main" val="21573425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320</a:t>
            </a:fld>
            <a:endParaRPr lang="en-GB"/>
          </a:p>
        </p:txBody>
      </p:sp>
    </p:spTree>
    <p:extLst>
      <p:ext uri="{BB962C8B-B14F-4D97-AF65-F5344CB8AC3E}">
        <p14:creationId xmlns:p14="http://schemas.microsoft.com/office/powerpoint/2010/main" val="37725534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truly biggest thunderstorms create tornadoes.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75</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dirty="0"/>
          </a:p>
        </p:txBody>
      </p:sp>
    </p:spTree>
    <p:extLst>
      <p:ext uri="{BB962C8B-B14F-4D97-AF65-F5344CB8AC3E}">
        <p14:creationId xmlns:p14="http://schemas.microsoft.com/office/powerpoint/2010/main" val="1607785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They’re a spinning column of air, shaped like a fully giant funnel.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137</a:t>
            </a:fld>
            <a:endParaRPr lang="en-GB"/>
          </a:p>
        </p:txBody>
      </p:sp>
    </p:spTree>
    <p:extLst>
      <p:ext uri="{BB962C8B-B14F-4D97-AF65-F5344CB8AC3E}">
        <p14:creationId xmlns:p14="http://schemas.microsoft.com/office/powerpoint/2010/main" val="32271643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139</a:t>
            </a:fld>
            <a:endParaRPr lang="en-GB"/>
          </a:p>
        </p:txBody>
      </p:sp>
    </p:spTree>
    <p:extLst>
      <p:ext uri="{BB962C8B-B14F-4D97-AF65-F5344CB8AC3E}">
        <p14:creationId xmlns:p14="http://schemas.microsoft.com/office/powerpoint/2010/main" val="361029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142</a:t>
            </a:fld>
            <a:endParaRPr lang="en-GB" dirty="0"/>
          </a:p>
        </p:txBody>
      </p:sp>
    </p:spTree>
    <p:extLst>
      <p:ext uri="{BB962C8B-B14F-4D97-AF65-F5344CB8AC3E}">
        <p14:creationId xmlns:p14="http://schemas.microsoft.com/office/powerpoint/2010/main" val="2668624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25/10/2022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25/10/2022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0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1.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6.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23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1.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42.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3.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4.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245.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3.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7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7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7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0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0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1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1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1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1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1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1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1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1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Y3</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1</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a:t>
            </a:r>
            <a:br>
              <a:rPr lang="en-GB" dirty="0">
                <a:latin typeface="Twinkl Cursive Looped" panose="02000000000000000000" pitchFamily="2" charset="0"/>
              </a:rPr>
            </a:br>
            <a:r>
              <a:rPr lang="en-GB" dirty="0">
                <a:latin typeface="Twinkl Cursive Looped" panose="02000000000000000000" pitchFamily="2" charset="0"/>
              </a:rPr>
              <a:t>Over there it was raining. </a:t>
            </a:r>
            <a:endParaRPr lang="en-GB" i="1" dirty="0"/>
          </a:p>
        </p:txBody>
      </p:sp>
    </p:spTree>
    <p:extLst>
      <p:ext uri="{BB962C8B-B14F-4D97-AF65-F5344CB8AC3E}">
        <p14:creationId xmlns:p14="http://schemas.microsoft.com/office/powerpoint/2010/main" val="157272327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60120805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exceptions to the previous rules</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77080888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fully</a:t>
            </a:r>
          </a:p>
        </p:txBody>
      </p:sp>
    </p:spTree>
    <p:extLst>
      <p:ext uri="{BB962C8B-B14F-4D97-AF65-F5344CB8AC3E}">
        <p14:creationId xmlns:p14="http://schemas.microsoft.com/office/powerpoint/2010/main" val="265654605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fully</a:t>
            </a:r>
          </a:p>
        </p:txBody>
      </p:sp>
      <p:sp>
        <p:nvSpPr>
          <p:cNvPr id="3" name="Rectangle 2">
            <a:extLst>
              <a:ext uri="{FF2B5EF4-FFF2-40B4-BE49-F238E27FC236}">
                <a16:creationId xmlns:a16="http://schemas.microsoft.com/office/drawing/2014/main" id="{13BB5EC0-7A96-4D29-A835-6FAE896C31A4}"/>
              </a:ext>
            </a:extLst>
          </p:cNvPr>
          <p:cNvSpPr/>
          <p:nvPr/>
        </p:nvSpPr>
        <p:spPr>
          <a:xfrm>
            <a:off x="654775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323759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fully</a:t>
            </a:r>
          </a:p>
        </p:txBody>
      </p:sp>
      <p:sp>
        <p:nvSpPr>
          <p:cNvPr id="3" name="Rectangle 2">
            <a:extLst>
              <a:ext uri="{FF2B5EF4-FFF2-40B4-BE49-F238E27FC236}">
                <a16:creationId xmlns:a16="http://schemas.microsoft.com/office/drawing/2014/main" id="{13BB5EC0-7A96-4D29-A835-6FAE896C31A4}"/>
              </a:ext>
            </a:extLst>
          </p:cNvPr>
          <p:cNvSpPr/>
          <p:nvPr/>
        </p:nvSpPr>
        <p:spPr>
          <a:xfrm>
            <a:off x="654775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9810" name="Picture 2" descr="Image result for fully clipart">
            <a:extLst>
              <a:ext uri="{FF2B5EF4-FFF2-40B4-BE49-F238E27FC236}">
                <a16:creationId xmlns:a16="http://schemas.microsoft.com/office/drawing/2014/main" id="{B3F7D15B-4C4B-E0E3-D056-2990128492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090" y="531360"/>
            <a:ext cx="253365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968606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daily</a:t>
            </a:r>
          </a:p>
        </p:txBody>
      </p:sp>
    </p:spTree>
    <p:extLst>
      <p:ext uri="{BB962C8B-B14F-4D97-AF65-F5344CB8AC3E}">
        <p14:creationId xmlns:p14="http://schemas.microsoft.com/office/powerpoint/2010/main" val="97297191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daily</a:t>
            </a:r>
          </a:p>
        </p:txBody>
      </p:sp>
      <p:sp>
        <p:nvSpPr>
          <p:cNvPr id="3" name="Rectangle 2">
            <a:extLst>
              <a:ext uri="{FF2B5EF4-FFF2-40B4-BE49-F238E27FC236}">
                <a16:creationId xmlns:a16="http://schemas.microsoft.com/office/drawing/2014/main" id="{0366E0B6-702E-4814-82C6-08CA2D13F3C9}"/>
              </a:ext>
            </a:extLst>
          </p:cNvPr>
          <p:cNvSpPr/>
          <p:nvPr/>
        </p:nvSpPr>
        <p:spPr>
          <a:xfrm>
            <a:off x="6319160"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2271969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daily</a:t>
            </a:r>
          </a:p>
        </p:txBody>
      </p:sp>
      <p:sp>
        <p:nvSpPr>
          <p:cNvPr id="3" name="Rectangle 2">
            <a:extLst>
              <a:ext uri="{FF2B5EF4-FFF2-40B4-BE49-F238E27FC236}">
                <a16:creationId xmlns:a16="http://schemas.microsoft.com/office/drawing/2014/main" id="{0366E0B6-702E-4814-82C6-08CA2D13F3C9}"/>
              </a:ext>
            </a:extLst>
          </p:cNvPr>
          <p:cNvSpPr/>
          <p:nvPr/>
        </p:nvSpPr>
        <p:spPr>
          <a:xfrm>
            <a:off x="6319160"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7698" name="Picture 2" descr="Image result for daily clipart">
            <a:extLst>
              <a:ext uri="{FF2B5EF4-FFF2-40B4-BE49-F238E27FC236}">
                <a16:creationId xmlns:a16="http://schemas.microsoft.com/office/drawing/2014/main" id="{66BDC710-92BE-1004-E9CD-9057C89EB0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00050"/>
            <a:ext cx="256222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31463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fully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23504673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fully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full (-l) + </a:t>
            </a:r>
            <a:r>
              <a:rPr lang="en-GB" dirty="0" err="1">
                <a:latin typeface="Twinkl Cursive Looped" panose="02000000000000000000" pitchFamily="2" charset="0"/>
              </a:rPr>
              <a:t>ly</a:t>
            </a:r>
            <a:r>
              <a:rPr lang="en-GB" dirty="0">
                <a:latin typeface="Twinkl Cursive Looped" panose="02000000000000000000" pitchFamily="2" charset="0"/>
              </a:rPr>
              <a:t> = fully</a:t>
            </a:r>
            <a:endParaRPr lang="en-GB" i="1" dirty="0">
              <a:latin typeface="Twinkl Cursive Looped" panose="02000000000000000000" pitchFamily="2" charset="0"/>
            </a:endParaRPr>
          </a:p>
        </p:txBody>
      </p:sp>
      <p:pic>
        <p:nvPicPr>
          <p:cNvPr id="3" name="Picture 2" descr="Image result for fully clipart">
            <a:extLst>
              <a:ext uri="{FF2B5EF4-FFF2-40B4-BE49-F238E27FC236}">
                <a16:creationId xmlns:a16="http://schemas.microsoft.com/office/drawing/2014/main" id="{9C168209-52DE-6B0E-C87A-E02CD3B2D8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090" y="531360"/>
            <a:ext cx="253365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82451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a:t>
            </a:r>
            <a:br>
              <a:rPr lang="en-GB" dirty="0">
                <a:latin typeface="Twinkl Cursive Looped" panose="02000000000000000000" pitchFamily="2" charset="0"/>
              </a:rPr>
            </a:br>
            <a:r>
              <a:rPr lang="en-GB" dirty="0">
                <a:latin typeface="Twinkl Cursive Looped" panose="02000000000000000000" pitchFamily="2" charset="0"/>
              </a:rPr>
              <a:t>Over there it was raining. </a:t>
            </a:r>
            <a:endParaRPr lang="en-GB" i="1" dirty="0"/>
          </a:p>
        </p:txBody>
      </p:sp>
      <p:pic>
        <p:nvPicPr>
          <p:cNvPr id="111618" name="Picture 2" descr="Image result for rain over there clipart">
            <a:extLst>
              <a:ext uri="{FF2B5EF4-FFF2-40B4-BE49-F238E27FC236}">
                <a16:creationId xmlns:a16="http://schemas.microsoft.com/office/drawing/2014/main" id="{4D4A4F9E-C2E5-853E-1B6E-C634B49D00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342" y="647020"/>
            <a:ext cx="23145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807428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58422" y="4974939"/>
            <a:ext cx="10515600" cy="1481650"/>
          </a:xfrm>
        </p:spPr>
        <p:txBody>
          <a:bodyPr>
            <a:normAutofit fontScale="90000"/>
          </a:bodyPr>
          <a:lstStyle/>
          <a:p>
            <a:pPr algn="ctr"/>
            <a:r>
              <a:rPr lang="en-GB" dirty="0">
                <a:latin typeface="Twinkl Cursive Looped" panose="02000000000000000000" pitchFamily="2" charset="0"/>
              </a:rPr>
              <a:t>fully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full (-l) + </a:t>
            </a:r>
            <a:r>
              <a:rPr lang="en-GB" dirty="0" err="1">
                <a:latin typeface="Twinkl Cursive Looped" panose="02000000000000000000" pitchFamily="2" charset="0"/>
              </a:rPr>
              <a:t>ly</a:t>
            </a:r>
            <a:r>
              <a:rPr lang="en-GB" dirty="0">
                <a:latin typeface="Twinkl Cursive Looped" panose="02000000000000000000" pitchFamily="2" charset="0"/>
              </a:rPr>
              <a:t> = fully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completely or entirely; to the fullest extent.</a:t>
            </a:r>
            <a:endParaRPr lang="en-GB" i="1" dirty="0">
              <a:latin typeface="Twinkl Cursive Looped" panose="02000000000000000000" pitchFamily="2" charset="0"/>
            </a:endParaRPr>
          </a:p>
        </p:txBody>
      </p:sp>
      <p:pic>
        <p:nvPicPr>
          <p:cNvPr id="3" name="Picture 2" descr="Image result for fully clipart">
            <a:extLst>
              <a:ext uri="{FF2B5EF4-FFF2-40B4-BE49-F238E27FC236}">
                <a16:creationId xmlns:a16="http://schemas.microsoft.com/office/drawing/2014/main" id="{9C168209-52DE-6B0E-C87A-E02CD3B2D8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090" y="531360"/>
            <a:ext cx="2533650" cy="187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38827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duly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250439307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daily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day (-y +i) + </a:t>
            </a:r>
            <a:r>
              <a:rPr lang="en-GB" dirty="0" err="1">
                <a:latin typeface="Twinkl Cursive Looped" panose="02000000000000000000" pitchFamily="2" charset="0"/>
              </a:rPr>
              <a:t>ly</a:t>
            </a:r>
            <a:r>
              <a:rPr lang="en-GB" dirty="0">
                <a:latin typeface="Twinkl Cursive Looped" panose="02000000000000000000" pitchFamily="2" charset="0"/>
              </a:rPr>
              <a:t> = daily</a:t>
            </a:r>
            <a:endParaRPr lang="en-GB" i="1" dirty="0">
              <a:latin typeface="Twinkl Cursive Looped" panose="02000000000000000000" pitchFamily="2" charset="0"/>
            </a:endParaRPr>
          </a:p>
        </p:txBody>
      </p:sp>
      <p:pic>
        <p:nvPicPr>
          <p:cNvPr id="3" name="Picture 2" descr="Image result for daily clipart">
            <a:extLst>
              <a:ext uri="{FF2B5EF4-FFF2-40B4-BE49-F238E27FC236}">
                <a16:creationId xmlns:a16="http://schemas.microsoft.com/office/drawing/2014/main" id="{9A7B18E8-3DF8-83DC-BF83-026503FFE6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00050"/>
            <a:ext cx="256222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9633807"/>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976300"/>
            <a:ext cx="10515600" cy="1481650"/>
          </a:xfrm>
        </p:spPr>
        <p:txBody>
          <a:bodyPr>
            <a:normAutofit fontScale="90000"/>
          </a:bodyPr>
          <a:lstStyle/>
          <a:p>
            <a:pPr algn="ctr"/>
            <a:r>
              <a:rPr lang="en-GB" dirty="0">
                <a:latin typeface="Twinkl Cursive Looped" panose="02000000000000000000" pitchFamily="2" charset="0"/>
              </a:rPr>
              <a:t>daily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day (-y +i) + </a:t>
            </a:r>
            <a:r>
              <a:rPr lang="en-GB" dirty="0" err="1">
                <a:latin typeface="Twinkl Cursive Looped" panose="02000000000000000000" pitchFamily="2" charset="0"/>
              </a:rPr>
              <a:t>ly</a:t>
            </a:r>
            <a:r>
              <a:rPr lang="en-GB" dirty="0">
                <a:latin typeface="Twinkl Cursive Looped" panose="02000000000000000000" pitchFamily="2" charset="0"/>
              </a:rPr>
              <a:t> = daily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every day.</a:t>
            </a:r>
            <a:endParaRPr lang="en-GB" i="1" dirty="0">
              <a:latin typeface="Twinkl Cursive Looped" panose="02000000000000000000" pitchFamily="2" charset="0"/>
            </a:endParaRPr>
          </a:p>
        </p:txBody>
      </p:sp>
      <p:pic>
        <p:nvPicPr>
          <p:cNvPr id="3" name="Picture 2" descr="Image result for daily clipart">
            <a:extLst>
              <a:ext uri="{FF2B5EF4-FFF2-40B4-BE49-F238E27FC236}">
                <a16:creationId xmlns:a16="http://schemas.microsoft.com/office/drawing/2014/main" id="{9A7B18E8-3DF8-83DC-BF83-026503FFE6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400050"/>
            <a:ext cx="2562225"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6742324"/>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  fully understand what our cat is telling us.</a:t>
            </a:r>
            <a:endParaRPr lang="en-GB" i="1" dirty="0"/>
          </a:p>
        </p:txBody>
      </p:sp>
    </p:spTree>
    <p:extLst>
      <p:ext uri="{BB962C8B-B14F-4D97-AF65-F5344CB8AC3E}">
        <p14:creationId xmlns:p14="http://schemas.microsoft.com/office/powerpoint/2010/main" val="105501296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  _____ understand what our cat is telling us.</a:t>
            </a:r>
            <a:endParaRPr lang="en-GB" i="1" dirty="0"/>
          </a:p>
        </p:txBody>
      </p:sp>
    </p:spTree>
    <p:extLst>
      <p:ext uri="{BB962C8B-B14F-4D97-AF65-F5344CB8AC3E}">
        <p14:creationId xmlns:p14="http://schemas.microsoft.com/office/powerpoint/2010/main" val="325684830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  fully understand what our cat is telling us.</a:t>
            </a:r>
            <a:endParaRPr lang="en-GB" i="1" dirty="0"/>
          </a:p>
        </p:txBody>
      </p:sp>
    </p:spTree>
    <p:extLst>
      <p:ext uri="{BB962C8B-B14F-4D97-AF65-F5344CB8AC3E}">
        <p14:creationId xmlns:p14="http://schemas.microsoft.com/office/powerpoint/2010/main" val="2879928442"/>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museum is open daily. </a:t>
            </a:r>
            <a:endParaRPr lang="en-GB" i="1" dirty="0"/>
          </a:p>
        </p:txBody>
      </p:sp>
    </p:spTree>
    <p:extLst>
      <p:ext uri="{BB962C8B-B14F-4D97-AF65-F5344CB8AC3E}">
        <p14:creationId xmlns:p14="http://schemas.microsoft.com/office/powerpoint/2010/main" val="37726160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museum is open _____. </a:t>
            </a:r>
            <a:endParaRPr lang="en-GB" i="1" dirty="0"/>
          </a:p>
        </p:txBody>
      </p:sp>
    </p:spTree>
    <p:extLst>
      <p:ext uri="{BB962C8B-B14F-4D97-AF65-F5344CB8AC3E}">
        <p14:creationId xmlns:p14="http://schemas.microsoft.com/office/powerpoint/2010/main" val="84804806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museum is open daily. </a:t>
            </a:r>
            <a:endParaRPr lang="en-GB" i="1" dirty="0"/>
          </a:p>
        </p:txBody>
      </p:sp>
    </p:spTree>
    <p:extLst>
      <p:ext uri="{BB962C8B-B14F-4D97-AF65-F5344CB8AC3E}">
        <p14:creationId xmlns:p14="http://schemas.microsoft.com/office/powerpoint/2010/main" val="2189044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they’re</a:t>
            </a:r>
          </a:p>
        </p:txBody>
      </p:sp>
    </p:spTree>
    <p:extLst>
      <p:ext uri="{BB962C8B-B14F-4D97-AF65-F5344CB8AC3E}">
        <p14:creationId xmlns:p14="http://schemas.microsoft.com/office/powerpoint/2010/main" val="415949892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6902133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a:t>
            </a:r>
          </a:p>
        </p:txBody>
      </p:sp>
    </p:spTree>
    <p:extLst>
      <p:ext uri="{BB962C8B-B14F-4D97-AF65-F5344CB8AC3E}">
        <p14:creationId xmlns:p14="http://schemas.microsoft.com/office/powerpoint/2010/main" val="381966639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though</a:t>
            </a: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0260290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though</a:t>
            </a: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pic>
        <p:nvPicPr>
          <p:cNvPr id="116738" name="Picture 2" descr="Image result for speaking queity clipart">
            <a:extLst>
              <a:ext uri="{FF2B5EF4-FFF2-40B4-BE49-F238E27FC236}">
                <a16:creationId xmlns:a16="http://schemas.microsoft.com/office/drawing/2014/main" id="{2149B0CE-FFE6-0212-F0BD-81D1A3A16C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014" y="285750"/>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316972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6900816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______ they were speaking quietly, they could still be 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195568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0AEC5C0B-303C-4DC1-596E-77E1962E84B6}"/>
              </a:ext>
            </a:extLst>
          </p:cNvPr>
          <p:cNvSpPr/>
          <p:nvPr/>
        </p:nvSpPr>
        <p:spPr>
          <a:xfrm>
            <a:off x="1981198" y="3005985"/>
            <a:ext cx="24275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93325177"/>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1883651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notice</a:t>
            </a: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spTree>
    <p:extLst>
      <p:ext uri="{BB962C8B-B14F-4D97-AF65-F5344CB8AC3E}">
        <p14:creationId xmlns:p14="http://schemas.microsoft.com/office/powerpoint/2010/main" val="225012041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notice</a:t>
            </a: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pic>
        <p:nvPicPr>
          <p:cNvPr id="118786" name="Picture 2" descr="Image result for notice clipart">
            <a:extLst>
              <a:ext uri="{FF2B5EF4-FFF2-40B4-BE49-F238E27FC236}">
                <a16:creationId xmlns:a16="http://schemas.microsoft.com/office/drawing/2014/main" id="{2CAFA69F-D0F0-673D-A354-2DBE9BF561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20" y="457200"/>
            <a:ext cx="2473779" cy="2240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4549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they’re</a:t>
            </a:r>
            <a:br>
              <a:rPr lang="en-GB" dirty="0">
                <a:latin typeface="Twinkl Cursive Looped" panose="02000000000000000000" pitchFamily="2" charset="0"/>
              </a:rPr>
            </a:br>
            <a:r>
              <a:rPr lang="en-GB" dirty="0" err="1">
                <a:latin typeface="Twinkl Cursive Looped" panose="02000000000000000000" pitchFamily="2" charset="0"/>
              </a:rPr>
              <a:t>They’re</a:t>
            </a:r>
            <a:r>
              <a:rPr lang="en-GB" dirty="0">
                <a:latin typeface="Twinkl Cursive Looped" panose="02000000000000000000" pitchFamily="2" charset="0"/>
              </a:rPr>
              <a:t> happy. </a:t>
            </a:r>
            <a:endParaRPr lang="en-GB" i="1" dirty="0"/>
          </a:p>
        </p:txBody>
      </p:sp>
    </p:spTree>
    <p:extLst>
      <p:ext uri="{BB962C8B-B14F-4D97-AF65-F5344CB8AC3E}">
        <p14:creationId xmlns:p14="http://schemas.microsoft.com/office/powerpoint/2010/main" val="204779044"/>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spTree>
    <p:extLst>
      <p:ext uri="{BB962C8B-B14F-4D97-AF65-F5344CB8AC3E}">
        <p14:creationId xmlns:p14="http://schemas.microsoft.com/office/powerpoint/2010/main" val="196239399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______ was very clear.</a:t>
            </a:r>
            <a:endParaRPr lang="en-GB" i="1" dirty="0"/>
          </a:p>
        </p:txBody>
      </p:sp>
    </p:spTree>
    <p:extLst>
      <p:ext uri="{BB962C8B-B14F-4D97-AF65-F5344CB8AC3E}">
        <p14:creationId xmlns:p14="http://schemas.microsoft.com/office/powerpoint/2010/main" val="337015805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sp>
        <p:nvSpPr>
          <p:cNvPr id="3" name="Rectangle 2">
            <a:extLst>
              <a:ext uri="{FF2B5EF4-FFF2-40B4-BE49-F238E27FC236}">
                <a16:creationId xmlns:a16="http://schemas.microsoft.com/office/drawing/2014/main" id="{E9EE1D2E-DCC3-154C-F441-4D9F599893DA}"/>
              </a:ext>
            </a:extLst>
          </p:cNvPr>
          <p:cNvSpPr/>
          <p:nvPr/>
        </p:nvSpPr>
        <p:spPr>
          <a:xfrm>
            <a:off x="3418113" y="3632510"/>
            <a:ext cx="2002973"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9073077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39231936"/>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6093457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40179" y="751115"/>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Tornadoes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truly biggest thunderstorms create tornadoes.  They’re a spinning column of air, shaped like a fully giant funnel.  Though called tornadoes, they are sometimes called twisters because of the way they look.  Tornadoes bring the world’s strongest winds.   In the USA, in tornado alley, there can be a tornado happening daily. </a:t>
            </a:r>
          </a:p>
        </p:txBody>
      </p:sp>
    </p:spTree>
    <p:extLst>
      <p:ext uri="{BB962C8B-B14F-4D97-AF65-F5344CB8AC3E}">
        <p14:creationId xmlns:p14="http://schemas.microsoft.com/office/powerpoint/2010/main" val="211007109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938893"/>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Tornadoes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truly</a:t>
            </a:r>
            <a:r>
              <a:rPr lang="en-GB" sz="4000" dirty="0">
                <a:solidFill>
                  <a:srgbClr val="000000"/>
                </a:solidFill>
                <a:effectLst/>
                <a:latin typeface="Twinkl Cursive Looped" panose="02000000000000000000" pitchFamily="2" charset="0"/>
                <a:ea typeface="Times New Roman" panose="02020603050405020304" pitchFamily="18" charset="0"/>
              </a:rPr>
              <a:t> biggest thunderstorms create tornadoes.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They’re</a:t>
            </a:r>
            <a:r>
              <a:rPr lang="en-GB" sz="4000" dirty="0">
                <a:solidFill>
                  <a:srgbClr val="000000"/>
                </a:solidFill>
                <a:effectLst/>
                <a:latin typeface="Twinkl Cursive Looped" panose="02000000000000000000" pitchFamily="2" charset="0"/>
                <a:ea typeface="Times New Roman" panose="02020603050405020304" pitchFamily="18" charset="0"/>
              </a:rPr>
              <a:t> a spinning column of air, shaped like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fully</a:t>
            </a:r>
            <a:r>
              <a:rPr lang="en-GB" sz="4000" dirty="0">
                <a:solidFill>
                  <a:srgbClr val="000000"/>
                </a:solidFill>
                <a:effectLst/>
                <a:latin typeface="Twinkl Cursive Looped" panose="02000000000000000000" pitchFamily="2" charset="0"/>
                <a:ea typeface="Times New Roman" panose="02020603050405020304" pitchFamily="18" charset="0"/>
              </a:rPr>
              <a:t> giant funnel.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a:t>
            </a:r>
            <a:r>
              <a:rPr lang="en-GB" sz="4000" dirty="0">
                <a:solidFill>
                  <a:srgbClr val="000000"/>
                </a:solidFill>
                <a:effectLst/>
                <a:latin typeface="Twinkl Cursive Looped" panose="02000000000000000000" pitchFamily="2" charset="0"/>
                <a:ea typeface="Times New Roman" panose="02020603050405020304" pitchFamily="18" charset="0"/>
              </a:rPr>
              <a:t> called tornadoes, they are sometimes called twisters because of the way they look.  Tornadoes bring the world’s strongest winds.   In the USA, in tornado alley, there can be a tornado happening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daily</a:t>
            </a:r>
            <a:r>
              <a:rPr lang="en-GB" sz="4000" dirty="0">
                <a:solidFill>
                  <a:srgbClr val="000000"/>
                </a:solidFill>
                <a:effectLst/>
                <a:latin typeface="Twinkl Cursive Looped" panose="02000000000000000000" pitchFamily="2" charset="0"/>
                <a:ea typeface="Times New Roman" panose="02020603050405020304" pitchFamily="18" charset="0"/>
              </a:rPr>
              <a:t>. </a:t>
            </a:r>
          </a:p>
        </p:txBody>
      </p:sp>
    </p:spTree>
    <p:extLst>
      <p:ext uri="{BB962C8B-B14F-4D97-AF65-F5344CB8AC3E}">
        <p14:creationId xmlns:p14="http://schemas.microsoft.com/office/powerpoint/2010/main" val="43507660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9163625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993664"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They’re a spinning column of air, shaped like a fully giant funnel.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81385504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1</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630193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they’re</a:t>
            </a:r>
            <a:br>
              <a:rPr lang="en-GB" dirty="0">
                <a:latin typeface="Twinkl Cursive Looped" panose="02000000000000000000" pitchFamily="2" charset="0"/>
              </a:rPr>
            </a:br>
            <a:r>
              <a:rPr lang="en-GB" dirty="0" err="1">
                <a:latin typeface="Twinkl Cursive Looped" panose="02000000000000000000" pitchFamily="2" charset="0"/>
              </a:rPr>
              <a:t>They’re</a:t>
            </a:r>
            <a:r>
              <a:rPr lang="en-GB" dirty="0">
                <a:latin typeface="Twinkl Cursive Looped" panose="02000000000000000000" pitchFamily="2" charset="0"/>
              </a:rPr>
              <a:t> happy. </a:t>
            </a:r>
            <a:endParaRPr lang="en-GB" i="1" dirty="0"/>
          </a:p>
        </p:txBody>
      </p:sp>
      <p:pic>
        <p:nvPicPr>
          <p:cNvPr id="112642" name="Picture 2" descr="Image result for they're happy clipart">
            <a:extLst>
              <a:ext uri="{FF2B5EF4-FFF2-40B4-BE49-F238E27FC236}">
                <a16:creationId xmlns:a16="http://schemas.microsoft.com/office/drawing/2014/main" id="{FEDA3FB5-C7C3-D4C6-B154-10A7378D03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291" y="416377"/>
            <a:ext cx="1481138" cy="2099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8664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FD76F6C-E5BD-AE46-0361-9A3693AE6D0D}"/>
              </a:ext>
            </a:extLst>
          </p:cNvPr>
          <p:cNvPicPr>
            <a:picLocks noChangeAspect="1"/>
          </p:cNvPicPr>
          <p:nvPr/>
        </p:nvPicPr>
        <p:blipFill rotWithShape="1">
          <a:blip r:embed="rId2"/>
          <a:srcRect l="18884" t="24035" r="18571" b="7599"/>
          <a:stretch/>
        </p:blipFill>
        <p:spPr>
          <a:xfrm>
            <a:off x="146957" y="-1"/>
            <a:ext cx="11087100" cy="6813699"/>
          </a:xfrm>
          <a:prstGeom prst="rect">
            <a:avLst/>
          </a:prstGeom>
        </p:spPr>
      </p:pic>
    </p:spTree>
    <p:extLst>
      <p:ext uri="{BB962C8B-B14F-4D97-AF65-F5344CB8AC3E}">
        <p14:creationId xmlns:p14="http://schemas.microsoft.com/office/powerpoint/2010/main" val="1526732868"/>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820662427"/>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these challenge words?</a:t>
            </a:r>
          </a:p>
        </p:txBody>
      </p:sp>
    </p:spTree>
    <p:extLst>
      <p:ext uri="{BB962C8B-B14F-4D97-AF65-F5344CB8AC3E}">
        <p14:creationId xmlns:p14="http://schemas.microsoft.com/office/powerpoint/2010/main" val="3776716183"/>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28835433"/>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their </a:t>
            </a:r>
            <a:br>
              <a:rPr lang="en-GB" dirty="0">
                <a:latin typeface="Twinkl Cursive Looped" panose="02000000000000000000" pitchFamily="2" charset="0"/>
              </a:rPr>
            </a:br>
            <a:r>
              <a:rPr lang="en-GB" dirty="0">
                <a:latin typeface="Twinkl Cursive Looped" panose="02000000000000000000" pitchFamily="2" charset="0"/>
              </a:rPr>
              <a:t>It was their ball.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10015902"/>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their </a:t>
            </a:r>
            <a:br>
              <a:rPr lang="en-GB" dirty="0">
                <a:latin typeface="Twinkl Cursive Looped" panose="02000000000000000000" pitchFamily="2" charset="0"/>
              </a:rPr>
            </a:br>
            <a:r>
              <a:rPr lang="en-GB" dirty="0">
                <a:latin typeface="Twinkl Cursive Looped" panose="02000000000000000000" pitchFamily="2" charset="0"/>
              </a:rPr>
              <a:t>It was their ball. </a:t>
            </a:r>
            <a:endParaRPr lang="en-GB" i="1" dirty="0">
              <a:latin typeface="Twinkl Cursive Looped" panose="02000000000000000000" pitchFamily="2" charset="0"/>
            </a:endParaRPr>
          </a:p>
        </p:txBody>
      </p:sp>
      <p:pic>
        <p:nvPicPr>
          <p:cNvPr id="110594" name="Picture 2" descr="Image result for their ball clipart">
            <a:extLst>
              <a:ext uri="{FF2B5EF4-FFF2-40B4-BE49-F238E27FC236}">
                <a16:creationId xmlns:a16="http://schemas.microsoft.com/office/drawing/2014/main" id="{20A55E06-8355-3AE2-B284-8E79D08F7A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946" y="360589"/>
            <a:ext cx="19240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7338299"/>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a:t>
            </a:r>
          </a:p>
        </p:txBody>
      </p:sp>
    </p:spTree>
    <p:extLst>
      <p:ext uri="{BB962C8B-B14F-4D97-AF65-F5344CB8AC3E}">
        <p14:creationId xmlns:p14="http://schemas.microsoft.com/office/powerpoint/2010/main" val="134833899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a:t>
            </a:r>
            <a:br>
              <a:rPr lang="en-GB" dirty="0">
                <a:latin typeface="Twinkl Cursive Looped" panose="02000000000000000000" pitchFamily="2" charset="0"/>
              </a:rPr>
            </a:br>
            <a:r>
              <a:rPr lang="en-GB" dirty="0">
                <a:latin typeface="Twinkl Cursive Looped" panose="02000000000000000000" pitchFamily="2" charset="0"/>
              </a:rPr>
              <a:t>Over there it was raining. </a:t>
            </a:r>
            <a:endParaRPr lang="en-GB" i="1" dirty="0"/>
          </a:p>
        </p:txBody>
      </p:sp>
    </p:spTree>
    <p:extLst>
      <p:ext uri="{BB962C8B-B14F-4D97-AF65-F5344CB8AC3E}">
        <p14:creationId xmlns:p14="http://schemas.microsoft.com/office/powerpoint/2010/main" val="297386699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a:t>
            </a:r>
            <a:br>
              <a:rPr lang="en-GB" dirty="0">
                <a:latin typeface="Twinkl Cursive Looped" panose="02000000000000000000" pitchFamily="2" charset="0"/>
              </a:rPr>
            </a:br>
            <a:r>
              <a:rPr lang="en-GB" dirty="0">
                <a:latin typeface="Twinkl Cursive Looped" panose="02000000000000000000" pitchFamily="2" charset="0"/>
              </a:rPr>
              <a:t>Over there it was raining. </a:t>
            </a:r>
            <a:endParaRPr lang="en-GB" i="1" dirty="0"/>
          </a:p>
        </p:txBody>
      </p:sp>
      <p:pic>
        <p:nvPicPr>
          <p:cNvPr id="111618" name="Picture 2" descr="Image result for rain over there clipart">
            <a:extLst>
              <a:ext uri="{FF2B5EF4-FFF2-40B4-BE49-F238E27FC236}">
                <a16:creationId xmlns:a16="http://schemas.microsoft.com/office/drawing/2014/main" id="{4D4A4F9E-C2E5-853E-1B6E-C634B49D00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342" y="647020"/>
            <a:ext cx="23145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422983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they’re</a:t>
            </a:r>
          </a:p>
        </p:txBody>
      </p:sp>
    </p:spTree>
    <p:extLst>
      <p:ext uri="{BB962C8B-B14F-4D97-AF65-F5344CB8AC3E}">
        <p14:creationId xmlns:p14="http://schemas.microsoft.com/office/powerpoint/2010/main" val="1046695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auto-</a:t>
            </a:r>
          </a:p>
        </p:txBody>
      </p:sp>
    </p:spTree>
    <p:extLst>
      <p:ext uri="{BB962C8B-B14F-4D97-AF65-F5344CB8AC3E}">
        <p14:creationId xmlns:p14="http://schemas.microsoft.com/office/powerpoint/2010/main" val="209185928"/>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they’re</a:t>
            </a:r>
            <a:br>
              <a:rPr lang="en-GB" dirty="0">
                <a:latin typeface="Twinkl Cursive Looped" panose="02000000000000000000" pitchFamily="2" charset="0"/>
              </a:rPr>
            </a:br>
            <a:r>
              <a:rPr lang="en-GB" dirty="0" err="1">
                <a:latin typeface="Twinkl Cursive Looped" panose="02000000000000000000" pitchFamily="2" charset="0"/>
              </a:rPr>
              <a:t>They’re</a:t>
            </a:r>
            <a:r>
              <a:rPr lang="en-GB" dirty="0">
                <a:latin typeface="Twinkl Cursive Looped" panose="02000000000000000000" pitchFamily="2" charset="0"/>
              </a:rPr>
              <a:t> happy. </a:t>
            </a:r>
            <a:endParaRPr lang="en-GB" i="1" dirty="0"/>
          </a:p>
        </p:txBody>
      </p:sp>
    </p:spTree>
    <p:extLst>
      <p:ext uri="{BB962C8B-B14F-4D97-AF65-F5344CB8AC3E}">
        <p14:creationId xmlns:p14="http://schemas.microsoft.com/office/powerpoint/2010/main" val="28922652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they’re</a:t>
            </a:r>
            <a:br>
              <a:rPr lang="en-GB" dirty="0">
                <a:latin typeface="Twinkl Cursive Looped" panose="02000000000000000000" pitchFamily="2" charset="0"/>
              </a:rPr>
            </a:br>
            <a:r>
              <a:rPr lang="en-GB" dirty="0" err="1">
                <a:latin typeface="Twinkl Cursive Looped" panose="02000000000000000000" pitchFamily="2" charset="0"/>
              </a:rPr>
              <a:t>They’re</a:t>
            </a:r>
            <a:r>
              <a:rPr lang="en-GB" dirty="0">
                <a:latin typeface="Twinkl Cursive Looped" panose="02000000000000000000" pitchFamily="2" charset="0"/>
              </a:rPr>
              <a:t> happy. </a:t>
            </a:r>
            <a:endParaRPr lang="en-GB" i="1" dirty="0"/>
          </a:p>
        </p:txBody>
      </p:sp>
      <p:pic>
        <p:nvPicPr>
          <p:cNvPr id="112642" name="Picture 2" descr="Image result for they're happy clipart">
            <a:extLst>
              <a:ext uri="{FF2B5EF4-FFF2-40B4-BE49-F238E27FC236}">
                <a16:creationId xmlns:a16="http://schemas.microsoft.com/office/drawing/2014/main" id="{FEDA3FB5-C7C3-D4C6-B154-10A7378D03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291" y="416377"/>
            <a:ext cx="1481138" cy="2099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677963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anti-</a:t>
            </a:r>
          </a:p>
        </p:txBody>
      </p:sp>
    </p:spTree>
    <p:extLst>
      <p:ext uri="{BB962C8B-B14F-4D97-AF65-F5344CB8AC3E}">
        <p14:creationId xmlns:p14="http://schemas.microsoft.com/office/powerpoint/2010/main" val="183100378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anti - </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4226681467"/>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974439"/>
            <a:ext cx="10515600" cy="1481650"/>
          </a:xfrm>
        </p:spPr>
        <p:txBody>
          <a:bodyPr>
            <a:normAutofit fontScale="90000"/>
          </a:bodyPr>
          <a:lstStyle/>
          <a:p>
            <a:pPr algn="ctr"/>
            <a:r>
              <a:rPr lang="en-GB" u="sng" dirty="0">
                <a:latin typeface="Twinkl Cursive Looped" panose="02000000000000000000" pitchFamily="2" charset="0"/>
              </a:rPr>
              <a:t>anti - </a:t>
            </a:r>
            <a:br>
              <a:rPr lang="en-GB" dirty="0">
                <a:latin typeface="Twinkl Cursive Looped" panose="02000000000000000000" pitchFamily="2" charset="0"/>
              </a:rPr>
            </a:br>
            <a:r>
              <a:rPr lang="en-GB" dirty="0">
                <a:latin typeface="Twinkl Cursive Looped" panose="02000000000000000000" pitchFamily="2" charset="0"/>
              </a:rPr>
              <a:t>meaning against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5774994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68565" y="4392386"/>
            <a:ext cx="10515600" cy="1481650"/>
          </a:xfrm>
        </p:spPr>
        <p:txBody>
          <a:bodyPr>
            <a:normAutofit fontScale="90000"/>
          </a:bodyPr>
          <a:lstStyle/>
          <a:p>
            <a:pPr algn="ctr"/>
            <a:r>
              <a:rPr lang="en-GB" u="sng" dirty="0">
                <a:latin typeface="Twinkl Cursive Looped" panose="02000000000000000000" pitchFamily="2" charset="0"/>
              </a:rPr>
              <a:t>auto - </a:t>
            </a:r>
            <a:br>
              <a:rPr lang="en-GB" dirty="0">
                <a:latin typeface="Twinkl Cursive Looped" panose="02000000000000000000" pitchFamily="2" charset="0"/>
              </a:rPr>
            </a:br>
            <a:r>
              <a:rPr lang="en-GB" dirty="0">
                <a:latin typeface="Twinkl Cursive Looped" panose="02000000000000000000" pitchFamily="2" charset="0"/>
              </a:rPr>
              <a:t>meaning against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prefix anti- can be added to most root words without changes.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9396525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antiseptic</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09573895"/>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antiseptic</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294413" y="3806085"/>
            <a:ext cx="1567543" cy="6352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4,373 Antiseptic Illustrations &amp; Clip Art - iStock">
            <a:extLst>
              <a:ext uri="{FF2B5EF4-FFF2-40B4-BE49-F238E27FC236}">
                <a16:creationId xmlns:a16="http://schemas.microsoft.com/office/drawing/2014/main" id="{7A3848EF-DD5C-DB4B-FB06-6C7A46B295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123" y="4143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79166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anticlockwise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8012993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anticlockwise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3624941" y="3821650"/>
            <a:ext cx="1567543" cy="6352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39 Anti Clockwise Stock Illustrations, Vectors &amp; Clipart - Dreamstime">
            <a:extLst>
              <a:ext uri="{FF2B5EF4-FFF2-40B4-BE49-F238E27FC236}">
                <a16:creationId xmlns:a16="http://schemas.microsoft.com/office/drawing/2014/main" id="{58A3C4CD-F4C8-DF6B-B621-1625AAD843D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2894"/>
          <a:stretch/>
        </p:blipFill>
        <p:spPr bwMode="auto">
          <a:xfrm>
            <a:off x="175532" y="287792"/>
            <a:ext cx="2076450" cy="1916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9338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auto - </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331374131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antisocial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9888675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antisocial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294413" y="3806085"/>
            <a:ext cx="1567543" cy="6352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Antisocial or Anti-Social. 362854 Vector Art at Vecteezy">
            <a:extLst>
              <a:ext uri="{FF2B5EF4-FFF2-40B4-BE49-F238E27FC236}">
                <a16:creationId xmlns:a16="http://schemas.microsoft.com/office/drawing/2014/main" id="{BE9F652B-8FD2-8210-25E2-812C23CD08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492" y="366713"/>
            <a:ext cx="2276475" cy="2009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2493049"/>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72943510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4284000773"/>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93703665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exceptions to the previous rules</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819574424"/>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publicly</a:t>
            </a:r>
          </a:p>
        </p:txBody>
      </p:sp>
    </p:spTree>
    <p:extLst>
      <p:ext uri="{BB962C8B-B14F-4D97-AF65-F5344CB8AC3E}">
        <p14:creationId xmlns:p14="http://schemas.microsoft.com/office/powerpoint/2010/main" val="98650650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publicly</a:t>
            </a:r>
          </a:p>
        </p:txBody>
      </p:sp>
      <p:sp>
        <p:nvSpPr>
          <p:cNvPr id="3" name="Rectangle 2">
            <a:extLst>
              <a:ext uri="{FF2B5EF4-FFF2-40B4-BE49-F238E27FC236}">
                <a16:creationId xmlns:a16="http://schemas.microsoft.com/office/drawing/2014/main" id="{13BB5EC0-7A96-4D29-A835-6FAE896C31A4}"/>
              </a:ext>
            </a:extLst>
          </p:cNvPr>
          <p:cNvSpPr/>
          <p:nvPr/>
        </p:nvSpPr>
        <p:spPr>
          <a:xfrm>
            <a:off x="711925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0288020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publicly</a:t>
            </a:r>
          </a:p>
        </p:txBody>
      </p:sp>
      <p:sp>
        <p:nvSpPr>
          <p:cNvPr id="3" name="Rectangle 2">
            <a:extLst>
              <a:ext uri="{FF2B5EF4-FFF2-40B4-BE49-F238E27FC236}">
                <a16:creationId xmlns:a16="http://schemas.microsoft.com/office/drawing/2014/main" id="{13BB5EC0-7A96-4D29-A835-6FAE896C31A4}"/>
              </a:ext>
            </a:extLst>
          </p:cNvPr>
          <p:cNvSpPr/>
          <p:nvPr/>
        </p:nvSpPr>
        <p:spPr>
          <a:xfrm>
            <a:off x="711925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8722" name="Picture 2" descr="Image result for publicly clipart">
            <a:extLst>
              <a:ext uri="{FF2B5EF4-FFF2-40B4-BE49-F238E27FC236}">
                <a16:creationId xmlns:a16="http://schemas.microsoft.com/office/drawing/2014/main" id="{C1D13701-EF0C-D62C-C9AA-8E1E9B251A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561" y="649061"/>
            <a:ext cx="177165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5726259"/>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dryly</a:t>
            </a:r>
          </a:p>
        </p:txBody>
      </p:sp>
    </p:spTree>
    <p:extLst>
      <p:ext uri="{BB962C8B-B14F-4D97-AF65-F5344CB8AC3E}">
        <p14:creationId xmlns:p14="http://schemas.microsoft.com/office/powerpoint/2010/main" val="3021428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974439"/>
            <a:ext cx="10515600" cy="1481650"/>
          </a:xfrm>
        </p:spPr>
        <p:txBody>
          <a:bodyPr>
            <a:normAutofit fontScale="90000"/>
          </a:bodyPr>
          <a:lstStyle/>
          <a:p>
            <a:pPr algn="ctr"/>
            <a:r>
              <a:rPr lang="en-GB" u="sng" dirty="0">
                <a:latin typeface="Twinkl Cursive Looped" panose="02000000000000000000" pitchFamily="2" charset="0"/>
              </a:rPr>
              <a:t>auto - </a:t>
            </a:r>
            <a:br>
              <a:rPr lang="en-GB" dirty="0">
                <a:latin typeface="Twinkl Cursive Looped" panose="02000000000000000000" pitchFamily="2" charset="0"/>
              </a:rPr>
            </a:br>
            <a:r>
              <a:rPr lang="en-GB" dirty="0">
                <a:latin typeface="Twinkl Cursive Looped" panose="02000000000000000000" pitchFamily="2" charset="0"/>
              </a:rPr>
              <a:t>meaning self or own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00943922"/>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dryly</a:t>
            </a:r>
          </a:p>
        </p:txBody>
      </p:sp>
      <p:sp>
        <p:nvSpPr>
          <p:cNvPr id="3" name="Rectangle 2">
            <a:extLst>
              <a:ext uri="{FF2B5EF4-FFF2-40B4-BE49-F238E27FC236}">
                <a16:creationId xmlns:a16="http://schemas.microsoft.com/office/drawing/2014/main" id="{0366E0B6-702E-4814-82C6-08CA2D13F3C9}"/>
              </a:ext>
            </a:extLst>
          </p:cNvPr>
          <p:cNvSpPr/>
          <p:nvPr/>
        </p:nvSpPr>
        <p:spPr>
          <a:xfrm>
            <a:off x="6351817"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1090346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dryly</a:t>
            </a:r>
          </a:p>
        </p:txBody>
      </p:sp>
      <p:sp>
        <p:nvSpPr>
          <p:cNvPr id="3" name="Rectangle 2">
            <a:extLst>
              <a:ext uri="{FF2B5EF4-FFF2-40B4-BE49-F238E27FC236}">
                <a16:creationId xmlns:a16="http://schemas.microsoft.com/office/drawing/2014/main" id="{0366E0B6-702E-4814-82C6-08CA2D13F3C9}"/>
              </a:ext>
            </a:extLst>
          </p:cNvPr>
          <p:cNvSpPr/>
          <p:nvPr/>
        </p:nvSpPr>
        <p:spPr>
          <a:xfrm>
            <a:off x="6351817"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9746" name="Picture 2" descr="Image result for dryly clipart">
            <a:extLst>
              <a:ext uri="{FF2B5EF4-FFF2-40B4-BE49-F238E27FC236}">
                <a16:creationId xmlns:a16="http://schemas.microsoft.com/office/drawing/2014/main" id="{34576AA2-F2B1-8915-DEFF-9EA07BB606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42925"/>
            <a:ext cx="129540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898498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publicly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53836204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publicly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public + </a:t>
            </a:r>
            <a:r>
              <a:rPr lang="en-GB" dirty="0" err="1">
                <a:latin typeface="Twinkl Cursive Looped" panose="02000000000000000000" pitchFamily="2" charset="0"/>
              </a:rPr>
              <a:t>ly</a:t>
            </a:r>
            <a:r>
              <a:rPr lang="en-GB" dirty="0">
                <a:latin typeface="Twinkl Cursive Looped" panose="02000000000000000000" pitchFamily="2" charset="0"/>
              </a:rPr>
              <a:t> = publicly</a:t>
            </a:r>
            <a:endParaRPr lang="en-GB" i="1" dirty="0">
              <a:latin typeface="Twinkl Cursive Looped" panose="02000000000000000000" pitchFamily="2" charset="0"/>
            </a:endParaRPr>
          </a:p>
        </p:txBody>
      </p:sp>
      <p:pic>
        <p:nvPicPr>
          <p:cNvPr id="3" name="Picture 2" descr="Image result for publicly clipart">
            <a:extLst>
              <a:ext uri="{FF2B5EF4-FFF2-40B4-BE49-F238E27FC236}">
                <a16:creationId xmlns:a16="http://schemas.microsoft.com/office/drawing/2014/main" id="{20E7F179-A8CE-46B5-B332-4A2D8FC30D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561" y="649061"/>
            <a:ext cx="177165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102991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727289"/>
            <a:ext cx="10515600" cy="1481650"/>
          </a:xfrm>
        </p:spPr>
        <p:txBody>
          <a:bodyPr>
            <a:normAutofit fontScale="90000"/>
          </a:bodyPr>
          <a:lstStyle/>
          <a:p>
            <a:pPr algn="ctr"/>
            <a:r>
              <a:rPr lang="en-GB" dirty="0">
                <a:latin typeface="Twinkl Cursive Looped" panose="02000000000000000000" pitchFamily="2" charset="0"/>
              </a:rPr>
              <a:t>publicly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public + </a:t>
            </a:r>
            <a:r>
              <a:rPr lang="en-GB" dirty="0" err="1">
                <a:latin typeface="Twinkl Cursive Looped" panose="02000000000000000000" pitchFamily="2" charset="0"/>
              </a:rPr>
              <a:t>ly</a:t>
            </a:r>
            <a:r>
              <a:rPr lang="en-GB" dirty="0">
                <a:latin typeface="Twinkl Cursive Looped" panose="02000000000000000000" pitchFamily="2" charset="0"/>
              </a:rPr>
              <a:t> = publicly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so as to be seen by other people; in public.</a:t>
            </a:r>
            <a:endParaRPr lang="en-GB" i="1" dirty="0">
              <a:latin typeface="Twinkl Cursive Looped" panose="02000000000000000000" pitchFamily="2" charset="0"/>
            </a:endParaRPr>
          </a:p>
        </p:txBody>
      </p:sp>
      <p:pic>
        <p:nvPicPr>
          <p:cNvPr id="3" name="Picture 2" descr="Image result for publicly clipart">
            <a:extLst>
              <a:ext uri="{FF2B5EF4-FFF2-40B4-BE49-F238E27FC236}">
                <a16:creationId xmlns:a16="http://schemas.microsoft.com/office/drawing/2014/main" id="{20E7F179-A8CE-46B5-B332-4A2D8FC30D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561" y="649061"/>
            <a:ext cx="1771650" cy="1771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61889721"/>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dryly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144118095"/>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dryly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dry + </a:t>
            </a:r>
            <a:r>
              <a:rPr lang="en-GB" dirty="0" err="1">
                <a:latin typeface="Twinkl Cursive Looped" panose="02000000000000000000" pitchFamily="2" charset="0"/>
              </a:rPr>
              <a:t>ly</a:t>
            </a:r>
            <a:r>
              <a:rPr lang="en-GB" dirty="0">
                <a:latin typeface="Twinkl Cursive Looped" panose="02000000000000000000" pitchFamily="2" charset="0"/>
              </a:rPr>
              <a:t> = dryly</a:t>
            </a:r>
            <a:endParaRPr lang="en-GB" i="1" dirty="0">
              <a:latin typeface="Twinkl Cursive Looped" panose="02000000000000000000" pitchFamily="2" charset="0"/>
            </a:endParaRPr>
          </a:p>
        </p:txBody>
      </p:sp>
      <p:pic>
        <p:nvPicPr>
          <p:cNvPr id="3" name="Picture 2" descr="Image result for dryly clipart">
            <a:extLst>
              <a:ext uri="{FF2B5EF4-FFF2-40B4-BE49-F238E27FC236}">
                <a16:creationId xmlns:a16="http://schemas.microsoft.com/office/drawing/2014/main" id="{4AD0789C-8AFE-20BE-35EC-AAC2E719D6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42925"/>
            <a:ext cx="129540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7100699"/>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072910"/>
            <a:ext cx="10515600" cy="1481650"/>
          </a:xfrm>
        </p:spPr>
        <p:txBody>
          <a:bodyPr>
            <a:normAutofit fontScale="90000"/>
          </a:bodyPr>
          <a:lstStyle/>
          <a:p>
            <a:pPr algn="ctr"/>
            <a:r>
              <a:rPr lang="en-GB" dirty="0">
                <a:latin typeface="Twinkl Cursive Looped" panose="02000000000000000000" pitchFamily="2" charset="0"/>
              </a:rPr>
              <a:t>dryly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dry + </a:t>
            </a:r>
            <a:r>
              <a:rPr lang="en-GB" dirty="0" err="1">
                <a:latin typeface="Twinkl Cursive Looped" panose="02000000000000000000" pitchFamily="2" charset="0"/>
              </a:rPr>
              <a:t>ly</a:t>
            </a:r>
            <a:r>
              <a:rPr lang="en-GB" dirty="0">
                <a:latin typeface="Twinkl Cursive Looped" panose="02000000000000000000" pitchFamily="2" charset="0"/>
              </a:rPr>
              <a:t> = dryly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 dry way or condition.</a:t>
            </a:r>
            <a:endParaRPr lang="en-GB" i="1" dirty="0">
              <a:latin typeface="Twinkl Cursive Looped" panose="02000000000000000000" pitchFamily="2" charset="0"/>
            </a:endParaRPr>
          </a:p>
        </p:txBody>
      </p:sp>
      <p:pic>
        <p:nvPicPr>
          <p:cNvPr id="3" name="Picture 2" descr="Image result for dryly clipart">
            <a:extLst>
              <a:ext uri="{FF2B5EF4-FFF2-40B4-BE49-F238E27FC236}">
                <a16:creationId xmlns:a16="http://schemas.microsoft.com/office/drawing/2014/main" id="{4AD0789C-8AFE-20BE-35EC-AAC2E719D63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850" y="542925"/>
            <a:ext cx="1295400" cy="1428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8223281"/>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Some people weep publicly.</a:t>
            </a:r>
            <a:endParaRPr lang="en-GB" i="1" dirty="0"/>
          </a:p>
        </p:txBody>
      </p:sp>
    </p:spTree>
    <p:extLst>
      <p:ext uri="{BB962C8B-B14F-4D97-AF65-F5344CB8AC3E}">
        <p14:creationId xmlns:p14="http://schemas.microsoft.com/office/powerpoint/2010/main" val="311874880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Some people weep ________.</a:t>
            </a:r>
            <a:endParaRPr lang="en-GB" i="1" dirty="0"/>
          </a:p>
        </p:txBody>
      </p:sp>
    </p:spTree>
    <p:extLst>
      <p:ext uri="{BB962C8B-B14F-4D97-AF65-F5344CB8AC3E}">
        <p14:creationId xmlns:p14="http://schemas.microsoft.com/office/powerpoint/2010/main" val="26146576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68565" y="4392386"/>
            <a:ext cx="10515600" cy="1481650"/>
          </a:xfrm>
        </p:spPr>
        <p:txBody>
          <a:bodyPr>
            <a:normAutofit fontScale="90000"/>
          </a:bodyPr>
          <a:lstStyle/>
          <a:p>
            <a:pPr algn="ctr"/>
            <a:r>
              <a:rPr lang="en-GB" u="sng" dirty="0">
                <a:latin typeface="Twinkl Cursive Looped" panose="02000000000000000000" pitchFamily="2" charset="0"/>
              </a:rPr>
              <a:t>auto - </a:t>
            </a:r>
            <a:br>
              <a:rPr lang="en-GB" dirty="0">
                <a:latin typeface="Twinkl Cursive Looped" panose="02000000000000000000" pitchFamily="2" charset="0"/>
              </a:rPr>
            </a:br>
            <a:r>
              <a:rPr lang="en-GB" dirty="0">
                <a:latin typeface="Twinkl Cursive Looped" panose="02000000000000000000" pitchFamily="2" charset="0"/>
              </a:rPr>
              <a:t>meaning self or own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prefix auto- can be added to most root words without changes.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8985076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Some people weep publicly.</a:t>
            </a:r>
            <a:endParaRPr lang="en-GB" i="1" dirty="0"/>
          </a:p>
        </p:txBody>
      </p:sp>
    </p:spTree>
    <p:extLst>
      <p:ext uri="{BB962C8B-B14F-4D97-AF65-F5344CB8AC3E}">
        <p14:creationId xmlns:p14="http://schemas.microsoft.com/office/powerpoint/2010/main" val="50576103"/>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Evan swallowed dryly.</a:t>
            </a:r>
            <a:endParaRPr lang="en-GB" i="1" dirty="0"/>
          </a:p>
        </p:txBody>
      </p:sp>
    </p:spTree>
    <p:extLst>
      <p:ext uri="{BB962C8B-B14F-4D97-AF65-F5344CB8AC3E}">
        <p14:creationId xmlns:p14="http://schemas.microsoft.com/office/powerpoint/2010/main" val="340965964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Evan swallowed _____.</a:t>
            </a:r>
            <a:endParaRPr lang="en-GB" i="1" dirty="0"/>
          </a:p>
        </p:txBody>
      </p:sp>
    </p:spTree>
    <p:extLst>
      <p:ext uri="{BB962C8B-B14F-4D97-AF65-F5344CB8AC3E}">
        <p14:creationId xmlns:p14="http://schemas.microsoft.com/office/powerpoint/2010/main" val="1276591484"/>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Evan swallowed dryly.</a:t>
            </a:r>
            <a:endParaRPr lang="en-GB" i="1" dirty="0"/>
          </a:p>
        </p:txBody>
      </p:sp>
    </p:spTree>
    <p:extLst>
      <p:ext uri="{BB962C8B-B14F-4D97-AF65-F5344CB8AC3E}">
        <p14:creationId xmlns:p14="http://schemas.microsoft.com/office/powerpoint/2010/main" val="229913696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069435190"/>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a:t>
            </a:r>
          </a:p>
        </p:txBody>
      </p:sp>
    </p:spTree>
    <p:extLst>
      <p:ext uri="{BB962C8B-B14F-4D97-AF65-F5344CB8AC3E}">
        <p14:creationId xmlns:p14="http://schemas.microsoft.com/office/powerpoint/2010/main" val="291933332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though</a:t>
            </a: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9268364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though</a:t>
            </a: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pic>
        <p:nvPicPr>
          <p:cNvPr id="116738" name="Picture 2" descr="Image result for speaking queity clipart">
            <a:extLst>
              <a:ext uri="{FF2B5EF4-FFF2-40B4-BE49-F238E27FC236}">
                <a16:creationId xmlns:a16="http://schemas.microsoft.com/office/drawing/2014/main" id="{2149B0CE-FFE6-0212-F0BD-81D1A3A16C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014" y="285750"/>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41363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259658"/>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______ they were speaking quietly, they could still be 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8725552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autograph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5053757"/>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0AEC5C0B-303C-4DC1-596E-77E1962E84B6}"/>
              </a:ext>
            </a:extLst>
          </p:cNvPr>
          <p:cNvSpPr/>
          <p:nvPr/>
        </p:nvSpPr>
        <p:spPr>
          <a:xfrm>
            <a:off x="1981198" y="3005985"/>
            <a:ext cx="24275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95394984"/>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79216248"/>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notice</a:t>
            </a: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spTree>
    <p:extLst>
      <p:ext uri="{BB962C8B-B14F-4D97-AF65-F5344CB8AC3E}">
        <p14:creationId xmlns:p14="http://schemas.microsoft.com/office/powerpoint/2010/main" val="4096298468"/>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notice</a:t>
            </a: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pic>
        <p:nvPicPr>
          <p:cNvPr id="118786" name="Picture 2" descr="Image result for notice clipart">
            <a:extLst>
              <a:ext uri="{FF2B5EF4-FFF2-40B4-BE49-F238E27FC236}">
                <a16:creationId xmlns:a16="http://schemas.microsoft.com/office/drawing/2014/main" id="{2CAFA69F-D0F0-673D-A354-2DBE9BF561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20" y="457200"/>
            <a:ext cx="2473779" cy="2240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555183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spTree>
    <p:extLst>
      <p:ext uri="{BB962C8B-B14F-4D97-AF65-F5344CB8AC3E}">
        <p14:creationId xmlns:p14="http://schemas.microsoft.com/office/powerpoint/2010/main" val="38829156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______ was very clear.</a:t>
            </a:r>
            <a:endParaRPr lang="en-GB" i="1" dirty="0"/>
          </a:p>
        </p:txBody>
      </p:sp>
    </p:spTree>
    <p:extLst>
      <p:ext uri="{BB962C8B-B14F-4D97-AF65-F5344CB8AC3E}">
        <p14:creationId xmlns:p14="http://schemas.microsoft.com/office/powerpoint/2010/main" val="357703109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sp>
        <p:nvSpPr>
          <p:cNvPr id="3" name="Rectangle 2">
            <a:extLst>
              <a:ext uri="{FF2B5EF4-FFF2-40B4-BE49-F238E27FC236}">
                <a16:creationId xmlns:a16="http://schemas.microsoft.com/office/drawing/2014/main" id="{E9EE1D2E-DCC3-154C-F441-4D9F599893DA}"/>
              </a:ext>
            </a:extLst>
          </p:cNvPr>
          <p:cNvSpPr/>
          <p:nvPr/>
        </p:nvSpPr>
        <p:spPr>
          <a:xfrm>
            <a:off x="3418113" y="3632510"/>
            <a:ext cx="2002973"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59830839"/>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8217244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33099234"/>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40179" y="751115"/>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Tornadoes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truly biggest thunderstorms create tornadoes.  They’re a spinning column of air, shaped like a fully giant funnel.  Though called tornadoes, they are sometimes called twisters because of the way they look.  Tornadoes bring the world’s strongest winds.   In the USA, in tornado alley, there can be a tornado happening daily. </a:t>
            </a:r>
          </a:p>
        </p:txBody>
      </p:sp>
    </p:spTree>
    <p:extLst>
      <p:ext uri="{BB962C8B-B14F-4D97-AF65-F5344CB8AC3E}">
        <p14:creationId xmlns:p14="http://schemas.microsoft.com/office/powerpoint/2010/main" val="3478305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1</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autograph</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294413" y="3806085"/>
            <a:ext cx="1567543" cy="6352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Agreed Signature Stock Illustrations – 75 Agreed Signature Stock  Illustrations, Vectors &amp; Clipart - Dreamstime">
            <a:extLst>
              <a:ext uri="{FF2B5EF4-FFF2-40B4-BE49-F238E27FC236}">
                <a16:creationId xmlns:a16="http://schemas.microsoft.com/office/drawing/2014/main" id="{2C4D5396-FB09-FE2A-95A3-0FDD3AF615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213" y="575582"/>
            <a:ext cx="2162175" cy="211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340718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938893"/>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Tornadoes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truly</a:t>
            </a:r>
            <a:r>
              <a:rPr lang="en-GB" sz="4000" dirty="0">
                <a:solidFill>
                  <a:srgbClr val="000000"/>
                </a:solidFill>
                <a:effectLst/>
                <a:latin typeface="Twinkl Cursive Looped" panose="02000000000000000000" pitchFamily="2" charset="0"/>
                <a:ea typeface="Times New Roman" panose="02020603050405020304" pitchFamily="18" charset="0"/>
              </a:rPr>
              <a:t> biggest thunderstorms create tornadoes.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They’re</a:t>
            </a:r>
            <a:r>
              <a:rPr lang="en-GB" sz="4000" dirty="0">
                <a:solidFill>
                  <a:srgbClr val="000000"/>
                </a:solidFill>
                <a:effectLst/>
                <a:latin typeface="Twinkl Cursive Looped" panose="02000000000000000000" pitchFamily="2" charset="0"/>
                <a:ea typeface="Times New Roman" panose="02020603050405020304" pitchFamily="18" charset="0"/>
              </a:rPr>
              <a:t> a spinning column of air, shaped like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fully</a:t>
            </a:r>
            <a:r>
              <a:rPr lang="en-GB" sz="4000" dirty="0">
                <a:solidFill>
                  <a:srgbClr val="000000"/>
                </a:solidFill>
                <a:effectLst/>
                <a:latin typeface="Twinkl Cursive Looped" panose="02000000000000000000" pitchFamily="2" charset="0"/>
                <a:ea typeface="Times New Roman" panose="02020603050405020304" pitchFamily="18" charset="0"/>
              </a:rPr>
              <a:t> giant funnel.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a:t>
            </a:r>
            <a:r>
              <a:rPr lang="en-GB" sz="4000" dirty="0">
                <a:solidFill>
                  <a:srgbClr val="000000"/>
                </a:solidFill>
                <a:effectLst/>
                <a:latin typeface="Twinkl Cursive Looped" panose="02000000000000000000" pitchFamily="2" charset="0"/>
                <a:ea typeface="Times New Roman" panose="02020603050405020304" pitchFamily="18" charset="0"/>
              </a:rPr>
              <a:t> called tornadoes, they are sometimes called twisters because of the way they look.  Tornadoes bring the world’s strongest winds.   In the USA, in tornado alley, there can be a tornado happening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daily</a:t>
            </a:r>
            <a:r>
              <a:rPr lang="en-GB" sz="4000" dirty="0">
                <a:solidFill>
                  <a:srgbClr val="000000"/>
                </a:solidFill>
                <a:effectLst/>
                <a:latin typeface="Twinkl Cursive Looped" panose="02000000000000000000" pitchFamily="2" charset="0"/>
                <a:ea typeface="Times New Roman" panose="02020603050405020304" pitchFamily="18" charset="0"/>
              </a:rPr>
              <a:t>. </a:t>
            </a:r>
          </a:p>
        </p:txBody>
      </p:sp>
    </p:spTree>
    <p:extLst>
      <p:ext uri="{BB962C8B-B14F-4D97-AF65-F5344CB8AC3E}">
        <p14:creationId xmlns:p14="http://schemas.microsoft.com/office/powerpoint/2010/main" val="2527292643"/>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3923762"/>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993664"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Though called tornadoes, they are sometimes called twisters because of the way they look.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186774713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1</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194945385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FD76F6C-E5BD-AE46-0361-9A3693AE6D0D}"/>
              </a:ext>
            </a:extLst>
          </p:cNvPr>
          <p:cNvPicPr>
            <a:picLocks noChangeAspect="1"/>
          </p:cNvPicPr>
          <p:nvPr/>
        </p:nvPicPr>
        <p:blipFill rotWithShape="1">
          <a:blip r:embed="rId2"/>
          <a:srcRect l="18884" t="24035" r="18571" b="7599"/>
          <a:stretch/>
        </p:blipFill>
        <p:spPr>
          <a:xfrm>
            <a:off x="146957" y="-1"/>
            <a:ext cx="11087100" cy="6813699"/>
          </a:xfrm>
          <a:prstGeom prst="rect">
            <a:avLst/>
          </a:prstGeom>
        </p:spPr>
      </p:pic>
    </p:spTree>
    <p:extLst>
      <p:ext uri="{BB962C8B-B14F-4D97-AF65-F5344CB8AC3E}">
        <p14:creationId xmlns:p14="http://schemas.microsoft.com/office/powerpoint/2010/main" val="210266087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92548192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these challenge words?</a:t>
            </a:r>
          </a:p>
        </p:txBody>
      </p:sp>
    </p:spTree>
    <p:extLst>
      <p:ext uri="{BB962C8B-B14F-4D97-AF65-F5344CB8AC3E}">
        <p14:creationId xmlns:p14="http://schemas.microsoft.com/office/powerpoint/2010/main" val="2028794874"/>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43156629"/>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their </a:t>
            </a:r>
            <a:br>
              <a:rPr lang="en-GB" dirty="0">
                <a:latin typeface="Twinkl Cursive Looped" panose="02000000000000000000" pitchFamily="2" charset="0"/>
              </a:rPr>
            </a:br>
            <a:r>
              <a:rPr lang="en-GB" dirty="0">
                <a:latin typeface="Twinkl Cursive Looped" panose="02000000000000000000" pitchFamily="2" charset="0"/>
              </a:rPr>
              <a:t>It was their ball.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84754743"/>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their </a:t>
            </a:r>
            <a:br>
              <a:rPr lang="en-GB" dirty="0">
                <a:latin typeface="Twinkl Cursive Looped" panose="02000000000000000000" pitchFamily="2" charset="0"/>
              </a:rPr>
            </a:br>
            <a:r>
              <a:rPr lang="en-GB" dirty="0">
                <a:latin typeface="Twinkl Cursive Looped" panose="02000000000000000000" pitchFamily="2" charset="0"/>
              </a:rPr>
              <a:t>It was their ball. </a:t>
            </a:r>
            <a:endParaRPr lang="en-GB" i="1" dirty="0">
              <a:latin typeface="Twinkl Cursive Looped" panose="02000000000000000000" pitchFamily="2" charset="0"/>
            </a:endParaRPr>
          </a:p>
        </p:txBody>
      </p:sp>
      <p:pic>
        <p:nvPicPr>
          <p:cNvPr id="110594" name="Picture 2" descr="Image result for their ball clipart">
            <a:extLst>
              <a:ext uri="{FF2B5EF4-FFF2-40B4-BE49-F238E27FC236}">
                <a16:creationId xmlns:a16="http://schemas.microsoft.com/office/drawing/2014/main" id="{20A55E06-8355-3AE2-B284-8E79D08F7A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946" y="360589"/>
            <a:ext cx="19240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6733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autobiography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12790554"/>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a:t>
            </a:r>
          </a:p>
        </p:txBody>
      </p:sp>
    </p:spTree>
    <p:extLst>
      <p:ext uri="{BB962C8B-B14F-4D97-AF65-F5344CB8AC3E}">
        <p14:creationId xmlns:p14="http://schemas.microsoft.com/office/powerpoint/2010/main" val="416614739"/>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a:t>
            </a:r>
            <a:br>
              <a:rPr lang="en-GB" dirty="0">
                <a:latin typeface="Twinkl Cursive Looped" panose="02000000000000000000" pitchFamily="2" charset="0"/>
              </a:rPr>
            </a:br>
            <a:r>
              <a:rPr lang="en-GB" dirty="0">
                <a:latin typeface="Twinkl Cursive Looped" panose="02000000000000000000" pitchFamily="2" charset="0"/>
              </a:rPr>
              <a:t>Over there it was raining. </a:t>
            </a:r>
            <a:endParaRPr lang="en-GB" i="1" dirty="0"/>
          </a:p>
        </p:txBody>
      </p:sp>
    </p:spTree>
    <p:extLst>
      <p:ext uri="{BB962C8B-B14F-4D97-AF65-F5344CB8AC3E}">
        <p14:creationId xmlns:p14="http://schemas.microsoft.com/office/powerpoint/2010/main" val="512552867"/>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a:t>
            </a:r>
            <a:br>
              <a:rPr lang="en-GB" dirty="0">
                <a:latin typeface="Twinkl Cursive Looped" panose="02000000000000000000" pitchFamily="2" charset="0"/>
              </a:rPr>
            </a:br>
            <a:r>
              <a:rPr lang="en-GB" dirty="0">
                <a:latin typeface="Twinkl Cursive Looped" panose="02000000000000000000" pitchFamily="2" charset="0"/>
              </a:rPr>
              <a:t>Over there it was raining. </a:t>
            </a:r>
            <a:endParaRPr lang="en-GB" i="1" dirty="0"/>
          </a:p>
        </p:txBody>
      </p:sp>
      <p:pic>
        <p:nvPicPr>
          <p:cNvPr id="111618" name="Picture 2" descr="Image result for rain over there clipart">
            <a:extLst>
              <a:ext uri="{FF2B5EF4-FFF2-40B4-BE49-F238E27FC236}">
                <a16:creationId xmlns:a16="http://schemas.microsoft.com/office/drawing/2014/main" id="{4D4A4F9E-C2E5-853E-1B6E-C634B49D00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342" y="647020"/>
            <a:ext cx="23145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794594"/>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they’re</a:t>
            </a:r>
          </a:p>
        </p:txBody>
      </p:sp>
    </p:spTree>
    <p:extLst>
      <p:ext uri="{BB962C8B-B14F-4D97-AF65-F5344CB8AC3E}">
        <p14:creationId xmlns:p14="http://schemas.microsoft.com/office/powerpoint/2010/main" val="37665613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they’re</a:t>
            </a:r>
            <a:br>
              <a:rPr lang="en-GB" dirty="0">
                <a:latin typeface="Twinkl Cursive Looped" panose="02000000000000000000" pitchFamily="2" charset="0"/>
              </a:rPr>
            </a:br>
            <a:r>
              <a:rPr lang="en-GB" dirty="0" err="1">
                <a:latin typeface="Twinkl Cursive Looped" panose="02000000000000000000" pitchFamily="2" charset="0"/>
              </a:rPr>
              <a:t>They’re</a:t>
            </a:r>
            <a:r>
              <a:rPr lang="en-GB" dirty="0">
                <a:latin typeface="Twinkl Cursive Looped" panose="02000000000000000000" pitchFamily="2" charset="0"/>
              </a:rPr>
              <a:t> happy. </a:t>
            </a:r>
            <a:endParaRPr lang="en-GB" i="1" dirty="0"/>
          </a:p>
        </p:txBody>
      </p:sp>
    </p:spTree>
    <p:extLst>
      <p:ext uri="{BB962C8B-B14F-4D97-AF65-F5344CB8AC3E}">
        <p14:creationId xmlns:p14="http://schemas.microsoft.com/office/powerpoint/2010/main" val="4095028386"/>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they’re</a:t>
            </a:r>
            <a:br>
              <a:rPr lang="en-GB" dirty="0">
                <a:latin typeface="Twinkl Cursive Looped" panose="02000000000000000000" pitchFamily="2" charset="0"/>
              </a:rPr>
            </a:br>
            <a:r>
              <a:rPr lang="en-GB" dirty="0" err="1">
                <a:latin typeface="Twinkl Cursive Looped" panose="02000000000000000000" pitchFamily="2" charset="0"/>
              </a:rPr>
              <a:t>They’re</a:t>
            </a:r>
            <a:r>
              <a:rPr lang="en-GB" dirty="0">
                <a:latin typeface="Twinkl Cursive Looped" panose="02000000000000000000" pitchFamily="2" charset="0"/>
              </a:rPr>
              <a:t> happy. </a:t>
            </a:r>
            <a:endParaRPr lang="en-GB" i="1" dirty="0"/>
          </a:p>
        </p:txBody>
      </p:sp>
      <p:pic>
        <p:nvPicPr>
          <p:cNvPr id="112642" name="Picture 2" descr="Image result for they're happy clipart">
            <a:extLst>
              <a:ext uri="{FF2B5EF4-FFF2-40B4-BE49-F238E27FC236}">
                <a16:creationId xmlns:a16="http://schemas.microsoft.com/office/drawing/2014/main" id="{FEDA3FB5-C7C3-D4C6-B154-10A7378D03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291" y="416377"/>
            <a:ext cx="1481138" cy="2099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538204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974439"/>
            <a:ext cx="10515600" cy="1481650"/>
          </a:xfrm>
        </p:spPr>
        <p:txBody>
          <a:bodyPr>
            <a:normAutofit fontScale="90000"/>
          </a:bodyPr>
          <a:lstStyle/>
          <a:p>
            <a:pPr algn="ctr"/>
            <a:r>
              <a:rPr lang="en-GB" u="sng" dirty="0">
                <a:latin typeface="Twinkl Cursive Looped" panose="02000000000000000000" pitchFamily="2" charset="0"/>
              </a:rPr>
              <a:t>anti - </a:t>
            </a:r>
            <a:br>
              <a:rPr lang="en-GB" dirty="0">
                <a:latin typeface="Twinkl Cursive Looped" panose="02000000000000000000" pitchFamily="2" charset="0"/>
              </a:rPr>
            </a:br>
            <a:r>
              <a:rPr lang="en-GB" dirty="0">
                <a:latin typeface="Twinkl Cursive Looped" panose="02000000000000000000" pitchFamily="2" charset="0"/>
              </a:rPr>
              <a:t>meaning against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87870187"/>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68565" y="4392386"/>
            <a:ext cx="10515600" cy="1481650"/>
          </a:xfrm>
        </p:spPr>
        <p:txBody>
          <a:bodyPr>
            <a:normAutofit fontScale="90000"/>
          </a:bodyPr>
          <a:lstStyle/>
          <a:p>
            <a:pPr algn="ctr"/>
            <a:r>
              <a:rPr lang="en-GB" u="sng" dirty="0">
                <a:latin typeface="Twinkl Cursive Looped" panose="02000000000000000000" pitchFamily="2" charset="0"/>
              </a:rPr>
              <a:t>auto - </a:t>
            </a:r>
            <a:br>
              <a:rPr lang="en-GB" dirty="0">
                <a:latin typeface="Twinkl Cursive Looped" panose="02000000000000000000" pitchFamily="2" charset="0"/>
              </a:rPr>
            </a:br>
            <a:r>
              <a:rPr lang="en-GB" dirty="0">
                <a:latin typeface="Twinkl Cursive Looped" panose="02000000000000000000" pitchFamily="2" charset="0"/>
              </a:rPr>
              <a:t>meaning against</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prefix anti- can be added to most root words without changes.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48585167"/>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antidote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69779716"/>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antidote</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522107" y="3691785"/>
            <a:ext cx="1567543" cy="6352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Medical Syringe Colorful Icon, Syringe With Antidote Royalty Free SVG,  Cliparts, Vectors, And Stock Illustration. Image 146013295.">
            <a:extLst>
              <a:ext uri="{FF2B5EF4-FFF2-40B4-BE49-F238E27FC236}">
                <a16:creationId xmlns:a16="http://schemas.microsoft.com/office/drawing/2014/main" id="{8C2B34FB-820D-51C9-5973-3D9BD1FAD1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234" y="393927"/>
            <a:ext cx="1971675" cy="2314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5778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autobiography</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3624941" y="3821650"/>
            <a:ext cx="1567543" cy="6352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Biography Book Stock Illustrations – 556 Biography Book Stock  Illustrations, Vectors &amp; Clipart - Dreamstime">
            <a:extLst>
              <a:ext uri="{FF2B5EF4-FFF2-40B4-BE49-F238E27FC236}">
                <a16:creationId xmlns:a16="http://schemas.microsoft.com/office/drawing/2014/main" id="{63FD2E24-5FCD-9210-364E-66921C2672B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143"/>
          <a:stretch/>
        </p:blipFill>
        <p:spPr bwMode="auto">
          <a:xfrm>
            <a:off x="425223" y="364672"/>
            <a:ext cx="2066925" cy="20519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669346"/>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antibiotic</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4657525"/>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antibiotic</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294413" y="3691022"/>
            <a:ext cx="1567543" cy="6352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Antibiotics Shield Stock Illustrations – 242 Antibiotics Shield Stock  Illustrations, Vectors &amp; Clipart - Dreamstime">
            <a:extLst>
              <a:ext uri="{FF2B5EF4-FFF2-40B4-BE49-F238E27FC236}">
                <a16:creationId xmlns:a16="http://schemas.microsoft.com/office/drawing/2014/main" id="{6DD970EF-C037-A15D-FC3F-30D01D2811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147" y="477611"/>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2670085"/>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antigravity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81415315"/>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antigravity</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131128" y="3691785"/>
            <a:ext cx="1567543" cy="6352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paceman At Open Space Floating In Antigravity Vector Cartoon Illustration  Stock Illustration - Download Image Now - iStock">
            <a:extLst>
              <a:ext uri="{FF2B5EF4-FFF2-40B4-BE49-F238E27FC236}">
                <a16:creationId xmlns:a16="http://schemas.microsoft.com/office/drawing/2014/main" id="{CF587573-E312-3C26-1BB2-43692E8009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7278" y="308882"/>
            <a:ext cx="1895475" cy="2419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1220521"/>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869493273"/>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203912313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123028614"/>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exceptions to the previous rules</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60397581"/>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slyly</a:t>
            </a:r>
          </a:p>
        </p:txBody>
      </p:sp>
    </p:spTree>
    <p:extLst>
      <p:ext uri="{BB962C8B-B14F-4D97-AF65-F5344CB8AC3E}">
        <p14:creationId xmlns:p14="http://schemas.microsoft.com/office/powerpoint/2010/main" val="3481937225"/>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slyly</a:t>
            </a:r>
          </a:p>
        </p:txBody>
      </p:sp>
      <p:sp>
        <p:nvSpPr>
          <p:cNvPr id="3" name="Rectangle 2">
            <a:extLst>
              <a:ext uri="{FF2B5EF4-FFF2-40B4-BE49-F238E27FC236}">
                <a16:creationId xmlns:a16="http://schemas.microsoft.com/office/drawing/2014/main" id="{13BB5EC0-7A96-4D29-A835-6FAE896C31A4}"/>
              </a:ext>
            </a:extLst>
          </p:cNvPr>
          <p:cNvSpPr/>
          <p:nvPr/>
        </p:nvSpPr>
        <p:spPr>
          <a:xfrm>
            <a:off x="654775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57853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automatic</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61022178"/>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slyly</a:t>
            </a:r>
          </a:p>
        </p:txBody>
      </p:sp>
      <p:sp>
        <p:nvSpPr>
          <p:cNvPr id="3" name="Rectangle 2">
            <a:extLst>
              <a:ext uri="{FF2B5EF4-FFF2-40B4-BE49-F238E27FC236}">
                <a16:creationId xmlns:a16="http://schemas.microsoft.com/office/drawing/2014/main" id="{13BB5EC0-7A96-4D29-A835-6FAE896C31A4}"/>
              </a:ext>
            </a:extLst>
          </p:cNvPr>
          <p:cNvSpPr/>
          <p:nvPr/>
        </p:nvSpPr>
        <p:spPr>
          <a:xfrm>
            <a:off x="654775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0770" name="Picture 2" descr="Image result for slyly clipart">
            <a:extLst>
              <a:ext uri="{FF2B5EF4-FFF2-40B4-BE49-F238E27FC236}">
                <a16:creationId xmlns:a16="http://schemas.microsoft.com/office/drawing/2014/main" id="{3EEFA11B-47C3-7F85-FDCB-843C66704A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3" y="407534"/>
            <a:ext cx="189547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605701"/>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shyly</a:t>
            </a:r>
          </a:p>
        </p:txBody>
      </p:sp>
    </p:spTree>
    <p:extLst>
      <p:ext uri="{BB962C8B-B14F-4D97-AF65-F5344CB8AC3E}">
        <p14:creationId xmlns:p14="http://schemas.microsoft.com/office/powerpoint/2010/main" val="1712794021"/>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shyly</a:t>
            </a:r>
          </a:p>
        </p:txBody>
      </p:sp>
      <p:sp>
        <p:nvSpPr>
          <p:cNvPr id="3" name="Rectangle 2">
            <a:extLst>
              <a:ext uri="{FF2B5EF4-FFF2-40B4-BE49-F238E27FC236}">
                <a16:creationId xmlns:a16="http://schemas.microsoft.com/office/drawing/2014/main" id="{0366E0B6-702E-4814-82C6-08CA2D13F3C9}"/>
              </a:ext>
            </a:extLst>
          </p:cNvPr>
          <p:cNvSpPr/>
          <p:nvPr/>
        </p:nvSpPr>
        <p:spPr>
          <a:xfrm>
            <a:off x="6368146" y="3706586"/>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72361189"/>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shyly</a:t>
            </a:r>
          </a:p>
        </p:txBody>
      </p:sp>
      <p:sp>
        <p:nvSpPr>
          <p:cNvPr id="3" name="Rectangle 2">
            <a:extLst>
              <a:ext uri="{FF2B5EF4-FFF2-40B4-BE49-F238E27FC236}">
                <a16:creationId xmlns:a16="http://schemas.microsoft.com/office/drawing/2014/main" id="{0366E0B6-702E-4814-82C6-08CA2D13F3C9}"/>
              </a:ext>
            </a:extLst>
          </p:cNvPr>
          <p:cNvSpPr/>
          <p:nvPr/>
        </p:nvSpPr>
        <p:spPr>
          <a:xfrm>
            <a:off x="6368146" y="3706586"/>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1794" name="Picture 2" descr="Image result for shyly clipart">
            <a:extLst>
              <a:ext uri="{FF2B5EF4-FFF2-40B4-BE49-F238E27FC236}">
                <a16:creationId xmlns:a16="http://schemas.microsoft.com/office/drawing/2014/main" id="{E1A0E5AB-D797-B120-F6C2-681B0FD6A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400050"/>
            <a:ext cx="196215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9419219"/>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coyly</a:t>
            </a:r>
          </a:p>
        </p:txBody>
      </p:sp>
    </p:spTree>
    <p:extLst>
      <p:ext uri="{BB962C8B-B14F-4D97-AF65-F5344CB8AC3E}">
        <p14:creationId xmlns:p14="http://schemas.microsoft.com/office/powerpoint/2010/main" val="734616903"/>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coyly</a:t>
            </a:r>
          </a:p>
        </p:txBody>
      </p:sp>
      <p:sp>
        <p:nvSpPr>
          <p:cNvPr id="3" name="Rectangle 2">
            <a:extLst>
              <a:ext uri="{FF2B5EF4-FFF2-40B4-BE49-F238E27FC236}">
                <a16:creationId xmlns:a16="http://schemas.microsoft.com/office/drawing/2014/main" id="{AF057B79-A2F9-8CC8-D246-FC14A4DA4D85}"/>
              </a:ext>
            </a:extLst>
          </p:cNvPr>
          <p:cNvSpPr/>
          <p:nvPr/>
        </p:nvSpPr>
        <p:spPr>
          <a:xfrm>
            <a:off x="6351815" y="3690259"/>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29263600"/>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coyly</a:t>
            </a:r>
          </a:p>
        </p:txBody>
      </p:sp>
      <p:sp>
        <p:nvSpPr>
          <p:cNvPr id="3" name="Rectangle 2">
            <a:extLst>
              <a:ext uri="{FF2B5EF4-FFF2-40B4-BE49-F238E27FC236}">
                <a16:creationId xmlns:a16="http://schemas.microsoft.com/office/drawing/2014/main" id="{AF057B79-A2F9-8CC8-D246-FC14A4DA4D85}"/>
              </a:ext>
            </a:extLst>
          </p:cNvPr>
          <p:cNvSpPr/>
          <p:nvPr/>
        </p:nvSpPr>
        <p:spPr>
          <a:xfrm>
            <a:off x="6351815" y="3690259"/>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2818" name="Picture 2" descr="Image result for coyly clipart">
            <a:extLst>
              <a:ext uri="{FF2B5EF4-FFF2-40B4-BE49-F238E27FC236}">
                <a16:creationId xmlns:a16="http://schemas.microsoft.com/office/drawing/2014/main" id="{69FBF0CA-7912-BE42-8A39-72D278DEB5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495" y="635454"/>
            <a:ext cx="11525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253862"/>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slyly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649598305"/>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slyly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sly + </a:t>
            </a:r>
            <a:r>
              <a:rPr lang="en-GB" dirty="0" err="1">
                <a:latin typeface="Twinkl Cursive Looped" panose="02000000000000000000" pitchFamily="2" charset="0"/>
              </a:rPr>
              <a:t>ly</a:t>
            </a:r>
            <a:r>
              <a:rPr lang="en-GB" dirty="0">
                <a:latin typeface="Twinkl Cursive Looped" panose="02000000000000000000" pitchFamily="2" charset="0"/>
              </a:rPr>
              <a:t> = slyly</a:t>
            </a:r>
            <a:endParaRPr lang="en-GB" i="1" dirty="0">
              <a:latin typeface="Twinkl Cursive Looped" panose="02000000000000000000" pitchFamily="2" charset="0"/>
            </a:endParaRPr>
          </a:p>
        </p:txBody>
      </p:sp>
      <p:pic>
        <p:nvPicPr>
          <p:cNvPr id="3" name="Picture 2" descr="Image result for slyly clipart">
            <a:extLst>
              <a:ext uri="{FF2B5EF4-FFF2-40B4-BE49-F238E27FC236}">
                <a16:creationId xmlns:a16="http://schemas.microsoft.com/office/drawing/2014/main" id="{884BB672-96A9-3B0B-D482-EC6BC1C54B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3" y="407534"/>
            <a:ext cx="189547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8689261"/>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r>
              <a:rPr lang="en-GB" dirty="0">
                <a:latin typeface="Twinkl Cursive Looped" panose="02000000000000000000" pitchFamily="2" charset="0"/>
              </a:rPr>
              <a:t>slyly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sly + </a:t>
            </a:r>
            <a:r>
              <a:rPr lang="en-GB" dirty="0" err="1">
                <a:latin typeface="Twinkl Cursive Looped" panose="02000000000000000000" pitchFamily="2" charset="0"/>
              </a:rPr>
              <a:t>ly</a:t>
            </a:r>
            <a:r>
              <a:rPr lang="en-GB" dirty="0">
                <a:latin typeface="Twinkl Cursive Looped" panose="02000000000000000000" pitchFamily="2" charset="0"/>
              </a:rPr>
              <a:t> = slyly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 cunning and deceitful or manipulative manner.</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3" name="Picture 2" descr="Image result for slyly clipart">
            <a:extLst>
              <a:ext uri="{FF2B5EF4-FFF2-40B4-BE49-F238E27FC236}">
                <a16:creationId xmlns:a16="http://schemas.microsoft.com/office/drawing/2014/main" id="{884BB672-96A9-3B0B-D482-EC6BC1C54B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1963" y="407534"/>
            <a:ext cx="1895475"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2700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automatic</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294413" y="3806085"/>
            <a:ext cx="1567543" cy="6352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robotic arms and conveyor belt, Factory automation Clipart Image">
            <a:extLst>
              <a:ext uri="{FF2B5EF4-FFF2-40B4-BE49-F238E27FC236}">
                <a16:creationId xmlns:a16="http://schemas.microsoft.com/office/drawing/2014/main" id="{6FE63589-3C87-CA44-4ECF-6FCA1A5650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341" y="455160"/>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7108000"/>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shyly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090361510"/>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shyly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shy + </a:t>
            </a:r>
            <a:r>
              <a:rPr lang="en-GB" dirty="0" err="1">
                <a:latin typeface="Twinkl Cursive Looped" panose="02000000000000000000" pitchFamily="2" charset="0"/>
              </a:rPr>
              <a:t>ly</a:t>
            </a:r>
            <a:r>
              <a:rPr lang="en-GB" dirty="0">
                <a:latin typeface="Twinkl Cursive Looped" panose="02000000000000000000" pitchFamily="2" charset="0"/>
              </a:rPr>
              <a:t> = shyly</a:t>
            </a:r>
            <a:endParaRPr lang="en-GB" i="1" dirty="0">
              <a:latin typeface="Twinkl Cursive Looped" panose="02000000000000000000" pitchFamily="2" charset="0"/>
            </a:endParaRPr>
          </a:p>
        </p:txBody>
      </p:sp>
      <p:pic>
        <p:nvPicPr>
          <p:cNvPr id="3" name="Picture 2" descr="Image result for shyly clipart">
            <a:extLst>
              <a:ext uri="{FF2B5EF4-FFF2-40B4-BE49-F238E27FC236}">
                <a16:creationId xmlns:a16="http://schemas.microsoft.com/office/drawing/2014/main" id="{1F40218B-B3ED-4F8A-1625-EED5BAB124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400050"/>
            <a:ext cx="196215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8379891"/>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4976300"/>
            <a:ext cx="10515600" cy="1481650"/>
          </a:xfrm>
        </p:spPr>
        <p:txBody>
          <a:bodyPr>
            <a:normAutofit fontScale="90000"/>
          </a:bodyPr>
          <a:lstStyle/>
          <a:p>
            <a:pPr algn="ctr"/>
            <a:r>
              <a:rPr lang="en-GB" dirty="0">
                <a:latin typeface="Twinkl Cursive Looped" panose="02000000000000000000" pitchFamily="2" charset="0"/>
              </a:rPr>
              <a:t>shyly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shy + </a:t>
            </a:r>
            <a:r>
              <a:rPr lang="en-GB" dirty="0" err="1">
                <a:latin typeface="Twinkl Cursive Looped" panose="02000000000000000000" pitchFamily="2" charset="0"/>
              </a:rPr>
              <a:t>ly</a:t>
            </a:r>
            <a:r>
              <a:rPr lang="en-GB" dirty="0">
                <a:latin typeface="Twinkl Cursive Looped" panose="02000000000000000000" pitchFamily="2" charset="0"/>
              </a:rPr>
              <a:t> = shyly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 nervous or timid manner.</a:t>
            </a:r>
            <a:endParaRPr lang="en-GB" i="1" dirty="0">
              <a:latin typeface="Twinkl Cursive Looped" panose="02000000000000000000" pitchFamily="2" charset="0"/>
            </a:endParaRPr>
          </a:p>
        </p:txBody>
      </p:sp>
      <p:pic>
        <p:nvPicPr>
          <p:cNvPr id="3" name="Picture 2" descr="Image result for shyly clipart">
            <a:extLst>
              <a:ext uri="{FF2B5EF4-FFF2-40B4-BE49-F238E27FC236}">
                <a16:creationId xmlns:a16="http://schemas.microsoft.com/office/drawing/2014/main" id="{1F40218B-B3ED-4F8A-1625-EED5BAB124F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400050"/>
            <a:ext cx="1962150"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3257835"/>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coyly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175275949"/>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coyly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coy + </a:t>
            </a:r>
            <a:r>
              <a:rPr lang="en-GB" dirty="0" err="1">
                <a:latin typeface="Twinkl Cursive Looped" panose="02000000000000000000" pitchFamily="2" charset="0"/>
              </a:rPr>
              <a:t>ly</a:t>
            </a:r>
            <a:r>
              <a:rPr lang="en-GB" dirty="0">
                <a:latin typeface="Twinkl Cursive Looped" panose="02000000000000000000" pitchFamily="2" charset="0"/>
              </a:rPr>
              <a:t> = coyly</a:t>
            </a:r>
            <a:endParaRPr lang="en-GB" i="1" dirty="0">
              <a:latin typeface="Twinkl Cursive Looped" panose="02000000000000000000" pitchFamily="2" charset="0"/>
            </a:endParaRPr>
          </a:p>
        </p:txBody>
      </p:sp>
      <p:pic>
        <p:nvPicPr>
          <p:cNvPr id="3" name="Picture 2" descr="Image result for coyly clipart">
            <a:extLst>
              <a:ext uri="{FF2B5EF4-FFF2-40B4-BE49-F238E27FC236}">
                <a16:creationId xmlns:a16="http://schemas.microsoft.com/office/drawing/2014/main" id="{769226F5-6331-872F-90BE-1EC7F10561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495" y="635454"/>
            <a:ext cx="11525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4611460"/>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481721"/>
            <a:ext cx="10515600" cy="1481650"/>
          </a:xfrm>
        </p:spPr>
        <p:txBody>
          <a:bodyPr>
            <a:normAutofit fontScale="90000"/>
          </a:bodyPr>
          <a:lstStyle/>
          <a:p>
            <a:pPr algn="ctr"/>
            <a:r>
              <a:rPr lang="en-GB" dirty="0">
                <a:latin typeface="Twinkl Cursive Looped" panose="02000000000000000000" pitchFamily="2" charset="0"/>
              </a:rPr>
              <a:t>coyly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coy + </a:t>
            </a:r>
            <a:r>
              <a:rPr lang="en-GB" dirty="0" err="1">
                <a:latin typeface="Twinkl Cursive Looped" panose="02000000000000000000" pitchFamily="2" charset="0"/>
              </a:rPr>
              <a:t>ly</a:t>
            </a:r>
            <a:r>
              <a:rPr lang="en-GB" dirty="0">
                <a:latin typeface="Twinkl Cursive Looped" panose="02000000000000000000" pitchFamily="2" charset="0"/>
              </a:rPr>
              <a:t> = coyly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-in an outwardly shy or modest way that is intended to be alluring.</a:t>
            </a:r>
            <a:endParaRPr lang="en-GB" i="1" dirty="0">
              <a:latin typeface="Twinkl Cursive Looped" panose="02000000000000000000" pitchFamily="2" charset="0"/>
            </a:endParaRPr>
          </a:p>
        </p:txBody>
      </p:sp>
      <p:pic>
        <p:nvPicPr>
          <p:cNvPr id="3" name="Picture 2" descr="Image result for coyly clipart">
            <a:extLst>
              <a:ext uri="{FF2B5EF4-FFF2-40B4-BE49-F238E27FC236}">
                <a16:creationId xmlns:a16="http://schemas.microsoft.com/office/drawing/2014/main" id="{769226F5-6331-872F-90BE-1EC7F10561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495" y="635454"/>
            <a:ext cx="1152525"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845315"/>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slyly manipulate situations to their own favour. </a:t>
            </a:r>
            <a:endParaRPr lang="en-GB" i="1" dirty="0"/>
          </a:p>
        </p:txBody>
      </p:sp>
    </p:spTree>
    <p:extLst>
      <p:ext uri="{BB962C8B-B14F-4D97-AF65-F5344CB8AC3E}">
        <p14:creationId xmlns:p14="http://schemas.microsoft.com/office/powerpoint/2010/main" val="1686233924"/>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3080825"/>
            <a:ext cx="11347450" cy="1481650"/>
          </a:xfrm>
        </p:spPr>
        <p:txBody>
          <a:bodyPr>
            <a:normAutofit fontScale="90000"/>
          </a:bodyPr>
          <a:lstStyle/>
          <a:p>
            <a:pPr algn="ctr"/>
            <a:r>
              <a:rPr lang="en-GB" dirty="0">
                <a:latin typeface="Twinkl Cursive Looped" panose="02000000000000000000" pitchFamily="2" charset="0"/>
              </a:rPr>
              <a:t>They _____ manipulate situations to their own favour. </a:t>
            </a:r>
            <a:endParaRPr lang="en-GB" i="1" dirty="0"/>
          </a:p>
        </p:txBody>
      </p:sp>
    </p:spTree>
    <p:extLst>
      <p:ext uri="{BB962C8B-B14F-4D97-AF65-F5344CB8AC3E}">
        <p14:creationId xmlns:p14="http://schemas.microsoft.com/office/powerpoint/2010/main" val="1954749105"/>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slyly manipulate situations to their own favour. </a:t>
            </a:r>
            <a:endParaRPr lang="en-GB" i="1" dirty="0"/>
          </a:p>
        </p:txBody>
      </p:sp>
    </p:spTree>
    <p:extLst>
      <p:ext uri="{BB962C8B-B14F-4D97-AF65-F5344CB8AC3E}">
        <p14:creationId xmlns:p14="http://schemas.microsoft.com/office/powerpoint/2010/main" val="1884188578"/>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440871" y="3080825"/>
            <a:ext cx="10906579" cy="1481650"/>
          </a:xfrm>
        </p:spPr>
        <p:txBody>
          <a:bodyPr>
            <a:normAutofit fontScale="90000"/>
          </a:bodyPr>
          <a:lstStyle/>
          <a:p>
            <a:pPr algn="ctr"/>
            <a:r>
              <a:rPr lang="en-GB" dirty="0">
                <a:latin typeface="Twinkl Cursive Looped" panose="02000000000000000000" pitchFamily="2" charset="0"/>
              </a:rPr>
              <a:t>She smiles _____, blushing a little. </a:t>
            </a:r>
            <a:endParaRPr lang="en-GB" i="1" dirty="0"/>
          </a:p>
        </p:txBody>
      </p:sp>
    </p:spTree>
    <p:extLst>
      <p:ext uri="{BB962C8B-B14F-4D97-AF65-F5344CB8AC3E}">
        <p14:creationId xmlns:p14="http://schemas.microsoft.com/office/powerpoint/2010/main" val="3408439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She smiles shyly, blushing a little. </a:t>
            </a:r>
            <a:endParaRPr lang="en-GB" i="1" dirty="0"/>
          </a:p>
        </p:txBody>
      </p:sp>
    </p:spTree>
    <p:extLst>
      <p:ext uri="{BB962C8B-B14F-4D97-AF65-F5344CB8AC3E}">
        <p14:creationId xmlns:p14="http://schemas.microsoft.com/office/powerpoint/2010/main" val="3685264200"/>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She smiles shyly, blushing a little. </a:t>
            </a:r>
            <a:endParaRPr lang="en-GB" i="1" dirty="0"/>
          </a:p>
        </p:txBody>
      </p:sp>
    </p:spTree>
    <p:extLst>
      <p:ext uri="{BB962C8B-B14F-4D97-AF65-F5344CB8AC3E}">
        <p14:creationId xmlns:p14="http://schemas.microsoft.com/office/powerpoint/2010/main" val="1166151049"/>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She smiles coyly for the camera. </a:t>
            </a:r>
            <a:endParaRPr lang="en-GB" i="1" dirty="0"/>
          </a:p>
        </p:txBody>
      </p:sp>
    </p:spTree>
    <p:extLst>
      <p:ext uri="{BB962C8B-B14F-4D97-AF65-F5344CB8AC3E}">
        <p14:creationId xmlns:p14="http://schemas.microsoft.com/office/powerpoint/2010/main" val="2658571524"/>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She smiles _____ for the camera. </a:t>
            </a:r>
            <a:endParaRPr lang="en-GB" i="1" dirty="0"/>
          </a:p>
        </p:txBody>
      </p:sp>
    </p:spTree>
    <p:extLst>
      <p:ext uri="{BB962C8B-B14F-4D97-AF65-F5344CB8AC3E}">
        <p14:creationId xmlns:p14="http://schemas.microsoft.com/office/powerpoint/2010/main" val="2946902617"/>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She smiles coyly for the camera. </a:t>
            </a:r>
            <a:endParaRPr lang="en-GB" i="1" dirty="0"/>
          </a:p>
        </p:txBody>
      </p:sp>
    </p:spTree>
    <p:extLst>
      <p:ext uri="{BB962C8B-B14F-4D97-AF65-F5344CB8AC3E}">
        <p14:creationId xmlns:p14="http://schemas.microsoft.com/office/powerpoint/2010/main" val="1819126894"/>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9348793"/>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a:t>
            </a:r>
          </a:p>
        </p:txBody>
      </p:sp>
    </p:spTree>
    <p:extLst>
      <p:ext uri="{BB962C8B-B14F-4D97-AF65-F5344CB8AC3E}">
        <p14:creationId xmlns:p14="http://schemas.microsoft.com/office/powerpoint/2010/main" val="695288075"/>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though</a:t>
            </a: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28620302"/>
      </p:ext>
    </p:extLst>
  </p:cSld>
  <p:clrMapOvr>
    <a:masterClrMapping/>
  </p:clrMapOvr>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though</a:t>
            </a: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pic>
        <p:nvPicPr>
          <p:cNvPr id="116738" name="Picture 2" descr="Image result for speaking queity clipart">
            <a:extLst>
              <a:ext uri="{FF2B5EF4-FFF2-40B4-BE49-F238E27FC236}">
                <a16:creationId xmlns:a16="http://schemas.microsoft.com/office/drawing/2014/main" id="{2149B0CE-FFE6-0212-F0BD-81D1A3A16C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014" y="285750"/>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278508"/>
      </p:ext>
    </p:extLst>
  </p:cSld>
  <p:clrMapOvr>
    <a:masterClrMapping/>
  </p:clrMapOvr>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851195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607385829"/>
      </p:ext>
    </p:extLst>
  </p:cSld>
  <p:clrMapOvr>
    <a:masterClrMapping/>
  </p:clrMapOvr>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______ they were speaking quietly, they could still be 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85333038"/>
      </p:ext>
    </p:extLst>
  </p:cSld>
  <p:clrMapOvr>
    <a:masterClrMapping/>
  </p:clrMapOvr>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0AEC5C0B-303C-4DC1-596E-77E1962E84B6}"/>
              </a:ext>
            </a:extLst>
          </p:cNvPr>
          <p:cNvSpPr/>
          <p:nvPr/>
        </p:nvSpPr>
        <p:spPr>
          <a:xfrm>
            <a:off x="1981198" y="3005985"/>
            <a:ext cx="24275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91768987"/>
      </p:ext>
    </p:extLst>
  </p:cSld>
  <p:clrMapOvr>
    <a:masterClrMapping/>
  </p:clrMapOvr>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69089949"/>
      </p:ext>
    </p:extLst>
  </p:cSld>
  <p:clrMapOvr>
    <a:masterClrMapping/>
  </p:clrMapOvr>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notice</a:t>
            </a: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spTree>
    <p:extLst>
      <p:ext uri="{BB962C8B-B14F-4D97-AF65-F5344CB8AC3E}">
        <p14:creationId xmlns:p14="http://schemas.microsoft.com/office/powerpoint/2010/main" val="1435060039"/>
      </p:ext>
    </p:extLst>
  </p:cSld>
  <p:clrMapOvr>
    <a:masterClrMapping/>
  </p:clrMapOvr>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notice</a:t>
            </a: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pic>
        <p:nvPicPr>
          <p:cNvPr id="118786" name="Picture 2" descr="Image result for notice clipart">
            <a:extLst>
              <a:ext uri="{FF2B5EF4-FFF2-40B4-BE49-F238E27FC236}">
                <a16:creationId xmlns:a16="http://schemas.microsoft.com/office/drawing/2014/main" id="{2CAFA69F-D0F0-673D-A354-2DBE9BF561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20" y="457200"/>
            <a:ext cx="2473779" cy="2240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645478"/>
      </p:ext>
    </p:extLst>
  </p:cSld>
  <p:clrMapOvr>
    <a:masterClrMapping/>
  </p:clrMapOvr>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spTree>
    <p:extLst>
      <p:ext uri="{BB962C8B-B14F-4D97-AF65-F5344CB8AC3E}">
        <p14:creationId xmlns:p14="http://schemas.microsoft.com/office/powerpoint/2010/main" val="696478946"/>
      </p:ext>
    </p:extLst>
  </p:cSld>
  <p:clrMapOvr>
    <a:masterClrMapping/>
  </p:clrMapOvr>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______ was very clear.</a:t>
            </a:r>
            <a:endParaRPr lang="en-GB" i="1" dirty="0"/>
          </a:p>
        </p:txBody>
      </p:sp>
    </p:spTree>
    <p:extLst>
      <p:ext uri="{BB962C8B-B14F-4D97-AF65-F5344CB8AC3E}">
        <p14:creationId xmlns:p14="http://schemas.microsoft.com/office/powerpoint/2010/main" val="817014186"/>
      </p:ext>
    </p:extLst>
  </p:cSld>
  <p:clrMapOvr>
    <a:masterClrMapping/>
  </p:clrMapOvr>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sp>
        <p:nvSpPr>
          <p:cNvPr id="3" name="Rectangle 2">
            <a:extLst>
              <a:ext uri="{FF2B5EF4-FFF2-40B4-BE49-F238E27FC236}">
                <a16:creationId xmlns:a16="http://schemas.microsoft.com/office/drawing/2014/main" id="{E9EE1D2E-DCC3-154C-F441-4D9F599893DA}"/>
              </a:ext>
            </a:extLst>
          </p:cNvPr>
          <p:cNvSpPr/>
          <p:nvPr/>
        </p:nvSpPr>
        <p:spPr>
          <a:xfrm>
            <a:off x="3418113" y="3632510"/>
            <a:ext cx="2002973"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60910511"/>
      </p:ext>
    </p:extLst>
  </p:cSld>
  <p:clrMapOvr>
    <a:masterClrMapping/>
  </p:clrMapOvr>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923393"/>
      </p:ext>
    </p:extLst>
  </p:cSld>
  <p:clrMapOvr>
    <a:masterClrMapping/>
  </p:clrMapOvr>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024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1867376639"/>
      </p:ext>
    </p:extLst>
  </p:cSld>
  <p:clrMapOvr>
    <a:masterClrMapping/>
  </p:clrMapOvr>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40179" y="751115"/>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Tornadoes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truly biggest thunderstorms create tornadoes.  They’re a spinning column of air, shaped like a fully giant funnel.  Though called tornadoes, they are sometimes called twisters because of the way they look.  Tornadoes bring the world’s strongest winds.   In the USA, in tornado alley, there can be a tornado happening daily. </a:t>
            </a:r>
          </a:p>
        </p:txBody>
      </p:sp>
    </p:spTree>
    <p:extLst>
      <p:ext uri="{BB962C8B-B14F-4D97-AF65-F5344CB8AC3E}">
        <p14:creationId xmlns:p14="http://schemas.microsoft.com/office/powerpoint/2010/main" val="3128324030"/>
      </p:ext>
    </p:extLst>
  </p:cSld>
  <p:clrMapOvr>
    <a:masterClrMapping/>
  </p:clrMapOvr>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938893"/>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Tornadoes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truly</a:t>
            </a:r>
            <a:r>
              <a:rPr lang="en-GB" sz="4000" dirty="0">
                <a:solidFill>
                  <a:srgbClr val="000000"/>
                </a:solidFill>
                <a:effectLst/>
                <a:latin typeface="Twinkl Cursive Looped" panose="02000000000000000000" pitchFamily="2" charset="0"/>
                <a:ea typeface="Times New Roman" panose="02020603050405020304" pitchFamily="18" charset="0"/>
              </a:rPr>
              <a:t> biggest thunderstorms create tornadoes.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They’re</a:t>
            </a:r>
            <a:r>
              <a:rPr lang="en-GB" sz="4000" dirty="0">
                <a:solidFill>
                  <a:srgbClr val="000000"/>
                </a:solidFill>
                <a:effectLst/>
                <a:latin typeface="Twinkl Cursive Looped" panose="02000000000000000000" pitchFamily="2" charset="0"/>
                <a:ea typeface="Times New Roman" panose="02020603050405020304" pitchFamily="18" charset="0"/>
              </a:rPr>
              <a:t> a spinning column of air, shaped like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fully</a:t>
            </a:r>
            <a:r>
              <a:rPr lang="en-GB" sz="4000" dirty="0">
                <a:solidFill>
                  <a:srgbClr val="000000"/>
                </a:solidFill>
                <a:effectLst/>
                <a:latin typeface="Twinkl Cursive Looped" panose="02000000000000000000" pitchFamily="2" charset="0"/>
                <a:ea typeface="Times New Roman" panose="02020603050405020304" pitchFamily="18" charset="0"/>
              </a:rPr>
              <a:t> giant funnel.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a:t>
            </a:r>
            <a:r>
              <a:rPr lang="en-GB" sz="4000" dirty="0">
                <a:solidFill>
                  <a:srgbClr val="000000"/>
                </a:solidFill>
                <a:effectLst/>
                <a:latin typeface="Twinkl Cursive Looped" panose="02000000000000000000" pitchFamily="2" charset="0"/>
                <a:ea typeface="Times New Roman" panose="02020603050405020304" pitchFamily="18" charset="0"/>
              </a:rPr>
              <a:t> called tornadoes, they are sometimes called twisters because of the way they look.  Tornadoes bring the world’s strongest winds.   In the USA, in tornado alley, there can be a tornado happening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daily</a:t>
            </a:r>
            <a:r>
              <a:rPr lang="en-GB" sz="4000" dirty="0">
                <a:solidFill>
                  <a:srgbClr val="000000"/>
                </a:solidFill>
                <a:effectLst/>
                <a:latin typeface="Twinkl Cursive Looped" panose="02000000000000000000" pitchFamily="2" charset="0"/>
                <a:ea typeface="Times New Roman" panose="02020603050405020304" pitchFamily="18" charset="0"/>
              </a:rPr>
              <a:t>. </a:t>
            </a:r>
          </a:p>
        </p:txBody>
      </p:sp>
    </p:spTree>
    <p:extLst>
      <p:ext uri="{BB962C8B-B14F-4D97-AF65-F5344CB8AC3E}">
        <p14:creationId xmlns:p14="http://schemas.microsoft.com/office/powerpoint/2010/main" val="2949056994"/>
      </p:ext>
    </p:extLst>
  </p:cSld>
  <p:clrMapOvr>
    <a:masterClrMapping/>
  </p:clrMapOvr>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30353110"/>
      </p:ext>
    </p:extLst>
  </p:cSld>
  <p:clrMapOvr>
    <a:masterClrMapping/>
  </p:clrMapOvr>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993664"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In the USA, in tornado alley, there can be a tornado happening daily.</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823733116"/>
      </p:ext>
    </p:extLst>
  </p:cSld>
  <p:clrMapOvr>
    <a:masterClrMapping/>
  </p:clrMapOvr>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1</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1658145137"/>
      </p:ext>
    </p:extLst>
  </p:cSld>
  <p:clrMapOvr>
    <a:masterClrMapping/>
  </p:clrMapOvr>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E8E17739-88FF-942E-C791-1163682317DE}"/>
              </a:ext>
            </a:extLst>
          </p:cNvPr>
          <p:cNvPicPr>
            <a:picLocks noChangeAspect="1"/>
          </p:cNvPicPr>
          <p:nvPr/>
        </p:nvPicPr>
        <p:blipFill rotWithShape="1">
          <a:blip r:embed="rId2"/>
          <a:srcRect l="18884" t="24035" r="18571" b="7599"/>
          <a:stretch/>
        </p:blipFill>
        <p:spPr>
          <a:xfrm>
            <a:off x="146957" y="-1"/>
            <a:ext cx="11087100" cy="6813699"/>
          </a:xfrm>
          <a:prstGeom prst="rect">
            <a:avLst/>
          </a:prstGeom>
        </p:spPr>
      </p:pic>
    </p:spTree>
    <p:extLst>
      <p:ext uri="{BB962C8B-B14F-4D97-AF65-F5344CB8AC3E}">
        <p14:creationId xmlns:p14="http://schemas.microsoft.com/office/powerpoint/2010/main" val="1242905271"/>
      </p:ext>
    </p:extLst>
  </p:cSld>
  <p:clrMapOvr>
    <a:masterClrMapping/>
  </p:clrMapOvr>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a:t>
            </a:r>
          </a:p>
        </p:txBody>
      </p:sp>
    </p:spTree>
    <p:extLst>
      <p:ext uri="{BB962C8B-B14F-4D97-AF65-F5344CB8AC3E}">
        <p14:creationId xmlns:p14="http://schemas.microsoft.com/office/powerpoint/2010/main" val="3866864438"/>
      </p:ext>
    </p:extLst>
  </p:cSld>
  <p:clrMapOvr>
    <a:masterClrMapping/>
  </p:clrMapOvr>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a:t>
            </a:r>
          </a:p>
        </p:txBody>
      </p:sp>
    </p:spTree>
    <p:extLst>
      <p:ext uri="{BB962C8B-B14F-4D97-AF65-F5344CB8AC3E}">
        <p14:creationId xmlns:p14="http://schemas.microsoft.com/office/powerpoint/2010/main" val="3221187074"/>
      </p:ext>
    </p:extLst>
  </p:cSld>
  <p:clrMapOvr>
    <a:masterClrMapping/>
  </p:clrMapOvr>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they’re</a:t>
            </a:r>
          </a:p>
        </p:txBody>
      </p:sp>
    </p:spTree>
    <p:extLst>
      <p:ext uri="{BB962C8B-B14F-4D97-AF65-F5344CB8AC3E}">
        <p14:creationId xmlns:p14="http://schemas.microsoft.com/office/powerpoint/2010/main" val="221671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19578" y="4974939"/>
            <a:ext cx="10515600" cy="1481650"/>
          </a:xfrm>
        </p:spPr>
        <p:txBody>
          <a:bodyPr>
            <a:normAutofit fontScale="90000"/>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ly</a:t>
            </a:r>
            <a:br>
              <a:rPr lang="en-GB" dirty="0">
                <a:latin typeface="Twinkl Cursive Looped" panose="02000000000000000000" pitchFamily="2" charset="0"/>
              </a:rPr>
            </a:br>
            <a:r>
              <a:rPr lang="en-GB" dirty="0">
                <a:latin typeface="Twinkl Cursive Looped" panose="02000000000000000000" pitchFamily="2" charset="0"/>
              </a:rPr>
              <a:t>exceptions to the previous rules</a:t>
            </a:r>
            <a:br>
              <a:rPr lang="en-GB" dirty="0">
                <a:latin typeface="Twinkl Cursive Looped" panose="02000000000000000000" pitchFamily="2" charset="0"/>
              </a:rPr>
            </a:b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676013275"/>
      </p:ext>
    </p:extLst>
  </p:cSld>
  <p:clrMapOvr>
    <a:masterClrMapping/>
  </p:clrMapOvr>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autograph</a:t>
            </a:r>
          </a:p>
        </p:txBody>
      </p:sp>
    </p:spTree>
    <p:extLst>
      <p:ext uri="{BB962C8B-B14F-4D97-AF65-F5344CB8AC3E}">
        <p14:creationId xmlns:p14="http://schemas.microsoft.com/office/powerpoint/2010/main" val="2916884084"/>
      </p:ext>
    </p:extLst>
  </p:cSld>
  <p:clrMapOvr>
    <a:masterClrMapping/>
  </p:clrMapOvr>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autobiography</a:t>
            </a:r>
          </a:p>
        </p:txBody>
      </p:sp>
    </p:spTree>
    <p:extLst>
      <p:ext uri="{BB962C8B-B14F-4D97-AF65-F5344CB8AC3E}">
        <p14:creationId xmlns:p14="http://schemas.microsoft.com/office/powerpoint/2010/main" val="1612179683"/>
      </p:ext>
    </p:extLst>
  </p:cSld>
  <p:clrMapOvr>
    <a:masterClrMapping/>
  </p:clrMapOvr>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automatic</a:t>
            </a:r>
          </a:p>
        </p:txBody>
      </p:sp>
    </p:spTree>
    <p:extLst>
      <p:ext uri="{BB962C8B-B14F-4D97-AF65-F5344CB8AC3E}">
        <p14:creationId xmlns:p14="http://schemas.microsoft.com/office/powerpoint/2010/main" val="4213858259"/>
      </p:ext>
    </p:extLst>
  </p:cSld>
  <p:clrMapOvr>
    <a:masterClrMapping/>
  </p:clrMapOvr>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autofocus</a:t>
            </a:r>
          </a:p>
        </p:txBody>
      </p:sp>
    </p:spTree>
    <p:extLst>
      <p:ext uri="{BB962C8B-B14F-4D97-AF65-F5344CB8AC3E}">
        <p14:creationId xmlns:p14="http://schemas.microsoft.com/office/powerpoint/2010/main" val="4118669830"/>
      </p:ext>
    </p:extLst>
  </p:cSld>
  <p:clrMapOvr>
    <a:masterClrMapping/>
  </p:clrMapOvr>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autopilot</a:t>
            </a:r>
          </a:p>
        </p:txBody>
      </p:sp>
    </p:spTree>
    <p:extLst>
      <p:ext uri="{BB962C8B-B14F-4D97-AF65-F5344CB8AC3E}">
        <p14:creationId xmlns:p14="http://schemas.microsoft.com/office/powerpoint/2010/main" val="2242183891"/>
      </p:ext>
    </p:extLst>
  </p:cSld>
  <p:clrMapOvr>
    <a:masterClrMapping/>
  </p:clrMapOvr>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autocorrect</a:t>
            </a:r>
          </a:p>
        </p:txBody>
      </p:sp>
    </p:spTree>
    <p:extLst>
      <p:ext uri="{BB962C8B-B14F-4D97-AF65-F5344CB8AC3E}">
        <p14:creationId xmlns:p14="http://schemas.microsoft.com/office/powerpoint/2010/main" val="680978058"/>
      </p:ext>
    </p:extLst>
  </p:cSld>
  <p:clrMapOvr>
    <a:masterClrMapping/>
  </p:clrMapOvr>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antiseptic</a:t>
            </a:r>
          </a:p>
        </p:txBody>
      </p:sp>
    </p:spTree>
    <p:extLst>
      <p:ext uri="{BB962C8B-B14F-4D97-AF65-F5344CB8AC3E}">
        <p14:creationId xmlns:p14="http://schemas.microsoft.com/office/powerpoint/2010/main" val="4064547850"/>
      </p:ext>
    </p:extLst>
  </p:cSld>
  <p:clrMapOvr>
    <a:masterClrMapping/>
  </p:clrMapOvr>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anticlockwise</a:t>
            </a:r>
          </a:p>
        </p:txBody>
      </p:sp>
    </p:spTree>
    <p:extLst>
      <p:ext uri="{BB962C8B-B14F-4D97-AF65-F5344CB8AC3E}">
        <p14:creationId xmlns:p14="http://schemas.microsoft.com/office/powerpoint/2010/main" val="606007093"/>
      </p:ext>
    </p:extLst>
  </p:cSld>
  <p:clrMapOvr>
    <a:masterClrMapping/>
  </p:clrMapOvr>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antisocial </a:t>
            </a:r>
          </a:p>
        </p:txBody>
      </p:sp>
    </p:spTree>
    <p:extLst>
      <p:ext uri="{BB962C8B-B14F-4D97-AF65-F5344CB8AC3E}">
        <p14:creationId xmlns:p14="http://schemas.microsoft.com/office/powerpoint/2010/main" val="30452677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truly</a:t>
            </a:r>
          </a:p>
        </p:txBody>
      </p:sp>
    </p:spTree>
    <p:extLst>
      <p:ext uri="{BB962C8B-B14F-4D97-AF65-F5344CB8AC3E}">
        <p14:creationId xmlns:p14="http://schemas.microsoft.com/office/powerpoint/2010/main" val="2537044975"/>
      </p:ext>
    </p:extLst>
  </p:cSld>
  <p:clrMapOvr>
    <a:masterClrMapping/>
  </p:clrMapOvr>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antidote</a:t>
            </a:r>
          </a:p>
        </p:txBody>
      </p:sp>
    </p:spTree>
    <p:extLst>
      <p:ext uri="{BB962C8B-B14F-4D97-AF65-F5344CB8AC3E}">
        <p14:creationId xmlns:p14="http://schemas.microsoft.com/office/powerpoint/2010/main" val="3828583464"/>
      </p:ext>
    </p:extLst>
  </p:cSld>
  <p:clrMapOvr>
    <a:masterClrMapping/>
  </p:clrMapOvr>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antibiotic</a:t>
            </a:r>
          </a:p>
        </p:txBody>
      </p:sp>
    </p:spTree>
    <p:extLst>
      <p:ext uri="{BB962C8B-B14F-4D97-AF65-F5344CB8AC3E}">
        <p14:creationId xmlns:p14="http://schemas.microsoft.com/office/powerpoint/2010/main" val="2974311952"/>
      </p:ext>
    </p:extLst>
  </p:cSld>
  <p:clrMapOvr>
    <a:masterClrMapping/>
  </p:clrMapOvr>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antigravity</a:t>
            </a:r>
          </a:p>
        </p:txBody>
      </p:sp>
    </p:spTree>
    <p:extLst>
      <p:ext uri="{BB962C8B-B14F-4D97-AF65-F5344CB8AC3E}">
        <p14:creationId xmlns:p14="http://schemas.microsoft.com/office/powerpoint/2010/main" val="3931376148"/>
      </p:ext>
    </p:extLst>
  </p:cSld>
  <p:clrMapOvr>
    <a:masterClrMapping/>
  </p:clrMapOvr>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truly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duly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wholly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2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fully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2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daily</a:t>
            </a:r>
          </a:p>
        </p:txBody>
      </p:sp>
    </p:spTree>
    <p:extLst>
      <p:ext uri="{BB962C8B-B14F-4D97-AF65-F5344CB8AC3E}">
        <p14:creationId xmlns:p14="http://schemas.microsoft.com/office/powerpoint/2010/main" val="805782854"/>
      </p:ext>
    </p:extLst>
  </p:cSld>
  <p:clrMapOvr>
    <a:masterClrMapping/>
  </p:clrMapOvr>
</p:sld>
</file>

<file path=ppt/slides/slide2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publicly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FD76F6C-E5BD-AE46-0361-9A3693AE6D0D}"/>
              </a:ext>
            </a:extLst>
          </p:cNvPr>
          <p:cNvPicPr>
            <a:picLocks noChangeAspect="1"/>
          </p:cNvPicPr>
          <p:nvPr/>
        </p:nvPicPr>
        <p:blipFill rotWithShape="1">
          <a:blip r:embed="rId2"/>
          <a:srcRect l="18884" t="24035" r="18571" b="7599"/>
          <a:stretch/>
        </p:blipFill>
        <p:spPr>
          <a:xfrm>
            <a:off x="146957" y="-1"/>
            <a:ext cx="11087100" cy="6813699"/>
          </a:xfrm>
          <a:prstGeom prst="rect">
            <a:avLst/>
          </a:prstGeom>
        </p:spPr>
      </p:pic>
    </p:spTree>
    <p:extLst>
      <p:ext uri="{BB962C8B-B14F-4D97-AF65-F5344CB8AC3E}">
        <p14:creationId xmlns:p14="http://schemas.microsoft.com/office/powerpoint/2010/main" val="37560290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truly</a:t>
            </a:r>
          </a:p>
        </p:txBody>
      </p:sp>
      <p:sp>
        <p:nvSpPr>
          <p:cNvPr id="3" name="Rectangle 2">
            <a:extLst>
              <a:ext uri="{FF2B5EF4-FFF2-40B4-BE49-F238E27FC236}">
                <a16:creationId xmlns:a16="http://schemas.microsoft.com/office/drawing/2014/main" id="{13BB5EC0-7A96-4D29-A835-6FAE896C31A4}"/>
              </a:ext>
            </a:extLst>
          </p:cNvPr>
          <p:cNvSpPr/>
          <p:nvPr/>
        </p:nvSpPr>
        <p:spPr>
          <a:xfrm>
            <a:off x="654775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53660535"/>
      </p:ext>
    </p:extLst>
  </p:cSld>
  <p:clrMapOvr>
    <a:masterClrMapping/>
  </p:clrMapOvr>
</p:sld>
</file>

<file path=ppt/slides/slide3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dryly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3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slyly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78953568"/>
      </p:ext>
    </p:extLst>
  </p:cSld>
  <p:clrMapOvr>
    <a:masterClrMapping/>
  </p:clrMapOvr>
</p:sld>
</file>

<file path=ppt/slides/slide3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shyly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3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coyly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3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3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3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3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3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their there they’re though notice  autograph anticlockwise truly fully dryly coyly </a:t>
            </a:r>
          </a:p>
        </p:txBody>
      </p:sp>
    </p:spTree>
    <p:extLst>
      <p:ext uri="{BB962C8B-B14F-4D97-AF65-F5344CB8AC3E}">
        <p14:creationId xmlns:p14="http://schemas.microsoft.com/office/powerpoint/2010/main" val="3886991875"/>
      </p:ext>
    </p:extLst>
  </p:cSld>
  <p:clrMapOvr>
    <a:masterClrMapping/>
  </p:clrMapOvr>
</p:sld>
</file>

<file path=ppt/slides/slide3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truly</a:t>
            </a:r>
          </a:p>
        </p:txBody>
      </p:sp>
      <p:sp>
        <p:nvSpPr>
          <p:cNvPr id="3" name="Rectangle 2">
            <a:extLst>
              <a:ext uri="{FF2B5EF4-FFF2-40B4-BE49-F238E27FC236}">
                <a16:creationId xmlns:a16="http://schemas.microsoft.com/office/drawing/2014/main" id="{13BB5EC0-7A96-4D29-A835-6FAE896C31A4}"/>
              </a:ext>
            </a:extLst>
          </p:cNvPr>
          <p:cNvSpPr/>
          <p:nvPr/>
        </p:nvSpPr>
        <p:spPr>
          <a:xfrm>
            <a:off x="6547757" y="3561670"/>
            <a:ext cx="73478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3666" name="Picture 2" descr="Image result for truly clipart">
            <a:extLst>
              <a:ext uri="{FF2B5EF4-FFF2-40B4-BE49-F238E27FC236}">
                <a16:creationId xmlns:a16="http://schemas.microsoft.com/office/drawing/2014/main" id="{00498C76-B56C-0A71-E5C5-16C1F019E24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772"/>
          <a:stretch/>
        </p:blipFill>
        <p:spPr bwMode="auto">
          <a:xfrm>
            <a:off x="461963" y="478972"/>
            <a:ext cx="2886045" cy="12518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2856952"/>
      </p:ext>
    </p:extLst>
  </p:cSld>
  <p:clrMapOvr>
    <a:masterClrMapping/>
  </p:clrMapOvr>
</p:sld>
</file>

<file path=ppt/slides/slide3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79614" y="2274838"/>
            <a:ext cx="11789229" cy="1569660"/>
          </a:xfrm>
          <a:prstGeom prst="rect">
            <a:avLst/>
          </a:prstGeom>
          <a:noFill/>
        </p:spPr>
        <p:txBody>
          <a:bodyPr wrap="square" rtlCol="0">
            <a:spAutoFit/>
          </a:bodyPr>
          <a:lstStyle/>
          <a:p>
            <a:r>
              <a:rPr lang="en-GB" sz="4800" dirty="0">
                <a:latin typeface="Twinkl Cursive Looped" panose="02000000000000000000" pitchFamily="2" charset="0"/>
              </a:rPr>
              <a:t>Though they were speaking quietly, they could still be heard.</a:t>
            </a:r>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3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777066"/>
            <a:ext cx="11800115" cy="1200329"/>
          </a:xfrm>
          <a:prstGeom prst="rect">
            <a:avLst/>
          </a:prstGeom>
          <a:noFill/>
        </p:spPr>
        <p:txBody>
          <a:bodyPr wrap="square" rtlCol="0">
            <a:spAutoFit/>
          </a:bodyPr>
          <a:lstStyle/>
          <a:p>
            <a:r>
              <a:rPr lang="en-GB" sz="3600" dirty="0">
                <a:solidFill>
                  <a:schemeClr val="accent6"/>
                </a:solidFill>
                <a:latin typeface="Twinkl Cursive Looped" panose="02000000000000000000" pitchFamily="2" charset="0"/>
              </a:rPr>
              <a:t>preposition p</a:t>
            </a:r>
            <a:r>
              <a:rPr lang="en-GB" sz="3600" dirty="0">
                <a:solidFill>
                  <a:srgbClr val="FFC000"/>
                </a:solidFill>
                <a:latin typeface="Twinkl Cursive Looped" panose="02000000000000000000" pitchFamily="2" charset="0"/>
              </a:rPr>
              <a:t>ronoun </a:t>
            </a:r>
            <a:r>
              <a:rPr lang="en-GB" sz="3600" dirty="0">
                <a:solidFill>
                  <a:schemeClr val="accent1"/>
                </a:solidFill>
                <a:latin typeface="Twinkl Cursive Looped" panose="02000000000000000000" pitchFamily="2" charset="0"/>
              </a:rPr>
              <a:t>verb </a:t>
            </a:r>
            <a:r>
              <a:rPr lang="en-GB" sz="3600" dirty="0" err="1">
                <a:solidFill>
                  <a:schemeClr val="accent1"/>
                </a:solidFill>
                <a:latin typeface="Twinkl Cursive Looped" panose="02000000000000000000" pitchFamily="2" charset="0"/>
              </a:rPr>
              <a:t>verb</a:t>
            </a:r>
            <a:r>
              <a:rPr lang="en-GB" sz="3600" dirty="0">
                <a:solidFill>
                  <a:schemeClr val="accent1"/>
                </a:solidFill>
                <a:latin typeface="Twinkl Cursive Looped" panose="02000000000000000000" pitchFamily="2" charset="0"/>
              </a:rPr>
              <a:t> </a:t>
            </a:r>
            <a:r>
              <a:rPr lang="en-GB" sz="3600" dirty="0">
                <a:solidFill>
                  <a:schemeClr val="accent2"/>
                </a:solidFill>
                <a:latin typeface="Twinkl Cursive Looped" panose="02000000000000000000" pitchFamily="2" charset="0"/>
              </a:rPr>
              <a:t>adjective </a:t>
            </a:r>
            <a:r>
              <a:rPr lang="en-GB" sz="3600" dirty="0" err="1">
                <a:solidFill>
                  <a:srgbClr val="FFC000"/>
                </a:solidFill>
                <a:latin typeface="Twinkl Cursive Looped" panose="02000000000000000000" pitchFamily="2" charset="0"/>
              </a:rPr>
              <a:t>pronoun</a:t>
            </a:r>
            <a:r>
              <a:rPr lang="en-GB" sz="3600" dirty="0" err="1">
                <a:solidFill>
                  <a:schemeClr val="accent6"/>
                </a:solidFill>
                <a:latin typeface="Twinkl Cursive Looped" panose="02000000000000000000" pitchFamily="2" charset="0"/>
              </a:rPr>
              <a:t>adverb</a:t>
            </a:r>
            <a:r>
              <a:rPr lang="en-GB" sz="3600" dirty="0">
                <a:solidFill>
                  <a:srgbClr val="FFC000"/>
                </a:solidFill>
                <a:latin typeface="Twinkl Cursive Looped" panose="02000000000000000000" pitchFamily="2" charset="0"/>
              </a:rPr>
              <a:t> </a:t>
            </a:r>
            <a:r>
              <a:rPr lang="en-GB" sz="3600" dirty="0">
                <a:solidFill>
                  <a:schemeClr val="accent1"/>
                </a:solidFill>
                <a:latin typeface="Twinkl Cursive Looped" panose="02000000000000000000" pitchFamily="2" charset="0"/>
              </a:rPr>
              <a:t>verb </a:t>
            </a:r>
            <a:r>
              <a:rPr lang="en-GB" sz="3600" dirty="0" err="1">
                <a:solidFill>
                  <a:schemeClr val="accent1"/>
                </a:solidFill>
                <a:latin typeface="Twinkl Cursive Looped" panose="02000000000000000000" pitchFamily="2" charset="0"/>
              </a:rPr>
              <a:t>verb</a:t>
            </a:r>
            <a:endParaRPr lang="en-GB" sz="3600" dirty="0">
              <a:solidFill>
                <a:srgbClr val="FF0000"/>
              </a:solidFill>
              <a:latin typeface="Twinkl Cursive Looped" panose="02000000000000000000" pitchFamily="2" charset="0"/>
            </a:endParaRPr>
          </a:p>
        </p:txBody>
      </p:sp>
      <p:sp>
        <p:nvSpPr>
          <p:cNvPr id="3" name="TextBox 2">
            <a:extLst>
              <a:ext uri="{FF2B5EF4-FFF2-40B4-BE49-F238E27FC236}">
                <a16:creationId xmlns:a16="http://schemas.microsoft.com/office/drawing/2014/main" id="{E500F0D3-C8EE-77CA-D8A5-2252D46724AA}"/>
              </a:ext>
            </a:extLst>
          </p:cNvPr>
          <p:cNvSpPr txBox="1"/>
          <p:nvPr/>
        </p:nvSpPr>
        <p:spPr>
          <a:xfrm>
            <a:off x="130629" y="1678437"/>
            <a:ext cx="12061371" cy="1569660"/>
          </a:xfrm>
          <a:prstGeom prst="rect">
            <a:avLst/>
          </a:prstGeom>
          <a:noFill/>
        </p:spPr>
        <p:txBody>
          <a:bodyPr wrap="square" rtlCol="0">
            <a:spAutoFit/>
          </a:bodyPr>
          <a:lstStyle/>
          <a:p>
            <a:r>
              <a:rPr lang="en-GB" sz="4800" dirty="0">
                <a:latin typeface="Twinkl Cursive Looped" panose="02000000000000000000" pitchFamily="2" charset="0"/>
              </a:rPr>
              <a:t>Though they were speaking quietly, they could still be heard.</a:t>
            </a:r>
            <a:endParaRPr lang="en-GB" sz="7200" dirty="0"/>
          </a:p>
        </p:txBody>
      </p:sp>
    </p:spTree>
    <p:extLst>
      <p:ext uri="{BB962C8B-B14F-4D97-AF65-F5344CB8AC3E}">
        <p14:creationId xmlns:p14="http://schemas.microsoft.com/office/powerpoint/2010/main" val="2625843251"/>
      </p:ext>
    </p:extLst>
  </p:cSld>
  <p:clrMapOvr>
    <a:masterClrMapping/>
  </p:clrMapOvr>
</p:sld>
</file>

<file path=ppt/slides/slide3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451759" y="3777066"/>
            <a:ext cx="11800115" cy="1200329"/>
          </a:xfrm>
          <a:prstGeom prst="rect">
            <a:avLst/>
          </a:prstGeom>
          <a:noFill/>
        </p:spPr>
        <p:txBody>
          <a:bodyPr wrap="square" rtlCol="0">
            <a:spAutoFit/>
          </a:bodyPr>
          <a:lstStyle/>
          <a:p>
            <a:r>
              <a:rPr lang="en-GB" sz="3600" dirty="0">
                <a:solidFill>
                  <a:schemeClr val="accent6"/>
                </a:solidFill>
                <a:highlight>
                  <a:srgbClr val="FFFF00"/>
                </a:highlight>
                <a:latin typeface="Twinkl Cursive Looped" panose="02000000000000000000" pitchFamily="2" charset="0"/>
              </a:rPr>
              <a:t>preposition</a:t>
            </a:r>
            <a:r>
              <a:rPr lang="en-GB" sz="3600" dirty="0">
                <a:solidFill>
                  <a:schemeClr val="accent6"/>
                </a:solidFill>
                <a:latin typeface="Twinkl Cursive Looped" panose="02000000000000000000" pitchFamily="2" charset="0"/>
              </a:rPr>
              <a:t> p</a:t>
            </a:r>
            <a:r>
              <a:rPr lang="en-GB" sz="3600" dirty="0">
                <a:solidFill>
                  <a:srgbClr val="FFC000"/>
                </a:solidFill>
                <a:latin typeface="Twinkl Cursive Looped" panose="02000000000000000000" pitchFamily="2" charset="0"/>
              </a:rPr>
              <a:t>ronoun </a:t>
            </a:r>
            <a:r>
              <a:rPr lang="en-GB" sz="3600" dirty="0">
                <a:solidFill>
                  <a:schemeClr val="accent1"/>
                </a:solidFill>
                <a:latin typeface="Twinkl Cursive Looped" panose="02000000000000000000" pitchFamily="2" charset="0"/>
              </a:rPr>
              <a:t>verb </a:t>
            </a:r>
            <a:r>
              <a:rPr lang="en-GB" sz="3600" dirty="0" err="1">
                <a:solidFill>
                  <a:schemeClr val="accent1"/>
                </a:solidFill>
                <a:latin typeface="Twinkl Cursive Looped" panose="02000000000000000000" pitchFamily="2" charset="0"/>
              </a:rPr>
              <a:t>verb</a:t>
            </a:r>
            <a:r>
              <a:rPr lang="en-GB" sz="3600" dirty="0">
                <a:solidFill>
                  <a:schemeClr val="accent1"/>
                </a:solidFill>
                <a:latin typeface="Twinkl Cursive Looped" panose="02000000000000000000" pitchFamily="2" charset="0"/>
              </a:rPr>
              <a:t> </a:t>
            </a:r>
            <a:r>
              <a:rPr lang="en-GB" sz="3600" dirty="0">
                <a:solidFill>
                  <a:schemeClr val="accent2"/>
                </a:solidFill>
                <a:latin typeface="Twinkl Cursive Looped" panose="02000000000000000000" pitchFamily="2" charset="0"/>
              </a:rPr>
              <a:t>adjective </a:t>
            </a:r>
            <a:r>
              <a:rPr lang="en-GB" sz="3600" dirty="0" err="1">
                <a:solidFill>
                  <a:srgbClr val="FFC000"/>
                </a:solidFill>
                <a:latin typeface="Twinkl Cursive Looped" panose="02000000000000000000" pitchFamily="2" charset="0"/>
              </a:rPr>
              <a:t>pronoun</a:t>
            </a:r>
            <a:r>
              <a:rPr lang="en-GB" sz="3600" dirty="0" err="1">
                <a:solidFill>
                  <a:schemeClr val="accent6"/>
                </a:solidFill>
                <a:latin typeface="Twinkl Cursive Looped" panose="02000000000000000000" pitchFamily="2" charset="0"/>
              </a:rPr>
              <a:t>adverb</a:t>
            </a:r>
            <a:r>
              <a:rPr lang="en-GB" sz="3600" dirty="0">
                <a:solidFill>
                  <a:srgbClr val="FFC000"/>
                </a:solidFill>
                <a:latin typeface="Twinkl Cursive Looped" panose="02000000000000000000" pitchFamily="2" charset="0"/>
              </a:rPr>
              <a:t> </a:t>
            </a:r>
            <a:r>
              <a:rPr lang="en-GB" sz="3600" dirty="0">
                <a:solidFill>
                  <a:schemeClr val="accent1"/>
                </a:solidFill>
                <a:latin typeface="Twinkl Cursive Looped" panose="02000000000000000000" pitchFamily="2" charset="0"/>
              </a:rPr>
              <a:t>verb </a:t>
            </a:r>
            <a:r>
              <a:rPr lang="en-GB" sz="3600" dirty="0" err="1">
                <a:solidFill>
                  <a:schemeClr val="accent1"/>
                </a:solidFill>
                <a:latin typeface="Twinkl Cursive Looped" panose="02000000000000000000" pitchFamily="2" charset="0"/>
              </a:rPr>
              <a:t>verb</a:t>
            </a:r>
            <a:endParaRPr lang="en-GB" sz="3600" dirty="0">
              <a:solidFill>
                <a:srgbClr val="FF0000"/>
              </a:solidFill>
              <a:latin typeface="Twinkl Cursive Looped" panose="02000000000000000000" pitchFamily="2" charset="0"/>
            </a:endParaRPr>
          </a:p>
        </p:txBody>
      </p:sp>
      <p:sp>
        <p:nvSpPr>
          <p:cNvPr id="3" name="TextBox 2">
            <a:extLst>
              <a:ext uri="{FF2B5EF4-FFF2-40B4-BE49-F238E27FC236}">
                <a16:creationId xmlns:a16="http://schemas.microsoft.com/office/drawing/2014/main" id="{E500F0D3-C8EE-77CA-D8A5-2252D46724AA}"/>
              </a:ext>
            </a:extLst>
          </p:cNvPr>
          <p:cNvSpPr txBox="1"/>
          <p:nvPr/>
        </p:nvSpPr>
        <p:spPr>
          <a:xfrm>
            <a:off x="130629" y="1678437"/>
            <a:ext cx="12061371" cy="1569660"/>
          </a:xfrm>
          <a:prstGeom prst="rect">
            <a:avLst/>
          </a:prstGeom>
          <a:noFill/>
        </p:spPr>
        <p:txBody>
          <a:bodyPr wrap="square" rtlCol="0">
            <a:spAutoFit/>
          </a:bodyPr>
          <a:lstStyle/>
          <a:p>
            <a:r>
              <a:rPr lang="en-GB" sz="4800" dirty="0">
                <a:highlight>
                  <a:srgbClr val="FFFF00"/>
                </a:highlight>
                <a:latin typeface="Twinkl Cursive Looped" panose="02000000000000000000" pitchFamily="2" charset="0"/>
              </a:rPr>
              <a:t>Though </a:t>
            </a:r>
            <a:r>
              <a:rPr lang="en-GB" sz="4800" dirty="0">
                <a:latin typeface="Twinkl Cursive Looped" panose="02000000000000000000" pitchFamily="2" charset="0"/>
              </a:rPr>
              <a:t>they were speaking quietly, they could still be heard.</a:t>
            </a:r>
            <a:endParaRPr lang="en-GB" sz="7200" dirty="0"/>
          </a:p>
        </p:txBody>
      </p:sp>
    </p:spTree>
    <p:extLst>
      <p:ext uri="{BB962C8B-B14F-4D97-AF65-F5344CB8AC3E}">
        <p14:creationId xmlns:p14="http://schemas.microsoft.com/office/powerpoint/2010/main" val="4091992126"/>
      </p:ext>
    </p:extLst>
  </p:cSld>
  <p:clrMapOvr>
    <a:masterClrMapping/>
  </p:clrMapOvr>
</p:sld>
</file>

<file path=ppt/slides/slide3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1015663"/>
          </a:xfrm>
          <a:prstGeom prst="rect">
            <a:avLst/>
          </a:prstGeom>
          <a:noFill/>
        </p:spPr>
        <p:txBody>
          <a:bodyPr wrap="square" rtlCol="0">
            <a:spAutoFit/>
          </a:bodyPr>
          <a:lstStyle/>
          <a:p>
            <a:r>
              <a:rPr lang="en-GB" sz="6000" dirty="0">
                <a:latin typeface="Twinkl Cursive Looped" panose="02000000000000000000" pitchFamily="2" charset="0"/>
              </a:rPr>
              <a:t>The notice was very clear.</a:t>
            </a:r>
            <a:endParaRPr lang="en-GB" sz="6600" dirty="0"/>
          </a:p>
        </p:txBody>
      </p:sp>
    </p:spTree>
    <p:extLst>
      <p:ext uri="{BB962C8B-B14F-4D97-AF65-F5344CB8AC3E}">
        <p14:creationId xmlns:p14="http://schemas.microsoft.com/office/powerpoint/2010/main" val="1181201419"/>
      </p:ext>
    </p:extLst>
  </p:cSld>
  <p:clrMapOvr>
    <a:masterClrMapping/>
  </p:clrMapOvr>
</p:sld>
</file>

<file path=ppt/slides/slide3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570208"/>
          </a:xfrm>
          <a:prstGeom prst="rect">
            <a:avLst/>
          </a:prstGeom>
          <a:noFill/>
        </p:spPr>
        <p:txBody>
          <a:bodyPr wrap="square" rtlCol="0">
            <a:spAutoFit/>
          </a:bodyPr>
          <a:lstStyle/>
          <a:p>
            <a:r>
              <a:rPr lang="en-GB" sz="6000" dirty="0">
                <a:latin typeface="Twinkl Cursive Looped" panose="02000000000000000000" pitchFamily="2" charset="0"/>
              </a:rPr>
              <a:t>The notice was very clear.</a:t>
            </a:r>
          </a:p>
          <a:p>
            <a:endParaRPr lang="en-GB" sz="6000" dirty="0">
              <a:latin typeface="Twinkl Cursive Looped" panose="02000000000000000000" pitchFamily="2" charset="0"/>
            </a:endParaRPr>
          </a:p>
          <a:p>
            <a:endParaRPr lang="en-GB" sz="6600" dirty="0">
              <a:latin typeface="Twinkl Cursive Looped" panose="02000000000000000000" pitchFamily="2" charset="0"/>
            </a:endParaRPr>
          </a:p>
          <a:p>
            <a:r>
              <a:rPr lang="en-GB" sz="4000" dirty="0">
                <a:solidFill>
                  <a:srgbClr val="FFC000"/>
                </a:solidFill>
                <a:latin typeface="Twinkl Cursive Looped" panose="02000000000000000000" pitchFamily="2" charset="0"/>
              </a:rPr>
              <a:t>Determiner </a:t>
            </a:r>
            <a:r>
              <a:rPr lang="en-GB" sz="4000" dirty="0">
                <a:solidFill>
                  <a:srgbClr val="FF0000"/>
                </a:solidFill>
                <a:latin typeface="Twinkl Cursive Looped" panose="02000000000000000000" pitchFamily="2" charset="0"/>
              </a:rPr>
              <a:t>noun </a:t>
            </a:r>
            <a:r>
              <a:rPr lang="en-GB" sz="4000" dirty="0">
                <a:solidFill>
                  <a:schemeClr val="accent1"/>
                </a:solidFill>
                <a:latin typeface="Twinkl Cursive Looped" panose="02000000000000000000" pitchFamily="2" charset="0"/>
              </a:rPr>
              <a:t>verb </a:t>
            </a:r>
            <a:r>
              <a:rPr lang="en-GB" sz="4000" dirty="0">
                <a:solidFill>
                  <a:srgbClr val="FF0000"/>
                </a:solidFill>
                <a:latin typeface="Twinkl Cursive Looped" panose="02000000000000000000" pitchFamily="2" charset="0"/>
              </a:rPr>
              <a:t>adverb</a:t>
            </a:r>
            <a:r>
              <a:rPr lang="en-GB" sz="4000" dirty="0">
                <a:solidFill>
                  <a:srgbClr val="FFC000"/>
                </a:solidFill>
                <a:latin typeface="Twinkl Cursive Looped" panose="02000000000000000000" pitchFamily="2" charset="0"/>
              </a:rPr>
              <a:t> </a:t>
            </a:r>
            <a:r>
              <a:rPr lang="en-GB" sz="4000" dirty="0">
                <a:solidFill>
                  <a:schemeClr val="accent2"/>
                </a:solidFill>
                <a:latin typeface="Twinkl Cursive Looped" panose="02000000000000000000" pitchFamily="2" charset="0"/>
              </a:rPr>
              <a:t>adjective</a:t>
            </a:r>
            <a:endParaRPr lang="en-GB" sz="7200" dirty="0"/>
          </a:p>
        </p:txBody>
      </p:sp>
    </p:spTree>
    <p:extLst>
      <p:ext uri="{BB962C8B-B14F-4D97-AF65-F5344CB8AC3E}">
        <p14:creationId xmlns:p14="http://schemas.microsoft.com/office/powerpoint/2010/main" val="2468947006"/>
      </p:ext>
    </p:extLst>
  </p:cSld>
  <p:clrMapOvr>
    <a:masterClrMapping/>
  </p:clrMapOvr>
</p:sld>
</file>

<file path=ppt/slides/slide3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3570208"/>
          </a:xfrm>
          <a:prstGeom prst="rect">
            <a:avLst/>
          </a:prstGeom>
          <a:noFill/>
        </p:spPr>
        <p:txBody>
          <a:bodyPr wrap="square" rtlCol="0">
            <a:spAutoFit/>
          </a:bodyPr>
          <a:lstStyle/>
          <a:p>
            <a:r>
              <a:rPr lang="en-GB" sz="6000" dirty="0">
                <a:latin typeface="Twinkl Cursive Looped" panose="02000000000000000000" pitchFamily="2" charset="0"/>
              </a:rPr>
              <a:t>The </a:t>
            </a:r>
            <a:r>
              <a:rPr lang="en-GB" sz="6000" dirty="0">
                <a:highlight>
                  <a:srgbClr val="FFFF00"/>
                </a:highlight>
                <a:latin typeface="Twinkl Cursive Looped" panose="02000000000000000000" pitchFamily="2" charset="0"/>
              </a:rPr>
              <a:t>notice </a:t>
            </a:r>
            <a:r>
              <a:rPr lang="en-GB" sz="6000" dirty="0">
                <a:latin typeface="Twinkl Cursive Looped" panose="02000000000000000000" pitchFamily="2" charset="0"/>
              </a:rPr>
              <a:t>was very clear.</a:t>
            </a:r>
          </a:p>
          <a:p>
            <a:endParaRPr lang="en-GB" sz="6000" dirty="0">
              <a:latin typeface="Twinkl Cursive Looped" panose="02000000000000000000" pitchFamily="2" charset="0"/>
            </a:endParaRPr>
          </a:p>
          <a:p>
            <a:endParaRPr lang="en-GB" sz="6600" dirty="0">
              <a:latin typeface="Twinkl Cursive Looped" panose="02000000000000000000" pitchFamily="2" charset="0"/>
            </a:endParaRPr>
          </a:p>
          <a:p>
            <a:r>
              <a:rPr lang="en-GB" sz="4000" dirty="0">
                <a:solidFill>
                  <a:srgbClr val="FFC000"/>
                </a:solidFill>
                <a:latin typeface="Twinkl Cursive Looped" panose="02000000000000000000" pitchFamily="2" charset="0"/>
              </a:rPr>
              <a:t>Determiner </a:t>
            </a:r>
            <a:r>
              <a:rPr lang="en-GB" sz="4000" dirty="0">
                <a:solidFill>
                  <a:srgbClr val="FF0000"/>
                </a:solidFill>
                <a:highlight>
                  <a:srgbClr val="FFFF00"/>
                </a:highlight>
                <a:latin typeface="Twinkl Cursive Looped" panose="02000000000000000000" pitchFamily="2" charset="0"/>
              </a:rPr>
              <a:t>noun</a:t>
            </a:r>
            <a:r>
              <a:rPr lang="en-GB" sz="4000" dirty="0">
                <a:solidFill>
                  <a:srgbClr val="FF0000"/>
                </a:solidFill>
                <a:latin typeface="Twinkl Cursive Looped" panose="02000000000000000000" pitchFamily="2" charset="0"/>
              </a:rPr>
              <a:t> </a:t>
            </a:r>
            <a:r>
              <a:rPr lang="en-GB" sz="4000" dirty="0">
                <a:solidFill>
                  <a:schemeClr val="accent1"/>
                </a:solidFill>
                <a:latin typeface="Twinkl Cursive Looped" panose="02000000000000000000" pitchFamily="2" charset="0"/>
              </a:rPr>
              <a:t>verb </a:t>
            </a:r>
            <a:r>
              <a:rPr lang="en-GB" sz="4000" dirty="0">
                <a:solidFill>
                  <a:srgbClr val="FF0000"/>
                </a:solidFill>
                <a:latin typeface="Twinkl Cursive Looped" panose="02000000000000000000" pitchFamily="2" charset="0"/>
              </a:rPr>
              <a:t>adverb</a:t>
            </a:r>
            <a:r>
              <a:rPr lang="en-GB" sz="4000" dirty="0">
                <a:solidFill>
                  <a:srgbClr val="FFC000"/>
                </a:solidFill>
                <a:latin typeface="Twinkl Cursive Looped" panose="02000000000000000000" pitchFamily="2" charset="0"/>
              </a:rPr>
              <a:t> </a:t>
            </a:r>
            <a:r>
              <a:rPr lang="en-GB" sz="4000" dirty="0">
                <a:solidFill>
                  <a:schemeClr val="accent2"/>
                </a:solidFill>
                <a:latin typeface="Twinkl Cursive Looped" panose="02000000000000000000" pitchFamily="2" charset="0"/>
              </a:rPr>
              <a:t>adjective</a:t>
            </a:r>
            <a:endParaRPr lang="en-GB" sz="7200" dirty="0"/>
          </a:p>
        </p:txBody>
      </p:sp>
    </p:spTree>
    <p:extLst>
      <p:ext uri="{BB962C8B-B14F-4D97-AF65-F5344CB8AC3E}">
        <p14:creationId xmlns:p14="http://schemas.microsoft.com/office/powerpoint/2010/main" val="1839987694"/>
      </p:ext>
    </p:extLst>
  </p:cSld>
  <p:clrMapOvr>
    <a:masterClrMapping/>
  </p:clrMapOvr>
</p:sld>
</file>

<file path=ppt/slides/slide3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3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35795"/>
            <a:ext cx="11740242" cy="5632311"/>
          </a:xfrm>
          <a:prstGeom prst="rect">
            <a:avLst/>
          </a:prstGeom>
          <a:noFill/>
        </p:spPr>
        <p:txBody>
          <a:bodyPr wrap="square" rtlCol="0">
            <a:spAutoFit/>
          </a:bodyPr>
          <a:lstStyle/>
          <a:p>
            <a:r>
              <a:rPr lang="en-GB" sz="1800" dirty="0">
                <a:effectLst/>
                <a:latin typeface="Calibri" panose="020F0502020204030204" pitchFamily="34" charset="0"/>
                <a:ea typeface="Calibri" panose="020F0502020204030204" pitchFamily="34" charset="0"/>
              </a:rPr>
              <a:t>though (adv., conj.)</a:t>
            </a:r>
          </a:p>
          <a:p>
            <a:r>
              <a:rPr lang="en-GB" sz="1800" dirty="0">
                <a:effectLst/>
                <a:latin typeface="Calibri" panose="020F0502020204030204" pitchFamily="34" charset="0"/>
                <a:ea typeface="Calibri" panose="020F0502020204030204" pitchFamily="34" charset="0"/>
              </a:rPr>
              <a:t>c. 1200, from Old English </a:t>
            </a:r>
            <a:r>
              <a:rPr lang="en-GB" sz="1800" dirty="0" err="1">
                <a:effectLst/>
                <a:latin typeface="Calibri" panose="020F0502020204030204" pitchFamily="34" charset="0"/>
                <a:ea typeface="Calibri" panose="020F0502020204030204" pitchFamily="34" charset="0"/>
              </a:rPr>
              <a:t>þeah</a:t>
            </a:r>
            <a:r>
              <a:rPr lang="en-GB" sz="1800" dirty="0">
                <a:effectLst/>
                <a:latin typeface="Calibri" panose="020F0502020204030204" pitchFamily="34" charset="0"/>
                <a:ea typeface="Calibri" panose="020F0502020204030204" pitchFamily="34" charset="0"/>
              </a:rPr>
              <a:t> "though, although, even if, however, nevertheless, still, yet;" and in part from Old Norse </a:t>
            </a:r>
            <a:r>
              <a:rPr lang="en-GB" sz="1800" dirty="0" err="1">
                <a:effectLst/>
                <a:latin typeface="Calibri" panose="020F0502020204030204" pitchFamily="34" charset="0"/>
                <a:ea typeface="Calibri" panose="020F0502020204030204" pitchFamily="34" charset="0"/>
              </a:rPr>
              <a:t>þo</a:t>
            </a:r>
            <a:r>
              <a:rPr lang="en-GB" sz="1800" dirty="0">
                <a:effectLst/>
                <a:latin typeface="Calibri" panose="020F0502020204030204" pitchFamily="34" charset="0"/>
                <a:ea typeface="Calibri" panose="020F0502020204030204" pitchFamily="34" charset="0"/>
              </a:rPr>
              <a:t> "though," both from Proto-Germanic *</a:t>
            </a:r>
            <a:r>
              <a:rPr lang="en-GB" sz="1800" dirty="0" err="1">
                <a:effectLst/>
                <a:latin typeface="Calibri" panose="020F0502020204030204" pitchFamily="34" charset="0"/>
                <a:ea typeface="Calibri" panose="020F0502020204030204" pitchFamily="34" charset="0"/>
              </a:rPr>
              <a:t>thaukh</a:t>
            </a:r>
            <a:r>
              <a:rPr lang="en-GB" sz="1800" dirty="0">
                <a:effectLst/>
                <a:latin typeface="Calibri" panose="020F0502020204030204" pitchFamily="34" charset="0"/>
                <a:ea typeface="Calibri" panose="020F0502020204030204" pitchFamily="34" charset="0"/>
              </a:rPr>
              <a:t> (source also of Gothic </a:t>
            </a:r>
            <a:r>
              <a:rPr lang="en-GB" sz="1800" dirty="0" err="1">
                <a:effectLst/>
                <a:latin typeface="Calibri" panose="020F0502020204030204" pitchFamily="34" charset="0"/>
                <a:ea typeface="Calibri" panose="020F0502020204030204" pitchFamily="34" charset="0"/>
              </a:rPr>
              <a:t>þauh</a:t>
            </a:r>
            <a:r>
              <a:rPr lang="en-GB" sz="1800" dirty="0">
                <a:effectLst/>
                <a:latin typeface="Calibri" panose="020F0502020204030204" pitchFamily="34" charset="0"/>
                <a:ea typeface="Calibri" panose="020F0502020204030204" pitchFamily="34" charset="0"/>
              </a:rPr>
              <a:t>, Old Frisian </a:t>
            </a:r>
            <a:r>
              <a:rPr lang="en-GB" sz="1800" dirty="0" err="1">
                <a:effectLst/>
                <a:latin typeface="Calibri" panose="020F0502020204030204" pitchFamily="34" charset="0"/>
                <a:ea typeface="Calibri" panose="020F0502020204030204" pitchFamily="34" charset="0"/>
              </a:rPr>
              <a:t>thach</a:t>
            </a:r>
            <a:r>
              <a:rPr lang="en-GB" sz="1800" dirty="0">
                <a:effectLst/>
                <a:latin typeface="Calibri" panose="020F0502020204030204" pitchFamily="34" charset="0"/>
                <a:ea typeface="Calibri" panose="020F0502020204030204" pitchFamily="34" charset="0"/>
              </a:rPr>
              <a:t>, Middle Dutch, Dutch </a:t>
            </a:r>
            <a:r>
              <a:rPr lang="en-GB" sz="1800" dirty="0" err="1">
                <a:effectLst/>
                <a:latin typeface="Calibri" panose="020F0502020204030204" pitchFamily="34" charset="0"/>
                <a:ea typeface="Calibri" panose="020F0502020204030204" pitchFamily="34" charset="0"/>
              </a:rPr>
              <a:t>doch</a:t>
            </a:r>
            <a:r>
              <a:rPr lang="en-GB" sz="1800" dirty="0">
                <a:effectLst/>
                <a:latin typeface="Calibri" panose="020F0502020204030204" pitchFamily="34" charset="0"/>
                <a:ea typeface="Calibri" panose="020F0502020204030204" pitchFamily="34" charset="0"/>
              </a:rPr>
              <a:t>, Old High German doh, German </a:t>
            </a:r>
            <a:r>
              <a:rPr lang="en-GB" sz="1800" dirty="0" err="1">
                <a:effectLst/>
                <a:latin typeface="Calibri" panose="020F0502020204030204" pitchFamily="34" charset="0"/>
                <a:ea typeface="Calibri" panose="020F0502020204030204" pitchFamily="34" charset="0"/>
              </a:rPr>
              <a:t>doch</a:t>
            </a:r>
            <a:r>
              <a:rPr lang="en-GB" sz="1800" dirty="0">
                <a:effectLst/>
                <a:latin typeface="Calibri" panose="020F0502020204030204" pitchFamily="34" charset="0"/>
                <a:ea typeface="Calibri" panose="020F0502020204030204" pitchFamily="34" charset="0"/>
              </a:rPr>
              <a:t>), from PIE demonstrative pronoun *to- (see that). The evolution of the terminal sound did not follow laugh, tough, etc., though a tendency to end the word in "f" existed c. 1300-1750 and persists in dialects.</a:t>
            </a:r>
          </a:p>
          <a:p>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ORIGIN</a:t>
            </a:r>
          </a:p>
          <a:p>
            <a:r>
              <a:rPr lang="en-GB" sz="1800" dirty="0">
                <a:effectLst/>
                <a:latin typeface="Calibri" panose="020F0502020204030204" pitchFamily="34" charset="0"/>
                <a:ea typeface="Calibri" panose="020F0502020204030204" pitchFamily="34" charset="0"/>
              </a:rPr>
              <a:t>Old English </a:t>
            </a:r>
            <a:r>
              <a:rPr lang="en-GB" sz="1800" dirty="0" err="1">
                <a:effectLst/>
                <a:latin typeface="Calibri" panose="020F0502020204030204" pitchFamily="34" charset="0"/>
                <a:ea typeface="Calibri" panose="020F0502020204030204" pitchFamily="34" charset="0"/>
              </a:rPr>
              <a:t>thēah</a:t>
            </a:r>
            <a:r>
              <a:rPr lang="en-GB" sz="1800" dirty="0">
                <a:effectLst/>
                <a:latin typeface="Calibri" panose="020F0502020204030204" pitchFamily="34" charset="0"/>
                <a:ea typeface="Calibri" panose="020F0502020204030204" pitchFamily="34" charset="0"/>
              </a:rPr>
              <a:t>, of Germanic origin; related to Dutch and German </a:t>
            </a:r>
            <a:r>
              <a:rPr lang="en-GB" sz="1800" dirty="0" err="1">
                <a:effectLst/>
                <a:latin typeface="Calibri" panose="020F0502020204030204" pitchFamily="34" charset="0"/>
                <a:ea typeface="Calibri" panose="020F0502020204030204" pitchFamily="34" charset="0"/>
              </a:rPr>
              <a:t>doch</a:t>
            </a:r>
            <a:r>
              <a:rPr lang="en-GB" sz="1800" dirty="0">
                <a:effectLst/>
                <a:latin typeface="Calibri" panose="020F0502020204030204" pitchFamily="34" charset="0"/>
                <a:ea typeface="Calibri" panose="020F0502020204030204" pitchFamily="34" charset="0"/>
              </a:rPr>
              <a:t>; superseded in Middle English by forms from Old Norse </a:t>
            </a:r>
            <a:r>
              <a:rPr lang="en-GB" sz="1800" dirty="0" err="1">
                <a:effectLst/>
                <a:latin typeface="Calibri" panose="020F0502020204030204" pitchFamily="34" charset="0"/>
                <a:ea typeface="Calibri" panose="020F0502020204030204" pitchFamily="34" charset="0"/>
              </a:rPr>
              <a:t>thó</a:t>
            </a:r>
            <a:r>
              <a:rPr lang="en-GB" sz="1800" dirty="0">
                <a:effectLst/>
                <a:latin typeface="Calibri" panose="020F0502020204030204" pitchFamily="34" charset="0"/>
                <a:ea typeface="Calibri" panose="020F0502020204030204" pitchFamily="34" charset="0"/>
              </a:rPr>
              <a:t>, </a:t>
            </a:r>
            <a:r>
              <a:rPr lang="en-GB" sz="1800" dirty="0" err="1">
                <a:effectLst/>
                <a:latin typeface="Calibri" panose="020F0502020204030204" pitchFamily="34" charset="0"/>
                <a:ea typeface="Calibri" panose="020F0502020204030204" pitchFamily="34" charset="0"/>
              </a:rPr>
              <a:t>thau</a:t>
            </a:r>
            <a:r>
              <a:rPr lang="en-GB" sz="1800" dirty="0">
                <a:effectLst/>
                <a:latin typeface="Calibri" panose="020F0502020204030204" pitchFamily="34" charset="0"/>
                <a:ea typeface="Calibri" panose="020F0502020204030204" pitchFamily="34" charset="0"/>
              </a:rPr>
              <a:t>.</a:t>
            </a:r>
          </a:p>
          <a:p>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notice (v.)</a:t>
            </a:r>
          </a:p>
          <a:p>
            <a:r>
              <a:rPr lang="en-GB" sz="1800" dirty="0">
                <a:effectLst/>
                <a:latin typeface="Calibri" panose="020F0502020204030204" pitchFamily="34" charset="0"/>
                <a:ea typeface="Calibri" panose="020F0502020204030204" pitchFamily="34" charset="0"/>
              </a:rPr>
              <a:t>early 15c., "to notify, give notice of" (a sense obsolete since 17c.), from notice (n.). The sense of "to point out, refer to, remark upon" is from 1620s. The meaning "to take notice of, perceive, become aware of" is attested by 1757, but it was long execrated by purists in England as an Americanism (also occasionally as a </a:t>
            </a:r>
            <a:r>
              <a:rPr lang="en-GB" sz="1800" dirty="0" err="1">
                <a:effectLst/>
                <a:latin typeface="Calibri" panose="020F0502020204030204" pitchFamily="34" charset="0"/>
                <a:ea typeface="Calibri" panose="020F0502020204030204" pitchFamily="34" charset="0"/>
              </a:rPr>
              <a:t>Scottishism</a:t>
            </a:r>
            <a:r>
              <a:rPr lang="en-GB" sz="1800" dirty="0">
                <a:effectLst/>
                <a:latin typeface="Calibri" panose="020F0502020204030204" pitchFamily="34" charset="0"/>
                <a:ea typeface="Calibri" panose="020F0502020204030204" pitchFamily="34" charset="0"/>
              </a:rPr>
              <a:t>, the two offenses not being clearly distinguished). Ben Franklin noted it as one of the words (along with verbal uses of progress and advocate) that seemed to him to have become popular in America while he was absent in France during the Revolution. Related: Noticed; noticing.</a:t>
            </a:r>
          </a:p>
          <a:p>
            <a:endParaRPr lang="en-GB" sz="1800" dirty="0">
              <a:effectLst/>
              <a:latin typeface="Calibri" panose="020F0502020204030204" pitchFamily="34" charset="0"/>
              <a:ea typeface="Calibri" panose="020F0502020204030204" pitchFamily="34" charset="0"/>
            </a:endParaRPr>
          </a:p>
          <a:p>
            <a:r>
              <a:rPr lang="en-GB" sz="1800" dirty="0">
                <a:effectLst/>
                <a:latin typeface="Calibri" panose="020F0502020204030204" pitchFamily="34" charset="0"/>
                <a:ea typeface="Calibri" panose="020F0502020204030204" pitchFamily="34" charset="0"/>
              </a:rPr>
              <a:t>ORIGIN</a:t>
            </a:r>
          </a:p>
          <a:p>
            <a:r>
              <a:rPr lang="en-GB" sz="1800" dirty="0">
                <a:effectLst/>
                <a:latin typeface="Calibri" panose="020F0502020204030204" pitchFamily="34" charset="0"/>
                <a:ea typeface="Calibri" panose="020F0502020204030204" pitchFamily="34" charset="0"/>
              </a:rPr>
              <a:t>late Middle English (in notice): from Old French, from Latin notitia ‘being known’, from </a:t>
            </a:r>
            <a:r>
              <a:rPr lang="en-GB" sz="1800" dirty="0" err="1">
                <a:effectLst/>
                <a:latin typeface="Calibri" panose="020F0502020204030204" pitchFamily="34" charset="0"/>
                <a:ea typeface="Calibri" panose="020F0502020204030204" pitchFamily="34" charset="0"/>
              </a:rPr>
              <a:t>notus</a:t>
            </a:r>
            <a:r>
              <a:rPr lang="en-GB" sz="1800" dirty="0">
                <a:effectLst/>
                <a:latin typeface="Calibri" panose="020F0502020204030204" pitchFamily="34" charset="0"/>
                <a:ea typeface="Calibri" panose="020F0502020204030204" pitchFamily="34" charset="0"/>
              </a:rPr>
              <a:t> ‘known’ (see notion).</a:t>
            </a:r>
          </a:p>
          <a:p>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3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785652"/>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4800" i="1" dirty="0">
                <a:latin typeface="Twinkl Cursive Looped" panose="02000000000000000000" pitchFamily="2" charset="0"/>
              </a:rPr>
              <a:t>Find synonyms and antonyms of the challenge words. </a:t>
            </a:r>
            <a:endParaRPr lang="en-GB" sz="7200" i="1" dirty="0">
              <a:latin typeface="Twinkl Cursive Looped" panose="02000000000000000000" pitchFamily="2" charset="0"/>
            </a:endParaRPr>
          </a:p>
        </p:txBody>
      </p:sp>
    </p:spTree>
    <p:extLst>
      <p:ext uri="{BB962C8B-B14F-4D97-AF65-F5344CB8AC3E}">
        <p14:creationId xmlns:p14="http://schemas.microsoft.com/office/powerpoint/2010/main" val="4027390957"/>
      </p:ext>
    </p:extLst>
  </p:cSld>
  <p:clrMapOvr>
    <a:masterClrMapping/>
  </p:clrMapOvr>
</p:sld>
</file>

<file path=ppt/slides/slide3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2308324"/>
          </a:xfrm>
          <a:prstGeom prst="rect">
            <a:avLst/>
          </a:prstGeom>
          <a:noFill/>
        </p:spPr>
        <p:txBody>
          <a:bodyPr wrap="square" rtlCol="0">
            <a:spAutoFit/>
          </a:bodyPr>
          <a:lstStyle/>
          <a:p>
            <a:r>
              <a:rPr lang="en-GB" sz="7200" i="1" dirty="0">
                <a:latin typeface="Twinkl Cursive Looped" panose="02000000000000000000" pitchFamily="2" charset="0"/>
              </a:rPr>
              <a:t>Synonyms and antonyms for ‘though’…</a:t>
            </a:r>
          </a:p>
        </p:txBody>
      </p:sp>
    </p:spTree>
    <p:extLst>
      <p:ext uri="{BB962C8B-B14F-4D97-AF65-F5344CB8AC3E}">
        <p14:creationId xmlns:p14="http://schemas.microsoft.com/office/powerpoint/2010/main" val="1650253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duly</a:t>
            </a:r>
          </a:p>
        </p:txBody>
      </p:sp>
    </p:spTree>
    <p:extLst>
      <p:ext uri="{BB962C8B-B14F-4D97-AF65-F5344CB8AC3E}">
        <p14:creationId xmlns:p14="http://schemas.microsoft.com/office/powerpoint/2010/main" val="1859828371"/>
      </p:ext>
    </p:extLst>
  </p:cSld>
  <p:clrMapOvr>
    <a:masterClrMapping/>
  </p:clrMapOvr>
</p:sld>
</file>

<file path=ppt/slides/slide3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2308324"/>
          </a:xfrm>
          <a:prstGeom prst="rect">
            <a:avLst/>
          </a:prstGeom>
          <a:noFill/>
        </p:spPr>
        <p:txBody>
          <a:bodyPr wrap="square" rtlCol="0">
            <a:spAutoFit/>
          </a:bodyPr>
          <a:lstStyle/>
          <a:p>
            <a:r>
              <a:rPr lang="en-GB" sz="7200" i="1" dirty="0">
                <a:latin typeface="Twinkl Cursive Looped" panose="02000000000000000000" pitchFamily="2" charset="0"/>
              </a:rPr>
              <a:t>Synonyms and antonyms for ‘notice’…</a:t>
            </a:r>
          </a:p>
        </p:txBody>
      </p:sp>
    </p:spTree>
    <p:extLst>
      <p:ext uri="{BB962C8B-B14F-4D97-AF65-F5344CB8AC3E}">
        <p14:creationId xmlns:p14="http://schemas.microsoft.com/office/powerpoint/2010/main" val="12161612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duly</a:t>
            </a:r>
          </a:p>
        </p:txBody>
      </p:sp>
      <p:sp>
        <p:nvSpPr>
          <p:cNvPr id="3" name="Rectangle 2">
            <a:extLst>
              <a:ext uri="{FF2B5EF4-FFF2-40B4-BE49-F238E27FC236}">
                <a16:creationId xmlns:a16="http://schemas.microsoft.com/office/drawing/2014/main" id="{0366E0B6-702E-4814-82C6-08CA2D13F3C9}"/>
              </a:ext>
            </a:extLst>
          </p:cNvPr>
          <p:cNvSpPr/>
          <p:nvPr/>
        </p:nvSpPr>
        <p:spPr>
          <a:xfrm>
            <a:off x="6237517"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768826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duly</a:t>
            </a:r>
          </a:p>
        </p:txBody>
      </p:sp>
      <p:sp>
        <p:nvSpPr>
          <p:cNvPr id="3" name="Rectangle 2">
            <a:extLst>
              <a:ext uri="{FF2B5EF4-FFF2-40B4-BE49-F238E27FC236}">
                <a16:creationId xmlns:a16="http://schemas.microsoft.com/office/drawing/2014/main" id="{0366E0B6-702E-4814-82C6-08CA2D13F3C9}"/>
              </a:ext>
            </a:extLst>
          </p:cNvPr>
          <p:cNvSpPr/>
          <p:nvPr/>
        </p:nvSpPr>
        <p:spPr>
          <a:xfrm>
            <a:off x="6237517" y="3690258"/>
            <a:ext cx="685798"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4690" name="Picture 2" descr="Duly Noted Image Fummy">
            <a:extLst>
              <a:ext uri="{FF2B5EF4-FFF2-40B4-BE49-F238E27FC236}">
                <a16:creationId xmlns:a16="http://schemas.microsoft.com/office/drawing/2014/main" id="{BD407501-D892-8F61-BFB5-9C06048D19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999" y="375556"/>
            <a:ext cx="2231571" cy="2231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6572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wholly</a:t>
            </a:r>
          </a:p>
        </p:txBody>
      </p:sp>
    </p:spTree>
    <p:extLst>
      <p:ext uri="{BB962C8B-B14F-4D97-AF65-F5344CB8AC3E}">
        <p14:creationId xmlns:p14="http://schemas.microsoft.com/office/powerpoint/2010/main" val="13296100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wholly</a:t>
            </a:r>
          </a:p>
        </p:txBody>
      </p:sp>
      <p:sp>
        <p:nvSpPr>
          <p:cNvPr id="3" name="Rectangle 2">
            <a:extLst>
              <a:ext uri="{FF2B5EF4-FFF2-40B4-BE49-F238E27FC236}">
                <a16:creationId xmlns:a16="http://schemas.microsoft.com/office/drawing/2014/main" id="{AF057B79-A2F9-8CC8-D246-FC14A4DA4D85}"/>
              </a:ext>
            </a:extLst>
          </p:cNvPr>
          <p:cNvSpPr/>
          <p:nvPr/>
        </p:nvSpPr>
        <p:spPr>
          <a:xfrm>
            <a:off x="6645729" y="3690259"/>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531785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wholly</a:t>
            </a:r>
          </a:p>
        </p:txBody>
      </p:sp>
      <p:sp>
        <p:nvSpPr>
          <p:cNvPr id="3" name="Rectangle 2">
            <a:extLst>
              <a:ext uri="{FF2B5EF4-FFF2-40B4-BE49-F238E27FC236}">
                <a16:creationId xmlns:a16="http://schemas.microsoft.com/office/drawing/2014/main" id="{AF057B79-A2F9-8CC8-D246-FC14A4DA4D85}"/>
              </a:ext>
            </a:extLst>
          </p:cNvPr>
          <p:cNvSpPr/>
          <p:nvPr/>
        </p:nvSpPr>
        <p:spPr>
          <a:xfrm>
            <a:off x="6645729" y="3690259"/>
            <a:ext cx="767442" cy="87221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5714" name="Picture 2" descr="Image result for wholly clipart">
            <a:extLst>
              <a:ext uri="{FF2B5EF4-FFF2-40B4-BE49-F238E27FC236}">
                <a16:creationId xmlns:a16="http://schemas.microsoft.com/office/drawing/2014/main" id="{92A0ECBE-F684-E09E-B358-548B6A36A4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54" y="514350"/>
            <a:ext cx="2647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91287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truly</a:t>
            </a:r>
            <a:br>
              <a:rPr lang="en-GB" dirty="0">
                <a:latin typeface="Twinkl Cursive Looped" panose="02000000000000000000" pitchFamily="2" charset="0"/>
              </a:rPr>
            </a:br>
            <a:endParaRPr lang="en-GB" i="1" dirty="0">
              <a:latin typeface="Twinkl Cursive Looped" panose="02000000000000000000" pitchFamily="2" charset="0"/>
            </a:endParaRPr>
          </a:p>
        </p:txBody>
      </p:sp>
      <p:pic>
        <p:nvPicPr>
          <p:cNvPr id="3" name="Picture 2" descr="Image result for truly clipart">
            <a:extLst>
              <a:ext uri="{FF2B5EF4-FFF2-40B4-BE49-F238E27FC236}">
                <a16:creationId xmlns:a16="http://schemas.microsoft.com/office/drawing/2014/main" id="{5EEC0F40-1B9F-83D5-0F86-6271F4433E5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772"/>
          <a:stretch/>
        </p:blipFill>
        <p:spPr bwMode="auto">
          <a:xfrm>
            <a:off x="461963" y="478972"/>
            <a:ext cx="2886045" cy="12518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51816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truly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true (-e) + </a:t>
            </a:r>
            <a:r>
              <a:rPr lang="en-GB" dirty="0" err="1">
                <a:latin typeface="Twinkl Cursive Looped" panose="02000000000000000000" pitchFamily="2" charset="0"/>
              </a:rPr>
              <a:t>ly</a:t>
            </a:r>
            <a:r>
              <a:rPr lang="en-GB" dirty="0">
                <a:latin typeface="Twinkl Cursive Looped" panose="02000000000000000000" pitchFamily="2" charset="0"/>
              </a:rPr>
              <a:t> = truly</a:t>
            </a:r>
            <a:endParaRPr lang="en-GB" i="1" dirty="0">
              <a:latin typeface="Twinkl Cursive Looped" panose="02000000000000000000" pitchFamily="2" charset="0"/>
            </a:endParaRPr>
          </a:p>
        </p:txBody>
      </p:sp>
      <p:pic>
        <p:nvPicPr>
          <p:cNvPr id="6" name="Picture 2" descr="Image result for truly clipart">
            <a:extLst>
              <a:ext uri="{FF2B5EF4-FFF2-40B4-BE49-F238E27FC236}">
                <a16:creationId xmlns:a16="http://schemas.microsoft.com/office/drawing/2014/main" id="{51828ACC-DE87-B625-7E60-511ED4F711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772"/>
          <a:stretch/>
        </p:blipFill>
        <p:spPr bwMode="auto">
          <a:xfrm>
            <a:off x="461963" y="478972"/>
            <a:ext cx="2886045" cy="12518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5548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60450" y="4697354"/>
            <a:ext cx="10515600" cy="1481650"/>
          </a:xfrm>
        </p:spPr>
        <p:txBody>
          <a:bodyPr>
            <a:normAutofit fontScale="90000"/>
          </a:bodyPr>
          <a:lstStyle/>
          <a:p>
            <a:pPr algn="ctr"/>
            <a:r>
              <a:rPr lang="en-GB" dirty="0">
                <a:latin typeface="Twinkl Cursive Looped" panose="02000000000000000000" pitchFamily="2" charset="0"/>
              </a:rPr>
              <a:t>truly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true (-e) + </a:t>
            </a:r>
            <a:r>
              <a:rPr lang="en-GB" dirty="0" err="1">
                <a:latin typeface="Twinkl Cursive Looped" panose="02000000000000000000" pitchFamily="2" charset="0"/>
              </a:rPr>
              <a:t>ly</a:t>
            </a:r>
            <a:r>
              <a:rPr lang="en-GB" dirty="0">
                <a:latin typeface="Twinkl Cursive Looped" panose="02000000000000000000" pitchFamily="2" charset="0"/>
              </a:rPr>
              <a:t> = truly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in a truthful way.</a:t>
            </a:r>
            <a:endParaRPr lang="en-GB" i="1" dirty="0">
              <a:latin typeface="Twinkl Cursive Looped" panose="02000000000000000000" pitchFamily="2" charset="0"/>
            </a:endParaRPr>
          </a:p>
        </p:txBody>
      </p:sp>
      <p:pic>
        <p:nvPicPr>
          <p:cNvPr id="6" name="Picture 2" descr="Image result for truly clipart">
            <a:extLst>
              <a:ext uri="{FF2B5EF4-FFF2-40B4-BE49-F238E27FC236}">
                <a16:creationId xmlns:a16="http://schemas.microsoft.com/office/drawing/2014/main" id="{51828ACC-DE87-B625-7E60-511ED4F711E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1772"/>
          <a:stretch/>
        </p:blipFill>
        <p:spPr bwMode="auto">
          <a:xfrm>
            <a:off x="461963" y="478972"/>
            <a:ext cx="2886045" cy="12518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2770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duly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2704298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Duly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due (-e) + </a:t>
            </a:r>
            <a:r>
              <a:rPr lang="en-GB" dirty="0" err="1">
                <a:latin typeface="Twinkl Cursive Looped" panose="02000000000000000000" pitchFamily="2" charset="0"/>
              </a:rPr>
              <a:t>ly</a:t>
            </a:r>
            <a:r>
              <a:rPr lang="en-GB" dirty="0">
                <a:latin typeface="Twinkl Cursive Looped" panose="02000000000000000000" pitchFamily="2" charset="0"/>
              </a:rPr>
              <a:t> = duly</a:t>
            </a:r>
            <a:endParaRPr lang="en-GB" i="1" dirty="0">
              <a:latin typeface="Twinkl Cursive Looped" panose="02000000000000000000" pitchFamily="2" charset="0"/>
            </a:endParaRPr>
          </a:p>
        </p:txBody>
      </p:sp>
      <p:pic>
        <p:nvPicPr>
          <p:cNvPr id="6" name="Picture 2" descr="Duly Noted Image Fummy">
            <a:extLst>
              <a:ext uri="{FF2B5EF4-FFF2-40B4-BE49-F238E27FC236}">
                <a16:creationId xmlns:a16="http://schemas.microsoft.com/office/drawing/2014/main" id="{2136EA65-A701-6810-4829-3903D36298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999" y="375556"/>
            <a:ext cx="2231571" cy="2231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47995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27793" y="5000794"/>
            <a:ext cx="10515600" cy="1481650"/>
          </a:xfrm>
        </p:spPr>
        <p:txBody>
          <a:bodyPr>
            <a:normAutofit fontScale="90000"/>
          </a:bodyPr>
          <a:lstStyle/>
          <a:p>
            <a:pPr algn="ctr"/>
            <a:r>
              <a:rPr lang="en-GB" dirty="0">
                <a:latin typeface="Twinkl Cursive Looped" panose="02000000000000000000" pitchFamily="2" charset="0"/>
              </a:rPr>
              <a:t>Duly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due (-e) + </a:t>
            </a:r>
            <a:r>
              <a:rPr lang="en-GB" dirty="0" err="1">
                <a:latin typeface="Twinkl Cursive Looped" panose="02000000000000000000" pitchFamily="2" charset="0"/>
              </a:rPr>
              <a:t>ly</a:t>
            </a:r>
            <a:r>
              <a:rPr lang="en-GB" dirty="0">
                <a:latin typeface="Twinkl Cursive Looped" panose="02000000000000000000" pitchFamily="2" charset="0"/>
              </a:rPr>
              <a:t> = duly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-in accordance with what is required or appropriate.</a:t>
            </a:r>
            <a:endParaRPr lang="en-GB" i="1" dirty="0">
              <a:latin typeface="Twinkl Cursive Looped" panose="02000000000000000000" pitchFamily="2" charset="0"/>
            </a:endParaRPr>
          </a:p>
        </p:txBody>
      </p:sp>
      <p:pic>
        <p:nvPicPr>
          <p:cNvPr id="6" name="Picture 2" descr="Duly Noted Image Fummy">
            <a:extLst>
              <a:ext uri="{FF2B5EF4-FFF2-40B4-BE49-F238E27FC236}">
                <a16:creationId xmlns:a16="http://schemas.microsoft.com/office/drawing/2014/main" id="{2136EA65-A701-6810-4829-3903D36298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999" y="375556"/>
            <a:ext cx="2231571" cy="22315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83626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wholly</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45090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wholly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whole (-e) + </a:t>
            </a:r>
            <a:r>
              <a:rPr lang="en-GB" dirty="0" err="1">
                <a:latin typeface="Twinkl Cursive Looped" panose="02000000000000000000" pitchFamily="2" charset="0"/>
              </a:rPr>
              <a:t>ly</a:t>
            </a:r>
            <a:r>
              <a:rPr lang="en-GB" dirty="0">
                <a:latin typeface="Twinkl Cursive Looped" panose="02000000000000000000" pitchFamily="2" charset="0"/>
              </a:rPr>
              <a:t> = wholly</a:t>
            </a:r>
            <a:endParaRPr lang="en-GB" i="1" dirty="0">
              <a:latin typeface="Twinkl Cursive Looped" panose="02000000000000000000" pitchFamily="2" charset="0"/>
            </a:endParaRPr>
          </a:p>
        </p:txBody>
      </p:sp>
      <p:pic>
        <p:nvPicPr>
          <p:cNvPr id="6" name="Picture 2" descr="Image result for wholly clipart">
            <a:extLst>
              <a:ext uri="{FF2B5EF4-FFF2-40B4-BE49-F238E27FC236}">
                <a16:creationId xmlns:a16="http://schemas.microsoft.com/office/drawing/2014/main" id="{6C95B99E-D838-6138-155D-4A0259D3D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54" y="514350"/>
            <a:ext cx="2647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2359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76778" y="4718959"/>
            <a:ext cx="10515600" cy="1481650"/>
          </a:xfrm>
        </p:spPr>
        <p:txBody>
          <a:bodyPr>
            <a:normAutofit fontScale="90000"/>
          </a:bodyPr>
          <a:lstStyle/>
          <a:p>
            <a:pPr algn="ctr"/>
            <a:r>
              <a:rPr lang="en-GB" dirty="0">
                <a:latin typeface="Twinkl Cursive Looped" panose="02000000000000000000" pitchFamily="2" charset="0"/>
              </a:rPr>
              <a:t>wholly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whole (-e) + </a:t>
            </a:r>
            <a:r>
              <a:rPr lang="en-GB" dirty="0" err="1">
                <a:latin typeface="Twinkl Cursive Looped" panose="02000000000000000000" pitchFamily="2" charset="0"/>
              </a:rPr>
              <a:t>ly</a:t>
            </a:r>
            <a:r>
              <a:rPr lang="en-GB" dirty="0">
                <a:latin typeface="Twinkl Cursive Looped" panose="02000000000000000000" pitchFamily="2" charset="0"/>
              </a:rPr>
              <a:t> = wholly</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adverb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entirely / fully.</a:t>
            </a:r>
            <a:endParaRPr lang="en-GB" i="1" dirty="0">
              <a:latin typeface="Twinkl Cursive Looped" panose="02000000000000000000" pitchFamily="2" charset="0"/>
            </a:endParaRPr>
          </a:p>
        </p:txBody>
      </p:sp>
      <p:pic>
        <p:nvPicPr>
          <p:cNvPr id="6" name="Picture 2" descr="Image result for wholly clipart">
            <a:extLst>
              <a:ext uri="{FF2B5EF4-FFF2-40B4-BE49-F238E27FC236}">
                <a16:creationId xmlns:a16="http://schemas.microsoft.com/office/drawing/2014/main" id="{6C95B99E-D838-6138-155D-4A0259D3D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54" y="514350"/>
            <a:ext cx="264795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542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 speaks truly.</a:t>
            </a:r>
            <a:endParaRPr lang="en-GB" i="1" dirty="0"/>
          </a:p>
        </p:txBody>
      </p:sp>
    </p:spTree>
    <p:extLst>
      <p:ext uri="{BB962C8B-B14F-4D97-AF65-F5344CB8AC3E}">
        <p14:creationId xmlns:p14="http://schemas.microsoft.com/office/powerpoint/2010/main" val="16458747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 speaks _____.</a:t>
            </a:r>
            <a:endParaRPr lang="en-GB" i="1" dirty="0"/>
          </a:p>
        </p:txBody>
      </p:sp>
    </p:spTree>
    <p:extLst>
      <p:ext uri="{BB962C8B-B14F-4D97-AF65-F5344CB8AC3E}">
        <p14:creationId xmlns:p14="http://schemas.microsoft.com/office/powerpoint/2010/main" val="19862745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He speaks truly.</a:t>
            </a:r>
            <a:endParaRPr lang="en-GB" i="1" dirty="0"/>
          </a:p>
        </p:txBody>
      </p:sp>
    </p:spTree>
    <p:extLst>
      <p:ext uri="{BB962C8B-B14F-4D97-AF65-F5344CB8AC3E}">
        <p14:creationId xmlns:p14="http://schemas.microsoft.com/office/powerpoint/2010/main" val="403326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these challenge words?</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document was duly signed and authorised by the inspector. </a:t>
            </a:r>
            <a:endParaRPr lang="en-GB" i="1" dirty="0"/>
          </a:p>
        </p:txBody>
      </p:sp>
    </p:spTree>
    <p:extLst>
      <p:ext uri="{BB962C8B-B14F-4D97-AF65-F5344CB8AC3E}">
        <p14:creationId xmlns:p14="http://schemas.microsoft.com/office/powerpoint/2010/main" val="3326901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document was ____ signed and authorised by the inspector. </a:t>
            </a:r>
            <a:endParaRPr lang="en-GB" i="1" dirty="0"/>
          </a:p>
        </p:txBody>
      </p:sp>
    </p:spTree>
    <p:extLst>
      <p:ext uri="{BB962C8B-B14F-4D97-AF65-F5344CB8AC3E}">
        <p14:creationId xmlns:p14="http://schemas.microsoft.com/office/powerpoint/2010/main" val="31453386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A document was duly signed and authorised by the inspector. </a:t>
            </a:r>
            <a:endParaRPr lang="en-GB" i="1" dirty="0"/>
          </a:p>
        </p:txBody>
      </p:sp>
    </p:spTree>
    <p:extLst>
      <p:ext uri="{BB962C8B-B14F-4D97-AF65-F5344CB8AC3E}">
        <p14:creationId xmlns:p14="http://schemas.microsoft.com/office/powerpoint/2010/main" val="3039806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She found herself given over wholly to sensation. </a:t>
            </a:r>
            <a:endParaRPr lang="en-GB" i="1" dirty="0"/>
          </a:p>
        </p:txBody>
      </p:sp>
    </p:spTree>
    <p:extLst>
      <p:ext uri="{BB962C8B-B14F-4D97-AF65-F5344CB8AC3E}">
        <p14:creationId xmlns:p14="http://schemas.microsoft.com/office/powerpoint/2010/main" val="30707779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She found herself given over ______ to sensation. </a:t>
            </a:r>
            <a:endParaRPr lang="en-GB" i="1" dirty="0"/>
          </a:p>
        </p:txBody>
      </p:sp>
    </p:spTree>
    <p:extLst>
      <p:ext uri="{BB962C8B-B14F-4D97-AF65-F5344CB8AC3E}">
        <p14:creationId xmlns:p14="http://schemas.microsoft.com/office/powerpoint/2010/main" val="9663248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She found herself given over wholly to sensation. </a:t>
            </a:r>
            <a:endParaRPr lang="en-GB" i="1" dirty="0"/>
          </a:p>
        </p:txBody>
      </p:sp>
    </p:spTree>
    <p:extLst>
      <p:ext uri="{BB962C8B-B14F-4D97-AF65-F5344CB8AC3E}">
        <p14:creationId xmlns:p14="http://schemas.microsoft.com/office/powerpoint/2010/main" val="253884844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though</a:t>
            </a:r>
          </a:p>
        </p:txBody>
      </p:sp>
    </p:spTree>
    <p:extLst>
      <p:ext uri="{BB962C8B-B14F-4D97-AF65-F5344CB8AC3E}">
        <p14:creationId xmlns:p14="http://schemas.microsoft.com/office/powerpoint/2010/main" val="138999956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though</a:t>
            </a: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652646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though</a:t>
            </a: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pic>
        <p:nvPicPr>
          <p:cNvPr id="116738" name="Picture 2" descr="Image result for speaking queity clipart">
            <a:extLst>
              <a:ext uri="{FF2B5EF4-FFF2-40B4-BE49-F238E27FC236}">
                <a16:creationId xmlns:a16="http://schemas.microsoft.com/office/drawing/2014/main" id="{2149B0CE-FFE6-0212-F0BD-81D1A3A16C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014" y="285750"/>
            <a:ext cx="2286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4010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442130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897200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______ they were speaking quietly, they could still be heard.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080961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err="1">
                <a:latin typeface="Twinkl Cursive Looped" panose="02000000000000000000" pitchFamily="2" charset="0"/>
              </a:rPr>
              <a:t>Though</a:t>
            </a:r>
            <a:r>
              <a:rPr lang="en-GB" dirty="0">
                <a:latin typeface="Twinkl Cursive Looped" panose="02000000000000000000" pitchFamily="2" charset="0"/>
              </a:rPr>
              <a:t> they were speaking quietly, they could still be heard.</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0AEC5C0B-303C-4DC1-596E-77E1962E84B6}"/>
              </a:ext>
            </a:extLst>
          </p:cNvPr>
          <p:cNvSpPr/>
          <p:nvPr/>
        </p:nvSpPr>
        <p:spPr>
          <a:xfrm>
            <a:off x="1981198" y="3005985"/>
            <a:ext cx="2427516"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8193703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notice</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5854439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notice</a:t>
            </a: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spTree>
    <p:extLst>
      <p:ext uri="{BB962C8B-B14F-4D97-AF65-F5344CB8AC3E}">
        <p14:creationId xmlns:p14="http://schemas.microsoft.com/office/powerpoint/2010/main" val="30149482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notice</a:t>
            </a: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pic>
        <p:nvPicPr>
          <p:cNvPr id="118786" name="Picture 2" descr="Image result for notice clipart">
            <a:extLst>
              <a:ext uri="{FF2B5EF4-FFF2-40B4-BE49-F238E27FC236}">
                <a16:creationId xmlns:a16="http://schemas.microsoft.com/office/drawing/2014/main" id="{2CAFA69F-D0F0-673D-A354-2DBE9BF561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420" y="457200"/>
            <a:ext cx="2473779" cy="2240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463662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spTree>
    <p:extLst>
      <p:ext uri="{BB962C8B-B14F-4D97-AF65-F5344CB8AC3E}">
        <p14:creationId xmlns:p14="http://schemas.microsoft.com/office/powerpoint/2010/main" val="7259770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______ was very clear.</a:t>
            </a:r>
            <a:endParaRPr lang="en-GB" i="1" dirty="0"/>
          </a:p>
        </p:txBody>
      </p:sp>
    </p:spTree>
    <p:extLst>
      <p:ext uri="{BB962C8B-B14F-4D97-AF65-F5344CB8AC3E}">
        <p14:creationId xmlns:p14="http://schemas.microsoft.com/office/powerpoint/2010/main" val="3914055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notice was very clear.</a:t>
            </a:r>
            <a:endParaRPr lang="en-GB" i="1" dirty="0"/>
          </a:p>
        </p:txBody>
      </p:sp>
      <p:sp>
        <p:nvSpPr>
          <p:cNvPr id="3" name="Rectangle 2">
            <a:extLst>
              <a:ext uri="{FF2B5EF4-FFF2-40B4-BE49-F238E27FC236}">
                <a16:creationId xmlns:a16="http://schemas.microsoft.com/office/drawing/2014/main" id="{E9EE1D2E-DCC3-154C-F441-4D9F599893DA}"/>
              </a:ext>
            </a:extLst>
          </p:cNvPr>
          <p:cNvSpPr/>
          <p:nvPr/>
        </p:nvSpPr>
        <p:spPr>
          <a:xfrm>
            <a:off x="3418113" y="3632510"/>
            <a:ext cx="2002973" cy="815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8566239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their </a:t>
            </a:r>
            <a:br>
              <a:rPr lang="en-GB" dirty="0">
                <a:latin typeface="Twinkl Cursive Looped" panose="02000000000000000000" pitchFamily="2" charset="0"/>
              </a:rPr>
            </a:br>
            <a:r>
              <a:rPr lang="en-GB" dirty="0">
                <a:latin typeface="Twinkl Cursive Looped" panose="02000000000000000000" pitchFamily="2" charset="0"/>
              </a:rPr>
              <a:t>It was their ball.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75167140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40179" y="751115"/>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Tornadoes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truly biggest thunderstorms create tornadoes.  They’re a spinning column of air, shaped like a fully giant funnel.  Though called tornadoes, they are sometimes called twisters because of the way they look.  Tornadoes bring the world’s strongest winds.   In the USA, in tornado alley, there can be a tornado happening daily. </a:t>
            </a:r>
          </a:p>
        </p:txBody>
      </p:sp>
    </p:spTree>
    <p:extLst>
      <p:ext uri="{BB962C8B-B14F-4D97-AF65-F5344CB8AC3E}">
        <p14:creationId xmlns:p14="http://schemas.microsoft.com/office/powerpoint/2010/main" val="30133775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95943" y="938893"/>
            <a:ext cx="11511642"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Tornadoes</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truly</a:t>
            </a:r>
            <a:r>
              <a:rPr lang="en-GB" sz="4000" dirty="0">
                <a:solidFill>
                  <a:srgbClr val="000000"/>
                </a:solidFill>
                <a:effectLst/>
                <a:latin typeface="Twinkl Cursive Looped" panose="02000000000000000000" pitchFamily="2" charset="0"/>
                <a:ea typeface="Times New Roman" panose="02020603050405020304" pitchFamily="18" charset="0"/>
              </a:rPr>
              <a:t> biggest thunderstorms create tornadoes.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They’re</a:t>
            </a:r>
            <a:r>
              <a:rPr lang="en-GB" sz="4000" dirty="0">
                <a:solidFill>
                  <a:srgbClr val="000000"/>
                </a:solidFill>
                <a:effectLst/>
                <a:latin typeface="Twinkl Cursive Looped" panose="02000000000000000000" pitchFamily="2" charset="0"/>
                <a:ea typeface="Times New Roman" panose="02020603050405020304" pitchFamily="18" charset="0"/>
              </a:rPr>
              <a:t> a spinning column of air, shaped like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fully</a:t>
            </a:r>
            <a:r>
              <a:rPr lang="en-GB" sz="4000" dirty="0">
                <a:solidFill>
                  <a:srgbClr val="000000"/>
                </a:solidFill>
                <a:effectLst/>
                <a:latin typeface="Twinkl Cursive Looped" panose="02000000000000000000" pitchFamily="2" charset="0"/>
                <a:ea typeface="Times New Roman" panose="02020603050405020304" pitchFamily="18" charset="0"/>
              </a:rPr>
              <a:t> giant funnel.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Though</a:t>
            </a:r>
            <a:r>
              <a:rPr lang="en-GB" sz="4000" dirty="0">
                <a:solidFill>
                  <a:srgbClr val="000000"/>
                </a:solidFill>
                <a:effectLst/>
                <a:latin typeface="Twinkl Cursive Looped" panose="02000000000000000000" pitchFamily="2" charset="0"/>
                <a:ea typeface="Times New Roman" panose="02020603050405020304" pitchFamily="18" charset="0"/>
              </a:rPr>
              <a:t> called tornadoes, they are sometimes called twisters because of the way they look.  Tornadoes bring the world’s strongest winds.   In the USA, in tornado alley, there can be a tornado happening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daily</a:t>
            </a:r>
            <a:r>
              <a:rPr lang="en-GB" sz="4000" dirty="0">
                <a:solidFill>
                  <a:srgbClr val="000000"/>
                </a:solidFill>
                <a:effectLst/>
                <a:latin typeface="Twinkl Cursive Looped" panose="02000000000000000000" pitchFamily="2" charset="0"/>
                <a:ea typeface="Times New Roman" panose="02020603050405020304" pitchFamily="18" charset="0"/>
              </a:rPr>
              <a:t>. </a:t>
            </a:r>
          </a:p>
        </p:txBody>
      </p:sp>
    </p:spTree>
    <p:extLst>
      <p:ext uri="{BB962C8B-B14F-4D97-AF65-F5344CB8AC3E}">
        <p14:creationId xmlns:p14="http://schemas.microsoft.com/office/powerpoint/2010/main" val="282570944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993664" cy="2852737"/>
          </a:xfrm>
        </p:spPr>
        <p:txBody>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truly biggest thunderstorms create tornadoes.</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3  - Spring 1</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FD76F6C-E5BD-AE46-0361-9A3693AE6D0D}"/>
              </a:ext>
            </a:extLst>
          </p:cNvPr>
          <p:cNvPicPr>
            <a:picLocks noChangeAspect="1"/>
          </p:cNvPicPr>
          <p:nvPr/>
        </p:nvPicPr>
        <p:blipFill rotWithShape="1">
          <a:blip r:embed="rId2"/>
          <a:srcRect l="18884" t="24035" r="18571" b="7599"/>
          <a:stretch/>
        </p:blipFill>
        <p:spPr>
          <a:xfrm>
            <a:off x="146957" y="-1"/>
            <a:ext cx="11087100" cy="6813699"/>
          </a:xfrm>
          <a:prstGeom prst="rect">
            <a:avLst/>
          </a:prstGeom>
        </p:spPr>
      </p:pic>
    </p:spTree>
    <p:extLst>
      <p:ext uri="{BB962C8B-B14F-4D97-AF65-F5344CB8AC3E}">
        <p14:creationId xmlns:p14="http://schemas.microsoft.com/office/powerpoint/2010/main" val="261849194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01468302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these challenge words?</a:t>
            </a:r>
          </a:p>
        </p:txBody>
      </p:sp>
    </p:spTree>
    <p:extLst>
      <p:ext uri="{BB962C8B-B14F-4D97-AF65-F5344CB8AC3E}">
        <p14:creationId xmlns:p14="http://schemas.microsoft.com/office/powerpoint/2010/main" val="30569238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their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41212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their </a:t>
            </a:r>
            <a:br>
              <a:rPr lang="en-GB" dirty="0">
                <a:latin typeface="Twinkl Cursive Looped" panose="02000000000000000000" pitchFamily="2" charset="0"/>
              </a:rPr>
            </a:br>
            <a:r>
              <a:rPr lang="en-GB" dirty="0">
                <a:latin typeface="Twinkl Cursive Looped" panose="02000000000000000000" pitchFamily="2" charset="0"/>
              </a:rPr>
              <a:t>It was their ball. </a:t>
            </a:r>
            <a:endParaRPr lang="en-GB" i="1" dirty="0">
              <a:latin typeface="Twinkl Cursive Looped" panose="02000000000000000000" pitchFamily="2" charset="0"/>
            </a:endParaRPr>
          </a:p>
        </p:txBody>
      </p:sp>
      <p:pic>
        <p:nvPicPr>
          <p:cNvPr id="110594" name="Picture 2" descr="Image result for their ball clipart">
            <a:extLst>
              <a:ext uri="{FF2B5EF4-FFF2-40B4-BE49-F238E27FC236}">
                <a16:creationId xmlns:a16="http://schemas.microsoft.com/office/drawing/2014/main" id="{20A55E06-8355-3AE2-B284-8E79D08F7A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946" y="360589"/>
            <a:ext cx="19240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50345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their </a:t>
            </a:r>
            <a:br>
              <a:rPr lang="en-GB" dirty="0">
                <a:latin typeface="Twinkl Cursive Looped" panose="02000000000000000000" pitchFamily="2" charset="0"/>
              </a:rPr>
            </a:br>
            <a:r>
              <a:rPr lang="en-GB" dirty="0">
                <a:latin typeface="Twinkl Cursive Looped" panose="02000000000000000000" pitchFamily="2" charset="0"/>
              </a:rPr>
              <a:t>It was their ball. </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7760514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their </a:t>
            </a:r>
            <a:br>
              <a:rPr lang="en-GB" dirty="0">
                <a:latin typeface="Twinkl Cursive Looped" panose="02000000000000000000" pitchFamily="2" charset="0"/>
              </a:rPr>
            </a:br>
            <a:r>
              <a:rPr lang="en-GB" dirty="0">
                <a:latin typeface="Twinkl Cursive Looped" panose="02000000000000000000" pitchFamily="2" charset="0"/>
              </a:rPr>
              <a:t>It was their ball. </a:t>
            </a:r>
            <a:endParaRPr lang="en-GB" i="1" dirty="0">
              <a:latin typeface="Twinkl Cursive Looped" panose="02000000000000000000" pitchFamily="2" charset="0"/>
            </a:endParaRPr>
          </a:p>
        </p:txBody>
      </p:sp>
      <p:pic>
        <p:nvPicPr>
          <p:cNvPr id="110594" name="Picture 2" descr="Image result for their ball clipart">
            <a:extLst>
              <a:ext uri="{FF2B5EF4-FFF2-40B4-BE49-F238E27FC236}">
                <a16:creationId xmlns:a16="http://schemas.microsoft.com/office/drawing/2014/main" id="{20A55E06-8355-3AE2-B284-8E79D08F7A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946" y="360589"/>
            <a:ext cx="1924050" cy="1924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507430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a:t>
            </a:r>
          </a:p>
        </p:txBody>
      </p:sp>
    </p:spTree>
    <p:extLst>
      <p:ext uri="{BB962C8B-B14F-4D97-AF65-F5344CB8AC3E}">
        <p14:creationId xmlns:p14="http://schemas.microsoft.com/office/powerpoint/2010/main" val="168964233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a:t>
            </a:r>
            <a:br>
              <a:rPr lang="en-GB" dirty="0">
                <a:latin typeface="Twinkl Cursive Looped" panose="02000000000000000000" pitchFamily="2" charset="0"/>
              </a:rPr>
            </a:br>
            <a:r>
              <a:rPr lang="en-GB" dirty="0">
                <a:latin typeface="Twinkl Cursive Looped" panose="02000000000000000000" pitchFamily="2" charset="0"/>
              </a:rPr>
              <a:t>Over there it was raining. </a:t>
            </a:r>
            <a:endParaRPr lang="en-GB" i="1" dirty="0"/>
          </a:p>
        </p:txBody>
      </p:sp>
    </p:spTree>
    <p:extLst>
      <p:ext uri="{BB962C8B-B14F-4D97-AF65-F5344CB8AC3E}">
        <p14:creationId xmlns:p14="http://schemas.microsoft.com/office/powerpoint/2010/main" val="183822537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there</a:t>
            </a:r>
            <a:br>
              <a:rPr lang="en-GB" dirty="0">
                <a:latin typeface="Twinkl Cursive Looped" panose="02000000000000000000" pitchFamily="2" charset="0"/>
              </a:rPr>
            </a:br>
            <a:r>
              <a:rPr lang="en-GB" dirty="0">
                <a:latin typeface="Twinkl Cursive Looped" panose="02000000000000000000" pitchFamily="2" charset="0"/>
              </a:rPr>
              <a:t>Over there it was raining. </a:t>
            </a:r>
            <a:endParaRPr lang="en-GB" i="1" dirty="0"/>
          </a:p>
        </p:txBody>
      </p:sp>
      <p:pic>
        <p:nvPicPr>
          <p:cNvPr id="111618" name="Picture 2" descr="Image result for rain over there clipart">
            <a:extLst>
              <a:ext uri="{FF2B5EF4-FFF2-40B4-BE49-F238E27FC236}">
                <a16:creationId xmlns:a16="http://schemas.microsoft.com/office/drawing/2014/main" id="{4D4A4F9E-C2E5-853E-1B6E-C634B49D00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342" y="647020"/>
            <a:ext cx="23145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367686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they’re</a:t>
            </a:r>
          </a:p>
        </p:txBody>
      </p:sp>
    </p:spTree>
    <p:extLst>
      <p:ext uri="{BB962C8B-B14F-4D97-AF65-F5344CB8AC3E}">
        <p14:creationId xmlns:p14="http://schemas.microsoft.com/office/powerpoint/2010/main" val="315395117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they’re</a:t>
            </a:r>
            <a:br>
              <a:rPr lang="en-GB" dirty="0">
                <a:latin typeface="Twinkl Cursive Looped" panose="02000000000000000000" pitchFamily="2" charset="0"/>
              </a:rPr>
            </a:br>
            <a:r>
              <a:rPr lang="en-GB" dirty="0" err="1">
                <a:latin typeface="Twinkl Cursive Looped" panose="02000000000000000000" pitchFamily="2" charset="0"/>
              </a:rPr>
              <a:t>They’re</a:t>
            </a:r>
            <a:r>
              <a:rPr lang="en-GB" dirty="0">
                <a:latin typeface="Twinkl Cursive Looped" panose="02000000000000000000" pitchFamily="2" charset="0"/>
              </a:rPr>
              <a:t> happy. </a:t>
            </a:r>
            <a:endParaRPr lang="en-GB" i="1" dirty="0"/>
          </a:p>
        </p:txBody>
      </p:sp>
    </p:spTree>
    <p:extLst>
      <p:ext uri="{BB962C8B-B14F-4D97-AF65-F5344CB8AC3E}">
        <p14:creationId xmlns:p14="http://schemas.microsoft.com/office/powerpoint/2010/main" val="17591017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they’re</a:t>
            </a:r>
            <a:br>
              <a:rPr lang="en-GB" dirty="0">
                <a:latin typeface="Twinkl Cursive Looped" panose="02000000000000000000" pitchFamily="2" charset="0"/>
              </a:rPr>
            </a:br>
            <a:r>
              <a:rPr lang="en-GB" dirty="0" err="1">
                <a:latin typeface="Twinkl Cursive Looped" panose="02000000000000000000" pitchFamily="2" charset="0"/>
              </a:rPr>
              <a:t>They’re</a:t>
            </a:r>
            <a:r>
              <a:rPr lang="en-GB" dirty="0">
                <a:latin typeface="Twinkl Cursive Looped" panose="02000000000000000000" pitchFamily="2" charset="0"/>
              </a:rPr>
              <a:t> happy. </a:t>
            </a:r>
            <a:endParaRPr lang="en-GB" i="1" dirty="0"/>
          </a:p>
        </p:txBody>
      </p:sp>
      <p:pic>
        <p:nvPicPr>
          <p:cNvPr id="112642" name="Picture 2" descr="Image result for they're happy clipart">
            <a:extLst>
              <a:ext uri="{FF2B5EF4-FFF2-40B4-BE49-F238E27FC236}">
                <a16:creationId xmlns:a16="http://schemas.microsoft.com/office/drawing/2014/main" id="{FEDA3FB5-C7C3-D4C6-B154-10A7378D03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8291" y="416377"/>
            <a:ext cx="1481138" cy="20992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95705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prefix   auto-</a:t>
            </a:r>
          </a:p>
        </p:txBody>
      </p:sp>
    </p:spTree>
    <p:extLst>
      <p:ext uri="{BB962C8B-B14F-4D97-AF65-F5344CB8AC3E}">
        <p14:creationId xmlns:p14="http://schemas.microsoft.com/office/powerpoint/2010/main" val="29727936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auto - </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2566895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there</a:t>
            </a:r>
          </a:p>
        </p:txBody>
      </p:sp>
    </p:spTree>
    <p:extLst>
      <p:ext uri="{BB962C8B-B14F-4D97-AF65-F5344CB8AC3E}">
        <p14:creationId xmlns:p14="http://schemas.microsoft.com/office/powerpoint/2010/main" val="80091362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974439"/>
            <a:ext cx="10515600" cy="1481650"/>
          </a:xfrm>
        </p:spPr>
        <p:txBody>
          <a:bodyPr>
            <a:normAutofit fontScale="90000"/>
          </a:bodyPr>
          <a:lstStyle/>
          <a:p>
            <a:pPr algn="ctr"/>
            <a:r>
              <a:rPr lang="en-GB" u="sng" dirty="0">
                <a:latin typeface="Twinkl Cursive Looped" panose="02000000000000000000" pitchFamily="2" charset="0"/>
              </a:rPr>
              <a:t>auto - </a:t>
            </a:r>
            <a:br>
              <a:rPr lang="en-GB" dirty="0">
                <a:latin typeface="Twinkl Cursive Looped" panose="02000000000000000000" pitchFamily="2" charset="0"/>
              </a:rPr>
            </a:br>
            <a:r>
              <a:rPr lang="en-GB" dirty="0">
                <a:latin typeface="Twinkl Cursive Looped" panose="02000000000000000000" pitchFamily="2" charset="0"/>
              </a:rPr>
              <a:t>meaning self or own</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653241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68565" y="4392386"/>
            <a:ext cx="10515600" cy="1481650"/>
          </a:xfrm>
        </p:spPr>
        <p:txBody>
          <a:bodyPr>
            <a:normAutofit fontScale="90000"/>
          </a:bodyPr>
          <a:lstStyle/>
          <a:p>
            <a:pPr algn="ctr"/>
            <a:r>
              <a:rPr lang="en-GB" u="sng" dirty="0">
                <a:latin typeface="Twinkl Cursive Looped" panose="02000000000000000000" pitchFamily="2" charset="0"/>
              </a:rPr>
              <a:t>auto - </a:t>
            </a:r>
            <a:br>
              <a:rPr lang="en-GB" dirty="0">
                <a:latin typeface="Twinkl Cursive Looped" panose="02000000000000000000" pitchFamily="2" charset="0"/>
              </a:rPr>
            </a:br>
            <a:r>
              <a:rPr lang="en-GB" dirty="0">
                <a:latin typeface="Twinkl Cursive Looped" panose="02000000000000000000" pitchFamily="2" charset="0"/>
              </a:rPr>
              <a:t>meaning self or own</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The prefix auto- can be added to most root words without changes.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5636851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autofocus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1180370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autofocus</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376056" y="3821650"/>
            <a:ext cx="1567543" cy="6352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Autofocus Options (AF Mode)">
            <a:extLst>
              <a:ext uri="{FF2B5EF4-FFF2-40B4-BE49-F238E27FC236}">
                <a16:creationId xmlns:a16="http://schemas.microsoft.com/office/drawing/2014/main" id="{1AB64BB7-47B3-FE04-FD62-DE93907E9C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5" y="702809"/>
            <a:ext cx="2990850" cy="1533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44257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autopilot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6836450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autopilot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528457" y="3821650"/>
            <a:ext cx="1567543" cy="6352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 autopilot free vector eps, cdr, ai, svg vector illustration graphic art">
            <a:extLst>
              <a:ext uri="{FF2B5EF4-FFF2-40B4-BE49-F238E27FC236}">
                <a16:creationId xmlns:a16="http://schemas.microsoft.com/office/drawing/2014/main" id="{2104A18F-23F0-5F5F-F0DF-FC90C43505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984" y="340860"/>
            <a:ext cx="2543175" cy="1800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505822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autocorrect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4766914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autocorrect</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4294413" y="3806085"/>
            <a:ext cx="1567543" cy="6352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pell check clipart - Clip Art Library">
            <a:extLst>
              <a:ext uri="{FF2B5EF4-FFF2-40B4-BE49-F238E27FC236}">
                <a16:creationId xmlns:a16="http://schemas.microsoft.com/office/drawing/2014/main" id="{FCA63F26-1BF2-3699-D1CF-C5E98C8DFC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2" y="39801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06607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422900878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suffix</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ly</a:t>
            </a:r>
            <a:endParaRPr lang="en-GB" dirty="0">
              <a:latin typeface="Twinkl Cursive Looped" panose="02000000000000000000" pitchFamily="2" charset="0"/>
            </a:endParaRPr>
          </a:p>
        </p:txBody>
      </p:sp>
    </p:spTree>
    <p:extLst>
      <p:ext uri="{BB962C8B-B14F-4D97-AF65-F5344CB8AC3E}">
        <p14:creationId xmlns:p14="http://schemas.microsoft.com/office/powerpoint/2010/main" val="39615951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8522</TotalTime>
  <Words>3378</Words>
  <Application>Microsoft Office PowerPoint</Application>
  <PresentationFormat>Widescreen</PresentationFormat>
  <Paragraphs>446</Paragraphs>
  <Slides>320</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320</vt:i4>
      </vt:variant>
    </vt:vector>
  </HeadingPairs>
  <TitlesOfParts>
    <vt:vector size="325" baseType="lpstr">
      <vt:lpstr>Arial</vt:lpstr>
      <vt:lpstr>Calibri</vt:lpstr>
      <vt:lpstr>Calibri Light</vt:lpstr>
      <vt:lpstr>Twinkl Cursive Looped</vt:lpstr>
      <vt:lpstr>Office Theme</vt:lpstr>
      <vt:lpstr>Spelling Y3</vt:lpstr>
      <vt:lpstr>PowerPoint Presentation</vt:lpstr>
      <vt:lpstr>PowerPoint Presentation</vt:lpstr>
      <vt:lpstr>Let’s Revisit and Review…</vt:lpstr>
      <vt:lpstr>Do you remember these challenge words?</vt:lpstr>
      <vt:lpstr>their</vt:lpstr>
      <vt:lpstr>their  It was their ball. </vt:lpstr>
      <vt:lpstr>their  It was their ball. </vt:lpstr>
      <vt:lpstr>there</vt:lpstr>
      <vt:lpstr>there Over there it was raining. </vt:lpstr>
      <vt:lpstr>there Over there it was raining. </vt:lpstr>
      <vt:lpstr>they’re</vt:lpstr>
      <vt:lpstr>they’re They’re happy. </vt:lpstr>
      <vt:lpstr>they’re They’re happy. </vt:lpstr>
      <vt:lpstr>The prefix   auto-</vt:lpstr>
      <vt:lpstr>auto - </vt:lpstr>
      <vt:lpstr>auto -  meaning self or own</vt:lpstr>
      <vt:lpstr>auto -  meaning self or own  The prefix auto- can be added to most root words without changes.</vt:lpstr>
      <vt:lpstr>autograph</vt:lpstr>
      <vt:lpstr>autograph</vt:lpstr>
      <vt:lpstr>autobiography</vt:lpstr>
      <vt:lpstr>autobiography</vt:lpstr>
      <vt:lpstr>automatic</vt:lpstr>
      <vt:lpstr>automatic</vt:lpstr>
      <vt:lpstr>Let’s Teach and Practise</vt:lpstr>
      <vt:lpstr>The suffix -ly</vt:lpstr>
      <vt:lpstr>-ly</vt:lpstr>
      <vt:lpstr>-ly exceptions to the previous rules  </vt:lpstr>
      <vt:lpstr>truly</vt:lpstr>
      <vt:lpstr>truly</vt:lpstr>
      <vt:lpstr>truly</vt:lpstr>
      <vt:lpstr>duly</vt:lpstr>
      <vt:lpstr>duly</vt:lpstr>
      <vt:lpstr>duly</vt:lpstr>
      <vt:lpstr>wholly</vt:lpstr>
      <vt:lpstr>wholly</vt:lpstr>
      <vt:lpstr>wholly</vt:lpstr>
      <vt:lpstr>truly </vt:lpstr>
      <vt:lpstr>truly  true (-e) + ly = truly</vt:lpstr>
      <vt:lpstr>truly  true (-e) + ly = truly  adverb  Definition - in a truthful way.</vt:lpstr>
      <vt:lpstr>duly </vt:lpstr>
      <vt:lpstr>Duly  due (-e) + ly = duly</vt:lpstr>
      <vt:lpstr>Duly  due (-e) + ly = duly  adverb   Definition -in accordance with what is required or appropriate.</vt:lpstr>
      <vt:lpstr>wholly </vt:lpstr>
      <vt:lpstr>wholly   whole (-e) + ly = wholly</vt:lpstr>
      <vt:lpstr>wholly   whole (-e) + ly = wholly  adverb   Definition – entirely / fully.</vt:lpstr>
      <vt:lpstr>He speaks truly.</vt:lpstr>
      <vt:lpstr>He speaks _____.</vt:lpstr>
      <vt:lpstr>He speaks truly.</vt:lpstr>
      <vt:lpstr>A document was duly signed and authorised by the inspector. </vt:lpstr>
      <vt:lpstr>A document was ____ signed and authorised by the inspector. </vt:lpstr>
      <vt:lpstr>A document was duly signed and authorised by the inspector. </vt:lpstr>
      <vt:lpstr>She found herself given over wholly to sensation. </vt:lpstr>
      <vt:lpstr>She found herself given over ______ to sensation. </vt:lpstr>
      <vt:lpstr>She found herself given over wholly to sensation. </vt:lpstr>
      <vt:lpstr>New CHALLENGE words.</vt:lpstr>
      <vt:lpstr>though</vt:lpstr>
      <vt:lpstr>though Though they were speaking quietly, they could still be heard.</vt:lpstr>
      <vt:lpstr>though Though they were speaking quietly, they could still be heard.</vt:lpstr>
      <vt:lpstr> Though they were speaking quietly, they could still be heard.</vt:lpstr>
      <vt:lpstr> ______ they were speaking quietly, they could still be heard.</vt:lpstr>
      <vt:lpstr> Though they were speaking quietly, they could still be heard.</vt:lpstr>
      <vt:lpstr>notice</vt:lpstr>
      <vt:lpstr>notice The notice was very clear.</vt:lpstr>
      <vt:lpstr>notice The notice was very clear.</vt:lpstr>
      <vt:lpstr> The notice was very clear.</vt:lpstr>
      <vt:lpstr> The ______ was very clear.</vt:lpstr>
      <vt:lpstr> The notice was very clear.</vt:lpstr>
      <vt:lpstr>Let’s Practise and Apply.</vt:lpstr>
      <vt:lpstr>Can you spot the spelling rule words and the challenge words?</vt:lpstr>
      <vt:lpstr>Tornadoes  The truly biggest thunderstorms create tornadoes.  They’re a spinning column of air, shaped like a fully giant funnel.  Though called tornadoes, they are sometimes called twisters because of the way they look.  Tornadoes bring the world’s strongest winds.   In the USA, in tornado alley, there can be a tornado happening daily. </vt:lpstr>
      <vt:lpstr>Tornadoes  The truly biggest thunderstorms create tornadoes.  They’re a spinning column of air, shaped like a fully giant funnel.  Though called tornadoes, they are sometimes called twisters because of the way they look.  Tornadoes bring the world’s strongest winds.   In the USA, in tornado alley, there can be a tornado happening daily. </vt:lpstr>
      <vt:lpstr>Write this sentence as I dictate it to you.</vt:lpstr>
      <vt:lpstr>The truly biggest thunderstorms create tornadoes.</vt:lpstr>
      <vt:lpstr>PowerPoint Presentation</vt:lpstr>
      <vt:lpstr>PowerPoint Presentation</vt:lpstr>
      <vt:lpstr>Let’s Revisit and Review…</vt:lpstr>
      <vt:lpstr>Do you remember these challenge words?</vt:lpstr>
      <vt:lpstr>their</vt:lpstr>
      <vt:lpstr>their  It was their ball. </vt:lpstr>
      <vt:lpstr>their  It was their ball. </vt:lpstr>
      <vt:lpstr>there</vt:lpstr>
      <vt:lpstr>there Over there it was raining. </vt:lpstr>
      <vt:lpstr>there Over there it was raining. </vt:lpstr>
      <vt:lpstr>they’re</vt:lpstr>
      <vt:lpstr>they’re They’re happy. </vt:lpstr>
      <vt:lpstr>they’re They’re happy. </vt:lpstr>
      <vt:lpstr>The prefix   auto-</vt:lpstr>
      <vt:lpstr>auto - </vt:lpstr>
      <vt:lpstr>auto -  meaning self or own</vt:lpstr>
      <vt:lpstr>auto -  meaning self or own  The prefix auto- can be added to most root words without changes.</vt:lpstr>
      <vt:lpstr>autofocus</vt:lpstr>
      <vt:lpstr>autofocus</vt:lpstr>
      <vt:lpstr>autopilot</vt:lpstr>
      <vt:lpstr>autopilot</vt:lpstr>
      <vt:lpstr>autocorrect</vt:lpstr>
      <vt:lpstr>autocorrect</vt:lpstr>
      <vt:lpstr>Let’s Teach and Practise</vt:lpstr>
      <vt:lpstr>The suffix -ly</vt:lpstr>
      <vt:lpstr>-ly</vt:lpstr>
      <vt:lpstr>-ly exceptions to the previous rules  </vt:lpstr>
      <vt:lpstr>fully</vt:lpstr>
      <vt:lpstr>fully</vt:lpstr>
      <vt:lpstr>fully</vt:lpstr>
      <vt:lpstr>daily</vt:lpstr>
      <vt:lpstr>daily</vt:lpstr>
      <vt:lpstr>daily</vt:lpstr>
      <vt:lpstr>fully </vt:lpstr>
      <vt:lpstr>fully  full (-l) + ly = fully</vt:lpstr>
      <vt:lpstr>fully  full (-l) + ly = fully  adverb  Definition - completely or entirely; to the fullest extent.</vt:lpstr>
      <vt:lpstr>duly </vt:lpstr>
      <vt:lpstr>daily  day (-y +i) + ly = daily</vt:lpstr>
      <vt:lpstr>daily  day (-y +i) + ly = daily  adverb  Definition - every day.</vt:lpstr>
      <vt:lpstr>I  fully understand what our cat is telling us.</vt:lpstr>
      <vt:lpstr>I  _____ understand what our cat is telling us.</vt:lpstr>
      <vt:lpstr>I  fully understand what our cat is telling us.</vt:lpstr>
      <vt:lpstr>The museum is open daily. </vt:lpstr>
      <vt:lpstr>The museum is open _____. </vt:lpstr>
      <vt:lpstr>The museum is open daily. </vt:lpstr>
      <vt:lpstr>New CHALLENGE words.</vt:lpstr>
      <vt:lpstr>though</vt:lpstr>
      <vt:lpstr>though Though they were speaking quietly, they could still be heard.</vt:lpstr>
      <vt:lpstr>though Though they were speaking quietly, they could still be heard.</vt:lpstr>
      <vt:lpstr> Though they were speaking quietly, they could still be heard.</vt:lpstr>
      <vt:lpstr> ______ they were speaking quietly, they could still be heard.</vt:lpstr>
      <vt:lpstr> Though they were speaking quietly, they could still be heard.</vt:lpstr>
      <vt:lpstr>notice</vt:lpstr>
      <vt:lpstr>notice The notice was very clear.</vt:lpstr>
      <vt:lpstr>notice The notice was very clear.</vt:lpstr>
      <vt:lpstr> The notice was very clear.</vt:lpstr>
      <vt:lpstr> The ______ was very clear.</vt:lpstr>
      <vt:lpstr> The notice was very clear.</vt:lpstr>
      <vt:lpstr>Let’s Practise and Apply.</vt:lpstr>
      <vt:lpstr>Can you spot the spelling rule words and the challenge words?</vt:lpstr>
      <vt:lpstr>Tornadoes  The truly biggest thunderstorms create tornadoes.  They’re a spinning column of air, shaped like a fully giant funnel.  Though called tornadoes, they are sometimes called twisters because of the way they look.  Tornadoes bring the world’s strongest winds.   In the USA, in tornado alley, there can be a tornado happening daily. </vt:lpstr>
      <vt:lpstr>Tornadoes  The truly biggest thunderstorms create tornadoes.  They’re a spinning column of air, shaped like a fully giant funnel.  Though called tornadoes, they are sometimes called twisters because of the way they look.  Tornadoes bring the world’s strongest winds.   In the USA, in tornado alley, there can be a tornado happening daily. </vt:lpstr>
      <vt:lpstr>Write this sentence as I dictate it to you.</vt:lpstr>
      <vt:lpstr>They’re a spinning column of air, shaped like a fully giant funnel. </vt:lpstr>
      <vt:lpstr>PowerPoint Presentation</vt:lpstr>
      <vt:lpstr>PowerPoint Presentation</vt:lpstr>
      <vt:lpstr>Let’s Revisit and Review…</vt:lpstr>
      <vt:lpstr>Do you remember these challenge words?</vt:lpstr>
      <vt:lpstr>their</vt:lpstr>
      <vt:lpstr>their  It was their ball. </vt:lpstr>
      <vt:lpstr>their  It was their ball. </vt:lpstr>
      <vt:lpstr>there</vt:lpstr>
      <vt:lpstr>there Over there it was raining. </vt:lpstr>
      <vt:lpstr>there Over there it was raining. </vt:lpstr>
      <vt:lpstr>they’re</vt:lpstr>
      <vt:lpstr>they’re They’re happy. </vt:lpstr>
      <vt:lpstr>they’re They’re happy. </vt:lpstr>
      <vt:lpstr>The prefix   anti-</vt:lpstr>
      <vt:lpstr>anti - </vt:lpstr>
      <vt:lpstr>anti -  meaning against</vt:lpstr>
      <vt:lpstr>auto -  meaning against  The prefix anti- can be added to most root words without changes.</vt:lpstr>
      <vt:lpstr>antiseptic</vt:lpstr>
      <vt:lpstr>antiseptic</vt:lpstr>
      <vt:lpstr>anticlockwise</vt:lpstr>
      <vt:lpstr>anticlockwise</vt:lpstr>
      <vt:lpstr>antisocial</vt:lpstr>
      <vt:lpstr>antisocial</vt:lpstr>
      <vt:lpstr>Let’s Teach and Practise</vt:lpstr>
      <vt:lpstr>The suffix -ly</vt:lpstr>
      <vt:lpstr>-ly</vt:lpstr>
      <vt:lpstr>-ly exceptions to the previous rules  </vt:lpstr>
      <vt:lpstr>publicly</vt:lpstr>
      <vt:lpstr>publicly</vt:lpstr>
      <vt:lpstr>publicly</vt:lpstr>
      <vt:lpstr>dryly</vt:lpstr>
      <vt:lpstr>dryly</vt:lpstr>
      <vt:lpstr>dryly</vt:lpstr>
      <vt:lpstr>publicly </vt:lpstr>
      <vt:lpstr>publicly  public + ly = publicly</vt:lpstr>
      <vt:lpstr>publicly  public + ly = publicly  adverb  Definition - so as to be seen by other people; in public.</vt:lpstr>
      <vt:lpstr>dryly </vt:lpstr>
      <vt:lpstr>dryly  dry + ly = dryly</vt:lpstr>
      <vt:lpstr>dryly  dry + ly = dryly  adverb   Definition - in a dry way or condition.</vt:lpstr>
      <vt:lpstr>Some people weep publicly.</vt:lpstr>
      <vt:lpstr>Some people weep ________.</vt:lpstr>
      <vt:lpstr>Some people weep publicly.</vt:lpstr>
      <vt:lpstr>Evan swallowed dryly.</vt:lpstr>
      <vt:lpstr>Evan swallowed _____.</vt:lpstr>
      <vt:lpstr>Evan swallowed dryly.</vt:lpstr>
      <vt:lpstr>New CHALLENGE words.</vt:lpstr>
      <vt:lpstr>though</vt:lpstr>
      <vt:lpstr>though Though they were speaking quietly, they could still be heard.</vt:lpstr>
      <vt:lpstr>though Though they were speaking quietly, they could still be heard.</vt:lpstr>
      <vt:lpstr> Though they were speaking quietly, they could still be heard.</vt:lpstr>
      <vt:lpstr> ______ they were speaking quietly, they could still be heard.</vt:lpstr>
      <vt:lpstr> Though they were speaking quietly, they could still be heard.</vt:lpstr>
      <vt:lpstr>notice</vt:lpstr>
      <vt:lpstr>notice The notice was very clear.</vt:lpstr>
      <vt:lpstr>notice The notice was very clear.</vt:lpstr>
      <vt:lpstr> The notice was very clear.</vt:lpstr>
      <vt:lpstr> The ______ was very clear.</vt:lpstr>
      <vt:lpstr> The notice was very clear.</vt:lpstr>
      <vt:lpstr>Let’s Practise and Apply.</vt:lpstr>
      <vt:lpstr>Can you spot the spelling rule words and the challenge words?</vt:lpstr>
      <vt:lpstr>Tornadoes  The truly biggest thunderstorms create tornadoes.  They’re a spinning column of air, shaped like a fully giant funnel.  Though called tornadoes, they are sometimes called twisters because of the way they look.  Tornadoes bring the world’s strongest winds.   In the USA, in tornado alley, there can be a tornado happening daily. </vt:lpstr>
      <vt:lpstr>Tornadoes  The truly biggest thunderstorms create tornadoes.  They’re a spinning column of air, shaped like a fully giant funnel.  Though called tornadoes, they are sometimes called twisters because of the way they look.  Tornadoes bring the world’s strongest winds.   In the USA, in tornado alley, there can be a tornado happening daily. </vt:lpstr>
      <vt:lpstr>Write this sentence as I dictate it to you.</vt:lpstr>
      <vt:lpstr>Though called tornadoes, they are sometimes called twisters because of the way they look. </vt:lpstr>
      <vt:lpstr>PowerPoint Presentation</vt:lpstr>
      <vt:lpstr>PowerPoint Presentation</vt:lpstr>
      <vt:lpstr>Let’s Revisit and Review…</vt:lpstr>
      <vt:lpstr>Do you remember these challenge words?</vt:lpstr>
      <vt:lpstr>their</vt:lpstr>
      <vt:lpstr>their  It was their ball. </vt:lpstr>
      <vt:lpstr>their  It was their ball. </vt:lpstr>
      <vt:lpstr>there</vt:lpstr>
      <vt:lpstr>there Over there it was raining. </vt:lpstr>
      <vt:lpstr>there Over there it was raining. </vt:lpstr>
      <vt:lpstr>they’re</vt:lpstr>
      <vt:lpstr>they’re They’re happy. </vt:lpstr>
      <vt:lpstr>they’re They’re happy. </vt:lpstr>
      <vt:lpstr>anti -  meaning against</vt:lpstr>
      <vt:lpstr>auto -  meaning against  The prefix anti- can be added to most root words without changes.</vt:lpstr>
      <vt:lpstr>antidote</vt:lpstr>
      <vt:lpstr>antidote</vt:lpstr>
      <vt:lpstr>antibiotic</vt:lpstr>
      <vt:lpstr>antibiotic</vt:lpstr>
      <vt:lpstr>antigravity</vt:lpstr>
      <vt:lpstr>antigravity</vt:lpstr>
      <vt:lpstr>Let’s Teach and Practise</vt:lpstr>
      <vt:lpstr>The suffix -ly</vt:lpstr>
      <vt:lpstr>-ly</vt:lpstr>
      <vt:lpstr>-ly exceptions to the previous rules  </vt:lpstr>
      <vt:lpstr>slyly</vt:lpstr>
      <vt:lpstr>slyly</vt:lpstr>
      <vt:lpstr>slyly</vt:lpstr>
      <vt:lpstr>shyly</vt:lpstr>
      <vt:lpstr>shyly</vt:lpstr>
      <vt:lpstr>shyly</vt:lpstr>
      <vt:lpstr>coyly</vt:lpstr>
      <vt:lpstr>coyly</vt:lpstr>
      <vt:lpstr>coyly</vt:lpstr>
      <vt:lpstr>slyly </vt:lpstr>
      <vt:lpstr>slyly  sly + ly = slyly</vt:lpstr>
      <vt:lpstr>slyly  sly + ly = slyly  adverb  Definition - in a cunning and deceitful or manipulative manner. </vt:lpstr>
      <vt:lpstr>shyly </vt:lpstr>
      <vt:lpstr>shyly  shy + ly = shyly</vt:lpstr>
      <vt:lpstr>shyly  shy + ly = shyly  adverb   Definition - in a nervous or timid manner.</vt:lpstr>
      <vt:lpstr>coyly </vt:lpstr>
      <vt:lpstr>coyly   coy + ly = coyly</vt:lpstr>
      <vt:lpstr>coyly   coy + ly = coyly  adverb   Definition -in an outwardly shy or modest way that is intended to be alluring.</vt:lpstr>
      <vt:lpstr>They slyly manipulate situations to their own favour. </vt:lpstr>
      <vt:lpstr>They _____ manipulate situations to their own favour. </vt:lpstr>
      <vt:lpstr>They slyly manipulate situations to their own favour. </vt:lpstr>
      <vt:lpstr>She smiles _____, blushing a little. </vt:lpstr>
      <vt:lpstr>She smiles shyly, blushing a little. </vt:lpstr>
      <vt:lpstr>She smiles shyly, blushing a little. </vt:lpstr>
      <vt:lpstr>She smiles coyly for the camera. </vt:lpstr>
      <vt:lpstr>She smiles _____ for the camera. </vt:lpstr>
      <vt:lpstr>She smiles coyly for the camera. </vt:lpstr>
      <vt:lpstr>New CHALLENGE words.</vt:lpstr>
      <vt:lpstr>though</vt:lpstr>
      <vt:lpstr>though Though they were speaking quietly, they could still be heard.</vt:lpstr>
      <vt:lpstr>though Though they were speaking quietly, they could still be heard.</vt:lpstr>
      <vt:lpstr> Though they were speaking quietly, they could still be heard.</vt:lpstr>
      <vt:lpstr> ______ they were speaking quietly, they could still be heard.</vt:lpstr>
      <vt:lpstr> Though they were speaking quietly, they could still be heard.</vt:lpstr>
      <vt:lpstr>notice</vt:lpstr>
      <vt:lpstr>notice The notice was very clear.</vt:lpstr>
      <vt:lpstr>notice The notice was very clear.</vt:lpstr>
      <vt:lpstr> The notice was very clear.</vt:lpstr>
      <vt:lpstr> The ______ was very clear.</vt:lpstr>
      <vt:lpstr> The notice was very clear.</vt:lpstr>
      <vt:lpstr>Let’s Practise and Apply.</vt:lpstr>
      <vt:lpstr>Can you spot the spelling rule words and the challenge words?</vt:lpstr>
      <vt:lpstr>Tornadoes  The truly biggest thunderstorms create tornadoes.  They’re a spinning column of air, shaped like a fully giant funnel.  Though called tornadoes, they are sometimes called twisters because of the way they look.  Tornadoes bring the world’s strongest winds.   In the USA, in tornado alley, there can be a tornado happening daily. </vt:lpstr>
      <vt:lpstr>Tornadoes  The truly biggest thunderstorms create tornadoes.  They’re a spinning column of air, shaped like a fully giant funnel.  Though called tornadoes, they are sometimes called twisters because of the way they look.  Tornadoes bring the world’s strongest winds.   In the USA, in tornado alley, there can be a tornado happening daily. </vt:lpstr>
      <vt:lpstr>Write this sentence as I dictate it to you.</vt:lpstr>
      <vt:lpstr>In the USA, in tornado alley, there can be a tornado happening daily.</vt:lpstr>
      <vt:lpstr>PowerPoint Presentation</vt:lpstr>
      <vt:lpstr>PowerPoint Presentation</vt:lpstr>
      <vt:lpstr>Old challenge words…</vt:lpstr>
      <vt:lpstr>their</vt:lpstr>
      <vt:lpstr>there</vt:lpstr>
      <vt:lpstr>they’re</vt:lpstr>
      <vt:lpstr>Old spelling rule words…</vt:lpstr>
      <vt:lpstr>autograph</vt:lpstr>
      <vt:lpstr>autobiography</vt:lpstr>
      <vt:lpstr>automatic</vt:lpstr>
      <vt:lpstr>autofocus</vt:lpstr>
      <vt:lpstr>autopilot</vt:lpstr>
      <vt:lpstr>autocorrect</vt:lpstr>
      <vt:lpstr>antiseptic</vt:lpstr>
      <vt:lpstr>anticlockwise</vt:lpstr>
      <vt:lpstr>antisocial </vt:lpstr>
      <vt:lpstr>antidote</vt:lpstr>
      <vt:lpstr>antibiotic</vt:lpstr>
      <vt:lpstr>antigravity</vt:lpstr>
      <vt:lpstr>New spelling rule words…</vt:lpstr>
      <vt:lpstr>truly</vt:lpstr>
      <vt:lpstr>duly</vt:lpstr>
      <vt:lpstr>wholly</vt:lpstr>
      <vt:lpstr>fully</vt:lpstr>
      <vt:lpstr>daily</vt:lpstr>
      <vt:lpstr>publicly</vt:lpstr>
      <vt:lpstr>dryly</vt:lpstr>
      <vt:lpstr>slyly</vt:lpstr>
      <vt:lpstr>shyly </vt:lpstr>
      <vt:lpstr>coyly</vt:lpstr>
      <vt:lpstr>New challenge words…</vt:lpstr>
      <vt:lpstr>though</vt:lpstr>
      <vt:lpstr>notice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8</cp:revision>
  <cp:lastPrinted>2022-05-27T07:40:55Z</cp:lastPrinted>
  <dcterms:created xsi:type="dcterms:W3CDTF">2022-03-23T13:56:57Z</dcterms:created>
  <dcterms:modified xsi:type="dcterms:W3CDTF">2022-10-25T15:54:31Z</dcterms:modified>
</cp:coreProperties>
</file>