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5"/>
  </p:notesMasterIdLst>
  <p:sldIdLst>
    <p:sldId id="256" r:id="rId2"/>
    <p:sldId id="322" r:id="rId3"/>
    <p:sldId id="1428" r:id="rId4"/>
    <p:sldId id="2391" r:id="rId5"/>
    <p:sldId id="2392" r:id="rId6"/>
    <p:sldId id="334" r:id="rId7"/>
    <p:sldId id="336" r:id="rId8"/>
    <p:sldId id="335" r:id="rId9"/>
    <p:sldId id="337" r:id="rId10"/>
    <p:sldId id="338" r:id="rId11"/>
    <p:sldId id="339" r:id="rId12"/>
    <p:sldId id="340" r:id="rId13"/>
    <p:sldId id="259" r:id="rId14"/>
    <p:sldId id="260" r:id="rId15"/>
    <p:sldId id="261" r:id="rId16"/>
    <p:sldId id="262" r:id="rId17"/>
    <p:sldId id="278" r:id="rId18"/>
    <p:sldId id="910" r:id="rId19"/>
    <p:sldId id="263" r:id="rId20"/>
    <p:sldId id="279" r:id="rId21"/>
    <p:sldId id="909" r:id="rId22"/>
    <p:sldId id="264" r:id="rId23"/>
    <p:sldId id="280" r:id="rId24"/>
    <p:sldId id="908" r:id="rId25"/>
    <p:sldId id="2393" r:id="rId26"/>
    <p:sldId id="2394" r:id="rId27"/>
    <p:sldId id="2395" r:id="rId28"/>
    <p:sldId id="2396" r:id="rId29"/>
    <p:sldId id="2397" r:id="rId30"/>
    <p:sldId id="2398" r:id="rId31"/>
    <p:sldId id="898" r:id="rId32"/>
    <p:sldId id="2399" r:id="rId33"/>
    <p:sldId id="2400" r:id="rId34"/>
    <p:sldId id="901" r:id="rId35"/>
    <p:sldId id="2401" r:id="rId36"/>
    <p:sldId id="903" r:id="rId37"/>
    <p:sldId id="904" r:id="rId38"/>
    <p:sldId id="2408" r:id="rId39"/>
    <p:sldId id="915" r:id="rId40"/>
    <p:sldId id="916" r:id="rId41"/>
    <p:sldId id="623" r:id="rId42"/>
    <p:sldId id="918" r:id="rId43"/>
    <p:sldId id="917" r:id="rId44"/>
    <p:sldId id="300" r:id="rId45"/>
    <p:sldId id="920" r:id="rId46"/>
    <p:sldId id="919" r:id="rId47"/>
    <p:sldId id="2409" r:id="rId48"/>
    <p:sldId id="2410" r:id="rId49"/>
    <p:sldId id="2411" r:id="rId50"/>
    <p:sldId id="921" r:id="rId51"/>
    <p:sldId id="922" r:id="rId52"/>
    <p:sldId id="923" r:id="rId53"/>
    <p:sldId id="2412" r:id="rId54"/>
    <p:sldId id="2413" r:id="rId55"/>
    <p:sldId id="924" r:id="rId56"/>
    <p:sldId id="314" r:id="rId57"/>
    <p:sldId id="925" r:id="rId58"/>
    <p:sldId id="315" r:id="rId59"/>
    <p:sldId id="304" r:id="rId60"/>
    <p:sldId id="318" r:id="rId61"/>
    <p:sldId id="2414" r:id="rId62"/>
    <p:sldId id="2416" r:id="rId63"/>
    <p:sldId id="2417" r:id="rId64"/>
    <p:sldId id="2418" r:id="rId65"/>
    <p:sldId id="2415" r:id="rId66"/>
    <p:sldId id="323" r:id="rId67"/>
    <p:sldId id="2426" r:id="rId68"/>
    <p:sldId id="258" r:id="rId69"/>
    <p:sldId id="333" r:id="rId70"/>
    <p:sldId id="2454" r:id="rId71"/>
    <p:sldId id="2455" r:id="rId72"/>
    <p:sldId id="1165" r:id="rId73"/>
    <p:sldId id="2456" r:id="rId74"/>
    <p:sldId id="2457" r:id="rId75"/>
    <p:sldId id="2458" r:id="rId76"/>
    <p:sldId id="1166" r:id="rId77"/>
    <p:sldId id="2459" r:id="rId78"/>
    <p:sldId id="2460" r:id="rId79"/>
    <p:sldId id="2461" r:id="rId80"/>
    <p:sldId id="2462" r:id="rId81"/>
    <p:sldId id="2463" r:id="rId82"/>
    <p:sldId id="1167" r:id="rId83"/>
    <p:sldId id="2464" r:id="rId84"/>
    <p:sldId id="1168" r:id="rId85"/>
    <p:sldId id="2465" r:id="rId86"/>
    <p:sldId id="2466" r:id="rId87"/>
    <p:sldId id="2467" r:id="rId88"/>
    <p:sldId id="1169" r:id="rId89"/>
    <p:sldId id="267" r:id="rId90"/>
    <p:sldId id="905" r:id="rId91"/>
    <p:sldId id="906" r:id="rId92"/>
    <p:sldId id="907" r:id="rId93"/>
    <p:sldId id="896" r:id="rId94"/>
    <p:sldId id="897" r:id="rId95"/>
    <p:sldId id="1170" r:id="rId96"/>
    <p:sldId id="899" r:id="rId97"/>
    <p:sldId id="900" r:id="rId98"/>
    <p:sldId id="1171" r:id="rId99"/>
    <p:sldId id="902" r:id="rId100"/>
    <p:sldId id="1173" r:id="rId101"/>
    <p:sldId id="1172" r:id="rId102"/>
    <p:sldId id="294" r:id="rId103"/>
    <p:sldId id="1176" r:id="rId104"/>
    <p:sldId id="1175" r:id="rId105"/>
    <p:sldId id="2468" r:id="rId106"/>
    <p:sldId id="1178" r:id="rId107"/>
    <p:sldId id="1177" r:id="rId108"/>
    <p:sldId id="2469" r:id="rId109"/>
    <p:sldId id="1179" r:id="rId110"/>
    <p:sldId id="1180" r:id="rId111"/>
    <p:sldId id="303" r:id="rId112"/>
    <p:sldId id="306" r:id="rId113"/>
    <p:sldId id="307" r:id="rId114"/>
    <p:sldId id="1181" r:id="rId115"/>
    <p:sldId id="1182" r:id="rId116"/>
    <p:sldId id="1183" r:id="rId117"/>
    <p:sldId id="1184" r:id="rId118"/>
    <p:sldId id="309" r:id="rId119"/>
    <p:sldId id="310" r:id="rId120"/>
    <p:sldId id="1185" r:id="rId121"/>
    <p:sldId id="1186" r:id="rId122"/>
    <p:sldId id="1188" r:id="rId123"/>
    <p:sldId id="1187" r:id="rId124"/>
    <p:sldId id="2419" r:id="rId125"/>
    <p:sldId id="2420" r:id="rId126"/>
    <p:sldId id="2421" r:id="rId127"/>
    <p:sldId id="2422" r:id="rId128"/>
    <p:sldId id="2423" r:id="rId129"/>
    <p:sldId id="2424" r:id="rId130"/>
    <p:sldId id="2425" r:id="rId131"/>
    <p:sldId id="2427" r:id="rId132"/>
    <p:sldId id="2428" r:id="rId133"/>
    <p:sldId id="2470" r:id="rId134"/>
    <p:sldId id="2471" r:id="rId135"/>
    <p:sldId id="2472" r:id="rId136"/>
    <p:sldId id="2473" r:id="rId137"/>
    <p:sldId id="1455" r:id="rId138"/>
    <p:sldId id="2474" r:id="rId139"/>
    <p:sldId id="2475" r:id="rId140"/>
    <p:sldId id="2476" r:id="rId141"/>
    <p:sldId id="1456" r:id="rId142"/>
    <p:sldId id="1457" r:id="rId143"/>
    <p:sldId id="1458" r:id="rId144"/>
    <p:sldId id="1459" r:id="rId145"/>
    <p:sldId id="2480" r:id="rId146"/>
    <p:sldId id="2481" r:id="rId147"/>
    <p:sldId id="1460" r:id="rId148"/>
    <p:sldId id="2482" r:id="rId149"/>
    <p:sldId id="2483" r:id="rId150"/>
    <p:sldId id="1461" r:id="rId151"/>
    <p:sldId id="2484" r:id="rId152"/>
    <p:sldId id="2485" r:id="rId153"/>
    <p:sldId id="1462" r:id="rId154"/>
    <p:sldId id="2486" r:id="rId155"/>
    <p:sldId id="2487" r:id="rId156"/>
    <p:sldId id="2488" r:id="rId157"/>
    <p:sldId id="2489" r:id="rId158"/>
    <p:sldId id="2490" r:id="rId159"/>
    <p:sldId id="2491" r:id="rId160"/>
    <p:sldId id="1463" r:id="rId161"/>
    <p:sldId id="2492" r:id="rId162"/>
    <p:sldId id="2493" r:id="rId163"/>
    <p:sldId id="1464" r:id="rId164"/>
    <p:sldId id="2494" r:id="rId165"/>
    <p:sldId id="2495" r:id="rId166"/>
    <p:sldId id="1465" r:id="rId167"/>
    <p:sldId id="2496" r:id="rId168"/>
    <p:sldId id="1468" r:id="rId169"/>
    <p:sldId id="1467" r:id="rId170"/>
    <p:sldId id="2497" r:id="rId171"/>
    <p:sldId id="1471" r:id="rId172"/>
    <p:sldId id="1470" r:id="rId173"/>
    <p:sldId id="2498" r:id="rId174"/>
    <p:sldId id="1474" r:id="rId175"/>
    <p:sldId id="1473" r:id="rId176"/>
    <p:sldId id="2499" r:id="rId177"/>
    <p:sldId id="2500" r:id="rId178"/>
    <p:sldId id="2501" r:id="rId179"/>
    <p:sldId id="1475" r:id="rId180"/>
    <p:sldId id="1477" r:id="rId181"/>
    <p:sldId id="1476" r:id="rId182"/>
    <p:sldId id="1478" r:id="rId183"/>
    <p:sldId id="2502" r:id="rId184"/>
    <p:sldId id="2503" r:id="rId185"/>
    <p:sldId id="1479" r:id="rId186"/>
    <p:sldId id="1480" r:id="rId187"/>
    <p:sldId id="1482" r:id="rId188"/>
    <p:sldId id="1481" r:id="rId189"/>
    <p:sldId id="2429" r:id="rId190"/>
    <p:sldId id="2430" r:id="rId191"/>
    <p:sldId id="2431" r:id="rId192"/>
    <p:sldId id="2432" r:id="rId193"/>
    <p:sldId id="2433" r:id="rId194"/>
    <p:sldId id="2434" r:id="rId195"/>
    <p:sldId id="2435" r:id="rId196"/>
    <p:sldId id="2436" r:id="rId197"/>
    <p:sldId id="2437" r:id="rId198"/>
    <p:sldId id="2504" r:id="rId199"/>
    <p:sldId id="2505" r:id="rId200"/>
    <p:sldId id="1759" r:id="rId201"/>
    <p:sldId id="1760" r:id="rId202"/>
    <p:sldId id="1761" r:id="rId203"/>
    <p:sldId id="1765" r:id="rId204"/>
    <p:sldId id="1766" r:id="rId205"/>
    <p:sldId id="1767" r:id="rId206"/>
    <p:sldId id="605" r:id="rId207"/>
    <p:sldId id="606" r:id="rId208"/>
    <p:sldId id="607" r:id="rId209"/>
    <p:sldId id="1768" r:id="rId210"/>
    <p:sldId id="272" r:id="rId211"/>
    <p:sldId id="282" r:id="rId212"/>
    <p:sldId id="1769" r:id="rId213"/>
    <p:sldId id="1770" r:id="rId214"/>
    <p:sldId id="1771" r:id="rId215"/>
    <p:sldId id="1772" r:id="rId216"/>
    <p:sldId id="2506" r:id="rId217"/>
    <p:sldId id="2507" r:id="rId218"/>
    <p:sldId id="2508" r:id="rId219"/>
    <p:sldId id="2509" r:id="rId220"/>
    <p:sldId id="1773" r:id="rId221"/>
    <p:sldId id="2510" r:id="rId222"/>
    <p:sldId id="2511" r:id="rId223"/>
    <p:sldId id="1774" r:id="rId224"/>
    <p:sldId id="2512" r:id="rId225"/>
    <p:sldId id="2513" r:id="rId226"/>
    <p:sldId id="1775" r:id="rId227"/>
    <p:sldId id="2514" r:id="rId228"/>
    <p:sldId id="2515" r:id="rId229"/>
    <p:sldId id="1776" r:id="rId230"/>
    <p:sldId id="2516" r:id="rId231"/>
    <p:sldId id="1779" r:id="rId232"/>
    <p:sldId id="1778" r:id="rId233"/>
    <p:sldId id="2517" r:id="rId234"/>
    <p:sldId id="1782" r:id="rId235"/>
    <p:sldId id="1781" r:id="rId236"/>
    <p:sldId id="2518" r:id="rId237"/>
    <p:sldId id="1785" r:id="rId238"/>
    <p:sldId id="1784" r:id="rId239"/>
    <p:sldId id="2519" r:id="rId240"/>
    <p:sldId id="2520" r:id="rId241"/>
    <p:sldId id="2521" r:id="rId242"/>
    <p:sldId id="2522" r:id="rId243"/>
    <p:sldId id="2523" r:id="rId244"/>
    <p:sldId id="1787" r:id="rId245"/>
    <p:sldId id="1786" r:id="rId246"/>
    <p:sldId id="2524" r:id="rId247"/>
    <p:sldId id="2525" r:id="rId248"/>
    <p:sldId id="1788" r:id="rId249"/>
    <p:sldId id="1790" r:id="rId250"/>
    <p:sldId id="1789" r:id="rId251"/>
    <p:sldId id="1791" r:id="rId252"/>
    <p:sldId id="2438" r:id="rId253"/>
    <p:sldId id="2439" r:id="rId254"/>
    <p:sldId id="2440" r:id="rId255"/>
    <p:sldId id="2441" r:id="rId256"/>
    <p:sldId id="2442" r:id="rId257"/>
    <p:sldId id="2443" r:id="rId258"/>
    <p:sldId id="2444" r:id="rId259"/>
    <p:sldId id="2445" r:id="rId260"/>
    <p:sldId id="2446" r:id="rId261"/>
    <p:sldId id="2526" r:id="rId262"/>
    <p:sldId id="2527" r:id="rId263"/>
    <p:sldId id="2091" r:id="rId264"/>
    <p:sldId id="2092" r:id="rId265"/>
    <p:sldId id="2100" r:id="rId266"/>
    <p:sldId id="2097" r:id="rId267"/>
    <p:sldId id="2098" r:id="rId268"/>
    <p:sldId id="2101" r:id="rId269"/>
    <p:sldId id="2102" r:id="rId270"/>
    <p:sldId id="2103" r:id="rId271"/>
    <p:sldId id="2104" r:id="rId272"/>
    <p:sldId id="2065" r:id="rId273"/>
    <p:sldId id="2066" r:id="rId274"/>
    <p:sldId id="2067" r:id="rId275"/>
    <p:sldId id="2068" r:id="rId276"/>
    <p:sldId id="2069" r:id="rId277"/>
    <p:sldId id="2070" r:id="rId278"/>
    <p:sldId id="2071" r:id="rId279"/>
    <p:sldId id="2072" r:id="rId280"/>
    <p:sldId id="2073" r:id="rId281"/>
    <p:sldId id="2074" r:id="rId282"/>
    <p:sldId id="2528" r:id="rId283"/>
    <p:sldId id="2529" r:id="rId284"/>
    <p:sldId id="2530" r:id="rId285"/>
    <p:sldId id="2531" r:id="rId286"/>
    <p:sldId id="2532" r:id="rId287"/>
    <p:sldId id="2533" r:id="rId288"/>
    <p:sldId id="2105" r:id="rId289"/>
    <p:sldId id="2534" r:id="rId290"/>
    <p:sldId id="2535" r:id="rId291"/>
    <p:sldId id="2106" r:id="rId292"/>
    <p:sldId id="2536" r:id="rId293"/>
    <p:sldId id="2537" r:id="rId294"/>
    <p:sldId id="2107" r:id="rId295"/>
    <p:sldId id="2538" r:id="rId296"/>
    <p:sldId id="2110" r:id="rId297"/>
    <p:sldId id="2109" r:id="rId298"/>
    <p:sldId id="2539" r:id="rId299"/>
    <p:sldId id="2113" r:id="rId300"/>
    <p:sldId id="2112" r:id="rId301"/>
    <p:sldId id="2540" r:id="rId302"/>
    <p:sldId id="2116" r:id="rId303"/>
    <p:sldId id="2115" r:id="rId304"/>
    <p:sldId id="2541" r:id="rId305"/>
    <p:sldId id="2542" r:id="rId306"/>
    <p:sldId id="2543" r:id="rId307"/>
    <p:sldId id="2117" r:id="rId308"/>
    <p:sldId id="2118" r:id="rId309"/>
    <p:sldId id="2120" r:id="rId310"/>
    <p:sldId id="2119" r:id="rId311"/>
    <p:sldId id="2544" r:id="rId312"/>
    <p:sldId id="2545" r:id="rId313"/>
    <p:sldId id="2121" r:id="rId314"/>
    <p:sldId id="2122" r:id="rId315"/>
    <p:sldId id="2124" r:id="rId316"/>
    <p:sldId id="2123" r:id="rId317"/>
    <p:sldId id="2447" r:id="rId318"/>
    <p:sldId id="2448" r:id="rId319"/>
    <p:sldId id="2449" r:id="rId320"/>
    <p:sldId id="2450" r:id="rId321"/>
    <p:sldId id="2451" r:id="rId322"/>
    <p:sldId id="2452" r:id="rId323"/>
    <p:sldId id="2453" r:id="rId324"/>
  </p:sldIdLst>
  <p:sldSz cx="12192000" cy="6858000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4A74E9-3115-4401-AFF2-E5D4262D71E2}" v="11" dt="2022-10-25T16:32:11.7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1447" autoAdjust="0"/>
  </p:normalViewPr>
  <p:slideViewPr>
    <p:cSldViewPr snapToGrid="0">
      <p:cViewPr varScale="1">
        <p:scale>
          <a:sx n="59" d="100"/>
          <a:sy n="59" d="100"/>
        </p:scale>
        <p:origin x="11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presProps" Target="presProps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327" Type="http://schemas.openxmlformats.org/officeDocument/2006/relationships/viewProps" Target="viewProps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theme" Target="theme/theme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tableStyles" Target="tableStyle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microsoft.com/office/2016/11/relationships/changesInfo" Target="changesInfos/changesInfo1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notesMaster" Target="notesMasters/notesMaster1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Stokes" userId="3e5c5154-569e-4d81-aa91-4f91841cdfa9" providerId="ADAL" clId="{774A74E9-3115-4401-AFF2-E5D4262D71E2}"/>
    <pc:docChg chg="undo redo custSel addSld delSld modSld sldOrd">
      <pc:chgData name="Kelly Stokes" userId="3e5c5154-569e-4d81-aa91-4f91841cdfa9" providerId="ADAL" clId="{774A74E9-3115-4401-AFF2-E5D4262D71E2}" dt="2022-10-25T16:33:52.650" v="1159" actId="1076"/>
      <pc:docMkLst>
        <pc:docMk/>
      </pc:docMkLst>
      <pc:sldChg chg="modSp mod">
        <pc:chgData name="Kelly Stokes" userId="3e5c5154-569e-4d81-aa91-4f91841cdfa9" providerId="ADAL" clId="{774A74E9-3115-4401-AFF2-E5D4262D71E2}" dt="2022-10-25T15:56:42.272" v="1" actId="20577"/>
        <pc:sldMkLst>
          <pc:docMk/>
          <pc:sldMk cId="3945579917" sldId="256"/>
        </pc:sldMkLst>
        <pc:spChg chg="mod">
          <ac:chgData name="Kelly Stokes" userId="3e5c5154-569e-4d81-aa91-4f91841cdfa9" providerId="ADAL" clId="{774A74E9-3115-4401-AFF2-E5D4262D71E2}" dt="2022-10-25T15:56:42.272" v="1" actId="20577"/>
          <ac:spMkLst>
            <pc:docMk/>
            <pc:sldMk cId="3945579917" sldId="256"/>
            <ac:spMk id="3" creationId="{9B667196-C5B4-45FC-B5E8-3B190D7A595C}"/>
          </ac:spMkLst>
        </pc:spChg>
      </pc:sldChg>
      <pc:sldChg chg="del">
        <pc:chgData name="Kelly Stokes" userId="3e5c5154-569e-4d81-aa91-4f91841cdfa9" providerId="ADAL" clId="{774A74E9-3115-4401-AFF2-E5D4262D71E2}" dt="2022-10-25T15:57:00.530" v="5" actId="2696"/>
        <pc:sldMkLst>
          <pc:docMk/>
          <pc:sldMk cId="3786236930" sldId="25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148969883" sldId="26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645874759" sldId="294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761066700" sldId="303"/>
        </pc:sldMkLst>
      </pc:sldChg>
      <pc:sldChg chg="modSp mod">
        <pc:chgData name="Kelly Stokes" userId="3e5c5154-569e-4d81-aa91-4f91841cdfa9" providerId="ADAL" clId="{774A74E9-3115-4401-AFF2-E5D4262D71E2}" dt="2022-10-25T15:59:16.625" v="23" actId="20577"/>
        <pc:sldMkLst>
          <pc:docMk/>
          <pc:sldMk cId="476862613" sldId="304"/>
        </pc:sldMkLst>
        <pc:spChg chg="mod">
          <ac:chgData name="Kelly Stokes" userId="3e5c5154-569e-4d81-aa91-4f91841cdfa9" providerId="ADAL" clId="{774A74E9-3115-4401-AFF2-E5D4262D71E2}" dt="2022-10-25T15:59:16.625" v="23" actId="20577"/>
          <ac:spMkLst>
            <pc:docMk/>
            <pc:sldMk cId="476862613" sldId="304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389999566" sldId="30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965264669" sldId="30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58544395" sldId="309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014948232" sldId="310"/>
        </pc:sldMkLst>
      </pc:sldChg>
      <pc:sldChg chg="modSp mod">
        <pc:chgData name="Kelly Stokes" userId="3e5c5154-569e-4d81-aa91-4f91841cdfa9" providerId="ADAL" clId="{774A74E9-3115-4401-AFF2-E5D4262D71E2}" dt="2022-10-25T16:00:01.188" v="155" actId="1076"/>
        <pc:sldMkLst>
          <pc:docMk/>
          <pc:sldMk cId="2743821332" sldId="318"/>
        </pc:sldMkLst>
        <pc:spChg chg="mod">
          <ac:chgData name="Kelly Stokes" userId="3e5c5154-569e-4d81-aa91-4f91841cdfa9" providerId="ADAL" clId="{774A74E9-3115-4401-AFF2-E5D4262D71E2}" dt="2022-10-25T16:00:01.188" v="155" actId="1076"/>
          <ac:spMkLst>
            <pc:docMk/>
            <pc:sldMk cId="2743821332" sldId="31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5:56:45.787" v="3" actId="20577"/>
        <pc:sldMkLst>
          <pc:docMk/>
          <pc:sldMk cId="864376776" sldId="322"/>
        </pc:sldMkLst>
        <pc:spChg chg="mod">
          <ac:chgData name="Kelly Stokes" userId="3e5c5154-569e-4d81-aa91-4f91841cdfa9" providerId="ADAL" clId="{774A74E9-3115-4401-AFF2-E5D4262D71E2}" dt="2022-10-25T15:56:45.787" v="3" actId="20577"/>
          <ac:spMkLst>
            <pc:docMk/>
            <pc:sldMk cId="864376776" sldId="322"/>
            <ac:spMk id="2" creationId="{02FB8773-AD3E-2543-510F-CEE32E75C793}"/>
          </ac:spMkLst>
        </pc:spChg>
      </pc:sldChg>
      <pc:sldChg chg="modSp mod modNotesTx">
        <pc:chgData name="Kelly Stokes" userId="3e5c5154-569e-4d81-aa91-4f91841cdfa9" providerId="ADAL" clId="{774A74E9-3115-4401-AFF2-E5D4262D71E2}" dt="2022-10-25T16:03:54.925" v="401" actId="20577"/>
        <pc:sldMkLst>
          <pc:docMk/>
          <pc:sldMk cId="3634764576" sldId="323"/>
        </pc:sldMkLst>
        <pc:spChg chg="mod">
          <ac:chgData name="Kelly Stokes" userId="3e5c5154-569e-4d81-aa91-4f91841cdfa9" providerId="ADAL" clId="{774A74E9-3115-4401-AFF2-E5D4262D71E2}" dt="2022-10-25T16:03:51.081" v="400" actId="20577"/>
          <ac:spMkLst>
            <pc:docMk/>
            <pc:sldMk cId="3634764576" sldId="323"/>
            <ac:spMk id="2" creationId="{02FB8773-AD3E-2543-510F-CEE32E75C793}"/>
          </ac:spMkLst>
        </pc:spChg>
      </pc:sldChg>
      <pc:sldChg chg="del">
        <pc:chgData name="Kelly Stokes" userId="3e5c5154-569e-4d81-aa91-4f91841cdfa9" providerId="ADAL" clId="{774A74E9-3115-4401-AFF2-E5D4262D71E2}" dt="2022-10-25T16:00:08.212" v="157" actId="2696"/>
        <pc:sldMkLst>
          <pc:docMk/>
          <pc:sldMk cId="2534233594" sldId="331"/>
        </pc:sldMkLst>
      </pc:sldChg>
      <pc:sldChg chg="del">
        <pc:chgData name="Kelly Stokes" userId="3e5c5154-569e-4d81-aa91-4f91841cdfa9" providerId="ADAL" clId="{774A74E9-3115-4401-AFF2-E5D4262D71E2}" dt="2022-10-25T16:00:11.322" v="158" actId="2696"/>
        <pc:sldMkLst>
          <pc:docMk/>
          <pc:sldMk cId="958288502" sldId="332"/>
        </pc:sldMkLst>
      </pc:sldChg>
      <pc:sldChg chg="del">
        <pc:chgData name="Kelly Stokes" userId="3e5c5154-569e-4d81-aa91-4f91841cdfa9" providerId="ADAL" clId="{774A74E9-3115-4401-AFF2-E5D4262D71E2}" dt="2022-10-25T15:57:00.530" v="5" actId="2696"/>
        <pc:sldMkLst>
          <pc:docMk/>
          <pc:sldMk cId="234300410" sldId="33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625788919" sldId="55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66864438" sldId="55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221187074" sldId="55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16884084" sldId="55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12179683" sldId="55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13858259" sldId="55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118669830" sldId="55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48704156" sldId="55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413045715" sldId="55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38272345" sldId="55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50055451" sldId="56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44813666" sldId="56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42183891" sldId="56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80978058" sldId="56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64547850" sldId="56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06007093" sldId="56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24879269" sldId="56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05782854" sldId="56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06067830" sldId="56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045267707" sldId="56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28583464" sldId="57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74311952" sldId="57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31376148" sldId="57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792669322" sldId="57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378953568" sldId="57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670349578" sldId="57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304861550" sldId="58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301617929" sldId="58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94825332" sldId="58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81201419" sldId="58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468947006" sldId="58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37496174" sldId="59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558172481" sldId="59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35409816" sldId="59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22474783" sldId="59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08502788" sldId="59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63393091" sldId="59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86991875" sldId="59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27390957" sldId="598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2025548147" sldId="614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4125181694" sldId="615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2424799599" sldId="616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4509097" sldId="618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163235910" sldId="61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25843251" sldId="894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37044975" sldId="89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253660535" sldId="89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859828371" sldId="899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776882615" sldId="900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329610016" sldId="90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607385829" sldId="905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867376639" sldId="90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676013275" sldId="907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1455266611" sldId="911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1270429899" sldId="912"/>
        </pc:sldMkLst>
      </pc:sldChg>
      <pc:sldChg chg="del">
        <pc:chgData name="Kelly Stokes" userId="3e5c5154-569e-4d81-aa91-4f91841cdfa9" providerId="ADAL" clId="{774A74E9-3115-4401-AFF2-E5D4262D71E2}" dt="2022-10-25T16:07:09.865" v="423" actId="2696"/>
        <pc:sldMkLst>
          <pc:docMk/>
          <pc:sldMk cId="1730190645" sldId="913"/>
        </pc:sldMkLst>
      </pc:sldChg>
      <pc:sldChg chg="del">
        <pc:chgData name="Kelly Stokes" userId="3e5c5154-569e-4d81-aa91-4f91841cdfa9" providerId="ADAL" clId="{774A74E9-3115-4401-AFF2-E5D4262D71E2}" dt="2022-10-25T16:07:09.865" v="423" actId="2696"/>
        <pc:sldMkLst>
          <pc:docMk/>
          <pc:sldMk cId="2471132997" sldId="914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853178541" sldId="1173"/>
        </pc:sldMkLst>
      </pc:sldChg>
      <pc:sldChg chg="del">
        <pc:chgData name="Kelly Stokes" userId="3e5c5154-569e-4d81-aa91-4f91841cdfa9" providerId="ADAL" clId="{774A74E9-3115-4401-AFF2-E5D4262D71E2}" dt="2022-10-25T16:07:09.865" v="423" actId="2696"/>
        <pc:sldMkLst>
          <pc:docMk/>
          <pc:sldMk cId="664576992" sldId="1174"/>
        </pc:sldMkLst>
      </pc:sldChg>
      <pc:sldChg chg="del">
        <pc:chgData name="Kelly Stokes" userId="3e5c5154-569e-4d81-aa91-4f91841cdfa9" providerId="ADAL" clId="{774A74E9-3115-4401-AFF2-E5D4262D71E2}" dt="2022-10-25T16:00:15.202" v="159" actId="2696"/>
        <pc:sldMkLst>
          <pc:docMk/>
          <pc:sldMk cId="3013377508" sldId="118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50253430" sldId="1194"/>
        </pc:sldMkLst>
      </pc:sldChg>
      <pc:sldChg chg="addSp delSp modSp mod">
        <pc:chgData name="Kelly Stokes" userId="3e5c5154-569e-4d81-aa91-4f91841cdfa9" providerId="ADAL" clId="{774A74E9-3115-4401-AFF2-E5D4262D71E2}" dt="2022-10-25T15:57:27.026" v="10" actId="14100"/>
        <pc:sldMkLst>
          <pc:docMk/>
          <pc:sldMk cId="3756029056" sldId="1428"/>
        </pc:sldMkLst>
        <pc:picChg chg="del">
          <ac:chgData name="Kelly Stokes" userId="3e5c5154-569e-4d81-aa91-4f91841cdfa9" providerId="ADAL" clId="{774A74E9-3115-4401-AFF2-E5D4262D71E2}" dt="2022-10-25T15:56:47.726" v="4" actId="478"/>
          <ac:picMkLst>
            <pc:docMk/>
            <pc:sldMk cId="3756029056" sldId="1428"/>
            <ac:picMk id="8" creationId="{3FD76F6C-E5BD-AE46-0361-9A3693AE6D0D}"/>
          </ac:picMkLst>
        </pc:picChg>
        <pc:picChg chg="add mod modCrop">
          <ac:chgData name="Kelly Stokes" userId="3e5c5154-569e-4d81-aa91-4f91841cdfa9" providerId="ADAL" clId="{774A74E9-3115-4401-AFF2-E5D4262D71E2}" dt="2022-10-25T15:57:27.026" v="10" actId="14100"/>
          <ac:picMkLst>
            <pc:docMk/>
            <pc:sldMk cId="3756029056" sldId="1428"/>
            <ac:picMk id="10" creationId="{B1AA33E1-AB09-EA4F-086C-3D739A4ED961}"/>
          </ac:picMkLst>
        </pc:picChg>
      </pc:sldChg>
      <pc:sldChg chg="del">
        <pc:chgData name="Kelly Stokes" userId="3e5c5154-569e-4d81-aa91-4f91841cdfa9" providerId="ADAL" clId="{774A74E9-3115-4401-AFF2-E5D4262D71E2}" dt="2022-10-25T16:12:15.372" v="589" actId="2696"/>
        <pc:sldMkLst>
          <pc:docMk/>
          <pc:sldMk cId="2156429895" sldId="1466"/>
        </pc:sldMkLst>
      </pc:sldChg>
      <pc:sldChg chg="del">
        <pc:chgData name="Kelly Stokes" userId="3e5c5154-569e-4d81-aa91-4f91841cdfa9" providerId="ADAL" clId="{774A74E9-3115-4401-AFF2-E5D4262D71E2}" dt="2022-10-25T16:12:15.372" v="589" actId="2696"/>
        <pc:sldMkLst>
          <pc:docMk/>
          <pc:sldMk cId="4023918473" sldId="1469"/>
        </pc:sldMkLst>
      </pc:sldChg>
      <pc:sldChg chg="del">
        <pc:chgData name="Kelly Stokes" userId="3e5c5154-569e-4d81-aa91-4f91841cdfa9" providerId="ADAL" clId="{774A74E9-3115-4401-AFF2-E5D4262D71E2}" dt="2022-10-25T16:12:15.372" v="589" actId="2696"/>
        <pc:sldMkLst>
          <pc:docMk/>
          <pc:sldMk cId="495325625" sldId="1472"/>
        </pc:sldMkLst>
      </pc:sldChg>
      <pc:sldChg chg="del">
        <pc:chgData name="Kelly Stokes" userId="3e5c5154-569e-4d81-aa91-4f91841cdfa9" providerId="ADAL" clId="{774A74E9-3115-4401-AFF2-E5D4262D71E2}" dt="2022-10-25T16:00:05.066" v="156" actId="2696"/>
        <pc:sldMkLst>
          <pc:docMk/>
          <pc:sldMk cId="2825709445" sldId="1483"/>
        </pc:sldMkLst>
      </pc:sldChg>
      <pc:sldChg chg="del">
        <pc:chgData name="Kelly Stokes" userId="3e5c5154-569e-4d81-aa91-4f91841cdfa9" providerId="ADAL" clId="{774A74E9-3115-4401-AFF2-E5D4262D71E2}" dt="2022-10-25T16:16:37.529" v="728" actId="2696"/>
        <pc:sldMkLst>
          <pc:docMk/>
          <pc:sldMk cId="603600678" sldId="177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070777998" sldId="177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32690175" sldId="1779"/>
        </pc:sldMkLst>
      </pc:sldChg>
      <pc:sldChg chg="del">
        <pc:chgData name="Kelly Stokes" userId="3e5c5154-569e-4d81-aa91-4f91841cdfa9" providerId="ADAL" clId="{774A74E9-3115-4401-AFF2-E5D4262D71E2}" dt="2022-10-25T16:16:37.529" v="728" actId="2696"/>
        <pc:sldMkLst>
          <pc:docMk/>
          <pc:sldMk cId="2701341495" sldId="1780"/>
        </pc:sldMkLst>
      </pc:sldChg>
      <pc:sldChg chg="del">
        <pc:chgData name="Kelly Stokes" userId="3e5c5154-569e-4d81-aa91-4f91841cdfa9" providerId="ADAL" clId="{774A74E9-3115-4401-AFF2-E5D4262D71E2}" dt="2022-10-25T16:16:37.529" v="728" actId="2696"/>
        <pc:sldMkLst>
          <pc:docMk/>
          <pc:sldMk cId="3619787932" sldId="178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42905271" sldId="179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58145137" sldId="186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09185928" sldId="2065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313741313" sldId="206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800943922" sldId="206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89850767" sldId="206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95053757" sldId="2069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903407189" sldId="2070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512790554" sldId="2071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725669346" sldId="207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761022178" sldId="2073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027108000" sldId="207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711803705" sldId="208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54425705" sldId="208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68364505" sldId="208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575058229" sldId="2090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744213095" sldId="2091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751671408" sldId="209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800913626" sldId="209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572723271" sldId="209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87503458" sldId="2100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688074283" sldId="2101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4159498922" sldId="210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04779044" sldId="2103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65186643" sldId="2104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472856952" sldId="2105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675657273" sldId="210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49128750" sldId="2107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2383277097" sldId="210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403326218" sldId="2109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986274542" sldId="2110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3838362618" sldId="2111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03980643" sldId="211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145338660" sldId="2113"/>
        </pc:sldMkLst>
      </pc:sldChg>
      <pc:sldChg chg="del">
        <pc:chgData name="Kelly Stokes" userId="3e5c5154-569e-4d81-aa91-4f91841cdfa9" providerId="ADAL" clId="{774A74E9-3115-4401-AFF2-E5D4262D71E2}" dt="2022-10-25T16:30:50.060" v="954" actId="2696"/>
        <pc:sldMkLst>
          <pc:docMk/>
          <pc:sldMk cId="21454285" sldId="2114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38848443" sldId="2115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966324823" sldId="2116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904010268" sldId="2117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308972007" sldId="2118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481937035" sldId="2119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508096188" sldId="2120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2534636623" sldId="2121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725977097" sldId="2122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1785662394" sldId="2123"/>
        </pc:sldMkLst>
      </pc:sldChg>
      <pc:sldChg chg="del">
        <pc:chgData name="Kelly Stokes" userId="3e5c5154-569e-4d81-aa91-4f91841cdfa9" providerId="ADAL" clId="{774A74E9-3115-4401-AFF2-E5D4262D71E2}" dt="2022-10-25T15:59:10.405" v="12" actId="2696"/>
        <pc:sldMkLst>
          <pc:docMk/>
          <pc:sldMk cId="391405567" sldId="212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49453856" sldId="212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30193447" sldId="212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1671657" sldId="212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91992126" sldId="212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39987694" sldId="212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16161275" sldId="213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18491944" sldId="213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14683027" sldId="213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056923813" sldId="213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41212449" sldId="213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77605143" sldId="213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25074303" sldId="213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89642335" sldId="213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38225377" sldId="213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523676869" sldId="213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53951170" sldId="214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5910174" sldId="214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29570524" sldId="214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72793622" sldId="214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566895098" sldId="214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16532413" sldId="214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56368514" sldId="214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29008780" sldId="215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61595167" sldId="215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01208055" sldId="215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70808886" sldId="215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56546059" sldId="215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032375906" sldId="215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709573895" sldId="215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972971917" sldId="216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22719692" sldId="216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59338590" sldId="216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498886753" sldId="216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12493049" sldId="216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35046737" sldId="216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88245161" sldId="216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504393071" sldId="216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269633807" sldId="217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55012961" sldId="217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48048068" sldId="217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69021338" sldId="218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19666397" sldId="218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702602902" sldId="218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43169724" sldId="218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69008167" sldId="218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01955685" sldId="218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593325177" sldId="219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18836512" sldId="219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50120412" sldId="219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534549823" sldId="219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62393992" sldId="219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370158059" sldId="219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90730775" sldId="219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39231936" sldId="219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60934573" sldId="219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10071099" sldId="219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35076601" sldId="220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91636258" sldId="220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13855044" sldId="220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526732868" sldId="220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20662427" sldId="220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776716183" sldId="220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28835433" sldId="220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0015902" sldId="220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57338299" sldId="220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348338997" sldId="220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73866997" sldId="221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54229835" sldId="221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46695464" sldId="221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92265299" sldId="221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46779630" sldId="221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729435107" sldId="222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84000773" sldId="222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37036654" sldId="222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19574424" sldId="222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986506506" sldId="222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02880206" sldId="223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021428478" sldId="223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10903464" sldId="223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538362043" sldId="223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01029911" sldId="223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44118095" sldId="224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37100699" sldId="224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14657638" sldId="224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09659645" sldId="224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69435190" sldId="225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19333325" sldId="225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592683649" sldId="225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68413637" sldId="225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0259658" sldId="226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72555272" sldId="226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95394984" sldId="226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79216248" sldId="226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96298468" sldId="226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385551831" sldId="226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82915622" sldId="226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577031096" sldId="226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59830839" sldId="226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582172441" sldId="226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33099234" sldId="227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78305988" sldId="227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527292643" sldId="227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83923762" sldId="227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67747132" sldId="227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02660871" sldId="227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25481922" sldId="227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028794874" sldId="227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43156629" sldId="227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584754743" sldId="227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56733439" sldId="228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16614739" sldId="228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512552867" sldId="228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2794594" sldId="228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766561324" sldId="228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095028386" sldId="228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45382048" sldId="228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69493273" sldId="229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039123130" sldId="229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23028614" sldId="229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0397581" sldId="230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81937225" sldId="230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57853541" sldId="230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12794021" sldId="230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72361189" sldId="230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734616903" sldId="230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29263600" sldId="230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49598305" sldId="231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558689261" sldId="231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90361510" sldId="231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368379891" sldId="231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75275949" sldId="231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74611460" sldId="231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86233924" sldId="231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08439831" sldId="232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658571524" sldId="232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09348793" sldId="232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95288075" sldId="232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28620302" sldId="233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32278508" sldId="233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85119555" sldId="233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85333038" sldId="233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91768987" sldId="233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69089949" sldId="233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435060039" sldId="233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8645478" sldId="233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696478946" sldId="233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17014186" sldId="233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60910511" sldId="234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422923393" sldId="234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304024110" sldId="234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28324030" sldId="234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49056994" sldId="234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30353110" sldId="234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823733116" sldId="234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47669141" sldId="234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754066074" sldId="234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569686061" sldId="234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60314630" sldId="235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251388276" sldId="235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879928442" sldId="235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256848300" sldId="235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46742324" sldId="235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89044913" sldId="235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77261602" sldId="235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31003789" sldId="235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26681467" sldId="235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557749946" sldId="235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793965251" sldId="236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10791666" sldId="236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80129939" sldId="236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55726259" sldId="236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38984980" sldId="236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61889721" sldId="236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50576103" sldId="236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118748803" sldId="236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348223281" sldId="236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299136968" sldId="236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276591484" sldId="237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787870187" sldId="237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048585167" sldId="237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669779716" sldId="237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55778862" sldId="237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74657525" sldId="237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42670085" sldId="237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281415315" sldId="237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981220521" sldId="237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21605701" sldId="237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039419219" sldId="2380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15253862" sldId="2381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102700360" sldId="2382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84188578" sldId="2383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954749105" sldId="2384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493257835" sldId="2385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166151049" sldId="2386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3685264200" sldId="2387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40845315" sldId="2388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1819126894" sldId="2389"/>
        </pc:sldMkLst>
      </pc:sldChg>
      <pc:sldChg chg="del">
        <pc:chgData name="Kelly Stokes" userId="3e5c5154-569e-4d81-aa91-4f91841cdfa9" providerId="ADAL" clId="{774A74E9-3115-4401-AFF2-E5D4262D71E2}" dt="2022-10-25T16:04:42.604" v="402" actId="2696"/>
        <pc:sldMkLst>
          <pc:docMk/>
          <pc:sldMk cId="2946902617" sldId="2390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1283697287" sldId="2402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3582680575" sldId="2403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3274079161" sldId="2404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3577651612" sldId="2405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1034007994" sldId="2406"/>
        </pc:sldMkLst>
      </pc:sldChg>
      <pc:sldChg chg="del">
        <pc:chgData name="Kelly Stokes" userId="3e5c5154-569e-4d81-aa91-4f91841cdfa9" providerId="ADAL" clId="{774A74E9-3115-4401-AFF2-E5D4262D71E2}" dt="2022-10-25T15:58:22.691" v="11" actId="2696"/>
        <pc:sldMkLst>
          <pc:docMk/>
          <pc:sldMk cId="651454674" sldId="2407"/>
        </pc:sldMkLst>
      </pc:sldChg>
      <pc:sldChg chg="modSp add mod">
        <pc:chgData name="Kelly Stokes" userId="3e5c5154-569e-4d81-aa91-4f91841cdfa9" providerId="ADAL" clId="{774A74E9-3115-4401-AFF2-E5D4262D71E2}" dt="2022-10-25T16:01:14.744" v="203" actId="20577"/>
        <pc:sldMkLst>
          <pc:docMk/>
          <pc:sldMk cId="2172205948" sldId="2414"/>
        </pc:sldMkLst>
        <pc:spChg chg="mod">
          <ac:chgData name="Kelly Stokes" userId="3e5c5154-569e-4d81-aa91-4f91841cdfa9" providerId="ADAL" clId="{774A74E9-3115-4401-AFF2-E5D4262D71E2}" dt="2022-10-25T16:01:14.744" v="203" actId="20577"/>
          <ac:spMkLst>
            <pc:docMk/>
            <pc:sldMk cId="2172205948" sldId="2414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774A74E9-3115-4401-AFF2-E5D4262D71E2}" dt="2022-10-25T16:03:45.326" v="398" actId="13926"/>
        <pc:sldMkLst>
          <pc:docMk/>
          <pc:sldMk cId="2820472120" sldId="2415"/>
        </pc:sldMkLst>
        <pc:spChg chg="mod">
          <ac:chgData name="Kelly Stokes" userId="3e5c5154-569e-4d81-aa91-4f91841cdfa9" providerId="ADAL" clId="{774A74E9-3115-4401-AFF2-E5D4262D71E2}" dt="2022-10-25T16:03:45.326" v="398" actId="13926"/>
          <ac:spMkLst>
            <pc:docMk/>
            <pc:sldMk cId="2820472120" sldId="2415"/>
            <ac:spMk id="2" creationId="{52DA34BA-82FC-47C5-BCE1-BB65E08B92A1}"/>
          </ac:spMkLst>
        </pc:spChg>
      </pc:sldChg>
      <pc:sldChg chg="addSp delSp modSp add mod ord">
        <pc:chgData name="Kelly Stokes" userId="3e5c5154-569e-4d81-aa91-4f91841cdfa9" providerId="ADAL" clId="{774A74E9-3115-4401-AFF2-E5D4262D71E2}" dt="2022-10-25T16:02:22.073" v="291"/>
        <pc:sldMkLst>
          <pc:docMk/>
          <pc:sldMk cId="2224599381" sldId="2416"/>
        </pc:sldMkLst>
        <pc:spChg chg="mod">
          <ac:chgData name="Kelly Stokes" userId="3e5c5154-569e-4d81-aa91-4f91841cdfa9" providerId="ADAL" clId="{774A74E9-3115-4401-AFF2-E5D4262D71E2}" dt="2022-10-25T16:02:16.218" v="288" actId="1076"/>
          <ac:spMkLst>
            <pc:docMk/>
            <pc:sldMk cId="2224599381" sldId="2416"/>
            <ac:spMk id="2" creationId="{52DA34BA-82FC-47C5-BCE1-BB65E08B92A1}"/>
          </ac:spMkLst>
        </pc:spChg>
        <pc:spChg chg="add del">
          <ac:chgData name="Kelly Stokes" userId="3e5c5154-569e-4d81-aa91-4f91841cdfa9" providerId="ADAL" clId="{774A74E9-3115-4401-AFF2-E5D4262D71E2}" dt="2022-10-25T16:01:37.020" v="208" actId="22"/>
          <ac:spMkLst>
            <pc:docMk/>
            <pc:sldMk cId="2224599381" sldId="2416"/>
            <ac:spMk id="4" creationId="{9391BCFF-89AE-8B8E-5DB2-E16658D75120}"/>
          </ac:spMkLst>
        </pc:spChg>
      </pc:sldChg>
      <pc:sldChg chg="modSp add mod">
        <pc:chgData name="Kelly Stokes" userId="3e5c5154-569e-4d81-aa91-4f91841cdfa9" providerId="ADAL" clId="{774A74E9-3115-4401-AFF2-E5D4262D71E2}" dt="2022-10-25T16:02:57.894" v="351" actId="13926"/>
        <pc:sldMkLst>
          <pc:docMk/>
          <pc:sldMk cId="2198577355" sldId="2417"/>
        </pc:sldMkLst>
        <pc:spChg chg="mod">
          <ac:chgData name="Kelly Stokes" userId="3e5c5154-569e-4d81-aa91-4f91841cdfa9" providerId="ADAL" clId="{774A74E9-3115-4401-AFF2-E5D4262D71E2}" dt="2022-10-25T16:02:57.894" v="351" actId="13926"/>
          <ac:spMkLst>
            <pc:docMk/>
            <pc:sldMk cId="2198577355" sldId="2417"/>
            <ac:spMk id="2" creationId="{52DA34BA-82FC-47C5-BCE1-BB65E08B92A1}"/>
          </ac:spMkLst>
        </pc:spChg>
      </pc:sldChg>
      <pc:sldChg chg="modSp add mod">
        <pc:chgData name="Kelly Stokes" userId="3e5c5154-569e-4d81-aa91-4f91841cdfa9" providerId="ADAL" clId="{774A74E9-3115-4401-AFF2-E5D4262D71E2}" dt="2022-10-25T16:03:33.918" v="395" actId="313"/>
        <pc:sldMkLst>
          <pc:docMk/>
          <pc:sldMk cId="188200351" sldId="2418"/>
        </pc:sldMkLst>
        <pc:spChg chg="mod">
          <ac:chgData name="Kelly Stokes" userId="3e5c5154-569e-4d81-aa91-4f91841cdfa9" providerId="ADAL" clId="{774A74E9-3115-4401-AFF2-E5D4262D71E2}" dt="2022-10-25T16:03:33.918" v="395" actId="313"/>
          <ac:spMkLst>
            <pc:docMk/>
            <pc:sldMk cId="188200351" sldId="2418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8:25.079" v="456" actId="20577"/>
        <pc:sldMkLst>
          <pc:docMk/>
          <pc:sldMk cId="3721862431" sldId="2421"/>
        </pc:sldMkLst>
        <pc:spChg chg="mod">
          <ac:chgData name="Kelly Stokes" userId="3e5c5154-569e-4d81-aa91-4f91841cdfa9" providerId="ADAL" clId="{774A74E9-3115-4401-AFF2-E5D4262D71E2}" dt="2022-10-25T16:08:25.079" v="456" actId="20577"/>
          <ac:spMkLst>
            <pc:docMk/>
            <pc:sldMk cId="3721862431" sldId="242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9:16.129" v="494" actId="20577"/>
        <pc:sldMkLst>
          <pc:docMk/>
          <pc:sldMk cId="3028446113" sldId="2422"/>
        </pc:sldMkLst>
        <pc:spChg chg="mod">
          <ac:chgData name="Kelly Stokes" userId="3e5c5154-569e-4d81-aa91-4f91841cdfa9" providerId="ADAL" clId="{774A74E9-3115-4401-AFF2-E5D4262D71E2}" dt="2022-10-25T16:09:16.129" v="494" actId="20577"/>
          <ac:spMkLst>
            <pc:docMk/>
            <pc:sldMk cId="3028446113" sldId="242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9:44.222" v="532" actId="313"/>
        <pc:sldMkLst>
          <pc:docMk/>
          <pc:sldMk cId="4027208755" sldId="2423"/>
        </pc:sldMkLst>
        <pc:spChg chg="mod">
          <ac:chgData name="Kelly Stokes" userId="3e5c5154-569e-4d81-aa91-4f91841cdfa9" providerId="ADAL" clId="{774A74E9-3115-4401-AFF2-E5D4262D71E2}" dt="2022-10-25T16:09:44.222" v="532" actId="313"/>
          <ac:spMkLst>
            <pc:docMk/>
            <pc:sldMk cId="4027208755" sldId="242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10:41.287" v="586" actId="20577"/>
        <pc:sldMkLst>
          <pc:docMk/>
          <pc:sldMk cId="4097418823" sldId="2424"/>
        </pc:sldMkLst>
        <pc:spChg chg="mod">
          <ac:chgData name="Kelly Stokes" userId="3e5c5154-569e-4d81-aa91-4f91841cdfa9" providerId="ADAL" clId="{774A74E9-3115-4401-AFF2-E5D4262D71E2}" dt="2022-10-25T16:10:41.287" v="586" actId="20577"/>
          <ac:spMkLst>
            <pc:docMk/>
            <pc:sldMk cId="4097418823" sldId="242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8:36.297" v="459" actId="13926"/>
        <pc:sldMkLst>
          <pc:docMk/>
          <pc:sldMk cId="2807821844" sldId="2425"/>
        </pc:sldMkLst>
        <pc:spChg chg="mod">
          <ac:chgData name="Kelly Stokes" userId="3e5c5154-569e-4d81-aa91-4f91841cdfa9" providerId="ADAL" clId="{774A74E9-3115-4401-AFF2-E5D4262D71E2}" dt="2022-10-25T16:08:36.297" v="459" actId="13926"/>
          <ac:spMkLst>
            <pc:docMk/>
            <pc:sldMk cId="2807821844" sldId="2425"/>
            <ac:spMk id="2" creationId="{52DA34BA-82FC-47C5-BCE1-BB65E08B92A1}"/>
          </ac:spMkLst>
        </pc:spChg>
      </pc:sldChg>
      <pc:sldChg chg="addSp modSp new">
        <pc:chgData name="Kelly Stokes" userId="3e5c5154-569e-4d81-aa91-4f91841cdfa9" providerId="ADAL" clId="{774A74E9-3115-4401-AFF2-E5D4262D71E2}" dt="2022-10-25T16:05:18.917" v="404"/>
        <pc:sldMkLst>
          <pc:docMk/>
          <pc:sldMk cId="1111500453" sldId="2426"/>
        </pc:sldMkLst>
        <pc:picChg chg="add mod">
          <ac:chgData name="Kelly Stokes" userId="3e5c5154-569e-4d81-aa91-4f91841cdfa9" providerId="ADAL" clId="{774A74E9-3115-4401-AFF2-E5D4262D71E2}" dt="2022-10-25T16:05:18.917" v="404"/>
          <ac:picMkLst>
            <pc:docMk/>
            <pc:sldMk cId="1111500453" sldId="2426"/>
            <ac:picMk id="2" creationId="{A97E57B7-DE71-2BAF-44F0-823F6788E3A2}"/>
          </ac:picMkLst>
        </pc:picChg>
      </pc:sldChg>
      <pc:sldChg chg="modSp mod">
        <pc:chgData name="Kelly Stokes" userId="3e5c5154-569e-4d81-aa91-4f91841cdfa9" providerId="ADAL" clId="{774A74E9-3115-4401-AFF2-E5D4262D71E2}" dt="2022-10-25T16:05:30.874" v="410" actId="20577"/>
        <pc:sldMkLst>
          <pc:docMk/>
          <pc:sldMk cId="968966104" sldId="2427"/>
        </pc:sldMkLst>
        <pc:spChg chg="mod">
          <ac:chgData name="Kelly Stokes" userId="3e5c5154-569e-4d81-aa91-4f91841cdfa9" providerId="ADAL" clId="{774A74E9-3115-4401-AFF2-E5D4262D71E2}" dt="2022-10-25T16:05:30.874" v="410" actId="20577"/>
          <ac:spMkLst>
            <pc:docMk/>
            <pc:sldMk cId="968966104" sldId="2427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774A74E9-3115-4401-AFF2-E5D4262D71E2}" dt="2022-10-25T16:13:03.050" v="618" actId="20577"/>
        <pc:sldMkLst>
          <pc:docMk/>
          <pc:sldMk cId="2172974536" sldId="2431"/>
        </pc:sldMkLst>
        <pc:spChg chg="mod">
          <ac:chgData name="Kelly Stokes" userId="3e5c5154-569e-4d81-aa91-4f91841cdfa9" providerId="ADAL" clId="{774A74E9-3115-4401-AFF2-E5D4262D71E2}" dt="2022-10-25T16:13:03.050" v="618" actId="20577"/>
          <ac:spMkLst>
            <pc:docMk/>
            <pc:sldMk cId="2172974536" sldId="243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14:03.849" v="669" actId="313"/>
        <pc:sldMkLst>
          <pc:docMk/>
          <pc:sldMk cId="1966578983" sldId="2432"/>
        </pc:sldMkLst>
        <pc:spChg chg="mod">
          <ac:chgData name="Kelly Stokes" userId="3e5c5154-569e-4d81-aa91-4f91841cdfa9" providerId="ADAL" clId="{774A74E9-3115-4401-AFF2-E5D4262D71E2}" dt="2022-10-25T16:14:03.849" v="669" actId="313"/>
          <ac:spMkLst>
            <pc:docMk/>
            <pc:sldMk cId="1966578983" sldId="243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14:36.113" v="696" actId="20577"/>
        <pc:sldMkLst>
          <pc:docMk/>
          <pc:sldMk cId="300589038" sldId="2433"/>
        </pc:sldMkLst>
        <pc:spChg chg="mod">
          <ac:chgData name="Kelly Stokes" userId="3e5c5154-569e-4d81-aa91-4f91841cdfa9" providerId="ADAL" clId="{774A74E9-3115-4401-AFF2-E5D4262D71E2}" dt="2022-10-25T16:14:36.113" v="696" actId="20577"/>
          <ac:spMkLst>
            <pc:docMk/>
            <pc:sldMk cId="300589038" sldId="243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15:05.127" v="727" actId="20577"/>
        <pc:sldMkLst>
          <pc:docMk/>
          <pc:sldMk cId="994080128" sldId="2434"/>
        </pc:sldMkLst>
        <pc:spChg chg="mod">
          <ac:chgData name="Kelly Stokes" userId="3e5c5154-569e-4d81-aa91-4f91841cdfa9" providerId="ADAL" clId="{774A74E9-3115-4401-AFF2-E5D4262D71E2}" dt="2022-10-25T16:15:05.127" v="727" actId="20577"/>
          <ac:spMkLst>
            <pc:docMk/>
            <pc:sldMk cId="994080128" sldId="243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13:33.317" v="626" actId="13926"/>
        <pc:sldMkLst>
          <pc:docMk/>
          <pc:sldMk cId="2512049422" sldId="2435"/>
        </pc:sldMkLst>
        <pc:spChg chg="mod">
          <ac:chgData name="Kelly Stokes" userId="3e5c5154-569e-4d81-aa91-4f91841cdfa9" providerId="ADAL" clId="{774A74E9-3115-4401-AFF2-E5D4262D71E2}" dt="2022-10-25T16:13:33.317" v="626" actId="13926"/>
          <ac:spMkLst>
            <pc:docMk/>
            <pc:sldMk cId="2512049422" sldId="2435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5:40.106" v="415" actId="20577"/>
        <pc:sldMkLst>
          <pc:docMk/>
          <pc:sldMk cId="1925283340" sldId="2436"/>
        </pc:sldMkLst>
        <pc:spChg chg="mod">
          <ac:chgData name="Kelly Stokes" userId="3e5c5154-569e-4d81-aa91-4f91841cdfa9" providerId="ADAL" clId="{774A74E9-3115-4401-AFF2-E5D4262D71E2}" dt="2022-10-25T16:05:40.106" v="415" actId="20577"/>
          <ac:spMkLst>
            <pc:docMk/>
            <pc:sldMk cId="1925283340" sldId="2436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774A74E9-3115-4401-AFF2-E5D4262D71E2}" dt="2022-10-25T16:28:57.044" v="873" actId="20577"/>
        <pc:sldMkLst>
          <pc:docMk/>
          <pc:sldMk cId="1935727027" sldId="2440"/>
        </pc:sldMkLst>
        <pc:spChg chg="mod">
          <ac:chgData name="Kelly Stokes" userId="3e5c5154-569e-4d81-aa91-4f91841cdfa9" providerId="ADAL" clId="{774A74E9-3115-4401-AFF2-E5D4262D71E2}" dt="2022-10-25T16:28:57.044" v="873" actId="20577"/>
          <ac:spMkLst>
            <pc:docMk/>
            <pc:sldMk cId="1935727027" sldId="244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28:47.847" v="870" actId="20577"/>
        <pc:sldMkLst>
          <pc:docMk/>
          <pc:sldMk cId="1243782354" sldId="2441"/>
        </pc:sldMkLst>
        <pc:spChg chg="mod">
          <ac:chgData name="Kelly Stokes" userId="3e5c5154-569e-4d81-aa91-4f91841cdfa9" providerId="ADAL" clId="{774A74E9-3115-4401-AFF2-E5D4262D71E2}" dt="2022-10-25T16:28:47.847" v="870" actId="20577"/>
          <ac:spMkLst>
            <pc:docMk/>
            <pc:sldMk cId="1243782354" sldId="244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28:51.743" v="871" actId="20577"/>
        <pc:sldMkLst>
          <pc:docMk/>
          <pc:sldMk cId="3159827773" sldId="2442"/>
        </pc:sldMkLst>
        <pc:spChg chg="mod">
          <ac:chgData name="Kelly Stokes" userId="3e5c5154-569e-4d81-aa91-4f91841cdfa9" providerId="ADAL" clId="{774A74E9-3115-4401-AFF2-E5D4262D71E2}" dt="2022-10-25T16:28:51.743" v="871" actId="20577"/>
          <ac:spMkLst>
            <pc:docMk/>
            <pc:sldMk cId="3159827773" sldId="244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29:52.057" v="953" actId="20577"/>
        <pc:sldMkLst>
          <pc:docMk/>
          <pc:sldMk cId="3188453515" sldId="2443"/>
        </pc:sldMkLst>
        <pc:spChg chg="mod">
          <ac:chgData name="Kelly Stokes" userId="3e5c5154-569e-4d81-aa91-4f91841cdfa9" providerId="ADAL" clId="{774A74E9-3115-4401-AFF2-E5D4262D71E2}" dt="2022-10-25T16:29:52.057" v="953" actId="20577"/>
          <ac:spMkLst>
            <pc:docMk/>
            <pc:sldMk cId="3188453515" sldId="2443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27:04.899" v="755" actId="13926"/>
        <pc:sldMkLst>
          <pc:docMk/>
          <pc:sldMk cId="2582536920" sldId="2444"/>
        </pc:sldMkLst>
        <pc:spChg chg="mod">
          <ac:chgData name="Kelly Stokes" userId="3e5c5154-569e-4d81-aa91-4f91841cdfa9" providerId="ADAL" clId="{774A74E9-3115-4401-AFF2-E5D4262D71E2}" dt="2022-10-25T16:27:04.899" v="755" actId="13926"/>
          <ac:spMkLst>
            <pc:docMk/>
            <pc:sldMk cId="2582536920" sldId="2444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05:47.197" v="422" actId="20577"/>
        <pc:sldMkLst>
          <pc:docMk/>
          <pc:sldMk cId="1627747473" sldId="2445"/>
        </pc:sldMkLst>
        <pc:spChg chg="mod">
          <ac:chgData name="Kelly Stokes" userId="3e5c5154-569e-4d81-aa91-4f91841cdfa9" providerId="ADAL" clId="{774A74E9-3115-4401-AFF2-E5D4262D71E2}" dt="2022-10-25T16:05:47.197" v="422" actId="20577"/>
          <ac:spMkLst>
            <pc:docMk/>
            <pc:sldMk cId="1627747473" sldId="2445"/>
            <ac:spMk id="2" creationId="{02FB8773-AD3E-2543-510F-CEE32E75C793}"/>
          </ac:spMkLst>
        </pc:spChg>
      </pc:sldChg>
      <pc:sldChg chg="modSp mod">
        <pc:chgData name="Kelly Stokes" userId="3e5c5154-569e-4d81-aa91-4f91841cdfa9" providerId="ADAL" clId="{774A74E9-3115-4401-AFF2-E5D4262D71E2}" dt="2022-10-25T16:31:42.694" v="988" actId="20577"/>
        <pc:sldMkLst>
          <pc:docMk/>
          <pc:sldMk cId="1771894541" sldId="2449"/>
        </pc:sldMkLst>
        <pc:spChg chg="mod">
          <ac:chgData name="Kelly Stokes" userId="3e5c5154-569e-4d81-aa91-4f91841cdfa9" providerId="ADAL" clId="{774A74E9-3115-4401-AFF2-E5D4262D71E2}" dt="2022-10-25T16:31:42.694" v="988" actId="20577"/>
          <ac:spMkLst>
            <pc:docMk/>
            <pc:sldMk cId="1771894541" sldId="2449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32:53.105" v="1044" actId="313"/>
        <pc:sldMkLst>
          <pc:docMk/>
          <pc:sldMk cId="258704955" sldId="2450"/>
        </pc:sldMkLst>
        <pc:spChg chg="mod">
          <ac:chgData name="Kelly Stokes" userId="3e5c5154-569e-4d81-aa91-4f91841cdfa9" providerId="ADAL" clId="{774A74E9-3115-4401-AFF2-E5D4262D71E2}" dt="2022-10-25T16:32:53.105" v="1044" actId="313"/>
          <ac:spMkLst>
            <pc:docMk/>
            <pc:sldMk cId="258704955" sldId="2450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33:24.452" v="1100" actId="1076"/>
        <pc:sldMkLst>
          <pc:docMk/>
          <pc:sldMk cId="3577456770" sldId="2451"/>
        </pc:sldMkLst>
        <pc:spChg chg="mod">
          <ac:chgData name="Kelly Stokes" userId="3e5c5154-569e-4d81-aa91-4f91841cdfa9" providerId="ADAL" clId="{774A74E9-3115-4401-AFF2-E5D4262D71E2}" dt="2022-10-25T16:33:24.452" v="1100" actId="1076"/>
          <ac:spMkLst>
            <pc:docMk/>
            <pc:sldMk cId="3577456770" sldId="2451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33:52.650" v="1159" actId="1076"/>
        <pc:sldMkLst>
          <pc:docMk/>
          <pc:sldMk cId="3593354203" sldId="2452"/>
        </pc:sldMkLst>
        <pc:spChg chg="mod">
          <ac:chgData name="Kelly Stokes" userId="3e5c5154-569e-4d81-aa91-4f91841cdfa9" providerId="ADAL" clId="{774A74E9-3115-4401-AFF2-E5D4262D71E2}" dt="2022-10-25T16:33:52.650" v="1159" actId="1076"/>
          <ac:spMkLst>
            <pc:docMk/>
            <pc:sldMk cId="3593354203" sldId="2452"/>
            <ac:spMk id="2" creationId="{52DA34BA-82FC-47C5-BCE1-BB65E08B92A1}"/>
          </ac:spMkLst>
        </pc:spChg>
      </pc:sldChg>
      <pc:sldChg chg="modSp mod">
        <pc:chgData name="Kelly Stokes" userId="3e5c5154-569e-4d81-aa91-4f91841cdfa9" providerId="ADAL" clId="{774A74E9-3115-4401-AFF2-E5D4262D71E2}" dt="2022-10-25T16:32:03.603" v="992" actId="20577"/>
        <pc:sldMkLst>
          <pc:docMk/>
          <pc:sldMk cId="817277179" sldId="2453"/>
        </pc:sldMkLst>
        <pc:spChg chg="mod">
          <ac:chgData name="Kelly Stokes" userId="3e5c5154-569e-4d81-aa91-4f91841cdfa9" providerId="ADAL" clId="{774A74E9-3115-4401-AFF2-E5D4262D71E2}" dt="2022-10-25T16:32:03.603" v="992" actId="20577"/>
          <ac:spMkLst>
            <pc:docMk/>
            <pc:sldMk cId="817277179" sldId="2453"/>
            <ac:spMk id="2" creationId="{52DA34BA-82FC-47C5-BCE1-BB65E08B92A1}"/>
          </ac:spMkLst>
        </pc:spChg>
      </pc:sldChg>
      <pc:sldChg chg="del">
        <pc:chgData name="Kelly Stokes" userId="3e5c5154-569e-4d81-aa91-4f91841cdfa9" providerId="ADAL" clId="{774A74E9-3115-4401-AFF2-E5D4262D71E2}" dt="2022-10-25T16:11:57.165" v="588" actId="2696"/>
        <pc:sldMkLst>
          <pc:docMk/>
          <pc:sldMk cId="3217885671" sldId="2477"/>
        </pc:sldMkLst>
      </pc:sldChg>
      <pc:sldChg chg="del">
        <pc:chgData name="Kelly Stokes" userId="3e5c5154-569e-4d81-aa91-4f91841cdfa9" providerId="ADAL" clId="{774A74E9-3115-4401-AFF2-E5D4262D71E2}" dt="2022-10-25T16:11:54.536" v="587" actId="2696"/>
        <pc:sldMkLst>
          <pc:docMk/>
          <pc:sldMk cId="2960371729" sldId="2478"/>
        </pc:sldMkLst>
      </pc:sldChg>
      <pc:sldChg chg="del">
        <pc:chgData name="Kelly Stokes" userId="3e5c5154-569e-4d81-aa91-4f91841cdfa9" providerId="ADAL" clId="{774A74E9-3115-4401-AFF2-E5D4262D71E2}" dt="2022-10-25T16:11:54.536" v="587" actId="2696"/>
        <pc:sldMkLst>
          <pc:docMk/>
          <pc:sldMk cId="2150465074" sldId="24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92B4E-2C40-46AA-98A1-08FF812BB3CA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640F-E73A-4148-92BA-D1C70A9666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4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44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80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57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962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10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7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12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087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280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8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615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262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10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238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5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91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934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53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0640F-E73A-4148-92BA-D1C70A96661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19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D1D7-06E4-4E98-BF3D-7BD85400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3BD16-BC0A-47B0-9471-64872D205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909D6-D61A-4D89-B4C4-105980D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EC934-77AD-411E-9939-DFB5FF92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067E-6E51-4C8C-ABD8-09D768CF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0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5363-0852-4963-90D0-3A51B4CF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D8602-8AAF-4BBF-95B2-5207E0C52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04686-998B-4A4A-B61A-DB8CD047B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C055-29FC-425C-9DDD-7647B5A9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614F-D2BD-4875-B2E2-5C56B0D0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4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39718-3A37-4F40-BD76-2EA777264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78EA-07FA-4642-925C-0C4CAE9EC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BEF9C-A14C-406F-91F4-F10184F8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14318-1B68-4E1C-911F-BEB1AAA3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ED3EC-DEE9-4CEA-8116-DE5C2066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3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A335-589D-4212-8B4A-567E5818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16AD-D486-41D7-8FD4-B93DE7AF4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91C4-DF81-4623-9B2E-ED65784C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89318-1D44-4287-8159-5E251610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4006A-2510-48CE-9424-E54D84E7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9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0F93-472F-4148-9183-A09CDE3F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306A6-08A9-4B8B-AEF4-CCB2BBCB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36CA-D445-4EF3-BC81-C393AA3D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05203-48F6-4037-B0F2-D41F04B9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03AA0-8B58-4E08-9831-5699D45C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1D03-7279-49F1-93A1-44C352A0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EF6F5-8A16-491D-B802-8A5A77A87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AA8E0-A7C2-45C8-A24B-8D3FE920F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388EF-427D-4AA1-B7D9-1803CF8C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7A0E5-8379-4ECE-BE3D-FD77F3F2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42BAB-752F-4FE4-A744-8EC716E7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92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0F65-553E-4EA7-9393-9A72405D5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669FB-0031-4C6D-9E41-4E05ECB25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28C8-B0F3-46F0-902A-B1ACECAE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F26CB-4BC7-4A91-8467-31654B6EE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C1C1D-38D1-4129-AA07-0AA1F0A98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35A7D-9C6F-40D5-A0ED-9B5F404D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77817-36E2-4C7A-BDD8-4850D4B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941CB-DBD1-4B74-86E7-08C3C6B6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0238-1A2F-4C51-A153-DF6145D24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62405-4945-4408-ABED-48428433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63D6D0-44BD-4A1E-9583-6E8AF8754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D4CD4-0D84-49DF-AFC8-E54976B9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172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E7176-B8DC-482C-A7E4-DAAE3F22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5A30A-10FC-4EEE-BAFD-E933773B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1F090-BEFF-41CC-ADD0-47A9B3C3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6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8BF-38B7-4A72-9B1B-2F8A0505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E2087-88B0-4162-8398-166D435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4C0594-4042-4486-9C0E-238FF070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B341A-4847-4FA0-B7D0-0C1824CF6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1D541-ED28-4D25-8166-EDF6BAC7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06F73-3CB8-48F0-BA19-978D56F0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9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F72C-B1B7-44AF-986F-41D991D7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36B94B-8F2D-47DC-8967-44566C38C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B9EE-037F-40CB-804D-362F99D86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7D70B8-9C84-447D-901A-DF22087D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67344-0B64-49BE-87AF-90C9884C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27414-FCF5-4353-8146-32DF2CF6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00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FF446-D0D7-4C28-B2B6-7EFB85CC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BC68-EC3F-4437-B988-DF914F25F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33D-3EC1-4C48-A3AB-325DF7C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085C-17D4-4940-9BD4-E45CF49F265D}" type="datetimeFigureOut">
              <a:rPr lang="en-GB" smtClean="0"/>
              <a:t>25/10/2022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193DD-441F-4233-84E7-2B8E3135E7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801E-F21C-43C7-8D0F-5A3A768EB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E15E3-C22B-43AB-BCBC-894D1A9C7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2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92607-E334-409C-8872-AB6363C33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Twinkl Cursive Looped" panose="02000000000000000000" pitchFamily="2" charset="0"/>
              </a:rPr>
              <a:t>Spelling Y3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667196-C5B4-45FC-B5E8-3B190D7A5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Twinkl Cursive Looped" panose="02000000000000000000" pitchFamily="2" charset="0"/>
              </a:rPr>
              <a:t>Mastering spellings: building on the foundations of phonics </a:t>
            </a:r>
          </a:p>
          <a:p>
            <a:endParaRPr lang="en-GB" dirty="0">
              <a:latin typeface="Twinkl Cursive Looped" panose="02000000000000000000" pitchFamily="2" charset="0"/>
            </a:endParaRPr>
          </a:p>
          <a:p>
            <a:r>
              <a:rPr lang="en-GB" dirty="0">
                <a:latin typeface="Twinkl Cursive Looped" panose="02000000000000000000" pitchFamily="2" charset="0"/>
              </a:rPr>
              <a:t>Spring 1</a:t>
            </a:r>
          </a:p>
          <a:p>
            <a:r>
              <a:rPr lang="en-GB" dirty="0">
                <a:latin typeface="Twinkl Cursive Looped" panose="02000000000000000000" pitchFamily="2" charset="0"/>
              </a:rPr>
              <a:t>Week 6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57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caught</a:t>
            </a:r>
          </a:p>
        </p:txBody>
      </p:sp>
    </p:spTree>
    <p:extLst>
      <p:ext uri="{BB962C8B-B14F-4D97-AF65-F5344CB8AC3E}">
        <p14:creationId xmlns:p14="http://schemas.microsoft.com/office/powerpoint/2010/main" val="14062717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lazily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3844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1785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lazily</a:t>
            </a:r>
          </a:p>
        </p:txBody>
      </p:sp>
      <p:pic>
        <p:nvPicPr>
          <p:cNvPr id="8194" name="Picture 2" descr="Image result for lazily clipart">
            <a:extLst>
              <a:ext uri="{FF2B5EF4-FFF2-40B4-BE49-F238E27FC236}">
                <a16:creationId xmlns:a16="http://schemas.microsoft.com/office/drawing/2014/main" id="{1C8AC50A-69BB-7CE9-18E0-216AFAD54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6" y="449036"/>
            <a:ext cx="221361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76D9DAD-1779-A7B3-16FD-9977ACC47624}"/>
              </a:ext>
            </a:extLst>
          </p:cNvPr>
          <p:cNvSpPr/>
          <p:nvPr/>
        </p:nvSpPr>
        <p:spPr>
          <a:xfrm>
            <a:off x="6384472" y="3641273"/>
            <a:ext cx="816427" cy="92120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080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“Let’s go,” she said happily.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587475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“Let’s go,” she said _______.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093315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“Let’s go,” she said happily.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7728531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rabbit angrily chomped on the carrot.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367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rabbit _______ chomped on the carrot.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3378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rabbit angrily chomped on the carrot.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5489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cat stretched lazily by the fire. </a:t>
            </a:r>
          </a:p>
        </p:txBody>
      </p:sp>
    </p:spTree>
    <p:extLst>
      <p:ext uri="{BB962C8B-B14F-4D97-AF65-F5344CB8AC3E}">
        <p14:creationId xmlns:p14="http://schemas.microsoft.com/office/powerpoint/2010/main" val="167972319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cat stretched ______ by the fire. </a:t>
            </a:r>
          </a:p>
        </p:txBody>
      </p:sp>
    </p:spTree>
    <p:extLst>
      <p:ext uri="{BB962C8B-B14F-4D97-AF65-F5344CB8AC3E}">
        <p14:creationId xmlns:p14="http://schemas.microsoft.com/office/powerpoint/2010/main" val="40671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caught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verb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past tense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intercept and hold (something which has been thrown, propelled, or dropped)</a:t>
            </a:r>
          </a:p>
        </p:txBody>
      </p:sp>
    </p:spTree>
    <p:extLst>
      <p:ext uri="{BB962C8B-B14F-4D97-AF65-F5344CB8AC3E}">
        <p14:creationId xmlns:p14="http://schemas.microsoft.com/office/powerpoint/2010/main" val="67381328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cat stretched lazily by the fire. </a:t>
            </a:r>
          </a:p>
        </p:txBody>
      </p:sp>
    </p:spTree>
    <p:extLst>
      <p:ext uri="{BB962C8B-B14F-4D97-AF65-F5344CB8AC3E}">
        <p14:creationId xmlns:p14="http://schemas.microsoft.com/office/powerpoint/2010/main" val="226450164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667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island</a:t>
            </a:r>
          </a:p>
        </p:txBody>
      </p:sp>
    </p:spTree>
    <p:extLst>
      <p:ext uri="{BB962C8B-B14F-4D97-AF65-F5344CB8AC3E}">
        <p14:creationId xmlns:p14="http://schemas.microsoft.com/office/powerpoint/2010/main" val="138999956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island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pirates landed on an island in search of treasure.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46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island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pirates landed on an island in search of treasure.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island clipart">
            <a:extLst>
              <a:ext uri="{FF2B5EF4-FFF2-40B4-BE49-F238E27FC236}">
                <a16:creationId xmlns:a16="http://schemas.microsoft.com/office/drawing/2014/main" id="{999E8725-8A7E-57B1-B353-3F8F916E2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6" y="367392"/>
            <a:ext cx="2050597" cy="20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103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pirates landed on an island in search of treasure.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0027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80825"/>
            <a:ext cx="1111885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pirates landed on an ______ in search of treasure.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615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pirates landed on an island in search of treasure.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30EAD-8022-6537-0BA8-8FCBCD9F9229}"/>
              </a:ext>
            </a:extLst>
          </p:cNvPr>
          <p:cNvSpPr/>
          <p:nvPr/>
        </p:nvSpPr>
        <p:spPr>
          <a:xfrm>
            <a:off x="8528956" y="3005985"/>
            <a:ext cx="2084615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4955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minute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443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minute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minute hand ticked by slowing during exam.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1494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caught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goalie caught the ball.</a:t>
            </a:r>
          </a:p>
        </p:txBody>
      </p:sp>
      <p:pic>
        <p:nvPicPr>
          <p:cNvPr id="3" name="Picture 2" descr="Image result for catch clip art">
            <a:extLst>
              <a:ext uri="{FF2B5EF4-FFF2-40B4-BE49-F238E27FC236}">
                <a16:creationId xmlns:a16="http://schemas.microsoft.com/office/drawing/2014/main" id="{86F15F39-2E31-F17A-52CF-BB018575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79664"/>
            <a:ext cx="2162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718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minute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minute hand ticked by slowing during exam. </a:t>
            </a:r>
            <a:endParaRPr lang="en-GB" i="1" dirty="0"/>
          </a:p>
        </p:txBody>
      </p:sp>
      <p:pic>
        <p:nvPicPr>
          <p:cNvPr id="14338" name="Picture 2" descr="Image result for minute clipart">
            <a:extLst>
              <a:ext uri="{FF2B5EF4-FFF2-40B4-BE49-F238E27FC236}">
                <a16:creationId xmlns:a16="http://schemas.microsoft.com/office/drawing/2014/main" id="{36DAE479-C348-6AB4-DC35-BA075627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9" y="427945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1192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minute hand ticked by slowing during exam.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1988007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______ hand ticked by slowing during exam.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773928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minute hand ticked by slowing during exam.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77F6D-9D56-4A20-FE28-E638602B7EFA}"/>
              </a:ext>
            </a:extLst>
          </p:cNvPr>
          <p:cNvSpPr/>
          <p:nvPr/>
        </p:nvSpPr>
        <p:spPr>
          <a:xfrm>
            <a:off x="3314699" y="3005985"/>
            <a:ext cx="2269671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4589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56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207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the </a:t>
            </a:r>
            <a:r>
              <a:rPr lang="en-GB" dirty="0" err="1">
                <a:latin typeface="Twinkl Cursive Looped" panose="02000000000000000000" pitchFamily="2" charset="0"/>
              </a:rPr>
              <a:t>center</a:t>
            </a:r>
            <a:r>
              <a:rPr lang="en-GB" dirty="0">
                <a:latin typeface="Twinkl Cursive Looped" panose="02000000000000000000" pitchFamily="2" charset="0"/>
              </a:rPr>
              <a:t> of the </a:t>
            </a:r>
            <a:r>
              <a:rPr lang="en-GB" dirty="0" err="1">
                <a:latin typeface="Twinkl Cursive Looped" panose="02000000000000000000" pitchFamily="2" charset="0"/>
              </a:rPr>
              <a:t>iland</a:t>
            </a:r>
            <a:r>
              <a:rPr lang="en-GB" dirty="0">
                <a:latin typeface="Twinkl Cursive Looped" panose="02000000000000000000" pitchFamily="2" charset="0"/>
              </a:rPr>
              <a:t>, happily </a:t>
            </a:r>
            <a:r>
              <a:rPr lang="en-GB" dirty="0" err="1">
                <a:latin typeface="Twinkl Cursive Looped" panose="02000000000000000000" pitchFamily="2" charset="0"/>
              </a:rPr>
              <a:t>happyly</a:t>
            </a:r>
            <a:r>
              <a:rPr lang="en-GB" dirty="0">
                <a:latin typeface="Twinkl Cursive Looped" panose="02000000000000000000" pitchFamily="2" charset="0"/>
              </a:rPr>
              <a:t> stood a little girl.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6243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center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of the </a:t>
            </a:r>
            <a:r>
              <a:rPr lang="en-GB" dirty="0" err="1">
                <a:latin typeface="Twinkl Cursive Looped" panose="02000000000000000000" pitchFamily="2" charset="0"/>
              </a:rPr>
              <a:t>iland</a:t>
            </a:r>
            <a:r>
              <a:rPr lang="en-GB" dirty="0">
                <a:latin typeface="Twinkl Cursive Looped" panose="02000000000000000000" pitchFamily="2" charset="0"/>
              </a:rPr>
              <a:t>, happily </a:t>
            </a:r>
            <a:r>
              <a:rPr lang="en-GB" dirty="0" err="1">
                <a:latin typeface="Twinkl Cursive Looped" panose="02000000000000000000" pitchFamily="2" charset="0"/>
              </a:rPr>
              <a:t>happyly</a:t>
            </a:r>
            <a:r>
              <a:rPr lang="en-GB" dirty="0">
                <a:latin typeface="Twinkl Cursive Looped" panose="02000000000000000000" pitchFamily="2" charset="0"/>
              </a:rPr>
              <a:t> stood a little girl.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center</a:t>
            </a:r>
            <a:r>
              <a:rPr lang="en-GB" dirty="0">
                <a:latin typeface="Twinkl Cursive Looped" panose="02000000000000000000" pitchFamily="2" charset="0"/>
              </a:rPr>
              <a:t> – centre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American ending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461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the </a:t>
            </a:r>
            <a:r>
              <a:rPr lang="en-GB" dirty="0" err="1">
                <a:latin typeface="Twinkl Cursive Looped" panose="02000000000000000000" pitchFamily="2" charset="0"/>
              </a:rPr>
              <a:t>center</a:t>
            </a:r>
            <a:r>
              <a:rPr lang="en-GB" dirty="0">
                <a:latin typeface="Twinkl Cursive Looped" panose="02000000000000000000" pitchFamily="2" charset="0"/>
              </a:rPr>
              <a:t> of the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iland</a:t>
            </a:r>
            <a:r>
              <a:rPr lang="en-GB" dirty="0">
                <a:latin typeface="Twinkl Cursive Looped" panose="02000000000000000000" pitchFamily="2" charset="0"/>
              </a:rPr>
              <a:t>, happily </a:t>
            </a:r>
            <a:r>
              <a:rPr lang="en-GB" dirty="0" err="1">
                <a:latin typeface="Twinkl Cursive Looped" panose="02000000000000000000" pitchFamily="2" charset="0"/>
              </a:rPr>
              <a:t>happyly</a:t>
            </a:r>
            <a:r>
              <a:rPr lang="en-GB" dirty="0">
                <a:latin typeface="Twinkl Cursive Looped" panose="02000000000000000000" pitchFamily="2" charset="0"/>
              </a:rPr>
              <a:t> stood a little girl.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iland</a:t>
            </a:r>
            <a:r>
              <a:rPr lang="en-GB" dirty="0">
                <a:latin typeface="Twinkl Cursive Looped" panose="02000000000000000000" pitchFamily="2" charset="0"/>
              </a:rPr>
              <a:t> – island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remember the silent ‘s’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0875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the </a:t>
            </a:r>
            <a:r>
              <a:rPr lang="en-GB" dirty="0" err="1">
                <a:latin typeface="Twinkl Cursive Looped" panose="02000000000000000000" pitchFamily="2" charset="0"/>
              </a:rPr>
              <a:t>center</a:t>
            </a:r>
            <a:r>
              <a:rPr lang="en-GB" dirty="0">
                <a:latin typeface="Twinkl Cursive Looped" panose="02000000000000000000" pitchFamily="2" charset="0"/>
              </a:rPr>
              <a:t> of the </a:t>
            </a:r>
            <a:r>
              <a:rPr lang="en-GB" dirty="0" err="1">
                <a:latin typeface="Twinkl Cursive Looped" panose="02000000000000000000" pitchFamily="2" charset="0"/>
              </a:rPr>
              <a:t>iland</a:t>
            </a:r>
            <a:r>
              <a:rPr lang="en-GB" dirty="0">
                <a:latin typeface="Twinkl Cursive Looped" panose="02000000000000000000" pitchFamily="2" charset="0"/>
              </a:rPr>
              <a:t>, happily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happyly</a:t>
            </a:r>
            <a:r>
              <a:rPr lang="en-GB" dirty="0">
                <a:latin typeface="Twinkl Cursive Looped" panose="02000000000000000000" pitchFamily="2" charset="0"/>
              </a:rPr>
              <a:t> stood a little girl.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happyly</a:t>
            </a:r>
            <a:r>
              <a:rPr lang="en-GB" dirty="0">
                <a:latin typeface="Twinkl Cursive Looped" panose="02000000000000000000" pitchFamily="2" charset="0"/>
              </a:rPr>
              <a:t> – happily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change the y to an 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18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mis-</a:t>
            </a:r>
          </a:p>
        </p:txBody>
      </p:sp>
    </p:spTree>
    <p:extLst>
      <p:ext uri="{BB962C8B-B14F-4D97-AF65-F5344CB8AC3E}">
        <p14:creationId xmlns:p14="http://schemas.microsoft.com/office/powerpoint/2010/main" val="413097243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centre </a:t>
            </a:r>
            <a:r>
              <a:rPr lang="en-GB" dirty="0">
                <a:latin typeface="Twinkl Cursive Looped" panose="02000000000000000000" pitchFamily="2" charset="0"/>
              </a:rPr>
              <a:t>of 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island</a:t>
            </a:r>
            <a:r>
              <a:rPr lang="en-GB" dirty="0">
                <a:latin typeface="Twinkl Cursive Looped" panose="02000000000000000000" pitchFamily="2" charset="0"/>
              </a:rPr>
              <a:t>,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happily</a:t>
            </a:r>
            <a:r>
              <a:rPr lang="en-GB" dirty="0">
                <a:latin typeface="Twinkl Cursive Looped" panose="02000000000000000000" pitchFamily="2" charset="0"/>
              </a:rPr>
              <a:t> stood a little girl.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2184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Wednesday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9689661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E57B7-DE71-2BAF-44F0-823F6788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5702" r="19911" b="13077"/>
          <a:stretch/>
        </p:blipFill>
        <p:spPr>
          <a:xfrm>
            <a:off x="0" y="0"/>
            <a:ext cx="12192000" cy="6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316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11315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7240608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</a:p>
        </p:txBody>
      </p:sp>
    </p:spTree>
    <p:extLst>
      <p:ext uri="{BB962C8B-B14F-4D97-AF65-F5344CB8AC3E}">
        <p14:creationId xmlns:p14="http://schemas.microsoft.com/office/powerpoint/2010/main" val="30898113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</p:spTree>
    <p:extLst>
      <p:ext uri="{BB962C8B-B14F-4D97-AF65-F5344CB8AC3E}">
        <p14:creationId xmlns:p14="http://schemas.microsoft.com/office/powerpoint/2010/main" val="226326176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22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an organ in your chest that pumps the blood around your body. </a:t>
            </a:r>
          </a:p>
        </p:txBody>
      </p:sp>
      <p:pic>
        <p:nvPicPr>
          <p:cNvPr id="1026" name="Picture 2" descr="Image result for Human Heart">
            <a:extLst>
              <a:ext uri="{FF2B5EF4-FFF2-40B4-BE49-F238E27FC236}">
                <a16:creationId xmlns:a16="http://schemas.microsoft.com/office/drawing/2014/main" id="{C9568A0F-8FE7-9824-F0D1-04C5990B7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31" y="434067"/>
            <a:ext cx="21812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1512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49392334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</a:p>
        </p:txBody>
      </p:sp>
    </p:spTree>
    <p:extLst>
      <p:ext uri="{BB962C8B-B14F-4D97-AF65-F5344CB8AC3E}">
        <p14:creationId xmlns:p14="http://schemas.microsoft.com/office/powerpoint/2010/main" val="173818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mis-</a:t>
            </a:r>
          </a:p>
        </p:txBody>
      </p:sp>
    </p:spTree>
    <p:extLst>
      <p:ext uri="{BB962C8B-B14F-4D97-AF65-F5344CB8AC3E}">
        <p14:creationId xmlns:p14="http://schemas.microsoft.com/office/powerpoint/2010/main" val="154055124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025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</p:spTree>
    <p:extLst>
      <p:ext uri="{BB962C8B-B14F-4D97-AF65-F5344CB8AC3E}">
        <p14:creationId xmlns:p14="http://schemas.microsoft.com/office/powerpoint/2010/main" val="302035692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924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breath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to take air into your lungs and send it out again through your nose or mouth </a:t>
            </a:r>
          </a:p>
        </p:txBody>
      </p:sp>
      <p:pic>
        <p:nvPicPr>
          <p:cNvPr id="2050" name="Picture 2" descr="Image result for breath clipart">
            <a:extLst>
              <a:ext uri="{FF2B5EF4-FFF2-40B4-BE49-F238E27FC236}">
                <a16:creationId xmlns:a16="http://schemas.microsoft.com/office/drawing/2014/main" id="{B7635C8D-ED0D-4CFF-B444-D33F452F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" y="625929"/>
            <a:ext cx="1095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75990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352265603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</a:t>
            </a:r>
          </a:p>
        </p:txBody>
      </p:sp>
    </p:spTree>
    <p:extLst>
      <p:ext uri="{BB962C8B-B14F-4D97-AF65-F5344CB8AC3E}">
        <p14:creationId xmlns:p14="http://schemas.microsoft.com/office/powerpoint/2010/main" val="143295669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641271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two, having two, twice, double, doubly, twofold, once every two, etc.,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from Latin bi- "twice, double,"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193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</p:spTree>
    <p:extLst>
      <p:ext uri="{BB962C8B-B14F-4D97-AF65-F5344CB8AC3E}">
        <p14:creationId xmlns:p14="http://schemas.microsoft.com/office/powerpoint/2010/main" val="162257464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44110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bicycle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876301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bicycle clipart">
            <a:extLst>
              <a:ext uri="{FF2B5EF4-FFF2-40B4-BE49-F238E27FC236}">
                <a16:creationId xmlns:a16="http://schemas.microsoft.com/office/drawing/2014/main" id="{F152944F-F7AC-B763-CD80-C7839BE2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7" y="362631"/>
            <a:ext cx="25241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9382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</p:spTree>
    <p:extLst>
      <p:ext uri="{BB962C8B-B14F-4D97-AF65-F5344CB8AC3E}">
        <p14:creationId xmlns:p14="http://schemas.microsoft.com/office/powerpoint/2010/main" val="423152067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48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Like un–, the prefixes dis– and mis–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have negative meanings.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4511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biplane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816929" y="3690258"/>
            <a:ext cx="70212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Image result for biplane clipart">
            <a:extLst>
              <a:ext uri="{FF2B5EF4-FFF2-40B4-BE49-F238E27FC236}">
                <a16:creationId xmlns:a16="http://schemas.microsoft.com/office/drawing/2014/main" id="{2A974EBD-36E7-8F75-F48E-6B2CE829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0" y="820511"/>
            <a:ext cx="31146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498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</p:spTree>
    <p:extLst>
      <p:ext uri="{BB962C8B-B14F-4D97-AF65-F5344CB8AC3E}">
        <p14:creationId xmlns:p14="http://schemas.microsoft.com/office/powerpoint/2010/main" val="12643080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8822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79093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bisects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882243" y="3706587"/>
            <a:ext cx="734784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Image result for bisects clipart">
            <a:extLst>
              <a:ext uri="{FF2B5EF4-FFF2-40B4-BE49-F238E27FC236}">
                <a16:creationId xmlns:a16="http://schemas.microsoft.com/office/drawing/2014/main" id="{8C6F9CA4-E285-0F61-219C-2451C3947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653143"/>
            <a:ext cx="2019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9425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150488915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341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8993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‘le’.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take off the ‘le’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882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</p:spTree>
    <p:extLst>
      <p:ext uri="{BB962C8B-B14F-4D97-AF65-F5344CB8AC3E}">
        <p14:creationId xmlns:p14="http://schemas.microsoft.com/office/powerpoint/2010/main" val="2822550924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253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54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misspell</a:t>
            </a:r>
          </a:p>
        </p:txBody>
      </p:sp>
    </p:spTree>
    <p:extLst>
      <p:ext uri="{BB962C8B-B14F-4D97-AF65-F5344CB8AC3E}">
        <p14:creationId xmlns:p14="http://schemas.microsoft.com/office/powerpoint/2010/main" val="337554601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gently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825342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gently clipart">
            <a:extLst>
              <a:ext uri="{FF2B5EF4-FFF2-40B4-BE49-F238E27FC236}">
                <a16:creationId xmlns:a16="http://schemas.microsoft.com/office/drawing/2014/main" id="{57FB9584-DDFA-76E7-24CB-B17AB06EFC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37"/>
          <a:stretch/>
        </p:blipFill>
        <p:spPr bwMode="auto">
          <a:xfrm>
            <a:off x="700768" y="564696"/>
            <a:ext cx="18097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6089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</p:spTree>
    <p:extLst>
      <p:ext uri="{BB962C8B-B14F-4D97-AF65-F5344CB8AC3E}">
        <p14:creationId xmlns:p14="http://schemas.microsoft.com/office/powerpoint/2010/main" val="427160941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13446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simply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580417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age result for simply clipart">
            <a:extLst>
              <a:ext uri="{FF2B5EF4-FFF2-40B4-BE49-F238E27FC236}">
                <a16:creationId xmlns:a16="http://schemas.microsoft.com/office/drawing/2014/main" id="{EAA1BA34-45BC-E17D-D491-29DB1B7F0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0"/>
          <a:stretch/>
        </p:blipFill>
        <p:spPr bwMode="auto">
          <a:xfrm>
            <a:off x="642938" y="759279"/>
            <a:ext cx="1304925" cy="134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74800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</p:spTree>
    <p:extLst>
      <p:ext uri="{BB962C8B-B14F-4D97-AF65-F5344CB8AC3E}">
        <p14:creationId xmlns:p14="http://schemas.microsoft.com/office/powerpoint/2010/main" val="217222576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9307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humbly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727372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humbly clipart">
            <a:extLst>
              <a:ext uri="{FF2B5EF4-FFF2-40B4-BE49-F238E27FC236}">
                <a16:creationId xmlns:a16="http://schemas.microsoft.com/office/drawing/2014/main" id="{0D1B5C83-AF36-31EA-24FD-C9C9557F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524556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758987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gently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8714909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______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6001956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gently broke the news to her mum.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5490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misspell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931228" y="3580040"/>
            <a:ext cx="130628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35429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simply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2662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______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5377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spoke simply and from the heart.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619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humbly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2489558661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______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304117301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servant bowed humbly before his master.</a:t>
            </a:r>
          </a:p>
        </p:txBody>
      </p:sp>
    </p:spTree>
    <p:extLst>
      <p:ext uri="{BB962C8B-B14F-4D97-AF65-F5344CB8AC3E}">
        <p14:creationId xmlns:p14="http://schemas.microsoft.com/office/powerpoint/2010/main" val="2071233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763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</a:p>
        </p:txBody>
      </p:sp>
    </p:spTree>
    <p:extLst>
      <p:ext uri="{BB962C8B-B14F-4D97-AF65-F5344CB8AC3E}">
        <p14:creationId xmlns:p14="http://schemas.microsoft.com/office/powerpoint/2010/main" val="16562260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09603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difficult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44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misspell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4931228" y="3580040"/>
            <a:ext cx="130628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290" name="Picture 2" descr="Image result for misspell clip art">
            <a:extLst>
              <a:ext uri="{FF2B5EF4-FFF2-40B4-BE49-F238E27FC236}">
                <a16:creationId xmlns:a16="http://schemas.microsoft.com/office/drawing/2014/main" id="{78C6D8A9-80B0-A9EE-D2DC-0E78BA418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67"/>
          <a:stretch/>
        </p:blipFill>
        <p:spPr bwMode="auto">
          <a:xfrm>
            <a:off x="308201" y="394606"/>
            <a:ext cx="1945141" cy="24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955189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6619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_________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2556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is difficult to make decisions.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C0E0FC-1BBE-4997-C3BB-08CD3A80E9F0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13854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57091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37601717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earth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pic>
        <p:nvPicPr>
          <p:cNvPr id="13314" name="Picture 2" descr="Image result for earth clipart">
            <a:extLst>
              <a:ext uri="{FF2B5EF4-FFF2-40B4-BE49-F238E27FC236}">
                <a16:creationId xmlns:a16="http://schemas.microsoft.com/office/drawing/2014/main" id="{3914B00A-0DDD-FFD6-2FB3-74ECA69C5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7" y="344942"/>
            <a:ext cx="21145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3405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776866099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 is the third planet from the sun.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4169941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earth is the third planet from the sun. 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E8044-F205-E864-1DBD-CAF3AA2BB2BF}"/>
              </a:ext>
            </a:extLst>
          </p:cNvPr>
          <p:cNvSpPr/>
          <p:nvPr/>
        </p:nvSpPr>
        <p:spPr>
          <a:xfrm>
            <a:off x="2302328" y="3005985"/>
            <a:ext cx="1730830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126800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2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misshape</a:t>
            </a:r>
          </a:p>
        </p:txBody>
      </p:sp>
    </p:spTree>
    <p:extLst>
      <p:ext uri="{BB962C8B-B14F-4D97-AF65-F5344CB8AC3E}">
        <p14:creationId xmlns:p14="http://schemas.microsoft.com/office/powerpoint/2010/main" val="196002340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19128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 hart was gentle pumping as she landed back down on erf.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7453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7" y="794823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hart </a:t>
            </a:r>
            <a:r>
              <a:rPr lang="en-GB" dirty="0">
                <a:latin typeface="Twinkl Cursive Looped" panose="02000000000000000000" pitchFamily="2" charset="0"/>
              </a:rPr>
              <a:t>was gentle pumping as she landed back down on erf.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hart – heart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missing the ‘e’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578983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 hart 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gentle</a:t>
            </a:r>
            <a:r>
              <a:rPr lang="en-GB" dirty="0">
                <a:latin typeface="Twinkl Cursive Looped" panose="02000000000000000000" pitchFamily="2" charset="0"/>
              </a:rPr>
              <a:t> pumping as she landed back down on erf.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gentle – gently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‘le’ but the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 suffix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903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 hart was gentle pumping as she landed back down 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erf</a:t>
            </a:r>
            <a:r>
              <a:rPr lang="en-GB" dirty="0">
                <a:latin typeface="Twinkl Cursive Looped" panose="02000000000000000000" pitchFamily="2" charset="0"/>
              </a:rPr>
              <a:t>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erf – earth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‘f’ but ‘</a:t>
            </a:r>
            <a:r>
              <a:rPr lang="en-GB" dirty="0" err="1">
                <a:latin typeface="Twinkl Cursive Looped" panose="02000000000000000000" pitchFamily="2" charset="0"/>
              </a:rPr>
              <a:t>th</a:t>
            </a:r>
            <a:r>
              <a:rPr lang="en-GB" dirty="0">
                <a:latin typeface="Twinkl Cursive Looped" panose="02000000000000000000" pitchFamily="2" charset="0"/>
              </a:rPr>
              <a:t>’ final sound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80128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Her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heart </a:t>
            </a:r>
            <a:r>
              <a:rPr lang="en-GB" dirty="0">
                <a:latin typeface="Twinkl Cursive Looped" panose="02000000000000000000" pitchFamily="2" charset="0"/>
              </a:rPr>
              <a:t>was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gently</a:t>
            </a:r>
            <a:r>
              <a:rPr lang="en-GB" dirty="0">
                <a:latin typeface="Twinkl Cursive Looped" panose="02000000000000000000" pitchFamily="2" charset="0"/>
              </a:rPr>
              <a:t> pumping as she landed back down on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earth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4942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Thursday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925283340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E57B7-DE71-2BAF-44F0-823F6788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5702" r="19911" b="13077"/>
          <a:stretch/>
        </p:blipFill>
        <p:spPr>
          <a:xfrm>
            <a:off x="0" y="0"/>
            <a:ext cx="12192000" cy="6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75764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5019136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17719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Monday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864376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474030" y="3690258"/>
            <a:ext cx="128995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83056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busy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5976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busy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busy shop opened early for Christmas.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49608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busy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busy shop opened early for Christmas.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2290" name="Picture 2" descr="Busy Stock Illustrations – 57,710 Busy Stock Illustrations, Vectors &amp;  Clipart - Dreamstime">
            <a:extLst>
              <a:ext uri="{FF2B5EF4-FFF2-40B4-BE49-F238E27FC236}">
                <a16:creationId xmlns:a16="http://schemas.microsoft.com/office/drawing/2014/main" id="{184C0B3F-794E-6B95-0AB7-81AA1845F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53" y="13675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07434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56084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busy shop opened early for Christmas.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20919288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early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busy shop opened early for Christmas.</a:t>
            </a:r>
            <a:endParaRPr lang="en-GB" i="1" dirty="0"/>
          </a:p>
        </p:txBody>
      </p:sp>
      <p:pic>
        <p:nvPicPr>
          <p:cNvPr id="13314" name="Picture 2" descr="Early Morning Stock Illustrations – 6,301 Early Morning Stock  Illustrations, Vectors &amp; Clipart - Dreamstime">
            <a:extLst>
              <a:ext uri="{FF2B5EF4-FFF2-40B4-BE49-F238E27FC236}">
                <a16:creationId xmlns:a16="http://schemas.microsoft.com/office/drawing/2014/main" id="{DF8C712F-EE37-8A66-BE98-9DB9EC0A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" y="341539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062374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     inter-</a:t>
            </a:r>
          </a:p>
        </p:txBody>
      </p:sp>
    </p:spTree>
    <p:extLst>
      <p:ext uri="{BB962C8B-B14F-4D97-AF65-F5344CB8AC3E}">
        <p14:creationId xmlns:p14="http://schemas.microsoft.com/office/powerpoint/2010/main" val="3375751367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inter-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338362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4142182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inter- 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between or among.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6769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4" y="40115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inter- 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between or among.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prefix inter can just be added to a root word.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367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474030" y="3690258"/>
            <a:ext cx="128995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266" name="Picture 2" descr="Image result for misshape clip art">
            <a:extLst>
              <a:ext uri="{FF2B5EF4-FFF2-40B4-BE49-F238E27FC236}">
                <a16:creationId xmlns:a16="http://schemas.microsoft.com/office/drawing/2014/main" id="{EB0037AE-5D63-8C1D-1B84-F2359C23A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 bwMode="auto">
          <a:xfrm>
            <a:off x="610281" y="547007"/>
            <a:ext cx="1533525" cy="160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637273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interact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28928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interact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554766" y="3691022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Free Interacting Cliparts, Download Free Interacting Cliparts png images,  Free ClipArts on Clipart Library">
            <a:extLst>
              <a:ext uri="{FF2B5EF4-FFF2-40B4-BE49-F238E27FC236}">
                <a16:creationId xmlns:a16="http://schemas.microsoft.com/office/drawing/2014/main" id="{820D9D12-6BC2-1EF8-1473-1EBF23C0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7" y="434067"/>
            <a:ext cx="2677204" cy="19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21050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interfere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81683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interfere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440466" y="3691022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77 Interfere Illustrations &amp; Clip Art - iStock">
            <a:extLst>
              <a:ext uri="{FF2B5EF4-FFF2-40B4-BE49-F238E27FC236}">
                <a16:creationId xmlns:a16="http://schemas.microsoft.com/office/drawing/2014/main" id="{785E54EC-B81E-F277-9C1B-4D5F8CA8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9" y="2837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69060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intercity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1535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intercity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554766" y="3691022"/>
            <a:ext cx="1813378" cy="6797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F62424-B805-5107-0E49-8F2A1BE6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2" y="570820"/>
            <a:ext cx="31813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407199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48485829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87496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62657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</a:t>
            </a:r>
            <a:r>
              <a:rPr lang="en-GB" dirty="0" err="1">
                <a:latin typeface="Twinkl Cursive Looped" panose="02000000000000000000" pitchFamily="2" charset="0"/>
              </a:rPr>
              <a:t>ic</a:t>
            </a:r>
            <a:r>
              <a:rPr lang="en-GB" dirty="0">
                <a:latin typeface="Twinkl Cursive Looped" panose="02000000000000000000" pitchFamily="2" charset="0"/>
              </a:rPr>
              <a:t>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</a:t>
            </a:r>
            <a:r>
              <a:rPr lang="en-GB" dirty="0" err="1">
                <a:latin typeface="Twinkl Cursive Looped" panose="02000000000000000000" pitchFamily="2" charset="0"/>
              </a:rPr>
              <a:t>ic</a:t>
            </a:r>
            <a:r>
              <a:rPr lang="en-GB" dirty="0">
                <a:latin typeface="Twinkl Cursive Looped" panose="02000000000000000000" pitchFamily="2" charset="0"/>
              </a:rPr>
              <a:t> + ally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7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mistreat</a:t>
            </a:r>
          </a:p>
        </p:txBody>
      </p:sp>
    </p:spTree>
    <p:extLst>
      <p:ext uri="{BB962C8B-B14F-4D97-AF65-F5344CB8AC3E}">
        <p14:creationId xmlns:p14="http://schemas.microsoft.com/office/powerpoint/2010/main" val="2117913674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‘al’.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al + 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9304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basically</a:t>
            </a:r>
          </a:p>
        </p:txBody>
      </p:sp>
    </p:spTree>
    <p:extLst>
      <p:ext uri="{BB962C8B-B14F-4D97-AF65-F5344CB8AC3E}">
        <p14:creationId xmlns:p14="http://schemas.microsoft.com/office/powerpoint/2010/main" val="3282388520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basically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2498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34160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basically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2498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2706" name="Picture 2" descr="Image result for basically clipart">
            <a:extLst>
              <a:ext uri="{FF2B5EF4-FFF2-40B4-BE49-F238E27FC236}">
                <a16:creationId xmlns:a16="http://schemas.microsoft.com/office/drawing/2014/main" id="{8EB2739A-7112-D5EA-0C64-B7C92D04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7" y="465364"/>
            <a:ext cx="20574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05477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frantically</a:t>
            </a:r>
          </a:p>
        </p:txBody>
      </p:sp>
    </p:spTree>
    <p:extLst>
      <p:ext uri="{BB962C8B-B14F-4D97-AF65-F5344CB8AC3E}">
        <p14:creationId xmlns:p14="http://schemas.microsoft.com/office/powerpoint/2010/main" val="40694950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frantically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200903" y="369025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06883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frantically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7200903" y="369025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730" name="Picture 2" descr="Image result for frantiically clipart">
            <a:extLst>
              <a:ext uri="{FF2B5EF4-FFF2-40B4-BE49-F238E27FC236}">
                <a16:creationId xmlns:a16="http://schemas.microsoft.com/office/drawing/2014/main" id="{1CB9E2A1-4428-47CA-4574-0957A342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573541"/>
            <a:ext cx="2438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926060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dramatically</a:t>
            </a:r>
          </a:p>
        </p:txBody>
      </p:sp>
    </p:spTree>
    <p:extLst>
      <p:ext uri="{BB962C8B-B14F-4D97-AF65-F5344CB8AC3E}">
        <p14:creationId xmlns:p14="http://schemas.microsoft.com/office/powerpoint/2010/main" val="3571982745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dramatically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7592786" y="3673932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5011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dramatically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7592786" y="3673932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754" name="Picture 2" descr="Image result for dramatically clipart">
            <a:extLst>
              <a:ext uri="{FF2B5EF4-FFF2-40B4-BE49-F238E27FC236}">
                <a16:creationId xmlns:a16="http://schemas.microsoft.com/office/drawing/2014/main" id="{F07D47AB-0949-4520-6057-F8C07F0EC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555852"/>
            <a:ext cx="23622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3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mistreat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18958" y="3706587"/>
            <a:ext cx="1224641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073140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started from a basically simple idea.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40011024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started from a _________ simple idea.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32690175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We started from a basically simple idea.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70777998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two ladies, competing for his attention, waved frantically at him.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776176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3080825"/>
            <a:ext cx="10939236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two ladies, competing for his attention, waved ___________ at him.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7886010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two ladies, competing for his attention, waved frantically at him.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19693747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displayed their talents both musically and dramatically.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22691163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displayed their talents both musically and ____________.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7070861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displayed their talents both musically and dramatically.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02315840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1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mistreat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718958" y="3706587"/>
            <a:ext cx="1224641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0" name="Picture 2" descr="Image result for mistreat clip art">
            <a:extLst>
              <a:ext uri="{FF2B5EF4-FFF2-40B4-BE49-F238E27FC236}">
                <a16:creationId xmlns:a16="http://schemas.microsoft.com/office/drawing/2014/main" id="{C7862F1C-D4EA-144C-6596-BF5B4666F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8"/>
          <a:stretch/>
        </p:blipFill>
        <p:spPr bwMode="auto">
          <a:xfrm>
            <a:off x="637495" y="635454"/>
            <a:ext cx="2524125" cy="17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03330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consider</a:t>
            </a:r>
          </a:p>
        </p:txBody>
      </p:sp>
    </p:spTree>
    <p:extLst>
      <p:ext uri="{BB962C8B-B14F-4D97-AF65-F5344CB8AC3E}">
        <p14:creationId xmlns:p14="http://schemas.microsoft.com/office/powerpoint/2010/main" val="3496187355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consider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need to consider how to move forward.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8411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consider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need to consider how to move forward.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9218" name="Picture 2" descr="Image result for difficult clipart">
            <a:extLst>
              <a:ext uri="{FF2B5EF4-FFF2-40B4-BE49-F238E27FC236}">
                <a16:creationId xmlns:a16="http://schemas.microsoft.com/office/drawing/2014/main" id="{0B7559BD-BF0E-7971-8E47-A5D65B2B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710293"/>
            <a:ext cx="1295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58664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need to consider how to move forward.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85911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need to ________ how to move forward.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270322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080825"/>
            <a:ext cx="11609615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We need to consider how to move forward.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6FB18E-1A01-9EA1-E03F-A211A6926D28}"/>
              </a:ext>
            </a:extLst>
          </p:cNvPr>
          <p:cNvSpPr/>
          <p:nvPr/>
        </p:nvSpPr>
        <p:spPr>
          <a:xfrm>
            <a:off x="4593770" y="2881396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23456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enough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30667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enough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have had enough food for lunch.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11074933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enough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have had enough food for lunch.</a:t>
            </a:r>
            <a:endParaRPr lang="en-GB" i="1" dirty="0"/>
          </a:p>
        </p:txBody>
      </p:sp>
      <p:pic>
        <p:nvPicPr>
          <p:cNvPr id="75778" name="Picture 2" descr="Image result for enough food clipart">
            <a:extLst>
              <a:ext uri="{FF2B5EF4-FFF2-40B4-BE49-F238E27FC236}">
                <a16:creationId xmlns:a16="http://schemas.microsoft.com/office/drawing/2014/main" id="{D711C0A1-3277-A803-7E60-0920E21E9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59" y="400050"/>
            <a:ext cx="1571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802056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have had enough food for lunch.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14859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129743316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080825"/>
            <a:ext cx="1100455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have had ______ food for lunch.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108633119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have had enough food for lunch.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79BCC2-FB7F-B9F1-EF61-FF73A601FAB5}"/>
              </a:ext>
            </a:extLst>
          </p:cNvPr>
          <p:cNvSpPr/>
          <p:nvPr/>
        </p:nvSpPr>
        <p:spPr>
          <a:xfrm>
            <a:off x="4365170" y="3746810"/>
            <a:ext cx="23132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26217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51438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7117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ate </a:t>
            </a:r>
            <a:r>
              <a:rPr lang="en-GB" dirty="0" err="1">
                <a:latin typeface="Twinkl Cursive Looped" panose="02000000000000000000" pitchFamily="2" charset="0"/>
              </a:rPr>
              <a:t>erle</a:t>
            </a:r>
            <a:r>
              <a:rPr lang="en-GB" dirty="0">
                <a:latin typeface="Twinkl Cursive Looped" panose="02000000000000000000" pitchFamily="2" charset="0"/>
              </a:rPr>
              <a:t> and had </a:t>
            </a:r>
            <a:r>
              <a:rPr lang="en-GB" dirty="0" err="1">
                <a:latin typeface="Twinkl Cursive Looped" panose="02000000000000000000" pitchFamily="2" charset="0"/>
              </a:rPr>
              <a:t>enuff</a:t>
            </a:r>
            <a:r>
              <a:rPr lang="en-GB" dirty="0">
                <a:latin typeface="Twinkl Cursive Looped" panose="02000000000000000000" pitchFamily="2" charset="0"/>
              </a:rPr>
              <a:t> food that she </a:t>
            </a:r>
            <a:r>
              <a:rPr lang="en-GB" dirty="0" err="1">
                <a:latin typeface="Twinkl Cursive Looped" panose="02000000000000000000" pitchFamily="2" charset="0"/>
              </a:rPr>
              <a:t>franticle</a:t>
            </a:r>
            <a:r>
              <a:rPr lang="en-GB" dirty="0">
                <a:latin typeface="Twinkl Cursive Looped" panose="02000000000000000000" pitchFamily="2" charset="0"/>
              </a:rPr>
              <a:t> then ran to work.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27027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787742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ate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erle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 </a:t>
            </a:r>
            <a:r>
              <a:rPr lang="en-GB" dirty="0">
                <a:latin typeface="Twinkl Cursive Looped" panose="02000000000000000000" pitchFamily="2" charset="0"/>
              </a:rPr>
              <a:t>and had </a:t>
            </a:r>
            <a:r>
              <a:rPr lang="en-GB" dirty="0" err="1">
                <a:latin typeface="Twinkl Cursive Looped" panose="02000000000000000000" pitchFamily="2" charset="0"/>
              </a:rPr>
              <a:t>enuff</a:t>
            </a:r>
            <a:r>
              <a:rPr lang="en-GB" dirty="0">
                <a:latin typeface="Twinkl Cursive Looped" panose="02000000000000000000" pitchFamily="2" charset="0"/>
              </a:rPr>
              <a:t> food that she </a:t>
            </a:r>
            <a:r>
              <a:rPr lang="en-GB" dirty="0" err="1">
                <a:latin typeface="Twinkl Cursive Looped" panose="02000000000000000000" pitchFamily="2" charset="0"/>
              </a:rPr>
              <a:t>franticle</a:t>
            </a:r>
            <a:r>
              <a:rPr lang="en-GB" dirty="0">
                <a:latin typeface="Twinkl Cursive Looped" panose="02000000000000000000" pitchFamily="2" charset="0"/>
              </a:rPr>
              <a:t> then ran to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erle</a:t>
            </a:r>
            <a:r>
              <a:rPr lang="en-GB" dirty="0">
                <a:latin typeface="Twinkl Cursive Looped" panose="02000000000000000000" pitchFamily="2" charset="0"/>
              </a:rPr>
              <a:t> – early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‘le’ buy the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 final sound.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8235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929"/>
            <a:ext cx="10515600" cy="50292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ate </a:t>
            </a:r>
            <a:r>
              <a:rPr lang="en-GB" dirty="0" err="1">
                <a:latin typeface="Twinkl Cursive Looped" panose="02000000000000000000" pitchFamily="2" charset="0"/>
              </a:rPr>
              <a:t>erle</a:t>
            </a:r>
            <a:r>
              <a:rPr lang="en-GB" dirty="0">
                <a:latin typeface="Twinkl Cursive Looped" panose="02000000000000000000" pitchFamily="2" charset="0"/>
              </a:rPr>
              <a:t> and had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enuff</a:t>
            </a:r>
            <a:r>
              <a:rPr lang="en-GB" dirty="0">
                <a:latin typeface="Twinkl Cursive Looped" panose="02000000000000000000" pitchFamily="2" charset="0"/>
              </a:rPr>
              <a:t> food that she </a:t>
            </a:r>
            <a:r>
              <a:rPr lang="en-GB" dirty="0" err="1">
                <a:latin typeface="Twinkl Cursive Looped" panose="02000000000000000000" pitchFamily="2" charset="0"/>
              </a:rPr>
              <a:t>franticle</a:t>
            </a:r>
            <a:r>
              <a:rPr lang="en-GB" dirty="0">
                <a:latin typeface="Twinkl Cursive Looped" panose="02000000000000000000" pitchFamily="2" charset="0"/>
              </a:rPr>
              <a:t> then ran to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enuff</a:t>
            </a:r>
            <a:r>
              <a:rPr lang="en-GB" dirty="0">
                <a:latin typeface="Twinkl Cursive Looped" panose="02000000000000000000" pitchFamily="2" charset="0"/>
              </a:rPr>
              <a:t> – enough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‘ff’ but the ‘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r>
              <a:rPr lang="en-GB" dirty="0">
                <a:latin typeface="Twinkl Cursive Looped" panose="02000000000000000000" pitchFamily="2" charset="0"/>
              </a:rPr>
              <a:t>’ final sound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2777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ate </a:t>
            </a:r>
            <a:r>
              <a:rPr lang="en-GB" dirty="0" err="1">
                <a:latin typeface="Twinkl Cursive Looped" panose="02000000000000000000" pitchFamily="2" charset="0"/>
              </a:rPr>
              <a:t>erle</a:t>
            </a:r>
            <a:r>
              <a:rPr lang="en-GB" dirty="0">
                <a:latin typeface="Twinkl Cursive Looped" panose="02000000000000000000" pitchFamily="2" charset="0"/>
              </a:rPr>
              <a:t> and had </a:t>
            </a:r>
            <a:r>
              <a:rPr lang="en-GB" dirty="0" err="1">
                <a:latin typeface="Twinkl Cursive Looped" panose="02000000000000000000" pitchFamily="2" charset="0"/>
              </a:rPr>
              <a:t>enuff</a:t>
            </a:r>
            <a:r>
              <a:rPr lang="en-GB" dirty="0">
                <a:latin typeface="Twinkl Cursive Looped" panose="02000000000000000000" pitchFamily="2" charset="0"/>
              </a:rPr>
              <a:t> food that she frantically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franticle</a:t>
            </a:r>
            <a:r>
              <a:rPr lang="en-GB" dirty="0">
                <a:latin typeface="Twinkl Cursive Looped" panose="02000000000000000000" pitchFamily="2" charset="0"/>
              </a:rPr>
              <a:t> then ran to work.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franticle</a:t>
            </a:r>
            <a:r>
              <a:rPr lang="en-GB" dirty="0">
                <a:latin typeface="Twinkl Cursive Looped" panose="02000000000000000000" pitchFamily="2" charset="0"/>
              </a:rPr>
              <a:t> – frantically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ending in ‘</a:t>
            </a:r>
            <a:r>
              <a:rPr lang="en-GB" dirty="0" err="1">
                <a:latin typeface="Twinkl Cursive Looped" panose="02000000000000000000" pitchFamily="2" charset="0"/>
              </a:rPr>
              <a:t>ic</a:t>
            </a:r>
            <a:r>
              <a:rPr lang="en-GB" dirty="0">
                <a:latin typeface="Twinkl Cursive Looped" panose="02000000000000000000" pitchFamily="2" charset="0"/>
              </a:rPr>
              <a:t>’ = add ‘al’ and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53515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ate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early</a:t>
            </a:r>
            <a:r>
              <a:rPr lang="en-GB" dirty="0">
                <a:latin typeface="Twinkl Cursive Looped" panose="02000000000000000000" pitchFamily="2" charset="0"/>
              </a:rPr>
              <a:t> and had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enough</a:t>
            </a:r>
            <a:r>
              <a:rPr lang="en-GB" dirty="0">
                <a:latin typeface="Twinkl Cursive Looped" panose="02000000000000000000" pitchFamily="2" charset="0"/>
              </a:rPr>
              <a:t> food that she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frantically</a:t>
            </a:r>
            <a:r>
              <a:rPr lang="en-GB" dirty="0">
                <a:latin typeface="Twinkl Cursive Looped" panose="02000000000000000000" pitchFamily="2" charset="0"/>
              </a:rPr>
              <a:t> then ran to work.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36920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Friday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627747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23274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E57B7-DE71-2BAF-44F0-823F6788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5702" r="19911" b="13077"/>
          <a:stretch/>
        </p:blipFill>
        <p:spPr>
          <a:xfrm>
            <a:off x="0" y="0"/>
            <a:ext cx="12192000" cy="6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05234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5916796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these challenge words?</a:t>
            </a:r>
          </a:p>
        </p:txBody>
      </p:sp>
    </p:spTree>
    <p:extLst>
      <p:ext uri="{BB962C8B-B14F-4D97-AF65-F5344CB8AC3E}">
        <p14:creationId xmlns:p14="http://schemas.microsoft.com/office/powerpoint/2010/main" val="14587966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13095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their ball.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71408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their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It was their ball.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0594" name="Picture 2" descr="Image result for their ball clipart">
            <a:extLst>
              <a:ext uri="{FF2B5EF4-FFF2-40B4-BE49-F238E27FC236}">
                <a16:creationId xmlns:a16="http://schemas.microsoft.com/office/drawing/2014/main" id="{20A55E06-8355-3AE2-B284-8E79D08F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46" y="360589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345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</a:p>
        </p:txBody>
      </p:sp>
    </p:spTree>
    <p:extLst>
      <p:ext uri="{BB962C8B-B14F-4D97-AF65-F5344CB8AC3E}">
        <p14:creationId xmlns:p14="http://schemas.microsoft.com/office/powerpoint/2010/main" val="800913626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Over there it was raining.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72723271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Over there it was raining. </a:t>
            </a:r>
            <a:endParaRPr lang="en-GB" i="1" dirty="0"/>
          </a:p>
        </p:txBody>
      </p:sp>
      <p:pic>
        <p:nvPicPr>
          <p:cNvPr id="111618" name="Picture 2" descr="Image result for rain over there clipart">
            <a:extLst>
              <a:ext uri="{FF2B5EF4-FFF2-40B4-BE49-F238E27FC236}">
                <a16:creationId xmlns:a16="http://schemas.microsoft.com/office/drawing/2014/main" id="{4D4A4F9E-C2E5-853E-1B6E-C634B49D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2" y="647020"/>
            <a:ext cx="23145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7428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</a:p>
        </p:txBody>
      </p:sp>
    </p:spTree>
    <p:extLst>
      <p:ext uri="{BB962C8B-B14F-4D97-AF65-F5344CB8AC3E}">
        <p14:creationId xmlns:p14="http://schemas.microsoft.com/office/powerpoint/2010/main" val="4159498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4715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They’re</a:t>
            </a:r>
            <a:r>
              <a:rPr lang="en-GB" dirty="0">
                <a:latin typeface="Twinkl Cursive Looped" panose="02000000000000000000" pitchFamily="2" charset="0"/>
              </a:rPr>
              <a:t> happy.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4779044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they’re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They’re</a:t>
            </a:r>
            <a:r>
              <a:rPr lang="en-GB" dirty="0">
                <a:latin typeface="Twinkl Cursive Looped" panose="02000000000000000000" pitchFamily="2" charset="0"/>
              </a:rPr>
              <a:t> happy. </a:t>
            </a:r>
            <a:endParaRPr lang="en-GB" i="1" dirty="0"/>
          </a:p>
        </p:txBody>
      </p:sp>
      <p:pic>
        <p:nvPicPr>
          <p:cNvPr id="112642" name="Picture 2" descr="Image result for they're happy clipart">
            <a:extLst>
              <a:ext uri="{FF2B5EF4-FFF2-40B4-BE49-F238E27FC236}">
                <a16:creationId xmlns:a16="http://schemas.microsoft.com/office/drawing/2014/main" id="{FEDA3FB5-C7C3-D4C6-B154-10A7378D0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91" y="416377"/>
            <a:ext cx="1481138" cy="20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664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   auto-</a:t>
            </a:r>
          </a:p>
        </p:txBody>
      </p:sp>
    </p:spTree>
    <p:extLst>
      <p:ext uri="{BB962C8B-B14F-4D97-AF65-F5344CB8AC3E}">
        <p14:creationId xmlns:p14="http://schemas.microsoft.com/office/powerpoint/2010/main" val="209185928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auto - </a:t>
            </a:r>
            <a:endParaRPr lang="en-GB" dirty="0">
              <a:highlight>
                <a:srgbClr val="00FF00"/>
              </a:highlight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4131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9744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auto 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self or own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943922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5" y="4392386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>
                <a:latin typeface="Twinkl Cursive Looped" panose="02000000000000000000" pitchFamily="2" charset="0"/>
              </a:rPr>
              <a:t>auto 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meaning self or own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prefix auto- can be added to most root words without changes.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5076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autograph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757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autograph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294413" y="3806085"/>
            <a:ext cx="1567543" cy="635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Agreed Signature Stock Illustrations – 75 Agreed Signature Stock  Illustrations, Vectors &amp; Clipart - Dreamstime">
            <a:extLst>
              <a:ext uri="{FF2B5EF4-FFF2-40B4-BE49-F238E27FC236}">
                <a16:creationId xmlns:a16="http://schemas.microsoft.com/office/drawing/2014/main" id="{2C4D5396-FB09-FE2A-95A3-0FDD3AF6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7558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07189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autobiography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90554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autobiography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3624941" y="3821650"/>
            <a:ext cx="1567543" cy="635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Biography Book Stock Illustrations – 556 Biography Book Stock  Illustrations, Vectors &amp; Clipart - Dreamstime">
            <a:extLst>
              <a:ext uri="{FF2B5EF4-FFF2-40B4-BE49-F238E27FC236}">
                <a16:creationId xmlns:a16="http://schemas.microsoft.com/office/drawing/2014/main" id="{63FD2E24-5FCD-9210-364E-66921C267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425223" y="364672"/>
            <a:ext cx="2066925" cy="20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6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is added to an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adjective to form an adverb.    The rules already learnt still apply.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starts with a consonant  letter, so it is added straight on to most root words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458572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automatic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022178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automatic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DE2D9-BBEE-4B60-9EA8-8BE166E5866C}"/>
              </a:ext>
            </a:extLst>
          </p:cNvPr>
          <p:cNvSpPr/>
          <p:nvPr/>
        </p:nvSpPr>
        <p:spPr>
          <a:xfrm>
            <a:off x="4294413" y="3806085"/>
            <a:ext cx="1567543" cy="6352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robotic arms and conveyor belt, Factory automation Clipart Image">
            <a:extLst>
              <a:ext uri="{FF2B5EF4-FFF2-40B4-BE49-F238E27FC236}">
                <a16:creationId xmlns:a16="http://schemas.microsoft.com/office/drawing/2014/main" id="{6FE63589-3C87-CA44-4ECF-6FCA1A565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1" y="45516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08000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2191080247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179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03923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exceptions to the previous rules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632113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truly</a:t>
            </a:r>
          </a:p>
        </p:txBody>
      </p:sp>
    </p:spTree>
    <p:extLst>
      <p:ext uri="{BB962C8B-B14F-4D97-AF65-F5344CB8AC3E}">
        <p14:creationId xmlns:p14="http://schemas.microsoft.com/office/powerpoint/2010/main" val="390820772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truly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47757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706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truly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547757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3666" name="Picture 2" descr="Image result for truly clipart">
            <a:extLst>
              <a:ext uri="{FF2B5EF4-FFF2-40B4-BE49-F238E27FC236}">
                <a16:creationId xmlns:a16="http://schemas.microsoft.com/office/drawing/2014/main" id="{00498C76-B56C-0A71-E5C5-16C1F019E2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72"/>
          <a:stretch/>
        </p:blipFill>
        <p:spPr bwMode="auto">
          <a:xfrm>
            <a:off x="461963" y="478972"/>
            <a:ext cx="2886045" cy="125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5695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duly</a:t>
            </a:r>
          </a:p>
        </p:txBody>
      </p:sp>
    </p:spTree>
    <p:extLst>
      <p:ext uri="{BB962C8B-B14F-4D97-AF65-F5344CB8AC3E}">
        <p14:creationId xmlns:p14="http://schemas.microsoft.com/office/powerpoint/2010/main" val="3472320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kindly</a:t>
            </a:r>
          </a:p>
        </p:txBody>
      </p:sp>
    </p:spTree>
    <p:extLst>
      <p:ext uri="{BB962C8B-B14F-4D97-AF65-F5344CB8AC3E}">
        <p14:creationId xmlns:p14="http://schemas.microsoft.com/office/powerpoint/2010/main" val="884311978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237517" y="369025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95909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duly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237517" y="3690258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4690" name="Picture 2" descr="Duly Noted Image Fummy">
            <a:extLst>
              <a:ext uri="{FF2B5EF4-FFF2-40B4-BE49-F238E27FC236}">
                <a16:creationId xmlns:a16="http://schemas.microsoft.com/office/drawing/2014/main" id="{BD407501-D892-8F61-BFB5-9C06048D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75556"/>
            <a:ext cx="2231571" cy="223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57273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wholly</a:t>
            </a:r>
          </a:p>
        </p:txBody>
      </p:sp>
    </p:spTree>
    <p:extLst>
      <p:ext uri="{BB962C8B-B14F-4D97-AF65-F5344CB8AC3E}">
        <p14:creationId xmlns:p14="http://schemas.microsoft.com/office/powerpoint/2010/main" val="4093279149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wholly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6457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1446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wholly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057B79-A2F9-8CC8-D246-FC14A4DA4D85}"/>
              </a:ext>
            </a:extLst>
          </p:cNvPr>
          <p:cNvSpPr/>
          <p:nvPr/>
        </p:nvSpPr>
        <p:spPr>
          <a:xfrm>
            <a:off x="6645729" y="3690259"/>
            <a:ext cx="767442" cy="87221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5714" name="Picture 2" descr="Image result for wholly clipart">
            <a:extLst>
              <a:ext uri="{FF2B5EF4-FFF2-40B4-BE49-F238E27FC236}">
                <a16:creationId xmlns:a16="http://schemas.microsoft.com/office/drawing/2014/main" id="{92A0ECBE-F684-E09E-B358-548B6A36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4" y="514350"/>
            <a:ext cx="26479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28750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speaks truly.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607283942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speaks 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86274542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He speaks truly.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03326218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document was duly signed and authorised by the inspector.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14666129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document was ____ signed and authorised by the inspector.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4533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AA33E1-AB09-EA4F-086C-3D739A4ED9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5702" r="19911" b="13077"/>
          <a:stretch/>
        </p:blipFill>
        <p:spPr>
          <a:xfrm>
            <a:off x="0" y="0"/>
            <a:ext cx="12192000" cy="6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29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kindly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926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79096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 document was duly signed and authorised by the inspector.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3980643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found herself given over wholly to sensation.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98255889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found herself given over ______ to sensation.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6632482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She found herself given over wholly to sensation.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538848443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88510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though</a:t>
            </a:r>
          </a:p>
        </p:txBody>
      </p:sp>
    </p:spTree>
    <p:extLst>
      <p:ext uri="{BB962C8B-B14F-4D97-AF65-F5344CB8AC3E}">
        <p14:creationId xmlns:p14="http://schemas.microsoft.com/office/powerpoint/2010/main" val="1038690661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Though</a:t>
            </a:r>
            <a:r>
              <a:rPr lang="en-GB" dirty="0">
                <a:latin typeface="Twinkl Cursive Looped" panose="02000000000000000000" pitchFamily="2" charset="0"/>
              </a:rPr>
              <a:t> they were speaking quietly, they could still be heard.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805008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though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Though</a:t>
            </a:r>
            <a:r>
              <a:rPr lang="en-GB" dirty="0">
                <a:latin typeface="Twinkl Cursive Looped" panose="02000000000000000000" pitchFamily="2" charset="0"/>
              </a:rPr>
              <a:t> they were speaking quietly, they could still be heard.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16738" name="Picture 2" descr="Image result for speaking queity clipart">
            <a:extLst>
              <a:ext uri="{FF2B5EF4-FFF2-40B4-BE49-F238E27FC236}">
                <a16:creationId xmlns:a16="http://schemas.microsoft.com/office/drawing/2014/main" id="{2149B0CE-FFE6-0212-F0BD-81D1A3A1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4" y="28575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010268"/>
      </p:ext>
    </p:extLst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Though</a:t>
            </a:r>
            <a:r>
              <a:rPr lang="en-GB" dirty="0">
                <a:latin typeface="Twinkl Cursive Looped" panose="02000000000000000000" pitchFamily="2" charset="0"/>
              </a:rPr>
              <a:t> they were speaking quietly, they could still be heard.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72007"/>
      </p:ext>
    </p:extLst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______ they were speaking quietly, they could still be heard.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96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kindly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6792685" y="3561670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Image result for kindly clip art">
            <a:extLst>
              <a:ext uri="{FF2B5EF4-FFF2-40B4-BE49-F238E27FC236}">
                <a16:creationId xmlns:a16="http://schemas.microsoft.com/office/drawing/2014/main" id="{2988605B-242F-A28A-0520-B97E8990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66" y="710293"/>
            <a:ext cx="24479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30478"/>
      </p:ext>
    </p:extLst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Though</a:t>
            </a:r>
            <a:r>
              <a:rPr lang="en-GB" dirty="0">
                <a:latin typeface="Twinkl Cursive Looped" panose="02000000000000000000" pitchFamily="2" charset="0"/>
              </a:rPr>
              <a:t> they were speaking quietly, they could still be heard.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EC5C0B-303C-4DC1-596E-77E1962E84B6}"/>
              </a:ext>
            </a:extLst>
          </p:cNvPr>
          <p:cNvSpPr/>
          <p:nvPr/>
        </p:nvSpPr>
        <p:spPr>
          <a:xfrm>
            <a:off x="1981198" y="3005985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37035"/>
      </p:ext>
    </p:extLst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notice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261585"/>
      </p:ext>
    </p:extLst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notice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notice was very clear.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997671997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notice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notice was very clear.</a:t>
            </a:r>
            <a:endParaRPr lang="en-GB" i="1" dirty="0"/>
          </a:p>
        </p:txBody>
      </p:sp>
      <p:pic>
        <p:nvPicPr>
          <p:cNvPr id="118786" name="Picture 2" descr="Image result for notice clipart">
            <a:extLst>
              <a:ext uri="{FF2B5EF4-FFF2-40B4-BE49-F238E27FC236}">
                <a16:creationId xmlns:a16="http://schemas.microsoft.com/office/drawing/2014/main" id="{2CAFA69F-D0F0-673D-A354-2DBE9BF5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0" y="457200"/>
            <a:ext cx="2473779" cy="22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36623"/>
      </p:ext>
    </p:extLst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notice was very clear.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25977097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______ was very clear.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1405567"/>
      </p:ext>
    </p:extLst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notice was very clear.</a:t>
            </a:r>
            <a:endParaRPr lang="en-GB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E1D2E-DCC3-154C-F441-4D9F599893DA}"/>
              </a:ext>
            </a:extLst>
          </p:cNvPr>
          <p:cNvSpPr/>
          <p:nvPr/>
        </p:nvSpPr>
        <p:spPr>
          <a:xfrm>
            <a:off x="3418113" y="3632510"/>
            <a:ext cx="2002973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62394"/>
      </p:ext>
    </p:extLst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95699"/>
      </p:ext>
    </p:extLst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89759"/>
      </p:ext>
    </p:extLst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Thow they were </a:t>
            </a:r>
            <a:r>
              <a:rPr lang="en-GB" dirty="0" err="1">
                <a:latin typeface="Twinkl Cursive Looped" panose="02000000000000000000" pitchFamily="2" charset="0"/>
              </a:rPr>
              <a:t>truely</a:t>
            </a:r>
            <a:r>
              <a:rPr lang="en-GB" dirty="0">
                <a:latin typeface="Twinkl Cursive Looped" panose="02000000000000000000" pitchFamily="2" charset="0"/>
              </a:rPr>
              <a:t> unhappy, their was something to smile about.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94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quickly</a:t>
            </a:r>
          </a:p>
        </p:txBody>
      </p:sp>
    </p:spTree>
    <p:extLst>
      <p:ext uri="{BB962C8B-B14F-4D97-AF65-F5344CB8AC3E}">
        <p14:creationId xmlns:p14="http://schemas.microsoft.com/office/powerpoint/2010/main" val="936521727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Thow</a:t>
            </a:r>
            <a:r>
              <a:rPr lang="en-GB" dirty="0">
                <a:latin typeface="Twinkl Cursive Looped" panose="02000000000000000000" pitchFamily="2" charset="0"/>
              </a:rPr>
              <a:t> they were </a:t>
            </a:r>
            <a:r>
              <a:rPr lang="en-GB" dirty="0" err="1">
                <a:latin typeface="Twinkl Cursive Looped" panose="02000000000000000000" pitchFamily="2" charset="0"/>
              </a:rPr>
              <a:t>truely</a:t>
            </a:r>
            <a:r>
              <a:rPr lang="en-GB" dirty="0">
                <a:latin typeface="Twinkl Cursive Looped" panose="02000000000000000000" pitchFamily="2" charset="0"/>
              </a:rPr>
              <a:t> unhappy, their was something to smile about.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thow</a:t>
            </a:r>
            <a:r>
              <a:rPr lang="en-GB" dirty="0">
                <a:latin typeface="Twinkl Cursive Looped" panose="02000000000000000000" pitchFamily="2" charset="0"/>
              </a:rPr>
              <a:t> – though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final sound ‘</a:t>
            </a:r>
            <a:r>
              <a:rPr lang="en-GB" dirty="0" err="1">
                <a:latin typeface="Twinkl Cursive Looped" panose="02000000000000000000" pitchFamily="2" charset="0"/>
              </a:rPr>
              <a:t>ough</a:t>
            </a:r>
            <a:r>
              <a:rPr lang="en-GB" dirty="0">
                <a:latin typeface="Twinkl Cursive Looped" panose="02000000000000000000" pitchFamily="2" charset="0"/>
              </a:rPr>
              <a:t>’ not ‘ow’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4955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8415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Thow they were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truely</a:t>
            </a:r>
            <a:r>
              <a:rPr lang="en-GB" dirty="0">
                <a:latin typeface="Twinkl Cursive Looped" panose="02000000000000000000" pitchFamily="2" charset="0"/>
              </a:rPr>
              <a:t> unhappy, their was something to smile about.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truely</a:t>
            </a:r>
            <a:r>
              <a:rPr lang="en-GB" dirty="0">
                <a:latin typeface="Twinkl Cursive Looped" panose="02000000000000000000" pitchFamily="2" charset="0"/>
              </a:rPr>
              <a:t> – truly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exception to the rule – remove the ‘e’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56770"/>
      </p:ext>
    </p:extLst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Thow they were </a:t>
            </a:r>
            <a:r>
              <a:rPr lang="en-GB" dirty="0" err="1">
                <a:latin typeface="Twinkl Cursive Looped" panose="02000000000000000000" pitchFamily="2" charset="0"/>
              </a:rPr>
              <a:t>truely</a:t>
            </a:r>
            <a:r>
              <a:rPr lang="en-GB" dirty="0">
                <a:latin typeface="Twinkl Cursive Looped" panose="02000000000000000000" pitchFamily="2" charset="0"/>
              </a:rPr>
              <a:t> unhappy,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their </a:t>
            </a:r>
            <a:r>
              <a:rPr lang="en-GB" dirty="0">
                <a:latin typeface="Twinkl Cursive Looped" panose="02000000000000000000" pitchFamily="2" charset="0"/>
              </a:rPr>
              <a:t>was something to smile about.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their – there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their meaning belonging to someone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54203"/>
      </p:ext>
    </p:extLst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Though they were truly unhappy, there was something to smile about.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277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quickly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662059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46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quickly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662058" y="3673929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Image result for quickly clip art">
            <a:extLst>
              <a:ext uri="{FF2B5EF4-FFF2-40B4-BE49-F238E27FC236}">
                <a16:creationId xmlns:a16="http://schemas.microsoft.com/office/drawing/2014/main" id="{3793124F-4299-BF8A-E5A7-936E6AB2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1" y="840922"/>
            <a:ext cx="25431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218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sweetly</a:t>
            </a:r>
          </a:p>
        </p:txBody>
      </p:sp>
    </p:spTree>
    <p:extLst>
      <p:ext uri="{BB962C8B-B14F-4D97-AF65-F5344CB8AC3E}">
        <p14:creationId xmlns:p14="http://schemas.microsoft.com/office/powerpoint/2010/main" val="3423684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sweetly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727373" y="3690259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319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sweetly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6711044" y="3706587"/>
            <a:ext cx="718456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sleeping Sweetly clip art">
            <a:extLst>
              <a:ext uri="{FF2B5EF4-FFF2-40B4-BE49-F238E27FC236}">
                <a16:creationId xmlns:a16="http://schemas.microsoft.com/office/drawing/2014/main" id="{BE933C78-6010-50F6-DD65-AB239EED8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0" y="615043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42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"Never mind,” she said kindly.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30182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"Never mind,” she said ______.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18205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39689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"Never mind,” she said kindly.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91544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Reg's illness progressed quickly.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32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Reg's illness progressed _______.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832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Reg's illness progressed quickly.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878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looked at their children sleeping sweetly.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390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looked at their children sleeping _______.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409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They looked at their children sleeping sweetly.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920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New CHALLENGE words.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44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continue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967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continue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unable to continue with his job.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50403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continue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unable to continue with his job.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pic>
        <p:nvPicPr>
          <p:cNvPr id="13314" name="Picture 2" descr="Image result for continue with job clip art">
            <a:extLst>
              <a:ext uri="{FF2B5EF4-FFF2-40B4-BE49-F238E27FC236}">
                <a16:creationId xmlns:a16="http://schemas.microsoft.com/office/drawing/2014/main" id="{C6B94327-1E82-6C0E-04BA-0D092AA3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" y="461282"/>
            <a:ext cx="1679121" cy="17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292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unable to ________ with his job.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48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He was unable to continue with his job.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D24434-28DA-082A-43BE-D112CC4AD71B}"/>
              </a:ext>
            </a:extLst>
          </p:cNvPr>
          <p:cNvSpPr/>
          <p:nvPr/>
        </p:nvSpPr>
        <p:spPr>
          <a:xfrm>
            <a:off x="6782509" y="3058057"/>
            <a:ext cx="2688061" cy="741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61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decided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662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decided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decided that she liked him.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796164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decided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She decided that she liked him. </a:t>
            </a:r>
            <a:endParaRPr lang="en-GB" i="1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1094F94F-A228-1369-A08C-03E16F365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579664"/>
            <a:ext cx="2362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86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She decided that she liked him.</a:t>
            </a:r>
            <a:br>
              <a:rPr lang="en-GB" dirty="0"/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82815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She _______ that she liked him.</a:t>
            </a:r>
            <a:br>
              <a:rPr lang="en-GB" dirty="0"/>
            </a:b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04261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br>
              <a:rPr lang="en-GB" dirty="0"/>
            </a:br>
            <a:r>
              <a:rPr lang="en-GB" dirty="0">
                <a:latin typeface="Twinkl Cursive Looped" panose="02000000000000000000" pitchFamily="2" charset="0"/>
              </a:rPr>
              <a:t>She decided that she liked him. </a:t>
            </a:r>
            <a:endParaRPr lang="en-GB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A507C5-F654-47EC-A31E-01C2B69BBEFA}"/>
              </a:ext>
            </a:extLst>
          </p:cNvPr>
          <p:cNvSpPr/>
          <p:nvPr/>
        </p:nvSpPr>
        <p:spPr>
          <a:xfrm>
            <a:off x="2732313" y="3746810"/>
            <a:ext cx="2427516" cy="815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642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investigate</a:t>
            </a:r>
            <a:r>
              <a:rPr lang="en-GB" dirty="0">
                <a:latin typeface="Twinkl Cursive Looped" panose="02000000000000000000" pitchFamily="2" charset="0"/>
              </a:rPr>
              <a:t>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6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</a:p>
        </p:txBody>
      </p:sp>
    </p:spTree>
    <p:extLst>
      <p:ext uri="{BB962C8B-B14F-4D97-AF65-F5344CB8AC3E}">
        <p14:creationId xmlns:p14="http://schemas.microsoft.com/office/powerpoint/2010/main" val="23990814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Can you spot the spelling errors in these sentences?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Write the correct spelling and explain where they went wrong.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213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ate year old </a:t>
            </a:r>
            <a:r>
              <a:rPr lang="en-GB" dirty="0" err="1">
                <a:latin typeface="Twinkl Cursive Looped" panose="02000000000000000000" pitchFamily="2" charset="0"/>
              </a:rPr>
              <a:t>cort</a:t>
            </a:r>
            <a:r>
              <a:rPr lang="en-GB" dirty="0">
                <a:latin typeface="Twinkl Cursive Looped" panose="02000000000000000000" pitchFamily="2" charset="0"/>
              </a:rPr>
              <a:t> the ball and kindle gave it back to his sister.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5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892795"/>
            <a:ext cx="10515600" cy="570394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ate</a:t>
            </a:r>
            <a:r>
              <a:rPr lang="en-GB" dirty="0">
                <a:latin typeface="Twinkl Cursive Looped" panose="02000000000000000000" pitchFamily="2" charset="0"/>
              </a:rPr>
              <a:t> year old </a:t>
            </a:r>
            <a:r>
              <a:rPr lang="en-GB" dirty="0" err="1">
                <a:latin typeface="Twinkl Cursive Looped" panose="02000000000000000000" pitchFamily="2" charset="0"/>
              </a:rPr>
              <a:t>cort</a:t>
            </a:r>
            <a:r>
              <a:rPr lang="en-GB" dirty="0">
                <a:latin typeface="Twinkl Cursive Looped" panose="02000000000000000000" pitchFamily="2" charset="0"/>
              </a:rPr>
              <a:t> the ball and kindle gave it back to his sister.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ate – eight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verb ‘to eat’ but the number 8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99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ate year old </a:t>
            </a:r>
            <a:r>
              <a:rPr lang="en-GB" dirty="0" err="1">
                <a:highlight>
                  <a:srgbClr val="FFFF00"/>
                </a:highlight>
                <a:latin typeface="Twinkl Cursive Looped" panose="02000000000000000000" pitchFamily="2" charset="0"/>
              </a:rPr>
              <a:t>cort</a:t>
            </a:r>
            <a:r>
              <a:rPr lang="en-GB" dirty="0">
                <a:latin typeface="Twinkl Cursive Looped" panose="02000000000000000000" pitchFamily="2" charset="0"/>
              </a:rPr>
              <a:t> the ball and kindle gave it back to his sister.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 err="1">
                <a:latin typeface="Twinkl Cursive Looped" panose="02000000000000000000" pitchFamily="2" charset="0"/>
              </a:rPr>
              <a:t>cort</a:t>
            </a:r>
            <a:r>
              <a:rPr lang="en-GB" dirty="0">
                <a:latin typeface="Twinkl Cursive Looped" panose="02000000000000000000" pitchFamily="2" charset="0"/>
              </a:rPr>
              <a:t> – caught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the ‘or’ but the ‘augh’ 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773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1743"/>
            <a:ext cx="10515600" cy="459513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ate year old </a:t>
            </a:r>
            <a:r>
              <a:rPr lang="en-GB" dirty="0" err="1">
                <a:latin typeface="Twinkl Cursive Looped" panose="02000000000000000000" pitchFamily="2" charset="0"/>
              </a:rPr>
              <a:t>cort</a:t>
            </a:r>
            <a:r>
              <a:rPr lang="en-GB" dirty="0">
                <a:latin typeface="Twinkl Cursive Looped" panose="02000000000000000000" pitchFamily="2" charset="0"/>
              </a:rPr>
              <a:t> the ball and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kindle</a:t>
            </a:r>
            <a:r>
              <a:rPr lang="en-GB" dirty="0">
                <a:latin typeface="Twinkl Cursive Looped" panose="02000000000000000000" pitchFamily="2" charset="0"/>
              </a:rPr>
              <a:t> gave it back to his sister.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kindle – kindly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not ‘le’ but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3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952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eight </a:t>
            </a:r>
            <a:r>
              <a:rPr lang="en-GB" dirty="0">
                <a:latin typeface="Twinkl Cursive Looped" panose="02000000000000000000" pitchFamily="2" charset="0"/>
              </a:rPr>
              <a:t>year old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caught</a:t>
            </a:r>
            <a:r>
              <a:rPr lang="en-GB" dirty="0">
                <a:latin typeface="Twinkl Cursive Looped" panose="02000000000000000000" pitchFamily="2" charset="0"/>
              </a:rPr>
              <a:t> the ball and </a:t>
            </a:r>
            <a:r>
              <a:rPr lang="en-GB" dirty="0">
                <a:highlight>
                  <a:srgbClr val="FFFF00"/>
                </a:highlight>
                <a:latin typeface="Twinkl Cursive Looped" panose="02000000000000000000" pitchFamily="2" charset="0"/>
              </a:rPr>
              <a:t>kindly</a:t>
            </a:r>
            <a:r>
              <a:rPr lang="en-GB" dirty="0">
                <a:latin typeface="Twinkl Cursive Looped" panose="02000000000000000000" pitchFamily="2" charset="0"/>
              </a:rPr>
              <a:t> gave it back to his sister. 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21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FB8773-AD3E-2543-510F-CEE32E75C793}"/>
              </a:ext>
            </a:extLst>
          </p:cNvPr>
          <p:cNvSpPr txBox="1"/>
          <p:nvPr/>
        </p:nvSpPr>
        <p:spPr>
          <a:xfrm>
            <a:off x="1469571" y="1518558"/>
            <a:ext cx="9046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latin typeface="Twinkl Cursive Looped" panose="02000000000000000000" pitchFamily="2" charset="0"/>
              </a:rPr>
              <a:t>Year 3  - Spring 1</a:t>
            </a:r>
          </a:p>
          <a:p>
            <a:r>
              <a:rPr lang="en-GB" sz="7200" dirty="0">
                <a:latin typeface="Twinkl Cursive Looped" panose="02000000000000000000" pitchFamily="2" charset="0"/>
              </a:rPr>
              <a:t>Week 6 - Tuesday</a:t>
            </a:r>
          </a:p>
          <a:p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6347645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E57B7-DE71-2BAF-44F0-823F6788E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2" t="25702" r="19911" b="13077"/>
          <a:stretch/>
        </p:blipFill>
        <p:spPr>
          <a:xfrm>
            <a:off x="0" y="0"/>
            <a:ext cx="12192000" cy="688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004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/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Revisit and Review</a:t>
            </a:r>
            <a:r>
              <a:rPr lang="en-GB" dirty="0">
                <a:latin typeface="Twinkl Cursive Looped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8623693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23430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number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cardinal number: eight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equivalent to the product of two and four; one more than seven, or two less than ten; 8.</a:t>
            </a:r>
          </a:p>
        </p:txBody>
      </p:sp>
    </p:spTree>
    <p:extLst>
      <p:ext uri="{BB962C8B-B14F-4D97-AF65-F5344CB8AC3E}">
        <p14:creationId xmlns:p14="http://schemas.microsoft.com/office/powerpoint/2010/main" val="16171306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centre</a:t>
            </a:r>
          </a:p>
        </p:txBody>
      </p:sp>
    </p:spTree>
    <p:extLst>
      <p:ext uri="{BB962C8B-B14F-4D97-AF65-F5344CB8AC3E}">
        <p14:creationId xmlns:p14="http://schemas.microsoft.com/office/powerpoint/2010/main" val="23033779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point that is equally distant from every point on the circumference of a circle or sphere.</a:t>
            </a:r>
          </a:p>
        </p:txBody>
      </p:sp>
    </p:spTree>
    <p:extLst>
      <p:ext uri="{BB962C8B-B14F-4D97-AF65-F5344CB8AC3E}">
        <p14:creationId xmlns:p14="http://schemas.microsoft.com/office/powerpoint/2010/main" val="6639660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3054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centre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the point that is equally distant from every point on the circumference of a circle or sphere.</a:t>
            </a:r>
          </a:p>
        </p:txBody>
      </p:sp>
      <p:pic>
        <p:nvPicPr>
          <p:cNvPr id="1026" name="Picture 2" descr="Image result for centre clipart">
            <a:extLst>
              <a:ext uri="{FF2B5EF4-FFF2-40B4-BE49-F238E27FC236}">
                <a16:creationId xmlns:a16="http://schemas.microsoft.com/office/drawing/2014/main" id="{0018E08C-0AFF-3550-C163-0925A682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6" y="343581"/>
            <a:ext cx="176212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92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11839533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century</a:t>
            </a:r>
          </a:p>
        </p:txBody>
      </p:sp>
    </p:spTree>
    <p:extLst>
      <p:ext uri="{BB962C8B-B14F-4D97-AF65-F5344CB8AC3E}">
        <p14:creationId xmlns:p14="http://schemas.microsoft.com/office/powerpoint/2010/main" val="25678036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century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period of one hundred years</a:t>
            </a:r>
          </a:p>
        </p:txBody>
      </p:sp>
    </p:spTree>
    <p:extLst>
      <p:ext uri="{BB962C8B-B14F-4D97-AF65-F5344CB8AC3E}">
        <p14:creationId xmlns:p14="http://schemas.microsoft.com/office/powerpoint/2010/main" val="5136933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9383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century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NOUN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Definition –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a period of one hundred years</a:t>
            </a:r>
          </a:p>
        </p:txBody>
      </p:sp>
      <p:pic>
        <p:nvPicPr>
          <p:cNvPr id="2050" name="Picture 2" descr="Image result for century timeline 100 yearsclipart">
            <a:extLst>
              <a:ext uri="{FF2B5EF4-FFF2-40B4-BE49-F238E27FC236}">
                <a16:creationId xmlns:a16="http://schemas.microsoft.com/office/drawing/2014/main" id="{10031E8F-A42F-40A5-ABB3-DC1FAE2F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0" y="544116"/>
            <a:ext cx="4121603" cy="27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2533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prefix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dis-</a:t>
            </a:r>
          </a:p>
        </p:txBody>
      </p:sp>
    </p:spTree>
    <p:extLst>
      <p:ext uri="{BB962C8B-B14F-4D97-AF65-F5344CB8AC3E}">
        <p14:creationId xmlns:p14="http://schemas.microsoft.com/office/powerpoint/2010/main" val="9329948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dis-</a:t>
            </a:r>
          </a:p>
        </p:txBody>
      </p:sp>
    </p:spTree>
    <p:extLst>
      <p:ext uri="{BB962C8B-B14F-4D97-AF65-F5344CB8AC3E}">
        <p14:creationId xmlns:p14="http://schemas.microsoft.com/office/powerpoint/2010/main" val="215106706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06" y="3429000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dis- 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Like un–, the prefixes dis– and mis–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have negative meanings.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62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eight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I am eight at my next birthday.  </a:t>
            </a:r>
          </a:p>
        </p:txBody>
      </p:sp>
      <p:pic>
        <p:nvPicPr>
          <p:cNvPr id="3" name="Picture 2" descr="Image result for 8">
            <a:extLst>
              <a:ext uri="{FF2B5EF4-FFF2-40B4-BE49-F238E27FC236}">
                <a16:creationId xmlns:a16="http://schemas.microsoft.com/office/drawing/2014/main" id="{65E2CFE3-8D25-F8CB-0937-63D23596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16379"/>
            <a:ext cx="19526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412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dislike</a:t>
            </a:r>
          </a:p>
        </p:txBody>
      </p:sp>
    </p:spTree>
    <p:extLst>
      <p:ext uri="{BB962C8B-B14F-4D97-AF65-F5344CB8AC3E}">
        <p14:creationId xmlns:p14="http://schemas.microsoft.com/office/powerpoint/2010/main" val="27892957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dislike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130628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1252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dislike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5083628" y="3561670"/>
            <a:ext cx="1306286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4" name="Picture 2" descr="Image result for dislikeclipart">
            <a:extLst>
              <a:ext uri="{FF2B5EF4-FFF2-40B4-BE49-F238E27FC236}">
                <a16:creationId xmlns:a16="http://schemas.microsoft.com/office/drawing/2014/main" id="{61CBB604-E896-B661-4AA0-4DF6F530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7" y="360590"/>
            <a:ext cx="19240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174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disobey</a:t>
            </a:r>
          </a:p>
        </p:txBody>
      </p:sp>
    </p:spTree>
    <p:extLst>
      <p:ext uri="{BB962C8B-B14F-4D97-AF65-F5344CB8AC3E}">
        <p14:creationId xmlns:p14="http://schemas.microsoft.com/office/powerpoint/2010/main" val="29572741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disobey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474030" y="3690258"/>
            <a:ext cx="128995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0334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disobey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4474030" y="3690258"/>
            <a:ext cx="1289955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098" name="Picture 2" descr="Image result for disobey clipart">
            <a:extLst>
              <a:ext uri="{FF2B5EF4-FFF2-40B4-BE49-F238E27FC236}">
                <a16:creationId xmlns:a16="http://schemas.microsoft.com/office/drawing/2014/main" id="{36BF5F2F-0981-2E4D-6EA5-F5D63A731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9" y="566738"/>
            <a:ext cx="1949222" cy="141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071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discolour</a:t>
            </a:r>
          </a:p>
        </p:txBody>
      </p:sp>
    </p:spTree>
    <p:extLst>
      <p:ext uri="{BB962C8B-B14F-4D97-AF65-F5344CB8AC3E}">
        <p14:creationId xmlns:p14="http://schemas.microsoft.com/office/powerpoint/2010/main" val="14521767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discolour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392386" y="3706587"/>
            <a:ext cx="1224641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3569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discolour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CBA2DA-E95C-434C-BE81-320E182AE5EF}"/>
              </a:ext>
            </a:extLst>
          </p:cNvPr>
          <p:cNvSpPr/>
          <p:nvPr/>
        </p:nvSpPr>
        <p:spPr>
          <a:xfrm>
            <a:off x="4392386" y="3706587"/>
            <a:ext cx="1224641" cy="64778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22" name="Picture 2" descr="Image result for discolour clipart">
            <a:extLst>
              <a:ext uri="{FF2B5EF4-FFF2-40B4-BE49-F238E27FC236}">
                <a16:creationId xmlns:a16="http://schemas.microsoft.com/office/drawing/2014/main" id="{1885B984-00A4-8C64-AB70-B8EAACDAE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8" y="417060"/>
            <a:ext cx="2226237" cy="14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654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Let’s </a:t>
            </a:r>
            <a:r>
              <a:rPr lang="en-GB" i="1" dirty="0">
                <a:latin typeface="Twinkl Cursive Looped" panose="02000000000000000000" pitchFamily="2" charset="0"/>
              </a:rPr>
              <a:t>Teach and Practise</a:t>
            </a:r>
          </a:p>
        </p:txBody>
      </p:sp>
    </p:spTree>
    <p:extLst>
      <p:ext uri="{BB962C8B-B14F-4D97-AF65-F5344CB8AC3E}">
        <p14:creationId xmlns:p14="http://schemas.microsoft.com/office/powerpoint/2010/main" val="314896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Do you remember this challenge word?</a:t>
            </a:r>
          </a:p>
        </p:txBody>
      </p:sp>
    </p:spTree>
    <p:extLst>
      <p:ext uri="{BB962C8B-B14F-4D97-AF65-F5344CB8AC3E}">
        <p14:creationId xmlns:p14="http://schemas.microsoft.com/office/powerpoint/2010/main" val="76000396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The suffix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858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endParaRPr lang="en-GB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766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78" y="4974939"/>
            <a:ext cx="10515600" cy="148165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-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Creating adverbs using the suffix –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 where the root word ends in ‘y’ with more than one syllable.  </a:t>
            </a:r>
            <a:br>
              <a:rPr lang="en-GB" dirty="0">
                <a:latin typeface="Twinkl Cursive Looped" panose="02000000000000000000" pitchFamily="2" charset="0"/>
              </a:rPr>
            </a:br>
            <a:br>
              <a:rPr lang="en-GB" dirty="0">
                <a:latin typeface="Twinkl Cursive Looped" panose="02000000000000000000" pitchFamily="2" charset="0"/>
              </a:rPr>
            </a:br>
            <a:r>
              <a:rPr lang="en-GB" dirty="0">
                <a:latin typeface="Twinkl Cursive Looped" panose="02000000000000000000" pitchFamily="2" charset="0"/>
              </a:rPr>
              <a:t>Rule – change the ‘y’ to and ‘</a:t>
            </a:r>
            <a:r>
              <a:rPr lang="en-GB" dirty="0" err="1">
                <a:latin typeface="Twinkl Cursive Looped" panose="02000000000000000000" pitchFamily="2" charset="0"/>
              </a:rPr>
              <a:t>i</a:t>
            </a:r>
            <a:r>
              <a:rPr lang="en-GB" dirty="0">
                <a:latin typeface="Twinkl Cursive Looped" panose="02000000000000000000" pitchFamily="2" charset="0"/>
              </a:rPr>
              <a:t>’ and add ‘</a:t>
            </a:r>
            <a:r>
              <a:rPr lang="en-GB" dirty="0" err="1">
                <a:latin typeface="Twinkl Cursive Looped" panose="02000000000000000000" pitchFamily="2" charset="0"/>
              </a:rPr>
              <a:t>ly</a:t>
            </a:r>
            <a:r>
              <a:rPr lang="en-GB" dirty="0">
                <a:latin typeface="Twinkl Cursive Looped" panose="02000000000000000000" pitchFamily="2" charset="0"/>
              </a:rPr>
              <a:t>’</a:t>
            </a:r>
            <a:endParaRPr lang="en-GB" i="1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132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happily</a:t>
            </a:r>
          </a:p>
        </p:txBody>
      </p:sp>
    </p:spTree>
    <p:extLst>
      <p:ext uri="{BB962C8B-B14F-4D97-AF65-F5344CB8AC3E}">
        <p14:creationId xmlns:p14="http://schemas.microsoft.com/office/powerpoint/2010/main" val="253704497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happily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037613" y="3547383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6053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961763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happily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BB5EC0-7A96-4D29-A835-6FAE896C31A4}"/>
              </a:ext>
            </a:extLst>
          </p:cNvPr>
          <p:cNvSpPr/>
          <p:nvPr/>
        </p:nvSpPr>
        <p:spPr>
          <a:xfrm>
            <a:off x="7037613" y="3547383"/>
            <a:ext cx="734787" cy="88174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Image result for happily clipart">
            <a:extLst>
              <a:ext uri="{FF2B5EF4-FFF2-40B4-BE49-F238E27FC236}">
                <a16:creationId xmlns:a16="http://schemas.microsoft.com/office/drawing/2014/main" id="{B31D954B-2C08-7970-FA26-D12BA27C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2" y="351063"/>
            <a:ext cx="2457224" cy="224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8824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angrily</a:t>
            </a:r>
          </a:p>
        </p:txBody>
      </p:sp>
    </p:spTree>
    <p:extLst>
      <p:ext uri="{BB962C8B-B14F-4D97-AF65-F5344CB8AC3E}">
        <p14:creationId xmlns:p14="http://schemas.microsoft.com/office/powerpoint/2010/main" val="18598283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angrily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662059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826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angrily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66E0B6-702E-4814-82C6-08CA2D13F3C9}"/>
              </a:ext>
            </a:extLst>
          </p:cNvPr>
          <p:cNvSpPr/>
          <p:nvPr/>
        </p:nvSpPr>
        <p:spPr>
          <a:xfrm>
            <a:off x="6662059" y="3657600"/>
            <a:ext cx="685798" cy="68044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age result for angrily clipart">
            <a:extLst>
              <a:ext uri="{FF2B5EF4-FFF2-40B4-BE49-F238E27FC236}">
                <a16:creationId xmlns:a16="http://schemas.microsoft.com/office/drawing/2014/main" id="{2396A9D9-94C0-7313-30EA-F62A9233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78279"/>
            <a:ext cx="1714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297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A34BA-82FC-47C5-BCE1-BB65E08B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080825"/>
            <a:ext cx="10515600" cy="1481650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latin typeface="Twinkl Cursive Looped" panose="02000000000000000000" pitchFamily="2" charset="0"/>
              </a:rPr>
              <a:t>lazily</a:t>
            </a:r>
          </a:p>
        </p:txBody>
      </p:sp>
    </p:spTree>
    <p:extLst>
      <p:ext uri="{BB962C8B-B14F-4D97-AF65-F5344CB8AC3E}">
        <p14:creationId xmlns:p14="http://schemas.microsoft.com/office/powerpoint/2010/main" val="132961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8561</TotalTime>
  <Words>2625</Words>
  <Application>Microsoft Office PowerPoint</Application>
  <PresentationFormat>Widescreen</PresentationFormat>
  <Paragraphs>359</Paragraphs>
  <Slides>323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323</vt:i4>
      </vt:variant>
    </vt:vector>
  </HeadingPairs>
  <TitlesOfParts>
    <vt:vector size="328" baseType="lpstr">
      <vt:lpstr>Arial</vt:lpstr>
      <vt:lpstr>Calibri</vt:lpstr>
      <vt:lpstr>Calibri Light</vt:lpstr>
      <vt:lpstr>Twinkl Cursive Looped</vt:lpstr>
      <vt:lpstr>Office Theme</vt:lpstr>
      <vt:lpstr>Spelling Y3</vt:lpstr>
      <vt:lpstr>PowerPoint Presentation</vt:lpstr>
      <vt:lpstr>PowerPoint Presentation</vt:lpstr>
      <vt:lpstr>Let’s Revisit and Review…</vt:lpstr>
      <vt:lpstr>Do you remember this challenge word?</vt:lpstr>
      <vt:lpstr>eight</vt:lpstr>
      <vt:lpstr>eight  Definition – number cardinal number: eight equivalent to the product of two and four; one more than seven, or two less than ten; 8.</vt:lpstr>
      <vt:lpstr>eight  I am eight at my next birthday.  </vt:lpstr>
      <vt:lpstr>Do you remember this challenge word?</vt:lpstr>
      <vt:lpstr>caught</vt:lpstr>
      <vt:lpstr>caught  verb past tense Definition – intercept and hold (something which has been thrown, propelled, or dropped)</vt:lpstr>
      <vt:lpstr>caught  The goalie caught the ball.</vt:lpstr>
      <vt:lpstr>The prefix mis-</vt:lpstr>
      <vt:lpstr>mis-</vt:lpstr>
      <vt:lpstr>mis-  Like un–, the prefixes dis– and mis– have negative meanings.</vt:lpstr>
      <vt:lpstr>misspell</vt:lpstr>
      <vt:lpstr>misspell</vt:lpstr>
      <vt:lpstr>misspell</vt:lpstr>
      <vt:lpstr>misshape</vt:lpstr>
      <vt:lpstr>misshape</vt:lpstr>
      <vt:lpstr>misshape</vt:lpstr>
      <vt:lpstr>mistreat</vt:lpstr>
      <vt:lpstr>mistreat </vt:lpstr>
      <vt:lpstr>mistreat </vt:lpstr>
      <vt:lpstr>Let’s Teach and Practise</vt:lpstr>
      <vt:lpstr>The suffix -ly</vt:lpstr>
      <vt:lpstr>-ly</vt:lpstr>
      <vt:lpstr>-ly The suffix –ly is added to an  adjective to form an adverb.    The rules already learnt still apply. The suffix –ly starts with a consonant  letter, so it is added straight on to most root words</vt:lpstr>
      <vt:lpstr>kindly</vt:lpstr>
      <vt:lpstr>kindly</vt:lpstr>
      <vt:lpstr>kindly</vt:lpstr>
      <vt:lpstr>quickly</vt:lpstr>
      <vt:lpstr>quickly</vt:lpstr>
      <vt:lpstr>quickly</vt:lpstr>
      <vt:lpstr>sweetly</vt:lpstr>
      <vt:lpstr>sweetly</vt:lpstr>
      <vt:lpstr>sweetly</vt:lpstr>
      <vt:lpstr>"Never mind,” she said kindly.</vt:lpstr>
      <vt:lpstr>"Never mind,” she said ______.</vt:lpstr>
      <vt:lpstr>"Never mind,” she said kindly.</vt:lpstr>
      <vt:lpstr>Reg's illness progressed quickly.</vt:lpstr>
      <vt:lpstr>Reg's illness progressed _______.</vt:lpstr>
      <vt:lpstr>Reg's illness progressed quickly.</vt:lpstr>
      <vt:lpstr>They looked at their children sleeping sweetly.</vt:lpstr>
      <vt:lpstr>They looked at their children sleeping _______.</vt:lpstr>
      <vt:lpstr>They looked at their children sleeping sweetly.</vt:lpstr>
      <vt:lpstr>New CHALLENGE words.</vt:lpstr>
      <vt:lpstr>continue</vt:lpstr>
      <vt:lpstr>continue He was unable to continue with his job. </vt:lpstr>
      <vt:lpstr>continue He was unable to continue with his job. </vt:lpstr>
      <vt:lpstr> He was unable to ________ with his job. </vt:lpstr>
      <vt:lpstr> He was unable to continue with his job. </vt:lpstr>
      <vt:lpstr>decided</vt:lpstr>
      <vt:lpstr>decided She decided that she liked him. </vt:lpstr>
      <vt:lpstr>decided She decided that she liked him. </vt:lpstr>
      <vt:lpstr> She decided that she liked him. </vt:lpstr>
      <vt:lpstr> She _______ that she liked him. </vt:lpstr>
      <vt:lpstr> She decided that she liked him. </vt:lpstr>
      <vt:lpstr>Let’s investigate.</vt:lpstr>
      <vt:lpstr>Can you spot the spelling errors in these sentences?  Write the correct spelling and explain where they went wrong. </vt:lpstr>
      <vt:lpstr>The ate year old cort the ball and kindle gave it back to his sister. </vt:lpstr>
      <vt:lpstr>The ate year old cort the ball and kindle gave it back to his sister.  ate – eight  not the verb ‘to eat’ but the number 8  </vt:lpstr>
      <vt:lpstr>The ate year old cort the ball and kindle gave it back to his sister.  cort – caught   not the ‘or’ but the ‘augh’  </vt:lpstr>
      <vt:lpstr>The ate year old cort the ball and kindle gave it back to his sister.  kindle – kindly   not ‘le’ but ‘ly’</vt:lpstr>
      <vt:lpstr>The eight year old caught the ball and kindly gave it back to his sister. </vt:lpstr>
      <vt:lpstr>PowerPoint Presentation</vt:lpstr>
      <vt:lpstr>PowerPoint Presentation</vt:lpstr>
      <vt:lpstr>Let’s Revisit and Review…</vt:lpstr>
      <vt:lpstr>Do you remember this challenge word?</vt:lpstr>
      <vt:lpstr>centre</vt:lpstr>
      <vt:lpstr>centre NOUN Definition –  the point that is equally distant from every point on the circumference of a circle or sphere.</vt:lpstr>
      <vt:lpstr>centre NOUN Definition –  the point that is equally distant from every point on the circumference of a circle or sphere.</vt:lpstr>
      <vt:lpstr>Do you remember this challenge word?</vt:lpstr>
      <vt:lpstr>century</vt:lpstr>
      <vt:lpstr>century  NOUN  Definition –  a period of one hundred years</vt:lpstr>
      <vt:lpstr>century  NOUN  Definition –  a period of one hundred years</vt:lpstr>
      <vt:lpstr>The prefix dis-</vt:lpstr>
      <vt:lpstr>dis-</vt:lpstr>
      <vt:lpstr>dis-  Like un–, the prefixes dis– and mis– have negative meanings.</vt:lpstr>
      <vt:lpstr>dislike</vt:lpstr>
      <vt:lpstr>dislike</vt:lpstr>
      <vt:lpstr>dislike</vt:lpstr>
      <vt:lpstr>disobey</vt:lpstr>
      <vt:lpstr>disobey</vt:lpstr>
      <vt:lpstr>disobey</vt:lpstr>
      <vt:lpstr>discolour</vt:lpstr>
      <vt:lpstr>discolour </vt:lpstr>
      <vt:lpstr>discolour </vt:lpstr>
      <vt:lpstr>Let’s Teach and Practise</vt:lpstr>
      <vt:lpstr>The suffix -ly</vt:lpstr>
      <vt:lpstr>-ly</vt:lpstr>
      <vt:lpstr>-ly Creating adverbs using the suffix –ly where the root word ends in ‘y’ with more than one syllable.    Rule – change the ‘y’ to and ‘i’ and add ‘ly’</vt:lpstr>
      <vt:lpstr>happily</vt:lpstr>
      <vt:lpstr>happily</vt:lpstr>
      <vt:lpstr>happily</vt:lpstr>
      <vt:lpstr>angrily</vt:lpstr>
      <vt:lpstr>angrily</vt:lpstr>
      <vt:lpstr>angrily</vt:lpstr>
      <vt:lpstr>lazily</vt:lpstr>
      <vt:lpstr>lazily</vt:lpstr>
      <vt:lpstr>lazily</vt:lpstr>
      <vt:lpstr>“Let’s go,” she said happily.</vt:lpstr>
      <vt:lpstr>“Let’s go,” she said _______.</vt:lpstr>
      <vt:lpstr>“Let’s go,” she said happily.</vt:lpstr>
      <vt:lpstr>The rabbit angrily chomped on the carrot.</vt:lpstr>
      <vt:lpstr>The rabbit _______ chomped on the carrot.</vt:lpstr>
      <vt:lpstr>The rabbit angrily chomped on the carrot.</vt:lpstr>
      <vt:lpstr>The cat stretched lazily by the fire. </vt:lpstr>
      <vt:lpstr>The cat stretched ______ by the fire. </vt:lpstr>
      <vt:lpstr>The cat stretched lazily by the fire. </vt:lpstr>
      <vt:lpstr>New CHALLENGE words.</vt:lpstr>
      <vt:lpstr>island</vt:lpstr>
      <vt:lpstr>island The pirates landed on an island in search of treasure. </vt:lpstr>
      <vt:lpstr>island The pirates landed on an island in search of treasure. </vt:lpstr>
      <vt:lpstr> The pirates landed on an island in search of treasure. </vt:lpstr>
      <vt:lpstr> The pirates landed on an ______ in search of treasure. </vt:lpstr>
      <vt:lpstr> The pirates landed on an island in search of treasure. </vt:lpstr>
      <vt:lpstr>minute</vt:lpstr>
      <vt:lpstr>minute The minute hand ticked by slowing during exam. </vt:lpstr>
      <vt:lpstr>minute The minute hand ticked by slowing during exam. </vt:lpstr>
      <vt:lpstr> The minute hand ticked by slowing during exam. </vt:lpstr>
      <vt:lpstr> The ______ hand ticked by slowing during exam. </vt:lpstr>
      <vt:lpstr> The minute hand ticked by slowing during exam. </vt:lpstr>
      <vt:lpstr>Let’s investigate.</vt:lpstr>
      <vt:lpstr>Can you spot the spelling errors in these sentences?  Write the correct spelling and explain where they went wrong. </vt:lpstr>
      <vt:lpstr>In the center of the iland, happily happyly stood a little girl. </vt:lpstr>
      <vt:lpstr>In the center of the iland, happily happyly stood a little girl.   center – centre  not the American ending </vt:lpstr>
      <vt:lpstr>In the center of the iland, happily happyly stood a little girl.   iland – island   remember the silent ‘s’</vt:lpstr>
      <vt:lpstr>In the center of the iland, happily happyly stood a little girl.   happyly – happily   change the y to an i and add ‘ly’</vt:lpstr>
      <vt:lpstr>In the centre of the island, happily stood a little girl. </vt:lpstr>
      <vt:lpstr>PowerPoint Presentation</vt:lpstr>
      <vt:lpstr>PowerPoint Presentation</vt:lpstr>
      <vt:lpstr>Let’s Revisit and Review…</vt:lpstr>
      <vt:lpstr>Do you remember this challenge word?</vt:lpstr>
      <vt:lpstr>heart</vt:lpstr>
      <vt:lpstr>heart  NOUN  Definition –  an organ in your chest that pumps the blood around your body. </vt:lpstr>
      <vt:lpstr>heart  NOUN  Definition –  an organ in your chest that pumps the blood around your body. </vt:lpstr>
      <vt:lpstr>Do you remember this challenge word?</vt:lpstr>
      <vt:lpstr>breath</vt:lpstr>
      <vt:lpstr>breath  NOUN  Definition – to take air into your lungs and send it out again through your nose or mouth </vt:lpstr>
      <vt:lpstr>breath  NOUN  Definition – to take air into your lungs and send it out again through your nose or mouth </vt:lpstr>
      <vt:lpstr>The prefix bi-</vt:lpstr>
      <vt:lpstr>bi-</vt:lpstr>
      <vt:lpstr>bi-  meaning two, having two, twice, double, doubly, twofold, once every two, etc.,  from Latin bi- "twice, double,"</vt:lpstr>
      <vt:lpstr>bicycle</vt:lpstr>
      <vt:lpstr>bicycle</vt:lpstr>
      <vt:lpstr>bicycle</vt:lpstr>
      <vt:lpstr>biplane</vt:lpstr>
      <vt:lpstr>biplane</vt:lpstr>
      <vt:lpstr>biplane</vt:lpstr>
      <vt:lpstr>bisects</vt:lpstr>
      <vt:lpstr>bisects</vt:lpstr>
      <vt:lpstr>bisects</vt:lpstr>
      <vt:lpstr>Let’s Teach and Practise</vt:lpstr>
      <vt:lpstr>The suffix -ly</vt:lpstr>
      <vt:lpstr>-ly</vt:lpstr>
      <vt:lpstr>-ly Creating adverbs using the suffix –ly where the root word ends in ‘le’.    Rule – take off the ‘le’ and add ‘ly’</vt:lpstr>
      <vt:lpstr>gently</vt:lpstr>
      <vt:lpstr>gently</vt:lpstr>
      <vt:lpstr>gently</vt:lpstr>
      <vt:lpstr>simply</vt:lpstr>
      <vt:lpstr>simply</vt:lpstr>
      <vt:lpstr>simply</vt:lpstr>
      <vt:lpstr>humbly</vt:lpstr>
      <vt:lpstr>humbly</vt:lpstr>
      <vt:lpstr>humbly</vt:lpstr>
      <vt:lpstr>She gently broke the news to her mum.</vt:lpstr>
      <vt:lpstr>She ______ broke the news to her mum.</vt:lpstr>
      <vt:lpstr>She gently broke the news to her mum.</vt:lpstr>
      <vt:lpstr>She spoke simply and from the heart.</vt:lpstr>
      <vt:lpstr>She spoke ______ and from the heart.</vt:lpstr>
      <vt:lpstr>She spoke simply and from the heart.</vt:lpstr>
      <vt:lpstr>The servant bowed humbly before his master.</vt:lpstr>
      <vt:lpstr>The servant bowed ______ before his master.</vt:lpstr>
      <vt:lpstr>The servant bowed humbly before his master.</vt:lpstr>
      <vt:lpstr>New CHALLENGE words.</vt:lpstr>
      <vt:lpstr>difficult</vt:lpstr>
      <vt:lpstr>difficult It is difficult to make decisions.</vt:lpstr>
      <vt:lpstr>difficult It is difficult to make decisions.</vt:lpstr>
      <vt:lpstr> It is difficult to make decisions.</vt:lpstr>
      <vt:lpstr> It is _________ to make decisions.</vt:lpstr>
      <vt:lpstr> It is difficult to make decisions.</vt:lpstr>
      <vt:lpstr>earth</vt:lpstr>
      <vt:lpstr>earth The earth is the third planet from the sun. </vt:lpstr>
      <vt:lpstr>earth The earth is the third planet from the sun. </vt:lpstr>
      <vt:lpstr> The earth is the third planet from the sun. </vt:lpstr>
      <vt:lpstr> The _____ is the third planet from the sun. </vt:lpstr>
      <vt:lpstr> The earth is the third planet from the sun. </vt:lpstr>
      <vt:lpstr>Let’s investigate.</vt:lpstr>
      <vt:lpstr>Can you spot the spelling errors in these sentences?  Write the correct spelling and explain where they went wrong. </vt:lpstr>
      <vt:lpstr>Her hart was gentle pumping as she landed back down on erf. </vt:lpstr>
      <vt:lpstr>Her hart was gentle pumping as she landed back down on erf.   hart – heart  missing the ‘e’  </vt:lpstr>
      <vt:lpstr>Her hart was gentle pumping as she landed back down on erf.   gentle – gently   not the ‘le’ but the ‘ly’ suffix  </vt:lpstr>
      <vt:lpstr>Her hart was gentle pumping as she landed back down on erf.   erf – earth   not ‘f’ but ‘th’ final sound</vt:lpstr>
      <vt:lpstr>Her heart was gently pumping as she landed back down on earth.</vt:lpstr>
      <vt:lpstr>PowerPoint Presentation</vt:lpstr>
      <vt:lpstr>PowerPoint Presentation</vt:lpstr>
      <vt:lpstr>Let’s Revisit and Review…</vt:lpstr>
      <vt:lpstr>Do you remember this challenge word?</vt:lpstr>
      <vt:lpstr>busy</vt:lpstr>
      <vt:lpstr>busy  The busy shop opened early for Christmas.</vt:lpstr>
      <vt:lpstr>busy  The busy shop opened early for Christmas.</vt:lpstr>
      <vt:lpstr>early</vt:lpstr>
      <vt:lpstr>early The busy shop opened early for Christmas.</vt:lpstr>
      <vt:lpstr>early The busy shop opened early for Christmas.</vt:lpstr>
      <vt:lpstr>The prefix     inter-</vt:lpstr>
      <vt:lpstr>inter-</vt:lpstr>
      <vt:lpstr>inter-   meaning between or among.</vt:lpstr>
      <vt:lpstr>inter-   meaning between or among.  The prefix inter can just be added to a root word. </vt:lpstr>
      <vt:lpstr>interact</vt:lpstr>
      <vt:lpstr>interact</vt:lpstr>
      <vt:lpstr>interfere</vt:lpstr>
      <vt:lpstr>interfere</vt:lpstr>
      <vt:lpstr>intercity</vt:lpstr>
      <vt:lpstr>intercity</vt:lpstr>
      <vt:lpstr>Let’s Teach and Practise</vt:lpstr>
      <vt:lpstr>The suffix -ly</vt:lpstr>
      <vt:lpstr>-ly</vt:lpstr>
      <vt:lpstr>-ly Creating adverbs using the suffix –ly where the root word ends in ‘ic’.    Rule – ic + ally</vt:lpstr>
      <vt:lpstr>-ly Creating adverbs using the suffix –ly where the root word ends in ‘al’.    Rule – al + ly</vt:lpstr>
      <vt:lpstr>basically</vt:lpstr>
      <vt:lpstr>basically</vt:lpstr>
      <vt:lpstr>basically</vt:lpstr>
      <vt:lpstr>frantically</vt:lpstr>
      <vt:lpstr>frantically</vt:lpstr>
      <vt:lpstr>frantically</vt:lpstr>
      <vt:lpstr>dramatically</vt:lpstr>
      <vt:lpstr>dramatically</vt:lpstr>
      <vt:lpstr>dramatically</vt:lpstr>
      <vt:lpstr>We started from a basically simple idea.</vt:lpstr>
      <vt:lpstr>We started from a _________ simple idea.</vt:lpstr>
      <vt:lpstr>We started from a basically simple idea.</vt:lpstr>
      <vt:lpstr>The two ladies, competing for his attention, waved frantically at him.</vt:lpstr>
      <vt:lpstr>The two ladies, competing for his attention, waved ___________ at him.</vt:lpstr>
      <vt:lpstr>The two ladies, competing for his attention, waved frantically at him.</vt:lpstr>
      <vt:lpstr>They displayed their talents both musically and dramatically. </vt:lpstr>
      <vt:lpstr>They displayed their talents both musically and ____________. </vt:lpstr>
      <vt:lpstr>They displayed their talents both musically and dramatically. </vt:lpstr>
      <vt:lpstr>New CHALLENGE words.</vt:lpstr>
      <vt:lpstr>consider</vt:lpstr>
      <vt:lpstr>consider We need to consider how to move forward.</vt:lpstr>
      <vt:lpstr>consider We need to consider how to move forward.</vt:lpstr>
      <vt:lpstr>  We need to consider how to move forward.</vt:lpstr>
      <vt:lpstr>  We need to ________ how to move forward.</vt:lpstr>
      <vt:lpstr>  We need to consider how to move forward.</vt:lpstr>
      <vt:lpstr>enough</vt:lpstr>
      <vt:lpstr>enough I have had enough food for lunch.</vt:lpstr>
      <vt:lpstr>enough I have had enough food for lunch.</vt:lpstr>
      <vt:lpstr> I have had enough food for lunch.</vt:lpstr>
      <vt:lpstr> I have had ______ food for lunch.</vt:lpstr>
      <vt:lpstr> I have had enough food for lunch.</vt:lpstr>
      <vt:lpstr>Let’s investigate.</vt:lpstr>
      <vt:lpstr>Can you spot the spelling errors in these sentences?  Write the correct spelling and explain where they went wrong. </vt:lpstr>
      <vt:lpstr>She ate erle and had enuff food that she franticle then ran to work. </vt:lpstr>
      <vt:lpstr>She ate erle and had enuff food that she franticle then ran to work.   erle – early  not the ‘le’ buy the ‘ly’ final sound.</vt:lpstr>
      <vt:lpstr>She ate erle and had enuff food that she franticle then ran to work.   enuff – enough   not the ‘ff’ but the ‘ough’ final sound </vt:lpstr>
      <vt:lpstr>She ate erle and had enuff food that she frantically franticle then ran to work.   franticle – frantically   ending in ‘ic’ = add ‘al’ and ‘ly’</vt:lpstr>
      <vt:lpstr>She ate early and had enough food that she frantically then ran to work. </vt:lpstr>
      <vt:lpstr>PowerPoint Presentation</vt:lpstr>
      <vt:lpstr>PowerPoint Presentation</vt:lpstr>
      <vt:lpstr>Let’s Revisit and Review…</vt:lpstr>
      <vt:lpstr>Do you remember these challenge words?</vt:lpstr>
      <vt:lpstr>their</vt:lpstr>
      <vt:lpstr>their  It was their ball. </vt:lpstr>
      <vt:lpstr>their  It was their ball. </vt:lpstr>
      <vt:lpstr>there</vt:lpstr>
      <vt:lpstr>there Over there it was raining. </vt:lpstr>
      <vt:lpstr>there Over there it was raining. </vt:lpstr>
      <vt:lpstr>they’re</vt:lpstr>
      <vt:lpstr>they’re They’re happy. </vt:lpstr>
      <vt:lpstr>they’re They’re happy. </vt:lpstr>
      <vt:lpstr>The prefix   auto-</vt:lpstr>
      <vt:lpstr>auto - </vt:lpstr>
      <vt:lpstr>auto -  meaning self or own</vt:lpstr>
      <vt:lpstr>auto -  meaning self or own  The prefix auto- can be added to most root words without changes.</vt:lpstr>
      <vt:lpstr>autograph</vt:lpstr>
      <vt:lpstr>autograph</vt:lpstr>
      <vt:lpstr>autobiography</vt:lpstr>
      <vt:lpstr>autobiography</vt:lpstr>
      <vt:lpstr>automatic</vt:lpstr>
      <vt:lpstr>automatic</vt:lpstr>
      <vt:lpstr>Let’s Teach and Practise</vt:lpstr>
      <vt:lpstr>The suffix -ly</vt:lpstr>
      <vt:lpstr>-ly</vt:lpstr>
      <vt:lpstr>-ly exceptions to the previous rules  </vt:lpstr>
      <vt:lpstr>truly</vt:lpstr>
      <vt:lpstr>truly</vt:lpstr>
      <vt:lpstr>truly</vt:lpstr>
      <vt:lpstr>duly</vt:lpstr>
      <vt:lpstr>duly</vt:lpstr>
      <vt:lpstr>duly</vt:lpstr>
      <vt:lpstr>wholly</vt:lpstr>
      <vt:lpstr>wholly</vt:lpstr>
      <vt:lpstr>wholly</vt:lpstr>
      <vt:lpstr>He speaks truly.</vt:lpstr>
      <vt:lpstr>He speaks _____.</vt:lpstr>
      <vt:lpstr>He speaks truly.</vt:lpstr>
      <vt:lpstr>A document was duly signed and authorised by the inspector. </vt:lpstr>
      <vt:lpstr>A document was ____ signed and authorised by the inspector. </vt:lpstr>
      <vt:lpstr>A document was duly signed and authorised by the inspector. </vt:lpstr>
      <vt:lpstr>She found herself given over wholly to sensation. </vt:lpstr>
      <vt:lpstr>She found herself given over ______ to sensation. </vt:lpstr>
      <vt:lpstr>She found herself given over wholly to sensation. </vt:lpstr>
      <vt:lpstr>New CHALLENGE words.</vt:lpstr>
      <vt:lpstr>though</vt:lpstr>
      <vt:lpstr>though Though they were speaking quietly, they could still be heard.</vt:lpstr>
      <vt:lpstr>though Though they were speaking quietly, they could still be heard.</vt:lpstr>
      <vt:lpstr> Though they were speaking quietly, they could still be heard.</vt:lpstr>
      <vt:lpstr> ______ they were speaking quietly, they could still be heard.</vt:lpstr>
      <vt:lpstr> Though they were speaking quietly, they could still be heard.</vt:lpstr>
      <vt:lpstr>notice</vt:lpstr>
      <vt:lpstr>notice The notice was very clear.</vt:lpstr>
      <vt:lpstr>notice The notice was very clear.</vt:lpstr>
      <vt:lpstr> The notice was very clear.</vt:lpstr>
      <vt:lpstr> The ______ was very clear.</vt:lpstr>
      <vt:lpstr> The notice was very clear.</vt:lpstr>
      <vt:lpstr>Let’s investigate.</vt:lpstr>
      <vt:lpstr>Can you spot the spelling errors in these sentences?  Write the correct spelling and explain where they went wrong. </vt:lpstr>
      <vt:lpstr>Thow they were truely unhappy, their was something to smile about. </vt:lpstr>
      <vt:lpstr>Thow they were truely unhappy, their was something to smile about.   thow – though  final sound ‘ough’ not ‘ow’</vt:lpstr>
      <vt:lpstr>Thow they were truely unhappy, their was something to smile about.   truely – truly   exception to the rule – remove the ‘e’  </vt:lpstr>
      <vt:lpstr>Thow they were truely unhappy, their was something to smile about.   their – there   not the their meaning belonging to someone</vt:lpstr>
      <vt:lpstr>Though they were truly unhappy, there was something to smile about.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 Y3</dc:title>
  <dc:creator>Kelly Stokes</dc:creator>
  <cp:lastModifiedBy>Kelly Stokes</cp:lastModifiedBy>
  <cp:revision>9</cp:revision>
  <cp:lastPrinted>2022-05-27T07:40:55Z</cp:lastPrinted>
  <dcterms:created xsi:type="dcterms:W3CDTF">2022-03-23T13:56:57Z</dcterms:created>
  <dcterms:modified xsi:type="dcterms:W3CDTF">2022-10-25T16:33:58Z</dcterms:modified>
</cp:coreProperties>
</file>