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8"/>
  </p:notesMasterIdLst>
  <p:sldIdLst>
    <p:sldId id="256" r:id="rId2"/>
    <p:sldId id="322" r:id="rId3"/>
    <p:sldId id="1428" r:id="rId4"/>
    <p:sldId id="2391" r:id="rId5"/>
    <p:sldId id="2392" r:id="rId6"/>
    <p:sldId id="2546" r:id="rId7"/>
    <p:sldId id="2547" r:id="rId8"/>
    <p:sldId id="2548" r:id="rId9"/>
    <p:sldId id="2549" r:id="rId10"/>
    <p:sldId id="1751" r:id="rId11"/>
    <p:sldId id="1752" r:id="rId12"/>
    <p:sldId id="1753" r:id="rId13"/>
    <p:sldId id="2550" r:id="rId14"/>
    <p:sldId id="2551" r:id="rId15"/>
    <p:sldId id="2552" r:id="rId16"/>
    <p:sldId id="2553" r:id="rId17"/>
    <p:sldId id="2554" r:id="rId18"/>
    <p:sldId id="2555" r:id="rId19"/>
    <p:sldId id="2556" r:id="rId20"/>
    <p:sldId id="2557" r:id="rId21"/>
    <p:sldId id="2558" r:id="rId22"/>
    <p:sldId id="2559" r:id="rId23"/>
    <p:sldId id="1503" r:id="rId24"/>
    <p:sldId id="1466" r:id="rId25"/>
    <p:sldId id="1504" r:id="rId26"/>
    <p:sldId id="1499" r:id="rId27"/>
    <p:sldId id="1498" r:id="rId28"/>
    <p:sldId id="2560" r:id="rId29"/>
    <p:sldId id="1501" r:id="rId30"/>
    <p:sldId id="1502" r:id="rId31"/>
    <p:sldId id="1505" r:id="rId32"/>
    <p:sldId id="2561" r:id="rId33"/>
    <p:sldId id="1485" r:id="rId34"/>
    <p:sldId id="1506" r:id="rId35"/>
    <p:sldId id="1507" r:id="rId36"/>
    <p:sldId id="1508" r:id="rId37"/>
    <p:sldId id="304" r:id="rId38"/>
    <p:sldId id="318" r:id="rId39"/>
    <p:sldId id="2414" r:id="rId40"/>
    <p:sldId id="2655" r:id="rId41"/>
    <p:sldId id="2658" r:id="rId42"/>
    <p:sldId id="2657" r:id="rId43"/>
    <p:sldId id="2656" r:id="rId44"/>
    <p:sldId id="2654" r:id="rId45"/>
    <p:sldId id="323" r:id="rId46"/>
    <p:sldId id="2577" r:id="rId47"/>
    <p:sldId id="1165" r:id="rId48"/>
    <p:sldId id="1166" r:id="rId49"/>
    <p:sldId id="1167" r:id="rId50"/>
    <p:sldId id="1168" r:id="rId51"/>
    <p:sldId id="1757" r:id="rId52"/>
    <p:sldId id="1758" r:id="rId53"/>
    <p:sldId id="2562" r:id="rId54"/>
    <p:sldId id="1169" r:id="rId55"/>
    <p:sldId id="1170" r:id="rId56"/>
    <p:sldId id="1171" r:id="rId57"/>
    <p:sldId id="267" r:id="rId58"/>
    <p:sldId id="2563" r:id="rId59"/>
    <p:sldId id="1172" r:id="rId60"/>
    <p:sldId id="906" r:id="rId61"/>
    <p:sldId id="2564" r:id="rId62"/>
    <p:sldId id="2565" r:id="rId63"/>
    <p:sldId id="2566" r:id="rId64"/>
    <p:sldId id="1762" r:id="rId65"/>
    <p:sldId id="2567" r:id="rId66"/>
    <p:sldId id="1763" r:id="rId67"/>
    <p:sldId id="2568" r:id="rId68"/>
    <p:sldId id="1764" r:id="rId69"/>
    <p:sldId id="2569" r:id="rId70"/>
    <p:sldId id="2570" r:id="rId71"/>
    <p:sldId id="2571" r:id="rId72"/>
    <p:sldId id="2572" r:id="rId73"/>
    <p:sldId id="303" r:id="rId74"/>
    <p:sldId id="2573" r:id="rId75"/>
    <p:sldId id="2574" r:id="rId76"/>
    <p:sldId id="2575" r:id="rId77"/>
    <p:sldId id="2576" r:id="rId78"/>
    <p:sldId id="2419" r:id="rId79"/>
    <p:sldId id="2420" r:id="rId80"/>
    <p:sldId id="2421" r:id="rId81"/>
    <p:sldId id="2653" r:id="rId82"/>
    <p:sldId id="2652" r:id="rId83"/>
    <p:sldId id="2651" r:id="rId84"/>
    <p:sldId id="2650" r:id="rId85"/>
    <p:sldId id="2649" r:id="rId86"/>
    <p:sldId id="2427" r:id="rId87"/>
    <p:sldId id="2578" r:id="rId88"/>
    <p:sldId id="2470" r:id="rId89"/>
    <p:sldId id="2471" r:id="rId90"/>
    <p:sldId id="2579" r:id="rId91"/>
    <p:sldId id="2580" r:id="rId92"/>
    <p:sldId id="2581" r:id="rId93"/>
    <p:sldId id="2582" r:id="rId94"/>
    <p:sldId id="905" r:id="rId95"/>
    <p:sldId id="1904" r:id="rId96"/>
    <p:sldId id="907" r:id="rId97"/>
    <p:sldId id="2583" r:id="rId98"/>
    <p:sldId id="2584" r:id="rId99"/>
    <p:sldId id="2585" r:id="rId100"/>
    <p:sldId id="2586" r:id="rId101"/>
    <p:sldId id="2587" r:id="rId102"/>
    <p:sldId id="2588" r:id="rId103"/>
    <p:sldId id="2589" r:id="rId104"/>
    <p:sldId id="1456" r:id="rId105"/>
    <p:sldId id="2590" r:id="rId106"/>
    <p:sldId id="1459" r:id="rId107"/>
    <p:sldId id="2591" r:id="rId108"/>
    <p:sldId id="2592" r:id="rId109"/>
    <p:sldId id="2593" r:id="rId110"/>
    <p:sldId id="1473" r:id="rId111"/>
    <p:sldId id="2594" r:id="rId112"/>
    <p:sldId id="2595" r:id="rId113"/>
    <p:sldId id="2596" r:id="rId114"/>
    <p:sldId id="2597" r:id="rId115"/>
    <p:sldId id="2598" r:id="rId116"/>
    <p:sldId id="2599" r:id="rId117"/>
    <p:sldId id="2600" r:id="rId118"/>
    <p:sldId id="2429" r:id="rId119"/>
    <p:sldId id="2430" r:id="rId120"/>
    <p:sldId id="2431" r:id="rId121"/>
    <p:sldId id="2645" r:id="rId122"/>
    <p:sldId id="2648" r:id="rId123"/>
    <p:sldId id="2647" r:id="rId124"/>
    <p:sldId id="2646" r:id="rId125"/>
    <p:sldId id="2644" r:id="rId126"/>
    <p:sldId id="2436" r:id="rId127"/>
    <p:sldId id="2437" r:id="rId128"/>
    <p:sldId id="2504" r:id="rId129"/>
    <p:sldId id="2505" r:id="rId130"/>
    <p:sldId id="2601" r:id="rId131"/>
    <p:sldId id="2602" r:id="rId132"/>
    <p:sldId id="2603" r:id="rId133"/>
    <p:sldId id="2604" r:id="rId134"/>
    <p:sldId id="2605" r:id="rId135"/>
    <p:sldId id="2033" r:id="rId136"/>
    <p:sldId id="2606" r:id="rId137"/>
    <p:sldId id="1773" r:id="rId138"/>
    <p:sldId id="1774" r:id="rId139"/>
    <p:sldId id="1775" r:id="rId140"/>
    <p:sldId id="1776" r:id="rId141"/>
    <p:sldId id="2607" r:id="rId142"/>
    <p:sldId id="1760" r:id="rId143"/>
    <p:sldId id="2608" r:id="rId144"/>
    <p:sldId id="1937" r:id="rId145"/>
    <p:sldId id="1938" r:id="rId146"/>
    <p:sldId id="1939" r:id="rId147"/>
    <p:sldId id="1940" r:id="rId148"/>
    <p:sldId id="1941" r:id="rId149"/>
    <p:sldId id="1942" r:id="rId150"/>
    <p:sldId id="1943" r:id="rId151"/>
    <p:sldId id="1944" r:id="rId152"/>
    <p:sldId id="1945" r:id="rId153"/>
    <p:sldId id="1946" r:id="rId154"/>
    <p:sldId id="1947" r:id="rId155"/>
    <p:sldId id="1948" r:id="rId156"/>
    <p:sldId id="1949" r:id="rId157"/>
    <p:sldId id="1950" r:id="rId158"/>
    <p:sldId id="1951" r:id="rId159"/>
    <p:sldId id="2438" r:id="rId160"/>
    <p:sldId id="2439" r:id="rId161"/>
    <p:sldId id="2440" r:id="rId162"/>
    <p:sldId id="2640" r:id="rId163"/>
    <p:sldId id="2643" r:id="rId164"/>
    <p:sldId id="2642" r:id="rId165"/>
    <p:sldId id="2641" r:id="rId166"/>
    <p:sldId id="2639" r:id="rId167"/>
    <p:sldId id="2445" r:id="rId168"/>
    <p:sldId id="2446" r:id="rId169"/>
    <p:sldId id="2526" r:id="rId170"/>
    <p:sldId id="2527" r:id="rId171"/>
    <p:sldId id="2609" r:id="rId172"/>
    <p:sldId id="2610" r:id="rId173"/>
    <p:sldId id="2611" r:id="rId174"/>
    <p:sldId id="2612" r:id="rId175"/>
    <p:sldId id="2613" r:id="rId176"/>
    <p:sldId id="2614" r:id="rId177"/>
    <p:sldId id="2615" r:id="rId178"/>
    <p:sldId id="2168" r:id="rId179"/>
    <p:sldId id="2169" r:id="rId180"/>
    <p:sldId id="2170" r:id="rId181"/>
    <p:sldId id="2616" r:id="rId182"/>
    <p:sldId id="2617" r:id="rId183"/>
    <p:sldId id="2618" r:id="rId184"/>
    <p:sldId id="2619" r:id="rId185"/>
    <p:sldId id="2620" r:id="rId186"/>
    <p:sldId id="2621" r:id="rId187"/>
    <p:sldId id="2622" r:id="rId188"/>
    <p:sldId id="2623" r:id="rId189"/>
    <p:sldId id="2624" r:id="rId190"/>
    <p:sldId id="2625" r:id="rId191"/>
    <p:sldId id="2626" r:id="rId192"/>
    <p:sldId id="2627" r:id="rId193"/>
    <p:sldId id="2628" r:id="rId194"/>
    <p:sldId id="2629" r:id="rId195"/>
    <p:sldId id="2630" r:id="rId196"/>
    <p:sldId id="2631" r:id="rId197"/>
    <p:sldId id="2632" r:id="rId198"/>
    <p:sldId id="2633" r:id="rId199"/>
    <p:sldId id="2447" r:id="rId200"/>
    <p:sldId id="2448" r:id="rId201"/>
    <p:sldId id="2449" r:id="rId202"/>
    <p:sldId id="2635" r:id="rId203"/>
    <p:sldId id="2636" r:id="rId204"/>
    <p:sldId id="2638" r:id="rId205"/>
    <p:sldId id="2637" r:id="rId206"/>
    <p:sldId id="2634" r:id="rId20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85D5F-BE1A-422A-8BE0-13B8613DEAD6}" v="16" dt="2023-02-13T14:28:28.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FFD85D5F-BE1A-422A-8BE0-13B8613DEAD6}"/>
    <pc:docChg chg="undo custSel addSld delSld modSld">
      <pc:chgData name="Kelly Stokes" userId="3e5c5154-569e-4d81-aa91-4f91841cdfa9" providerId="ADAL" clId="{FFD85D5F-BE1A-422A-8BE0-13B8613DEAD6}" dt="2023-02-13T14:43:11.055" v="702" actId="313"/>
      <pc:docMkLst>
        <pc:docMk/>
      </pc:docMkLst>
      <pc:sldChg chg="modSp mod">
        <pc:chgData name="Kelly Stokes" userId="3e5c5154-569e-4d81-aa91-4f91841cdfa9" providerId="ADAL" clId="{FFD85D5F-BE1A-422A-8BE0-13B8613DEAD6}" dt="2023-02-13T14:16:16.344" v="1" actId="20577"/>
        <pc:sldMkLst>
          <pc:docMk/>
          <pc:sldMk cId="3945579917" sldId="256"/>
        </pc:sldMkLst>
        <pc:spChg chg="mod">
          <ac:chgData name="Kelly Stokes" userId="3e5c5154-569e-4d81-aa91-4f91841cdfa9" providerId="ADAL" clId="{FFD85D5F-BE1A-422A-8BE0-13B8613DEAD6}" dt="2023-02-13T14:16:16.344" v="1" actId="20577"/>
          <ac:spMkLst>
            <pc:docMk/>
            <pc:sldMk cId="3945579917" sldId="256"/>
            <ac:spMk id="3" creationId="{9B667196-C5B4-45FC-B5E8-3B190D7A595C}"/>
          </ac:spMkLst>
        </pc:spChg>
      </pc:sldChg>
      <pc:sldChg chg="del">
        <pc:chgData name="Kelly Stokes" userId="3e5c5154-569e-4d81-aa91-4f91841cdfa9" providerId="ADAL" clId="{FFD85D5F-BE1A-422A-8BE0-13B8613DEAD6}" dt="2023-02-13T14:19:24.306" v="14" actId="2696"/>
        <pc:sldMkLst>
          <pc:docMk/>
          <pc:sldMk cId="3786236930" sldId="258"/>
        </pc:sldMkLst>
      </pc:sldChg>
      <pc:sldChg chg="del">
        <pc:chgData name="Kelly Stokes" userId="3e5c5154-569e-4d81-aa91-4f91841cdfa9" providerId="ADAL" clId="{FFD85D5F-BE1A-422A-8BE0-13B8613DEAD6}" dt="2023-02-13T14:17:31.485" v="10" actId="2696"/>
        <pc:sldMkLst>
          <pc:docMk/>
          <pc:sldMk cId="4130972434" sldId="259"/>
        </pc:sldMkLst>
      </pc:sldChg>
      <pc:sldChg chg="del">
        <pc:chgData name="Kelly Stokes" userId="3e5c5154-569e-4d81-aa91-4f91841cdfa9" providerId="ADAL" clId="{FFD85D5F-BE1A-422A-8BE0-13B8613DEAD6}" dt="2023-02-13T14:17:31.485" v="10" actId="2696"/>
        <pc:sldMkLst>
          <pc:docMk/>
          <pc:sldMk cId="1540551246" sldId="260"/>
        </pc:sldMkLst>
      </pc:sldChg>
      <pc:sldChg chg="del">
        <pc:chgData name="Kelly Stokes" userId="3e5c5154-569e-4d81-aa91-4f91841cdfa9" providerId="ADAL" clId="{FFD85D5F-BE1A-422A-8BE0-13B8613DEAD6}" dt="2023-02-13T14:17:31.485" v="10" actId="2696"/>
        <pc:sldMkLst>
          <pc:docMk/>
          <pc:sldMk cId="3963545113" sldId="261"/>
        </pc:sldMkLst>
      </pc:sldChg>
      <pc:sldChg chg="del">
        <pc:chgData name="Kelly Stokes" userId="3e5c5154-569e-4d81-aa91-4f91841cdfa9" providerId="ADAL" clId="{FFD85D5F-BE1A-422A-8BE0-13B8613DEAD6}" dt="2023-02-13T14:17:31.485" v="10" actId="2696"/>
        <pc:sldMkLst>
          <pc:docMk/>
          <pc:sldMk cId="3375546017" sldId="262"/>
        </pc:sldMkLst>
      </pc:sldChg>
      <pc:sldChg chg="del">
        <pc:chgData name="Kelly Stokes" userId="3e5c5154-569e-4d81-aa91-4f91841cdfa9" providerId="ADAL" clId="{FFD85D5F-BE1A-422A-8BE0-13B8613DEAD6}" dt="2023-02-13T14:17:31.485" v="10" actId="2696"/>
        <pc:sldMkLst>
          <pc:docMk/>
          <pc:sldMk cId="1960023406" sldId="263"/>
        </pc:sldMkLst>
      </pc:sldChg>
      <pc:sldChg chg="del">
        <pc:chgData name="Kelly Stokes" userId="3e5c5154-569e-4d81-aa91-4f91841cdfa9" providerId="ADAL" clId="{FFD85D5F-BE1A-422A-8BE0-13B8613DEAD6}" dt="2023-02-13T14:17:31.485" v="10" actId="2696"/>
        <pc:sldMkLst>
          <pc:docMk/>
          <pc:sldMk cId="2117913674" sldId="264"/>
        </pc:sldMkLst>
      </pc:sldChg>
      <pc:sldChg chg="del">
        <pc:chgData name="Kelly Stokes" userId="3e5c5154-569e-4d81-aa91-4f91841cdfa9" providerId="ADAL" clId="{FFD85D5F-BE1A-422A-8BE0-13B8613DEAD6}" dt="2023-02-13T14:19:24.306" v="14" actId="2696"/>
        <pc:sldMkLst>
          <pc:docMk/>
          <pc:sldMk cId="3148969883" sldId="267"/>
        </pc:sldMkLst>
      </pc:sldChg>
      <pc:sldChg chg="del">
        <pc:chgData name="Kelly Stokes" userId="3e5c5154-569e-4d81-aa91-4f91841cdfa9" providerId="ADAL" clId="{FFD85D5F-BE1A-422A-8BE0-13B8613DEAD6}" dt="2023-02-13T14:26:13.751" v="33" actId="2696"/>
        <pc:sldMkLst>
          <pc:docMk/>
          <pc:sldMk cId="2556728928" sldId="272"/>
        </pc:sldMkLst>
      </pc:sldChg>
      <pc:sldChg chg="del">
        <pc:chgData name="Kelly Stokes" userId="3e5c5154-569e-4d81-aa91-4f91841cdfa9" providerId="ADAL" clId="{FFD85D5F-BE1A-422A-8BE0-13B8613DEAD6}" dt="2023-02-13T14:17:31.485" v="10" actId="2696"/>
        <pc:sldMkLst>
          <pc:docMk/>
          <pc:sldMk cId="602354299" sldId="278"/>
        </pc:sldMkLst>
      </pc:sldChg>
      <pc:sldChg chg="del">
        <pc:chgData name="Kelly Stokes" userId="3e5c5154-569e-4d81-aa91-4f91841cdfa9" providerId="ADAL" clId="{FFD85D5F-BE1A-422A-8BE0-13B8613DEAD6}" dt="2023-02-13T14:17:31.485" v="10" actId="2696"/>
        <pc:sldMkLst>
          <pc:docMk/>
          <pc:sldMk cId="1359830562" sldId="279"/>
        </pc:sldMkLst>
      </pc:sldChg>
      <pc:sldChg chg="del">
        <pc:chgData name="Kelly Stokes" userId="3e5c5154-569e-4d81-aa91-4f91841cdfa9" providerId="ADAL" clId="{FFD85D5F-BE1A-422A-8BE0-13B8613DEAD6}" dt="2023-02-13T14:17:31.485" v="10" actId="2696"/>
        <pc:sldMkLst>
          <pc:docMk/>
          <pc:sldMk cId="558073140" sldId="280"/>
        </pc:sldMkLst>
      </pc:sldChg>
      <pc:sldChg chg="del">
        <pc:chgData name="Kelly Stokes" userId="3e5c5154-569e-4d81-aa91-4f91841cdfa9" providerId="ADAL" clId="{FFD85D5F-BE1A-422A-8BE0-13B8613DEAD6}" dt="2023-02-13T14:26:13.751" v="33" actId="2696"/>
        <pc:sldMkLst>
          <pc:docMk/>
          <pc:sldMk cId="1811321050" sldId="282"/>
        </pc:sldMkLst>
      </pc:sldChg>
      <pc:sldChg chg="del">
        <pc:chgData name="Kelly Stokes" userId="3e5c5154-569e-4d81-aa91-4f91841cdfa9" providerId="ADAL" clId="{FFD85D5F-BE1A-422A-8BE0-13B8613DEAD6}" dt="2023-02-13T14:19:24.306" v="14" actId="2696"/>
        <pc:sldMkLst>
          <pc:docMk/>
          <pc:sldMk cId="1645874759" sldId="294"/>
        </pc:sldMkLst>
      </pc:sldChg>
      <pc:sldChg chg="del">
        <pc:chgData name="Kelly Stokes" userId="3e5c5154-569e-4d81-aa91-4f91841cdfa9" providerId="ADAL" clId="{FFD85D5F-BE1A-422A-8BE0-13B8613DEAD6}" dt="2023-02-13T14:17:31.485" v="10" actId="2696"/>
        <pc:sldMkLst>
          <pc:docMk/>
          <pc:sldMk cId="547390631" sldId="300"/>
        </pc:sldMkLst>
      </pc:sldChg>
      <pc:sldChg chg="del">
        <pc:chgData name="Kelly Stokes" userId="3e5c5154-569e-4d81-aa91-4f91841cdfa9" providerId="ADAL" clId="{FFD85D5F-BE1A-422A-8BE0-13B8613DEAD6}" dt="2023-02-13T14:19:24.306" v="14" actId="2696"/>
        <pc:sldMkLst>
          <pc:docMk/>
          <pc:sldMk cId="2761066700" sldId="303"/>
        </pc:sldMkLst>
      </pc:sldChg>
      <pc:sldChg chg="del">
        <pc:chgData name="Kelly Stokes" userId="3e5c5154-569e-4d81-aa91-4f91841cdfa9" providerId="ADAL" clId="{FFD85D5F-BE1A-422A-8BE0-13B8613DEAD6}" dt="2023-02-13T14:19:24.306" v="14" actId="2696"/>
        <pc:sldMkLst>
          <pc:docMk/>
          <pc:sldMk cId="1389999566" sldId="306"/>
        </pc:sldMkLst>
      </pc:sldChg>
      <pc:sldChg chg="del">
        <pc:chgData name="Kelly Stokes" userId="3e5c5154-569e-4d81-aa91-4f91841cdfa9" providerId="ADAL" clId="{FFD85D5F-BE1A-422A-8BE0-13B8613DEAD6}" dt="2023-02-13T14:19:24.306" v="14" actId="2696"/>
        <pc:sldMkLst>
          <pc:docMk/>
          <pc:sldMk cId="1965264669" sldId="307"/>
        </pc:sldMkLst>
      </pc:sldChg>
      <pc:sldChg chg="del">
        <pc:chgData name="Kelly Stokes" userId="3e5c5154-569e-4d81-aa91-4f91841cdfa9" providerId="ADAL" clId="{FFD85D5F-BE1A-422A-8BE0-13B8613DEAD6}" dt="2023-02-13T14:19:24.306" v="14" actId="2696"/>
        <pc:sldMkLst>
          <pc:docMk/>
          <pc:sldMk cId="2558544395" sldId="309"/>
        </pc:sldMkLst>
      </pc:sldChg>
      <pc:sldChg chg="del">
        <pc:chgData name="Kelly Stokes" userId="3e5c5154-569e-4d81-aa91-4f91841cdfa9" providerId="ADAL" clId="{FFD85D5F-BE1A-422A-8BE0-13B8613DEAD6}" dt="2023-02-13T14:19:24.306" v="14" actId="2696"/>
        <pc:sldMkLst>
          <pc:docMk/>
          <pc:sldMk cId="3014948232" sldId="310"/>
        </pc:sldMkLst>
      </pc:sldChg>
      <pc:sldChg chg="del">
        <pc:chgData name="Kelly Stokes" userId="3e5c5154-569e-4d81-aa91-4f91841cdfa9" providerId="ADAL" clId="{FFD85D5F-BE1A-422A-8BE0-13B8613DEAD6}" dt="2023-02-13T14:17:31.485" v="10" actId="2696"/>
        <pc:sldMkLst>
          <pc:docMk/>
          <pc:sldMk cId="1682815594" sldId="314"/>
        </pc:sldMkLst>
      </pc:sldChg>
      <pc:sldChg chg="del">
        <pc:chgData name="Kelly Stokes" userId="3e5c5154-569e-4d81-aa91-4f91841cdfa9" providerId="ADAL" clId="{FFD85D5F-BE1A-422A-8BE0-13B8613DEAD6}" dt="2023-02-13T14:17:31.485" v="10" actId="2696"/>
        <pc:sldMkLst>
          <pc:docMk/>
          <pc:sldMk cId="3666642676" sldId="315"/>
        </pc:sldMkLst>
      </pc:sldChg>
      <pc:sldChg chg="modSp mod">
        <pc:chgData name="Kelly Stokes" userId="3e5c5154-569e-4d81-aa91-4f91841cdfa9" providerId="ADAL" clId="{FFD85D5F-BE1A-422A-8BE0-13B8613DEAD6}" dt="2023-02-13T14:16:19.768" v="3" actId="20577"/>
        <pc:sldMkLst>
          <pc:docMk/>
          <pc:sldMk cId="864376776" sldId="322"/>
        </pc:sldMkLst>
        <pc:spChg chg="mod">
          <ac:chgData name="Kelly Stokes" userId="3e5c5154-569e-4d81-aa91-4f91841cdfa9" providerId="ADAL" clId="{FFD85D5F-BE1A-422A-8BE0-13B8613DEAD6}" dt="2023-02-13T14:16:19.768" v="3" actId="20577"/>
          <ac:spMkLst>
            <pc:docMk/>
            <pc:sldMk cId="864376776" sldId="322"/>
            <ac:spMk id="2" creationId="{02FB8773-AD3E-2543-510F-CEE32E75C793}"/>
          </ac:spMkLst>
        </pc:spChg>
      </pc:sldChg>
      <pc:sldChg chg="delSp modSp mod">
        <pc:chgData name="Kelly Stokes" userId="3e5c5154-569e-4d81-aa91-4f91841cdfa9" providerId="ADAL" clId="{FFD85D5F-BE1A-422A-8BE0-13B8613DEAD6}" dt="2023-02-13T14:21:07.007" v="20"/>
        <pc:sldMkLst>
          <pc:docMk/>
          <pc:sldMk cId="3634764576" sldId="323"/>
        </pc:sldMkLst>
        <pc:spChg chg="mod">
          <ac:chgData name="Kelly Stokes" userId="3e5c5154-569e-4d81-aa91-4f91841cdfa9" providerId="ADAL" clId="{FFD85D5F-BE1A-422A-8BE0-13B8613DEAD6}" dt="2023-02-13T14:19:03.931" v="13" actId="20577"/>
          <ac:spMkLst>
            <pc:docMk/>
            <pc:sldMk cId="3634764576" sldId="323"/>
            <ac:spMk id="2" creationId="{02FB8773-AD3E-2543-510F-CEE32E75C793}"/>
          </ac:spMkLst>
        </pc:spChg>
        <pc:picChg chg="del">
          <ac:chgData name="Kelly Stokes" userId="3e5c5154-569e-4d81-aa91-4f91841cdfa9" providerId="ADAL" clId="{FFD85D5F-BE1A-422A-8BE0-13B8613DEAD6}" dt="2023-02-13T14:20:57.483" v="18"/>
          <ac:picMkLst>
            <pc:docMk/>
            <pc:sldMk cId="3634764576" sldId="323"/>
            <ac:picMk id="3" creationId="{75E26724-D7D1-0D27-DE8C-D91BB9F68C57}"/>
          </ac:picMkLst>
        </pc:picChg>
        <pc:picChg chg="del">
          <ac:chgData name="Kelly Stokes" userId="3e5c5154-569e-4d81-aa91-4f91841cdfa9" providerId="ADAL" clId="{FFD85D5F-BE1A-422A-8BE0-13B8613DEAD6}" dt="2023-02-13T14:21:02.054" v="19"/>
          <ac:picMkLst>
            <pc:docMk/>
            <pc:sldMk cId="3634764576" sldId="323"/>
            <ac:picMk id="4" creationId="{0F5E1235-90B3-208D-4063-D6097A0F1E3E}"/>
          </ac:picMkLst>
        </pc:picChg>
        <pc:picChg chg="del">
          <ac:chgData name="Kelly Stokes" userId="3e5c5154-569e-4d81-aa91-4f91841cdfa9" providerId="ADAL" clId="{FFD85D5F-BE1A-422A-8BE0-13B8613DEAD6}" dt="2023-02-13T14:21:07.007" v="20"/>
          <ac:picMkLst>
            <pc:docMk/>
            <pc:sldMk cId="3634764576" sldId="323"/>
            <ac:picMk id="5" creationId="{4391ACE0-83EF-CE62-72D9-2A4F1869A0CD}"/>
          </ac:picMkLst>
        </pc:picChg>
      </pc:sldChg>
      <pc:sldChg chg="del">
        <pc:chgData name="Kelly Stokes" userId="3e5c5154-569e-4d81-aa91-4f91841cdfa9" providerId="ADAL" clId="{FFD85D5F-BE1A-422A-8BE0-13B8613DEAD6}" dt="2023-02-13T14:19:24.306" v="14" actId="2696"/>
        <pc:sldMkLst>
          <pc:docMk/>
          <pc:sldMk cId="234300410" sldId="333"/>
        </pc:sldMkLst>
      </pc:sldChg>
      <pc:sldChg chg="del">
        <pc:chgData name="Kelly Stokes" userId="3e5c5154-569e-4d81-aa91-4f91841cdfa9" providerId="ADAL" clId="{FFD85D5F-BE1A-422A-8BE0-13B8613DEAD6}" dt="2023-02-13T14:17:31.485" v="10" actId="2696"/>
        <pc:sldMkLst>
          <pc:docMk/>
          <pc:sldMk cId="2399081485" sldId="334"/>
        </pc:sldMkLst>
      </pc:sldChg>
      <pc:sldChg chg="del">
        <pc:chgData name="Kelly Stokes" userId="3e5c5154-569e-4d81-aa91-4f91841cdfa9" providerId="ADAL" clId="{FFD85D5F-BE1A-422A-8BE0-13B8613DEAD6}" dt="2023-02-13T14:17:31.485" v="10" actId="2696"/>
        <pc:sldMkLst>
          <pc:docMk/>
          <pc:sldMk cId="153914121" sldId="335"/>
        </pc:sldMkLst>
      </pc:sldChg>
      <pc:sldChg chg="del">
        <pc:chgData name="Kelly Stokes" userId="3e5c5154-569e-4d81-aa91-4f91841cdfa9" providerId="ADAL" clId="{FFD85D5F-BE1A-422A-8BE0-13B8613DEAD6}" dt="2023-02-13T14:17:31.485" v="10" actId="2696"/>
        <pc:sldMkLst>
          <pc:docMk/>
          <pc:sldMk cId="1617130601" sldId="336"/>
        </pc:sldMkLst>
      </pc:sldChg>
      <pc:sldChg chg="del">
        <pc:chgData name="Kelly Stokes" userId="3e5c5154-569e-4d81-aa91-4f91841cdfa9" providerId="ADAL" clId="{FFD85D5F-BE1A-422A-8BE0-13B8613DEAD6}" dt="2023-02-13T14:17:31.485" v="10" actId="2696"/>
        <pc:sldMkLst>
          <pc:docMk/>
          <pc:sldMk cId="760003967" sldId="337"/>
        </pc:sldMkLst>
      </pc:sldChg>
      <pc:sldChg chg="del">
        <pc:chgData name="Kelly Stokes" userId="3e5c5154-569e-4d81-aa91-4f91841cdfa9" providerId="ADAL" clId="{FFD85D5F-BE1A-422A-8BE0-13B8613DEAD6}" dt="2023-02-13T14:17:31.485" v="10" actId="2696"/>
        <pc:sldMkLst>
          <pc:docMk/>
          <pc:sldMk cId="1406271744" sldId="338"/>
        </pc:sldMkLst>
      </pc:sldChg>
      <pc:sldChg chg="del">
        <pc:chgData name="Kelly Stokes" userId="3e5c5154-569e-4d81-aa91-4f91841cdfa9" providerId="ADAL" clId="{FFD85D5F-BE1A-422A-8BE0-13B8613DEAD6}" dt="2023-02-13T14:17:31.485" v="10" actId="2696"/>
        <pc:sldMkLst>
          <pc:docMk/>
          <pc:sldMk cId="673813282" sldId="339"/>
        </pc:sldMkLst>
      </pc:sldChg>
      <pc:sldChg chg="del">
        <pc:chgData name="Kelly Stokes" userId="3e5c5154-569e-4d81-aa91-4f91841cdfa9" providerId="ADAL" clId="{FFD85D5F-BE1A-422A-8BE0-13B8613DEAD6}" dt="2023-02-13T14:17:31.485" v="10" actId="2696"/>
        <pc:sldMkLst>
          <pc:docMk/>
          <pc:sldMk cId="3809071896" sldId="340"/>
        </pc:sldMkLst>
      </pc:sldChg>
      <pc:sldChg chg="del">
        <pc:chgData name="Kelly Stokes" userId="3e5c5154-569e-4d81-aa91-4f91841cdfa9" providerId="ADAL" clId="{FFD85D5F-BE1A-422A-8BE0-13B8613DEAD6}" dt="2023-02-13T14:26:13.751" v="33" actId="2696"/>
        <pc:sldMkLst>
          <pc:docMk/>
          <pc:sldMk cId="3375751367" sldId="605"/>
        </pc:sldMkLst>
      </pc:sldChg>
      <pc:sldChg chg="del">
        <pc:chgData name="Kelly Stokes" userId="3e5c5154-569e-4d81-aa91-4f91841cdfa9" providerId="ADAL" clId="{FFD85D5F-BE1A-422A-8BE0-13B8613DEAD6}" dt="2023-02-13T14:26:13.751" v="33" actId="2696"/>
        <pc:sldMkLst>
          <pc:docMk/>
          <pc:sldMk cId="2638338362" sldId="606"/>
        </pc:sldMkLst>
      </pc:sldChg>
      <pc:sldChg chg="del">
        <pc:chgData name="Kelly Stokes" userId="3e5c5154-569e-4d81-aa91-4f91841cdfa9" providerId="ADAL" clId="{FFD85D5F-BE1A-422A-8BE0-13B8613DEAD6}" dt="2023-02-13T14:26:13.751" v="33" actId="2696"/>
        <pc:sldMkLst>
          <pc:docMk/>
          <pc:sldMk cId="2083956769" sldId="607"/>
        </pc:sldMkLst>
      </pc:sldChg>
      <pc:sldChg chg="del">
        <pc:chgData name="Kelly Stokes" userId="3e5c5154-569e-4d81-aa91-4f91841cdfa9" providerId="ADAL" clId="{FFD85D5F-BE1A-422A-8BE0-13B8613DEAD6}" dt="2023-02-13T14:17:31.485" v="10" actId="2696"/>
        <pc:sldMkLst>
          <pc:docMk/>
          <pc:sldMk cId="690732766" sldId="623"/>
        </pc:sldMkLst>
      </pc:sldChg>
      <pc:sldChg chg="del">
        <pc:chgData name="Kelly Stokes" userId="3e5c5154-569e-4d81-aa91-4f91841cdfa9" providerId="ADAL" clId="{FFD85D5F-BE1A-422A-8BE0-13B8613DEAD6}" dt="2023-02-13T14:19:24.306" v="14" actId="2696"/>
        <pc:sldMkLst>
          <pc:docMk/>
          <pc:sldMk cId="2537044975" sldId="896"/>
        </pc:sldMkLst>
      </pc:sldChg>
      <pc:sldChg chg="del">
        <pc:chgData name="Kelly Stokes" userId="3e5c5154-569e-4d81-aa91-4f91841cdfa9" providerId="ADAL" clId="{FFD85D5F-BE1A-422A-8BE0-13B8613DEAD6}" dt="2023-02-13T14:19:24.306" v="14" actId="2696"/>
        <pc:sldMkLst>
          <pc:docMk/>
          <pc:sldMk cId="1253660535" sldId="897"/>
        </pc:sldMkLst>
      </pc:sldChg>
      <pc:sldChg chg="del">
        <pc:chgData name="Kelly Stokes" userId="3e5c5154-569e-4d81-aa91-4f91841cdfa9" providerId="ADAL" clId="{FFD85D5F-BE1A-422A-8BE0-13B8613DEAD6}" dt="2023-02-13T14:17:31.485" v="10" actId="2696"/>
        <pc:sldMkLst>
          <pc:docMk/>
          <pc:sldMk cId="4157130478" sldId="898"/>
        </pc:sldMkLst>
      </pc:sldChg>
      <pc:sldChg chg="del">
        <pc:chgData name="Kelly Stokes" userId="3e5c5154-569e-4d81-aa91-4f91841cdfa9" providerId="ADAL" clId="{FFD85D5F-BE1A-422A-8BE0-13B8613DEAD6}" dt="2023-02-13T14:19:24.306" v="14" actId="2696"/>
        <pc:sldMkLst>
          <pc:docMk/>
          <pc:sldMk cId="1859828371" sldId="899"/>
        </pc:sldMkLst>
      </pc:sldChg>
      <pc:sldChg chg="del">
        <pc:chgData name="Kelly Stokes" userId="3e5c5154-569e-4d81-aa91-4f91841cdfa9" providerId="ADAL" clId="{FFD85D5F-BE1A-422A-8BE0-13B8613DEAD6}" dt="2023-02-13T14:19:24.306" v="14" actId="2696"/>
        <pc:sldMkLst>
          <pc:docMk/>
          <pc:sldMk cId="2776882615" sldId="900"/>
        </pc:sldMkLst>
      </pc:sldChg>
      <pc:sldChg chg="del">
        <pc:chgData name="Kelly Stokes" userId="3e5c5154-569e-4d81-aa91-4f91841cdfa9" providerId="ADAL" clId="{FFD85D5F-BE1A-422A-8BE0-13B8613DEAD6}" dt="2023-02-13T14:17:31.485" v="10" actId="2696"/>
        <pc:sldMkLst>
          <pc:docMk/>
          <pc:sldMk cId="858218014" sldId="901"/>
        </pc:sldMkLst>
      </pc:sldChg>
      <pc:sldChg chg="del">
        <pc:chgData name="Kelly Stokes" userId="3e5c5154-569e-4d81-aa91-4f91841cdfa9" providerId="ADAL" clId="{FFD85D5F-BE1A-422A-8BE0-13B8613DEAD6}" dt="2023-02-13T14:19:24.306" v="14" actId="2696"/>
        <pc:sldMkLst>
          <pc:docMk/>
          <pc:sldMk cId="1329610016" sldId="902"/>
        </pc:sldMkLst>
      </pc:sldChg>
      <pc:sldChg chg="del">
        <pc:chgData name="Kelly Stokes" userId="3e5c5154-569e-4d81-aa91-4f91841cdfa9" providerId="ADAL" clId="{FFD85D5F-BE1A-422A-8BE0-13B8613DEAD6}" dt="2023-02-13T14:17:31.485" v="10" actId="2696"/>
        <pc:sldMkLst>
          <pc:docMk/>
          <pc:sldMk cId="3228319818" sldId="903"/>
        </pc:sldMkLst>
      </pc:sldChg>
      <pc:sldChg chg="del">
        <pc:chgData name="Kelly Stokes" userId="3e5c5154-569e-4d81-aa91-4f91841cdfa9" providerId="ADAL" clId="{FFD85D5F-BE1A-422A-8BE0-13B8613DEAD6}" dt="2023-02-13T14:17:31.485" v="10" actId="2696"/>
        <pc:sldMkLst>
          <pc:docMk/>
          <pc:sldMk cId="977942000" sldId="904"/>
        </pc:sldMkLst>
      </pc:sldChg>
      <pc:sldChg chg="del">
        <pc:chgData name="Kelly Stokes" userId="3e5c5154-569e-4d81-aa91-4f91841cdfa9" providerId="ADAL" clId="{FFD85D5F-BE1A-422A-8BE0-13B8613DEAD6}" dt="2023-02-13T14:19:24.306" v="14" actId="2696"/>
        <pc:sldMkLst>
          <pc:docMk/>
          <pc:sldMk cId="607385829" sldId="905"/>
        </pc:sldMkLst>
      </pc:sldChg>
      <pc:sldChg chg="del">
        <pc:chgData name="Kelly Stokes" userId="3e5c5154-569e-4d81-aa91-4f91841cdfa9" providerId="ADAL" clId="{FFD85D5F-BE1A-422A-8BE0-13B8613DEAD6}" dt="2023-02-13T14:19:24.306" v="14" actId="2696"/>
        <pc:sldMkLst>
          <pc:docMk/>
          <pc:sldMk cId="1867376639" sldId="906"/>
        </pc:sldMkLst>
      </pc:sldChg>
      <pc:sldChg chg="del">
        <pc:chgData name="Kelly Stokes" userId="3e5c5154-569e-4d81-aa91-4f91841cdfa9" providerId="ADAL" clId="{FFD85D5F-BE1A-422A-8BE0-13B8613DEAD6}" dt="2023-02-13T14:19:24.306" v="14" actId="2696"/>
        <pc:sldMkLst>
          <pc:docMk/>
          <pc:sldMk cId="1676013275" sldId="907"/>
        </pc:sldMkLst>
      </pc:sldChg>
      <pc:sldChg chg="del">
        <pc:chgData name="Kelly Stokes" userId="3e5c5154-569e-4d81-aa91-4f91841cdfa9" providerId="ADAL" clId="{FFD85D5F-BE1A-422A-8BE0-13B8613DEAD6}" dt="2023-02-13T14:17:31.485" v="10" actId="2696"/>
        <pc:sldMkLst>
          <pc:docMk/>
          <pc:sldMk cId="2505503330" sldId="908"/>
        </pc:sldMkLst>
      </pc:sldChg>
      <pc:sldChg chg="del">
        <pc:chgData name="Kelly Stokes" userId="3e5c5154-569e-4d81-aa91-4f91841cdfa9" providerId="ADAL" clId="{FFD85D5F-BE1A-422A-8BE0-13B8613DEAD6}" dt="2023-02-13T14:17:31.485" v="10" actId="2696"/>
        <pc:sldMkLst>
          <pc:docMk/>
          <pc:sldMk cId="726637273" sldId="909"/>
        </pc:sldMkLst>
      </pc:sldChg>
      <pc:sldChg chg="del">
        <pc:chgData name="Kelly Stokes" userId="3e5c5154-569e-4d81-aa91-4f91841cdfa9" providerId="ADAL" clId="{FFD85D5F-BE1A-422A-8BE0-13B8613DEAD6}" dt="2023-02-13T14:17:31.485" v="10" actId="2696"/>
        <pc:sldMkLst>
          <pc:docMk/>
          <pc:sldMk cId="1157955189" sldId="910"/>
        </pc:sldMkLst>
      </pc:sldChg>
      <pc:sldChg chg="del">
        <pc:chgData name="Kelly Stokes" userId="3e5c5154-569e-4d81-aa91-4f91841cdfa9" providerId="ADAL" clId="{FFD85D5F-BE1A-422A-8BE0-13B8613DEAD6}" dt="2023-02-13T14:17:31.485" v="10" actId="2696"/>
        <pc:sldMkLst>
          <pc:docMk/>
          <pc:sldMk cId="2182052701" sldId="915"/>
        </pc:sldMkLst>
      </pc:sldChg>
      <pc:sldChg chg="del">
        <pc:chgData name="Kelly Stokes" userId="3e5c5154-569e-4d81-aa91-4f91841cdfa9" providerId="ADAL" clId="{FFD85D5F-BE1A-422A-8BE0-13B8613DEAD6}" dt="2023-02-13T14:17:31.485" v="10" actId="2696"/>
        <pc:sldMkLst>
          <pc:docMk/>
          <pc:sldMk cId="1391544211" sldId="916"/>
        </pc:sldMkLst>
      </pc:sldChg>
      <pc:sldChg chg="del">
        <pc:chgData name="Kelly Stokes" userId="3e5c5154-569e-4d81-aa91-4f91841cdfa9" providerId="ADAL" clId="{FFD85D5F-BE1A-422A-8BE0-13B8613DEAD6}" dt="2023-02-13T14:17:31.485" v="10" actId="2696"/>
        <pc:sldMkLst>
          <pc:docMk/>
          <pc:sldMk cId="2999887838" sldId="917"/>
        </pc:sldMkLst>
      </pc:sldChg>
      <pc:sldChg chg="del">
        <pc:chgData name="Kelly Stokes" userId="3e5c5154-569e-4d81-aa91-4f91841cdfa9" providerId="ADAL" clId="{FFD85D5F-BE1A-422A-8BE0-13B8613DEAD6}" dt="2023-02-13T14:17:31.485" v="10" actId="2696"/>
        <pc:sldMkLst>
          <pc:docMk/>
          <pc:sldMk cId="2477383285" sldId="918"/>
        </pc:sldMkLst>
      </pc:sldChg>
      <pc:sldChg chg="del">
        <pc:chgData name="Kelly Stokes" userId="3e5c5154-569e-4d81-aa91-4f91841cdfa9" providerId="ADAL" clId="{FFD85D5F-BE1A-422A-8BE0-13B8613DEAD6}" dt="2023-02-13T14:17:31.485" v="10" actId="2696"/>
        <pc:sldMkLst>
          <pc:docMk/>
          <pc:sldMk cId="2519920534" sldId="919"/>
        </pc:sldMkLst>
      </pc:sldChg>
      <pc:sldChg chg="del">
        <pc:chgData name="Kelly Stokes" userId="3e5c5154-569e-4d81-aa91-4f91841cdfa9" providerId="ADAL" clId="{FFD85D5F-BE1A-422A-8BE0-13B8613DEAD6}" dt="2023-02-13T14:17:31.485" v="10" actId="2696"/>
        <pc:sldMkLst>
          <pc:docMk/>
          <pc:sldMk cId="1170409252" sldId="920"/>
        </pc:sldMkLst>
      </pc:sldChg>
      <pc:sldChg chg="del">
        <pc:chgData name="Kelly Stokes" userId="3e5c5154-569e-4d81-aa91-4f91841cdfa9" providerId="ADAL" clId="{FFD85D5F-BE1A-422A-8BE0-13B8613DEAD6}" dt="2023-02-13T14:17:31.485" v="10" actId="2696"/>
        <pc:sldMkLst>
          <pc:docMk/>
          <pc:sldMk cId="2664292656" sldId="921"/>
        </pc:sldMkLst>
      </pc:sldChg>
      <pc:sldChg chg="del">
        <pc:chgData name="Kelly Stokes" userId="3e5c5154-569e-4d81-aa91-4f91841cdfa9" providerId="ADAL" clId="{FFD85D5F-BE1A-422A-8BE0-13B8613DEAD6}" dt="2023-02-13T14:17:31.485" v="10" actId="2696"/>
        <pc:sldMkLst>
          <pc:docMk/>
          <pc:sldMk cId="643448095" sldId="922"/>
        </pc:sldMkLst>
      </pc:sldChg>
      <pc:sldChg chg="del">
        <pc:chgData name="Kelly Stokes" userId="3e5c5154-569e-4d81-aa91-4f91841cdfa9" providerId="ADAL" clId="{FFD85D5F-BE1A-422A-8BE0-13B8613DEAD6}" dt="2023-02-13T14:17:31.485" v="10" actId="2696"/>
        <pc:sldMkLst>
          <pc:docMk/>
          <pc:sldMk cId="2449461171" sldId="923"/>
        </pc:sldMkLst>
      </pc:sldChg>
      <pc:sldChg chg="del">
        <pc:chgData name="Kelly Stokes" userId="3e5c5154-569e-4d81-aa91-4f91841cdfa9" providerId="ADAL" clId="{FFD85D5F-BE1A-422A-8BE0-13B8613DEAD6}" dt="2023-02-13T14:17:31.485" v="10" actId="2696"/>
        <pc:sldMkLst>
          <pc:docMk/>
          <pc:sldMk cId="926686264" sldId="924"/>
        </pc:sldMkLst>
      </pc:sldChg>
      <pc:sldChg chg="del">
        <pc:chgData name="Kelly Stokes" userId="3e5c5154-569e-4d81-aa91-4f91841cdfa9" providerId="ADAL" clId="{FFD85D5F-BE1A-422A-8BE0-13B8613DEAD6}" dt="2023-02-13T14:17:31.485" v="10" actId="2696"/>
        <pc:sldMkLst>
          <pc:docMk/>
          <pc:sldMk cId="604261781" sldId="925"/>
        </pc:sldMkLst>
      </pc:sldChg>
      <pc:sldChg chg="del">
        <pc:chgData name="Kelly Stokes" userId="3e5c5154-569e-4d81-aa91-4f91841cdfa9" providerId="ADAL" clId="{FFD85D5F-BE1A-422A-8BE0-13B8613DEAD6}" dt="2023-02-13T14:19:24.306" v="14" actId="2696"/>
        <pc:sldMkLst>
          <pc:docMk/>
          <pc:sldMk cId="2066892687" sldId="1165"/>
        </pc:sldMkLst>
      </pc:sldChg>
      <pc:sldChg chg="del">
        <pc:chgData name="Kelly Stokes" userId="3e5c5154-569e-4d81-aa91-4f91841cdfa9" providerId="ADAL" clId="{FFD85D5F-BE1A-422A-8BE0-13B8613DEAD6}" dt="2023-02-13T14:19:24.306" v="14" actId="2696"/>
        <pc:sldMkLst>
          <pc:docMk/>
          <pc:sldMk cId="2188253322" sldId="1166"/>
        </pc:sldMkLst>
      </pc:sldChg>
      <pc:sldChg chg="del">
        <pc:chgData name="Kelly Stokes" userId="3e5c5154-569e-4d81-aa91-4f91841cdfa9" providerId="ADAL" clId="{FFD85D5F-BE1A-422A-8BE0-13B8613DEAD6}" dt="2023-02-13T14:19:24.306" v="14" actId="2696"/>
        <pc:sldMkLst>
          <pc:docMk/>
          <pc:sldMk cId="3885217491" sldId="1167"/>
        </pc:sldMkLst>
      </pc:sldChg>
      <pc:sldChg chg="del">
        <pc:chgData name="Kelly Stokes" userId="3e5c5154-569e-4d81-aa91-4f91841cdfa9" providerId="ADAL" clId="{FFD85D5F-BE1A-422A-8BE0-13B8613DEAD6}" dt="2023-02-13T14:19:24.306" v="14" actId="2696"/>
        <pc:sldMkLst>
          <pc:docMk/>
          <pc:sldMk cId="2067033498" sldId="1168"/>
        </pc:sldMkLst>
      </pc:sldChg>
      <pc:sldChg chg="del">
        <pc:chgData name="Kelly Stokes" userId="3e5c5154-569e-4d81-aa91-4f91841cdfa9" providerId="ADAL" clId="{FFD85D5F-BE1A-422A-8BE0-13B8613DEAD6}" dt="2023-02-13T14:19:24.306" v="14" actId="2696"/>
        <pc:sldMkLst>
          <pc:docMk/>
          <pc:sldMk cId="1431165470" sldId="1169"/>
        </pc:sldMkLst>
      </pc:sldChg>
      <pc:sldChg chg="del">
        <pc:chgData name="Kelly Stokes" userId="3e5c5154-569e-4d81-aa91-4f91841cdfa9" providerId="ADAL" clId="{FFD85D5F-BE1A-422A-8BE0-13B8613DEAD6}" dt="2023-02-13T14:19:24.306" v="14" actId="2696"/>
        <pc:sldMkLst>
          <pc:docMk/>
          <pc:sldMk cId="2607788248" sldId="1170"/>
        </pc:sldMkLst>
      </pc:sldChg>
      <pc:sldChg chg="del">
        <pc:chgData name="Kelly Stokes" userId="3e5c5154-569e-4d81-aa91-4f91841cdfa9" providerId="ADAL" clId="{FFD85D5F-BE1A-422A-8BE0-13B8613DEAD6}" dt="2023-02-13T14:19:24.306" v="14" actId="2696"/>
        <pc:sldMkLst>
          <pc:docMk/>
          <pc:sldMk cId="2134229720" sldId="1171"/>
        </pc:sldMkLst>
      </pc:sldChg>
      <pc:sldChg chg="del">
        <pc:chgData name="Kelly Stokes" userId="3e5c5154-569e-4d81-aa91-4f91841cdfa9" providerId="ADAL" clId="{FFD85D5F-BE1A-422A-8BE0-13B8613DEAD6}" dt="2023-02-13T14:19:24.306" v="14" actId="2696"/>
        <pc:sldMkLst>
          <pc:docMk/>
          <pc:sldMk cId="1334308012" sldId="1172"/>
        </pc:sldMkLst>
      </pc:sldChg>
      <pc:sldChg chg="del">
        <pc:chgData name="Kelly Stokes" userId="3e5c5154-569e-4d81-aa91-4f91841cdfa9" providerId="ADAL" clId="{FFD85D5F-BE1A-422A-8BE0-13B8613DEAD6}" dt="2023-02-13T14:19:24.306" v="14" actId="2696"/>
        <pc:sldMkLst>
          <pc:docMk/>
          <pc:sldMk cId="853178541" sldId="1173"/>
        </pc:sldMkLst>
      </pc:sldChg>
      <pc:sldChg chg="del">
        <pc:chgData name="Kelly Stokes" userId="3e5c5154-569e-4d81-aa91-4f91841cdfa9" providerId="ADAL" clId="{FFD85D5F-BE1A-422A-8BE0-13B8613DEAD6}" dt="2023-02-13T14:19:24.306" v="14" actId="2696"/>
        <pc:sldMkLst>
          <pc:docMk/>
          <pc:sldMk cId="177285312" sldId="1175"/>
        </pc:sldMkLst>
      </pc:sldChg>
      <pc:sldChg chg="del">
        <pc:chgData name="Kelly Stokes" userId="3e5c5154-569e-4d81-aa91-4f91841cdfa9" providerId="ADAL" clId="{FFD85D5F-BE1A-422A-8BE0-13B8613DEAD6}" dt="2023-02-13T14:19:24.306" v="14" actId="2696"/>
        <pc:sldMkLst>
          <pc:docMk/>
          <pc:sldMk cId="3909331555" sldId="1176"/>
        </pc:sldMkLst>
      </pc:sldChg>
      <pc:sldChg chg="del">
        <pc:chgData name="Kelly Stokes" userId="3e5c5154-569e-4d81-aa91-4f91841cdfa9" providerId="ADAL" clId="{FFD85D5F-BE1A-422A-8BE0-13B8613DEAD6}" dt="2023-02-13T14:19:24.306" v="14" actId="2696"/>
        <pc:sldMkLst>
          <pc:docMk/>
          <pc:sldMk cId="2813548972" sldId="1177"/>
        </pc:sldMkLst>
      </pc:sldChg>
      <pc:sldChg chg="del">
        <pc:chgData name="Kelly Stokes" userId="3e5c5154-569e-4d81-aa91-4f91841cdfa9" providerId="ADAL" clId="{FFD85D5F-BE1A-422A-8BE0-13B8613DEAD6}" dt="2023-02-13T14:19:24.306" v="14" actId="2696"/>
        <pc:sldMkLst>
          <pc:docMk/>
          <pc:sldMk cId="2516633784" sldId="1178"/>
        </pc:sldMkLst>
      </pc:sldChg>
      <pc:sldChg chg="del">
        <pc:chgData name="Kelly Stokes" userId="3e5c5154-569e-4d81-aa91-4f91841cdfa9" providerId="ADAL" clId="{FFD85D5F-BE1A-422A-8BE0-13B8613DEAD6}" dt="2023-02-13T14:19:24.306" v="14" actId="2696"/>
        <pc:sldMkLst>
          <pc:docMk/>
          <pc:sldMk cId="406719238" sldId="1179"/>
        </pc:sldMkLst>
      </pc:sldChg>
      <pc:sldChg chg="del">
        <pc:chgData name="Kelly Stokes" userId="3e5c5154-569e-4d81-aa91-4f91841cdfa9" providerId="ADAL" clId="{FFD85D5F-BE1A-422A-8BE0-13B8613DEAD6}" dt="2023-02-13T14:19:24.306" v="14" actId="2696"/>
        <pc:sldMkLst>
          <pc:docMk/>
          <pc:sldMk cId="2264501648" sldId="1180"/>
        </pc:sldMkLst>
      </pc:sldChg>
      <pc:sldChg chg="del">
        <pc:chgData name="Kelly Stokes" userId="3e5c5154-569e-4d81-aa91-4f91841cdfa9" providerId="ADAL" clId="{FFD85D5F-BE1A-422A-8BE0-13B8613DEAD6}" dt="2023-02-13T14:19:24.306" v="14" actId="2696"/>
        <pc:sldMkLst>
          <pc:docMk/>
          <pc:sldMk cId="1636510336" sldId="1181"/>
        </pc:sldMkLst>
      </pc:sldChg>
      <pc:sldChg chg="del">
        <pc:chgData name="Kelly Stokes" userId="3e5c5154-569e-4d81-aa91-4f91841cdfa9" providerId="ADAL" clId="{FFD85D5F-BE1A-422A-8BE0-13B8613DEAD6}" dt="2023-02-13T14:19:24.306" v="14" actId="2696"/>
        <pc:sldMkLst>
          <pc:docMk/>
          <pc:sldMk cId="3354400273" sldId="1182"/>
        </pc:sldMkLst>
      </pc:sldChg>
      <pc:sldChg chg="del">
        <pc:chgData name="Kelly Stokes" userId="3e5c5154-569e-4d81-aa91-4f91841cdfa9" providerId="ADAL" clId="{FFD85D5F-BE1A-422A-8BE0-13B8613DEAD6}" dt="2023-02-13T14:19:24.306" v="14" actId="2696"/>
        <pc:sldMkLst>
          <pc:docMk/>
          <pc:sldMk cId="3306461545" sldId="1183"/>
        </pc:sldMkLst>
      </pc:sldChg>
      <pc:sldChg chg="del">
        <pc:chgData name="Kelly Stokes" userId="3e5c5154-569e-4d81-aa91-4f91841cdfa9" providerId="ADAL" clId="{FFD85D5F-BE1A-422A-8BE0-13B8613DEAD6}" dt="2023-02-13T14:19:24.306" v="14" actId="2696"/>
        <pc:sldMkLst>
          <pc:docMk/>
          <pc:sldMk cId="2216495564" sldId="1184"/>
        </pc:sldMkLst>
      </pc:sldChg>
      <pc:sldChg chg="del">
        <pc:chgData name="Kelly Stokes" userId="3e5c5154-569e-4d81-aa91-4f91841cdfa9" providerId="ADAL" clId="{FFD85D5F-BE1A-422A-8BE0-13B8613DEAD6}" dt="2023-02-13T14:19:24.306" v="14" actId="2696"/>
        <pc:sldMkLst>
          <pc:docMk/>
          <pc:sldMk cId="3865119243" sldId="1185"/>
        </pc:sldMkLst>
      </pc:sldChg>
      <pc:sldChg chg="del">
        <pc:chgData name="Kelly Stokes" userId="3e5c5154-569e-4d81-aa91-4f91841cdfa9" providerId="ADAL" clId="{FFD85D5F-BE1A-422A-8BE0-13B8613DEAD6}" dt="2023-02-13T14:19:24.306" v="14" actId="2696"/>
        <pc:sldMkLst>
          <pc:docMk/>
          <pc:sldMk cId="819880074" sldId="1186"/>
        </pc:sldMkLst>
      </pc:sldChg>
      <pc:sldChg chg="del">
        <pc:chgData name="Kelly Stokes" userId="3e5c5154-569e-4d81-aa91-4f91841cdfa9" providerId="ADAL" clId="{FFD85D5F-BE1A-422A-8BE0-13B8613DEAD6}" dt="2023-02-13T14:19:24.306" v="14" actId="2696"/>
        <pc:sldMkLst>
          <pc:docMk/>
          <pc:sldMk cId="1788045896" sldId="1187"/>
        </pc:sldMkLst>
      </pc:sldChg>
      <pc:sldChg chg="del">
        <pc:chgData name="Kelly Stokes" userId="3e5c5154-569e-4d81-aa91-4f91841cdfa9" providerId="ADAL" clId="{FFD85D5F-BE1A-422A-8BE0-13B8613DEAD6}" dt="2023-02-13T14:19:24.306" v="14" actId="2696"/>
        <pc:sldMkLst>
          <pc:docMk/>
          <pc:sldMk cId="3477392838" sldId="1188"/>
        </pc:sldMkLst>
      </pc:sldChg>
      <pc:sldChg chg="addSp delSp modSp mod">
        <pc:chgData name="Kelly Stokes" userId="3e5c5154-569e-4d81-aa91-4f91841cdfa9" providerId="ADAL" clId="{FFD85D5F-BE1A-422A-8BE0-13B8613DEAD6}" dt="2023-02-13T14:16:45.212" v="9" actId="14100"/>
        <pc:sldMkLst>
          <pc:docMk/>
          <pc:sldMk cId="3756029056" sldId="1428"/>
        </pc:sldMkLst>
        <pc:picChg chg="add mod modCrop">
          <ac:chgData name="Kelly Stokes" userId="3e5c5154-569e-4d81-aa91-4f91841cdfa9" providerId="ADAL" clId="{FFD85D5F-BE1A-422A-8BE0-13B8613DEAD6}" dt="2023-02-13T14:16:45.212" v="9" actId="14100"/>
          <ac:picMkLst>
            <pc:docMk/>
            <pc:sldMk cId="3756029056" sldId="1428"/>
            <ac:picMk id="3" creationId="{47E4571A-E6E2-B6BD-2BC1-CD16AC31CD58}"/>
          </ac:picMkLst>
        </pc:picChg>
        <pc:picChg chg="del">
          <ac:chgData name="Kelly Stokes" userId="3e5c5154-569e-4d81-aa91-4f91841cdfa9" providerId="ADAL" clId="{FFD85D5F-BE1A-422A-8BE0-13B8613DEAD6}" dt="2023-02-13T14:16:21.789" v="4" actId="478"/>
          <ac:picMkLst>
            <pc:docMk/>
            <pc:sldMk cId="3756029056" sldId="1428"/>
            <ac:picMk id="10" creationId="{B1AA33E1-AB09-EA4F-086C-3D739A4ED961}"/>
          </ac:picMkLst>
        </pc:picChg>
      </pc:sldChg>
      <pc:sldChg chg="del">
        <pc:chgData name="Kelly Stokes" userId="3e5c5154-569e-4d81-aa91-4f91841cdfa9" providerId="ADAL" clId="{FFD85D5F-BE1A-422A-8BE0-13B8613DEAD6}" dt="2023-02-13T14:22:30.524" v="26" actId="2696"/>
        <pc:sldMkLst>
          <pc:docMk/>
          <pc:sldMk cId="3351415120" sldId="1455"/>
        </pc:sldMkLst>
      </pc:sldChg>
      <pc:sldChg chg="del">
        <pc:chgData name="Kelly Stokes" userId="3e5c5154-569e-4d81-aa91-4f91841cdfa9" providerId="ADAL" clId="{FFD85D5F-BE1A-422A-8BE0-13B8613DEAD6}" dt="2023-02-13T14:24:35.765" v="27" actId="2696"/>
        <pc:sldMkLst>
          <pc:docMk/>
          <pc:sldMk cId="2474661589" sldId="1456"/>
        </pc:sldMkLst>
      </pc:sldChg>
      <pc:sldChg chg="del">
        <pc:chgData name="Kelly Stokes" userId="3e5c5154-569e-4d81-aa91-4f91841cdfa9" providerId="ADAL" clId="{FFD85D5F-BE1A-422A-8BE0-13B8613DEAD6}" dt="2023-02-13T14:22:30.524" v="26" actId="2696"/>
        <pc:sldMkLst>
          <pc:docMk/>
          <pc:sldMk cId="2492475990" sldId="1456"/>
        </pc:sldMkLst>
      </pc:sldChg>
      <pc:sldChg chg="del">
        <pc:chgData name="Kelly Stokes" userId="3e5c5154-569e-4d81-aa91-4f91841cdfa9" providerId="ADAL" clId="{FFD85D5F-BE1A-422A-8BE0-13B8613DEAD6}" dt="2023-02-13T14:22:30.524" v="26" actId="2696"/>
        <pc:sldMkLst>
          <pc:docMk/>
          <pc:sldMk cId="3522656031" sldId="1457"/>
        </pc:sldMkLst>
      </pc:sldChg>
      <pc:sldChg chg="del">
        <pc:chgData name="Kelly Stokes" userId="3e5c5154-569e-4d81-aa91-4f91841cdfa9" providerId="ADAL" clId="{FFD85D5F-BE1A-422A-8BE0-13B8613DEAD6}" dt="2023-02-13T14:22:30.524" v="26" actId="2696"/>
        <pc:sldMkLst>
          <pc:docMk/>
          <pc:sldMk cId="1432956693" sldId="1458"/>
        </pc:sldMkLst>
      </pc:sldChg>
      <pc:sldChg chg="del">
        <pc:chgData name="Kelly Stokes" userId="3e5c5154-569e-4d81-aa91-4f91841cdfa9" providerId="ADAL" clId="{FFD85D5F-BE1A-422A-8BE0-13B8613DEAD6}" dt="2023-02-13T14:22:30.524" v="26" actId="2696"/>
        <pc:sldMkLst>
          <pc:docMk/>
          <pc:sldMk cId="1491619306" sldId="1459"/>
        </pc:sldMkLst>
      </pc:sldChg>
      <pc:sldChg chg="del">
        <pc:chgData name="Kelly Stokes" userId="3e5c5154-569e-4d81-aa91-4f91841cdfa9" providerId="ADAL" clId="{FFD85D5F-BE1A-422A-8BE0-13B8613DEAD6}" dt="2023-02-13T14:24:35.765" v="27" actId="2696"/>
        <pc:sldMkLst>
          <pc:docMk/>
          <pc:sldMk cId="4281382778" sldId="1459"/>
        </pc:sldMkLst>
      </pc:sldChg>
      <pc:sldChg chg="del">
        <pc:chgData name="Kelly Stokes" userId="3e5c5154-569e-4d81-aa91-4f91841cdfa9" providerId="ADAL" clId="{FFD85D5F-BE1A-422A-8BE0-13B8613DEAD6}" dt="2023-02-13T14:22:30.524" v="26" actId="2696"/>
        <pc:sldMkLst>
          <pc:docMk/>
          <pc:sldMk cId="1435393823" sldId="1460"/>
        </pc:sldMkLst>
      </pc:sldChg>
      <pc:sldChg chg="del">
        <pc:chgData name="Kelly Stokes" userId="3e5c5154-569e-4d81-aa91-4f91841cdfa9" providerId="ADAL" clId="{FFD85D5F-BE1A-422A-8BE0-13B8613DEAD6}" dt="2023-02-13T14:22:30.524" v="26" actId="2696"/>
        <pc:sldMkLst>
          <pc:docMk/>
          <pc:sldMk cId="2771449853" sldId="1461"/>
        </pc:sldMkLst>
      </pc:sldChg>
      <pc:sldChg chg="del">
        <pc:chgData name="Kelly Stokes" userId="3e5c5154-569e-4d81-aa91-4f91841cdfa9" providerId="ADAL" clId="{FFD85D5F-BE1A-422A-8BE0-13B8613DEAD6}" dt="2023-02-13T14:22:30.524" v="26" actId="2696"/>
        <pc:sldMkLst>
          <pc:docMk/>
          <pc:sldMk cId="3118694253" sldId="1462"/>
        </pc:sldMkLst>
      </pc:sldChg>
      <pc:sldChg chg="del">
        <pc:chgData name="Kelly Stokes" userId="3e5c5154-569e-4d81-aa91-4f91841cdfa9" providerId="ADAL" clId="{FFD85D5F-BE1A-422A-8BE0-13B8613DEAD6}" dt="2023-02-13T14:22:30.524" v="26" actId="2696"/>
        <pc:sldMkLst>
          <pc:docMk/>
          <pc:sldMk cId="2168060891" sldId="1463"/>
        </pc:sldMkLst>
      </pc:sldChg>
      <pc:sldChg chg="del">
        <pc:chgData name="Kelly Stokes" userId="3e5c5154-569e-4d81-aa91-4f91841cdfa9" providerId="ADAL" clId="{FFD85D5F-BE1A-422A-8BE0-13B8613DEAD6}" dt="2023-02-13T14:22:30.524" v="26" actId="2696"/>
        <pc:sldMkLst>
          <pc:docMk/>
          <pc:sldMk cId="1412374800" sldId="1464"/>
        </pc:sldMkLst>
      </pc:sldChg>
      <pc:sldChg chg="del">
        <pc:chgData name="Kelly Stokes" userId="3e5c5154-569e-4d81-aa91-4f91841cdfa9" providerId="ADAL" clId="{FFD85D5F-BE1A-422A-8BE0-13B8613DEAD6}" dt="2023-02-13T14:22:30.524" v="26" actId="2696"/>
        <pc:sldMkLst>
          <pc:docMk/>
          <pc:sldMk cId="3656758987" sldId="1465"/>
        </pc:sldMkLst>
      </pc:sldChg>
      <pc:sldChg chg="del">
        <pc:chgData name="Kelly Stokes" userId="3e5c5154-569e-4d81-aa91-4f91841cdfa9" providerId="ADAL" clId="{FFD85D5F-BE1A-422A-8BE0-13B8613DEAD6}" dt="2023-02-13T14:22:30.524" v="26" actId="2696"/>
        <pc:sldMkLst>
          <pc:docMk/>
          <pc:sldMk cId="3554908767" sldId="1467"/>
        </pc:sldMkLst>
      </pc:sldChg>
      <pc:sldChg chg="del">
        <pc:chgData name="Kelly Stokes" userId="3e5c5154-569e-4d81-aa91-4f91841cdfa9" providerId="ADAL" clId="{FFD85D5F-BE1A-422A-8BE0-13B8613DEAD6}" dt="2023-02-13T14:22:30.524" v="26" actId="2696"/>
        <pc:sldMkLst>
          <pc:docMk/>
          <pc:sldMk cId="4256001956" sldId="1468"/>
        </pc:sldMkLst>
      </pc:sldChg>
      <pc:sldChg chg="del">
        <pc:chgData name="Kelly Stokes" userId="3e5c5154-569e-4d81-aa91-4f91841cdfa9" providerId="ADAL" clId="{FFD85D5F-BE1A-422A-8BE0-13B8613DEAD6}" dt="2023-02-13T14:22:30.524" v="26" actId="2696"/>
        <pc:sldMkLst>
          <pc:docMk/>
          <pc:sldMk cId="1452296197" sldId="1470"/>
        </pc:sldMkLst>
      </pc:sldChg>
      <pc:sldChg chg="del">
        <pc:chgData name="Kelly Stokes" userId="3e5c5154-569e-4d81-aa91-4f91841cdfa9" providerId="ADAL" clId="{FFD85D5F-BE1A-422A-8BE0-13B8613DEAD6}" dt="2023-02-13T14:22:30.524" v="26" actId="2696"/>
        <pc:sldMkLst>
          <pc:docMk/>
          <pc:sldMk cId="882355377" sldId="1471"/>
        </pc:sldMkLst>
      </pc:sldChg>
      <pc:sldChg chg="del">
        <pc:chgData name="Kelly Stokes" userId="3e5c5154-569e-4d81-aa91-4f91841cdfa9" providerId="ADAL" clId="{FFD85D5F-BE1A-422A-8BE0-13B8613DEAD6}" dt="2023-02-13T14:22:30.524" v="26" actId="2696"/>
        <pc:sldMkLst>
          <pc:docMk/>
          <pc:sldMk cId="20712338" sldId="1473"/>
        </pc:sldMkLst>
      </pc:sldChg>
      <pc:sldChg chg="del">
        <pc:chgData name="Kelly Stokes" userId="3e5c5154-569e-4d81-aa91-4f91841cdfa9" providerId="ADAL" clId="{FFD85D5F-BE1A-422A-8BE0-13B8613DEAD6}" dt="2023-02-13T14:24:35.765" v="27" actId="2696"/>
        <pc:sldMkLst>
          <pc:docMk/>
          <pc:sldMk cId="2393298166" sldId="1473"/>
        </pc:sldMkLst>
      </pc:sldChg>
      <pc:sldChg chg="del">
        <pc:chgData name="Kelly Stokes" userId="3e5c5154-569e-4d81-aa91-4f91841cdfa9" providerId="ADAL" clId="{FFD85D5F-BE1A-422A-8BE0-13B8613DEAD6}" dt="2023-02-13T14:22:30.524" v="26" actId="2696"/>
        <pc:sldMkLst>
          <pc:docMk/>
          <pc:sldMk cId="3041173013" sldId="1474"/>
        </pc:sldMkLst>
      </pc:sldChg>
      <pc:sldChg chg="del">
        <pc:chgData name="Kelly Stokes" userId="3e5c5154-569e-4d81-aa91-4f91841cdfa9" providerId="ADAL" clId="{FFD85D5F-BE1A-422A-8BE0-13B8613DEAD6}" dt="2023-02-13T14:22:30.524" v="26" actId="2696"/>
        <pc:sldMkLst>
          <pc:docMk/>
          <pc:sldMk cId="4224644296" sldId="1475"/>
        </pc:sldMkLst>
      </pc:sldChg>
      <pc:sldChg chg="del">
        <pc:chgData name="Kelly Stokes" userId="3e5c5154-569e-4d81-aa91-4f91841cdfa9" providerId="ADAL" clId="{FFD85D5F-BE1A-422A-8BE0-13B8613DEAD6}" dt="2023-02-13T14:22:30.524" v="26" actId="2696"/>
        <pc:sldMkLst>
          <pc:docMk/>
          <pc:sldMk cId="3837525566" sldId="1476"/>
        </pc:sldMkLst>
      </pc:sldChg>
      <pc:sldChg chg="del">
        <pc:chgData name="Kelly Stokes" userId="3e5c5154-569e-4d81-aa91-4f91841cdfa9" providerId="ADAL" clId="{FFD85D5F-BE1A-422A-8BE0-13B8613DEAD6}" dt="2023-02-13T14:22:30.524" v="26" actId="2696"/>
        <pc:sldMkLst>
          <pc:docMk/>
          <pc:sldMk cId="3824066198" sldId="1477"/>
        </pc:sldMkLst>
      </pc:sldChg>
      <pc:sldChg chg="del">
        <pc:chgData name="Kelly Stokes" userId="3e5c5154-569e-4d81-aa91-4f91841cdfa9" providerId="ADAL" clId="{FFD85D5F-BE1A-422A-8BE0-13B8613DEAD6}" dt="2023-02-13T14:22:30.524" v="26" actId="2696"/>
        <pc:sldMkLst>
          <pc:docMk/>
          <pc:sldMk cId="682013854" sldId="1478"/>
        </pc:sldMkLst>
      </pc:sldChg>
      <pc:sldChg chg="del">
        <pc:chgData name="Kelly Stokes" userId="3e5c5154-569e-4d81-aa91-4f91841cdfa9" providerId="ADAL" clId="{FFD85D5F-BE1A-422A-8BE0-13B8613DEAD6}" dt="2023-02-13T14:22:30.524" v="26" actId="2696"/>
        <pc:sldMkLst>
          <pc:docMk/>
          <pc:sldMk cId="3271034052" sldId="1479"/>
        </pc:sldMkLst>
      </pc:sldChg>
      <pc:sldChg chg="del">
        <pc:chgData name="Kelly Stokes" userId="3e5c5154-569e-4d81-aa91-4f91841cdfa9" providerId="ADAL" clId="{FFD85D5F-BE1A-422A-8BE0-13B8613DEAD6}" dt="2023-02-13T14:22:30.524" v="26" actId="2696"/>
        <pc:sldMkLst>
          <pc:docMk/>
          <pc:sldMk cId="3776866099" sldId="1480"/>
        </pc:sldMkLst>
      </pc:sldChg>
      <pc:sldChg chg="del">
        <pc:chgData name="Kelly Stokes" userId="3e5c5154-569e-4d81-aa91-4f91841cdfa9" providerId="ADAL" clId="{FFD85D5F-BE1A-422A-8BE0-13B8613DEAD6}" dt="2023-02-13T14:22:30.524" v="26" actId="2696"/>
        <pc:sldMkLst>
          <pc:docMk/>
          <pc:sldMk cId="2723126800" sldId="1481"/>
        </pc:sldMkLst>
      </pc:sldChg>
      <pc:sldChg chg="del">
        <pc:chgData name="Kelly Stokes" userId="3e5c5154-569e-4d81-aa91-4f91841cdfa9" providerId="ADAL" clId="{FFD85D5F-BE1A-422A-8BE0-13B8613DEAD6}" dt="2023-02-13T14:22:30.524" v="26" actId="2696"/>
        <pc:sldMkLst>
          <pc:docMk/>
          <pc:sldMk cId="2441699410" sldId="1482"/>
        </pc:sldMkLst>
      </pc:sldChg>
      <pc:sldChg chg="del">
        <pc:chgData name="Kelly Stokes" userId="3e5c5154-569e-4d81-aa91-4f91841cdfa9" providerId="ADAL" clId="{FFD85D5F-BE1A-422A-8BE0-13B8613DEAD6}" dt="2023-02-13T14:26:13.751" v="33" actId="2696"/>
        <pc:sldMkLst>
          <pc:docMk/>
          <pc:sldMk cId="2810559769" sldId="1759"/>
        </pc:sldMkLst>
      </pc:sldChg>
      <pc:sldChg chg="del">
        <pc:chgData name="Kelly Stokes" userId="3e5c5154-569e-4d81-aa91-4f91841cdfa9" providerId="ADAL" clId="{FFD85D5F-BE1A-422A-8BE0-13B8613DEAD6}" dt="2023-02-13T14:26:13.751" v="33" actId="2696"/>
        <pc:sldMkLst>
          <pc:docMk/>
          <pc:sldMk cId="3160749608" sldId="1760"/>
        </pc:sldMkLst>
      </pc:sldChg>
      <pc:sldChg chg="del">
        <pc:chgData name="Kelly Stokes" userId="3e5c5154-569e-4d81-aa91-4f91841cdfa9" providerId="ADAL" clId="{FFD85D5F-BE1A-422A-8BE0-13B8613DEAD6}" dt="2023-02-13T14:26:13.751" v="33" actId="2696"/>
        <pc:sldMkLst>
          <pc:docMk/>
          <pc:sldMk cId="2066207434" sldId="1761"/>
        </pc:sldMkLst>
      </pc:sldChg>
      <pc:sldChg chg="del">
        <pc:chgData name="Kelly Stokes" userId="3e5c5154-569e-4d81-aa91-4f91841cdfa9" providerId="ADAL" clId="{FFD85D5F-BE1A-422A-8BE0-13B8613DEAD6}" dt="2023-02-13T14:26:13.751" v="33" actId="2696"/>
        <pc:sldMkLst>
          <pc:docMk/>
          <pc:sldMk cId="1547556084" sldId="1765"/>
        </pc:sldMkLst>
      </pc:sldChg>
      <pc:sldChg chg="del">
        <pc:chgData name="Kelly Stokes" userId="3e5c5154-569e-4d81-aa91-4f91841cdfa9" providerId="ADAL" clId="{FFD85D5F-BE1A-422A-8BE0-13B8613DEAD6}" dt="2023-02-13T14:26:13.751" v="33" actId="2696"/>
        <pc:sldMkLst>
          <pc:docMk/>
          <pc:sldMk cId="3120919288" sldId="1766"/>
        </pc:sldMkLst>
      </pc:sldChg>
      <pc:sldChg chg="del">
        <pc:chgData name="Kelly Stokes" userId="3e5c5154-569e-4d81-aa91-4f91841cdfa9" providerId="ADAL" clId="{FFD85D5F-BE1A-422A-8BE0-13B8613DEAD6}" dt="2023-02-13T14:26:13.751" v="33" actId="2696"/>
        <pc:sldMkLst>
          <pc:docMk/>
          <pc:sldMk cId="3390062374" sldId="1767"/>
        </pc:sldMkLst>
      </pc:sldChg>
      <pc:sldChg chg="del">
        <pc:chgData name="Kelly Stokes" userId="3e5c5154-569e-4d81-aa91-4f91841cdfa9" providerId="ADAL" clId="{FFD85D5F-BE1A-422A-8BE0-13B8613DEAD6}" dt="2023-02-13T14:26:13.751" v="33" actId="2696"/>
        <pc:sldMkLst>
          <pc:docMk/>
          <pc:sldMk cId="2234367098" sldId="1768"/>
        </pc:sldMkLst>
      </pc:sldChg>
      <pc:sldChg chg="del">
        <pc:chgData name="Kelly Stokes" userId="3e5c5154-569e-4d81-aa91-4f91841cdfa9" providerId="ADAL" clId="{FFD85D5F-BE1A-422A-8BE0-13B8613DEAD6}" dt="2023-02-13T14:26:13.751" v="33" actId="2696"/>
        <pc:sldMkLst>
          <pc:docMk/>
          <pc:sldMk cId="2639816831" sldId="1769"/>
        </pc:sldMkLst>
      </pc:sldChg>
      <pc:sldChg chg="del">
        <pc:chgData name="Kelly Stokes" userId="3e5c5154-569e-4d81-aa91-4f91841cdfa9" providerId="ADAL" clId="{FFD85D5F-BE1A-422A-8BE0-13B8613DEAD6}" dt="2023-02-13T14:26:13.751" v="33" actId="2696"/>
        <pc:sldMkLst>
          <pc:docMk/>
          <pc:sldMk cId="1568769060" sldId="1770"/>
        </pc:sldMkLst>
      </pc:sldChg>
      <pc:sldChg chg="del">
        <pc:chgData name="Kelly Stokes" userId="3e5c5154-569e-4d81-aa91-4f91841cdfa9" providerId="ADAL" clId="{FFD85D5F-BE1A-422A-8BE0-13B8613DEAD6}" dt="2023-02-13T14:26:13.751" v="33" actId="2696"/>
        <pc:sldMkLst>
          <pc:docMk/>
          <pc:sldMk cId="393771535" sldId="1771"/>
        </pc:sldMkLst>
      </pc:sldChg>
      <pc:sldChg chg="del">
        <pc:chgData name="Kelly Stokes" userId="3e5c5154-569e-4d81-aa91-4f91841cdfa9" providerId="ADAL" clId="{FFD85D5F-BE1A-422A-8BE0-13B8613DEAD6}" dt="2023-02-13T14:26:13.751" v="33" actId="2696"/>
        <pc:sldMkLst>
          <pc:docMk/>
          <pc:sldMk cId="3785407199" sldId="1772"/>
        </pc:sldMkLst>
      </pc:sldChg>
      <pc:sldChg chg="del">
        <pc:chgData name="Kelly Stokes" userId="3e5c5154-569e-4d81-aa91-4f91841cdfa9" providerId="ADAL" clId="{FFD85D5F-BE1A-422A-8BE0-13B8613DEAD6}" dt="2023-02-13T14:26:13.751" v="33" actId="2696"/>
        <pc:sldMkLst>
          <pc:docMk/>
          <pc:sldMk cId="3851893041" sldId="1773"/>
        </pc:sldMkLst>
      </pc:sldChg>
      <pc:sldChg chg="del">
        <pc:chgData name="Kelly Stokes" userId="3e5c5154-569e-4d81-aa91-4f91841cdfa9" providerId="ADAL" clId="{FFD85D5F-BE1A-422A-8BE0-13B8613DEAD6}" dt="2023-02-13T14:26:13.751" v="33" actId="2696"/>
        <pc:sldMkLst>
          <pc:docMk/>
          <pc:sldMk cId="2285005477" sldId="1774"/>
        </pc:sldMkLst>
      </pc:sldChg>
      <pc:sldChg chg="del">
        <pc:chgData name="Kelly Stokes" userId="3e5c5154-569e-4d81-aa91-4f91841cdfa9" providerId="ADAL" clId="{FFD85D5F-BE1A-422A-8BE0-13B8613DEAD6}" dt="2023-02-13T14:26:13.751" v="33" actId="2696"/>
        <pc:sldMkLst>
          <pc:docMk/>
          <pc:sldMk cId="4279926060" sldId="1775"/>
        </pc:sldMkLst>
      </pc:sldChg>
      <pc:sldChg chg="del">
        <pc:chgData name="Kelly Stokes" userId="3e5c5154-569e-4d81-aa91-4f91841cdfa9" providerId="ADAL" clId="{FFD85D5F-BE1A-422A-8BE0-13B8613DEAD6}" dt="2023-02-13T14:26:13.751" v="33" actId="2696"/>
        <pc:sldMkLst>
          <pc:docMk/>
          <pc:sldMk cId="4127035584" sldId="1776"/>
        </pc:sldMkLst>
      </pc:sldChg>
      <pc:sldChg chg="del">
        <pc:chgData name="Kelly Stokes" userId="3e5c5154-569e-4d81-aa91-4f91841cdfa9" providerId="ADAL" clId="{FFD85D5F-BE1A-422A-8BE0-13B8613DEAD6}" dt="2023-02-13T14:26:13.751" v="33" actId="2696"/>
        <pc:sldMkLst>
          <pc:docMk/>
          <pc:sldMk cId="3070777998" sldId="1778"/>
        </pc:sldMkLst>
      </pc:sldChg>
      <pc:sldChg chg="del">
        <pc:chgData name="Kelly Stokes" userId="3e5c5154-569e-4d81-aa91-4f91841cdfa9" providerId="ADAL" clId="{FFD85D5F-BE1A-422A-8BE0-13B8613DEAD6}" dt="2023-02-13T14:26:13.751" v="33" actId="2696"/>
        <pc:sldMkLst>
          <pc:docMk/>
          <pc:sldMk cId="332690175" sldId="1779"/>
        </pc:sldMkLst>
      </pc:sldChg>
      <pc:sldChg chg="del">
        <pc:chgData name="Kelly Stokes" userId="3e5c5154-569e-4d81-aa91-4f91841cdfa9" providerId="ADAL" clId="{FFD85D5F-BE1A-422A-8BE0-13B8613DEAD6}" dt="2023-02-13T14:26:13.751" v="33" actId="2696"/>
        <pc:sldMkLst>
          <pc:docMk/>
          <pc:sldMk cId="1019693747" sldId="1781"/>
        </pc:sldMkLst>
      </pc:sldChg>
      <pc:sldChg chg="del">
        <pc:chgData name="Kelly Stokes" userId="3e5c5154-569e-4d81-aa91-4f91841cdfa9" providerId="ADAL" clId="{FFD85D5F-BE1A-422A-8BE0-13B8613DEAD6}" dt="2023-02-13T14:26:13.751" v="33" actId="2696"/>
        <pc:sldMkLst>
          <pc:docMk/>
          <pc:sldMk cId="407886010" sldId="1782"/>
        </pc:sldMkLst>
      </pc:sldChg>
      <pc:sldChg chg="del">
        <pc:chgData name="Kelly Stokes" userId="3e5c5154-569e-4d81-aa91-4f91841cdfa9" providerId="ADAL" clId="{FFD85D5F-BE1A-422A-8BE0-13B8613DEAD6}" dt="2023-02-13T14:26:13.751" v="33" actId="2696"/>
        <pc:sldMkLst>
          <pc:docMk/>
          <pc:sldMk cId="2102315840" sldId="1784"/>
        </pc:sldMkLst>
      </pc:sldChg>
      <pc:sldChg chg="del">
        <pc:chgData name="Kelly Stokes" userId="3e5c5154-569e-4d81-aa91-4f91841cdfa9" providerId="ADAL" clId="{FFD85D5F-BE1A-422A-8BE0-13B8613DEAD6}" dt="2023-02-13T14:26:13.751" v="33" actId="2696"/>
        <pc:sldMkLst>
          <pc:docMk/>
          <pc:sldMk cId="1270708618" sldId="1785"/>
        </pc:sldMkLst>
      </pc:sldChg>
      <pc:sldChg chg="del">
        <pc:chgData name="Kelly Stokes" userId="3e5c5154-569e-4d81-aa91-4f91841cdfa9" providerId="ADAL" clId="{FFD85D5F-BE1A-422A-8BE0-13B8613DEAD6}" dt="2023-02-13T14:26:13.751" v="33" actId="2696"/>
        <pc:sldMkLst>
          <pc:docMk/>
          <pc:sldMk cId="2180523456" sldId="1786"/>
        </pc:sldMkLst>
      </pc:sldChg>
      <pc:sldChg chg="del">
        <pc:chgData name="Kelly Stokes" userId="3e5c5154-569e-4d81-aa91-4f91841cdfa9" providerId="ADAL" clId="{FFD85D5F-BE1A-422A-8BE0-13B8613DEAD6}" dt="2023-02-13T14:26:13.751" v="33" actId="2696"/>
        <pc:sldMkLst>
          <pc:docMk/>
          <pc:sldMk cId="2342270322" sldId="1787"/>
        </pc:sldMkLst>
      </pc:sldChg>
      <pc:sldChg chg="del">
        <pc:chgData name="Kelly Stokes" userId="3e5c5154-569e-4d81-aa91-4f91841cdfa9" providerId="ADAL" clId="{FFD85D5F-BE1A-422A-8BE0-13B8613DEAD6}" dt="2023-02-13T14:26:13.751" v="33" actId="2696"/>
        <pc:sldMkLst>
          <pc:docMk/>
          <pc:sldMk cId="1752802056" sldId="1788"/>
        </pc:sldMkLst>
      </pc:sldChg>
      <pc:sldChg chg="del">
        <pc:chgData name="Kelly Stokes" userId="3e5c5154-569e-4d81-aa91-4f91841cdfa9" providerId="ADAL" clId="{FFD85D5F-BE1A-422A-8BE0-13B8613DEAD6}" dt="2023-02-13T14:26:13.751" v="33" actId="2696"/>
        <pc:sldMkLst>
          <pc:docMk/>
          <pc:sldMk cId="4108633119" sldId="1789"/>
        </pc:sldMkLst>
      </pc:sldChg>
      <pc:sldChg chg="del">
        <pc:chgData name="Kelly Stokes" userId="3e5c5154-569e-4d81-aa91-4f91841cdfa9" providerId="ADAL" clId="{FFD85D5F-BE1A-422A-8BE0-13B8613DEAD6}" dt="2023-02-13T14:26:13.751" v="33" actId="2696"/>
        <pc:sldMkLst>
          <pc:docMk/>
          <pc:sldMk cId="2414859904" sldId="1790"/>
        </pc:sldMkLst>
      </pc:sldChg>
      <pc:sldChg chg="del">
        <pc:chgData name="Kelly Stokes" userId="3e5c5154-569e-4d81-aa91-4f91841cdfa9" providerId="ADAL" clId="{FFD85D5F-BE1A-422A-8BE0-13B8613DEAD6}" dt="2023-02-13T14:26:13.751" v="33" actId="2696"/>
        <pc:sldMkLst>
          <pc:docMk/>
          <pc:sldMk cId="2176126217" sldId="1791"/>
        </pc:sldMkLst>
      </pc:sldChg>
      <pc:sldChg chg="del">
        <pc:chgData name="Kelly Stokes" userId="3e5c5154-569e-4d81-aa91-4f91841cdfa9" providerId="ADAL" clId="{FFD85D5F-BE1A-422A-8BE0-13B8613DEAD6}" dt="2023-02-13T14:28:03.995" v="39" actId="2696"/>
        <pc:sldMkLst>
          <pc:docMk/>
          <pc:sldMk cId="209185928" sldId="2065"/>
        </pc:sldMkLst>
      </pc:sldChg>
      <pc:sldChg chg="del">
        <pc:chgData name="Kelly Stokes" userId="3e5c5154-569e-4d81-aa91-4f91841cdfa9" providerId="ADAL" clId="{FFD85D5F-BE1A-422A-8BE0-13B8613DEAD6}" dt="2023-02-13T14:28:03.995" v="39" actId="2696"/>
        <pc:sldMkLst>
          <pc:docMk/>
          <pc:sldMk cId="3313741313" sldId="2066"/>
        </pc:sldMkLst>
      </pc:sldChg>
      <pc:sldChg chg="del">
        <pc:chgData name="Kelly Stokes" userId="3e5c5154-569e-4d81-aa91-4f91841cdfa9" providerId="ADAL" clId="{FFD85D5F-BE1A-422A-8BE0-13B8613DEAD6}" dt="2023-02-13T14:28:03.995" v="39" actId="2696"/>
        <pc:sldMkLst>
          <pc:docMk/>
          <pc:sldMk cId="2800943922" sldId="2067"/>
        </pc:sldMkLst>
      </pc:sldChg>
      <pc:sldChg chg="del">
        <pc:chgData name="Kelly Stokes" userId="3e5c5154-569e-4d81-aa91-4f91841cdfa9" providerId="ADAL" clId="{FFD85D5F-BE1A-422A-8BE0-13B8613DEAD6}" dt="2023-02-13T14:28:03.995" v="39" actId="2696"/>
        <pc:sldMkLst>
          <pc:docMk/>
          <pc:sldMk cId="2589850767" sldId="2068"/>
        </pc:sldMkLst>
      </pc:sldChg>
      <pc:sldChg chg="del">
        <pc:chgData name="Kelly Stokes" userId="3e5c5154-569e-4d81-aa91-4f91841cdfa9" providerId="ADAL" clId="{FFD85D5F-BE1A-422A-8BE0-13B8613DEAD6}" dt="2023-02-13T14:28:03.995" v="39" actId="2696"/>
        <pc:sldMkLst>
          <pc:docMk/>
          <pc:sldMk cId="395053757" sldId="2069"/>
        </pc:sldMkLst>
      </pc:sldChg>
      <pc:sldChg chg="del">
        <pc:chgData name="Kelly Stokes" userId="3e5c5154-569e-4d81-aa91-4f91841cdfa9" providerId="ADAL" clId="{FFD85D5F-BE1A-422A-8BE0-13B8613DEAD6}" dt="2023-02-13T14:28:03.995" v="39" actId="2696"/>
        <pc:sldMkLst>
          <pc:docMk/>
          <pc:sldMk cId="1903407189" sldId="2070"/>
        </pc:sldMkLst>
      </pc:sldChg>
      <pc:sldChg chg="del">
        <pc:chgData name="Kelly Stokes" userId="3e5c5154-569e-4d81-aa91-4f91841cdfa9" providerId="ADAL" clId="{FFD85D5F-BE1A-422A-8BE0-13B8613DEAD6}" dt="2023-02-13T14:28:03.995" v="39" actId="2696"/>
        <pc:sldMkLst>
          <pc:docMk/>
          <pc:sldMk cId="1512790554" sldId="2071"/>
        </pc:sldMkLst>
      </pc:sldChg>
      <pc:sldChg chg="del">
        <pc:chgData name="Kelly Stokes" userId="3e5c5154-569e-4d81-aa91-4f91841cdfa9" providerId="ADAL" clId="{FFD85D5F-BE1A-422A-8BE0-13B8613DEAD6}" dt="2023-02-13T14:28:03.995" v="39" actId="2696"/>
        <pc:sldMkLst>
          <pc:docMk/>
          <pc:sldMk cId="725669346" sldId="2072"/>
        </pc:sldMkLst>
      </pc:sldChg>
      <pc:sldChg chg="del">
        <pc:chgData name="Kelly Stokes" userId="3e5c5154-569e-4d81-aa91-4f91841cdfa9" providerId="ADAL" clId="{FFD85D5F-BE1A-422A-8BE0-13B8613DEAD6}" dt="2023-02-13T14:28:03.995" v="39" actId="2696"/>
        <pc:sldMkLst>
          <pc:docMk/>
          <pc:sldMk cId="3761022178" sldId="2073"/>
        </pc:sldMkLst>
      </pc:sldChg>
      <pc:sldChg chg="del">
        <pc:chgData name="Kelly Stokes" userId="3e5c5154-569e-4d81-aa91-4f91841cdfa9" providerId="ADAL" clId="{FFD85D5F-BE1A-422A-8BE0-13B8613DEAD6}" dt="2023-02-13T14:28:03.995" v="39" actId="2696"/>
        <pc:sldMkLst>
          <pc:docMk/>
          <pc:sldMk cId="3027108000" sldId="2074"/>
        </pc:sldMkLst>
      </pc:sldChg>
      <pc:sldChg chg="del">
        <pc:chgData name="Kelly Stokes" userId="3e5c5154-569e-4d81-aa91-4f91841cdfa9" providerId="ADAL" clId="{FFD85D5F-BE1A-422A-8BE0-13B8613DEAD6}" dt="2023-02-13T14:28:03.995" v="39" actId="2696"/>
        <pc:sldMkLst>
          <pc:docMk/>
          <pc:sldMk cId="3744213095" sldId="2091"/>
        </pc:sldMkLst>
      </pc:sldChg>
      <pc:sldChg chg="del">
        <pc:chgData name="Kelly Stokes" userId="3e5c5154-569e-4d81-aa91-4f91841cdfa9" providerId="ADAL" clId="{FFD85D5F-BE1A-422A-8BE0-13B8613DEAD6}" dt="2023-02-13T14:28:03.995" v="39" actId="2696"/>
        <pc:sldMkLst>
          <pc:docMk/>
          <pc:sldMk cId="751671408" sldId="2092"/>
        </pc:sldMkLst>
      </pc:sldChg>
      <pc:sldChg chg="del">
        <pc:chgData name="Kelly Stokes" userId="3e5c5154-569e-4d81-aa91-4f91841cdfa9" providerId="ADAL" clId="{FFD85D5F-BE1A-422A-8BE0-13B8613DEAD6}" dt="2023-02-13T14:28:03.995" v="39" actId="2696"/>
        <pc:sldMkLst>
          <pc:docMk/>
          <pc:sldMk cId="800913626" sldId="2097"/>
        </pc:sldMkLst>
      </pc:sldChg>
      <pc:sldChg chg="del">
        <pc:chgData name="Kelly Stokes" userId="3e5c5154-569e-4d81-aa91-4f91841cdfa9" providerId="ADAL" clId="{FFD85D5F-BE1A-422A-8BE0-13B8613DEAD6}" dt="2023-02-13T14:28:03.995" v="39" actId="2696"/>
        <pc:sldMkLst>
          <pc:docMk/>
          <pc:sldMk cId="1572723271" sldId="2098"/>
        </pc:sldMkLst>
      </pc:sldChg>
      <pc:sldChg chg="del">
        <pc:chgData name="Kelly Stokes" userId="3e5c5154-569e-4d81-aa91-4f91841cdfa9" providerId="ADAL" clId="{FFD85D5F-BE1A-422A-8BE0-13B8613DEAD6}" dt="2023-02-13T14:28:03.995" v="39" actId="2696"/>
        <pc:sldMkLst>
          <pc:docMk/>
          <pc:sldMk cId="387503458" sldId="2100"/>
        </pc:sldMkLst>
      </pc:sldChg>
      <pc:sldChg chg="del">
        <pc:chgData name="Kelly Stokes" userId="3e5c5154-569e-4d81-aa91-4f91841cdfa9" providerId="ADAL" clId="{FFD85D5F-BE1A-422A-8BE0-13B8613DEAD6}" dt="2023-02-13T14:28:03.995" v="39" actId="2696"/>
        <pc:sldMkLst>
          <pc:docMk/>
          <pc:sldMk cId="688074283" sldId="2101"/>
        </pc:sldMkLst>
      </pc:sldChg>
      <pc:sldChg chg="del">
        <pc:chgData name="Kelly Stokes" userId="3e5c5154-569e-4d81-aa91-4f91841cdfa9" providerId="ADAL" clId="{FFD85D5F-BE1A-422A-8BE0-13B8613DEAD6}" dt="2023-02-13T14:28:03.995" v="39" actId="2696"/>
        <pc:sldMkLst>
          <pc:docMk/>
          <pc:sldMk cId="4159498922" sldId="2102"/>
        </pc:sldMkLst>
      </pc:sldChg>
      <pc:sldChg chg="del">
        <pc:chgData name="Kelly Stokes" userId="3e5c5154-569e-4d81-aa91-4f91841cdfa9" providerId="ADAL" clId="{FFD85D5F-BE1A-422A-8BE0-13B8613DEAD6}" dt="2023-02-13T14:28:03.995" v="39" actId="2696"/>
        <pc:sldMkLst>
          <pc:docMk/>
          <pc:sldMk cId="204779044" sldId="2103"/>
        </pc:sldMkLst>
      </pc:sldChg>
      <pc:sldChg chg="del">
        <pc:chgData name="Kelly Stokes" userId="3e5c5154-569e-4d81-aa91-4f91841cdfa9" providerId="ADAL" clId="{FFD85D5F-BE1A-422A-8BE0-13B8613DEAD6}" dt="2023-02-13T14:28:03.995" v="39" actId="2696"/>
        <pc:sldMkLst>
          <pc:docMk/>
          <pc:sldMk cId="365186643" sldId="2104"/>
        </pc:sldMkLst>
      </pc:sldChg>
      <pc:sldChg chg="del">
        <pc:chgData name="Kelly Stokes" userId="3e5c5154-569e-4d81-aa91-4f91841cdfa9" providerId="ADAL" clId="{FFD85D5F-BE1A-422A-8BE0-13B8613DEAD6}" dt="2023-02-13T14:28:03.995" v="39" actId="2696"/>
        <pc:sldMkLst>
          <pc:docMk/>
          <pc:sldMk cId="2472856952" sldId="2105"/>
        </pc:sldMkLst>
      </pc:sldChg>
      <pc:sldChg chg="del">
        <pc:chgData name="Kelly Stokes" userId="3e5c5154-569e-4d81-aa91-4f91841cdfa9" providerId="ADAL" clId="{FFD85D5F-BE1A-422A-8BE0-13B8613DEAD6}" dt="2023-02-13T14:28:03.995" v="39" actId="2696"/>
        <pc:sldMkLst>
          <pc:docMk/>
          <pc:sldMk cId="2675657273" sldId="2106"/>
        </pc:sldMkLst>
      </pc:sldChg>
      <pc:sldChg chg="del">
        <pc:chgData name="Kelly Stokes" userId="3e5c5154-569e-4d81-aa91-4f91841cdfa9" providerId="ADAL" clId="{FFD85D5F-BE1A-422A-8BE0-13B8613DEAD6}" dt="2023-02-13T14:28:03.995" v="39" actId="2696"/>
        <pc:sldMkLst>
          <pc:docMk/>
          <pc:sldMk cId="2549128750" sldId="2107"/>
        </pc:sldMkLst>
      </pc:sldChg>
      <pc:sldChg chg="del">
        <pc:chgData name="Kelly Stokes" userId="3e5c5154-569e-4d81-aa91-4f91841cdfa9" providerId="ADAL" clId="{FFD85D5F-BE1A-422A-8BE0-13B8613DEAD6}" dt="2023-02-13T14:28:03.995" v="39" actId="2696"/>
        <pc:sldMkLst>
          <pc:docMk/>
          <pc:sldMk cId="403326218" sldId="2109"/>
        </pc:sldMkLst>
      </pc:sldChg>
      <pc:sldChg chg="del">
        <pc:chgData name="Kelly Stokes" userId="3e5c5154-569e-4d81-aa91-4f91841cdfa9" providerId="ADAL" clId="{FFD85D5F-BE1A-422A-8BE0-13B8613DEAD6}" dt="2023-02-13T14:28:03.995" v="39" actId="2696"/>
        <pc:sldMkLst>
          <pc:docMk/>
          <pc:sldMk cId="1986274542" sldId="2110"/>
        </pc:sldMkLst>
      </pc:sldChg>
      <pc:sldChg chg="del">
        <pc:chgData name="Kelly Stokes" userId="3e5c5154-569e-4d81-aa91-4f91841cdfa9" providerId="ADAL" clId="{FFD85D5F-BE1A-422A-8BE0-13B8613DEAD6}" dt="2023-02-13T14:28:03.995" v="39" actId="2696"/>
        <pc:sldMkLst>
          <pc:docMk/>
          <pc:sldMk cId="303980643" sldId="2112"/>
        </pc:sldMkLst>
      </pc:sldChg>
      <pc:sldChg chg="del">
        <pc:chgData name="Kelly Stokes" userId="3e5c5154-569e-4d81-aa91-4f91841cdfa9" providerId="ADAL" clId="{FFD85D5F-BE1A-422A-8BE0-13B8613DEAD6}" dt="2023-02-13T14:28:03.995" v="39" actId="2696"/>
        <pc:sldMkLst>
          <pc:docMk/>
          <pc:sldMk cId="3145338660" sldId="2113"/>
        </pc:sldMkLst>
      </pc:sldChg>
      <pc:sldChg chg="del">
        <pc:chgData name="Kelly Stokes" userId="3e5c5154-569e-4d81-aa91-4f91841cdfa9" providerId="ADAL" clId="{FFD85D5F-BE1A-422A-8BE0-13B8613DEAD6}" dt="2023-02-13T14:28:03.995" v="39" actId="2696"/>
        <pc:sldMkLst>
          <pc:docMk/>
          <pc:sldMk cId="2538848443" sldId="2115"/>
        </pc:sldMkLst>
      </pc:sldChg>
      <pc:sldChg chg="del">
        <pc:chgData name="Kelly Stokes" userId="3e5c5154-569e-4d81-aa91-4f91841cdfa9" providerId="ADAL" clId="{FFD85D5F-BE1A-422A-8BE0-13B8613DEAD6}" dt="2023-02-13T14:28:03.995" v="39" actId="2696"/>
        <pc:sldMkLst>
          <pc:docMk/>
          <pc:sldMk cId="966324823" sldId="2116"/>
        </pc:sldMkLst>
      </pc:sldChg>
      <pc:sldChg chg="del">
        <pc:chgData name="Kelly Stokes" userId="3e5c5154-569e-4d81-aa91-4f91841cdfa9" providerId="ADAL" clId="{FFD85D5F-BE1A-422A-8BE0-13B8613DEAD6}" dt="2023-02-13T14:28:03.995" v="39" actId="2696"/>
        <pc:sldMkLst>
          <pc:docMk/>
          <pc:sldMk cId="904010268" sldId="2117"/>
        </pc:sldMkLst>
      </pc:sldChg>
      <pc:sldChg chg="del">
        <pc:chgData name="Kelly Stokes" userId="3e5c5154-569e-4d81-aa91-4f91841cdfa9" providerId="ADAL" clId="{FFD85D5F-BE1A-422A-8BE0-13B8613DEAD6}" dt="2023-02-13T14:28:03.995" v="39" actId="2696"/>
        <pc:sldMkLst>
          <pc:docMk/>
          <pc:sldMk cId="2308972007" sldId="2118"/>
        </pc:sldMkLst>
      </pc:sldChg>
      <pc:sldChg chg="del">
        <pc:chgData name="Kelly Stokes" userId="3e5c5154-569e-4d81-aa91-4f91841cdfa9" providerId="ADAL" clId="{FFD85D5F-BE1A-422A-8BE0-13B8613DEAD6}" dt="2023-02-13T14:28:03.995" v="39" actId="2696"/>
        <pc:sldMkLst>
          <pc:docMk/>
          <pc:sldMk cId="481937035" sldId="2119"/>
        </pc:sldMkLst>
      </pc:sldChg>
      <pc:sldChg chg="del">
        <pc:chgData name="Kelly Stokes" userId="3e5c5154-569e-4d81-aa91-4f91841cdfa9" providerId="ADAL" clId="{FFD85D5F-BE1A-422A-8BE0-13B8613DEAD6}" dt="2023-02-13T14:28:03.995" v="39" actId="2696"/>
        <pc:sldMkLst>
          <pc:docMk/>
          <pc:sldMk cId="508096188" sldId="2120"/>
        </pc:sldMkLst>
      </pc:sldChg>
      <pc:sldChg chg="del">
        <pc:chgData name="Kelly Stokes" userId="3e5c5154-569e-4d81-aa91-4f91841cdfa9" providerId="ADAL" clId="{FFD85D5F-BE1A-422A-8BE0-13B8613DEAD6}" dt="2023-02-13T14:28:03.995" v="39" actId="2696"/>
        <pc:sldMkLst>
          <pc:docMk/>
          <pc:sldMk cId="2534636623" sldId="2121"/>
        </pc:sldMkLst>
      </pc:sldChg>
      <pc:sldChg chg="del">
        <pc:chgData name="Kelly Stokes" userId="3e5c5154-569e-4d81-aa91-4f91841cdfa9" providerId="ADAL" clId="{FFD85D5F-BE1A-422A-8BE0-13B8613DEAD6}" dt="2023-02-13T14:28:03.995" v="39" actId="2696"/>
        <pc:sldMkLst>
          <pc:docMk/>
          <pc:sldMk cId="725977097" sldId="2122"/>
        </pc:sldMkLst>
      </pc:sldChg>
      <pc:sldChg chg="del">
        <pc:chgData name="Kelly Stokes" userId="3e5c5154-569e-4d81-aa91-4f91841cdfa9" providerId="ADAL" clId="{FFD85D5F-BE1A-422A-8BE0-13B8613DEAD6}" dt="2023-02-13T14:28:03.995" v="39" actId="2696"/>
        <pc:sldMkLst>
          <pc:docMk/>
          <pc:sldMk cId="1785662394" sldId="2123"/>
        </pc:sldMkLst>
      </pc:sldChg>
      <pc:sldChg chg="del">
        <pc:chgData name="Kelly Stokes" userId="3e5c5154-569e-4d81-aa91-4f91841cdfa9" providerId="ADAL" clId="{FFD85D5F-BE1A-422A-8BE0-13B8613DEAD6}" dt="2023-02-13T14:28:03.995" v="39" actId="2696"/>
        <pc:sldMkLst>
          <pc:docMk/>
          <pc:sldMk cId="391405567" sldId="2124"/>
        </pc:sldMkLst>
      </pc:sldChg>
      <pc:sldChg chg="del">
        <pc:chgData name="Kelly Stokes" userId="3e5c5154-569e-4d81-aa91-4f91841cdfa9" providerId="ADAL" clId="{FFD85D5F-BE1A-422A-8BE0-13B8613DEAD6}" dt="2023-02-13T14:17:31.485" v="10" actId="2696"/>
        <pc:sldMkLst>
          <pc:docMk/>
          <pc:sldMk cId="2129743316" sldId="2393"/>
        </pc:sldMkLst>
      </pc:sldChg>
      <pc:sldChg chg="del">
        <pc:chgData name="Kelly Stokes" userId="3e5c5154-569e-4d81-aa91-4f91841cdfa9" providerId="ADAL" clId="{FFD85D5F-BE1A-422A-8BE0-13B8613DEAD6}" dt="2023-02-13T14:17:31.485" v="10" actId="2696"/>
        <pc:sldMkLst>
          <pc:docMk/>
          <pc:sldMk cId="2518723274" sldId="2394"/>
        </pc:sldMkLst>
      </pc:sldChg>
      <pc:sldChg chg="del">
        <pc:chgData name="Kelly Stokes" userId="3e5c5154-569e-4d81-aa91-4f91841cdfa9" providerId="ADAL" clId="{FFD85D5F-BE1A-422A-8BE0-13B8613DEAD6}" dt="2023-02-13T14:17:31.485" v="10" actId="2696"/>
        <pc:sldMkLst>
          <pc:docMk/>
          <pc:sldMk cId="2765294715" sldId="2395"/>
        </pc:sldMkLst>
      </pc:sldChg>
      <pc:sldChg chg="del">
        <pc:chgData name="Kelly Stokes" userId="3e5c5154-569e-4d81-aa91-4f91841cdfa9" providerId="ADAL" clId="{FFD85D5F-BE1A-422A-8BE0-13B8613DEAD6}" dt="2023-02-13T14:17:31.485" v="10" actId="2696"/>
        <pc:sldMkLst>
          <pc:docMk/>
          <pc:sldMk cId="607458572" sldId="2396"/>
        </pc:sldMkLst>
      </pc:sldChg>
      <pc:sldChg chg="del">
        <pc:chgData name="Kelly Stokes" userId="3e5c5154-569e-4d81-aa91-4f91841cdfa9" providerId="ADAL" clId="{FFD85D5F-BE1A-422A-8BE0-13B8613DEAD6}" dt="2023-02-13T14:17:31.485" v="10" actId="2696"/>
        <pc:sldMkLst>
          <pc:docMk/>
          <pc:sldMk cId="884311978" sldId="2397"/>
        </pc:sldMkLst>
      </pc:sldChg>
      <pc:sldChg chg="del">
        <pc:chgData name="Kelly Stokes" userId="3e5c5154-569e-4d81-aa91-4f91841cdfa9" providerId="ADAL" clId="{FFD85D5F-BE1A-422A-8BE0-13B8613DEAD6}" dt="2023-02-13T14:17:31.485" v="10" actId="2696"/>
        <pc:sldMkLst>
          <pc:docMk/>
          <pc:sldMk cId="3955979096" sldId="2398"/>
        </pc:sldMkLst>
      </pc:sldChg>
      <pc:sldChg chg="del">
        <pc:chgData name="Kelly Stokes" userId="3e5c5154-569e-4d81-aa91-4f91841cdfa9" providerId="ADAL" clId="{FFD85D5F-BE1A-422A-8BE0-13B8613DEAD6}" dt="2023-02-13T14:17:31.485" v="10" actId="2696"/>
        <pc:sldMkLst>
          <pc:docMk/>
          <pc:sldMk cId="936521727" sldId="2399"/>
        </pc:sldMkLst>
      </pc:sldChg>
      <pc:sldChg chg="del">
        <pc:chgData name="Kelly Stokes" userId="3e5c5154-569e-4d81-aa91-4f91841cdfa9" providerId="ADAL" clId="{FFD85D5F-BE1A-422A-8BE0-13B8613DEAD6}" dt="2023-02-13T14:17:31.485" v="10" actId="2696"/>
        <pc:sldMkLst>
          <pc:docMk/>
          <pc:sldMk cId="1671046743" sldId="2400"/>
        </pc:sldMkLst>
      </pc:sldChg>
      <pc:sldChg chg="del">
        <pc:chgData name="Kelly Stokes" userId="3e5c5154-569e-4d81-aa91-4f91841cdfa9" providerId="ADAL" clId="{FFD85D5F-BE1A-422A-8BE0-13B8613DEAD6}" dt="2023-02-13T14:17:31.485" v="10" actId="2696"/>
        <pc:sldMkLst>
          <pc:docMk/>
          <pc:sldMk cId="3423684053" sldId="2401"/>
        </pc:sldMkLst>
      </pc:sldChg>
      <pc:sldChg chg="del">
        <pc:chgData name="Kelly Stokes" userId="3e5c5154-569e-4d81-aa91-4f91841cdfa9" providerId="ADAL" clId="{FFD85D5F-BE1A-422A-8BE0-13B8613DEAD6}" dt="2023-02-13T14:17:31.485" v="10" actId="2696"/>
        <pc:sldMkLst>
          <pc:docMk/>
          <pc:sldMk cId="2301821119" sldId="2408"/>
        </pc:sldMkLst>
      </pc:sldChg>
      <pc:sldChg chg="del">
        <pc:chgData name="Kelly Stokes" userId="3e5c5154-569e-4d81-aa91-4f91841cdfa9" providerId="ADAL" clId="{FFD85D5F-BE1A-422A-8BE0-13B8613DEAD6}" dt="2023-02-13T14:17:31.485" v="10" actId="2696"/>
        <pc:sldMkLst>
          <pc:docMk/>
          <pc:sldMk cId="1943844172" sldId="2409"/>
        </pc:sldMkLst>
      </pc:sldChg>
      <pc:sldChg chg="del">
        <pc:chgData name="Kelly Stokes" userId="3e5c5154-569e-4d81-aa91-4f91841cdfa9" providerId="ADAL" clId="{FFD85D5F-BE1A-422A-8BE0-13B8613DEAD6}" dt="2023-02-13T14:17:31.485" v="10" actId="2696"/>
        <pc:sldMkLst>
          <pc:docMk/>
          <pc:sldMk cId="4204096736" sldId="2410"/>
        </pc:sldMkLst>
      </pc:sldChg>
      <pc:sldChg chg="del">
        <pc:chgData name="Kelly Stokes" userId="3e5c5154-569e-4d81-aa91-4f91841cdfa9" providerId="ADAL" clId="{FFD85D5F-BE1A-422A-8BE0-13B8613DEAD6}" dt="2023-02-13T14:17:31.485" v="10" actId="2696"/>
        <pc:sldMkLst>
          <pc:docMk/>
          <pc:sldMk cId="66640755" sldId="2411"/>
        </pc:sldMkLst>
      </pc:sldChg>
      <pc:sldChg chg="del">
        <pc:chgData name="Kelly Stokes" userId="3e5c5154-569e-4d81-aa91-4f91841cdfa9" providerId="ADAL" clId="{FFD85D5F-BE1A-422A-8BE0-13B8613DEAD6}" dt="2023-02-13T14:17:31.485" v="10" actId="2696"/>
        <pc:sldMkLst>
          <pc:docMk/>
          <pc:sldMk cId="615766285" sldId="2412"/>
        </pc:sldMkLst>
      </pc:sldChg>
      <pc:sldChg chg="del">
        <pc:chgData name="Kelly Stokes" userId="3e5c5154-569e-4d81-aa91-4f91841cdfa9" providerId="ADAL" clId="{FFD85D5F-BE1A-422A-8BE0-13B8613DEAD6}" dt="2023-02-13T14:17:31.485" v="10" actId="2696"/>
        <pc:sldMkLst>
          <pc:docMk/>
          <pc:sldMk cId="1679616465" sldId="2413"/>
        </pc:sldMkLst>
      </pc:sldChg>
      <pc:sldChg chg="modSp mod">
        <pc:chgData name="Kelly Stokes" userId="3e5c5154-569e-4d81-aa91-4f91841cdfa9" providerId="ADAL" clId="{FFD85D5F-BE1A-422A-8BE0-13B8613DEAD6}" dt="2023-02-13T14:41:30.603" v="557" actId="20577"/>
        <pc:sldMkLst>
          <pc:docMk/>
          <pc:sldMk cId="2172205948" sldId="2414"/>
        </pc:sldMkLst>
        <pc:spChg chg="mod">
          <ac:chgData name="Kelly Stokes" userId="3e5c5154-569e-4d81-aa91-4f91841cdfa9" providerId="ADAL" clId="{FFD85D5F-BE1A-422A-8BE0-13B8613DEAD6}" dt="2023-02-13T14:41:30.603" v="557" actId="20577"/>
          <ac:spMkLst>
            <pc:docMk/>
            <pc:sldMk cId="2172205948" sldId="2414"/>
            <ac:spMk id="2" creationId="{52DA34BA-82FC-47C5-BCE1-BB65E08B92A1}"/>
          </ac:spMkLst>
        </pc:spChg>
      </pc:sldChg>
      <pc:sldChg chg="del">
        <pc:chgData name="Kelly Stokes" userId="3e5c5154-569e-4d81-aa91-4f91841cdfa9" providerId="ADAL" clId="{FFD85D5F-BE1A-422A-8BE0-13B8613DEAD6}" dt="2023-02-13T14:41:10.655" v="547" actId="2696"/>
        <pc:sldMkLst>
          <pc:docMk/>
          <pc:sldMk cId="2820472120" sldId="2415"/>
        </pc:sldMkLst>
      </pc:sldChg>
      <pc:sldChg chg="del">
        <pc:chgData name="Kelly Stokes" userId="3e5c5154-569e-4d81-aa91-4f91841cdfa9" providerId="ADAL" clId="{FFD85D5F-BE1A-422A-8BE0-13B8613DEAD6}" dt="2023-02-13T14:41:10.655" v="547" actId="2696"/>
        <pc:sldMkLst>
          <pc:docMk/>
          <pc:sldMk cId="2224599381" sldId="2416"/>
        </pc:sldMkLst>
      </pc:sldChg>
      <pc:sldChg chg="del">
        <pc:chgData name="Kelly Stokes" userId="3e5c5154-569e-4d81-aa91-4f91841cdfa9" providerId="ADAL" clId="{FFD85D5F-BE1A-422A-8BE0-13B8613DEAD6}" dt="2023-02-13T14:41:10.655" v="547" actId="2696"/>
        <pc:sldMkLst>
          <pc:docMk/>
          <pc:sldMk cId="2198577355" sldId="2417"/>
        </pc:sldMkLst>
      </pc:sldChg>
      <pc:sldChg chg="del">
        <pc:chgData name="Kelly Stokes" userId="3e5c5154-569e-4d81-aa91-4f91841cdfa9" providerId="ADAL" clId="{FFD85D5F-BE1A-422A-8BE0-13B8613DEAD6}" dt="2023-02-13T14:41:10.655" v="547" actId="2696"/>
        <pc:sldMkLst>
          <pc:docMk/>
          <pc:sldMk cId="188200351" sldId="2418"/>
        </pc:sldMkLst>
      </pc:sldChg>
      <pc:sldChg chg="modSp mod">
        <pc:chgData name="Kelly Stokes" userId="3e5c5154-569e-4d81-aa91-4f91841cdfa9" providerId="ADAL" clId="{FFD85D5F-BE1A-422A-8BE0-13B8613DEAD6}" dt="2023-02-13T14:39:39.098" v="437" actId="13926"/>
        <pc:sldMkLst>
          <pc:docMk/>
          <pc:sldMk cId="3721862431" sldId="2421"/>
        </pc:sldMkLst>
        <pc:spChg chg="mod">
          <ac:chgData name="Kelly Stokes" userId="3e5c5154-569e-4d81-aa91-4f91841cdfa9" providerId="ADAL" clId="{FFD85D5F-BE1A-422A-8BE0-13B8613DEAD6}" dt="2023-02-13T14:39:39.098" v="437" actId="13926"/>
          <ac:spMkLst>
            <pc:docMk/>
            <pc:sldMk cId="3721862431" sldId="2421"/>
            <ac:spMk id="2" creationId="{52DA34BA-82FC-47C5-BCE1-BB65E08B92A1}"/>
          </ac:spMkLst>
        </pc:spChg>
      </pc:sldChg>
      <pc:sldChg chg="del">
        <pc:chgData name="Kelly Stokes" userId="3e5c5154-569e-4d81-aa91-4f91841cdfa9" providerId="ADAL" clId="{FFD85D5F-BE1A-422A-8BE0-13B8613DEAD6}" dt="2023-02-13T14:38:34.741" v="412" actId="2696"/>
        <pc:sldMkLst>
          <pc:docMk/>
          <pc:sldMk cId="3028446113" sldId="2422"/>
        </pc:sldMkLst>
      </pc:sldChg>
      <pc:sldChg chg="del">
        <pc:chgData name="Kelly Stokes" userId="3e5c5154-569e-4d81-aa91-4f91841cdfa9" providerId="ADAL" clId="{FFD85D5F-BE1A-422A-8BE0-13B8613DEAD6}" dt="2023-02-13T14:38:34.741" v="412" actId="2696"/>
        <pc:sldMkLst>
          <pc:docMk/>
          <pc:sldMk cId="4027208755" sldId="2423"/>
        </pc:sldMkLst>
      </pc:sldChg>
      <pc:sldChg chg="del">
        <pc:chgData name="Kelly Stokes" userId="3e5c5154-569e-4d81-aa91-4f91841cdfa9" providerId="ADAL" clId="{FFD85D5F-BE1A-422A-8BE0-13B8613DEAD6}" dt="2023-02-13T14:38:34.741" v="412" actId="2696"/>
        <pc:sldMkLst>
          <pc:docMk/>
          <pc:sldMk cId="4097418823" sldId="2424"/>
        </pc:sldMkLst>
      </pc:sldChg>
      <pc:sldChg chg="del">
        <pc:chgData name="Kelly Stokes" userId="3e5c5154-569e-4d81-aa91-4f91841cdfa9" providerId="ADAL" clId="{FFD85D5F-BE1A-422A-8BE0-13B8613DEAD6}" dt="2023-02-13T14:38:34.741" v="412" actId="2696"/>
        <pc:sldMkLst>
          <pc:docMk/>
          <pc:sldMk cId="2807821844" sldId="2425"/>
        </pc:sldMkLst>
      </pc:sldChg>
      <pc:sldChg chg="del">
        <pc:chgData name="Kelly Stokes" userId="3e5c5154-569e-4d81-aa91-4f91841cdfa9" providerId="ADAL" clId="{FFD85D5F-BE1A-422A-8BE0-13B8613DEAD6}" dt="2023-02-13T14:19:24.306" v="14" actId="2696"/>
        <pc:sldMkLst>
          <pc:docMk/>
          <pc:sldMk cId="1111500453" sldId="2426"/>
        </pc:sldMkLst>
      </pc:sldChg>
      <pc:sldChg chg="modSp mod">
        <pc:chgData name="Kelly Stokes" userId="3e5c5154-569e-4d81-aa91-4f91841cdfa9" providerId="ADAL" clId="{FFD85D5F-BE1A-422A-8BE0-13B8613DEAD6}" dt="2023-02-13T14:20:29.027" v="17" actId="20577"/>
        <pc:sldMkLst>
          <pc:docMk/>
          <pc:sldMk cId="968966104" sldId="2427"/>
        </pc:sldMkLst>
        <pc:spChg chg="mod">
          <ac:chgData name="Kelly Stokes" userId="3e5c5154-569e-4d81-aa91-4f91841cdfa9" providerId="ADAL" clId="{FFD85D5F-BE1A-422A-8BE0-13B8613DEAD6}" dt="2023-02-13T14:20:29.027" v="17" actId="20577"/>
          <ac:spMkLst>
            <pc:docMk/>
            <pc:sldMk cId="968966104" sldId="2427"/>
            <ac:spMk id="2" creationId="{02FB8773-AD3E-2543-510F-CEE32E75C793}"/>
          </ac:spMkLst>
        </pc:spChg>
      </pc:sldChg>
      <pc:sldChg chg="del">
        <pc:chgData name="Kelly Stokes" userId="3e5c5154-569e-4d81-aa91-4f91841cdfa9" providerId="ADAL" clId="{FFD85D5F-BE1A-422A-8BE0-13B8613DEAD6}" dt="2023-02-13T14:21:22.166" v="23" actId="2696"/>
        <pc:sldMkLst>
          <pc:docMk/>
          <pc:sldMk cId="286273169" sldId="2428"/>
        </pc:sldMkLst>
      </pc:sldChg>
      <pc:sldChg chg="modSp mod">
        <pc:chgData name="Kelly Stokes" userId="3e5c5154-569e-4d81-aa91-4f91841cdfa9" providerId="ADAL" clId="{FFD85D5F-BE1A-422A-8BE0-13B8613DEAD6}" dt="2023-02-13T14:36:38.785" v="262" actId="6549"/>
        <pc:sldMkLst>
          <pc:docMk/>
          <pc:sldMk cId="2172974536" sldId="2431"/>
        </pc:sldMkLst>
        <pc:spChg chg="mod">
          <ac:chgData name="Kelly Stokes" userId="3e5c5154-569e-4d81-aa91-4f91841cdfa9" providerId="ADAL" clId="{FFD85D5F-BE1A-422A-8BE0-13B8613DEAD6}" dt="2023-02-13T14:36:38.785" v="262" actId="6549"/>
          <ac:spMkLst>
            <pc:docMk/>
            <pc:sldMk cId="2172974536" sldId="2431"/>
            <ac:spMk id="2" creationId="{52DA34BA-82FC-47C5-BCE1-BB65E08B92A1}"/>
          </ac:spMkLst>
        </pc:spChg>
      </pc:sldChg>
      <pc:sldChg chg="del">
        <pc:chgData name="Kelly Stokes" userId="3e5c5154-569e-4d81-aa91-4f91841cdfa9" providerId="ADAL" clId="{FFD85D5F-BE1A-422A-8BE0-13B8613DEAD6}" dt="2023-02-13T14:35:55.664" v="248" actId="2696"/>
        <pc:sldMkLst>
          <pc:docMk/>
          <pc:sldMk cId="1966578983" sldId="2432"/>
        </pc:sldMkLst>
      </pc:sldChg>
      <pc:sldChg chg="del">
        <pc:chgData name="Kelly Stokes" userId="3e5c5154-569e-4d81-aa91-4f91841cdfa9" providerId="ADAL" clId="{FFD85D5F-BE1A-422A-8BE0-13B8613DEAD6}" dt="2023-02-13T14:35:55.664" v="248" actId="2696"/>
        <pc:sldMkLst>
          <pc:docMk/>
          <pc:sldMk cId="300589038" sldId="2433"/>
        </pc:sldMkLst>
      </pc:sldChg>
      <pc:sldChg chg="del">
        <pc:chgData name="Kelly Stokes" userId="3e5c5154-569e-4d81-aa91-4f91841cdfa9" providerId="ADAL" clId="{FFD85D5F-BE1A-422A-8BE0-13B8613DEAD6}" dt="2023-02-13T14:35:55.664" v="248" actId="2696"/>
        <pc:sldMkLst>
          <pc:docMk/>
          <pc:sldMk cId="994080128" sldId="2434"/>
        </pc:sldMkLst>
      </pc:sldChg>
      <pc:sldChg chg="del">
        <pc:chgData name="Kelly Stokes" userId="3e5c5154-569e-4d81-aa91-4f91841cdfa9" providerId="ADAL" clId="{FFD85D5F-BE1A-422A-8BE0-13B8613DEAD6}" dt="2023-02-13T14:35:55.664" v="248" actId="2696"/>
        <pc:sldMkLst>
          <pc:docMk/>
          <pc:sldMk cId="2512049422" sldId="2435"/>
        </pc:sldMkLst>
      </pc:sldChg>
      <pc:sldChg chg="modSp mod">
        <pc:chgData name="Kelly Stokes" userId="3e5c5154-569e-4d81-aa91-4f91841cdfa9" providerId="ADAL" clId="{FFD85D5F-BE1A-422A-8BE0-13B8613DEAD6}" dt="2023-02-13T14:25:22.634" v="30" actId="20577"/>
        <pc:sldMkLst>
          <pc:docMk/>
          <pc:sldMk cId="1925283340" sldId="2436"/>
        </pc:sldMkLst>
        <pc:spChg chg="mod">
          <ac:chgData name="Kelly Stokes" userId="3e5c5154-569e-4d81-aa91-4f91841cdfa9" providerId="ADAL" clId="{FFD85D5F-BE1A-422A-8BE0-13B8613DEAD6}" dt="2023-02-13T14:25:22.634" v="30" actId="20577"/>
          <ac:spMkLst>
            <pc:docMk/>
            <pc:sldMk cId="1925283340" sldId="2436"/>
            <ac:spMk id="2" creationId="{02FB8773-AD3E-2543-510F-CEE32E75C793}"/>
          </ac:spMkLst>
        </pc:spChg>
      </pc:sldChg>
      <pc:sldChg chg="addSp delSp modSp mod">
        <pc:chgData name="Kelly Stokes" userId="3e5c5154-569e-4d81-aa91-4f91841cdfa9" providerId="ADAL" clId="{FFD85D5F-BE1A-422A-8BE0-13B8613DEAD6}" dt="2023-02-13T14:25:50.507" v="32"/>
        <pc:sldMkLst>
          <pc:docMk/>
          <pc:sldMk cId="4145575764" sldId="2437"/>
        </pc:sldMkLst>
        <pc:picChg chg="del">
          <ac:chgData name="Kelly Stokes" userId="3e5c5154-569e-4d81-aa91-4f91841cdfa9" providerId="ADAL" clId="{FFD85D5F-BE1A-422A-8BE0-13B8613DEAD6}" dt="2023-02-13T14:25:25.347" v="31" actId="478"/>
          <ac:picMkLst>
            <pc:docMk/>
            <pc:sldMk cId="4145575764" sldId="2437"/>
            <ac:picMk id="2" creationId="{A97E57B7-DE71-2BAF-44F0-823F6788E3A2}"/>
          </ac:picMkLst>
        </pc:picChg>
        <pc:picChg chg="add mod">
          <ac:chgData name="Kelly Stokes" userId="3e5c5154-569e-4d81-aa91-4f91841cdfa9" providerId="ADAL" clId="{FFD85D5F-BE1A-422A-8BE0-13B8613DEAD6}" dt="2023-02-13T14:25:50.507" v="32"/>
          <ac:picMkLst>
            <pc:docMk/>
            <pc:sldMk cId="4145575764" sldId="2437"/>
            <ac:picMk id="3" creationId="{EF0E3324-E9D3-3590-884F-50A1E78C5BAD}"/>
          </ac:picMkLst>
        </pc:picChg>
      </pc:sldChg>
      <pc:sldChg chg="modSp mod">
        <pc:chgData name="Kelly Stokes" userId="3e5c5154-569e-4d81-aa91-4f91841cdfa9" providerId="ADAL" clId="{FFD85D5F-BE1A-422A-8BE0-13B8613DEAD6}" dt="2023-02-13T14:34:10.570" v="162" actId="20577"/>
        <pc:sldMkLst>
          <pc:docMk/>
          <pc:sldMk cId="1935727027" sldId="2440"/>
        </pc:sldMkLst>
        <pc:spChg chg="mod">
          <ac:chgData name="Kelly Stokes" userId="3e5c5154-569e-4d81-aa91-4f91841cdfa9" providerId="ADAL" clId="{FFD85D5F-BE1A-422A-8BE0-13B8613DEAD6}" dt="2023-02-13T14:34:10.570" v="162" actId="20577"/>
          <ac:spMkLst>
            <pc:docMk/>
            <pc:sldMk cId="1935727027" sldId="2440"/>
            <ac:spMk id="2" creationId="{52DA34BA-82FC-47C5-BCE1-BB65E08B92A1}"/>
          </ac:spMkLst>
        </pc:spChg>
      </pc:sldChg>
      <pc:sldChg chg="del">
        <pc:chgData name="Kelly Stokes" userId="3e5c5154-569e-4d81-aa91-4f91841cdfa9" providerId="ADAL" clId="{FFD85D5F-BE1A-422A-8BE0-13B8613DEAD6}" dt="2023-02-13T14:33:30.229" v="147" actId="2696"/>
        <pc:sldMkLst>
          <pc:docMk/>
          <pc:sldMk cId="1243782354" sldId="2441"/>
        </pc:sldMkLst>
      </pc:sldChg>
      <pc:sldChg chg="del">
        <pc:chgData name="Kelly Stokes" userId="3e5c5154-569e-4d81-aa91-4f91841cdfa9" providerId="ADAL" clId="{FFD85D5F-BE1A-422A-8BE0-13B8613DEAD6}" dt="2023-02-13T14:33:30.229" v="147" actId="2696"/>
        <pc:sldMkLst>
          <pc:docMk/>
          <pc:sldMk cId="3159827773" sldId="2442"/>
        </pc:sldMkLst>
      </pc:sldChg>
      <pc:sldChg chg="del">
        <pc:chgData name="Kelly Stokes" userId="3e5c5154-569e-4d81-aa91-4f91841cdfa9" providerId="ADAL" clId="{FFD85D5F-BE1A-422A-8BE0-13B8613DEAD6}" dt="2023-02-13T14:33:30.229" v="147" actId="2696"/>
        <pc:sldMkLst>
          <pc:docMk/>
          <pc:sldMk cId="3188453515" sldId="2443"/>
        </pc:sldMkLst>
      </pc:sldChg>
      <pc:sldChg chg="del">
        <pc:chgData name="Kelly Stokes" userId="3e5c5154-569e-4d81-aa91-4f91841cdfa9" providerId="ADAL" clId="{FFD85D5F-BE1A-422A-8BE0-13B8613DEAD6}" dt="2023-02-13T14:33:30.229" v="147" actId="2696"/>
        <pc:sldMkLst>
          <pc:docMk/>
          <pc:sldMk cId="2582536920" sldId="2444"/>
        </pc:sldMkLst>
      </pc:sldChg>
      <pc:sldChg chg="modSp mod">
        <pc:chgData name="Kelly Stokes" userId="3e5c5154-569e-4d81-aa91-4f91841cdfa9" providerId="ADAL" clId="{FFD85D5F-BE1A-422A-8BE0-13B8613DEAD6}" dt="2023-02-13T14:27:33.674" v="36" actId="20577"/>
        <pc:sldMkLst>
          <pc:docMk/>
          <pc:sldMk cId="1627747473" sldId="2445"/>
        </pc:sldMkLst>
        <pc:spChg chg="mod">
          <ac:chgData name="Kelly Stokes" userId="3e5c5154-569e-4d81-aa91-4f91841cdfa9" providerId="ADAL" clId="{FFD85D5F-BE1A-422A-8BE0-13B8613DEAD6}" dt="2023-02-13T14:27:33.674" v="36" actId="20577"/>
          <ac:spMkLst>
            <pc:docMk/>
            <pc:sldMk cId="1627747473" sldId="2445"/>
            <ac:spMk id="2" creationId="{02FB8773-AD3E-2543-510F-CEE32E75C793}"/>
          </ac:spMkLst>
        </pc:spChg>
      </pc:sldChg>
      <pc:sldChg chg="addSp delSp modSp mod">
        <pc:chgData name="Kelly Stokes" userId="3e5c5154-569e-4d81-aa91-4f91841cdfa9" providerId="ADAL" clId="{FFD85D5F-BE1A-422A-8BE0-13B8613DEAD6}" dt="2023-02-13T14:27:46.706" v="38"/>
        <pc:sldMkLst>
          <pc:docMk/>
          <pc:sldMk cId="2950805234" sldId="2446"/>
        </pc:sldMkLst>
        <pc:picChg chg="del">
          <ac:chgData name="Kelly Stokes" userId="3e5c5154-569e-4d81-aa91-4f91841cdfa9" providerId="ADAL" clId="{FFD85D5F-BE1A-422A-8BE0-13B8613DEAD6}" dt="2023-02-13T14:27:36.200" v="37" actId="478"/>
          <ac:picMkLst>
            <pc:docMk/>
            <pc:sldMk cId="2950805234" sldId="2446"/>
            <ac:picMk id="2" creationId="{A97E57B7-DE71-2BAF-44F0-823F6788E3A2}"/>
          </ac:picMkLst>
        </pc:picChg>
        <pc:picChg chg="add mod">
          <ac:chgData name="Kelly Stokes" userId="3e5c5154-569e-4d81-aa91-4f91841cdfa9" providerId="ADAL" clId="{FFD85D5F-BE1A-422A-8BE0-13B8613DEAD6}" dt="2023-02-13T14:27:46.706" v="38"/>
          <ac:picMkLst>
            <pc:docMk/>
            <pc:sldMk cId="2950805234" sldId="2446"/>
            <ac:picMk id="3" creationId="{EBC08753-D9BC-19ED-751D-E1682C7614B1}"/>
          </ac:picMkLst>
        </pc:picChg>
      </pc:sldChg>
      <pc:sldChg chg="modSp mod">
        <pc:chgData name="Kelly Stokes" userId="3e5c5154-569e-4d81-aa91-4f91841cdfa9" providerId="ADAL" clId="{FFD85D5F-BE1A-422A-8BE0-13B8613DEAD6}" dt="2023-02-13T14:29:33.007" v="54" actId="20577"/>
        <pc:sldMkLst>
          <pc:docMk/>
          <pc:sldMk cId="1771894541" sldId="2449"/>
        </pc:sldMkLst>
        <pc:spChg chg="mod">
          <ac:chgData name="Kelly Stokes" userId="3e5c5154-569e-4d81-aa91-4f91841cdfa9" providerId="ADAL" clId="{FFD85D5F-BE1A-422A-8BE0-13B8613DEAD6}" dt="2023-02-13T14:29:33.007" v="54" actId="20577"/>
          <ac:spMkLst>
            <pc:docMk/>
            <pc:sldMk cId="1771894541" sldId="2449"/>
            <ac:spMk id="2" creationId="{52DA34BA-82FC-47C5-BCE1-BB65E08B92A1}"/>
          </ac:spMkLst>
        </pc:spChg>
      </pc:sldChg>
      <pc:sldChg chg="del">
        <pc:chgData name="Kelly Stokes" userId="3e5c5154-569e-4d81-aa91-4f91841cdfa9" providerId="ADAL" clId="{FFD85D5F-BE1A-422A-8BE0-13B8613DEAD6}" dt="2023-02-13T14:28:51.443" v="41" actId="2696"/>
        <pc:sldMkLst>
          <pc:docMk/>
          <pc:sldMk cId="258704955" sldId="2450"/>
        </pc:sldMkLst>
      </pc:sldChg>
      <pc:sldChg chg="del">
        <pc:chgData name="Kelly Stokes" userId="3e5c5154-569e-4d81-aa91-4f91841cdfa9" providerId="ADAL" clId="{FFD85D5F-BE1A-422A-8BE0-13B8613DEAD6}" dt="2023-02-13T14:28:51.443" v="41" actId="2696"/>
        <pc:sldMkLst>
          <pc:docMk/>
          <pc:sldMk cId="3577456770" sldId="2451"/>
        </pc:sldMkLst>
      </pc:sldChg>
      <pc:sldChg chg="del">
        <pc:chgData name="Kelly Stokes" userId="3e5c5154-569e-4d81-aa91-4f91841cdfa9" providerId="ADAL" clId="{FFD85D5F-BE1A-422A-8BE0-13B8613DEAD6}" dt="2023-02-13T14:28:51.443" v="41" actId="2696"/>
        <pc:sldMkLst>
          <pc:docMk/>
          <pc:sldMk cId="3593354203" sldId="2452"/>
        </pc:sldMkLst>
      </pc:sldChg>
      <pc:sldChg chg="del">
        <pc:chgData name="Kelly Stokes" userId="3e5c5154-569e-4d81-aa91-4f91841cdfa9" providerId="ADAL" clId="{FFD85D5F-BE1A-422A-8BE0-13B8613DEAD6}" dt="2023-02-13T14:28:51.443" v="41" actId="2696"/>
        <pc:sldMkLst>
          <pc:docMk/>
          <pc:sldMk cId="817277179" sldId="2453"/>
        </pc:sldMkLst>
      </pc:sldChg>
      <pc:sldChg chg="del">
        <pc:chgData name="Kelly Stokes" userId="3e5c5154-569e-4d81-aa91-4f91841cdfa9" providerId="ADAL" clId="{FFD85D5F-BE1A-422A-8BE0-13B8613DEAD6}" dt="2023-02-13T14:19:24.306" v="14" actId="2696"/>
        <pc:sldMkLst>
          <pc:docMk/>
          <pc:sldMk cId="2303377936" sldId="2454"/>
        </pc:sldMkLst>
      </pc:sldChg>
      <pc:sldChg chg="del">
        <pc:chgData name="Kelly Stokes" userId="3e5c5154-569e-4d81-aa91-4f91841cdfa9" providerId="ADAL" clId="{FFD85D5F-BE1A-422A-8BE0-13B8613DEAD6}" dt="2023-02-13T14:19:24.306" v="14" actId="2696"/>
        <pc:sldMkLst>
          <pc:docMk/>
          <pc:sldMk cId="663966082" sldId="2455"/>
        </pc:sldMkLst>
      </pc:sldChg>
      <pc:sldChg chg="del">
        <pc:chgData name="Kelly Stokes" userId="3e5c5154-569e-4d81-aa91-4f91841cdfa9" providerId="ADAL" clId="{FFD85D5F-BE1A-422A-8BE0-13B8613DEAD6}" dt="2023-02-13T14:19:24.306" v="14" actId="2696"/>
        <pc:sldMkLst>
          <pc:docMk/>
          <pc:sldMk cId="1183953394" sldId="2456"/>
        </pc:sldMkLst>
      </pc:sldChg>
      <pc:sldChg chg="del">
        <pc:chgData name="Kelly Stokes" userId="3e5c5154-569e-4d81-aa91-4f91841cdfa9" providerId="ADAL" clId="{FFD85D5F-BE1A-422A-8BE0-13B8613DEAD6}" dt="2023-02-13T14:19:24.306" v="14" actId="2696"/>
        <pc:sldMkLst>
          <pc:docMk/>
          <pc:sldMk cId="2567803602" sldId="2457"/>
        </pc:sldMkLst>
      </pc:sldChg>
      <pc:sldChg chg="del">
        <pc:chgData name="Kelly Stokes" userId="3e5c5154-569e-4d81-aa91-4f91841cdfa9" providerId="ADAL" clId="{FFD85D5F-BE1A-422A-8BE0-13B8613DEAD6}" dt="2023-02-13T14:19:24.306" v="14" actId="2696"/>
        <pc:sldMkLst>
          <pc:docMk/>
          <pc:sldMk cId="513693384" sldId="2458"/>
        </pc:sldMkLst>
      </pc:sldChg>
      <pc:sldChg chg="del">
        <pc:chgData name="Kelly Stokes" userId="3e5c5154-569e-4d81-aa91-4f91841cdfa9" providerId="ADAL" clId="{FFD85D5F-BE1A-422A-8BE0-13B8613DEAD6}" dt="2023-02-13T14:19:24.306" v="14" actId="2696"/>
        <pc:sldMkLst>
          <pc:docMk/>
          <pc:sldMk cId="932994800" sldId="2459"/>
        </pc:sldMkLst>
      </pc:sldChg>
      <pc:sldChg chg="del">
        <pc:chgData name="Kelly Stokes" userId="3e5c5154-569e-4d81-aa91-4f91841cdfa9" providerId="ADAL" clId="{FFD85D5F-BE1A-422A-8BE0-13B8613DEAD6}" dt="2023-02-13T14:19:24.306" v="14" actId="2696"/>
        <pc:sldMkLst>
          <pc:docMk/>
          <pc:sldMk cId="2151067066" sldId="2460"/>
        </pc:sldMkLst>
      </pc:sldChg>
      <pc:sldChg chg="del">
        <pc:chgData name="Kelly Stokes" userId="3e5c5154-569e-4d81-aa91-4f91841cdfa9" providerId="ADAL" clId="{FFD85D5F-BE1A-422A-8BE0-13B8613DEAD6}" dt="2023-02-13T14:19:24.306" v="14" actId="2696"/>
        <pc:sldMkLst>
          <pc:docMk/>
          <pc:sldMk cId="1440623015" sldId="2461"/>
        </pc:sldMkLst>
      </pc:sldChg>
      <pc:sldChg chg="del">
        <pc:chgData name="Kelly Stokes" userId="3e5c5154-569e-4d81-aa91-4f91841cdfa9" providerId="ADAL" clId="{FFD85D5F-BE1A-422A-8BE0-13B8613DEAD6}" dt="2023-02-13T14:19:24.306" v="14" actId="2696"/>
        <pc:sldMkLst>
          <pc:docMk/>
          <pc:sldMk cId="2789295765" sldId="2462"/>
        </pc:sldMkLst>
      </pc:sldChg>
      <pc:sldChg chg="del">
        <pc:chgData name="Kelly Stokes" userId="3e5c5154-569e-4d81-aa91-4f91841cdfa9" providerId="ADAL" clId="{FFD85D5F-BE1A-422A-8BE0-13B8613DEAD6}" dt="2023-02-13T14:19:24.306" v="14" actId="2696"/>
        <pc:sldMkLst>
          <pc:docMk/>
          <pc:sldMk cId="3154125254" sldId="2463"/>
        </pc:sldMkLst>
      </pc:sldChg>
      <pc:sldChg chg="del">
        <pc:chgData name="Kelly Stokes" userId="3e5c5154-569e-4d81-aa91-4f91841cdfa9" providerId="ADAL" clId="{FFD85D5F-BE1A-422A-8BE0-13B8613DEAD6}" dt="2023-02-13T14:19:24.306" v="14" actId="2696"/>
        <pc:sldMkLst>
          <pc:docMk/>
          <pc:sldMk cId="2957274111" sldId="2464"/>
        </pc:sldMkLst>
      </pc:sldChg>
      <pc:sldChg chg="del">
        <pc:chgData name="Kelly Stokes" userId="3e5c5154-569e-4d81-aa91-4f91841cdfa9" providerId="ADAL" clId="{FFD85D5F-BE1A-422A-8BE0-13B8613DEAD6}" dt="2023-02-13T14:19:24.306" v="14" actId="2696"/>
        <pc:sldMkLst>
          <pc:docMk/>
          <pc:sldMk cId="2976707156" sldId="2465"/>
        </pc:sldMkLst>
      </pc:sldChg>
      <pc:sldChg chg="del">
        <pc:chgData name="Kelly Stokes" userId="3e5c5154-569e-4d81-aa91-4f91841cdfa9" providerId="ADAL" clId="{FFD85D5F-BE1A-422A-8BE0-13B8613DEAD6}" dt="2023-02-13T14:19:24.306" v="14" actId="2696"/>
        <pc:sldMkLst>
          <pc:docMk/>
          <pc:sldMk cId="1452176730" sldId="2466"/>
        </pc:sldMkLst>
      </pc:sldChg>
      <pc:sldChg chg="del">
        <pc:chgData name="Kelly Stokes" userId="3e5c5154-569e-4d81-aa91-4f91841cdfa9" providerId="ADAL" clId="{FFD85D5F-BE1A-422A-8BE0-13B8613DEAD6}" dt="2023-02-13T14:19:24.306" v="14" actId="2696"/>
        <pc:sldMkLst>
          <pc:docMk/>
          <pc:sldMk cId="2159356960" sldId="2467"/>
        </pc:sldMkLst>
      </pc:sldChg>
      <pc:sldChg chg="del">
        <pc:chgData name="Kelly Stokes" userId="3e5c5154-569e-4d81-aa91-4f91841cdfa9" providerId="ADAL" clId="{FFD85D5F-BE1A-422A-8BE0-13B8613DEAD6}" dt="2023-02-13T14:19:24.306" v="14" actId="2696"/>
        <pc:sldMkLst>
          <pc:docMk/>
          <pc:sldMk cId="1800836705" sldId="2468"/>
        </pc:sldMkLst>
      </pc:sldChg>
      <pc:sldChg chg="del">
        <pc:chgData name="Kelly Stokes" userId="3e5c5154-569e-4d81-aa91-4f91841cdfa9" providerId="ADAL" clId="{FFD85D5F-BE1A-422A-8BE0-13B8613DEAD6}" dt="2023-02-13T14:19:24.306" v="14" actId="2696"/>
        <pc:sldMkLst>
          <pc:docMk/>
          <pc:sldMk cId="1679723196" sldId="2469"/>
        </pc:sldMkLst>
      </pc:sldChg>
      <pc:sldChg chg="del">
        <pc:chgData name="Kelly Stokes" userId="3e5c5154-569e-4d81-aa91-4f91841cdfa9" providerId="ADAL" clId="{FFD85D5F-BE1A-422A-8BE0-13B8613DEAD6}" dt="2023-02-13T14:22:30.524" v="26" actId="2696"/>
        <pc:sldMkLst>
          <pc:docMk/>
          <pc:sldMk cId="3089811366" sldId="2472"/>
        </pc:sldMkLst>
      </pc:sldChg>
      <pc:sldChg chg="del">
        <pc:chgData name="Kelly Stokes" userId="3e5c5154-569e-4d81-aa91-4f91841cdfa9" providerId="ADAL" clId="{FFD85D5F-BE1A-422A-8BE0-13B8613DEAD6}" dt="2023-02-13T14:22:30.524" v="26" actId="2696"/>
        <pc:sldMkLst>
          <pc:docMk/>
          <pc:sldMk cId="2263261761" sldId="2473"/>
        </pc:sldMkLst>
      </pc:sldChg>
      <pc:sldChg chg="del">
        <pc:chgData name="Kelly Stokes" userId="3e5c5154-569e-4d81-aa91-4f91841cdfa9" providerId="ADAL" clId="{FFD85D5F-BE1A-422A-8BE0-13B8613DEAD6}" dt="2023-02-13T14:22:30.524" v="26" actId="2696"/>
        <pc:sldMkLst>
          <pc:docMk/>
          <pc:sldMk cId="1493923349" sldId="2474"/>
        </pc:sldMkLst>
      </pc:sldChg>
      <pc:sldChg chg="del">
        <pc:chgData name="Kelly Stokes" userId="3e5c5154-569e-4d81-aa91-4f91841cdfa9" providerId="ADAL" clId="{FFD85D5F-BE1A-422A-8BE0-13B8613DEAD6}" dt="2023-02-13T14:22:30.524" v="26" actId="2696"/>
        <pc:sldMkLst>
          <pc:docMk/>
          <pc:sldMk cId="1738180361" sldId="2475"/>
        </pc:sldMkLst>
      </pc:sldChg>
      <pc:sldChg chg="del">
        <pc:chgData name="Kelly Stokes" userId="3e5c5154-569e-4d81-aa91-4f91841cdfa9" providerId="ADAL" clId="{FFD85D5F-BE1A-422A-8BE0-13B8613DEAD6}" dt="2023-02-13T14:22:30.524" v="26" actId="2696"/>
        <pc:sldMkLst>
          <pc:docMk/>
          <pc:sldMk cId="3020356929" sldId="2476"/>
        </pc:sldMkLst>
      </pc:sldChg>
      <pc:sldChg chg="del">
        <pc:chgData name="Kelly Stokes" userId="3e5c5154-569e-4d81-aa91-4f91841cdfa9" providerId="ADAL" clId="{FFD85D5F-BE1A-422A-8BE0-13B8613DEAD6}" dt="2023-02-13T14:22:30.524" v="26" actId="2696"/>
        <pc:sldMkLst>
          <pc:docMk/>
          <pc:sldMk cId="1622574643" sldId="2480"/>
        </pc:sldMkLst>
      </pc:sldChg>
      <pc:sldChg chg="del">
        <pc:chgData name="Kelly Stokes" userId="3e5c5154-569e-4d81-aa91-4f91841cdfa9" providerId="ADAL" clId="{FFD85D5F-BE1A-422A-8BE0-13B8613DEAD6}" dt="2023-02-13T14:22:30.524" v="26" actId="2696"/>
        <pc:sldMkLst>
          <pc:docMk/>
          <pc:sldMk cId="3857441106" sldId="2481"/>
        </pc:sldMkLst>
      </pc:sldChg>
      <pc:sldChg chg="del">
        <pc:chgData name="Kelly Stokes" userId="3e5c5154-569e-4d81-aa91-4f91841cdfa9" providerId="ADAL" clId="{FFD85D5F-BE1A-422A-8BE0-13B8613DEAD6}" dt="2023-02-13T14:22:30.524" v="26" actId="2696"/>
        <pc:sldMkLst>
          <pc:docMk/>
          <pc:sldMk cId="4231520675" sldId="2482"/>
        </pc:sldMkLst>
      </pc:sldChg>
      <pc:sldChg chg="del">
        <pc:chgData name="Kelly Stokes" userId="3e5c5154-569e-4d81-aa91-4f91841cdfa9" providerId="ADAL" clId="{FFD85D5F-BE1A-422A-8BE0-13B8613DEAD6}" dt="2023-02-13T14:22:30.524" v="26" actId="2696"/>
        <pc:sldMkLst>
          <pc:docMk/>
          <pc:sldMk cId="1169483130" sldId="2483"/>
        </pc:sldMkLst>
      </pc:sldChg>
      <pc:sldChg chg="del">
        <pc:chgData name="Kelly Stokes" userId="3e5c5154-569e-4d81-aa91-4f91841cdfa9" providerId="ADAL" clId="{FFD85D5F-BE1A-422A-8BE0-13B8613DEAD6}" dt="2023-02-13T14:22:30.524" v="26" actId="2696"/>
        <pc:sldMkLst>
          <pc:docMk/>
          <pc:sldMk cId="1264308019" sldId="2484"/>
        </pc:sldMkLst>
      </pc:sldChg>
      <pc:sldChg chg="del">
        <pc:chgData name="Kelly Stokes" userId="3e5c5154-569e-4d81-aa91-4f91841cdfa9" providerId="ADAL" clId="{FFD85D5F-BE1A-422A-8BE0-13B8613DEAD6}" dt="2023-02-13T14:22:30.524" v="26" actId="2696"/>
        <pc:sldMkLst>
          <pc:docMk/>
          <pc:sldMk cId="3444790934" sldId="2485"/>
        </pc:sldMkLst>
      </pc:sldChg>
      <pc:sldChg chg="del">
        <pc:chgData name="Kelly Stokes" userId="3e5c5154-569e-4d81-aa91-4f91841cdfa9" providerId="ADAL" clId="{FFD85D5F-BE1A-422A-8BE0-13B8613DEAD6}" dt="2023-02-13T14:22:30.524" v="26" actId="2696"/>
        <pc:sldMkLst>
          <pc:docMk/>
          <pc:sldMk cId="1504889152" sldId="2486"/>
        </pc:sldMkLst>
      </pc:sldChg>
      <pc:sldChg chg="del">
        <pc:chgData name="Kelly Stokes" userId="3e5c5154-569e-4d81-aa91-4f91841cdfa9" providerId="ADAL" clId="{FFD85D5F-BE1A-422A-8BE0-13B8613DEAD6}" dt="2023-02-13T14:22:30.524" v="26" actId="2696"/>
        <pc:sldMkLst>
          <pc:docMk/>
          <pc:sldMk cId="163543418" sldId="2487"/>
        </pc:sldMkLst>
      </pc:sldChg>
      <pc:sldChg chg="del">
        <pc:chgData name="Kelly Stokes" userId="3e5c5154-569e-4d81-aa91-4f91841cdfa9" providerId="ADAL" clId="{FFD85D5F-BE1A-422A-8BE0-13B8613DEAD6}" dt="2023-02-13T14:22:30.524" v="26" actId="2696"/>
        <pc:sldMkLst>
          <pc:docMk/>
          <pc:sldMk cId="2842889939" sldId="2488"/>
        </pc:sldMkLst>
      </pc:sldChg>
      <pc:sldChg chg="del">
        <pc:chgData name="Kelly Stokes" userId="3e5c5154-569e-4d81-aa91-4f91841cdfa9" providerId="ADAL" clId="{FFD85D5F-BE1A-422A-8BE0-13B8613DEAD6}" dt="2023-02-13T14:22:30.524" v="26" actId="2696"/>
        <pc:sldMkLst>
          <pc:docMk/>
          <pc:sldMk cId="1794098821" sldId="2489"/>
        </pc:sldMkLst>
      </pc:sldChg>
      <pc:sldChg chg="del">
        <pc:chgData name="Kelly Stokes" userId="3e5c5154-569e-4d81-aa91-4f91841cdfa9" providerId="ADAL" clId="{FFD85D5F-BE1A-422A-8BE0-13B8613DEAD6}" dt="2023-02-13T14:22:30.524" v="26" actId="2696"/>
        <pc:sldMkLst>
          <pc:docMk/>
          <pc:sldMk cId="2822550924" sldId="2490"/>
        </pc:sldMkLst>
      </pc:sldChg>
      <pc:sldChg chg="del">
        <pc:chgData name="Kelly Stokes" userId="3e5c5154-569e-4d81-aa91-4f91841cdfa9" providerId="ADAL" clId="{FFD85D5F-BE1A-422A-8BE0-13B8613DEAD6}" dt="2023-02-13T14:22:30.524" v="26" actId="2696"/>
        <pc:sldMkLst>
          <pc:docMk/>
          <pc:sldMk cId="3532654949" sldId="2491"/>
        </pc:sldMkLst>
      </pc:sldChg>
      <pc:sldChg chg="del">
        <pc:chgData name="Kelly Stokes" userId="3e5c5154-569e-4d81-aa91-4f91841cdfa9" providerId="ADAL" clId="{FFD85D5F-BE1A-422A-8BE0-13B8613DEAD6}" dt="2023-02-13T14:22:30.524" v="26" actId="2696"/>
        <pc:sldMkLst>
          <pc:docMk/>
          <pc:sldMk cId="4271609419" sldId="2492"/>
        </pc:sldMkLst>
      </pc:sldChg>
      <pc:sldChg chg="del">
        <pc:chgData name="Kelly Stokes" userId="3e5c5154-569e-4d81-aa91-4f91841cdfa9" providerId="ADAL" clId="{FFD85D5F-BE1A-422A-8BE0-13B8613DEAD6}" dt="2023-02-13T14:22:30.524" v="26" actId="2696"/>
        <pc:sldMkLst>
          <pc:docMk/>
          <pc:sldMk cId="1980134461" sldId="2493"/>
        </pc:sldMkLst>
      </pc:sldChg>
      <pc:sldChg chg="del">
        <pc:chgData name="Kelly Stokes" userId="3e5c5154-569e-4d81-aa91-4f91841cdfa9" providerId="ADAL" clId="{FFD85D5F-BE1A-422A-8BE0-13B8613DEAD6}" dt="2023-02-13T14:22:30.524" v="26" actId="2696"/>
        <pc:sldMkLst>
          <pc:docMk/>
          <pc:sldMk cId="2172225768" sldId="2494"/>
        </pc:sldMkLst>
      </pc:sldChg>
      <pc:sldChg chg="del">
        <pc:chgData name="Kelly Stokes" userId="3e5c5154-569e-4d81-aa91-4f91841cdfa9" providerId="ADAL" clId="{FFD85D5F-BE1A-422A-8BE0-13B8613DEAD6}" dt="2023-02-13T14:22:30.524" v="26" actId="2696"/>
        <pc:sldMkLst>
          <pc:docMk/>
          <pc:sldMk cId="664593077" sldId="2495"/>
        </pc:sldMkLst>
      </pc:sldChg>
      <pc:sldChg chg="del">
        <pc:chgData name="Kelly Stokes" userId="3e5c5154-569e-4d81-aa91-4f91841cdfa9" providerId="ADAL" clId="{FFD85D5F-BE1A-422A-8BE0-13B8613DEAD6}" dt="2023-02-13T14:22:30.524" v="26" actId="2696"/>
        <pc:sldMkLst>
          <pc:docMk/>
          <pc:sldMk cId="487149096" sldId="2496"/>
        </pc:sldMkLst>
      </pc:sldChg>
      <pc:sldChg chg="del">
        <pc:chgData name="Kelly Stokes" userId="3e5c5154-569e-4d81-aa91-4f91841cdfa9" providerId="ADAL" clId="{FFD85D5F-BE1A-422A-8BE0-13B8613DEAD6}" dt="2023-02-13T14:22:30.524" v="26" actId="2696"/>
        <pc:sldMkLst>
          <pc:docMk/>
          <pc:sldMk cId="856926625" sldId="2497"/>
        </pc:sldMkLst>
      </pc:sldChg>
      <pc:sldChg chg="del">
        <pc:chgData name="Kelly Stokes" userId="3e5c5154-569e-4d81-aa91-4f91841cdfa9" providerId="ADAL" clId="{FFD85D5F-BE1A-422A-8BE0-13B8613DEAD6}" dt="2023-02-13T14:22:30.524" v="26" actId="2696"/>
        <pc:sldMkLst>
          <pc:docMk/>
          <pc:sldMk cId="2489558661" sldId="2498"/>
        </pc:sldMkLst>
      </pc:sldChg>
      <pc:sldChg chg="del">
        <pc:chgData name="Kelly Stokes" userId="3e5c5154-569e-4d81-aa91-4f91841cdfa9" providerId="ADAL" clId="{FFD85D5F-BE1A-422A-8BE0-13B8613DEAD6}" dt="2023-02-13T14:22:30.524" v="26" actId="2696"/>
        <pc:sldMkLst>
          <pc:docMk/>
          <pc:sldMk cId="2056876395" sldId="2499"/>
        </pc:sldMkLst>
      </pc:sldChg>
      <pc:sldChg chg="del">
        <pc:chgData name="Kelly Stokes" userId="3e5c5154-569e-4d81-aa91-4f91841cdfa9" providerId="ADAL" clId="{FFD85D5F-BE1A-422A-8BE0-13B8613DEAD6}" dt="2023-02-13T14:22:30.524" v="26" actId="2696"/>
        <pc:sldMkLst>
          <pc:docMk/>
          <pc:sldMk cId="1656226061" sldId="2500"/>
        </pc:sldMkLst>
      </pc:sldChg>
      <pc:sldChg chg="del">
        <pc:chgData name="Kelly Stokes" userId="3e5c5154-569e-4d81-aa91-4f91841cdfa9" providerId="ADAL" clId="{FFD85D5F-BE1A-422A-8BE0-13B8613DEAD6}" dt="2023-02-13T14:22:30.524" v="26" actId="2696"/>
        <pc:sldMkLst>
          <pc:docMk/>
          <pc:sldMk cId="1842109603" sldId="2501"/>
        </pc:sldMkLst>
      </pc:sldChg>
      <pc:sldChg chg="del">
        <pc:chgData name="Kelly Stokes" userId="3e5c5154-569e-4d81-aa91-4f91841cdfa9" providerId="ADAL" clId="{FFD85D5F-BE1A-422A-8BE0-13B8613DEAD6}" dt="2023-02-13T14:22:30.524" v="26" actId="2696"/>
        <pc:sldMkLst>
          <pc:docMk/>
          <pc:sldMk cId="2272857091" sldId="2502"/>
        </pc:sldMkLst>
      </pc:sldChg>
      <pc:sldChg chg="del">
        <pc:chgData name="Kelly Stokes" userId="3e5c5154-569e-4d81-aa91-4f91841cdfa9" providerId="ADAL" clId="{FFD85D5F-BE1A-422A-8BE0-13B8613DEAD6}" dt="2023-02-13T14:22:30.524" v="26" actId="2696"/>
        <pc:sldMkLst>
          <pc:docMk/>
          <pc:sldMk cId="3137601717" sldId="2503"/>
        </pc:sldMkLst>
      </pc:sldChg>
      <pc:sldChg chg="del">
        <pc:chgData name="Kelly Stokes" userId="3e5c5154-569e-4d81-aa91-4f91841cdfa9" providerId="ADAL" clId="{FFD85D5F-BE1A-422A-8BE0-13B8613DEAD6}" dt="2023-02-13T14:26:13.751" v="33" actId="2696"/>
        <pc:sldMkLst>
          <pc:docMk/>
          <pc:sldMk cId="3484858295" sldId="2506"/>
        </pc:sldMkLst>
      </pc:sldChg>
      <pc:sldChg chg="del">
        <pc:chgData name="Kelly Stokes" userId="3e5c5154-569e-4d81-aa91-4f91841cdfa9" providerId="ADAL" clId="{FFD85D5F-BE1A-422A-8BE0-13B8613DEAD6}" dt="2023-02-13T14:26:13.751" v="33" actId="2696"/>
        <pc:sldMkLst>
          <pc:docMk/>
          <pc:sldMk cId="2446487496" sldId="2507"/>
        </pc:sldMkLst>
      </pc:sldChg>
      <pc:sldChg chg="del">
        <pc:chgData name="Kelly Stokes" userId="3e5c5154-569e-4d81-aa91-4f91841cdfa9" providerId="ADAL" clId="{FFD85D5F-BE1A-422A-8BE0-13B8613DEAD6}" dt="2023-02-13T14:26:13.751" v="33" actId="2696"/>
        <pc:sldMkLst>
          <pc:docMk/>
          <pc:sldMk cId="2483626570" sldId="2508"/>
        </pc:sldMkLst>
      </pc:sldChg>
      <pc:sldChg chg="del">
        <pc:chgData name="Kelly Stokes" userId="3e5c5154-569e-4d81-aa91-4f91841cdfa9" providerId="ADAL" clId="{FFD85D5F-BE1A-422A-8BE0-13B8613DEAD6}" dt="2023-02-13T14:26:13.751" v="33" actId="2696"/>
        <pc:sldMkLst>
          <pc:docMk/>
          <pc:sldMk cId="3992027757" sldId="2509"/>
        </pc:sldMkLst>
      </pc:sldChg>
      <pc:sldChg chg="del">
        <pc:chgData name="Kelly Stokes" userId="3e5c5154-569e-4d81-aa91-4f91841cdfa9" providerId="ADAL" clId="{FFD85D5F-BE1A-422A-8BE0-13B8613DEAD6}" dt="2023-02-13T14:26:13.751" v="33" actId="2696"/>
        <pc:sldMkLst>
          <pc:docMk/>
          <pc:sldMk cId="3282388520" sldId="2510"/>
        </pc:sldMkLst>
      </pc:sldChg>
      <pc:sldChg chg="del">
        <pc:chgData name="Kelly Stokes" userId="3e5c5154-569e-4d81-aa91-4f91841cdfa9" providerId="ADAL" clId="{FFD85D5F-BE1A-422A-8BE0-13B8613DEAD6}" dt="2023-02-13T14:26:13.751" v="33" actId="2696"/>
        <pc:sldMkLst>
          <pc:docMk/>
          <pc:sldMk cId="1706934160" sldId="2511"/>
        </pc:sldMkLst>
      </pc:sldChg>
      <pc:sldChg chg="del">
        <pc:chgData name="Kelly Stokes" userId="3e5c5154-569e-4d81-aa91-4f91841cdfa9" providerId="ADAL" clId="{FFD85D5F-BE1A-422A-8BE0-13B8613DEAD6}" dt="2023-02-13T14:26:13.751" v="33" actId="2696"/>
        <pc:sldMkLst>
          <pc:docMk/>
          <pc:sldMk cId="406949505" sldId="2512"/>
        </pc:sldMkLst>
      </pc:sldChg>
      <pc:sldChg chg="del">
        <pc:chgData name="Kelly Stokes" userId="3e5c5154-569e-4d81-aa91-4f91841cdfa9" providerId="ADAL" clId="{FFD85D5F-BE1A-422A-8BE0-13B8613DEAD6}" dt="2023-02-13T14:26:13.751" v="33" actId="2696"/>
        <pc:sldMkLst>
          <pc:docMk/>
          <pc:sldMk cId="652606883" sldId="2513"/>
        </pc:sldMkLst>
      </pc:sldChg>
      <pc:sldChg chg="del">
        <pc:chgData name="Kelly Stokes" userId="3e5c5154-569e-4d81-aa91-4f91841cdfa9" providerId="ADAL" clId="{FFD85D5F-BE1A-422A-8BE0-13B8613DEAD6}" dt="2023-02-13T14:26:13.751" v="33" actId="2696"/>
        <pc:sldMkLst>
          <pc:docMk/>
          <pc:sldMk cId="3571982745" sldId="2514"/>
        </pc:sldMkLst>
      </pc:sldChg>
      <pc:sldChg chg="del">
        <pc:chgData name="Kelly Stokes" userId="3e5c5154-569e-4d81-aa91-4f91841cdfa9" providerId="ADAL" clId="{FFD85D5F-BE1A-422A-8BE0-13B8613DEAD6}" dt="2023-02-13T14:26:13.751" v="33" actId="2696"/>
        <pc:sldMkLst>
          <pc:docMk/>
          <pc:sldMk cId="617050112" sldId="2515"/>
        </pc:sldMkLst>
      </pc:sldChg>
      <pc:sldChg chg="del">
        <pc:chgData name="Kelly Stokes" userId="3e5c5154-569e-4d81-aa91-4f91841cdfa9" providerId="ADAL" clId="{FFD85D5F-BE1A-422A-8BE0-13B8613DEAD6}" dt="2023-02-13T14:26:13.751" v="33" actId="2696"/>
        <pc:sldMkLst>
          <pc:docMk/>
          <pc:sldMk cId="3240011024" sldId="2516"/>
        </pc:sldMkLst>
      </pc:sldChg>
      <pc:sldChg chg="del">
        <pc:chgData name="Kelly Stokes" userId="3e5c5154-569e-4d81-aa91-4f91841cdfa9" providerId="ADAL" clId="{FFD85D5F-BE1A-422A-8BE0-13B8613DEAD6}" dt="2023-02-13T14:26:13.751" v="33" actId="2696"/>
        <pc:sldMkLst>
          <pc:docMk/>
          <pc:sldMk cId="326776176" sldId="2517"/>
        </pc:sldMkLst>
      </pc:sldChg>
      <pc:sldChg chg="del">
        <pc:chgData name="Kelly Stokes" userId="3e5c5154-569e-4d81-aa91-4f91841cdfa9" providerId="ADAL" clId="{FFD85D5F-BE1A-422A-8BE0-13B8613DEAD6}" dt="2023-02-13T14:26:13.751" v="33" actId="2696"/>
        <pc:sldMkLst>
          <pc:docMk/>
          <pc:sldMk cId="3822691163" sldId="2518"/>
        </pc:sldMkLst>
      </pc:sldChg>
      <pc:sldChg chg="del">
        <pc:chgData name="Kelly Stokes" userId="3e5c5154-569e-4d81-aa91-4f91841cdfa9" providerId="ADAL" clId="{FFD85D5F-BE1A-422A-8BE0-13B8613DEAD6}" dt="2023-02-13T14:26:13.751" v="33" actId="2696"/>
        <pc:sldMkLst>
          <pc:docMk/>
          <pc:sldMk cId="502319012" sldId="2519"/>
        </pc:sldMkLst>
      </pc:sldChg>
      <pc:sldChg chg="del">
        <pc:chgData name="Kelly Stokes" userId="3e5c5154-569e-4d81-aa91-4f91841cdfa9" providerId="ADAL" clId="{FFD85D5F-BE1A-422A-8BE0-13B8613DEAD6}" dt="2023-02-13T14:26:13.751" v="33" actId="2696"/>
        <pc:sldMkLst>
          <pc:docMk/>
          <pc:sldMk cId="3496187355" sldId="2520"/>
        </pc:sldMkLst>
      </pc:sldChg>
      <pc:sldChg chg="del">
        <pc:chgData name="Kelly Stokes" userId="3e5c5154-569e-4d81-aa91-4f91841cdfa9" providerId="ADAL" clId="{FFD85D5F-BE1A-422A-8BE0-13B8613DEAD6}" dt="2023-02-13T14:26:13.751" v="33" actId="2696"/>
        <pc:sldMkLst>
          <pc:docMk/>
          <pc:sldMk cId="1258784110" sldId="2521"/>
        </pc:sldMkLst>
      </pc:sldChg>
      <pc:sldChg chg="del">
        <pc:chgData name="Kelly Stokes" userId="3e5c5154-569e-4d81-aa91-4f91841cdfa9" providerId="ADAL" clId="{FFD85D5F-BE1A-422A-8BE0-13B8613DEAD6}" dt="2023-02-13T14:26:13.751" v="33" actId="2696"/>
        <pc:sldMkLst>
          <pc:docMk/>
          <pc:sldMk cId="3348158664" sldId="2522"/>
        </pc:sldMkLst>
      </pc:sldChg>
      <pc:sldChg chg="del">
        <pc:chgData name="Kelly Stokes" userId="3e5c5154-569e-4d81-aa91-4f91841cdfa9" providerId="ADAL" clId="{FFD85D5F-BE1A-422A-8BE0-13B8613DEAD6}" dt="2023-02-13T14:26:13.751" v="33" actId="2696"/>
        <pc:sldMkLst>
          <pc:docMk/>
          <pc:sldMk cId="2737885911" sldId="2523"/>
        </pc:sldMkLst>
      </pc:sldChg>
      <pc:sldChg chg="del">
        <pc:chgData name="Kelly Stokes" userId="3e5c5154-569e-4d81-aa91-4f91841cdfa9" providerId="ADAL" clId="{FFD85D5F-BE1A-422A-8BE0-13B8613DEAD6}" dt="2023-02-13T14:26:13.751" v="33" actId="2696"/>
        <pc:sldMkLst>
          <pc:docMk/>
          <pc:sldMk cId="2104130667" sldId="2524"/>
        </pc:sldMkLst>
      </pc:sldChg>
      <pc:sldChg chg="del">
        <pc:chgData name="Kelly Stokes" userId="3e5c5154-569e-4d81-aa91-4f91841cdfa9" providerId="ADAL" clId="{FFD85D5F-BE1A-422A-8BE0-13B8613DEAD6}" dt="2023-02-13T14:26:13.751" v="33" actId="2696"/>
        <pc:sldMkLst>
          <pc:docMk/>
          <pc:sldMk cId="2911074933" sldId="2525"/>
        </pc:sldMkLst>
      </pc:sldChg>
      <pc:sldChg chg="del">
        <pc:chgData name="Kelly Stokes" userId="3e5c5154-569e-4d81-aa91-4f91841cdfa9" providerId="ADAL" clId="{FFD85D5F-BE1A-422A-8BE0-13B8613DEAD6}" dt="2023-02-13T14:28:03.995" v="39" actId="2696"/>
        <pc:sldMkLst>
          <pc:docMk/>
          <pc:sldMk cId="2191080247" sldId="2528"/>
        </pc:sldMkLst>
      </pc:sldChg>
      <pc:sldChg chg="del">
        <pc:chgData name="Kelly Stokes" userId="3e5c5154-569e-4d81-aa91-4f91841cdfa9" providerId="ADAL" clId="{FFD85D5F-BE1A-422A-8BE0-13B8613DEAD6}" dt="2023-02-13T14:28:03.995" v="39" actId="2696"/>
        <pc:sldMkLst>
          <pc:docMk/>
          <pc:sldMk cId="272811794" sldId="2529"/>
        </pc:sldMkLst>
      </pc:sldChg>
      <pc:sldChg chg="del">
        <pc:chgData name="Kelly Stokes" userId="3e5c5154-569e-4d81-aa91-4f91841cdfa9" providerId="ADAL" clId="{FFD85D5F-BE1A-422A-8BE0-13B8613DEAD6}" dt="2023-02-13T14:28:03.995" v="39" actId="2696"/>
        <pc:sldMkLst>
          <pc:docMk/>
          <pc:sldMk cId="3126703923" sldId="2530"/>
        </pc:sldMkLst>
      </pc:sldChg>
      <pc:sldChg chg="del">
        <pc:chgData name="Kelly Stokes" userId="3e5c5154-569e-4d81-aa91-4f91841cdfa9" providerId="ADAL" clId="{FFD85D5F-BE1A-422A-8BE0-13B8613DEAD6}" dt="2023-02-13T14:28:03.995" v="39" actId="2696"/>
        <pc:sldMkLst>
          <pc:docMk/>
          <pc:sldMk cId="1192632113" sldId="2531"/>
        </pc:sldMkLst>
      </pc:sldChg>
      <pc:sldChg chg="del">
        <pc:chgData name="Kelly Stokes" userId="3e5c5154-569e-4d81-aa91-4f91841cdfa9" providerId="ADAL" clId="{FFD85D5F-BE1A-422A-8BE0-13B8613DEAD6}" dt="2023-02-13T14:28:03.995" v="39" actId="2696"/>
        <pc:sldMkLst>
          <pc:docMk/>
          <pc:sldMk cId="3908207728" sldId="2532"/>
        </pc:sldMkLst>
      </pc:sldChg>
      <pc:sldChg chg="del">
        <pc:chgData name="Kelly Stokes" userId="3e5c5154-569e-4d81-aa91-4f91841cdfa9" providerId="ADAL" clId="{FFD85D5F-BE1A-422A-8BE0-13B8613DEAD6}" dt="2023-02-13T14:28:03.995" v="39" actId="2696"/>
        <pc:sldMkLst>
          <pc:docMk/>
          <pc:sldMk cId="25799706" sldId="2533"/>
        </pc:sldMkLst>
      </pc:sldChg>
      <pc:sldChg chg="del">
        <pc:chgData name="Kelly Stokes" userId="3e5c5154-569e-4d81-aa91-4f91841cdfa9" providerId="ADAL" clId="{FFD85D5F-BE1A-422A-8BE0-13B8613DEAD6}" dt="2023-02-13T14:28:03.995" v="39" actId="2696"/>
        <pc:sldMkLst>
          <pc:docMk/>
          <pc:sldMk cId="3472320214" sldId="2534"/>
        </pc:sldMkLst>
      </pc:sldChg>
      <pc:sldChg chg="del">
        <pc:chgData name="Kelly Stokes" userId="3e5c5154-569e-4d81-aa91-4f91841cdfa9" providerId="ADAL" clId="{FFD85D5F-BE1A-422A-8BE0-13B8613DEAD6}" dt="2023-02-13T14:28:03.995" v="39" actId="2696"/>
        <pc:sldMkLst>
          <pc:docMk/>
          <pc:sldMk cId="664395909" sldId="2535"/>
        </pc:sldMkLst>
      </pc:sldChg>
      <pc:sldChg chg="del">
        <pc:chgData name="Kelly Stokes" userId="3e5c5154-569e-4d81-aa91-4f91841cdfa9" providerId="ADAL" clId="{FFD85D5F-BE1A-422A-8BE0-13B8613DEAD6}" dt="2023-02-13T14:28:03.995" v="39" actId="2696"/>
        <pc:sldMkLst>
          <pc:docMk/>
          <pc:sldMk cId="4093279149" sldId="2536"/>
        </pc:sldMkLst>
      </pc:sldChg>
      <pc:sldChg chg="del">
        <pc:chgData name="Kelly Stokes" userId="3e5c5154-569e-4d81-aa91-4f91841cdfa9" providerId="ADAL" clId="{FFD85D5F-BE1A-422A-8BE0-13B8613DEAD6}" dt="2023-02-13T14:28:03.995" v="39" actId="2696"/>
        <pc:sldMkLst>
          <pc:docMk/>
          <pc:sldMk cId="369601446" sldId="2537"/>
        </pc:sldMkLst>
      </pc:sldChg>
      <pc:sldChg chg="del">
        <pc:chgData name="Kelly Stokes" userId="3e5c5154-569e-4d81-aa91-4f91841cdfa9" providerId="ADAL" clId="{FFD85D5F-BE1A-422A-8BE0-13B8613DEAD6}" dt="2023-02-13T14:28:03.995" v="39" actId="2696"/>
        <pc:sldMkLst>
          <pc:docMk/>
          <pc:sldMk cId="2607283942" sldId="2538"/>
        </pc:sldMkLst>
      </pc:sldChg>
      <pc:sldChg chg="del">
        <pc:chgData name="Kelly Stokes" userId="3e5c5154-569e-4d81-aa91-4f91841cdfa9" providerId="ADAL" clId="{FFD85D5F-BE1A-422A-8BE0-13B8613DEAD6}" dt="2023-02-13T14:28:03.995" v="39" actId="2696"/>
        <pc:sldMkLst>
          <pc:docMk/>
          <pc:sldMk cId="2814666129" sldId="2539"/>
        </pc:sldMkLst>
      </pc:sldChg>
      <pc:sldChg chg="del">
        <pc:chgData name="Kelly Stokes" userId="3e5c5154-569e-4d81-aa91-4f91841cdfa9" providerId="ADAL" clId="{FFD85D5F-BE1A-422A-8BE0-13B8613DEAD6}" dt="2023-02-13T14:28:03.995" v="39" actId="2696"/>
        <pc:sldMkLst>
          <pc:docMk/>
          <pc:sldMk cId="3298255889" sldId="2540"/>
        </pc:sldMkLst>
      </pc:sldChg>
      <pc:sldChg chg="del">
        <pc:chgData name="Kelly Stokes" userId="3e5c5154-569e-4d81-aa91-4f91841cdfa9" providerId="ADAL" clId="{FFD85D5F-BE1A-422A-8BE0-13B8613DEAD6}" dt="2023-02-13T14:28:03.995" v="39" actId="2696"/>
        <pc:sldMkLst>
          <pc:docMk/>
          <pc:sldMk cId="2781988510" sldId="2541"/>
        </pc:sldMkLst>
      </pc:sldChg>
      <pc:sldChg chg="del">
        <pc:chgData name="Kelly Stokes" userId="3e5c5154-569e-4d81-aa91-4f91841cdfa9" providerId="ADAL" clId="{FFD85D5F-BE1A-422A-8BE0-13B8613DEAD6}" dt="2023-02-13T14:28:03.995" v="39" actId="2696"/>
        <pc:sldMkLst>
          <pc:docMk/>
          <pc:sldMk cId="1038690661" sldId="2542"/>
        </pc:sldMkLst>
      </pc:sldChg>
      <pc:sldChg chg="del">
        <pc:chgData name="Kelly Stokes" userId="3e5c5154-569e-4d81-aa91-4f91841cdfa9" providerId="ADAL" clId="{FFD85D5F-BE1A-422A-8BE0-13B8613DEAD6}" dt="2023-02-13T14:28:03.995" v="39" actId="2696"/>
        <pc:sldMkLst>
          <pc:docMk/>
          <pc:sldMk cId="2436805008" sldId="2543"/>
        </pc:sldMkLst>
      </pc:sldChg>
      <pc:sldChg chg="del">
        <pc:chgData name="Kelly Stokes" userId="3e5c5154-569e-4d81-aa91-4f91841cdfa9" providerId="ADAL" clId="{FFD85D5F-BE1A-422A-8BE0-13B8613DEAD6}" dt="2023-02-13T14:28:03.995" v="39" actId="2696"/>
        <pc:sldMkLst>
          <pc:docMk/>
          <pc:sldMk cId="999261585" sldId="2544"/>
        </pc:sldMkLst>
      </pc:sldChg>
      <pc:sldChg chg="del">
        <pc:chgData name="Kelly Stokes" userId="3e5c5154-569e-4d81-aa91-4f91841cdfa9" providerId="ADAL" clId="{FFD85D5F-BE1A-422A-8BE0-13B8613DEAD6}" dt="2023-02-13T14:28:03.995" v="39" actId="2696"/>
        <pc:sldMkLst>
          <pc:docMk/>
          <pc:sldMk cId="997671997" sldId="2545"/>
        </pc:sldMkLst>
      </pc:sldChg>
      <pc:sldChg chg="addSp new">
        <pc:chgData name="Kelly Stokes" userId="3e5c5154-569e-4d81-aa91-4f91841cdfa9" providerId="ADAL" clId="{FFD85D5F-BE1A-422A-8BE0-13B8613DEAD6}" dt="2023-02-13T14:21:12.130" v="22"/>
        <pc:sldMkLst>
          <pc:docMk/>
          <pc:sldMk cId="2377865332" sldId="2577"/>
        </pc:sldMkLst>
        <pc:picChg chg="add">
          <ac:chgData name="Kelly Stokes" userId="3e5c5154-569e-4d81-aa91-4f91841cdfa9" providerId="ADAL" clId="{FFD85D5F-BE1A-422A-8BE0-13B8613DEAD6}" dt="2023-02-13T14:21:12.130" v="22"/>
          <ac:picMkLst>
            <pc:docMk/>
            <pc:sldMk cId="2377865332" sldId="2577"/>
            <ac:picMk id="2" creationId="{1E3A12D5-B6C8-0F5A-3A67-422E737E653C}"/>
          </ac:picMkLst>
        </pc:picChg>
      </pc:sldChg>
      <pc:sldChg chg="addSp modSp new">
        <pc:chgData name="Kelly Stokes" userId="3e5c5154-569e-4d81-aa91-4f91841cdfa9" providerId="ADAL" clId="{FFD85D5F-BE1A-422A-8BE0-13B8613DEAD6}" dt="2023-02-13T14:21:27.788" v="25"/>
        <pc:sldMkLst>
          <pc:docMk/>
          <pc:sldMk cId="2235341898" sldId="2578"/>
        </pc:sldMkLst>
        <pc:picChg chg="add mod">
          <ac:chgData name="Kelly Stokes" userId="3e5c5154-569e-4d81-aa91-4f91841cdfa9" providerId="ADAL" clId="{FFD85D5F-BE1A-422A-8BE0-13B8613DEAD6}" dt="2023-02-13T14:21:27.788" v="25"/>
          <ac:picMkLst>
            <pc:docMk/>
            <pc:sldMk cId="2235341898" sldId="2578"/>
            <ac:picMk id="2" creationId="{BFCCCAB7-1056-45A4-5C81-8D4263F0EB68}"/>
          </ac:picMkLst>
        </pc:picChg>
      </pc:sldChg>
      <pc:sldChg chg="del">
        <pc:chgData name="Kelly Stokes" userId="3e5c5154-569e-4d81-aa91-4f91841cdfa9" providerId="ADAL" clId="{FFD85D5F-BE1A-422A-8BE0-13B8613DEAD6}" dt="2023-02-13T14:24:35.765" v="27" actId="2696"/>
        <pc:sldMkLst>
          <pc:docMk/>
          <pc:sldMk cId="2335608346" sldId="2579"/>
        </pc:sldMkLst>
      </pc:sldChg>
      <pc:sldChg chg="del">
        <pc:chgData name="Kelly Stokes" userId="3e5c5154-569e-4d81-aa91-4f91841cdfa9" providerId="ADAL" clId="{FFD85D5F-BE1A-422A-8BE0-13B8613DEAD6}" dt="2023-02-13T14:24:35.765" v="27" actId="2696"/>
        <pc:sldMkLst>
          <pc:docMk/>
          <pc:sldMk cId="370901619" sldId="2580"/>
        </pc:sldMkLst>
      </pc:sldChg>
      <pc:sldChg chg="del">
        <pc:chgData name="Kelly Stokes" userId="3e5c5154-569e-4d81-aa91-4f91841cdfa9" providerId="ADAL" clId="{FFD85D5F-BE1A-422A-8BE0-13B8613DEAD6}" dt="2023-02-13T14:24:35.765" v="27" actId="2696"/>
        <pc:sldMkLst>
          <pc:docMk/>
          <pc:sldMk cId="1585388822" sldId="2581"/>
        </pc:sldMkLst>
      </pc:sldChg>
      <pc:sldChg chg="del">
        <pc:chgData name="Kelly Stokes" userId="3e5c5154-569e-4d81-aa91-4f91841cdfa9" providerId="ADAL" clId="{FFD85D5F-BE1A-422A-8BE0-13B8613DEAD6}" dt="2023-02-13T14:24:35.765" v="27" actId="2696"/>
        <pc:sldMkLst>
          <pc:docMk/>
          <pc:sldMk cId="3573499413" sldId="2582"/>
        </pc:sldMkLst>
      </pc:sldChg>
      <pc:sldChg chg="del">
        <pc:chgData name="Kelly Stokes" userId="3e5c5154-569e-4d81-aa91-4f91841cdfa9" providerId="ADAL" clId="{FFD85D5F-BE1A-422A-8BE0-13B8613DEAD6}" dt="2023-02-13T14:24:35.765" v="27" actId="2696"/>
        <pc:sldMkLst>
          <pc:docMk/>
          <pc:sldMk cId="3330982291" sldId="2583"/>
        </pc:sldMkLst>
      </pc:sldChg>
      <pc:sldChg chg="del">
        <pc:chgData name="Kelly Stokes" userId="3e5c5154-569e-4d81-aa91-4f91841cdfa9" providerId="ADAL" clId="{FFD85D5F-BE1A-422A-8BE0-13B8613DEAD6}" dt="2023-02-13T14:24:35.765" v="27" actId="2696"/>
        <pc:sldMkLst>
          <pc:docMk/>
          <pc:sldMk cId="2187404182" sldId="2584"/>
        </pc:sldMkLst>
      </pc:sldChg>
      <pc:sldChg chg="del">
        <pc:chgData name="Kelly Stokes" userId="3e5c5154-569e-4d81-aa91-4f91841cdfa9" providerId="ADAL" clId="{FFD85D5F-BE1A-422A-8BE0-13B8613DEAD6}" dt="2023-02-13T14:24:35.765" v="27" actId="2696"/>
        <pc:sldMkLst>
          <pc:docMk/>
          <pc:sldMk cId="405335613" sldId="2585"/>
        </pc:sldMkLst>
      </pc:sldChg>
      <pc:sldChg chg="del">
        <pc:chgData name="Kelly Stokes" userId="3e5c5154-569e-4d81-aa91-4f91841cdfa9" providerId="ADAL" clId="{FFD85D5F-BE1A-422A-8BE0-13B8613DEAD6}" dt="2023-02-13T14:24:35.765" v="27" actId="2696"/>
        <pc:sldMkLst>
          <pc:docMk/>
          <pc:sldMk cId="3702494170" sldId="2586"/>
        </pc:sldMkLst>
      </pc:sldChg>
      <pc:sldChg chg="del">
        <pc:chgData name="Kelly Stokes" userId="3e5c5154-569e-4d81-aa91-4f91841cdfa9" providerId="ADAL" clId="{FFD85D5F-BE1A-422A-8BE0-13B8613DEAD6}" dt="2023-02-13T14:24:35.765" v="27" actId="2696"/>
        <pc:sldMkLst>
          <pc:docMk/>
          <pc:sldMk cId="2892215889" sldId="2587"/>
        </pc:sldMkLst>
      </pc:sldChg>
      <pc:sldChg chg="del">
        <pc:chgData name="Kelly Stokes" userId="3e5c5154-569e-4d81-aa91-4f91841cdfa9" providerId="ADAL" clId="{FFD85D5F-BE1A-422A-8BE0-13B8613DEAD6}" dt="2023-02-13T14:24:35.765" v="27" actId="2696"/>
        <pc:sldMkLst>
          <pc:docMk/>
          <pc:sldMk cId="1738831067" sldId="2588"/>
        </pc:sldMkLst>
      </pc:sldChg>
      <pc:sldChg chg="del">
        <pc:chgData name="Kelly Stokes" userId="3e5c5154-569e-4d81-aa91-4f91841cdfa9" providerId="ADAL" clId="{FFD85D5F-BE1A-422A-8BE0-13B8613DEAD6}" dt="2023-02-13T14:24:35.765" v="27" actId="2696"/>
        <pc:sldMkLst>
          <pc:docMk/>
          <pc:sldMk cId="3662305792" sldId="2589"/>
        </pc:sldMkLst>
      </pc:sldChg>
      <pc:sldChg chg="del">
        <pc:chgData name="Kelly Stokes" userId="3e5c5154-569e-4d81-aa91-4f91841cdfa9" providerId="ADAL" clId="{FFD85D5F-BE1A-422A-8BE0-13B8613DEAD6}" dt="2023-02-13T14:24:35.765" v="27" actId="2696"/>
        <pc:sldMkLst>
          <pc:docMk/>
          <pc:sldMk cId="3868796980" sldId="2590"/>
        </pc:sldMkLst>
      </pc:sldChg>
      <pc:sldChg chg="del">
        <pc:chgData name="Kelly Stokes" userId="3e5c5154-569e-4d81-aa91-4f91841cdfa9" providerId="ADAL" clId="{FFD85D5F-BE1A-422A-8BE0-13B8613DEAD6}" dt="2023-02-13T14:24:35.765" v="27" actId="2696"/>
        <pc:sldMkLst>
          <pc:docMk/>
          <pc:sldMk cId="142654451" sldId="2591"/>
        </pc:sldMkLst>
      </pc:sldChg>
      <pc:sldChg chg="del">
        <pc:chgData name="Kelly Stokes" userId="3e5c5154-569e-4d81-aa91-4f91841cdfa9" providerId="ADAL" clId="{FFD85D5F-BE1A-422A-8BE0-13B8613DEAD6}" dt="2023-02-13T14:24:35.765" v="27" actId="2696"/>
        <pc:sldMkLst>
          <pc:docMk/>
          <pc:sldMk cId="2426638415" sldId="2592"/>
        </pc:sldMkLst>
      </pc:sldChg>
      <pc:sldChg chg="del">
        <pc:chgData name="Kelly Stokes" userId="3e5c5154-569e-4d81-aa91-4f91841cdfa9" providerId="ADAL" clId="{FFD85D5F-BE1A-422A-8BE0-13B8613DEAD6}" dt="2023-02-13T14:24:35.765" v="27" actId="2696"/>
        <pc:sldMkLst>
          <pc:docMk/>
          <pc:sldMk cId="400331883" sldId="2593"/>
        </pc:sldMkLst>
      </pc:sldChg>
      <pc:sldChg chg="del">
        <pc:chgData name="Kelly Stokes" userId="3e5c5154-569e-4d81-aa91-4f91841cdfa9" providerId="ADAL" clId="{FFD85D5F-BE1A-422A-8BE0-13B8613DEAD6}" dt="2023-02-13T14:24:35.765" v="27" actId="2696"/>
        <pc:sldMkLst>
          <pc:docMk/>
          <pc:sldMk cId="2497046403" sldId="2594"/>
        </pc:sldMkLst>
      </pc:sldChg>
      <pc:sldChg chg="del">
        <pc:chgData name="Kelly Stokes" userId="3e5c5154-569e-4d81-aa91-4f91841cdfa9" providerId="ADAL" clId="{FFD85D5F-BE1A-422A-8BE0-13B8613DEAD6}" dt="2023-02-13T14:24:35.765" v="27" actId="2696"/>
        <pc:sldMkLst>
          <pc:docMk/>
          <pc:sldMk cId="2414725377" sldId="2595"/>
        </pc:sldMkLst>
      </pc:sldChg>
      <pc:sldChg chg="del">
        <pc:chgData name="Kelly Stokes" userId="3e5c5154-569e-4d81-aa91-4f91841cdfa9" providerId="ADAL" clId="{FFD85D5F-BE1A-422A-8BE0-13B8613DEAD6}" dt="2023-02-13T14:24:35.765" v="27" actId="2696"/>
        <pc:sldMkLst>
          <pc:docMk/>
          <pc:sldMk cId="1696399449" sldId="2596"/>
        </pc:sldMkLst>
      </pc:sldChg>
      <pc:sldChg chg="del">
        <pc:chgData name="Kelly Stokes" userId="3e5c5154-569e-4d81-aa91-4f91841cdfa9" providerId="ADAL" clId="{FFD85D5F-BE1A-422A-8BE0-13B8613DEAD6}" dt="2023-02-13T14:24:35.765" v="27" actId="2696"/>
        <pc:sldMkLst>
          <pc:docMk/>
          <pc:sldMk cId="1551442305" sldId="2597"/>
        </pc:sldMkLst>
      </pc:sldChg>
      <pc:sldChg chg="del">
        <pc:chgData name="Kelly Stokes" userId="3e5c5154-569e-4d81-aa91-4f91841cdfa9" providerId="ADAL" clId="{FFD85D5F-BE1A-422A-8BE0-13B8613DEAD6}" dt="2023-02-13T14:24:35.765" v="27" actId="2696"/>
        <pc:sldMkLst>
          <pc:docMk/>
          <pc:sldMk cId="2610221653" sldId="2598"/>
        </pc:sldMkLst>
      </pc:sldChg>
      <pc:sldChg chg="del">
        <pc:chgData name="Kelly Stokes" userId="3e5c5154-569e-4d81-aa91-4f91841cdfa9" providerId="ADAL" clId="{FFD85D5F-BE1A-422A-8BE0-13B8613DEAD6}" dt="2023-02-13T14:24:35.765" v="27" actId="2696"/>
        <pc:sldMkLst>
          <pc:docMk/>
          <pc:sldMk cId="274876856" sldId="2599"/>
        </pc:sldMkLst>
      </pc:sldChg>
      <pc:sldChg chg="del">
        <pc:chgData name="Kelly Stokes" userId="3e5c5154-569e-4d81-aa91-4f91841cdfa9" providerId="ADAL" clId="{FFD85D5F-BE1A-422A-8BE0-13B8613DEAD6}" dt="2023-02-13T14:24:35.765" v="27" actId="2696"/>
        <pc:sldMkLst>
          <pc:docMk/>
          <pc:sldMk cId="3262824198" sldId="2600"/>
        </pc:sldMkLst>
      </pc:sldChg>
      <pc:sldChg chg="del">
        <pc:chgData name="Kelly Stokes" userId="3e5c5154-569e-4d81-aa91-4f91841cdfa9" providerId="ADAL" clId="{FFD85D5F-BE1A-422A-8BE0-13B8613DEAD6}" dt="2023-02-13T14:24:35.765" v="27" actId="2696"/>
        <pc:sldMkLst>
          <pc:docMk/>
          <pc:sldMk cId="3998489006" sldId="2601"/>
        </pc:sldMkLst>
      </pc:sldChg>
      <pc:sldChg chg="del">
        <pc:chgData name="Kelly Stokes" userId="3e5c5154-569e-4d81-aa91-4f91841cdfa9" providerId="ADAL" clId="{FFD85D5F-BE1A-422A-8BE0-13B8613DEAD6}" dt="2023-02-13T14:24:35.765" v="27" actId="2696"/>
        <pc:sldMkLst>
          <pc:docMk/>
          <pc:sldMk cId="2906764323" sldId="2602"/>
        </pc:sldMkLst>
      </pc:sldChg>
      <pc:sldChg chg="del">
        <pc:chgData name="Kelly Stokes" userId="3e5c5154-569e-4d81-aa91-4f91841cdfa9" providerId="ADAL" clId="{FFD85D5F-BE1A-422A-8BE0-13B8613DEAD6}" dt="2023-02-13T14:24:35.765" v="27" actId="2696"/>
        <pc:sldMkLst>
          <pc:docMk/>
          <pc:sldMk cId="576867985" sldId="2603"/>
        </pc:sldMkLst>
      </pc:sldChg>
      <pc:sldChg chg="del">
        <pc:chgData name="Kelly Stokes" userId="3e5c5154-569e-4d81-aa91-4f91841cdfa9" providerId="ADAL" clId="{FFD85D5F-BE1A-422A-8BE0-13B8613DEAD6}" dt="2023-02-13T14:24:35.765" v="27" actId="2696"/>
        <pc:sldMkLst>
          <pc:docMk/>
          <pc:sldMk cId="2629960353" sldId="2604"/>
        </pc:sldMkLst>
      </pc:sldChg>
      <pc:sldChg chg="del">
        <pc:chgData name="Kelly Stokes" userId="3e5c5154-569e-4d81-aa91-4f91841cdfa9" providerId="ADAL" clId="{FFD85D5F-BE1A-422A-8BE0-13B8613DEAD6}" dt="2023-02-13T14:24:35.765" v="27" actId="2696"/>
        <pc:sldMkLst>
          <pc:docMk/>
          <pc:sldMk cId="682632720" sldId="2605"/>
        </pc:sldMkLst>
      </pc:sldChg>
      <pc:sldChg chg="del">
        <pc:chgData name="Kelly Stokes" userId="3e5c5154-569e-4d81-aa91-4f91841cdfa9" providerId="ADAL" clId="{FFD85D5F-BE1A-422A-8BE0-13B8613DEAD6}" dt="2023-02-13T14:24:35.765" v="27" actId="2696"/>
        <pc:sldMkLst>
          <pc:docMk/>
          <pc:sldMk cId="3697543485" sldId="2606"/>
        </pc:sldMkLst>
      </pc:sldChg>
      <pc:sldChg chg="modSp add mod">
        <pc:chgData name="Kelly Stokes" userId="3e5c5154-569e-4d81-aa91-4f91841cdfa9" providerId="ADAL" clId="{FFD85D5F-BE1A-422A-8BE0-13B8613DEAD6}" dt="2023-02-13T14:29:13.909" v="48" actId="13926"/>
        <pc:sldMkLst>
          <pc:docMk/>
          <pc:sldMk cId="423446150" sldId="2634"/>
        </pc:sldMkLst>
        <pc:spChg chg="mod">
          <ac:chgData name="Kelly Stokes" userId="3e5c5154-569e-4d81-aa91-4f91841cdfa9" providerId="ADAL" clId="{FFD85D5F-BE1A-422A-8BE0-13B8613DEAD6}" dt="2023-02-13T14:29:13.909" v="48" actId="13926"/>
          <ac:spMkLst>
            <pc:docMk/>
            <pc:sldMk cId="423446150" sldId="2634"/>
            <ac:spMk id="2" creationId="{52DA34BA-82FC-47C5-BCE1-BB65E08B92A1}"/>
          </ac:spMkLst>
        </pc:spChg>
      </pc:sldChg>
      <pc:sldChg chg="modSp add mod">
        <pc:chgData name="Kelly Stokes" userId="3e5c5154-569e-4d81-aa91-4f91841cdfa9" providerId="ADAL" clId="{FFD85D5F-BE1A-422A-8BE0-13B8613DEAD6}" dt="2023-02-13T14:29:45.235" v="58" actId="13926"/>
        <pc:sldMkLst>
          <pc:docMk/>
          <pc:sldMk cId="2412677276" sldId="2635"/>
        </pc:sldMkLst>
        <pc:spChg chg="mod">
          <ac:chgData name="Kelly Stokes" userId="3e5c5154-569e-4d81-aa91-4f91841cdfa9" providerId="ADAL" clId="{FFD85D5F-BE1A-422A-8BE0-13B8613DEAD6}" dt="2023-02-13T14:29:45.235" v="58" actId="13926"/>
          <ac:spMkLst>
            <pc:docMk/>
            <pc:sldMk cId="2412677276" sldId="2635"/>
            <ac:spMk id="2" creationId="{52DA34BA-82FC-47C5-BCE1-BB65E08B92A1}"/>
          </ac:spMkLst>
        </pc:spChg>
      </pc:sldChg>
      <pc:sldChg chg="modSp add mod">
        <pc:chgData name="Kelly Stokes" userId="3e5c5154-569e-4d81-aa91-4f91841cdfa9" providerId="ADAL" clId="{FFD85D5F-BE1A-422A-8BE0-13B8613DEAD6}" dt="2023-02-13T14:30:08.875" v="89" actId="313"/>
        <pc:sldMkLst>
          <pc:docMk/>
          <pc:sldMk cId="2498450917" sldId="2636"/>
        </pc:sldMkLst>
        <pc:spChg chg="mod">
          <ac:chgData name="Kelly Stokes" userId="3e5c5154-569e-4d81-aa91-4f91841cdfa9" providerId="ADAL" clId="{FFD85D5F-BE1A-422A-8BE0-13B8613DEAD6}" dt="2023-02-13T14:30:08.875" v="89" actId="313"/>
          <ac:spMkLst>
            <pc:docMk/>
            <pc:sldMk cId="2498450917" sldId="2636"/>
            <ac:spMk id="2" creationId="{52DA34BA-82FC-47C5-BCE1-BB65E08B92A1}"/>
          </ac:spMkLst>
        </pc:spChg>
      </pc:sldChg>
      <pc:sldChg chg="modSp add mod">
        <pc:chgData name="Kelly Stokes" userId="3e5c5154-569e-4d81-aa91-4f91841cdfa9" providerId="ADAL" clId="{FFD85D5F-BE1A-422A-8BE0-13B8613DEAD6}" dt="2023-02-13T14:30:51.484" v="146" actId="20577"/>
        <pc:sldMkLst>
          <pc:docMk/>
          <pc:sldMk cId="2599210149" sldId="2637"/>
        </pc:sldMkLst>
        <pc:spChg chg="mod">
          <ac:chgData name="Kelly Stokes" userId="3e5c5154-569e-4d81-aa91-4f91841cdfa9" providerId="ADAL" clId="{FFD85D5F-BE1A-422A-8BE0-13B8613DEAD6}" dt="2023-02-13T14:30:51.484" v="146" actId="20577"/>
          <ac:spMkLst>
            <pc:docMk/>
            <pc:sldMk cId="2599210149" sldId="2637"/>
            <ac:spMk id="2" creationId="{52DA34BA-82FC-47C5-BCE1-BB65E08B92A1}"/>
          </ac:spMkLst>
        </pc:spChg>
      </pc:sldChg>
      <pc:sldChg chg="modSp add mod">
        <pc:chgData name="Kelly Stokes" userId="3e5c5154-569e-4d81-aa91-4f91841cdfa9" providerId="ADAL" clId="{FFD85D5F-BE1A-422A-8BE0-13B8613DEAD6}" dt="2023-02-13T14:30:35.522" v="128" actId="313"/>
        <pc:sldMkLst>
          <pc:docMk/>
          <pc:sldMk cId="2329791737" sldId="2638"/>
        </pc:sldMkLst>
        <pc:spChg chg="mod">
          <ac:chgData name="Kelly Stokes" userId="3e5c5154-569e-4d81-aa91-4f91841cdfa9" providerId="ADAL" clId="{FFD85D5F-BE1A-422A-8BE0-13B8613DEAD6}" dt="2023-02-13T14:30:35.522" v="128" actId="313"/>
          <ac:spMkLst>
            <pc:docMk/>
            <pc:sldMk cId="2329791737" sldId="2638"/>
            <ac:spMk id="2" creationId="{52DA34BA-82FC-47C5-BCE1-BB65E08B92A1}"/>
          </ac:spMkLst>
        </pc:spChg>
      </pc:sldChg>
      <pc:sldChg chg="modSp add mod">
        <pc:chgData name="Kelly Stokes" userId="3e5c5154-569e-4d81-aa91-4f91841cdfa9" providerId="ADAL" clId="{FFD85D5F-BE1A-422A-8BE0-13B8613DEAD6}" dt="2023-02-13T14:33:44.291" v="151" actId="13926"/>
        <pc:sldMkLst>
          <pc:docMk/>
          <pc:sldMk cId="2107087791" sldId="2639"/>
        </pc:sldMkLst>
        <pc:spChg chg="mod">
          <ac:chgData name="Kelly Stokes" userId="3e5c5154-569e-4d81-aa91-4f91841cdfa9" providerId="ADAL" clId="{FFD85D5F-BE1A-422A-8BE0-13B8613DEAD6}" dt="2023-02-13T14:33:44.291" v="151" actId="13926"/>
          <ac:spMkLst>
            <pc:docMk/>
            <pc:sldMk cId="2107087791" sldId="2639"/>
            <ac:spMk id="2" creationId="{52DA34BA-82FC-47C5-BCE1-BB65E08B92A1}"/>
          </ac:spMkLst>
        </pc:spChg>
      </pc:sldChg>
      <pc:sldChg chg="modSp add mod">
        <pc:chgData name="Kelly Stokes" userId="3e5c5154-569e-4d81-aa91-4f91841cdfa9" providerId="ADAL" clId="{FFD85D5F-BE1A-422A-8BE0-13B8613DEAD6}" dt="2023-02-13T14:34:30.035" v="166" actId="13926"/>
        <pc:sldMkLst>
          <pc:docMk/>
          <pc:sldMk cId="2103081145" sldId="2640"/>
        </pc:sldMkLst>
        <pc:spChg chg="mod">
          <ac:chgData name="Kelly Stokes" userId="3e5c5154-569e-4d81-aa91-4f91841cdfa9" providerId="ADAL" clId="{FFD85D5F-BE1A-422A-8BE0-13B8613DEAD6}" dt="2023-02-13T14:34:30.035" v="166" actId="13926"/>
          <ac:spMkLst>
            <pc:docMk/>
            <pc:sldMk cId="2103081145" sldId="2640"/>
            <ac:spMk id="2" creationId="{52DA34BA-82FC-47C5-BCE1-BB65E08B92A1}"/>
          </ac:spMkLst>
        </pc:spChg>
      </pc:sldChg>
      <pc:sldChg chg="modSp add mod">
        <pc:chgData name="Kelly Stokes" userId="3e5c5154-569e-4d81-aa91-4f91841cdfa9" providerId="ADAL" clId="{FFD85D5F-BE1A-422A-8BE0-13B8613DEAD6}" dt="2023-02-13T14:35:38.505" v="247" actId="20577"/>
        <pc:sldMkLst>
          <pc:docMk/>
          <pc:sldMk cId="3982583454" sldId="2641"/>
        </pc:sldMkLst>
        <pc:spChg chg="mod">
          <ac:chgData name="Kelly Stokes" userId="3e5c5154-569e-4d81-aa91-4f91841cdfa9" providerId="ADAL" clId="{FFD85D5F-BE1A-422A-8BE0-13B8613DEAD6}" dt="2023-02-13T14:35:38.505" v="247" actId="20577"/>
          <ac:spMkLst>
            <pc:docMk/>
            <pc:sldMk cId="3982583454" sldId="2641"/>
            <ac:spMk id="2" creationId="{52DA34BA-82FC-47C5-BCE1-BB65E08B92A1}"/>
          </ac:spMkLst>
        </pc:spChg>
      </pc:sldChg>
      <pc:sldChg chg="modSp add mod">
        <pc:chgData name="Kelly Stokes" userId="3e5c5154-569e-4d81-aa91-4f91841cdfa9" providerId="ADAL" clId="{FFD85D5F-BE1A-422A-8BE0-13B8613DEAD6}" dt="2023-02-13T14:35:15.713" v="223" actId="13926"/>
        <pc:sldMkLst>
          <pc:docMk/>
          <pc:sldMk cId="1861600694" sldId="2642"/>
        </pc:sldMkLst>
        <pc:spChg chg="mod">
          <ac:chgData name="Kelly Stokes" userId="3e5c5154-569e-4d81-aa91-4f91841cdfa9" providerId="ADAL" clId="{FFD85D5F-BE1A-422A-8BE0-13B8613DEAD6}" dt="2023-02-13T14:35:15.713" v="223" actId="13926"/>
          <ac:spMkLst>
            <pc:docMk/>
            <pc:sldMk cId="1861600694" sldId="2642"/>
            <ac:spMk id="2" creationId="{52DA34BA-82FC-47C5-BCE1-BB65E08B92A1}"/>
          </ac:spMkLst>
        </pc:spChg>
      </pc:sldChg>
      <pc:sldChg chg="modSp add mod">
        <pc:chgData name="Kelly Stokes" userId="3e5c5154-569e-4d81-aa91-4f91841cdfa9" providerId="ADAL" clId="{FFD85D5F-BE1A-422A-8BE0-13B8613DEAD6}" dt="2023-02-13T14:35:20.524" v="224" actId="13926"/>
        <pc:sldMkLst>
          <pc:docMk/>
          <pc:sldMk cId="2829131326" sldId="2643"/>
        </pc:sldMkLst>
        <pc:spChg chg="mod">
          <ac:chgData name="Kelly Stokes" userId="3e5c5154-569e-4d81-aa91-4f91841cdfa9" providerId="ADAL" clId="{FFD85D5F-BE1A-422A-8BE0-13B8613DEAD6}" dt="2023-02-13T14:35:20.524" v="224" actId="13926"/>
          <ac:spMkLst>
            <pc:docMk/>
            <pc:sldMk cId="2829131326" sldId="2643"/>
            <ac:spMk id="2" creationId="{52DA34BA-82FC-47C5-BCE1-BB65E08B92A1}"/>
          </ac:spMkLst>
        </pc:spChg>
      </pc:sldChg>
      <pc:sldChg chg="modSp add mod">
        <pc:chgData name="Kelly Stokes" userId="3e5c5154-569e-4d81-aa91-4f91841cdfa9" providerId="ADAL" clId="{FFD85D5F-BE1A-422A-8BE0-13B8613DEAD6}" dt="2023-02-13T14:36:21.040" v="255" actId="13926"/>
        <pc:sldMkLst>
          <pc:docMk/>
          <pc:sldMk cId="2352815434" sldId="2644"/>
        </pc:sldMkLst>
        <pc:spChg chg="mod">
          <ac:chgData name="Kelly Stokes" userId="3e5c5154-569e-4d81-aa91-4f91841cdfa9" providerId="ADAL" clId="{FFD85D5F-BE1A-422A-8BE0-13B8613DEAD6}" dt="2023-02-13T14:36:21.040" v="255" actId="13926"/>
          <ac:spMkLst>
            <pc:docMk/>
            <pc:sldMk cId="2352815434" sldId="2644"/>
            <ac:spMk id="2" creationId="{52DA34BA-82FC-47C5-BCE1-BB65E08B92A1}"/>
          </ac:spMkLst>
        </pc:spChg>
      </pc:sldChg>
      <pc:sldChg chg="modSp add mod">
        <pc:chgData name="Kelly Stokes" userId="3e5c5154-569e-4d81-aa91-4f91841cdfa9" providerId="ADAL" clId="{FFD85D5F-BE1A-422A-8BE0-13B8613DEAD6}" dt="2023-02-13T14:36:51.887" v="266" actId="13926"/>
        <pc:sldMkLst>
          <pc:docMk/>
          <pc:sldMk cId="538766721" sldId="2645"/>
        </pc:sldMkLst>
        <pc:spChg chg="mod">
          <ac:chgData name="Kelly Stokes" userId="3e5c5154-569e-4d81-aa91-4f91841cdfa9" providerId="ADAL" clId="{FFD85D5F-BE1A-422A-8BE0-13B8613DEAD6}" dt="2023-02-13T14:36:51.887" v="266" actId="13926"/>
          <ac:spMkLst>
            <pc:docMk/>
            <pc:sldMk cId="538766721" sldId="2645"/>
            <ac:spMk id="2" creationId="{52DA34BA-82FC-47C5-BCE1-BB65E08B92A1}"/>
          </ac:spMkLst>
        </pc:spChg>
      </pc:sldChg>
      <pc:sldChg chg="modSp add mod">
        <pc:chgData name="Kelly Stokes" userId="3e5c5154-569e-4d81-aa91-4f91841cdfa9" providerId="ADAL" clId="{FFD85D5F-BE1A-422A-8BE0-13B8613DEAD6}" dt="2023-02-13T14:38:21.021" v="411" actId="20577"/>
        <pc:sldMkLst>
          <pc:docMk/>
          <pc:sldMk cId="1577480649" sldId="2646"/>
        </pc:sldMkLst>
        <pc:spChg chg="mod">
          <ac:chgData name="Kelly Stokes" userId="3e5c5154-569e-4d81-aa91-4f91841cdfa9" providerId="ADAL" clId="{FFD85D5F-BE1A-422A-8BE0-13B8613DEAD6}" dt="2023-02-13T14:38:21.021" v="411" actId="20577"/>
          <ac:spMkLst>
            <pc:docMk/>
            <pc:sldMk cId="1577480649" sldId="2646"/>
            <ac:spMk id="2" creationId="{52DA34BA-82FC-47C5-BCE1-BB65E08B92A1}"/>
          </ac:spMkLst>
        </pc:spChg>
      </pc:sldChg>
      <pc:sldChg chg="modSp add mod">
        <pc:chgData name="Kelly Stokes" userId="3e5c5154-569e-4d81-aa91-4f91841cdfa9" providerId="ADAL" clId="{FFD85D5F-BE1A-422A-8BE0-13B8613DEAD6}" dt="2023-02-13T14:37:57.654" v="383" actId="20577"/>
        <pc:sldMkLst>
          <pc:docMk/>
          <pc:sldMk cId="3181042171" sldId="2647"/>
        </pc:sldMkLst>
        <pc:spChg chg="mod">
          <ac:chgData name="Kelly Stokes" userId="3e5c5154-569e-4d81-aa91-4f91841cdfa9" providerId="ADAL" clId="{FFD85D5F-BE1A-422A-8BE0-13B8613DEAD6}" dt="2023-02-13T14:37:57.654" v="383" actId="20577"/>
          <ac:spMkLst>
            <pc:docMk/>
            <pc:sldMk cId="3181042171" sldId="2647"/>
            <ac:spMk id="2" creationId="{52DA34BA-82FC-47C5-BCE1-BB65E08B92A1}"/>
          </ac:spMkLst>
        </pc:spChg>
      </pc:sldChg>
      <pc:sldChg chg="modSp add mod">
        <pc:chgData name="Kelly Stokes" userId="3e5c5154-569e-4d81-aa91-4f91841cdfa9" providerId="ADAL" clId="{FFD85D5F-BE1A-422A-8BE0-13B8613DEAD6}" dt="2023-02-13T14:37:18.117" v="306" actId="20577"/>
        <pc:sldMkLst>
          <pc:docMk/>
          <pc:sldMk cId="2847117356" sldId="2648"/>
        </pc:sldMkLst>
        <pc:spChg chg="mod">
          <ac:chgData name="Kelly Stokes" userId="3e5c5154-569e-4d81-aa91-4f91841cdfa9" providerId="ADAL" clId="{FFD85D5F-BE1A-422A-8BE0-13B8613DEAD6}" dt="2023-02-13T14:37:18.117" v="306" actId="20577"/>
          <ac:spMkLst>
            <pc:docMk/>
            <pc:sldMk cId="2847117356" sldId="2648"/>
            <ac:spMk id="2" creationId="{52DA34BA-82FC-47C5-BCE1-BB65E08B92A1}"/>
          </ac:spMkLst>
        </pc:spChg>
      </pc:sldChg>
      <pc:sldChg chg="modSp add mod">
        <pc:chgData name="Kelly Stokes" userId="3e5c5154-569e-4d81-aa91-4f91841cdfa9" providerId="ADAL" clId="{FFD85D5F-BE1A-422A-8BE0-13B8613DEAD6}" dt="2023-02-13T14:39:24.692" v="432" actId="13926"/>
        <pc:sldMkLst>
          <pc:docMk/>
          <pc:sldMk cId="4247156477" sldId="2649"/>
        </pc:sldMkLst>
        <pc:spChg chg="mod">
          <ac:chgData name="Kelly Stokes" userId="3e5c5154-569e-4d81-aa91-4f91841cdfa9" providerId="ADAL" clId="{FFD85D5F-BE1A-422A-8BE0-13B8613DEAD6}" dt="2023-02-13T14:39:24.692" v="432" actId="13926"/>
          <ac:spMkLst>
            <pc:docMk/>
            <pc:sldMk cId="4247156477" sldId="2649"/>
            <ac:spMk id="2" creationId="{52DA34BA-82FC-47C5-BCE1-BB65E08B92A1}"/>
          </ac:spMkLst>
        </pc:spChg>
      </pc:sldChg>
      <pc:sldChg chg="modSp add mod">
        <pc:chgData name="Kelly Stokes" userId="3e5c5154-569e-4d81-aa91-4f91841cdfa9" providerId="ADAL" clId="{FFD85D5F-BE1A-422A-8BE0-13B8613DEAD6}" dt="2023-02-13T14:40:48.704" v="546" actId="20577"/>
        <pc:sldMkLst>
          <pc:docMk/>
          <pc:sldMk cId="2288019157" sldId="2650"/>
        </pc:sldMkLst>
        <pc:spChg chg="mod">
          <ac:chgData name="Kelly Stokes" userId="3e5c5154-569e-4d81-aa91-4f91841cdfa9" providerId="ADAL" clId="{FFD85D5F-BE1A-422A-8BE0-13B8613DEAD6}" dt="2023-02-13T14:40:48.704" v="546" actId="20577"/>
          <ac:spMkLst>
            <pc:docMk/>
            <pc:sldMk cId="2288019157" sldId="2650"/>
            <ac:spMk id="2" creationId="{52DA34BA-82FC-47C5-BCE1-BB65E08B92A1}"/>
          </ac:spMkLst>
        </pc:spChg>
      </pc:sldChg>
      <pc:sldChg chg="modSp add mod">
        <pc:chgData name="Kelly Stokes" userId="3e5c5154-569e-4d81-aa91-4f91841cdfa9" providerId="ADAL" clId="{FFD85D5F-BE1A-422A-8BE0-13B8613DEAD6}" dt="2023-02-13T14:40:15.594" v="516" actId="20577"/>
        <pc:sldMkLst>
          <pc:docMk/>
          <pc:sldMk cId="4113444197" sldId="2651"/>
        </pc:sldMkLst>
        <pc:spChg chg="mod">
          <ac:chgData name="Kelly Stokes" userId="3e5c5154-569e-4d81-aa91-4f91841cdfa9" providerId="ADAL" clId="{FFD85D5F-BE1A-422A-8BE0-13B8613DEAD6}" dt="2023-02-13T14:40:15.594" v="516" actId="20577"/>
          <ac:spMkLst>
            <pc:docMk/>
            <pc:sldMk cId="4113444197" sldId="2651"/>
            <ac:spMk id="2" creationId="{52DA34BA-82FC-47C5-BCE1-BB65E08B92A1}"/>
          </ac:spMkLst>
        </pc:spChg>
      </pc:sldChg>
      <pc:sldChg chg="modSp add mod">
        <pc:chgData name="Kelly Stokes" userId="3e5c5154-569e-4d81-aa91-4f91841cdfa9" providerId="ADAL" clId="{FFD85D5F-BE1A-422A-8BE0-13B8613DEAD6}" dt="2023-02-13T14:39:54.475" v="469" actId="13926"/>
        <pc:sldMkLst>
          <pc:docMk/>
          <pc:sldMk cId="279908419" sldId="2652"/>
        </pc:sldMkLst>
        <pc:spChg chg="mod">
          <ac:chgData name="Kelly Stokes" userId="3e5c5154-569e-4d81-aa91-4f91841cdfa9" providerId="ADAL" clId="{FFD85D5F-BE1A-422A-8BE0-13B8613DEAD6}" dt="2023-02-13T14:39:54.475" v="469" actId="13926"/>
          <ac:spMkLst>
            <pc:docMk/>
            <pc:sldMk cId="279908419" sldId="2652"/>
            <ac:spMk id="2" creationId="{52DA34BA-82FC-47C5-BCE1-BB65E08B92A1}"/>
          </ac:spMkLst>
        </pc:spChg>
      </pc:sldChg>
      <pc:sldChg chg="add">
        <pc:chgData name="Kelly Stokes" userId="3e5c5154-569e-4d81-aa91-4f91841cdfa9" providerId="ADAL" clId="{FFD85D5F-BE1A-422A-8BE0-13B8613DEAD6}" dt="2023-02-13T14:39:34.423" v="436" actId="2890"/>
        <pc:sldMkLst>
          <pc:docMk/>
          <pc:sldMk cId="1578890982" sldId="2653"/>
        </pc:sldMkLst>
      </pc:sldChg>
      <pc:sldChg chg="modSp add mod">
        <pc:chgData name="Kelly Stokes" userId="3e5c5154-569e-4d81-aa91-4f91841cdfa9" providerId="ADAL" clId="{FFD85D5F-BE1A-422A-8BE0-13B8613DEAD6}" dt="2023-02-13T14:41:52.537" v="564" actId="13926"/>
        <pc:sldMkLst>
          <pc:docMk/>
          <pc:sldMk cId="1597163830" sldId="2654"/>
        </pc:sldMkLst>
        <pc:spChg chg="mod">
          <ac:chgData name="Kelly Stokes" userId="3e5c5154-569e-4d81-aa91-4f91841cdfa9" providerId="ADAL" clId="{FFD85D5F-BE1A-422A-8BE0-13B8613DEAD6}" dt="2023-02-13T14:41:52.537" v="564" actId="13926"/>
          <ac:spMkLst>
            <pc:docMk/>
            <pc:sldMk cId="1597163830" sldId="2654"/>
            <ac:spMk id="2" creationId="{52DA34BA-82FC-47C5-BCE1-BB65E08B92A1}"/>
          </ac:spMkLst>
        </pc:spChg>
      </pc:sldChg>
      <pc:sldChg chg="modSp add del mod">
        <pc:chgData name="Kelly Stokes" userId="3e5c5154-569e-4d81-aa91-4f91841cdfa9" providerId="ADAL" clId="{FFD85D5F-BE1A-422A-8BE0-13B8613DEAD6}" dt="2023-02-13T14:42:07.606" v="569" actId="2696"/>
        <pc:sldMkLst>
          <pc:docMk/>
          <pc:sldMk cId="3222787241" sldId="2655"/>
        </pc:sldMkLst>
        <pc:spChg chg="mod">
          <ac:chgData name="Kelly Stokes" userId="3e5c5154-569e-4d81-aa91-4f91841cdfa9" providerId="ADAL" clId="{FFD85D5F-BE1A-422A-8BE0-13B8613DEAD6}" dt="2023-02-13T14:42:02.822" v="567" actId="13926"/>
          <ac:spMkLst>
            <pc:docMk/>
            <pc:sldMk cId="3222787241" sldId="2655"/>
            <ac:spMk id="2" creationId="{52DA34BA-82FC-47C5-BCE1-BB65E08B92A1}"/>
          </ac:spMkLst>
        </pc:spChg>
      </pc:sldChg>
      <pc:sldChg chg="modSp add mod">
        <pc:chgData name="Kelly Stokes" userId="3e5c5154-569e-4d81-aa91-4f91841cdfa9" providerId="ADAL" clId="{FFD85D5F-BE1A-422A-8BE0-13B8613DEAD6}" dt="2023-02-13T14:43:11.055" v="702" actId="313"/>
        <pc:sldMkLst>
          <pc:docMk/>
          <pc:sldMk cId="120362723" sldId="2656"/>
        </pc:sldMkLst>
        <pc:spChg chg="mod">
          <ac:chgData name="Kelly Stokes" userId="3e5c5154-569e-4d81-aa91-4f91841cdfa9" providerId="ADAL" clId="{FFD85D5F-BE1A-422A-8BE0-13B8613DEAD6}" dt="2023-02-13T14:43:11.055" v="702" actId="313"/>
          <ac:spMkLst>
            <pc:docMk/>
            <pc:sldMk cId="120362723" sldId="2656"/>
            <ac:spMk id="2" creationId="{52DA34BA-82FC-47C5-BCE1-BB65E08B92A1}"/>
          </ac:spMkLst>
        </pc:spChg>
      </pc:sldChg>
      <pc:sldChg chg="modSp add mod">
        <pc:chgData name="Kelly Stokes" userId="3e5c5154-569e-4d81-aa91-4f91841cdfa9" providerId="ADAL" clId="{FFD85D5F-BE1A-422A-8BE0-13B8613DEAD6}" dt="2023-02-13T14:42:53.259" v="663" actId="20577"/>
        <pc:sldMkLst>
          <pc:docMk/>
          <pc:sldMk cId="2359329605" sldId="2657"/>
        </pc:sldMkLst>
        <pc:spChg chg="mod">
          <ac:chgData name="Kelly Stokes" userId="3e5c5154-569e-4d81-aa91-4f91841cdfa9" providerId="ADAL" clId="{FFD85D5F-BE1A-422A-8BE0-13B8613DEAD6}" dt="2023-02-13T14:42:53.259" v="663" actId="20577"/>
          <ac:spMkLst>
            <pc:docMk/>
            <pc:sldMk cId="2359329605" sldId="2657"/>
            <ac:spMk id="2" creationId="{52DA34BA-82FC-47C5-BCE1-BB65E08B92A1}"/>
          </ac:spMkLst>
        </pc:spChg>
      </pc:sldChg>
      <pc:sldChg chg="modSp add mod">
        <pc:chgData name="Kelly Stokes" userId="3e5c5154-569e-4d81-aa91-4f91841cdfa9" providerId="ADAL" clId="{FFD85D5F-BE1A-422A-8BE0-13B8613DEAD6}" dt="2023-02-13T14:42:27.424" v="602" actId="313"/>
        <pc:sldMkLst>
          <pc:docMk/>
          <pc:sldMk cId="1708887721" sldId="2658"/>
        </pc:sldMkLst>
        <pc:spChg chg="mod">
          <ac:chgData name="Kelly Stokes" userId="3e5c5154-569e-4d81-aa91-4f91841cdfa9" providerId="ADAL" clId="{FFD85D5F-BE1A-422A-8BE0-13B8613DEAD6}" dt="2023-02-13T14:42:27.424" v="602" actId="313"/>
          <ac:spMkLst>
            <pc:docMk/>
            <pc:sldMk cId="1708887721" sldId="2658"/>
            <ac:spMk id="2" creationId="{52DA34BA-82FC-47C5-BCE1-BB65E08B92A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13/02/2023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167</a:t>
            </a:fld>
            <a:endParaRPr lang="en-GB"/>
          </a:p>
        </p:txBody>
      </p:sp>
    </p:spTree>
    <p:extLst>
      <p:ext uri="{BB962C8B-B14F-4D97-AF65-F5344CB8AC3E}">
        <p14:creationId xmlns:p14="http://schemas.microsoft.com/office/powerpoint/2010/main" val="246506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170</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172</a:t>
            </a:fld>
            <a:endParaRPr lang="en-GB" dirty="0"/>
          </a:p>
        </p:txBody>
      </p:sp>
    </p:spTree>
    <p:extLst>
      <p:ext uri="{BB962C8B-B14F-4D97-AF65-F5344CB8AC3E}">
        <p14:creationId xmlns:p14="http://schemas.microsoft.com/office/powerpoint/2010/main" val="186573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6741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206578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131</a:t>
            </a:fld>
            <a:endParaRPr lang="en-GB" dirty="0"/>
          </a:p>
        </p:txBody>
      </p:sp>
    </p:spTree>
    <p:extLst>
      <p:ext uri="{BB962C8B-B14F-4D97-AF65-F5344CB8AC3E}">
        <p14:creationId xmlns:p14="http://schemas.microsoft.com/office/powerpoint/2010/main" val="186573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13/02/2023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13/02/2023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Y3</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2</a:t>
            </a:r>
          </a:p>
          <a:p>
            <a:r>
              <a:rPr lang="en-GB" dirty="0">
                <a:latin typeface="Twinkl Cursive Looped" panose="02000000000000000000" pitchFamily="2" charset="0"/>
              </a:rPr>
              <a:t>Week 6</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10537258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2558616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62478" y="3929911"/>
            <a:ext cx="10515600" cy="1481650"/>
          </a:xfrm>
        </p:spPr>
        <p:txBody>
          <a:bodyPr>
            <a:normAutofit fontScale="90000"/>
          </a:bodyPr>
          <a:lstStyle/>
          <a:p>
            <a:pPr algn="ctr"/>
            <a:r>
              <a:rPr lang="en-GB" dirty="0">
                <a:latin typeface="Twinkl Cursive Looped" panose="02000000000000000000" pitchFamily="2" charset="0"/>
              </a:rPr>
              <a:t>Words ending in -</a:t>
            </a:r>
            <a:r>
              <a:rPr lang="en-GB" dirty="0" err="1">
                <a:latin typeface="Twinkl Cursive Looped" panose="02000000000000000000" pitchFamily="2" charset="0"/>
              </a:rPr>
              <a:t>ary</a:t>
            </a:r>
            <a:r>
              <a:rPr lang="en-GB" dirty="0">
                <a:latin typeface="Twinkl Cursive Looped" panose="02000000000000000000" pitchFamily="2" charset="0"/>
              </a:rPr>
              <a:t> can be nouns, adjectives or both.</a:t>
            </a:r>
          </a:p>
        </p:txBody>
      </p:sp>
    </p:spTree>
    <p:extLst>
      <p:ext uri="{BB962C8B-B14F-4D97-AF65-F5344CB8AC3E}">
        <p14:creationId xmlns:p14="http://schemas.microsoft.com/office/powerpoint/2010/main" val="36721780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429000"/>
            <a:ext cx="12061371" cy="1481650"/>
          </a:xfrm>
        </p:spPr>
        <p:txBody>
          <a:bodyPr>
            <a:normAutofit fontScale="90000"/>
          </a:bodyPr>
          <a:lstStyle/>
          <a:p>
            <a:pPr algn="ctr"/>
            <a:r>
              <a:rPr lang="en-GB" dirty="0">
                <a:latin typeface="Twinkl Cursive Looped" panose="02000000000000000000" pitchFamily="2" charset="0"/>
              </a:rPr>
              <a:t>If the part of the word before the ending isn’t a recognisable English word in itself, then it’s often the case that the ending will be -</a:t>
            </a:r>
            <a:r>
              <a:rPr lang="en-GB" dirty="0" err="1">
                <a:latin typeface="Twinkl Cursive Looped" panose="02000000000000000000" pitchFamily="2" charset="0"/>
              </a:rPr>
              <a:t>ary</a:t>
            </a:r>
            <a:r>
              <a:rPr lang="en-GB" dirty="0">
                <a:latin typeface="Twinkl Cursive Looped" panose="02000000000000000000" pitchFamily="2" charset="0"/>
              </a:rPr>
              <a:t> </a:t>
            </a:r>
          </a:p>
        </p:txBody>
      </p:sp>
    </p:spTree>
    <p:extLst>
      <p:ext uri="{BB962C8B-B14F-4D97-AF65-F5344CB8AC3E}">
        <p14:creationId xmlns:p14="http://schemas.microsoft.com/office/powerpoint/2010/main" val="36889506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231740"/>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ary</a:t>
            </a:r>
            <a:endParaRPr lang="en-GB" dirty="0">
              <a:latin typeface="Twinkl Cursive Looped" panose="02000000000000000000" pitchFamily="2" charset="0"/>
            </a:endParaRPr>
          </a:p>
        </p:txBody>
      </p:sp>
    </p:spTree>
    <p:extLst>
      <p:ext uri="{BB962C8B-B14F-4D97-AF65-F5344CB8AC3E}">
        <p14:creationId xmlns:p14="http://schemas.microsoft.com/office/powerpoint/2010/main" val="12249871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library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110343"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descr="Library Studying Stock Illustrations – 48,683 Library Studying Stock  Illustrations, Vectors &amp; Clipart - Dreamstime">
            <a:extLst>
              <a:ext uri="{FF2B5EF4-FFF2-40B4-BE49-F238E27FC236}">
                <a16:creationId xmlns:a16="http://schemas.microsoft.com/office/drawing/2014/main" id="{7791E387-9E1B-DA0E-760B-F39D8E8F3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43474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February</a:t>
            </a:r>
          </a:p>
        </p:txBody>
      </p:sp>
      <p:sp>
        <p:nvSpPr>
          <p:cNvPr id="3" name="Rectangle 2">
            <a:extLst>
              <a:ext uri="{FF2B5EF4-FFF2-40B4-BE49-F238E27FC236}">
                <a16:creationId xmlns:a16="http://schemas.microsoft.com/office/drawing/2014/main" id="{13BB5EC0-7A96-4D29-A835-6FAE896C31A4}"/>
              </a:ext>
            </a:extLst>
          </p:cNvPr>
          <p:cNvSpPr/>
          <p:nvPr/>
        </p:nvSpPr>
        <p:spPr>
          <a:xfrm>
            <a:off x="6809015" y="3608614"/>
            <a:ext cx="1126672"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466" name="Picture 2">
            <a:extLst>
              <a:ext uri="{FF2B5EF4-FFF2-40B4-BE49-F238E27FC236}">
                <a16:creationId xmlns:a16="http://schemas.microsoft.com/office/drawing/2014/main" id="{2E4BB0D3-0F7E-4882-1312-FBFD28241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5" y="340860"/>
            <a:ext cx="20193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6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dictionary </a:t>
            </a:r>
          </a:p>
        </p:txBody>
      </p:sp>
      <p:sp>
        <p:nvSpPr>
          <p:cNvPr id="3" name="Rectangle 2">
            <a:extLst>
              <a:ext uri="{FF2B5EF4-FFF2-40B4-BE49-F238E27FC236}">
                <a16:creationId xmlns:a16="http://schemas.microsoft.com/office/drawing/2014/main" id="{0366E0B6-702E-4814-82C6-08CA2D13F3C9}"/>
              </a:ext>
            </a:extLst>
          </p:cNvPr>
          <p:cNvSpPr/>
          <p:nvPr/>
        </p:nvSpPr>
        <p:spPr>
          <a:xfrm>
            <a:off x="6678386" y="3657599"/>
            <a:ext cx="1126671"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Dictionary.com Picture Dictionary Definition Clip Art, PNG, 512x512px,  Dictionary, Blue, Brand, Definition, Dictionarycom Download Free">
            <a:extLst>
              <a:ext uri="{FF2B5EF4-FFF2-40B4-BE49-F238E27FC236}">
                <a16:creationId xmlns:a16="http://schemas.microsoft.com/office/drawing/2014/main" id="{0B764021-7781-9F48-F698-E99650E84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708" y="251052"/>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03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library</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13633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3318570"/>
            <a:ext cx="11789909" cy="3539430"/>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building or room containing collections of books, periodicals, and sometimes films and recorded music for use or borrowing by the public or the members of an institution</a:t>
            </a:r>
            <a:endParaRPr lang="en-GB" sz="1400" dirty="0"/>
          </a:p>
        </p:txBody>
      </p:sp>
      <p:pic>
        <p:nvPicPr>
          <p:cNvPr id="6" name="Picture 6" descr="Library Studying Stock Illustrations – 48,683 Library Studying Stock  Illustrations, Vectors &amp; Clipart - Dreamstime">
            <a:extLst>
              <a:ext uri="{FF2B5EF4-FFF2-40B4-BE49-F238E27FC236}">
                <a16:creationId xmlns:a16="http://schemas.microsoft.com/office/drawing/2014/main" id="{CFC4C4C9-FED8-0110-4425-BFA23117E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86" y="23671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4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February</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0" y="225742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second month of the year, in the northern hemisphere usually considered the last month of winter</a:t>
            </a:r>
            <a:endParaRPr lang="en-GB" sz="1400" dirty="0"/>
          </a:p>
        </p:txBody>
      </p:sp>
      <p:pic>
        <p:nvPicPr>
          <p:cNvPr id="3" name="Picture 2">
            <a:extLst>
              <a:ext uri="{FF2B5EF4-FFF2-40B4-BE49-F238E27FC236}">
                <a16:creationId xmlns:a16="http://schemas.microsoft.com/office/drawing/2014/main" id="{7B31CCEA-425C-50E8-6D99-167864B75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3" y="0"/>
            <a:ext cx="20193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dictionary</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0" y="187912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2833617"/>
            <a:ext cx="11789909" cy="4216539"/>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book or electronic resource that lists the words of a language (typically in alphabetical order) and gives their meaning, or gives the equivalent words in a different language, often also providing information about pronunciation, origin, and usage</a:t>
            </a:r>
            <a:endParaRPr lang="en-GB" sz="1400" dirty="0"/>
          </a:p>
        </p:txBody>
      </p:sp>
      <p:pic>
        <p:nvPicPr>
          <p:cNvPr id="6" name="Picture 6" descr="Dictionary.com Picture Dictionary Definition Clip Art, PNG, 512x512px,  Dictionary, Blue, Brand, Definition, Dictionarycom Download Free">
            <a:extLst>
              <a:ext uri="{FF2B5EF4-FFF2-40B4-BE49-F238E27FC236}">
                <a16:creationId xmlns:a16="http://schemas.microsoft.com/office/drawing/2014/main" id="{1F57CEAF-871F-66B3-0B80-EAFF5F32E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45" y="87001"/>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85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6803271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university library has a wide selection of books.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192486" y="2949432"/>
            <a:ext cx="2188028" cy="872218"/>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4208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Even in February the place is busy.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175906" y="3821650"/>
            <a:ext cx="2735038"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12331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The website gives access to an online dictionary.</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421086" y="3754718"/>
            <a:ext cx="3233057" cy="80775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58158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3000894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recent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having happened, begun, or been done not long ago; belonging to a past period comparatively close to the present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6" name="Picture 6" descr="Free Current Cliparts, Download Free Current Cliparts png images, Free  ClipArts on Clipart Library">
            <a:extLst>
              <a:ext uri="{FF2B5EF4-FFF2-40B4-BE49-F238E27FC236}">
                <a16:creationId xmlns:a16="http://schemas.microsoft.com/office/drawing/2014/main" id="{8A1E0B79-D85B-1BDC-190A-07DAE47D8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12" y="310243"/>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recent newsletter is on the website.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873829" y="2966525"/>
            <a:ext cx="1845128" cy="85512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69804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guide</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VERB</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show or indicate the way to someone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6" name="Picture 6" descr="Tour Guide Museum Clip Art - Tourist Guide Clipart - Free Transparent PNG  Clipart Images Download">
            <a:extLst>
              <a:ext uri="{FF2B5EF4-FFF2-40B4-BE49-F238E27FC236}">
                <a16:creationId xmlns:a16="http://schemas.microsoft.com/office/drawing/2014/main" id="{90B35F0B-9D33-F8D4-4F35-8FE4B9D82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92" y="310243"/>
            <a:ext cx="25050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6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 I will guide you to your seat in the theatre.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563589" y="2507273"/>
            <a:ext cx="1779812" cy="90828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42562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241227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7191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is added to an </a:t>
            </a:r>
            <a:br>
              <a:rPr lang="en-GB" dirty="0">
                <a:latin typeface="Twinkl Cursive Looped" panose="02000000000000000000" pitchFamily="2" charset="0"/>
              </a:rPr>
            </a:br>
            <a:r>
              <a:rPr lang="en-GB" dirty="0">
                <a:latin typeface="Twinkl Cursive Looped" panose="02000000000000000000" pitchFamily="2" charset="0"/>
              </a:rPr>
              <a:t>adjective to form an adverb.    The rules already learnt still apply.</a:t>
            </a:r>
            <a:br>
              <a:rPr lang="en-GB" dirty="0">
                <a:latin typeface="Twinkl Cursive Looped" panose="02000000000000000000" pitchFamily="2" charset="0"/>
              </a:rPr>
            </a:br>
            <a:r>
              <a:rPr lang="en-GB" dirty="0">
                <a:latin typeface="Twinkl Cursive Looped" panose="02000000000000000000" pitchFamily="2" charset="0"/>
              </a:rPr>
              <a:t>The suffix –</a:t>
            </a:r>
            <a:r>
              <a:rPr lang="en-GB" dirty="0" err="1">
                <a:latin typeface="Twinkl Cursive Looped" panose="02000000000000000000" pitchFamily="2" charset="0"/>
              </a:rPr>
              <a:t>ly</a:t>
            </a:r>
            <a:r>
              <a:rPr lang="en-GB" dirty="0">
                <a:latin typeface="Twinkl Cursive Looped" panose="02000000000000000000" pitchFamily="2" charset="0"/>
              </a:rPr>
              <a:t> starts with a consonant  letter, so it is added straight on to most root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301078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the resent month of </a:t>
            </a:r>
            <a:r>
              <a:rPr lang="en-GB" dirty="0" err="1">
                <a:latin typeface="Twinkl Cursive Looped" panose="02000000000000000000" pitchFamily="2" charset="0"/>
              </a:rPr>
              <a:t>Febuary</a:t>
            </a:r>
            <a:r>
              <a:rPr lang="en-GB" dirty="0">
                <a:latin typeface="Twinkl Cursive Looped" panose="02000000000000000000" pitchFamily="2" charset="0"/>
              </a:rPr>
              <a:t> someone had to </a:t>
            </a:r>
            <a:r>
              <a:rPr lang="en-GB" dirty="0" err="1">
                <a:latin typeface="Twinkl Cursive Looped" panose="02000000000000000000" pitchFamily="2" charset="0"/>
              </a:rPr>
              <a:t>gide</a:t>
            </a:r>
            <a:r>
              <a:rPr lang="en-GB" dirty="0">
                <a:latin typeface="Twinkl Cursive Looped" panose="02000000000000000000" pitchFamily="2" charset="0"/>
              </a:rPr>
              <a:t> me home when a road was closed unexpectedly.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9745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the </a:t>
            </a:r>
            <a:r>
              <a:rPr lang="en-GB" dirty="0">
                <a:highlight>
                  <a:srgbClr val="FFFF00"/>
                </a:highlight>
                <a:latin typeface="Twinkl Cursive Looped" panose="02000000000000000000" pitchFamily="2" charset="0"/>
              </a:rPr>
              <a:t>resent</a:t>
            </a:r>
            <a:r>
              <a:rPr lang="en-GB" dirty="0">
                <a:latin typeface="Twinkl Cursive Looped" panose="02000000000000000000" pitchFamily="2" charset="0"/>
              </a:rPr>
              <a:t> month of </a:t>
            </a:r>
            <a:r>
              <a:rPr lang="en-GB" dirty="0" err="1">
                <a:highlight>
                  <a:srgbClr val="FFFF00"/>
                </a:highlight>
                <a:latin typeface="Twinkl Cursive Looped" panose="02000000000000000000" pitchFamily="2" charset="0"/>
              </a:rPr>
              <a:t>Febuary</a:t>
            </a:r>
            <a:r>
              <a:rPr lang="en-GB" dirty="0">
                <a:latin typeface="Twinkl Cursive Looped" panose="02000000000000000000" pitchFamily="2" charset="0"/>
              </a:rPr>
              <a:t> someone had to </a:t>
            </a:r>
            <a:r>
              <a:rPr lang="en-GB" dirty="0" err="1">
                <a:highlight>
                  <a:srgbClr val="FFFF00"/>
                </a:highlight>
                <a:latin typeface="Twinkl Cursive Looped" panose="02000000000000000000" pitchFamily="2" charset="0"/>
              </a:rPr>
              <a:t>gide</a:t>
            </a:r>
            <a:r>
              <a:rPr lang="en-GB" dirty="0">
                <a:latin typeface="Twinkl Cursive Looped" panose="02000000000000000000" pitchFamily="2" charset="0"/>
              </a:rPr>
              <a:t> me home when a road was closed unexpectedly.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387667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the </a:t>
            </a:r>
            <a:r>
              <a:rPr lang="en-GB" dirty="0">
                <a:highlight>
                  <a:srgbClr val="FFFF00"/>
                </a:highlight>
                <a:latin typeface="Twinkl Cursive Looped" panose="02000000000000000000" pitchFamily="2" charset="0"/>
              </a:rPr>
              <a:t>resent</a:t>
            </a:r>
            <a:r>
              <a:rPr lang="en-GB" dirty="0">
                <a:latin typeface="Twinkl Cursive Looped" panose="02000000000000000000" pitchFamily="2" charset="0"/>
              </a:rPr>
              <a:t> month of </a:t>
            </a:r>
            <a:r>
              <a:rPr lang="en-GB" dirty="0" err="1">
                <a:latin typeface="Twinkl Cursive Looped" panose="02000000000000000000" pitchFamily="2" charset="0"/>
              </a:rPr>
              <a:t>Febuary</a:t>
            </a:r>
            <a:r>
              <a:rPr lang="en-GB" dirty="0">
                <a:latin typeface="Twinkl Cursive Looped" panose="02000000000000000000" pitchFamily="2" charset="0"/>
              </a:rPr>
              <a:t> someone had to </a:t>
            </a:r>
            <a:r>
              <a:rPr lang="en-GB" dirty="0" err="1">
                <a:latin typeface="Twinkl Cursive Looped" panose="02000000000000000000" pitchFamily="2" charset="0"/>
              </a:rPr>
              <a:t>gide</a:t>
            </a:r>
            <a:r>
              <a:rPr lang="en-GB" dirty="0">
                <a:latin typeface="Twinkl Cursive Looped" panose="02000000000000000000" pitchFamily="2" charset="0"/>
              </a:rPr>
              <a:t> me home when a road was closed unexpectedly.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recent – ‘c’ not ‘s’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71173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the resent month of </a:t>
            </a:r>
            <a:r>
              <a:rPr lang="en-GB" dirty="0" err="1">
                <a:highlight>
                  <a:srgbClr val="FFFF00"/>
                </a:highlight>
                <a:latin typeface="Twinkl Cursive Looped" panose="02000000000000000000" pitchFamily="2" charset="0"/>
              </a:rPr>
              <a:t>Febuary</a:t>
            </a:r>
            <a:r>
              <a:rPr lang="en-GB" dirty="0">
                <a:latin typeface="Twinkl Cursive Looped" panose="02000000000000000000" pitchFamily="2" charset="0"/>
              </a:rPr>
              <a:t> someone had to </a:t>
            </a:r>
            <a:r>
              <a:rPr lang="en-GB" dirty="0" err="1">
                <a:latin typeface="Twinkl Cursive Looped" panose="02000000000000000000" pitchFamily="2" charset="0"/>
              </a:rPr>
              <a:t>gide</a:t>
            </a:r>
            <a:r>
              <a:rPr lang="en-GB" dirty="0">
                <a:latin typeface="Twinkl Cursive Looped" panose="02000000000000000000" pitchFamily="2" charset="0"/>
              </a:rPr>
              <a:t> me home when a road was closed unexpectedly.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February – ‘r’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810421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the resent month of </a:t>
            </a:r>
            <a:r>
              <a:rPr lang="en-GB" dirty="0" err="1">
                <a:latin typeface="Twinkl Cursive Looped" panose="02000000000000000000" pitchFamily="2" charset="0"/>
              </a:rPr>
              <a:t>Febuary</a:t>
            </a:r>
            <a:r>
              <a:rPr lang="en-GB" dirty="0">
                <a:latin typeface="Twinkl Cursive Looped" panose="02000000000000000000" pitchFamily="2" charset="0"/>
              </a:rPr>
              <a:t> someone had to </a:t>
            </a:r>
            <a:r>
              <a:rPr lang="en-GB" dirty="0" err="1">
                <a:highlight>
                  <a:srgbClr val="FFFF00"/>
                </a:highlight>
                <a:latin typeface="Twinkl Cursive Looped" panose="02000000000000000000" pitchFamily="2" charset="0"/>
              </a:rPr>
              <a:t>gide</a:t>
            </a:r>
            <a:r>
              <a:rPr lang="en-GB" dirty="0">
                <a:latin typeface="Twinkl Cursive Looped" panose="02000000000000000000" pitchFamily="2" charset="0"/>
              </a:rPr>
              <a:t> me home when a road was closed unexpectedly.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guide – ‘u’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774806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In the </a:t>
            </a:r>
            <a:r>
              <a:rPr lang="en-GB" dirty="0">
                <a:highlight>
                  <a:srgbClr val="FFFF00"/>
                </a:highlight>
                <a:latin typeface="Twinkl Cursive Looped" panose="02000000000000000000" pitchFamily="2" charset="0"/>
              </a:rPr>
              <a:t>recent</a:t>
            </a:r>
            <a:r>
              <a:rPr lang="en-GB" dirty="0">
                <a:latin typeface="Twinkl Cursive Looped" panose="02000000000000000000" pitchFamily="2" charset="0"/>
              </a:rPr>
              <a:t> month of </a:t>
            </a:r>
            <a:r>
              <a:rPr lang="en-GB" dirty="0">
                <a:highlight>
                  <a:srgbClr val="FFFF00"/>
                </a:highlight>
                <a:latin typeface="Twinkl Cursive Looped" panose="02000000000000000000" pitchFamily="2" charset="0"/>
              </a:rPr>
              <a:t>February</a:t>
            </a:r>
            <a:r>
              <a:rPr lang="en-GB" dirty="0">
                <a:latin typeface="Twinkl Cursive Looped" panose="02000000000000000000" pitchFamily="2" charset="0"/>
              </a:rPr>
              <a:t> someone had to </a:t>
            </a:r>
            <a:r>
              <a:rPr lang="en-GB" dirty="0">
                <a:highlight>
                  <a:srgbClr val="FFFF00"/>
                </a:highlight>
                <a:latin typeface="Twinkl Cursive Looped" panose="02000000000000000000" pitchFamily="2" charset="0"/>
              </a:rPr>
              <a:t>guide</a:t>
            </a:r>
            <a:r>
              <a:rPr lang="en-GB" dirty="0">
                <a:latin typeface="Twinkl Cursive Looped" panose="02000000000000000000" pitchFamily="2" charset="0"/>
              </a:rPr>
              <a:t> me home when a road was closed unexpectedly.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528154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2</a:t>
            </a:r>
          </a:p>
          <a:p>
            <a:r>
              <a:rPr lang="en-GB" sz="7200" dirty="0">
                <a:latin typeface="Twinkl Cursive Looped" panose="02000000000000000000" pitchFamily="2" charset="0"/>
              </a:rPr>
              <a:t>Week 6 - Thursday</a:t>
            </a:r>
          </a:p>
          <a:p>
            <a:endParaRPr lang="en-GB" sz="7200" dirty="0"/>
          </a:p>
        </p:txBody>
      </p:sp>
    </p:spTree>
    <p:extLst>
      <p:ext uri="{BB962C8B-B14F-4D97-AF65-F5344CB8AC3E}">
        <p14:creationId xmlns:p14="http://schemas.microsoft.com/office/powerpoint/2010/main" val="19252833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E3324-E9D3-3590-884F-50A1E78C5BAD}"/>
              </a:ext>
            </a:extLst>
          </p:cNvPr>
          <p:cNvPicPr>
            <a:picLocks noChangeAspect="1"/>
          </p:cNvPicPr>
          <p:nvPr/>
        </p:nvPicPr>
        <p:blipFill rotWithShape="1">
          <a:blip r:embed="rId2"/>
          <a:srcRect l="15803" t="11648" r="15625" b="11171"/>
          <a:stretch/>
        </p:blipFill>
        <p:spPr>
          <a:xfrm>
            <a:off x="342899" y="130628"/>
            <a:ext cx="10597243" cy="6706067"/>
          </a:xfrm>
          <a:prstGeom prst="rect">
            <a:avLst/>
          </a:prstGeom>
        </p:spPr>
      </p:pic>
    </p:spTree>
    <p:extLst>
      <p:ext uri="{BB962C8B-B14F-4D97-AF65-F5344CB8AC3E}">
        <p14:creationId xmlns:p14="http://schemas.microsoft.com/office/powerpoint/2010/main" val="41455757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5501913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17719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kindly</a:t>
            </a:r>
          </a:p>
        </p:txBody>
      </p:sp>
      <p:sp>
        <p:nvSpPr>
          <p:cNvPr id="3" name="Rectangle 2">
            <a:extLst>
              <a:ext uri="{FF2B5EF4-FFF2-40B4-BE49-F238E27FC236}">
                <a16:creationId xmlns:a16="http://schemas.microsoft.com/office/drawing/2014/main" id="{13BB5EC0-7A96-4D29-A835-6FAE896C31A4}"/>
              </a:ext>
            </a:extLst>
          </p:cNvPr>
          <p:cNvSpPr/>
          <p:nvPr/>
        </p:nvSpPr>
        <p:spPr>
          <a:xfrm>
            <a:off x="6792685"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Image result for kindly clip art">
            <a:extLst>
              <a:ext uri="{FF2B5EF4-FFF2-40B4-BE49-F238E27FC236}">
                <a16:creationId xmlns:a16="http://schemas.microsoft.com/office/drawing/2014/main" id="{2988605B-242F-A28A-0520-B97E89905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66" y="710293"/>
            <a:ext cx="24479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5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VERB</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0C8D5CEC-22D5-D692-1E7B-97E70B38387D}"/>
              </a:ext>
            </a:extLst>
          </p:cNvPr>
          <p:cNvSpPr txBox="1"/>
          <p:nvPr/>
        </p:nvSpPr>
        <p:spPr>
          <a:xfrm>
            <a:off x="3975101" y="712023"/>
            <a:ext cx="6098720" cy="1200329"/>
          </a:xfrm>
          <a:prstGeom prst="rect">
            <a:avLst/>
          </a:prstGeom>
          <a:noFill/>
        </p:spPr>
        <p:txBody>
          <a:bodyPr wrap="square">
            <a:spAutoFit/>
          </a:bodyPr>
          <a:lstStyle/>
          <a:p>
            <a:r>
              <a:rPr lang="en-GB" sz="7200" dirty="0">
                <a:latin typeface="Twinkl Cursive Looped" panose="02000000000000000000" pitchFamily="2" charset="0"/>
              </a:rPr>
              <a:t>consider</a:t>
            </a:r>
            <a:endParaRPr lang="en-GB" sz="7200" dirty="0"/>
          </a:p>
        </p:txBody>
      </p:sp>
      <p:sp>
        <p:nvSpPr>
          <p:cNvPr id="9" name="Title 1">
            <a:extLst>
              <a:ext uri="{FF2B5EF4-FFF2-40B4-BE49-F238E27FC236}">
                <a16:creationId xmlns:a16="http://schemas.microsoft.com/office/drawing/2014/main" id="{C5FE1F5E-3B8C-4BB5-9338-0B13ED78A1AC}"/>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-think carefully about (something), typically before making a decision</a:t>
            </a:r>
            <a:endParaRPr lang="en-GB" i="1" dirty="0">
              <a:latin typeface="Twinkl Cursive Looped" panose="02000000000000000000" pitchFamily="2" charset="0"/>
            </a:endParaRPr>
          </a:p>
        </p:txBody>
      </p:sp>
      <p:pic>
        <p:nvPicPr>
          <p:cNvPr id="3" name="Picture 2" descr="Image result for difficult clipart">
            <a:extLst>
              <a:ext uri="{FF2B5EF4-FFF2-40B4-BE49-F238E27FC236}">
                <a16:creationId xmlns:a16="http://schemas.microsoft.com/office/drawing/2014/main" id="{787E292D-65B3-9B0F-085A-9FA41CE00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6" y="710293"/>
            <a:ext cx="12954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0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We need to consider how to move forward.</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C1CA8974-F9B7-7772-E584-DC86F493030F}"/>
              </a:ext>
            </a:extLst>
          </p:cNvPr>
          <p:cNvSpPr txBox="1">
            <a:spLocks/>
          </p:cNvSpPr>
          <p:nvPr/>
        </p:nvSpPr>
        <p:spPr>
          <a:xfrm>
            <a:off x="4627319" y="2891048"/>
            <a:ext cx="2411186" cy="806904"/>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8107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DETERMINER</a:t>
            </a:r>
            <a:endParaRPr lang="en-GB" i="1" dirty="0"/>
          </a:p>
        </p:txBody>
      </p:sp>
      <p:sp>
        <p:nvSpPr>
          <p:cNvPr id="3" name="TextBox 2">
            <a:extLst>
              <a:ext uri="{FF2B5EF4-FFF2-40B4-BE49-F238E27FC236}">
                <a16:creationId xmlns:a16="http://schemas.microsoft.com/office/drawing/2014/main" id="{CC12B0E5-210C-661F-27A6-F5452E3A8D3A}"/>
              </a:ext>
            </a:extLst>
          </p:cNvPr>
          <p:cNvSpPr txBox="1"/>
          <p:nvPr/>
        </p:nvSpPr>
        <p:spPr>
          <a:xfrm>
            <a:off x="3958772" y="1299852"/>
            <a:ext cx="6098720" cy="1200329"/>
          </a:xfrm>
          <a:prstGeom prst="rect">
            <a:avLst/>
          </a:prstGeom>
          <a:noFill/>
        </p:spPr>
        <p:txBody>
          <a:bodyPr wrap="square">
            <a:spAutoFit/>
          </a:bodyPr>
          <a:lstStyle/>
          <a:p>
            <a:r>
              <a:rPr lang="en-GB" sz="7200" dirty="0">
                <a:latin typeface="Twinkl Cursive Looped" panose="02000000000000000000" pitchFamily="2" charset="0"/>
              </a:rPr>
              <a:t>enough</a:t>
            </a:r>
            <a:endParaRPr lang="en-GB" sz="7200" dirty="0"/>
          </a:p>
        </p:txBody>
      </p:sp>
      <p:sp>
        <p:nvSpPr>
          <p:cNvPr id="5" name="Title 1">
            <a:extLst>
              <a:ext uri="{FF2B5EF4-FFF2-40B4-BE49-F238E27FC236}">
                <a16:creationId xmlns:a16="http://schemas.microsoft.com/office/drawing/2014/main" id="{097832BD-A3FF-0F89-484A-147FF2FE2C88}"/>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 as much or as many as required</a:t>
            </a:r>
            <a:endParaRPr lang="en-GB" i="1" dirty="0">
              <a:latin typeface="Twinkl Cursive Looped" panose="02000000000000000000" pitchFamily="2" charset="0"/>
            </a:endParaRPr>
          </a:p>
        </p:txBody>
      </p:sp>
      <p:pic>
        <p:nvPicPr>
          <p:cNvPr id="4" name="Picture 2" descr="Image result for enough food clipart">
            <a:extLst>
              <a:ext uri="{FF2B5EF4-FFF2-40B4-BE49-F238E27FC236}">
                <a16:creationId xmlns:a16="http://schemas.microsoft.com/office/drawing/2014/main" id="{4FAB0513-7655-64B0-1B47-F040A8DF9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59" y="400050"/>
            <a:ext cx="15716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6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t>I </a:t>
            </a:r>
            <a:r>
              <a:rPr lang="en-GB" dirty="0">
                <a:latin typeface="Twinkl Cursive Looped" panose="02000000000000000000" pitchFamily="2" charset="0"/>
              </a:rPr>
              <a:t>have had enough food for lunch. </a:t>
            </a:r>
            <a:br>
              <a:rPr lang="en-GB" dirty="0"/>
            </a:br>
            <a:endParaRPr lang="en-GB" i="1" dirty="0"/>
          </a:p>
        </p:txBody>
      </p:sp>
      <p:sp>
        <p:nvSpPr>
          <p:cNvPr id="3" name="Title 1">
            <a:extLst>
              <a:ext uri="{FF2B5EF4-FFF2-40B4-BE49-F238E27FC236}">
                <a16:creationId xmlns:a16="http://schemas.microsoft.com/office/drawing/2014/main" id="{EFF9D18E-1098-AE2A-AC4F-A4E3885841E6}"/>
              </a:ext>
            </a:extLst>
          </p:cNvPr>
          <p:cNvSpPr txBox="1">
            <a:spLocks/>
          </p:cNvSpPr>
          <p:nvPr/>
        </p:nvSpPr>
        <p:spPr>
          <a:xfrm>
            <a:off x="4317669" y="3080825"/>
            <a:ext cx="2149633" cy="78904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6816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233912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1837535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a:t>
            </a:r>
            <a:r>
              <a:rPr lang="en-GB" dirty="0" err="1">
                <a:latin typeface="Twinkl Cursive Looped" panose="02000000000000000000" pitchFamily="2" charset="0"/>
              </a:rPr>
              <a:t>ic</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a:t>
            </a:r>
            <a:r>
              <a:rPr lang="en-GB" dirty="0" err="1">
                <a:latin typeface="Twinkl Cursive Looped" panose="02000000000000000000" pitchFamily="2" charset="0"/>
              </a:rPr>
              <a:t>ic</a:t>
            </a:r>
            <a:r>
              <a:rPr lang="en-GB" dirty="0">
                <a:latin typeface="Twinkl Cursive Looped" panose="02000000000000000000" pitchFamily="2" charset="0"/>
              </a:rPr>
              <a:t> + ally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831397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al + </a:t>
            </a:r>
            <a:r>
              <a:rPr lang="en-GB" dirty="0" err="1">
                <a:latin typeface="Twinkl Cursive Looped" panose="02000000000000000000" pitchFamily="2" charset="0"/>
              </a:rPr>
              <a:t>ly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518930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basically</a:t>
            </a:r>
          </a:p>
        </p:txBody>
      </p:sp>
      <p:sp>
        <p:nvSpPr>
          <p:cNvPr id="3" name="Rectangle 2">
            <a:extLst>
              <a:ext uri="{FF2B5EF4-FFF2-40B4-BE49-F238E27FC236}">
                <a16:creationId xmlns:a16="http://schemas.microsoft.com/office/drawing/2014/main" id="{13BB5EC0-7A96-4D29-A835-6FAE896C31A4}"/>
              </a:ext>
            </a:extLst>
          </p:cNvPr>
          <p:cNvSpPr/>
          <p:nvPr/>
        </p:nvSpPr>
        <p:spPr>
          <a:xfrm>
            <a:off x="7249885"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706" name="Picture 2" descr="Image result for basically clipart">
            <a:extLst>
              <a:ext uri="{FF2B5EF4-FFF2-40B4-BE49-F238E27FC236}">
                <a16:creationId xmlns:a16="http://schemas.microsoft.com/office/drawing/2014/main" id="{8EB2739A-7112-D5EA-0C64-B7C92D041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57" y="465364"/>
            <a:ext cx="2057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frantically</a:t>
            </a:r>
          </a:p>
        </p:txBody>
      </p:sp>
      <p:sp>
        <p:nvSpPr>
          <p:cNvPr id="3" name="Rectangle 2">
            <a:extLst>
              <a:ext uri="{FF2B5EF4-FFF2-40B4-BE49-F238E27FC236}">
                <a16:creationId xmlns:a16="http://schemas.microsoft.com/office/drawing/2014/main" id="{0366E0B6-702E-4814-82C6-08CA2D13F3C9}"/>
              </a:ext>
            </a:extLst>
          </p:cNvPr>
          <p:cNvSpPr/>
          <p:nvPr/>
        </p:nvSpPr>
        <p:spPr>
          <a:xfrm>
            <a:off x="7200903" y="3690258"/>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730" name="Picture 2" descr="Image result for frantiically clipart">
            <a:extLst>
              <a:ext uri="{FF2B5EF4-FFF2-40B4-BE49-F238E27FC236}">
                <a16:creationId xmlns:a16="http://schemas.microsoft.com/office/drawing/2014/main" id="{1CB9E2A1-4428-47CA-4574-0957A342B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573541"/>
            <a:ext cx="24384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2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quickly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8"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Image result for quickly clip art">
            <a:extLst>
              <a:ext uri="{FF2B5EF4-FFF2-40B4-BE49-F238E27FC236}">
                <a16:creationId xmlns:a16="http://schemas.microsoft.com/office/drawing/2014/main" id="{3793124F-4299-BF8A-E5A7-936E6AB2C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1" y="840922"/>
            <a:ext cx="25431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dramatically</a:t>
            </a:r>
          </a:p>
        </p:txBody>
      </p:sp>
      <p:sp>
        <p:nvSpPr>
          <p:cNvPr id="3" name="Rectangle 2">
            <a:extLst>
              <a:ext uri="{FF2B5EF4-FFF2-40B4-BE49-F238E27FC236}">
                <a16:creationId xmlns:a16="http://schemas.microsoft.com/office/drawing/2014/main" id="{AF057B79-A2F9-8CC8-D246-FC14A4DA4D85}"/>
              </a:ext>
            </a:extLst>
          </p:cNvPr>
          <p:cNvSpPr/>
          <p:nvPr/>
        </p:nvSpPr>
        <p:spPr>
          <a:xfrm>
            <a:off x="7592786" y="3673932"/>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754" name="Picture 2" descr="Image result for dramatically clipart">
            <a:extLst>
              <a:ext uri="{FF2B5EF4-FFF2-40B4-BE49-F238E27FC236}">
                <a16:creationId xmlns:a16="http://schemas.microsoft.com/office/drawing/2014/main" id="{F07D47AB-0949-4520-6057-F8C07F0EC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555852"/>
            <a:ext cx="23622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0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396782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768602"/>
            <a:ext cx="10515600" cy="1481650"/>
          </a:xfrm>
        </p:spPr>
        <p:txBody>
          <a:bodyPr>
            <a:normAutofit/>
          </a:bodyPr>
          <a:lstStyle/>
          <a:p>
            <a:pPr algn="ctr"/>
            <a:r>
              <a:rPr lang="en-GB" dirty="0">
                <a:latin typeface="Twinkl Cursive Looped" panose="02000000000000000000" pitchFamily="2" charset="0"/>
              </a:rPr>
              <a:t>Words ending in -sure</a:t>
            </a:r>
          </a:p>
        </p:txBody>
      </p:sp>
    </p:spTree>
    <p:extLst>
      <p:ext uri="{BB962C8B-B14F-4D97-AF65-F5344CB8AC3E}">
        <p14:creationId xmlns:p14="http://schemas.microsoft.com/office/powerpoint/2010/main" val="29897769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4094018"/>
            <a:ext cx="12061371" cy="1481650"/>
          </a:xfrm>
        </p:spPr>
        <p:txBody>
          <a:bodyPr>
            <a:normAutofit fontScale="90000"/>
          </a:bodyPr>
          <a:lstStyle/>
          <a:p>
            <a:pPr algn="ctr"/>
            <a:r>
              <a:rPr lang="en-GB" dirty="0">
                <a:latin typeface="Twinkl Cursive Looped" panose="02000000000000000000" pitchFamily="2" charset="0"/>
              </a:rPr>
              <a:t>Listen carefully to hear the </a:t>
            </a:r>
            <a:r>
              <a:rPr lang="en-GB" dirty="0">
                <a:highlight>
                  <a:srgbClr val="FFFF00"/>
                </a:highlight>
                <a:latin typeface="Twinkl Cursive Looped" panose="02000000000000000000" pitchFamily="2" charset="0"/>
              </a:rPr>
              <a:t>sure </a:t>
            </a:r>
            <a:r>
              <a:rPr lang="en-GB" dirty="0">
                <a:latin typeface="Twinkl Cursive Looped" panose="02000000000000000000" pitchFamily="2" charset="0"/>
              </a:rPr>
              <a:t>sound or the </a:t>
            </a:r>
            <a:r>
              <a:rPr lang="en-GB" dirty="0" err="1">
                <a:highlight>
                  <a:srgbClr val="FFFF00"/>
                </a:highlight>
                <a:latin typeface="Twinkl Cursive Looped" panose="02000000000000000000" pitchFamily="2" charset="0"/>
              </a:rPr>
              <a:t>ture</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sound at the end.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root word ends in CH, like teach, then you need to use ER at the end to spell 'teacher'</a:t>
            </a:r>
          </a:p>
        </p:txBody>
      </p:sp>
    </p:spTree>
    <p:extLst>
      <p:ext uri="{BB962C8B-B14F-4D97-AF65-F5344CB8AC3E}">
        <p14:creationId xmlns:p14="http://schemas.microsoft.com/office/powerpoint/2010/main" val="17800139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231740"/>
            <a:ext cx="10515600" cy="1481650"/>
          </a:xfrm>
        </p:spPr>
        <p:txBody>
          <a:bodyPr>
            <a:normAutofit/>
          </a:bodyPr>
          <a:lstStyle/>
          <a:p>
            <a:pPr algn="ctr"/>
            <a:r>
              <a:rPr lang="en-GB" dirty="0">
                <a:latin typeface="Twinkl Cursive Looped" panose="02000000000000000000" pitchFamily="2" charset="0"/>
              </a:rPr>
              <a:t>-sure</a:t>
            </a:r>
          </a:p>
        </p:txBody>
      </p:sp>
    </p:spTree>
    <p:extLst>
      <p:ext uri="{BB962C8B-B14F-4D97-AF65-F5344CB8AC3E}">
        <p14:creationId xmlns:p14="http://schemas.microsoft.com/office/powerpoint/2010/main" val="11185494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treasure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407424"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treasure clipart">
            <a:extLst>
              <a:ext uri="{FF2B5EF4-FFF2-40B4-BE49-F238E27FC236}">
                <a16:creationId xmlns:a16="http://schemas.microsoft.com/office/drawing/2014/main" id="{2BEEC6AA-C5E8-5B8E-EED2-754B1BA23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01" y="590810"/>
            <a:ext cx="184785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measure</a:t>
            </a:r>
          </a:p>
        </p:txBody>
      </p:sp>
      <p:sp>
        <p:nvSpPr>
          <p:cNvPr id="3" name="Rectangle 2">
            <a:extLst>
              <a:ext uri="{FF2B5EF4-FFF2-40B4-BE49-F238E27FC236}">
                <a16:creationId xmlns:a16="http://schemas.microsoft.com/office/drawing/2014/main" id="{13BB5EC0-7A96-4D29-A835-6FAE896C31A4}"/>
              </a:ext>
            </a:extLst>
          </p:cNvPr>
          <p:cNvSpPr/>
          <p:nvPr/>
        </p:nvSpPr>
        <p:spPr>
          <a:xfrm>
            <a:off x="6389913" y="3608614"/>
            <a:ext cx="1573679"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measure clipart">
            <a:extLst>
              <a:ext uri="{FF2B5EF4-FFF2-40B4-BE49-F238E27FC236}">
                <a16:creationId xmlns:a16="http://schemas.microsoft.com/office/drawing/2014/main" id="{B6E673AF-90C0-EECE-87A1-26BCB5B24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96" y="427067"/>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0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pleasure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57599"/>
            <a:ext cx="17090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Image result for pleasure clipart">
            <a:extLst>
              <a:ext uri="{FF2B5EF4-FFF2-40B4-BE49-F238E27FC236}">
                <a16:creationId xmlns:a16="http://schemas.microsoft.com/office/drawing/2014/main" id="{C07BA7D5-A747-E25C-B6B7-EC2B2315D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8" y="443692"/>
            <a:ext cx="2000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8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treasure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13633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3659224"/>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quantity of precious metals, gems, or other valuable objects</a:t>
            </a:r>
            <a:endParaRPr lang="en-GB" sz="1400" dirty="0"/>
          </a:p>
        </p:txBody>
      </p:sp>
      <p:pic>
        <p:nvPicPr>
          <p:cNvPr id="4" name="Picture 2" descr="Image result for treasure clipart">
            <a:extLst>
              <a:ext uri="{FF2B5EF4-FFF2-40B4-BE49-F238E27FC236}">
                <a16:creationId xmlns:a16="http://schemas.microsoft.com/office/drawing/2014/main" id="{123320EA-5C60-26F0-BD97-969640A47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01" y="590810"/>
            <a:ext cx="184785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measure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0" y="225742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ascertain the size, amount, or degree of (something) by using an instrument or device marked in standard units</a:t>
            </a:r>
            <a:endParaRPr lang="en-GB" sz="1400" dirty="0"/>
          </a:p>
        </p:txBody>
      </p:sp>
      <p:pic>
        <p:nvPicPr>
          <p:cNvPr id="3" name="Picture 2" descr="Image result for measure clipart">
            <a:extLst>
              <a:ext uri="{FF2B5EF4-FFF2-40B4-BE49-F238E27FC236}">
                <a16:creationId xmlns:a16="http://schemas.microsoft.com/office/drawing/2014/main" id="{D20F37BD-993B-93E3-61EA-65647565E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96" y="427067"/>
            <a:ext cx="17335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1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sweetly</a:t>
            </a:r>
          </a:p>
        </p:txBody>
      </p:sp>
      <p:sp>
        <p:nvSpPr>
          <p:cNvPr id="3" name="Rectangle 2">
            <a:extLst>
              <a:ext uri="{FF2B5EF4-FFF2-40B4-BE49-F238E27FC236}">
                <a16:creationId xmlns:a16="http://schemas.microsoft.com/office/drawing/2014/main" id="{4BCBA2DA-E95C-434C-BE81-320E182AE5EF}"/>
              </a:ext>
            </a:extLst>
          </p:cNvPr>
          <p:cNvSpPr/>
          <p:nvPr/>
        </p:nvSpPr>
        <p:spPr>
          <a:xfrm>
            <a:off x="6711044" y="3706587"/>
            <a:ext cx="71845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Image result for sleeping Sweetly clip art">
            <a:extLst>
              <a:ext uri="{FF2B5EF4-FFF2-40B4-BE49-F238E27FC236}">
                <a16:creationId xmlns:a16="http://schemas.microsoft.com/office/drawing/2014/main" id="{BE933C78-6010-50F6-DD65-AB239EED8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70" y="615043"/>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05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pleasure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0" y="187912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15674" y="418888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 a feeling of happy satisfaction and enjoyment</a:t>
            </a:r>
            <a:endParaRPr lang="en-GB" sz="1400" dirty="0"/>
          </a:p>
        </p:txBody>
      </p:sp>
      <p:pic>
        <p:nvPicPr>
          <p:cNvPr id="4" name="Picture 2" descr="Image result for pleasure clipart">
            <a:extLst>
              <a:ext uri="{FF2B5EF4-FFF2-40B4-BE49-F238E27FC236}">
                <a16:creationId xmlns:a16="http://schemas.microsoft.com/office/drawing/2014/main" id="{24376044-1D72-D56A-867C-C435E73EB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28" y="443692"/>
            <a:ext cx="2000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6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treasure was found using the map.</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74373" y="2944287"/>
            <a:ext cx="2613758" cy="84631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6478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We measure weight in grams.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431472" y="3674225"/>
            <a:ext cx="2921924" cy="729690"/>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97514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She smiled with pleasure at being praised.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939147" y="3013893"/>
            <a:ext cx="2890157" cy="80775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67340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1818163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forward</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15882"/>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in the direction that one is facing or travelling; towards the front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098" name="Picture 2" descr="Image result for forward clipart">
            <a:extLst>
              <a:ext uri="{FF2B5EF4-FFF2-40B4-BE49-F238E27FC236}">
                <a16:creationId xmlns:a16="http://schemas.microsoft.com/office/drawing/2014/main" id="{ABFAC77C-FFF6-030D-BD4A-C48145ADF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179614"/>
            <a:ext cx="23907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8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He started the engine and the car moved forward.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783284" y="3792682"/>
            <a:ext cx="2529443" cy="769793"/>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0833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fruit</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28376"/>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2400657"/>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sweet and fleshy product of a tree or other plant that contains seed and can be eaten as food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4" name="Picture 2" descr="Image result for fruitclipart">
            <a:extLst>
              <a:ext uri="{FF2B5EF4-FFF2-40B4-BE49-F238E27FC236}">
                <a16:creationId xmlns:a16="http://schemas.microsoft.com/office/drawing/2014/main" id="{29DC501A-7424-30CE-3A06-698E6DED3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77939"/>
            <a:ext cx="2762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Eat fresh fruit and vegetables.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26629" y="3229509"/>
            <a:ext cx="1779812" cy="90828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9587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8715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2467568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888711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latin typeface="Twinkl Cursive Looped" panose="02000000000000000000" pitchFamily="2" charset="0"/>
              </a:rPr>
              <a:t>pleature</a:t>
            </a:r>
            <a:r>
              <a:rPr lang="en-GB" dirty="0">
                <a:latin typeface="Twinkl Cursive Looped" panose="02000000000000000000" pitchFamily="2" charset="0"/>
              </a:rPr>
              <a:t> to move </a:t>
            </a:r>
            <a:r>
              <a:rPr lang="en-GB" dirty="0" err="1">
                <a:latin typeface="Twinkl Cursive Looped" panose="02000000000000000000" pitchFamily="2" charset="0"/>
              </a:rPr>
              <a:t>fourward</a:t>
            </a:r>
            <a:r>
              <a:rPr lang="en-GB" dirty="0">
                <a:latin typeface="Twinkl Cursive Looped" panose="02000000000000000000" pitchFamily="2" charset="0"/>
              </a:rPr>
              <a:t> in the queue to get some </a:t>
            </a:r>
            <a:r>
              <a:rPr lang="en-GB" dirty="0" err="1">
                <a:latin typeface="Twinkl Cursive Looped" panose="02000000000000000000" pitchFamily="2" charset="0"/>
              </a:rPr>
              <a:t>frute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3572702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highlight>
                  <a:srgbClr val="FFFF00"/>
                </a:highlight>
                <a:latin typeface="Twinkl Cursive Looped" panose="02000000000000000000" pitchFamily="2" charset="0"/>
              </a:rPr>
              <a:t>pleature</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to move </a:t>
            </a:r>
            <a:r>
              <a:rPr lang="en-GB" dirty="0" err="1">
                <a:highlight>
                  <a:srgbClr val="FFFF00"/>
                </a:highlight>
                <a:latin typeface="Twinkl Cursive Looped" panose="02000000000000000000" pitchFamily="2" charset="0"/>
              </a:rPr>
              <a:t>fourward</a:t>
            </a:r>
            <a:r>
              <a:rPr lang="en-GB" dirty="0">
                <a:latin typeface="Twinkl Cursive Looped" panose="02000000000000000000" pitchFamily="2" charset="0"/>
              </a:rPr>
              <a:t> in the queue to get some </a:t>
            </a:r>
            <a:r>
              <a:rPr lang="en-GB" dirty="0" err="1">
                <a:highlight>
                  <a:srgbClr val="FFFF00"/>
                </a:highlight>
                <a:latin typeface="Twinkl Cursive Looped" panose="02000000000000000000" pitchFamily="2" charset="0"/>
              </a:rPr>
              <a:t>frute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30811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highlight>
                  <a:srgbClr val="FFFF00"/>
                </a:highlight>
                <a:latin typeface="Twinkl Cursive Looped" panose="02000000000000000000" pitchFamily="2" charset="0"/>
              </a:rPr>
              <a:t>pleature</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to move </a:t>
            </a:r>
            <a:r>
              <a:rPr lang="en-GB" dirty="0" err="1">
                <a:latin typeface="Twinkl Cursive Looped" panose="02000000000000000000" pitchFamily="2" charset="0"/>
              </a:rPr>
              <a:t>fourward</a:t>
            </a:r>
            <a:r>
              <a:rPr lang="en-GB" dirty="0">
                <a:latin typeface="Twinkl Cursive Looped" panose="02000000000000000000" pitchFamily="2" charset="0"/>
              </a:rPr>
              <a:t> in the queue to get some </a:t>
            </a:r>
            <a:r>
              <a:rPr lang="en-GB" dirty="0" err="1">
                <a:latin typeface="Twinkl Cursive Looped" panose="02000000000000000000" pitchFamily="2" charset="0"/>
              </a:rPr>
              <a:t>frute</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pleasure – ‘sure’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913132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latin typeface="Twinkl Cursive Looped" panose="02000000000000000000" pitchFamily="2" charset="0"/>
              </a:rPr>
              <a:t>pleature</a:t>
            </a:r>
            <a:r>
              <a:rPr lang="en-GB" dirty="0">
                <a:latin typeface="Twinkl Cursive Looped" panose="02000000000000000000" pitchFamily="2" charset="0"/>
              </a:rPr>
              <a:t> to move </a:t>
            </a:r>
            <a:r>
              <a:rPr lang="en-GB" dirty="0" err="1">
                <a:highlight>
                  <a:srgbClr val="FFFF00"/>
                </a:highlight>
                <a:latin typeface="Twinkl Cursive Looped" panose="02000000000000000000" pitchFamily="2" charset="0"/>
              </a:rPr>
              <a:t>fourward</a:t>
            </a:r>
            <a:r>
              <a:rPr lang="en-GB" dirty="0">
                <a:latin typeface="Twinkl Cursive Looped" panose="02000000000000000000" pitchFamily="2" charset="0"/>
              </a:rPr>
              <a:t> in the queue to get some </a:t>
            </a:r>
            <a:r>
              <a:rPr lang="en-GB" dirty="0" err="1">
                <a:latin typeface="Twinkl Cursive Looped" panose="02000000000000000000" pitchFamily="2" charset="0"/>
              </a:rPr>
              <a:t>frute</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forward – ‘for’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616006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err="1">
                <a:latin typeface="Twinkl Cursive Looped" panose="02000000000000000000" pitchFamily="2" charset="0"/>
              </a:rPr>
              <a:t>pleature</a:t>
            </a:r>
            <a:r>
              <a:rPr lang="en-GB" dirty="0">
                <a:latin typeface="Twinkl Cursive Looped" panose="02000000000000000000" pitchFamily="2" charset="0"/>
              </a:rPr>
              <a:t> to move </a:t>
            </a:r>
            <a:r>
              <a:rPr lang="en-GB" dirty="0" err="1">
                <a:latin typeface="Twinkl Cursive Looped" panose="02000000000000000000" pitchFamily="2" charset="0"/>
              </a:rPr>
              <a:t>fourward</a:t>
            </a:r>
            <a:r>
              <a:rPr lang="en-GB" dirty="0">
                <a:latin typeface="Twinkl Cursive Looped" panose="02000000000000000000" pitchFamily="2" charset="0"/>
              </a:rPr>
              <a:t> in the queue to get some </a:t>
            </a:r>
            <a:r>
              <a:rPr lang="en-GB" dirty="0" err="1">
                <a:highlight>
                  <a:srgbClr val="FFFF00"/>
                </a:highlight>
                <a:latin typeface="Twinkl Cursive Looped" panose="02000000000000000000" pitchFamily="2" charset="0"/>
              </a:rPr>
              <a:t>frute</a:t>
            </a:r>
            <a:r>
              <a:rPr lang="en-GB" dirty="0">
                <a:latin typeface="Twinkl Cursive Looped" panose="02000000000000000000" pitchFamily="2" charset="0"/>
              </a:rPr>
              <a: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fruit – ‘</a:t>
            </a:r>
            <a:r>
              <a:rPr lang="en-GB" dirty="0" err="1">
                <a:latin typeface="Twinkl Cursive Looped" panose="02000000000000000000" pitchFamily="2" charset="0"/>
              </a:rPr>
              <a:t>ui</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8258345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It was a </a:t>
            </a:r>
            <a:r>
              <a:rPr lang="en-GB" dirty="0">
                <a:highlight>
                  <a:srgbClr val="FFFF00"/>
                </a:highlight>
                <a:latin typeface="Twinkl Cursive Looped" panose="02000000000000000000" pitchFamily="2" charset="0"/>
              </a:rPr>
              <a:t>pleasure</a:t>
            </a:r>
            <a:r>
              <a:rPr lang="en-GB" dirty="0">
                <a:latin typeface="Twinkl Cursive Looped" panose="02000000000000000000" pitchFamily="2" charset="0"/>
              </a:rPr>
              <a:t> to move </a:t>
            </a:r>
            <a:r>
              <a:rPr lang="en-GB" dirty="0">
                <a:highlight>
                  <a:srgbClr val="FFFF00"/>
                </a:highlight>
                <a:latin typeface="Twinkl Cursive Looped" panose="02000000000000000000" pitchFamily="2" charset="0"/>
              </a:rPr>
              <a:t>forward</a:t>
            </a:r>
            <a:r>
              <a:rPr lang="en-GB" dirty="0">
                <a:latin typeface="Twinkl Cursive Looped" panose="02000000000000000000" pitchFamily="2" charset="0"/>
              </a:rPr>
              <a:t> in the queue to get some </a:t>
            </a:r>
            <a:r>
              <a:rPr lang="en-GB" dirty="0">
                <a:highlight>
                  <a:srgbClr val="FFFF00"/>
                </a:highlight>
                <a:latin typeface="Twinkl Cursive Looped" panose="02000000000000000000" pitchFamily="2" charset="0"/>
              </a:rPr>
              <a:t>fruit</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0708779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2</a:t>
            </a:r>
          </a:p>
          <a:p>
            <a:r>
              <a:rPr lang="en-GB" sz="7200" dirty="0">
                <a:latin typeface="Twinkl Cursive Looped" panose="02000000000000000000" pitchFamily="2" charset="0"/>
              </a:rPr>
              <a:t>Week 6 - Friday</a:t>
            </a:r>
          </a:p>
          <a:p>
            <a:endParaRPr lang="en-GB" sz="7200" dirty="0"/>
          </a:p>
        </p:txBody>
      </p:sp>
    </p:spTree>
    <p:extLst>
      <p:ext uri="{BB962C8B-B14F-4D97-AF65-F5344CB8AC3E}">
        <p14:creationId xmlns:p14="http://schemas.microsoft.com/office/powerpoint/2010/main" val="162774747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08753-D9BC-19ED-751D-E1682C7614B1}"/>
              </a:ext>
            </a:extLst>
          </p:cNvPr>
          <p:cNvPicPr>
            <a:picLocks noChangeAspect="1"/>
          </p:cNvPicPr>
          <p:nvPr/>
        </p:nvPicPr>
        <p:blipFill rotWithShape="1">
          <a:blip r:embed="rId2"/>
          <a:srcRect l="15803" t="11648" r="15625" b="11171"/>
          <a:stretch/>
        </p:blipFill>
        <p:spPr>
          <a:xfrm>
            <a:off x="342899" y="130628"/>
            <a:ext cx="10597243" cy="6706067"/>
          </a:xfrm>
          <a:prstGeom prst="rect">
            <a:avLst/>
          </a:prstGeom>
        </p:spPr>
      </p:pic>
    </p:spTree>
    <p:extLst>
      <p:ext uri="{BB962C8B-B14F-4D97-AF65-F5344CB8AC3E}">
        <p14:creationId xmlns:p14="http://schemas.microsoft.com/office/powerpoint/2010/main" val="29508052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4591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Adding suffixes beginning with a vowel (er/ed/</a:t>
            </a:r>
            <a:r>
              <a:rPr lang="en-GB" dirty="0" err="1">
                <a:latin typeface="Twinkl Cursive Looped" panose="02000000000000000000" pitchFamily="2" charset="0"/>
              </a:rPr>
              <a:t>ing</a:t>
            </a:r>
            <a:r>
              <a:rPr lang="en-GB" dirty="0">
                <a:latin typeface="Twinkl Cursive Looped" panose="02000000000000000000" pitchFamily="2" charset="0"/>
              </a:rPr>
              <a:t>) to words with more than one syllable</a:t>
            </a:r>
          </a:p>
        </p:txBody>
      </p:sp>
    </p:spTree>
    <p:extLst>
      <p:ext uri="{BB962C8B-B14F-4D97-AF65-F5344CB8AC3E}">
        <p14:creationId xmlns:p14="http://schemas.microsoft.com/office/powerpoint/2010/main" val="35433860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these challenge words?</a:t>
            </a:r>
          </a:p>
        </p:txBody>
      </p:sp>
    </p:spTree>
    <p:extLst>
      <p:ext uri="{BB962C8B-B14F-4D97-AF65-F5344CB8AC3E}">
        <p14:creationId xmlns:p14="http://schemas.microsoft.com/office/powerpoint/2010/main" val="1458796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CONJUNCTION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0C8D5CEC-22D5-D692-1E7B-97E70B38387D}"/>
              </a:ext>
            </a:extLst>
          </p:cNvPr>
          <p:cNvSpPr txBox="1"/>
          <p:nvPr/>
        </p:nvSpPr>
        <p:spPr>
          <a:xfrm>
            <a:off x="3975101" y="712023"/>
            <a:ext cx="6098720" cy="1200329"/>
          </a:xfrm>
          <a:prstGeom prst="rect">
            <a:avLst/>
          </a:prstGeom>
          <a:noFill/>
        </p:spPr>
        <p:txBody>
          <a:bodyPr wrap="square">
            <a:spAutoFit/>
          </a:bodyPr>
          <a:lstStyle/>
          <a:p>
            <a:r>
              <a:rPr lang="en-GB" sz="7200" dirty="0">
                <a:latin typeface="Twinkl Cursive Looped" panose="02000000000000000000" pitchFamily="2" charset="0"/>
              </a:rPr>
              <a:t>though</a:t>
            </a:r>
            <a:endParaRPr lang="en-GB" sz="7200" dirty="0"/>
          </a:p>
        </p:txBody>
      </p:sp>
      <p:sp>
        <p:nvSpPr>
          <p:cNvPr id="9" name="Title 1">
            <a:extLst>
              <a:ext uri="{FF2B5EF4-FFF2-40B4-BE49-F238E27FC236}">
                <a16:creationId xmlns:a16="http://schemas.microsoft.com/office/drawing/2014/main" id="{C5FE1F5E-3B8C-4BB5-9338-0B13ED78A1AC}"/>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-despite the fact that</a:t>
            </a:r>
            <a:endParaRPr lang="en-GB" i="1" dirty="0">
              <a:latin typeface="Twinkl Cursive Looped" panose="02000000000000000000" pitchFamily="2" charset="0"/>
            </a:endParaRPr>
          </a:p>
        </p:txBody>
      </p:sp>
      <p:pic>
        <p:nvPicPr>
          <p:cNvPr id="4" name="Picture 2" descr="Image result for speaking queity clipart">
            <a:extLst>
              <a:ext uri="{FF2B5EF4-FFF2-40B4-BE49-F238E27FC236}">
                <a16:creationId xmlns:a16="http://schemas.microsoft.com/office/drawing/2014/main" id="{9C0FB23D-D628-4D81-E248-507A9691A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14" y="28575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8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Though they were speaking quietly, they could still be heard.</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C1CA8974-F9B7-7772-E584-DC86F493030F}"/>
              </a:ext>
            </a:extLst>
          </p:cNvPr>
          <p:cNvSpPr txBox="1">
            <a:spLocks/>
          </p:cNvSpPr>
          <p:nvPr/>
        </p:nvSpPr>
        <p:spPr>
          <a:xfrm>
            <a:off x="2000497" y="2996339"/>
            <a:ext cx="2411186" cy="80690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065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NOUN</a:t>
            </a:r>
            <a:endParaRPr lang="en-GB" i="1" dirty="0"/>
          </a:p>
        </p:txBody>
      </p:sp>
      <p:sp>
        <p:nvSpPr>
          <p:cNvPr id="3" name="TextBox 2">
            <a:extLst>
              <a:ext uri="{FF2B5EF4-FFF2-40B4-BE49-F238E27FC236}">
                <a16:creationId xmlns:a16="http://schemas.microsoft.com/office/drawing/2014/main" id="{CC12B0E5-210C-661F-27A6-F5452E3A8D3A}"/>
              </a:ext>
            </a:extLst>
          </p:cNvPr>
          <p:cNvSpPr txBox="1"/>
          <p:nvPr/>
        </p:nvSpPr>
        <p:spPr>
          <a:xfrm>
            <a:off x="3958772" y="1299852"/>
            <a:ext cx="6098720" cy="1200329"/>
          </a:xfrm>
          <a:prstGeom prst="rect">
            <a:avLst/>
          </a:prstGeom>
          <a:noFill/>
        </p:spPr>
        <p:txBody>
          <a:bodyPr wrap="square">
            <a:spAutoFit/>
          </a:bodyPr>
          <a:lstStyle/>
          <a:p>
            <a:r>
              <a:rPr lang="en-GB" sz="7200" dirty="0">
                <a:latin typeface="Twinkl Cursive Looped" panose="02000000000000000000" pitchFamily="2" charset="0"/>
              </a:rPr>
              <a:t>notice</a:t>
            </a:r>
            <a:endParaRPr lang="en-GB" sz="7200" dirty="0"/>
          </a:p>
        </p:txBody>
      </p:sp>
      <p:sp>
        <p:nvSpPr>
          <p:cNvPr id="5" name="Title 1">
            <a:extLst>
              <a:ext uri="{FF2B5EF4-FFF2-40B4-BE49-F238E27FC236}">
                <a16:creationId xmlns:a16="http://schemas.microsoft.com/office/drawing/2014/main" id="{097832BD-A3FF-0F89-484A-147FF2FE2C88}"/>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displayed sheet or placard giving news or information</a:t>
            </a:r>
            <a:endParaRPr lang="en-GB" i="1" dirty="0">
              <a:latin typeface="Twinkl Cursive Looped" panose="02000000000000000000" pitchFamily="2" charset="0"/>
            </a:endParaRPr>
          </a:p>
        </p:txBody>
      </p:sp>
      <p:pic>
        <p:nvPicPr>
          <p:cNvPr id="7" name="Picture 2" descr="Image result for notice clipart">
            <a:extLst>
              <a:ext uri="{FF2B5EF4-FFF2-40B4-BE49-F238E27FC236}">
                <a16:creationId xmlns:a16="http://schemas.microsoft.com/office/drawing/2014/main" id="{090CA4D5-09CC-3901-710C-3971A7D5E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20" y="457200"/>
            <a:ext cx="2473779" cy="22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49218" y="2897945"/>
            <a:ext cx="10515600" cy="1481650"/>
          </a:xfrm>
        </p:spPr>
        <p:txBody>
          <a:bodyPr>
            <a:normAutofit fontScale="90000"/>
          </a:bodyPr>
          <a:lstStyle/>
          <a:p>
            <a:pPr algn="ctr"/>
            <a:br>
              <a:rPr lang="en-GB" dirty="0"/>
            </a:br>
            <a:r>
              <a:rPr lang="en-GB" dirty="0">
                <a:latin typeface="Twinkl Cursive Looped" panose="02000000000000000000" pitchFamily="2" charset="0"/>
              </a:rPr>
              <a:t>The notice was very clear. </a:t>
            </a:r>
            <a:br>
              <a:rPr lang="en-GB" dirty="0"/>
            </a:br>
            <a:endParaRPr lang="en-GB" i="1" dirty="0"/>
          </a:p>
        </p:txBody>
      </p:sp>
      <p:sp>
        <p:nvSpPr>
          <p:cNvPr id="3" name="Title 1">
            <a:extLst>
              <a:ext uri="{FF2B5EF4-FFF2-40B4-BE49-F238E27FC236}">
                <a16:creationId xmlns:a16="http://schemas.microsoft.com/office/drawing/2014/main" id="{EFF9D18E-1098-AE2A-AC4F-A4E3885841E6}"/>
              </a:ext>
            </a:extLst>
          </p:cNvPr>
          <p:cNvSpPr txBox="1">
            <a:spLocks/>
          </p:cNvSpPr>
          <p:nvPr/>
        </p:nvSpPr>
        <p:spPr>
          <a:xfrm>
            <a:off x="3070760" y="2849723"/>
            <a:ext cx="2149633" cy="78904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0092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5646792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1004086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19825" y="2298241"/>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exceptions to the previous rules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501537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truly</a:t>
            </a:r>
          </a:p>
        </p:txBody>
      </p:sp>
      <p:sp>
        <p:nvSpPr>
          <p:cNvPr id="3" name="Rectangle 2">
            <a:extLst>
              <a:ext uri="{FF2B5EF4-FFF2-40B4-BE49-F238E27FC236}">
                <a16:creationId xmlns:a16="http://schemas.microsoft.com/office/drawing/2014/main" id="{13BB5EC0-7A96-4D29-A835-6FAE896C31A4}"/>
              </a:ext>
            </a:extLst>
          </p:cNvPr>
          <p:cNvSpPr/>
          <p:nvPr/>
        </p:nvSpPr>
        <p:spPr>
          <a:xfrm>
            <a:off x="6547757"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3666" name="Picture 2" descr="Image result for truly clipart">
            <a:extLst>
              <a:ext uri="{FF2B5EF4-FFF2-40B4-BE49-F238E27FC236}">
                <a16:creationId xmlns:a16="http://schemas.microsoft.com/office/drawing/2014/main" id="{00498C76-B56C-0A71-E5C5-16C1F019E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1772"/>
          <a:stretch/>
        </p:blipFill>
        <p:spPr bwMode="auto">
          <a:xfrm>
            <a:off x="461963" y="478972"/>
            <a:ext cx="2886045" cy="125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5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duly</a:t>
            </a:r>
          </a:p>
        </p:txBody>
      </p:sp>
      <p:sp>
        <p:nvSpPr>
          <p:cNvPr id="3" name="Rectangle 2">
            <a:extLst>
              <a:ext uri="{FF2B5EF4-FFF2-40B4-BE49-F238E27FC236}">
                <a16:creationId xmlns:a16="http://schemas.microsoft.com/office/drawing/2014/main" id="{0366E0B6-702E-4814-82C6-08CA2D13F3C9}"/>
              </a:ext>
            </a:extLst>
          </p:cNvPr>
          <p:cNvSpPr/>
          <p:nvPr/>
        </p:nvSpPr>
        <p:spPr>
          <a:xfrm>
            <a:off x="6237517" y="3690258"/>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4690" name="Picture 2" descr="Duly Noted Image Fummy">
            <a:extLst>
              <a:ext uri="{FF2B5EF4-FFF2-40B4-BE49-F238E27FC236}">
                <a16:creationId xmlns:a16="http://schemas.microsoft.com/office/drawing/2014/main" id="{BD407501-D892-8F61-BFB5-9C06048D1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75556"/>
            <a:ext cx="2231571" cy="22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65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2061371" cy="1481650"/>
          </a:xfrm>
        </p:spPr>
        <p:txBody>
          <a:bodyPr>
            <a:normAutofit fontScale="90000"/>
          </a:bodyPr>
          <a:lstStyle/>
          <a:p>
            <a:pPr algn="ctr"/>
            <a:r>
              <a:rPr lang="en-GB" dirty="0">
                <a:latin typeface="Twinkl Cursive Looped" panose="02000000000000000000" pitchFamily="2" charset="0"/>
              </a:rPr>
              <a:t>Unstressed last syllable – </a:t>
            </a:r>
            <a:br>
              <a:rPr lang="en-GB" dirty="0">
                <a:latin typeface="Twinkl Cursive Looped" panose="02000000000000000000" pitchFamily="2" charset="0"/>
              </a:rPr>
            </a:br>
            <a:r>
              <a:rPr lang="en-GB" dirty="0">
                <a:latin typeface="Twinkl Cursive Looped" panose="02000000000000000000" pitchFamily="2" charset="0"/>
              </a:rPr>
              <a:t>DO NOT double the final consonant</a:t>
            </a:r>
          </a:p>
        </p:txBody>
      </p:sp>
    </p:spTree>
    <p:extLst>
      <p:ext uri="{BB962C8B-B14F-4D97-AF65-F5344CB8AC3E}">
        <p14:creationId xmlns:p14="http://schemas.microsoft.com/office/powerpoint/2010/main" val="35986002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wholly</a:t>
            </a:r>
          </a:p>
        </p:txBody>
      </p:sp>
      <p:sp>
        <p:nvSpPr>
          <p:cNvPr id="3" name="Rectangle 2">
            <a:extLst>
              <a:ext uri="{FF2B5EF4-FFF2-40B4-BE49-F238E27FC236}">
                <a16:creationId xmlns:a16="http://schemas.microsoft.com/office/drawing/2014/main" id="{AF057B79-A2F9-8CC8-D246-FC14A4DA4D85}"/>
              </a:ext>
            </a:extLst>
          </p:cNvPr>
          <p:cNvSpPr/>
          <p:nvPr/>
        </p:nvSpPr>
        <p:spPr>
          <a:xfrm>
            <a:off x="6645729" y="3690259"/>
            <a:ext cx="767442" cy="8722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5714" name="Picture 2" descr="Image result for wholly clipart">
            <a:extLst>
              <a:ext uri="{FF2B5EF4-FFF2-40B4-BE49-F238E27FC236}">
                <a16:creationId xmlns:a16="http://schemas.microsoft.com/office/drawing/2014/main" id="{92A0ECBE-F684-E09E-B358-548B6A36A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54" y="514350"/>
            <a:ext cx="26479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12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24965591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768602"/>
            <a:ext cx="10515600" cy="1481650"/>
          </a:xfrm>
        </p:spPr>
        <p:txBody>
          <a:bodyPr>
            <a:normAutofit/>
          </a:bodyPr>
          <a:lstStyle/>
          <a:p>
            <a:pPr algn="ctr"/>
            <a:r>
              <a:rPr lang="en-GB" dirty="0">
                <a:latin typeface="Twinkl Cursive Looped" panose="02000000000000000000" pitchFamily="2" charset="0"/>
              </a:rPr>
              <a:t>Words ending in -</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46656610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4094018"/>
            <a:ext cx="12061371" cy="1481650"/>
          </a:xfrm>
        </p:spPr>
        <p:txBody>
          <a:bodyPr>
            <a:normAutofit fontScale="90000"/>
          </a:bodyPr>
          <a:lstStyle/>
          <a:p>
            <a:pPr algn="ctr"/>
            <a:r>
              <a:rPr lang="en-GB" dirty="0">
                <a:latin typeface="Twinkl Cursive Looped" panose="02000000000000000000" pitchFamily="2" charset="0"/>
              </a:rPr>
              <a:t>Listen carefully to hear the </a:t>
            </a:r>
            <a:r>
              <a:rPr lang="en-GB" dirty="0">
                <a:highlight>
                  <a:srgbClr val="FFFF00"/>
                </a:highlight>
                <a:latin typeface="Twinkl Cursive Looped" panose="02000000000000000000" pitchFamily="2" charset="0"/>
              </a:rPr>
              <a:t>sure </a:t>
            </a:r>
            <a:r>
              <a:rPr lang="en-GB" dirty="0">
                <a:latin typeface="Twinkl Cursive Looped" panose="02000000000000000000" pitchFamily="2" charset="0"/>
              </a:rPr>
              <a:t>sound or the </a:t>
            </a:r>
            <a:r>
              <a:rPr lang="en-GB" dirty="0" err="1">
                <a:highlight>
                  <a:srgbClr val="FFFF00"/>
                </a:highlight>
                <a:latin typeface="Twinkl Cursive Looped" panose="02000000000000000000" pitchFamily="2" charset="0"/>
              </a:rPr>
              <a:t>ture</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sound at the end.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If the root word ends in CH, like teach, then you need to use ER at the end to spell 'teacher'</a:t>
            </a:r>
          </a:p>
        </p:txBody>
      </p:sp>
    </p:spTree>
    <p:extLst>
      <p:ext uri="{BB962C8B-B14F-4D97-AF65-F5344CB8AC3E}">
        <p14:creationId xmlns:p14="http://schemas.microsoft.com/office/powerpoint/2010/main" val="535653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231740"/>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ture</a:t>
            </a:r>
            <a:endParaRPr lang="en-GB" dirty="0">
              <a:latin typeface="Twinkl Cursive Looped" panose="02000000000000000000" pitchFamily="2" charset="0"/>
            </a:endParaRPr>
          </a:p>
        </p:txBody>
      </p:sp>
    </p:spTree>
    <p:extLst>
      <p:ext uri="{BB962C8B-B14F-4D97-AF65-F5344CB8AC3E}">
        <p14:creationId xmlns:p14="http://schemas.microsoft.com/office/powerpoint/2010/main" val="426310848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creature </a:t>
            </a:r>
          </a:p>
        </p:txBody>
      </p:sp>
      <p:sp>
        <p:nvSpPr>
          <p:cNvPr id="3" name="Rectangle 2">
            <a:extLst>
              <a:ext uri="{FF2B5EF4-FFF2-40B4-BE49-F238E27FC236}">
                <a16:creationId xmlns:a16="http://schemas.microsoft.com/office/drawing/2014/main" id="{13BB5EC0-7A96-4D29-A835-6FAE896C31A4}"/>
              </a:ext>
            </a:extLst>
          </p:cNvPr>
          <p:cNvSpPr/>
          <p:nvPr/>
        </p:nvSpPr>
        <p:spPr>
          <a:xfrm>
            <a:off x="6389914" y="3429000"/>
            <a:ext cx="1407424"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creature clipart">
            <a:extLst>
              <a:ext uri="{FF2B5EF4-FFF2-40B4-BE49-F238E27FC236}">
                <a16:creationId xmlns:a16="http://schemas.microsoft.com/office/drawing/2014/main" id="{8AC6542F-6E69-C271-9E53-A5C88E671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88" y="315191"/>
            <a:ext cx="18954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picture</a:t>
            </a:r>
          </a:p>
        </p:txBody>
      </p:sp>
      <p:sp>
        <p:nvSpPr>
          <p:cNvPr id="3" name="Rectangle 2">
            <a:extLst>
              <a:ext uri="{FF2B5EF4-FFF2-40B4-BE49-F238E27FC236}">
                <a16:creationId xmlns:a16="http://schemas.microsoft.com/office/drawing/2014/main" id="{13BB5EC0-7A96-4D29-A835-6FAE896C31A4}"/>
              </a:ext>
            </a:extLst>
          </p:cNvPr>
          <p:cNvSpPr/>
          <p:nvPr/>
        </p:nvSpPr>
        <p:spPr>
          <a:xfrm>
            <a:off x="6240284" y="3579780"/>
            <a:ext cx="1573679"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2" name="Picture 4" descr="Image result for picture clipart">
            <a:extLst>
              <a:ext uri="{FF2B5EF4-FFF2-40B4-BE49-F238E27FC236}">
                <a16:creationId xmlns:a16="http://schemas.microsoft.com/office/drawing/2014/main" id="{A0C35D6A-24CC-00FF-044E-9483CCF75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246030"/>
            <a:ext cx="1619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14730" y="3080825"/>
            <a:ext cx="10515600" cy="1481650"/>
          </a:xfrm>
        </p:spPr>
        <p:txBody>
          <a:bodyPr>
            <a:normAutofit/>
          </a:bodyPr>
          <a:lstStyle/>
          <a:p>
            <a:pPr algn="ctr"/>
            <a:r>
              <a:rPr lang="en-GB" dirty="0">
                <a:latin typeface="Twinkl Cursive Looped" panose="02000000000000000000" pitchFamily="2" charset="0"/>
              </a:rPr>
              <a:t>nature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57599"/>
            <a:ext cx="1709057"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Image result for nature clipart">
            <a:extLst>
              <a:ext uri="{FF2B5EF4-FFF2-40B4-BE49-F238E27FC236}">
                <a16:creationId xmlns:a16="http://schemas.microsoft.com/office/drawing/2014/main" id="{208A27A2-82B2-8DDC-1121-42991B0E1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 y="388881"/>
            <a:ext cx="23431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5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creature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213633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3659224"/>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an animal, as distinct from a human being</a:t>
            </a:r>
            <a:endParaRPr lang="en-GB" sz="1400" dirty="0"/>
          </a:p>
        </p:txBody>
      </p:sp>
      <p:pic>
        <p:nvPicPr>
          <p:cNvPr id="5" name="Picture 4" descr="Image result for creature clipart">
            <a:extLst>
              <a:ext uri="{FF2B5EF4-FFF2-40B4-BE49-F238E27FC236}">
                <a16:creationId xmlns:a16="http://schemas.microsoft.com/office/drawing/2014/main" id="{D464D7CF-DEEE-44D6-1D7F-89846ACD9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88" y="315191"/>
            <a:ext cx="18954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picture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0" y="225742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painting, photo or drawing</a:t>
            </a:r>
            <a:endParaRPr lang="en-GB" sz="1400" dirty="0"/>
          </a:p>
        </p:txBody>
      </p:sp>
      <p:pic>
        <p:nvPicPr>
          <p:cNvPr id="5" name="Picture 4" descr="Image result for picture clipart">
            <a:extLst>
              <a:ext uri="{FF2B5EF4-FFF2-40B4-BE49-F238E27FC236}">
                <a16:creationId xmlns:a16="http://schemas.microsoft.com/office/drawing/2014/main" id="{DE1E2062-4196-2EBC-8A56-25EED8745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246030"/>
            <a:ext cx="1619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6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668654"/>
            <a:ext cx="10515600" cy="1481650"/>
          </a:xfrm>
        </p:spPr>
        <p:txBody>
          <a:bodyPr>
            <a:normAutofit fontScale="90000"/>
          </a:bodyPr>
          <a:lstStyle/>
          <a:p>
            <a:pPr algn="ctr"/>
            <a:r>
              <a:rPr lang="en-GB" dirty="0">
                <a:latin typeface="Twinkl Cursive Looped" panose="02000000000000000000" pitchFamily="2" charset="0"/>
              </a:rPr>
              <a:t>-er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ing</a:t>
            </a:r>
            <a:endParaRPr lang="en-GB" dirty="0">
              <a:latin typeface="Twinkl Cursive Looped" panose="02000000000000000000" pitchFamily="2" charset="0"/>
            </a:endParaRPr>
          </a:p>
        </p:txBody>
      </p:sp>
    </p:spTree>
    <p:extLst>
      <p:ext uri="{BB962C8B-B14F-4D97-AF65-F5344CB8AC3E}">
        <p14:creationId xmlns:p14="http://schemas.microsoft.com/office/powerpoint/2010/main" val="253211025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nature</a:t>
            </a:r>
            <a:endParaRPr lang="en-GB" i="1" dirty="0">
              <a:latin typeface="Twinkl Cursive Looped" panose="02000000000000000000" pitchFamily="2" charset="0"/>
            </a:endParaRPr>
          </a:p>
        </p:txBody>
      </p:sp>
      <p:sp>
        <p:nvSpPr>
          <p:cNvPr id="10" name="TextBox 9">
            <a:extLst>
              <a:ext uri="{FF2B5EF4-FFF2-40B4-BE49-F238E27FC236}">
                <a16:creationId xmlns:a16="http://schemas.microsoft.com/office/drawing/2014/main" id="{003D53EA-1945-744E-2DD1-0312F4DE835F}"/>
              </a:ext>
            </a:extLst>
          </p:cNvPr>
          <p:cNvSpPr txBox="1"/>
          <p:nvPr/>
        </p:nvSpPr>
        <p:spPr>
          <a:xfrm>
            <a:off x="0" y="1879125"/>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380123"/>
            <a:ext cx="11789909" cy="3539430"/>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 the phenomena of the physical world collectively, including plants, animals, the landscape, and other features and products of the earth, as opposed to humans or human creations</a:t>
            </a:r>
            <a:endParaRPr lang="en-GB" sz="1400" dirty="0"/>
          </a:p>
        </p:txBody>
      </p:sp>
      <p:pic>
        <p:nvPicPr>
          <p:cNvPr id="5" name="Picture 4" descr="Image result for nature clipart">
            <a:extLst>
              <a:ext uri="{FF2B5EF4-FFF2-40B4-BE49-F238E27FC236}">
                <a16:creationId xmlns:a16="http://schemas.microsoft.com/office/drawing/2014/main" id="{B184D25D-2B9B-DE2E-2013-0C0F087F2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 y="388881"/>
            <a:ext cx="234315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4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Night sounds of birds and other creatures could be heard all around.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11086" y="3821650"/>
            <a:ext cx="2613758" cy="84631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0124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task was to draw a picture of a tree.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7930342" y="3030947"/>
            <a:ext cx="2310938" cy="79290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316824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 Everyone can see the breath-taking beauty of nature.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441028" y="3754718"/>
            <a:ext cx="2054580" cy="80775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1982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3556328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quarter</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0" y="3564791"/>
            <a:ext cx="11614375" cy="2554545"/>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each of four equal or corresponding parts into which something is or can be divided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4100" name="Picture 4" descr="Image result for quarter clipart">
            <a:extLst>
              <a:ext uri="{FF2B5EF4-FFF2-40B4-BE49-F238E27FC236}">
                <a16:creationId xmlns:a16="http://schemas.microsoft.com/office/drawing/2014/main" id="{BE3DA051-A43F-5B93-9092-47F450F6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366913"/>
            <a:ext cx="1704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She cut the apple into quarters.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493233" y="3792682"/>
            <a:ext cx="2529443" cy="769793"/>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734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length</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28376"/>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measurement or extent of something from end to end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8196" name="Picture 4" descr="Image result for length clipart">
            <a:extLst>
              <a:ext uri="{FF2B5EF4-FFF2-40B4-BE49-F238E27FC236}">
                <a16:creationId xmlns:a16="http://schemas.microsoft.com/office/drawing/2014/main" id="{8674A25B-939F-A786-396C-1A9AC3FE8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49035"/>
            <a:ext cx="318135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3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The fish reaches a huge length.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831385" y="3225338"/>
            <a:ext cx="2041661" cy="93104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03164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7269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2</a:t>
            </a:r>
          </a:p>
          <a:p>
            <a:r>
              <a:rPr lang="en-GB" sz="7200" dirty="0">
                <a:latin typeface="Twinkl Cursive Looped" panose="02000000000000000000" pitchFamily="2" charset="0"/>
              </a:rPr>
              <a:t>Week 6 -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gardener </a:t>
            </a:r>
          </a:p>
        </p:txBody>
      </p:sp>
      <p:sp>
        <p:nvSpPr>
          <p:cNvPr id="3" name="Rectangle 2">
            <a:extLst>
              <a:ext uri="{FF2B5EF4-FFF2-40B4-BE49-F238E27FC236}">
                <a16:creationId xmlns:a16="http://schemas.microsoft.com/office/drawing/2014/main" id="{13BB5EC0-7A96-4D29-A835-6FAE896C31A4}"/>
              </a:ext>
            </a:extLst>
          </p:cNvPr>
          <p:cNvSpPr/>
          <p:nvPr/>
        </p:nvSpPr>
        <p:spPr>
          <a:xfrm>
            <a:off x="7200900" y="3429000"/>
            <a:ext cx="849086"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33,151 Gardening Clipart Illustrations &amp; Clip Art - iStock">
            <a:extLst>
              <a:ext uri="{FF2B5EF4-FFF2-40B4-BE49-F238E27FC236}">
                <a16:creationId xmlns:a16="http://schemas.microsoft.com/office/drawing/2014/main" id="{1B14B8F9-6693-5C69-521B-DBBB99519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85" y="254454"/>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0988975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second </a:t>
            </a:r>
            <a:r>
              <a:rPr lang="en-GB" dirty="0" err="1">
                <a:latin typeface="Twinkl Cursive Looped" panose="02000000000000000000" pitchFamily="2" charset="0"/>
              </a:rPr>
              <a:t>picher</a:t>
            </a:r>
            <a:r>
              <a:rPr lang="en-GB" dirty="0">
                <a:latin typeface="Twinkl Cursive Looped" panose="02000000000000000000" pitchFamily="2" charset="0"/>
              </a:rPr>
              <a:t> was a </a:t>
            </a:r>
            <a:r>
              <a:rPr lang="en-GB" dirty="0" err="1">
                <a:latin typeface="Twinkl Cursive Looped" panose="02000000000000000000" pitchFamily="2" charset="0"/>
              </a:rPr>
              <a:t>qarta</a:t>
            </a:r>
            <a:r>
              <a:rPr lang="en-GB" dirty="0">
                <a:latin typeface="Twinkl Cursive Looped" panose="02000000000000000000" pitchFamily="2" charset="0"/>
              </a:rPr>
              <a:t>  of the </a:t>
            </a:r>
            <a:r>
              <a:rPr lang="en-GB" dirty="0" err="1">
                <a:latin typeface="Twinkl Cursive Looped" panose="02000000000000000000" pitchFamily="2" charset="0"/>
              </a:rPr>
              <a:t>lenth</a:t>
            </a:r>
            <a:r>
              <a:rPr lang="en-GB" dirty="0">
                <a:latin typeface="Twinkl Cursive Looped" panose="02000000000000000000" pitchFamily="2" charset="0"/>
              </a:rPr>
              <a:t> of the original.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7189454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second </a:t>
            </a:r>
            <a:r>
              <a:rPr lang="en-GB" dirty="0" err="1">
                <a:highlight>
                  <a:srgbClr val="FFFF00"/>
                </a:highlight>
                <a:latin typeface="Twinkl Cursive Looped" panose="02000000000000000000" pitchFamily="2" charset="0"/>
              </a:rPr>
              <a:t>picher</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was a </a:t>
            </a:r>
            <a:r>
              <a:rPr lang="en-GB" dirty="0" err="1">
                <a:highlight>
                  <a:srgbClr val="FFFF00"/>
                </a:highlight>
                <a:latin typeface="Twinkl Cursive Looped" panose="02000000000000000000" pitchFamily="2" charset="0"/>
              </a:rPr>
              <a:t>qarta</a:t>
            </a:r>
            <a:r>
              <a:rPr lang="en-GB" dirty="0">
                <a:latin typeface="Twinkl Cursive Looped" panose="02000000000000000000" pitchFamily="2" charset="0"/>
              </a:rPr>
              <a:t>  of the </a:t>
            </a:r>
            <a:r>
              <a:rPr lang="en-GB" dirty="0" err="1">
                <a:highlight>
                  <a:srgbClr val="FFFF00"/>
                </a:highlight>
                <a:latin typeface="Twinkl Cursive Looped" panose="02000000000000000000" pitchFamily="2" charset="0"/>
              </a:rPr>
              <a:t>lenth</a:t>
            </a:r>
            <a:r>
              <a:rPr lang="en-GB" dirty="0">
                <a:latin typeface="Twinkl Cursive Looped" panose="02000000000000000000" pitchFamily="2" charset="0"/>
              </a:rPr>
              <a:t> of the original.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1267727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second </a:t>
            </a:r>
            <a:r>
              <a:rPr lang="en-GB" dirty="0" err="1">
                <a:highlight>
                  <a:srgbClr val="FFFF00"/>
                </a:highlight>
                <a:latin typeface="Twinkl Cursive Looped" panose="02000000000000000000" pitchFamily="2" charset="0"/>
              </a:rPr>
              <a:t>picher</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was a </a:t>
            </a:r>
            <a:r>
              <a:rPr lang="en-GB" dirty="0" err="1">
                <a:latin typeface="Twinkl Cursive Looped" panose="02000000000000000000" pitchFamily="2" charset="0"/>
              </a:rPr>
              <a:t>qarta</a:t>
            </a:r>
            <a:r>
              <a:rPr lang="en-GB" dirty="0">
                <a:latin typeface="Twinkl Cursive Looped" panose="02000000000000000000" pitchFamily="2" charset="0"/>
              </a:rPr>
              <a:t>  of the </a:t>
            </a:r>
            <a:r>
              <a:rPr lang="en-GB" dirty="0" err="1">
                <a:latin typeface="Twinkl Cursive Looped" panose="02000000000000000000" pitchFamily="2" charset="0"/>
              </a:rPr>
              <a:t>lenth</a:t>
            </a:r>
            <a:r>
              <a:rPr lang="en-GB" dirty="0">
                <a:latin typeface="Twinkl Cursive Looped" panose="02000000000000000000" pitchFamily="2" charset="0"/>
              </a:rPr>
              <a:t> of the original.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picture  - ‘</a:t>
            </a:r>
            <a:r>
              <a:rPr lang="en-GB" dirty="0" err="1">
                <a:latin typeface="Twinkl Cursive Looped" panose="02000000000000000000" pitchFamily="2" charset="0"/>
              </a:rPr>
              <a:t>ture</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49845091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second </a:t>
            </a:r>
            <a:r>
              <a:rPr lang="en-GB" dirty="0" err="1">
                <a:latin typeface="Twinkl Cursive Looped" panose="02000000000000000000" pitchFamily="2" charset="0"/>
              </a:rPr>
              <a:t>picher</a:t>
            </a:r>
            <a:r>
              <a:rPr lang="en-GB" dirty="0">
                <a:latin typeface="Twinkl Cursive Looped" panose="02000000000000000000" pitchFamily="2" charset="0"/>
              </a:rPr>
              <a:t> was a </a:t>
            </a:r>
            <a:r>
              <a:rPr lang="en-GB" dirty="0" err="1">
                <a:highlight>
                  <a:srgbClr val="FFFF00"/>
                </a:highlight>
                <a:latin typeface="Twinkl Cursive Looped" panose="02000000000000000000" pitchFamily="2" charset="0"/>
              </a:rPr>
              <a:t>qarta</a:t>
            </a:r>
            <a:r>
              <a:rPr lang="en-GB" dirty="0">
                <a:latin typeface="Twinkl Cursive Looped" panose="02000000000000000000" pitchFamily="2" charset="0"/>
              </a:rPr>
              <a:t>  of the </a:t>
            </a:r>
            <a:r>
              <a:rPr lang="en-GB" dirty="0" err="1">
                <a:latin typeface="Twinkl Cursive Looped" panose="02000000000000000000" pitchFamily="2" charset="0"/>
              </a:rPr>
              <a:t>lenth</a:t>
            </a:r>
            <a:r>
              <a:rPr lang="en-GB" dirty="0">
                <a:latin typeface="Twinkl Cursive Looped" panose="02000000000000000000" pitchFamily="2" charset="0"/>
              </a:rPr>
              <a:t> of the original.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quarter – ‘</a:t>
            </a:r>
            <a:r>
              <a:rPr lang="en-GB" dirty="0" err="1">
                <a:latin typeface="Twinkl Cursive Looped" panose="02000000000000000000" pitchFamily="2" charset="0"/>
              </a:rPr>
              <a:t>qu</a:t>
            </a:r>
            <a:r>
              <a:rPr lang="en-GB" dirty="0">
                <a:latin typeface="Twinkl Cursive Looped" panose="02000000000000000000" pitchFamily="2" charset="0"/>
              </a:rPr>
              <a:t>’ and ‘er’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297917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second </a:t>
            </a:r>
            <a:r>
              <a:rPr lang="en-GB" dirty="0" err="1">
                <a:latin typeface="Twinkl Cursive Looped" panose="02000000000000000000" pitchFamily="2" charset="0"/>
              </a:rPr>
              <a:t>picher</a:t>
            </a:r>
            <a:r>
              <a:rPr lang="en-GB" dirty="0">
                <a:latin typeface="Twinkl Cursive Looped" panose="02000000000000000000" pitchFamily="2" charset="0"/>
              </a:rPr>
              <a:t> was a </a:t>
            </a:r>
            <a:r>
              <a:rPr lang="en-GB" dirty="0" err="1">
                <a:latin typeface="Twinkl Cursive Looped" panose="02000000000000000000" pitchFamily="2" charset="0"/>
              </a:rPr>
              <a:t>qarta</a:t>
            </a:r>
            <a:r>
              <a:rPr lang="en-GB" dirty="0">
                <a:latin typeface="Twinkl Cursive Looped" panose="02000000000000000000" pitchFamily="2" charset="0"/>
              </a:rPr>
              <a:t>  of the </a:t>
            </a:r>
            <a:r>
              <a:rPr lang="en-GB" dirty="0" err="1">
                <a:highlight>
                  <a:srgbClr val="FFFF00"/>
                </a:highlight>
                <a:latin typeface="Twinkl Cursive Looped" panose="02000000000000000000" pitchFamily="2" charset="0"/>
              </a:rPr>
              <a:t>lenth</a:t>
            </a:r>
            <a:r>
              <a:rPr lang="en-GB" dirty="0">
                <a:latin typeface="Twinkl Cursive Looped" panose="02000000000000000000" pitchFamily="2" charset="0"/>
              </a:rPr>
              <a:t> of the original.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length - </a:t>
            </a:r>
            <a:r>
              <a:rPr lang="en-GB" dirty="0" err="1">
                <a:latin typeface="Twinkl Cursive Looped" panose="02000000000000000000" pitchFamily="2" charset="0"/>
              </a:rPr>
              <a:t>gth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99210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second </a:t>
            </a:r>
            <a:r>
              <a:rPr lang="en-GB" dirty="0">
                <a:highlight>
                  <a:srgbClr val="FFFF00"/>
                </a:highlight>
                <a:latin typeface="Twinkl Cursive Looped" panose="02000000000000000000" pitchFamily="2" charset="0"/>
              </a:rPr>
              <a:t>picture </a:t>
            </a:r>
            <a:r>
              <a:rPr lang="en-GB" dirty="0">
                <a:latin typeface="Twinkl Cursive Looped" panose="02000000000000000000" pitchFamily="2" charset="0"/>
              </a:rPr>
              <a:t>was a </a:t>
            </a:r>
            <a:r>
              <a:rPr lang="en-GB" dirty="0">
                <a:highlight>
                  <a:srgbClr val="FFFF00"/>
                </a:highlight>
                <a:latin typeface="Twinkl Cursive Looped" panose="02000000000000000000" pitchFamily="2" charset="0"/>
              </a:rPr>
              <a:t>quarter</a:t>
            </a:r>
            <a:r>
              <a:rPr lang="en-GB" dirty="0">
                <a:latin typeface="Twinkl Cursive Looped" panose="02000000000000000000" pitchFamily="2" charset="0"/>
              </a:rPr>
              <a:t> of the </a:t>
            </a:r>
            <a:r>
              <a:rPr lang="en-GB" dirty="0">
                <a:highlight>
                  <a:srgbClr val="FFFF00"/>
                </a:highlight>
                <a:latin typeface="Twinkl Cursive Looped" panose="02000000000000000000" pitchFamily="2" charset="0"/>
              </a:rPr>
              <a:t>length</a:t>
            </a:r>
            <a:r>
              <a:rPr lang="en-GB" dirty="0">
                <a:latin typeface="Twinkl Cursive Looped" panose="02000000000000000000" pitchFamily="2" charset="0"/>
              </a:rPr>
              <a:t> of the original.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344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gardening </a:t>
            </a:r>
          </a:p>
        </p:txBody>
      </p:sp>
      <p:sp>
        <p:nvSpPr>
          <p:cNvPr id="3" name="Rectangle 2">
            <a:extLst>
              <a:ext uri="{FF2B5EF4-FFF2-40B4-BE49-F238E27FC236}">
                <a16:creationId xmlns:a16="http://schemas.microsoft.com/office/drawing/2014/main" id="{0366E0B6-702E-4814-82C6-08CA2D13F3C9}"/>
              </a:ext>
            </a:extLst>
          </p:cNvPr>
          <p:cNvSpPr/>
          <p:nvPr/>
        </p:nvSpPr>
        <p:spPr>
          <a:xfrm>
            <a:off x="6678386" y="3657599"/>
            <a:ext cx="1126671"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Gardening Kids Stock Illustrations – 2,894 Gardening Kids Stock  Illustrations, Vectors &amp; Clipart - Dreamstime">
            <a:extLst>
              <a:ext uri="{FF2B5EF4-FFF2-40B4-BE49-F238E27FC236}">
                <a16:creationId xmlns:a16="http://schemas.microsoft.com/office/drawing/2014/main" id="{FA8CE26D-40F4-FD1F-E997-3AA569F09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23" y="3326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limited</a:t>
            </a:r>
          </a:p>
        </p:txBody>
      </p:sp>
      <p:sp>
        <p:nvSpPr>
          <p:cNvPr id="3" name="Rectangle 2">
            <a:extLst>
              <a:ext uri="{FF2B5EF4-FFF2-40B4-BE49-F238E27FC236}">
                <a16:creationId xmlns:a16="http://schemas.microsoft.com/office/drawing/2014/main" id="{4BCBA2DA-E95C-434C-BE81-320E182AE5EF}"/>
              </a:ext>
            </a:extLst>
          </p:cNvPr>
          <p:cNvSpPr/>
          <p:nvPr/>
        </p:nvSpPr>
        <p:spPr>
          <a:xfrm>
            <a:off x="6416221" y="3673930"/>
            <a:ext cx="1013279"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Download Free Png Strengths And Limitations Of - Dlpngcom Offer Limited  Time Only,Limitations Png - free transparent png images - pngaaa.com">
            <a:extLst>
              <a:ext uri="{FF2B5EF4-FFF2-40B4-BE49-F238E27FC236}">
                <a16:creationId xmlns:a16="http://schemas.microsoft.com/office/drawing/2014/main" id="{30B32713-459A-6C09-C76B-AB6FE69C3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 y="564017"/>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limiting</a:t>
            </a:r>
          </a:p>
        </p:txBody>
      </p:sp>
      <p:sp>
        <p:nvSpPr>
          <p:cNvPr id="3" name="Rectangle 2">
            <a:extLst>
              <a:ext uri="{FF2B5EF4-FFF2-40B4-BE49-F238E27FC236}">
                <a16:creationId xmlns:a16="http://schemas.microsoft.com/office/drawing/2014/main" id="{4BCBA2DA-E95C-434C-BE81-320E182AE5EF}"/>
              </a:ext>
            </a:extLst>
          </p:cNvPr>
          <p:cNvSpPr/>
          <p:nvPr/>
        </p:nvSpPr>
        <p:spPr>
          <a:xfrm>
            <a:off x="6319157" y="3673930"/>
            <a:ext cx="1110343" cy="8885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Limitation Illustrations and Stock Art. 10,472 Limitation illustration  graphics and vector EPS clip art available to search from thousands of  royalty free clipart providers.">
            <a:extLst>
              <a:ext uri="{FF2B5EF4-FFF2-40B4-BE49-F238E27FC236}">
                <a16:creationId xmlns:a16="http://schemas.microsoft.com/office/drawing/2014/main" id="{0B8A3ED2-9528-31E9-8C06-35EFB669BC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14"/>
          <a:stretch/>
        </p:blipFill>
        <p:spPr bwMode="auto">
          <a:xfrm>
            <a:off x="242208" y="239486"/>
            <a:ext cx="2400300" cy="171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49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gardener</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garden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er  = gardener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person who tends and cultivates a garden as a pastime or for a living</a:t>
            </a:r>
            <a:endParaRPr lang="en-GB" sz="1400" dirty="0"/>
          </a:p>
        </p:txBody>
      </p:sp>
      <p:pic>
        <p:nvPicPr>
          <p:cNvPr id="3" name="Picture 2" descr="33,151 Gardening Clipart Illustrations &amp; Clip Art - iStock">
            <a:extLst>
              <a:ext uri="{FF2B5EF4-FFF2-40B4-BE49-F238E27FC236}">
                <a16:creationId xmlns:a16="http://schemas.microsoft.com/office/drawing/2014/main" id="{44218679-065A-4F18-6E8D-0087FD5BD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85" y="254454"/>
            <a:ext cx="223837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gardening</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garden</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err="1">
                <a:solidFill>
                  <a:prstClr val="black"/>
                </a:solidFill>
                <a:latin typeface="Twinkl Cursive Looped" panose="02000000000000000000" pitchFamily="2" charset="0"/>
                <a:ea typeface="+mj-ea"/>
                <a:cs typeface="+mj-cs"/>
              </a:rPr>
              <a:t>ing</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gardening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activity of tending and cultivating a garden, especially as a pastime</a:t>
            </a:r>
            <a:endParaRPr lang="en-GB" sz="1400" dirty="0"/>
          </a:p>
        </p:txBody>
      </p:sp>
      <p:pic>
        <p:nvPicPr>
          <p:cNvPr id="4" name="Picture 2" descr="Gardening Kids Stock Illustrations – 2,894 Gardening Kids Stock  Illustrations, Vectors &amp; Clipart - Dreamstime">
            <a:extLst>
              <a:ext uri="{FF2B5EF4-FFF2-40B4-BE49-F238E27FC236}">
                <a16:creationId xmlns:a16="http://schemas.microsoft.com/office/drawing/2014/main" id="{2C2A24E5-7D37-CD4A-AFC5-5A469EB8E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3" y="16175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3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limited</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673567"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limit</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ed</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a:solidFill>
                  <a:prstClr val="black"/>
                </a:solidFill>
                <a:latin typeface="Twinkl Cursive Looped" panose="02000000000000000000" pitchFamily="2" charset="0"/>
                <a:ea typeface="+mj-ea"/>
                <a:cs typeface="+mj-cs"/>
              </a:rPr>
              <a:t>limited</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594182"/>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restricted in size, amount, or extent; few, small, or short</a:t>
            </a:r>
            <a:endParaRPr lang="en-GB" sz="1400" dirty="0"/>
          </a:p>
        </p:txBody>
      </p:sp>
      <p:pic>
        <p:nvPicPr>
          <p:cNvPr id="3" name="Picture 2" descr="Download Free Png Strengths And Limitations Of - Dlpngcom Offer Limited  Time Only,Limitations Png - free transparent png images - pngaaa.com">
            <a:extLst>
              <a:ext uri="{FF2B5EF4-FFF2-40B4-BE49-F238E27FC236}">
                <a16:creationId xmlns:a16="http://schemas.microsoft.com/office/drawing/2014/main" id="{763E5407-7D2A-AF0F-CDA0-B32B9BE4A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4" y="564017"/>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7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limiting</a:t>
            </a:r>
          </a:p>
        </p:txBody>
      </p:sp>
      <p:sp>
        <p:nvSpPr>
          <p:cNvPr id="8" name="TextBox 7">
            <a:extLst>
              <a:ext uri="{FF2B5EF4-FFF2-40B4-BE49-F238E27FC236}">
                <a16:creationId xmlns:a16="http://schemas.microsoft.com/office/drawing/2014/main" id="{B0B20B61-5057-D7DD-C3F9-0AB185533D24}"/>
              </a:ext>
            </a:extLst>
          </p:cNvPr>
          <p:cNvSpPr txBox="1"/>
          <p:nvPr/>
        </p:nvSpPr>
        <p:spPr>
          <a:xfrm>
            <a:off x="658586" y="2151289"/>
            <a:ext cx="11032671" cy="1015663"/>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l</a:t>
            </a:r>
            <a:r>
              <a:rPr lang="en-GB" sz="6000" noProof="0" dirty="0" err="1">
                <a:solidFill>
                  <a:prstClr val="black"/>
                </a:solidFill>
                <a:latin typeface="Twinkl Cursive Looped" panose="02000000000000000000" pitchFamily="2" charset="0"/>
                <a:ea typeface="+mj-ea"/>
                <a:cs typeface="+mj-cs"/>
              </a:rPr>
              <a:t>imit</a:t>
            </a:r>
            <a:r>
              <a:rPr lang="en-GB" sz="6000" noProof="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ing</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limiting</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9074" y="3242729"/>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setting or serving as a limit to something</a:t>
            </a:r>
            <a:endParaRPr lang="en-GB" sz="1400" dirty="0"/>
          </a:p>
        </p:txBody>
      </p:sp>
      <p:pic>
        <p:nvPicPr>
          <p:cNvPr id="3" name="Picture 2" descr="Limitation Illustrations and Stock Art. 10,472 Limitation illustration  graphics and vector EPS clip art available to search from thousands of  royalty free clipart providers.">
            <a:extLst>
              <a:ext uri="{FF2B5EF4-FFF2-40B4-BE49-F238E27FC236}">
                <a16:creationId xmlns:a16="http://schemas.microsoft.com/office/drawing/2014/main" id="{9F8F4B1D-6413-49F6-6641-C79BDBA7A2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14"/>
          <a:stretch/>
        </p:blipFill>
        <p:spPr bwMode="auto">
          <a:xfrm>
            <a:off x="242208" y="239486"/>
            <a:ext cx="2400300" cy="171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8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I'm a keen gardener.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335937" y="3821650"/>
            <a:ext cx="2922363" cy="712996"/>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Her love of gardening was well-known.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645477" y="3058587"/>
            <a:ext cx="3061609"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E4571A-E6E2-B6BD-2BC1-CD16AC31CD58}"/>
              </a:ext>
            </a:extLst>
          </p:cNvPr>
          <p:cNvPicPr>
            <a:picLocks noChangeAspect="1"/>
          </p:cNvPicPr>
          <p:nvPr/>
        </p:nvPicPr>
        <p:blipFill rotWithShape="1">
          <a:blip r:embed="rId2"/>
          <a:srcRect l="15803" t="11648" r="15625" b="11171"/>
          <a:stretch/>
        </p:blipFill>
        <p:spPr>
          <a:xfrm>
            <a:off x="342899" y="130628"/>
            <a:ext cx="10597243" cy="6706067"/>
          </a:xfrm>
          <a:prstGeom prst="rect">
            <a:avLst/>
          </a:prstGeom>
        </p:spPr>
      </p:pic>
    </p:spTree>
    <p:extLst>
      <p:ext uri="{BB962C8B-B14F-4D97-AF65-F5344CB8AC3E}">
        <p14:creationId xmlns:p14="http://schemas.microsoft.com/office/powerpoint/2010/main" val="3756029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limited number of places are still available.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485900" y="2883265"/>
            <a:ext cx="2204357" cy="80775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limiting factor of travelling to space is your health.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10443" y="3013893"/>
            <a:ext cx="2351314" cy="80775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7253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51218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perhaps</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ADVERB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1815882"/>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used to express uncertainty or possibility</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2" name="Picture 2" descr="Maybe Illustrations and Clip Art. 1,512 Maybe royalty free illustrations,  drawings and graphics available to search from thousands of vector EPS  clipart producers.">
            <a:extLst>
              <a:ext uri="{FF2B5EF4-FFF2-40B4-BE49-F238E27FC236}">
                <a16:creationId xmlns:a16="http://schemas.microsoft.com/office/drawing/2014/main" id="{A8558CC6-811B-790E-227A-9DB102865A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79"/>
          <a:stretch/>
        </p:blipFill>
        <p:spPr bwMode="auto">
          <a:xfrm>
            <a:off x="386443" y="310243"/>
            <a:ext cx="1964871"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Perhaps I should have turned left.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40871" y="3707350"/>
            <a:ext cx="2677887" cy="85512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address</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particulars of the place where someone lives or an organisation is situated</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2" name="Picture 2" descr="Address - Free signs icons">
            <a:extLst>
              <a:ext uri="{FF2B5EF4-FFF2-40B4-BE49-F238E27FC236}">
                <a16:creationId xmlns:a16="http://schemas.microsoft.com/office/drawing/2014/main" id="{057EA3B7-7C2E-941C-28D7-F0F8485AD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31024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fontScale="90000"/>
          </a:bodyPr>
          <a:lstStyle/>
          <a:p>
            <a:pPr algn="ctr"/>
            <a:r>
              <a:rPr lang="en-GB" dirty="0">
                <a:latin typeface="Twinkl Cursive Looped" panose="02000000000000000000" pitchFamily="2" charset="0"/>
              </a:rPr>
              <a:t> They gave their neighbour their new address.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02629" y="3429000"/>
            <a:ext cx="2285999" cy="90828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latin typeface="Twinkl Cursive Looped" panose="02000000000000000000" pitchFamily="2" charset="0"/>
              </a:rPr>
              <a:t>pahaps</a:t>
            </a:r>
            <a:r>
              <a:rPr lang="en-GB" dirty="0">
                <a:latin typeface="Twinkl Cursive Looped" panose="02000000000000000000" pitchFamily="2" charset="0"/>
              </a:rPr>
              <a:t>  the </a:t>
            </a:r>
            <a:r>
              <a:rPr lang="en-GB" dirty="0" err="1">
                <a:latin typeface="Twinkl Cursive Looped" panose="02000000000000000000" pitchFamily="2" charset="0"/>
              </a:rPr>
              <a:t>gardenners</a:t>
            </a:r>
            <a:r>
              <a:rPr lang="en-GB" dirty="0">
                <a:latin typeface="Twinkl Cursive Looped" panose="02000000000000000000" pitchFamily="2" charset="0"/>
              </a:rPr>
              <a:t> </a:t>
            </a:r>
            <a:r>
              <a:rPr lang="en-GB" dirty="0" err="1">
                <a:latin typeface="Twinkl Cursive Looped" panose="02000000000000000000" pitchFamily="2" charset="0"/>
              </a:rPr>
              <a:t>adres</a:t>
            </a:r>
            <a:r>
              <a:rPr lang="en-GB" dirty="0">
                <a:latin typeface="Twinkl Cursive Looped" panose="02000000000000000000" pitchFamily="2" charset="0"/>
              </a:rPr>
              <a:t> is incorrect.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17220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439689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highlight>
                  <a:srgbClr val="FFFF00"/>
                </a:highlight>
                <a:latin typeface="Twinkl Cursive Looped" panose="02000000000000000000" pitchFamily="2" charset="0"/>
              </a:rPr>
              <a:t>pahaps</a:t>
            </a:r>
            <a:r>
              <a:rPr lang="en-GB" dirty="0">
                <a:latin typeface="Twinkl Cursive Looped" panose="02000000000000000000" pitchFamily="2" charset="0"/>
              </a:rPr>
              <a:t>  the </a:t>
            </a:r>
            <a:r>
              <a:rPr lang="en-GB" dirty="0" err="1">
                <a:highlight>
                  <a:srgbClr val="FFFF00"/>
                </a:highlight>
                <a:latin typeface="Twinkl Cursive Looped" panose="02000000000000000000" pitchFamily="2" charset="0"/>
              </a:rPr>
              <a:t>gardenners</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adres</a:t>
            </a:r>
            <a:r>
              <a:rPr lang="en-GB" dirty="0">
                <a:latin typeface="Twinkl Cursive Looped" panose="02000000000000000000" pitchFamily="2" charset="0"/>
              </a:rPr>
              <a:t> is incorrect.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22787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highlight>
                  <a:srgbClr val="FFFF00"/>
                </a:highlight>
                <a:latin typeface="Twinkl Cursive Looped" panose="02000000000000000000" pitchFamily="2" charset="0"/>
              </a:rPr>
              <a:t>pahaps</a:t>
            </a:r>
            <a:r>
              <a:rPr lang="en-GB" dirty="0">
                <a:latin typeface="Twinkl Cursive Looped" panose="02000000000000000000" pitchFamily="2" charset="0"/>
              </a:rPr>
              <a:t>  the </a:t>
            </a:r>
            <a:r>
              <a:rPr lang="en-GB" dirty="0" err="1">
                <a:latin typeface="Twinkl Cursive Looped" panose="02000000000000000000" pitchFamily="2" charset="0"/>
              </a:rPr>
              <a:t>gardenners</a:t>
            </a:r>
            <a:r>
              <a:rPr lang="en-GB" dirty="0">
                <a:latin typeface="Twinkl Cursive Looped" panose="02000000000000000000" pitchFamily="2" charset="0"/>
              </a:rPr>
              <a:t> </a:t>
            </a:r>
            <a:r>
              <a:rPr lang="en-GB" dirty="0" err="1">
                <a:latin typeface="Twinkl Cursive Looped" panose="02000000000000000000" pitchFamily="2" charset="0"/>
              </a:rPr>
              <a:t>adres</a:t>
            </a:r>
            <a:r>
              <a:rPr lang="en-GB" dirty="0">
                <a:latin typeface="Twinkl Cursive Looped" panose="02000000000000000000" pitchFamily="2" charset="0"/>
              </a:rPr>
              <a:t> is incorrect.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Perhaps – ‘er’ not ‘a’</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08887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latin typeface="Twinkl Cursive Looped" panose="02000000000000000000" pitchFamily="2" charset="0"/>
              </a:rPr>
              <a:t>pahaps</a:t>
            </a:r>
            <a:r>
              <a:rPr lang="en-GB" dirty="0">
                <a:latin typeface="Twinkl Cursive Looped" panose="02000000000000000000" pitchFamily="2" charset="0"/>
              </a:rPr>
              <a:t>  the </a:t>
            </a:r>
            <a:r>
              <a:rPr lang="en-GB" dirty="0" err="1">
                <a:highlight>
                  <a:srgbClr val="FFFF00"/>
                </a:highlight>
                <a:latin typeface="Twinkl Cursive Looped" panose="02000000000000000000" pitchFamily="2" charset="0"/>
              </a:rPr>
              <a:t>gardenners</a:t>
            </a:r>
            <a:r>
              <a:rPr lang="en-GB" dirty="0">
                <a:latin typeface="Twinkl Cursive Looped" panose="02000000000000000000" pitchFamily="2" charset="0"/>
              </a:rPr>
              <a:t> </a:t>
            </a:r>
            <a:r>
              <a:rPr lang="en-GB" dirty="0" err="1">
                <a:latin typeface="Twinkl Cursive Looped" panose="02000000000000000000" pitchFamily="2" charset="0"/>
              </a:rPr>
              <a:t>adres</a:t>
            </a:r>
            <a:r>
              <a:rPr lang="en-GB" dirty="0">
                <a:latin typeface="Twinkl Cursive Looped" panose="02000000000000000000" pitchFamily="2" charset="0"/>
              </a:rPr>
              <a:t> is incorrect.</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gardener’s – no need to double consonant ‘n’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59329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err="1">
                <a:latin typeface="Twinkl Cursive Looped" panose="02000000000000000000" pitchFamily="2" charset="0"/>
              </a:rPr>
              <a:t>pahaps</a:t>
            </a:r>
            <a:r>
              <a:rPr lang="en-GB" dirty="0">
                <a:latin typeface="Twinkl Cursive Looped" panose="02000000000000000000" pitchFamily="2" charset="0"/>
              </a:rPr>
              <a:t>  the </a:t>
            </a:r>
            <a:r>
              <a:rPr lang="en-GB" dirty="0" err="1">
                <a:latin typeface="Twinkl Cursive Looped" panose="02000000000000000000" pitchFamily="2" charset="0"/>
              </a:rPr>
              <a:t>gardenners</a:t>
            </a:r>
            <a:r>
              <a:rPr lang="en-GB" dirty="0">
                <a:latin typeface="Twinkl Cursive Looped" panose="02000000000000000000" pitchFamily="2" charset="0"/>
              </a:rPr>
              <a:t> </a:t>
            </a:r>
            <a:r>
              <a:rPr lang="en-GB" dirty="0" err="1">
                <a:highlight>
                  <a:srgbClr val="FFFF00"/>
                </a:highlight>
                <a:latin typeface="Twinkl Cursive Looped" panose="02000000000000000000" pitchFamily="2" charset="0"/>
              </a:rPr>
              <a:t>adres</a:t>
            </a:r>
            <a:r>
              <a:rPr lang="en-GB" dirty="0">
                <a:latin typeface="Twinkl Cursive Looped" panose="02000000000000000000" pitchFamily="2" charset="0"/>
              </a:rPr>
              <a:t> is incorrect.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address – double ‘d’ and ‘s’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0362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highlight>
                  <a:srgbClr val="FFFF00"/>
                </a:highlight>
                <a:latin typeface="Twinkl Cursive Looped" panose="02000000000000000000" pitchFamily="2" charset="0"/>
              </a:rPr>
              <a:t>Perhaps</a:t>
            </a:r>
            <a:r>
              <a:rPr lang="en-GB" dirty="0">
                <a:latin typeface="Twinkl Cursive Looped" panose="02000000000000000000" pitchFamily="2" charset="0"/>
              </a:rPr>
              <a:t> the </a:t>
            </a:r>
            <a:r>
              <a:rPr lang="en-GB" dirty="0">
                <a:highlight>
                  <a:srgbClr val="FFFF00"/>
                </a:highlight>
                <a:latin typeface="Twinkl Cursive Looped" panose="02000000000000000000" pitchFamily="2" charset="0"/>
              </a:rPr>
              <a:t>gardener’s</a:t>
            </a:r>
            <a:r>
              <a:rPr lang="en-GB" dirty="0">
                <a:latin typeface="Twinkl Cursive Looped" panose="02000000000000000000" pitchFamily="2" charset="0"/>
              </a:rPr>
              <a:t> </a:t>
            </a:r>
            <a:r>
              <a:rPr lang="en-GB" dirty="0">
                <a:highlight>
                  <a:srgbClr val="FFFF00"/>
                </a:highlight>
                <a:latin typeface="Twinkl Cursive Looped" panose="02000000000000000000" pitchFamily="2" charset="0"/>
              </a:rPr>
              <a:t>address</a:t>
            </a:r>
            <a:r>
              <a:rPr lang="en-GB" dirty="0">
                <a:latin typeface="Twinkl Cursive Looped" panose="02000000000000000000" pitchFamily="2" charset="0"/>
              </a:rPr>
              <a:t> is incorrect.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97163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2</a:t>
            </a:r>
          </a:p>
          <a:p>
            <a:r>
              <a:rPr lang="en-GB" sz="7200" dirty="0">
                <a:latin typeface="Twinkl Cursive Looped" panose="02000000000000000000" pitchFamily="2" charset="0"/>
              </a:rPr>
              <a:t>Week 6 -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3A12D5-B6C8-0F5A-3A67-422E737E653C}"/>
              </a:ext>
            </a:extLst>
          </p:cNvPr>
          <p:cNvPicPr>
            <a:picLocks noChangeAspect="1"/>
          </p:cNvPicPr>
          <p:nvPr/>
        </p:nvPicPr>
        <p:blipFill>
          <a:blip r:embed="rId2"/>
          <a:stretch>
            <a:fillRect/>
          </a:stretch>
        </p:blipFill>
        <p:spPr>
          <a:xfrm>
            <a:off x="795068" y="72861"/>
            <a:ext cx="10601863" cy="6712278"/>
          </a:xfrm>
          <a:prstGeom prst="rect">
            <a:avLst/>
          </a:prstGeom>
        </p:spPr>
      </p:pic>
    </p:spTree>
    <p:extLst>
      <p:ext uri="{BB962C8B-B14F-4D97-AF65-F5344CB8AC3E}">
        <p14:creationId xmlns:p14="http://schemas.microsoft.com/office/powerpoint/2010/main" val="2377865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NOUN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0C8D5CEC-22D5-D692-1E7B-97E70B38387D}"/>
              </a:ext>
            </a:extLst>
          </p:cNvPr>
          <p:cNvSpPr txBox="1"/>
          <p:nvPr/>
        </p:nvSpPr>
        <p:spPr>
          <a:xfrm>
            <a:off x="3975101" y="712023"/>
            <a:ext cx="6098720" cy="1200329"/>
          </a:xfrm>
          <a:prstGeom prst="rect">
            <a:avLst/>
          </a:prstGeom>
          <a:noFill/>
        </p:spPr>
        <p:txBody>
          <a:bodyPr wrap="square">
            <a:spAutoFit/>
          </a:bodyPr>
          <a:lstStyle/>
          <a:p>
            <a:r>
              <a:rPr lang="en-GB" sz="7200" dirty="0">
                <a:latin typeface="Twinkl Cursive Looped" panose="02000000000000000000" pitchFamily="2" charset="0"/>
              </a:rPr>
              <a:t>island</a:t>
            </a:r>
            <a:endParaRPr lang="en-GB" sz="7200" dirty="0"/>
          </a:p>
        </p:txBody>
      </p:sp>
      <p:sp>
        <p:nvSpPr>
          <p:cNvPr id="9" name="Title 1">
            <a:extLst>
              <a:ext uri="{FF2B5EF4-FFF2-40B4-BE49-F238E27FC236}">
                <a16:creationId xmlns:a16="http://schemas.microsoft.com/office/drawing/2014/main" id="{C5FE1F5E-3B8C-4BB5-9338-0B13ED78A1AC}"/>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-a piece of land surrounded by water</a:t>
            </a:r>
            <a:endParaRPr lang="en-GB" i="1" dirty="0">
              <a:latin typeface="Twinkl Cursive Looped" panose="02000000000000000000" pitchFamily="2" charset="0"/>
            </a:endParaRPr>
          </a:p>
        </p:txBody>
      </p:sp>
      <p:pic>
        <p:nvPicPr>
          <p:cNvPr id="10" name="Picture 2" descr="Image result for island clipart">
            <a:extLst>
              <a:ext uri="{FF2B5EF4-FFF2-40B4-BE49-F238E27FC236}">
                <a16:creationId xmlns:a16="http://schemas.microsoft.com/office/drawing/2014/main" id="{9FB4EA07-25B9-CC2D-59C2-E6760908A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16" y="367392"/>
            <a:ext cx="2050597" cy="20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pirates landed on an island in search of treasure. </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C1CA8974-F9B7-7772-E584-DC86F493030F}"/>
              </a:ext>
            </a:extLst>
          </p:cNvPr>
          <p:cNvSpPr txBox="1">
            <a:spLocks/>
          </p:cNvSpPr>
          <p:nvPr/>
        </p:nvSpPr>
        <p:spPr>
          <a:xfrm>
            <a:off x="8528958" y="3031075"/>
            <a:ext cx="2068285"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7502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NOUN</a:t>
            </a:r>
            <a:endParaRPr lang="en-GB" i="1" dirty="0"/>
          </a:p>
        </p:txBody>
      </p:sp>
      <p:pic>
        <p:nvPicPr>
          <p:cNvPr id="17410" name="Picture 2">
            <a:extLst>
              <a:ext uri="{FF2B5EF4-FFF2-40B4-BE49-F238E27FC236}">
                <a16:creationId xmlns:a16="http://schemas.microsoft.com/office/drawing/2014/main" id="{1094F94F-A228-1369-A08C-03E16F36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579664"/>
            <a:ext cx="23622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12B0E5-210C-661F-27A6-F5452E3A8D3A}"/>
              </a:ext>
            </a:extLst>
          </p:cNvPr>
          <p:cNvSpPr txBox="1"/>
          <p:nvPr/>
        </p:nvSpPr>
        <p:spPr>
          <a:xfrm>
            <a:off x="3958772" y="1299852"/>
            <a:ext cx="6098720" cy="1200329"/>
          </a:xfrm>
          <a:prstGeom prst="rect">
            <a:avLst/>
          </a:prstGeom>
          <a:noFill/>
        </p:spPr>
        <p:txBody>
          <a:bodyPr wrap="square">
            <a:spAutoFit/>
          </a:bodyPr>
          <a:lstStyle/>
          <a:p>
            <a:r>
              <a:rPr lang="en-GB" sz="7200" dirty="0">
                <a:latin typeface="Twinkl Cursive Looped" panose="02000000000000000000" pitchFamily="2" charset="0"/>
              </a:rPr>
              <a:t>minute</a:t>
            </a:r>
            <a:endParaRPr lang="en-GB" sz="7200" dirty="0"/>
          </a:p>
        </p:txBody>
      </p:sp>
      <p:sp>
        <p:nvSpPr>
          <p:cNvPr id="5" name="Title 1">
            <a:extLst>
              <a:ext uri="{FF2B5EF4-FFF2-40B4-BE49-F238E27FC236}">
                <a16:creationId xmlns:a16="http://schemas.microsoft.com/office/drawing/2014/main" id="{097832BD-A3FF-0F89-484A-147FF2FE2C88}"/>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period of time equal to sixty seconds or a sixtieth of an hour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9415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0403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minute hand ticked by slowing during exam. </a:t>
            </a:r>
            <a:br>
              <a:rPr lang="en-GB" dirty="0"/>
            </a:br>
            <a:endParaRPr lang="en-GB" i="1" dirty="0"/>
          </a:p>
        </p:txBody>
      </p:sp>
      <p:sp>
        <p:nvSpPr>
          <p:cNvPr id="3" name="Title 1">
            <a:extLst>
              <a:ext uri="{FF2B5EF4-FFF2-40B4-BE49-F238E27FC236}">
                <a16:creationId xmlns:a16="http://schemas.microsoft.com/office/drawing/2014/main" id="{EFF9D18E-1098-AE2A-AC4F-A4E3885841E6}"/>
              </a:ext>
            </a:extLst>
          </p:cNvPr>
          <p:cNvSpPr txBox="1">
            <a:spLocks/>
          </p:cNvSpPr>
          <p:nvPr/>
        </p:nvSpPr>
        <p:spPr>
          <a:xfrm>
            <a:off x="3271157" y="2204860"/>
            <a:ext cx="2280557" cy="78904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150171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3447390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2912946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‘y’ with more than one syllable.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change the ‘y’ to and ‘</a:t>
            </a:r>
            <a:r>
              <a:rPr lang="en-GB" dirty="0" err="1">
                <a:latin typeface="Twinkl Cursive Looped" panose="02000000000000000000" pitchFamily="2" charset="0"/>
              </a:rPr>
              <a:t>i</a:t>
            </a:r>
            <a:r>
              <a:rPr lang="en-GB" dirty="0">
                <a:latin typeface="Twinkl Cursive Looped" panose="02000000000000000000" pitchFamily="2" charset="0"/>
              </a:rPr>
              <a:t>’ and add ‘</a:t>
            </a:r>
            <a:r>
              <a:rPr lang="en-GB" dirty="0" err="1">
                <a:latin typeface="Twinkl Cursive Looped" panose="02000000000000000000" pitchFamily="2" charset="0"/>
              </a:rPr>
              <a:t>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048806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happ</a:t>
            </a:r>
            <a:r>
              <a:rPr lang="en-GB" dirty="0">
                <a:highlight>
                  <a:srgbClr val="FFFF00"/>
                </a:highlight>
                <a:latin typeface="Twinkl Cursive Looped" panose="02000000000000000000" pitchFamily="2" charset="0"/>
              </a:rPr>
              <a:t>i</a:t>
            </a:r>
            <a:r>
              <a:rPr lang="en-GB" dirty="0">
                <a:latin typeface="Twinkl Cursive Looped" panose="02000000000000000000" pitchFamily="2" charset="0"/>
              </a:rPr>
              <a:t>ly</a:t>
            </a:r>
          </a:p>
        </p:txBody>
      </p:sp>
      <p:sp>
        <p:nvSpPr>
          <p:cNvPr id="3" name="Rectangle 2">
            <a:extLst>
              <a:ext uri="{FF2B5EF4-FFF2-40B4-BE49-F238E27FC236}">
                <a16:creationId xmlns:a16="http://schemas.microsoft.com/office/drawing/2014/main" id="{13BB5EC0-7A96-4D29-A835-6FAE896C31A4}"/>
              </a:ext>
            </a:extLst>
          </p:cNvPr>
          <p:cNvSpPr/>
          <p:nvPr/>
        </p:nvSpPr>
        <p:spPr>
          <a:xfrm>
            <a:off x="7070271"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happily clipart">
            <a:extLst>
              <a:ext uri="{FF2B5EF4-FFF2-40B4-BE49-F238E27FC236}">
                <a16:creationId xmlns:a16="http://schemas.microsoft.com/office/drawing/2014/main" id="{658F17D4-9FFA-9C77-56D2-F27A58280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02" y="351063"/>
            <a:ext cx="2457224" cy="224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1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angr</a:t>
            </a:r>
            <a:r>
              <a:rPr lang="en-GB" dirty="0">
                <a:highlight>
                  <a:srgbClr val="FFFF00"/>
                </a:highlight>
                <a:latin typeface="Twinkl Cursive Looped" panose="02000000000000000000" pitchFamily="2" charset="0"/>
              </a:rPr>
              <a:t>i</a:t>
            </a:r>
            <a:r>
              <a:rPr lang="en-GB" dirty="0">
                <a:latin typeface="Twinkl Cursive Looped" panose="02000000000000000000" pitchFamily="2" charset="0"/>
              </a:rPr>
              <a:t>ly</a:t>
            </a:r>
          </a:p>
        </p:txBody>
      </p:sp>
      <p:sp>
        <p:nvSpPr>
          <p:cNvPr id="3" name="Rectangle 2">
            <a:extLst>
              <a:ext uri="{FF2B5EF4-FFF2-40B4-BE49-F238E27FC236}">
                <a16:creationId xmlns:a16="http://schemas.microsoft.com/office/drawing/2014/main" id="{0366E0B6-702E-4814-82C6-08CA2D13F3C9}"/>
              </a:ext>
            </a:extLst>
          </p:cNvPr>
          <p:cNvSpPr/>
          <p:nvPr/>
        </p:nvSpPr>
        <p:spPr>
          <a:xfrm>
            <a:off x="6662058"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angrily clipart">
            <a:extLst>
              <a:ext uri="{FF2B5EF4-FFF2-40B4-BE49-F238E27FC236}">
                <a16:creationId xmlns:a16="http://schemas.microsoft.com/office/drawing/2014/main" id="{FACF3C92-AE7D-B858-64E2-1DC5BB9D3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8279"/>
            <a:ext cx="17145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laz</a:t>
            </a:r>
            <a:r>
              <a:rPr lang="en-GB" dirty="0">
                <a:highlight>
                  <a:srgbClr val="FFFF00"/>
                </a:highlight>
                <a:latin typeface="Twinkl Cursive Looped" panose="02000000000000000000" pitchFamily="2" charset="0"/>
              </a:rPr>
              <a:t>i</a:t>
            </a:r>
            <a:r>
              <a:rPr lang="en-GB" dirty="0">
                <a:latin typeface="Twinkl Cursive Looped" panose="02000000000000000000" pitchFamily="2" charset="0"/>
              </a:rPr>
              <a:t>ly</a:t>
            </a:r>
          </a:p>
        </p:txBody>
      </p:sp>
      <p:sp>
        <p:nvSpPr>
          <p:cNvPr id="3" name="Rectangle 2">
            <a:extLst>
              <a:ext uri="{FF2B5EF4-FFF2-40B4-BE49-F238E27FC236}">
                <a16:creationId xmlns:a16="http://schemas.microsoft.com/office/drawing/2014/main" id="{4BCBA2DA-E95C-434C-BE81-320E182AE5EF}"/>
              </a:ext>
            </a:extLst>
          </p:cNvPr>
          <p:cNvSpPr/>
          <p:nvPr/>
        </p:nvSpPr>
        <p:spPr>
          <a:xfrm>
            <a:off x="6368144" y="3641272"/>
            <a:ext cx="832756" cy="10940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Image result for lazily clipart">
            <a:extLst>
              <a:ext uri="{FF2B5EF4-FFF2-40B4-BE49-F238E27FC236}">
                <a16:creationId xmlns:a16="http://schemas.microsoft.com/office/drawing/2014/main" id="{15262FF0-4EDD-A306-879C-E0983E971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36" y="449036"/>
            <a:ext cx="221361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1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Adding suffixes beginning with a vowel (er/ed/</a:t>
            </a:r>
            <a:r>
              <a:rPr lang="en-GB" dirty="0" err="1">
                <a:latin typeface="Twinkl Cursive Looped" panose="02000000000000000000" pitchFamily="2" charset="0"/>
              </a:rPr>
              <a:t>en</a:t>
            </a:r>
            <a:r>
              <a:rPr lang="en-GB" dirty="0">
                <a:latin typeface="Twinkl Cursive Looped" panose="02000000000000000000" pitchFamily="2" charset="0"/>
              </a:rPr>
              <a:t>/</a:t>
            </a:r>
            <a:r>
              <a:rPr lang="en-GB" dirty="0" err="1">
                <a:latin typeface="Twinkl Cursive Looped" panose="02000000000000000000" pitchFamily="2" charset="0"/>
              </a:rPr>
              <a:t>ing</a:t>
            </a:r>
            <a:r>
              <a:rPr lang="en-GB" dirty="0">
                <a:latin typeface="Twinkl Cursive Looped" panose="02000000000000000000" pitchFamily="2" charset="0"/>
              </a:rPr>
              <a:t>) to words with more than one syllable</a:t>
            </a:r>
          </a:p>
        </p:txBody>
      </p:sp>
    </p:spTree>
    <p:extLst>
      <p:ext uri="{BB962C8B-B14F-4D97-AF65-F5344CB8AC3E}">
        <p14:creationId xmlns:p14="http://schemas.microsoft.com/office/powerpoint/2010/main" val="394899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30629" y="3080825"/>
            <a:ext cx="12061371" cy="1481650"/>
          </a:xfrm>
        </p:spPr>
        <p:txBody>
          <a:bodyPr>
            <a:normAutofit fontScale="90000"/>
          </a:bodyPr>
          <a:lstStyle/>
          <a:p>
            <a:pPr algn="ctr"/>
            <a:r>
              <a:rPr lang="en-GB" dirty="0">
                <a:latin typeface="Twinkl Cursive Looped" panose="02000000000000000000" pitchFamily="2" charset="0"/>
              </a:rPr>
              <a:t>stressed last syllable – </a:t>
            </a:r>
            <a:br>
              <a:rPr lang="en-GB" dirty="0">
                <a:latin typeface="Twinkl Cursive Looped" panose="02000000000000000000" pitchFamily="2" charset="0"/>
              </a:rPr>
            </a:br>
            <a:r>
              <a:rPr lang="en-GB" dirty="0">
                <a:latin typeface="Twinkl Cursive Looped" panose="02000000000000000000" pitchFamily="2" charset="0"/>
              </a:rPr>
              <a:t>double the final consonant</a:t>
            </a:r>
          </a:p>
        </p:txBody>
      </p:sp>
    </p:spTree>
    <p:extLst>
      <p:ext uri="{BB962C8B-B14F-4D97-AF65-F5344CB8AC3E}">
        <p14:creationId xmlns:p14="http://schemas.microsoft.com/office/powerpoint/2010/main" val="370570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VERB </a:t>
            </a:r>
            <a:endParaRPr lang="en-GB" i="1" dirty="0">
              <a:latin typeface="Twinkl Cursive Looped" panose="02000000000000000000" pitchFamily="2" charset="0"/>
            </a:endParaRPr>
          </a:p>
        </p:txBody>
      </p:sp>
      <p:pic>
        <p:nvPicPr>
          <p:cNvPr id="13314" name="Picture 2" descr="Image result for continue with job clip art">
            <a:extLst>
              <a:ext uri="{FF2B5EF4-FFF2-40B4-BE49-F238E27FC236}">
                <a16:creationId xmlns:a16="http://schemas.microsoft.com/office/drawing/2014/main" id="{C6B94327-1E82-6C0E-04BA-0D092AA3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49" y="461282"/>
            <a:ext cx="1679121" cy="17018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C8D5CEC-22D5-D692-1E7B-97E70B38387D}"/>
              </a:ext>
            </a:extLst>
          </p:cNvPr>
          <p:cNvSpPr txBox="1"/>
          <p:nvPr/>
        </p:nvSpPr>
        <p:spPr>
          <a:xfrm>
            <a:off x="3975101" y="712023"/>
            <a:ext cx="6098720" cy="1200329"/>
          </a:xfrm>
          <a:prstGeom prst="rect">
            <a:avLst/>
          </a:prstGeom>
          <a:noFill/>
        </p:spPr>
        <p:txBody>
          <a:bodyPr wrap="square">
            <a:spAutoFit/>
          </a:bodyPr>
          <a:lstStyle/>
          <a:p>
            <a:r>
              <a:rPr lang="en-GB" sz="7200" dirty="0">
                <a:latin typeface="Twinkl Cursive Looped" panose="02000000000000000000" pitchFamily="2" charset="0"/>
              </a:rPr>
              <a:t>continue</a:t>
            </a:r>
            <a:endParaRPr lang="en-GB" sz="7200" dirty="0"/>
          </a:p>
        </p:txBody>
      </p:sp>
      <p:sp>
        <p:nvSpPr>
          <p:cNvPr id="9" name="Title 1">
            <a:extLst>
              <a:ext uri="{FF2B5EF4-FFF2-40B4-BE49-F238E27FC236}">
                <a16:creationId xmlns:a16="http://schemas.microsoft.com/office/drawing/2014/main" id="{C5FE1F5E-3B8C-4BB5-9338-0B13ED78A1AC}"/>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-persist in an activity or process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06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566726"/>
            <a:ext cx="10515600" cy="1481650"/>
          </a:xfrm>
        </p:spPr>
        <p:txBody>
          <a:bodyPr>
            <a:normAutofit fontScale="90000"/>
          </a:bodyPr>
          <a:lstStyle/>
          <a:p>
            <a:pPr algn="ctr"/>
            <a:r>
              <a:rPr lang="en-GB" dirty="0">
                <a:latin typeface="Twinkl Cursive Looped" panose="02000000000000000000" pitchFamily="2" charset="0"/>
              </a:rPr>
              <a:t>-er</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-ed</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ing</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en</a:t>
            </a:r>
            <a:endParaRPr lang="en-GB" dirty="0">
              <a:latin typeface="Twinkl Cursive Looped" panose="02000000000000000000" pitchFamily="2" charset="0"/>
            </a:endParaRPr>
          </a:p>
        </p:txBody>
      </p:sp>
    </p:spTree>
    <p:extLst>
      <p:ext uri="{BB962C8B-B14F-4D97-AF65-F5344CB8AC3E}">
        <p14:creationId xmlns:p14="http://schemas.microsoft.com/office/powerpoint/2010/main" val="1867376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forget</a:t>
            </a:r>
            <a:r>
              <a:rPr lang="en-GB" dirty="0">
                <a:highlight>
                  <a:srgbClr val="FFFF00"/>
                </a:highlight>
                <a:latin typeface="Twinkl Cursive Looped" panose="02000000000000000000" pitchFamily="2" charset="0"/>
              </a:rPr>
              <a:t>t</a:t>
            </a:r>
            <a:r>
              <a:rPr lang="en-GB" dirty="0">
                <a:latin typeface="Twinkl Cursive Looped" panose="02000000000000000000" pitchFamily="2" charset="0"/>
              </a:rPr>
              <a:t>ing </a:t>
            </a:r>
          </a:p>
        </p:txBody>
      </p:sp>
      <p:sp>
        <p:nvSpPr>
          <p:cNvPr id="3" name="Rectangle 2">
            <a:extLst>
              <a:ext uri="{FF2B5EF4-FFF2-40B4-BE49-F238E27FC236}">
                <a16:creationId xmlns:a16="http://schemas.microsoft.com/office/drawing/2014/main" id="{13BB5EC0-7A96-4D29-A835-6FAE896C31A4}"/>
              </a:ext>
            </a:extLst>
          </p:cNvPr>
          <p:cNvSpPr/>
          <p:nvPr/>
        </p:nvSpPr>
        <p:spPr>
          <a:xfrm>
            <a:off x="6939642" y="3429000"/>
            <a:ext cx="1110343" cy="10144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Free Forget Cliparts, Download Free Forget Cliparts png images, Free  ClipArts on Clipart Library">
            <a:extLst>
              <a:ext uri="{FF2B5EF4-FFF2-40B4-BE49-F238E27FC236}">
                <a16:creationId xmlns:a16="http://schemas.microsoft.com/office/drawing/2014/main" id="{D63B4571-41D8-3260-A689-12C4A9C23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1" y="20478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8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forg</a:t>
            </a:r>
            <a:r>
              <a:rPr lang="en-GB" b="1" dirty="0">
                <a:latin typeface="Twinkl Cursive Looped" panose="02000000000000000000" pitchFamily="2" charset="0"/>
              </a:rPr>
              <a:t>o</a:t>
            </a:r>
            <a:r>
              <a:rPr lang="en-GB" dirty="0">
                <a:latin typeface="Twinkl Cursive Looped" panose="02000000000000000000" pitchFamily="2" charset="0"/>
              </a:rPr>
              <a:t>t</a:t>
            </a:r>
            <a:r>
              <a:rPr lang="en-GB" dirty="0">
                <a:highlight>
                  <a:srgbClr val="FFFF00"/>
                </a:highlight>
                <a:latin typeface="Twinkl Cursive Looped" panose="02000000000000000000" pitchFamily="2" charset="0"/>
              </a:rPr>
              <a:t>t</a:t>
            </a:r>
            <a:r>
              <a:rPr lang="en-GB" dirty="0">
                <a:latin typeface="Twinkl Cursive Looped" panose="02000000000000000000" pitchFamily="2" charset="0"/>
              </a:rPr>
              <a:t>en </a:t>
            </a:r>
          </a:p>
        </p:txBody>
      </p:sp>
      <p:sp>
        <p:nvSpPr>
          <p:cNvPr id="3" name="Rectangle 2">
            <a:extLst>
              <a:ext uri="{FF2B5EF4-FFF2-40B4-BE49-F238E27FC236}">
                <a16:creationId xmlns:a16="http://schemas.microsoft.com/office/drawing/2014/main" id="{13BB5EC0-7A96-4D29-A835-6FAE896C31A4}"/>
              </a:ext>
            </a:extLst>
          </p:cNvPr>
          <p:cNvSpPr/>
          <p:nvPr/>
        </p:nvSpPr>
        <p:spPr>
          <a:xfrm>
            <a:off x="7151913" y="3608614"/>
            <a:ext cx="783773" cy="8347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Free Forget Cliparts, Download Free Forget Cliparts png images, Free  ClipArts on Clipart Library">
            <a:extLst>
              <a:ext uri="{FF2B5EF4-FFF2-40B4-BE49-F238E27FC236}">
                <a16:creationId xmlns:a16="http://schemas.microsoft.com/office/drawing/2014/main" id="{D63B4571-41D8-3260-A689-12C4A9C23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1" y="20478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begin</a:t>
            </a:r>
            <a:r>
              <a:rPr lang="en-GB" dirty="0">
                <a:highlight>
                  <a:srgbClr val="FFFF00"/>
                </a:highlight>
                <a:latin typeface="Twinkl Cursive Looped" panose="02000000000000000000" pitchFamily="2" charset="0"/>
              </a:rPr>
              <a:t>n</a:t>
            </a:r>
            <a:r>
              <a:rPr lang="en-GB" dirty="0">
                <a:latin typeface="Twinkl Cursive Looped" panose="02000000000000000000" pitchFamily="2" charset="0"/>
              </a:rPr>
              <a:t>ing </a:t>
            </a:r>
          </a:p>
        </p:txBody>
      </p:sp>
      <p:sp>
        <p:nvSpPr>
          <p:cNvPr id="3" name="Rectangle 2">
            <a:extLst>
              <a:ext uri="{FF2B5EF4-FFF2-40B4-BE49-F238E27FC236}">
                <a16:creationId xmlns:a16="http://schemas.microsoft.com/office/drawing/2014/main" id="{0366E0B6-702E-4814-82C6-08CA2D13F3C9}"/>
              </a:ext>
            </a:extLst>
          </p:cNvPr>
          <p:cNvSpPr/>
          <p:nvPr/>
        </p:nvSpPr>
        <p:spPr>
          <a:xfrm>
            <a:off x="6678386" y="3657599"/>
            <a:ext cx="1126671"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10,892 Start Clipart Images, Stock Photos &amp; Vectors | Shutterstock">
            <a:extLst>
              <a:ext uri="{FF2B5EF4-FFF2-40B4-BE49-F238E27FC236}">
                <a16:creationId xmlns:a16="http://schemas.microsoft.com/office/drawing/2014/main" id="{59A050E2-0992-71D3-DEC4-ED45EE69F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429986" y="109025"/>
            <a:ext cx="2057400"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begin</a:t>
            </a:r>
            <a:r>
              <a:rPr lang="en-GB" dirty="0">
                <a:highlight>
                  <a:srgbClr val="FFFF00"/>
                </a:highlight>
                <a:latin typeface="Twinkl Cursive Looped" panose="02000000000000000000" pitchFamily="2" charset="0"/>
              </a:rPr>
              <a:t>n</a:t>
            </a:r>
            <a:r>
              <a:rPr lang="en-GB" dirty="0">
                <a:latin typeface="Twinkl Cursive Looped" panose="02000000000000000000" pitchFamily="2" charset="0"/>
              </a:rPr>
              <a:t>er </a:t>
            </a:r>
          </a:p>
        </p:txBody>
      </p:sp>
      <p:sp>
        <p:nvSpPr>
          <p:cNvPr id="3" name="Rectangle 2">
            <a:extLst>
              <a:ext uri="{FF2B5EF4-FFF2-40B4-BE49-F238E27FC236}">
                <a16:creationId xmlns:a16="http://schemas.microsoft.com/office/drawing/2014/main" id="{0366E0B6-702E-4814-82C6-08CA2D13F3C9}"/>
              </a:ext>
            </a:extLst>
          </p:cNvPr>
          <p:cNvSpPr/>
          <p:nvPr/>
        </p:nvSpPr>
        <p:spPr>
          <a:xfrm>
            <a:off x="6939643" y="3657599"/>
            <a:ext cx="767443" cy="9048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10,892 Start Clipart Images, Stock Photos &amp; Vectors | Shutterstock">
            <a:extLst>
              <a:ext uri="{FF2B5EF4-FFF2-40B4-BE49-F238E27FC236}">
                <a16:creationId xmlns:a16="http://schemas.microsoft.com/office/drawing/2014/main" id="{59A050E2-0992-71D3-DEC4-ED45EE69FF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429986" y="109025"/>
            <a:ext cx="2057400"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forgetting</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forget + t</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ing</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forgetting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present participle - fail to remember</a:t>
            </a:r>
            <a:endParaRPr lang="en-GB" sz="1400" dirty="0"/>
          </a:p>
        </p:txBody>
      </p:sp>
      <p:pic>
        <p:nvPicPr>
          <p:cNvPr id="5" name="Picture 4" descr="Free Forget Cliparts, Download Free Forget Cliparts png images, Free  ClipArts on Clipart Library">
            <a:extLst>
              <a:ext uri="{FF2B5EF4-FFF2-40B4-BE49-F238E27FC236}">
                <a16:creationId xmlns:a16="http://schemas.microsoft.com/office/drawing/2014/main" id="{F58CCAE0-DC57-FBFA-6978-C3B00B9F6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1" y="20478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forgotten</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forgot + t</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en</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forgotten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past participle - fail to remember</a:t>
            </a:r>
            <a:endParaRPr lang="en-GB" sz="1400" dirty="0"/>
          </a:p>
        </p:txBody>
      </p:sp>
      <p:pic>
        <p:nvPicPr>
          <p:cNvPr id="5" name="Picture 4" descr="Free Forget Cliparts, Download Free Forget Cliparts png images, Free  ClipArts on Clipart Library">
            <a:extLst>
              <a:ext uri="{FF2B5EF4-FFF2-40B4-BE49-F238E27FC236}">
                <a16:creationId xmlns:a16="http://schemas.microsoft.com/office/drawing/2014/main" id="{F58CCAE0-DC57-FBFA-6978-C3B00B9F6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21" y="204788"/>
            <a:ext cx="21717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4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beginning</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 begin +n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a:t>
            </a:r>
            <a:r>
              <a:rPr lang="en-GB" sz="6000" dirty="0" err="1">
                <a:solidFill>
                  <a:prstClr val="black"/>
                </a:solidFill>
                <a:latin typeface="Twinkl Cursive Looped" panose="02000000000000000000" pitchFamily="2" charset="0"/>
                <a:ea typeface="+mj-ea"/>
                <a:cs typeface="+mj-cs"/>
              </a:rPr>
              <a:t>ing</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beginning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the point in time or space at which something begins</a:t>
            </a:r>
            <a:endParaRPr lang="en-GB" sz="1400" dirty="0"/>
          </a:p>
        </p:txBody>
      </p:sp>
      <p:pic>
        <p:nvPicPr>
          <p:cNvPr id="5" name="Picture 4" descr="10,892 Start Clipart Images, Stock Photos &amp; Vectors | Shutterstock">
            <a:extLst>
              <a:ext uri="{FF2B5EF4-FFF2-40B4-BE49-F238E27FC236}">
                <a16:creationId xmlns:a16="http://schemas.microsoft.com/office/drawing/2014/main" id="{D59201AE-20A8-7A80-7AC3-73F9EF53A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429986" y="109025"/>
            <a:ext cx="2057400"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beginner</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355486" y="2140310"/>
            <a:ext cx="11481027" cy="1292662"/>
          </a:xfrm>
          <a:prstGeom prst="rect">
            <a:avLst/>
          </a:prstGeom>
          <a:noFill/>
        </p:spPr>
        <p:txBody>
          <a:bodyPr wrap="square">
            <a:spAutoFit/>
          </a:bodyPr>
          <a:lstStyle/>
          <a:p>
            <a:pPr algn="ctr"/>
            <a:r>
              <a:rPr lang="en-GB" sz="6000" dirty="0">
                <a:solidFill>
                  <a:prstClr val="black"/>
                </a:solidFill>
                <a:latin typeface="Twinkl Cursive Looped" panose="02000000000000000000" pitchFamily="2" charset="0"/>
                <a:ea typeface="+mj-ea"/>
                <a:cs typeface="+mj-cs"/>
              </a:rPr>
              <a:t> begin +n </a:t>
            </a:r>
            <a:r>
              <a:rPr kumimoji="0" lang="en-GB" sz="6000" b="0" i="0" u="none" strike="noStrike" kern="1200" cap="none" spc="0" normalizeH="0" noProof="0" dirty="0">
                <a:ln>
                  <a:noFill/>
                </a:ln>
                <a:solidFill>
                  <a:prstClr val="black"/>
                </a:solidFill>
                <a:effectLst/>
                <a:uLnTx/>
                <a:uFillTx/>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+er  = beginner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15673"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 </a:t>
            </a:r>
            <a:r>
              <a:rPr lang="en-GB" sz="4400" dirty="0">
                <a:solidFill>
                  <a:prstClr val="black"/>
                </a:solidFill>
                <a:latin typeface="Twinkl Cursive Looped" panose="02000000000000000000" pitchFamily="2" charset="0"/>
              </a:rPr>
              <a:t>a person just starting to learn a skill or take part in an activity</a:t>
            </a:r>
            <a:endParaRPr lang="en-GB" sz="1400" dirty="0"/>
          </a:p>
        </p:txBody>
      </p:sp>
      <p:pic>
        <p:nvPicPr>
          <p:cNvPr id="5" name="Picture 4" descr="10,892 Start Clipart Images, Stock Photos &amp; Vectors | Shutterstock">
            <a:extLst>
              <a:ext uri="{FF2B5EF4-FFF2-40B4-BE49-F238E27FC236}">
                <a16:creationId xmlns:a16="http://schemas.microsoft.com/office/drawing/2014/main" id="{D59201AE-20A8-7A80-7AC3-73F9EF53A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66"/>
          <a:stretch/>
        </p:blipFill>
        <p:spPr bwMode="auto">
          <a:xfrm>
            <a:off x="429986" y="109025"/>
            <a:ext cx="2057400" cy="20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a:bodyPr>
          <a:lstStyle/>
          <a:p>
            <a:pPr algn="ctr"/>
            <a:r>
              <a:rPr lang="en-GB" dirty="0">
                <a:latin typeface="Twinkl Cursive Looped" panose="02000000000000000000" pitchFamily="2" charset="0"/>
              </a:rPr>
              <a:t>They keep forgetting their  lines.</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098923" y="3690257"/>
            <a:ext cx="3477534" cy="872218"/>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 </a:t>
            </a:r>
            <a:endParaRPr lang="en-GB" i="1" dirty="0"/>
          </a:p>
        </p:txBody>
      </p:sp>
    </p:spTree>
    <p:extLst>
      <p:ext uri="{BB962C8B-B14F-4D97-AF65-F5344CB8AC3E}">
        <p14:creationId xmlns:p14="http://schemas.microsoft.com/office/powerpoint/2010/main" val="16685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He was unable to continue with his job. </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C1CA8974-F9B7-7772-E584-DC86F493030F}"/>
              </a:ext>
            </a:extLst>
          </p:cNvPr>
          <p:cNvSpPr txBox="1">
            <a:spLocks/>
          </p:cNvSpPr>
          <p:nvPr/>
        </p:nvSpPr>
        <p:spPr>
          <a:xfrm>
            <a:off x="6863443" y="3033712"/>
            <a:ext cx="2574472"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5324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Sorry sir, I have forgotten my homework again.</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588577" y="3080825"/>
            <a:ext cx="3061609"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345884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He left at the beginning of February to go to a different school.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751614" y="3013893"/>
            <a:ext cx="3233057" cy="80775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1655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I am an absolute beginner when learning to drive a car.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6482443" y="3013893"/>
            <a:ext cx="2743200" cy="80775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292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guard</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3293209"/>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 </a:t>
            </a:r>
            <a:r>
              <a:rPr lang="en-GB" sz="4800" dirty="0">
                <a:solidFill>
                  <a:prstClr val="black"/>
                </a:solidFill>
                <a:latin typeface="Twinkl Cursive Looped" panose="02000000000000000000" pitchFamily="2" charset="0"/>
              </a:rPr>
              <a:t>a person who keeps watch, especially a soldier or other person assigned to protect a person or to control access to a place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rPr>
            </a:br>
            <a:endParaRPr lang="en-GB" sz="1600" dirty="0"/>
          </a:p>
        </p:txBody>
      </p:sp>
      <p:pic>
        <p:nvPicPr>
          <p:cNvPr id="5124" name="Picture 4" descr="Europe Clipart - royal-queens-guard-england-clipart - Classroom Clipart">
            <a:extLst>
              <a:ext uri="{FF2B5EF4-FFF2-40B4-BE49-F238E27FC236}">
                <a16:creationId xmlns:a16="http://schemas.microsoft.com/office/drawing/2014/main" id="{EE1FE201-9F55-8930-DFB5-B20177D8A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3" y="418314"/>
            <a:ext cx="18097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6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security guard works in the local bank.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951514" y="2966525"/>
            <a:ext cx="2139043" cy="85512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83745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material</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533740" y="2318530"/>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4079404"/>
            <a:ext cx="11614375" cy="1723549"/>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the matter from which a thing is or can be made</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Vetores de O Material De Construção Montes Ajustouse e mais imagens de Obra  - Obra, Setor de construção, Amontoamento - iStock">
            <a:extLst>
              <a:ext uri="{FF2B5EF4-FFF2-40B4-BE49-F238E27FC236}">
                <a16:creationId xmlns:a16="http://schemas.microsoft.com/office/drawing/2014/main" id="{F7AD8C50-B862-9BD6-C9A4-47139BC8E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2" y="432580"/>
            <a:ext cx="24288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3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79615" y="2674735"/>
            <a:ext cx="11560628" cy="1481650"/>
          </a:xfrm>
        </p:spPr>
        <p:txBody>
          <a:bodyPr>
            <a:normAutofit/>
          </a:bodyPr>
          <a:lstStyle/>
          <a:p>
            <a:pPr algn="ctr"/>
            <a:r>
              <a:rPr lang="en-GB" dirty="0">
                <a:latin typeface="Twinkl Cursive Looped" panose="02000000000000000000" pitchFamily="2" charset="0"/>
              </a:rPr>
              <a:t> The coat material was bright red.</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673930" y="3248098"/>
            <a:ext cx="2759527" cy="908287"/>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9901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investigate</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7575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Can you spot the spelling errors in these sentences?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Write the correct spelling and explain where they went wrong.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85520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VERB</a:t>
            </a:r>
            <a:endParaRPr lang="en-GB" i="1" dirty="0"/>
          </a:p>
        </p:txBody>
      </p:sp>
      <p:pic>
        <p:nvPicPr>
          <p:cNvPr id="17410" name="Picture 2">
            <a:extLst>
              <a:ext uri="{FF2B5EF4-FFF2-40B4-BE49-F238E27FC236}">
                <a16:creationId xmlns:a16="http://schemas.microsoft.com/office/drawing/2014/main" id="{1094F94F-A228-1369-A08C-03E16F36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579664"/>
            <a:ext cx="23622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C12B0E5-210C-661F-27A6-F5452E3A8D3A}"/>
              </a:ext>
            </a:extLst>
          </p:cNvPr>
          <p:cNvSpPr txBox="1"/>
          <p:nvPr/>
        </p:nvSpPr>
        <p:spPr>
          <a:xfrm>
            <a:off x="3958772" y="1299852"/>
            <a:ext cx="6098720" cy="1200329"/>
          </a:xfrm>
          <a:prstGeom prst="rect">
            <a:avLst/>
          </a:prstGeom>
          <a:noFill/>
        </p:spPr>
        <p:txBody>
          <a:bodyPr wrap="square">
            <a:spAutoFit/>
          </a:bodyPr>
          <a:lstStyle/>
          <a:p>
            <a:r>
              <a:rPr lang="en-GB" sz="7200" dirty="0">
                <a:latin typeface="Twinkl Cursive Looped" panose="02000000000000000000" pitchFamily="2" charset="0"/>
              </a:rPr>
              <a:t>decided</a:t>
            </a:r>
            <a:endParaRPr lang="en-GB" sz="7200" dirty="0"/>
          </a:p>
        </p:txBody>
      </p:sp>
      <p:sp>
        <p:nvSpPr>
          <p:cNvPr id="5" name="Title 1">
            <a:extLst>
              <a:ext uri="{FF2B5EF4-FFF2-40B4-BE49-F238E27FC236}">
                <a16:creationId xmlns:a16="http://schemas.microsoft.com/office/drawing/2014/main" id="{097832BD-A3FF-0F89-484A-147FF2FE2C88}"/>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 come or bring to a resolution in the mind as a result of consideration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3613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gard</a:t>
            </a:r>
            <a:r>
              <a:rPr lang="en-GB" dirty="0">
                <a:latin typeface="Twinkl Cursive Looped" panose="02000000000000000000" pitchFamily="2" charset="0"/>
              </a:rPr>
              <a:t> kept on </a:t>
            </a:r>
            <a:r>
              <a:rPr lang="en-GB" dirty="0" err="1">
                <a:latin typeface="Twinkl Cursive Looped" panose="02000000000000000000" pitchFamily="2" charset="0"/>
              </a:rPr>
              <a:t>forgeting</a:t>
            </a:r>
            <a:r>
              <a:rPr lang="en-GB" dirty="0">
                <a:latin typeface="Twinkl Cursive Looped" panose="02000000000000000000" pitchFamily="2" charset="0"/>
              </a:rPr>
              <a:t> the </a:t>
            </a:r>
            <a:r>
              <a:rPr lang="en-GB" dirty="0" err="1">
                <a:latin typeface="Twinkl Cursive Looped" panose="02000000000000000000" pitchFamily="2" charset="0"/>
              </a:rPr>
              <a:t>matearal</a:t>
            </a:r>
            <a:r>
              <a:rPr lang="en-GB" dirty="0">
                <a:latin typeface="Twinkl Cursive Looped" panose="02000000000000000000" pitchFamily="2" charset="0"/>
              </a:rPr>
              <a:t>  he was meant to be guarding.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1862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highlight>
                  <a:srgbClr val="FFFF00"/>
                </a:highlight>
                <a:latin typeface="Twinkl Cursive Looped" panose="02000000000000000000" pitchFamily="2" charset="0"/>
              </a:rPr>
              <a:t>gard</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kept on </a:t>
            </a:r>
            <a:r>
              <a:rPr lang="en-GB" dirty="0" err="1">
                <a:highlight>
                  <a:srgbClr val="FFFF00"/>
                </a:highlight>
                <a:latin typeface="Twinkl Cursive Looped" panose="02000000000000000000" pitchFamily="2" charset="0"/>
              </a:rPr>
              <a:t>forgeting</a:t>
            </a:r>
            <a:r>
              <a:rPr lang="en-GB" dirty="0">
                <a:latin typeface="Twinkl Cursive Looped" panose="02000000000000000000" pitchFamily="2" charset="0"/>
              </a:rPr>
              <a:t> the </a:t>
            </a:r>
            <a:r>
              <a:rPr lang="en-GB" dirty="0" err="1">
                <a:highlight>
                  <a:srgbClr val="FFFF00"/>
                </a:highlight>
                <a:latin typeface="Twinkl Cursive Looped" panose="02000000000000000000" pitchFamily="2" charset="0"/>
              </a:rPr>
              <a:t>matearal</a:t>
            </a:r>
            <a:r>
              <a:rPr lang="en-GB" dirty="0">
                <a:latin typeface="Twinkl Cursive Looped" panose="02000000000000000000" pitchFamily="2" charset="0"/>
              </a:rPr>
              <a:t>  he was meant to be guarding.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78890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highlight>
                  <a:srgbClr val="FFFF00"/>
                </a:highlight>
                <a:latin typeface="Twinkl Cursive Looped" panose="02000000000000000000" pitchFamily="2" charset="0"/>
              </a:rPr>
              <a:t>gard</a:t>
            </a:r>
            <a:r>
              <a:rPr lang="en-GB" dirty="0">
                <a:highlight>
                  <a:srgbClr val="FFFF00"/>
                </a:highlight>
                <a:latin typeface="Twinkl Cursive Looped" panose="02000000000000000000" pitchFamily="2" charset="0"/>
              </a:rPr>
              <a:t> </a:t>
            </a:r>
            <a:r>
              <a:rPr lang="en-GB" dirty="0">
                <a:latin typeface="Twinkl Cursive Looped" panose="02000000000000000000" pitchFamily="2" charset="0"/>
              </a:rPr>
              <a:t>kept on </a:t>
            </a:r>
            <a:r>
              <a:rPr lang="en-GB" dirty="0" err="1">
                <a:latin typeface="Twinkl Cursive Looped" panose="02000000000000000000" pitchFamily="2" charset="0"/>
              </a:rPr>
              <a:t>forgeting</a:t>
            </a:r>
            <a:r>
              <a:rPr lang="en-GB" dirty="0">
                <a:latin typeface="Twinkl Cursive Looped" panose="02000000000000000000" pitchFamily="2" charset="0"/>
              </a:rPr>
              <a:t> the </a:t>
            </a:r>
            <a:r>
              <a:rPr lang="en-GB" dirty="0" err="1">
                <a:latin typeface="Twinkl Cursive Looped" panose="02000000000000000000" pitchFamily="2" charset="0"/>
              </a:rPr>
              <a:t>matearal</a:t>
            </a:r>
            <a:r>
              <a:rPr lang="en-GB" dirty="0">
                <a:latin typeface="Twinkl Cursive Looped" panose="02000000000000000000" pitchFamily="2" charset="0"/>
              </a:rPr>
              <a:t>  he was meant to be guarding.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guard – ‘u’ missing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9084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gard</a:t>
            </a:r>
            <a:r>
              <a:rPr lang="en-GB" dirty="0">
                <a:latin typeface="Twinkl Cursive Looped" panose="02000000000000000000" pitchFamily="2" charset="0"/>
              </a:rPr>
              <a:t> kept on </a:t>
            </a:r>
            <a:r>
              <a:rPr lang="en-GB" dirty="0" err="1">
                <a:highlight>
                  <a:srgbClr val="FFFF00"/>
                </a:highlight>
                <a:latin typeface="Twinkl Cursive Looped" panose="02000000000000000000" pitchFamily="2" charset="0"/>
              </a:rPr>
              <a:t>forgeting</a:t>
            </a:r>
            <a:r>
              <a:rPr lang="en-GB" dirty="0">
                <a:latin typeface="Twinkl Cursive Looped" panose="02000000000000000000" pitchFamily="2" charset="0"/>
              </a:rPr>
              <a:t> the </a:t>
            </a:r>
            <a:r>
              <a:rPr lang="en-GB" dirty="0" err="1">
                <a:latin typeface="Twinkl Cursive Looped" panose="02000000000000000000" pitchFamily="2" charset="0"/>
              </a:rPr>
              <a:t>matearal</a:t>
            </a:r>
            <a:r>
              <a:rPr lang="en-GB" dirty="0">
                <a:latin typeface="Twinkl Cursive Looped" panose="02000000000000000000" pitchFamily="2" charset="0"/>
              </a:rPr>
              <a:t>  he was meant to be guarding.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forgetting – double consonant ‘t’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134441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err="1">
                <a:latin typeface="Twinkl Cursive Looped" panose="02000000000000000000" pitchFamily="2" charset="0"/>
              </a:rPr>
              <a:t>gard</a:t>
            </a:r>
            <a:r>
              <a:rPr lang="en-GB" dirty="0">
                <a:latin typeface="Twinkl Cursive Looped" panose="02000000000000000000" pitchFamily="2" charset="0"/>
              </a:rPr>
              <a:t> kept on </a:t>
            </a:r>
            <a:r>
              <a:rPr lang="en-GB" dirty="0" err="1">
                <a:latin typeface="Twinkl Cursive Looped" panose="02000000000000000000" pitchFamily="2" charset="0"/>
              </a:rPr>
              <a:t>forgeting</a:t>
            </a:r>
            <a:r>
              <a:rPr lang="en-GB" dirty="0">
                <a:latin typeface="Twinkl Cursive Looped" panose="02000000000000000000" pitchFamily="2" charset="0"/>
              </a:rPr>
              <a:t> the </a:t>
            </a:r>
            <a:r>
              <a:rPr lang="en-GB" dirty="0" err="1">
                <a:highlight>
                  <a:srgbClr val="FFFF00"/>
                </a:highlight>
                <a:latin typeface="Twinkl Cursive Looped" panose="02000000000000000000" pitchFamily="2" charset="0"/>
              </a:rPr>
              <a:t>matearal</a:t>
            </a:r>
            <a:r>
              <a:rPr lang="en-GB" dirty="0">
                <a:latin typeface="Twinkl Cursive Looped" panose="02000000000000000000" pitchFamily="2" charset="0"/>
              </a:rPr>
              <a:t>  he was meant to be guarding.</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material – ‘</a:t>
            </a:r>
            <a:r>
              <a:rPr lang="en-GB" dirty="0" err="1">
                <a:latin typeface="Twinkl Cursive Looped" panose="02000000000000000000" pitchFamily="2" charset="0"/>
              </a:rPr>
              <a:t>ial</a:t>
            </a:r>
            <a:r>
              <a:rPr lang="en-GB" dirty="0">
                <a:latin typeface="Twinkl Cursive Looped" panose="02000000000000000000" pitchFamily="2" charset="0"/>
              </a:rPr>
              <a: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88019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95225"/>
            <a:ext cx="10515600" cy="1481650"/>
          </a:xfrm>
        </p:spPr>
        <p:txBody>
          <a:bodyPr>
            <a:normAutofit fontScale="90000"/>
          </a:bodyPr>
          <a:lstStyle/>
          <a:p>
            <a:pPr algn="ctr"/>
            <a:r>
              <a:rPr lang="en-GB" dirty="0">
                <a:latin typeface="Twinkl Cursive Looped" panose="02000000000000000000" pitchFamily="2" charset="0"/>
              </a:rPr>
              <a:t>The </a:t>
            </a:r>
            <a:r>
              <a:rPr lang="en-GB" dirty="0">
                <a:highlight>
                  <a:srgbClr val="FFFF00"/>
                </a:highlight>
                <a:latin typeface="Twinkl Cursive Looped" panose="02000000000000000000" pitchFamily="2" charset="0"/>
              </a:rPr>
              <a:t>guard</a:t>
            </a:r>
            <a:r>
              <a:rPr lang="en-GB" dirty="0">
                <a:latin typeface="Twinkl Cursive Looped" panose="02000000000000000000" pitchFamily="2" charset="0"/>
              </a:rPr>
              <a:t> kept on </a:t>
            </a:r>
            <a:r>
              <a:rPr lang="en-GB" dirty="0">
                <a:highlight>
                  <a:srgbClr val="FFFF00"/>
                </a:highlight>
                <a:latin typeface="Twinkl Cursive Looped" panose="02000000000000000000" pitchFamily="2" charset="0"/>
              </a:rPr>
              <a:t>forgetting</a:t>
            </a:r>
            <a:r>
              <a:rPr lang="en-GB" dirty="0">
                <a:latin typeface="Twinkl Cursive Looped" panose="02000000000000000000" pitchFamily="2" charset="0"/>
              </a:rPr>
              <a:t> the </a:t>
            </a:r>
            <a:r>
              <a:rPr lang="en-GB" dirty="0">
                <a:highlight>
                  <a:srgbClr val="FFFF00"/>
                </a:highlight>
                <a:latin typeface="Twinkl Cursive Looped" panose="02000000000000000000" pitchFamily="2" charset="0"/>
              </a:rPr>
              <a:t>material</a:t>
            </a:r>
            <a:r>
              <a:rPr lang="en-GB" dirty="0">
                <a:latin typeface="Twinkl Cursive Looped" panose="02000000000000000000" pitchFamily="2" charset="0"/>
              </a:rPr>
              <a:t> he was meant to be guarding.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471564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3  - Spring 2</a:t>
            </a:r>
          </a:p>
          <a:p>
            <a:r>
              <a:rPr lang="en-GB" sz="7200" dirty="0">
                <a:latin typeface="Twinkl Cursive Looped" panose="02000000000000000000" pitchFamily="2" charset="0"/>
              </a:rPr>
              <a:t>Week 6 - Wednesday</a:t>
            </a:r>
          </a:p>
          <a:p>
            <a:endParaRPr lang="en-GB" sz="7200" dirty="0"/>
          </a:p>
        </p:txBody>
      </p:sp>
    </p:spTree>
    <p:extLst>
      <p:ext uri="{BB962C8B-B14F-4D97-AF65-F5344CB8AC3E}">
        <p14:creationId xmlns:p14="http://schemas.microsoft.com/office/powerpoint/2010/main" val="9689661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CCCAB7-1056-45A4-5C81-8D4263F0EB68}"/>
              </a:ext>
            </a:extLst>
          </p:cNvPr>
          <p:cNvPicPr>
            <a:picLocks noChangeAspect="1"/>
          </p:cNvPicPr>
          <p:nvPr/>
        </p:nvPicPr>
        <p:blipFill rotWithShape="1">
          <a:blip r:embed="rId2"/>
          <a:srcRect l="15803" t="11648" r="15625" b="11171"/>
          <a:stretch/>
        </p:blipFill>
        <p:spPr>
          <a:xfrm>
            <a:off x="342899" y="130628"/>
            <a:ext cx="10597243" cy="6706067"/>
          </a:xfrm>
          <a:prstGeom prst="rect">
            <a:avLst/>
          </a:prstGeom>
        </p:spPr>
      </p:pic>
    </p:spTree>
    <p:extLst>
      <p:ext uri="{BB962C8B-B14F-4D97-AF65-F5344CB8AC3E}">
        <p14:creationId xmlns:p14="http://schemas.microsoft.com/office/powerpoint/2010/main" val="22353418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4011315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7240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She decided that she liked him.</a:t>
            </a:r>
            <a:br>
              <a:rPr lang="en-GB" dirty="0"/>
            </a:br>
            <a:endParaRPr lang="en-GB" i="1" dirty="0"/>
          </a:p>
        </p:txBody>
      </p:sp>
      <p:sp>
        <p:nvSpPr>
          <p:cNvPr id="3" name="Title 1">
            <a:extLst>
              <a:ext uri="{FF2B5EF4-FFF2-40B4-BE49-F238E27FC236}">
                <a16:creationId xmlns:a16="http://schemas.microsoft.com/office/drawing/2014/main" id="{EFF9D18E-1098-AE2A-AC4F-A4E3885841E6}"/>
              </a:ext>
            </a:extLst>
          </p:cNvPr>
          <p:cNvSpPr txBox="1">
            <a:spLocks/>
          </p:cNvSpPr>
          <p:nvPr/>
        </p:nvSpPr>
        <p:spPr>
          <a:xfrm>
            <a:off x="2764972" y="3034476"/>
            <a:ext cx="2280557" cy="78904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419145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ADJECTIVE</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0C8D5CEC-22D5-D692-1E7B-97E70B38387D}"/>
              </a:ext>
            </a:extLst>
          </p:cNvPr>
          <p:cNvSpPr txBox="1"/>
          <p:nvPr/>
        </p:nvSpPr>
        <p:spPr>
          <a:xfrm>
            <a:off x="3975101" y="712023"/>
            <a:ext cx="6098720" cy="1200329"/>
          </a:xfrm>
          <a:prstGeom prst="rect">
            <a:avLst/>
          </a:prstGeom>
          <a:noFill/>
        </p:spPr>
        <p:txBody>
          <a:bodyPr wrap="square">
            <a:spAutoFit/>
          </a:bodyPr>
          <a:lstStyle/>
          <a:p>
            <a:r>
              <a:rPr lang="en-GB" sz="7200" dirty="0">
                <a:latin typeface="Twinkl Cursive Looped" panose="02000000000000000000" pitchFamily="2" charset="0"/>
              </a:rPr>
              <a:t>difficult</a:t>
            </a:r>
            <a:endParaRPr lang="en-GB" sz="7200" dirty="0"/>
          </a:p>
        </p:txBody>
      </p:sp>
      <p:sp>
        <p:nvSpPr>
          <p:cNvPr id="9" name="Title 1">
            <a:extLst>
              <a:ext uri="{FF2B5EF4-FFF2-40B4-BE49-F238E27FC236}">
                <a16:creationId xmlns:a16="http://schemas.microsoft.com/office/drawing/2014/main" id="{C5FE1F5E-3B8C-4BB5-9338-0B13ED78A1AC}"/>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-needing much effort or skill to accomplish, deal with, or understand</a:t>
            </a:r>
            <a:endParaRPr lang="en-GB" i="1" dirty="0">
              <a:latin typeface="Twinkl Cursive Looped" panose="02000000000000000000" pitchFamily="2" charset="0"/>
            </a:endParaRPr>
          </a:p>
        </p:txBody>
      </p:sp>
      <p:pic>
        <p:nvPicPr>
          <p:cNvPr id="11" name="Picture 2" descr="Image result for difficult clipart">
            <a:extLst>
              <a:ext uri="{FF2B5EF4-FFF2-40B4-BE49-F238E27FC236}">
                <a16:creationId xmlns:a16="http://schemas.microsoft.com/office/drawing/2014/main" id="{1B632AA6-AD32-2508-3878-0FD33217E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6" y="710293"/>
            <a:ext cx="12954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8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It is difficult to make decisions.</a:t>
            </a:r>
            <a:endParaRPr lang="en-GB" i="1" dirty="0">
              <a:latin typeface="Twinkl Cursive Looped" panose="02000000000000000000" pitchFamily="2" charset="0"/>
            </a:endParaRPr>
          </a:p>
        </p:txBody>
      </p:sp>
      <p:sp>
        <p:nvSpPr>
          <p:cNvPr id="4" name="Title 1">
            <a:extLst>
              <a:ext uri="{FF2B5EF4-FFF2-40B4-BE49-F238E27FC236}">
                <a16:creationId xmlns:a16="http://schemas.microsoft.com/office/drawing/2014/main" id="{C1CA8974-F9B7-7772-E584-DC86F493030F}"/>
              </a:ext>
            </a:extLst>
          </p:cNvPr>
          <p:cNvSpPr txBox="1">
            <a:spLocks/>
          </p:cNvSpPr>
          <p:nvPr/>
        </p:nvSpPr>
        <p:spPr>
          <a:xfrm>
            <a:off x="2748643" y="3755572"/>
            <a:ext cx="2411186" cy="806904"/>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6733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NOUN</a:t>
            </a:r>
            <a:endParaRPr lang="en-GB" i="1" dirty="0"/>
          </a:p>
        </p:txBody>
      </p:sp>
      <p:sp>
        <p:nvSpPr>
          <p:cNvPr id="3" name="TextBox 2">
            <a:extLst>
              <a:ext uri="{FF2B5EF4-FFF2-40B4-BE49-F238E27FC236}">
                <a16:creationId xmlns:a16="http://schemas.microsoft.com/office/drawing/2014/main" id="{CC12B0E5-210C-661F-27A6-F5452E3A8D3A}"/>
              </a:ext>
            </a:extLst>
          </p:cNvPr>
          <p:cNvSpPr txBox="1"/>
          <p:nvPr/>
        </p:nvSpPr>
        <p:spPr>
          <a:xfrm>
            <a:off x="3958772" y="1299852"/>
            <a:ext cx="6098720" cy="1200329"/>
          </a:xfrm>
          <a:prstGeom prst="rect">
            <a:avLst/>
          </a:prstGeom>
          <a:noFill/>
        </p:spPr>
        <p:txBody>
          <a:bodyPr wrap="square">
            <a:spAutoFit/>
          </a:bodyPr>
          <a:lstStyle/>
          <a:p>
            <a:r>
              <a:rPr lang="en-GB" sz="7200" dirty="0">
                <a:latin typeface="Twinkl Cursive Looped" panose="02000000000000000000" pitchFamily="2" charset="0"/>
              </a:rPr>
              <a:t>Earth</a:t>
            </a:r>
            <a:endParaRPr lang="en-GB" sz="7200" dirty="0"/>
          </a:p>
        </p:txBody>
      </p:sp>
      <p:sp>
        <p:nvSpPr>
          <p:cNvPr id="5" name="Title 1">
            <a:extLst>
              <a:ext uri="{FF2B5EF4-FFF2-40B4-BE49-F238E27FC236}">
                <a16:creationId xmlns:a16="http://schemas.microsoft.com/office/drawing/2014/main" id="{097832BD-A3FF-0F89-484A-147FF2FE2C88}"/>
              </a:ext>
            </a:extLst>
          </p:cNvPr>
          <p:cNvSpPr txBox="1">
            <a:spLocks/>
          </p:cNvSpPr>
          <p:nvPr/>
        </p:nvSpPr>
        <p:spPr>
          <a:xfrm>
            <a:off x="838200" y="4562475"/>
            <a:ext cx="10515600" cy="1481650"/>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planet on which we live; the world</a:t>
            </a:r>
            <a:endParaRPr lang="en-GB" i="1" dirty="0">
              <a:latin typeface="Twinkl Cursive Looped" panose="02000000000000000000" pitchFamily="2" charset="0"/>
            </a:endParaRPr>
          </a:p>
        </p:txBody>
      </p:sp>
      <p:pic>
        <p:nvPicPr>
          <p:cNvPr id="6" name="Picture 2" descr="Image result for earth clipart">
            <a:extLst>
              <a:ext uri="{FF2B5EF4-FFF2-40B4-BE49-F238E27FC236}">
                <a16:creationId xmlns:a16="http://schemas.microsoft.com/office/drawing/2014/main" id="{BF383012-48E2-2C66-CDB5-9F81999D8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67" y="344942"/>
            <a:ext cx="21145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br>
            <a:r>
              <a:rPr lang="en-GB" dirty="0">
                <a:latin typeface="Twinkl Cursive Looped" panose="02000000000000000000" pitchFamily="2" charset="0"/>
              </a:rPr>
              <a:t>The earth is the third planet from the sun. </a:t>
            </a:r>
            <a:br>
              <a:rPr lang="en-GB" dirty="0"/>
            </a:br>
            <a:endParaRPr lang="en-GB" i="1" dirty="0"/>
          </a:p>
        </p:txBody>
      </p:sp>
      <p:sp>
        <p:nvSpPr>
          <p:cNvPr id="3" name="Title 1">
            <a:extLst>
              <a:ext uri="{FF2B5EF4-FFF2-40B4-BE49-F238E27FC236}">
                <a16:creationId xmlns:a16="http://schemas.microsoft.com/office/drawing/2014/main" id="{EFF9D18E-1098-AE2A-AC4F-A4E3885841E6}"/>
              </a:ext>
            </a:extLst>
          </p:cNvPr>
          <p:cNvSpPr txBox="1">
            <a:spLocks/>
          </p:cNvSpPr>
          <p:nvPr/>
        </p:nvSpPr>
        <p:spPr>
          <a:xfrm>
            <a:off x="2405742" y="2291778"/>
            <a:ext cx="1562101" cy="789047"/>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34628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suffix</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6073858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endParaRPr lang="en-GB" dirty="0">
              <a:latin typeface="Twinkl Cursive Looped" panose="02000000000000000000" pitchFamily="2" charset="0"/>
            </a:endParaRPr>
          </a:p>
        </p:txBody>
      </p:sp>
    </p:spTree>
    <p:extLst>
      <p:ext uri="{BB962C8B-B14F-4D97-AF65-F5344CB8AC3E}">
        <p14:creationId xmlns:p14="http://schemas.microsoft.com/office/powerpoint/2010/main" val="776554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19578" y="49749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ly</a:t>
            </a:r>
            <a:br>
              <a:rPr lang="en-GB" dirty="0">
                <a:latin typeface="Twinkl Cursive Looped" panose="02000000000000000000" pitchFamily="2" charset="0"/>
              </a:rPr>
            </a:br>
            <a:r>
              <a:rPr lang="en-GB" dirty="0">
                <a:latin typeface="Twinkl Cursive Looped" panose="02000000000000000000" pitchFamily="2" charset="0"/>
              </a:rPr>
              <a:t>Creating adverbs using the suffix –</a:t>
            </a:r>
            <a:r>
              <a:rPr lang="en-GB" dirty="0" err="1">
                <a:latin typeface="Twinkl Cursive Looped" panose="02000000000000000000" pitchFamily="2" charset="0"/>
              </a:rPr>
              <a:t>ly</a:t>
            </a:r>
            <a:r>
              <a:rPr lang="en-GB" dirty="0">
                <a:latin typeface="Twinkl Cursive Looped" panose="02000000000000000000" pitchFamily="2" charset="0"/>
              </a:rPr>
              <a:t> where the root word ends in ‘le’.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Rule – take off the ‘le’ and add ‘</a:t>
            </a:r>
            <a:r>
              <a:rPr lang="en-GB" dirty="0" err="1">
                <a:latin typeface="Twinkl Cursive Looped" panose="02000000000000000000" pitchFamily="2" charset="0"/>
              </a:rPr>
              <a:t>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760132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gently</a:t>
            </a:r>
          </a:p>
        </p:txBody>
      </p:sp>
      <p:sp>
        <p:nvSpPr>
          <p:cNvPr id="3" name="Rectangle 2">
            <a:extLst>
              <a:ext uri="{FF2B5EF4-FFF2-40B4-BE49-F238E27FC236}">
                <a16:creationId xmlns:a16="http://schemas.microsoft.com/office/drawing/2014/main" id="{13BB5EC0-7A96-4D29-A835-6FAE896C31A4}"/>
              </a:ext>
            </a:extLst>
          </p:cNvPr>
          <p:cNvSpPr/>
          <p:nvPr/>
        </p:nvSpPr>
        <p:spPr>
          <a:xfrm>
            <a:off x="6809014" y="3561670"/>
            <a:ext cx="734787"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mage result for gently clipart">
            <a:extLst>
              <a:ext uri="{FF2B5EF4-FFF2-40B4-BE49-F238E27FC236}">
                <a16:creationId xmlns:a16="http://schemas.microsoft.com/office/drawing/2014/main" id="{9C3B89EF-A43A-46A5-9AA8-DEFE547CE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737"/>
          <a:stretch/>
        </p:blipFill>
        <p:spPr bwMode="auto">
          <a:xfrm>
            <a:off x="700768" y="564696"/>
            <a:ext cx="180975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simply</a:t>
            </a:r>
          </a:p>
        </p:txBody>
      </p:sp>
      <p:sp>
        <p:nvSpPr>
          <p:cNvPr id="3" name="Rectangle 2">
            <a:extLst>
              <a:ext uri="{FF2B5EF4-FFF2-40B4-BE49-F238E27FC236}">
                <a16:creationId xmlns:a16="http://schemas.microsoft.com/office/drawing/2014/main" id="{0366E0B6-702E-4814-82C6-08CA2D13F3C9}"/>
              </a:ext>
            </a:extLst>
          </p:cNvPr>
          <p:cNvSpPr/>
          <p:nvPr/>
        </p:nvSpPr>
        <p:spPr>
          <a:xfrm>
            <a:off x="6613072" y="3673929"/>
            <a:ext cx="685798"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mage result for simply clipart">
            <a:extLst>
              <a:ext uri="{FF2B5EF4-FFF2-40B4-BE49-F238E27FC236}">
                <a16:creationId xmlns:a16="http://schemas.microsoft.com/office/drawing/2014/main" id="{7CE778CA-1811-2416-C445-BDBFF945D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40"/>
          <a:stretch/>
        </p:blipFill>
        <p:spPr bwMode="auto">
          <a:xfrm>
            <a:off x="642938" y="759279"/>
            <a:ext cx="1304925" cy="13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humbly</a:t>
            </a:r>
          </a:p>
        </p:txBody>
      </p:sp>
      <p:sp>
        <p:nvSpPr>
          <p:cNvPr id="3" name="Rectangle 2">
            <a:extLst>
              <a:ext uri="{FF2B5EF4-FFF2-40B4-BE49-F238E27FC236}">
                <a16:creationId xmlns:a16="http://schemas.microsoft.com/office/drawing/2014/main" id="{4BCBA2DA-E95C-434C-BE81-320E182AE5EF}"/>
              </a:ext>
            </a:extLst>
          </p:cNvPr>
          <p:cNvSpPr/>
          <p:nvPr/>
        </p:nvSpPr>
        <p:spPr>
          <a:xfrm>
            <a:off x="6645729" y="3533776"/>
            <a:ext cx="832756" cy="109401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Image result for humbly clipart">
            <a:extLst>
              <a:ext uri="{FF2B5EF4-FFF2-40B4-BE49-F238E27FC236}">
                <a16:creationId xmlns:a16="http://schemas.microsoft.com/office/drawing/2014/main" id="{1EEC52BD-AFE6-9318-F2BD-86F0CF803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 y="524556"/>
            <a:ext cx="1981200" cy="185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5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8588</TotalTime>
  <Words>2452</Words>
  <Application>Microsoft Office PowerPoint</Application>
  <PresentationFormat>Widescreen</PresentationFormat>
  <Paragraphs>341</Paragraphs>
  <Slides>206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206</vt:i4>
      </vt:variant>
    </vt:vector>
  </HeadingPairs>
  <TitlesOfParts>
    <vt:vector size="211" baseType="lpstr">
      <vt:lpstr>Arial</vt:lpstr>
      <vt:lpstr>Calibri</vt:lpstr>
      <vt:lpstr>Calibri Light</vt:lpstr>
      <vt:lpstr>Twinkl Cursive Looped</vt:lpstr>
      <vt:lpstr>Office Theme</vt:lpstr>
      <vt:lpstr>Spelling Y3</vt:lpstr>
      <vt:lpstr>PowerPoint Presentation</vt:lpstr>
      <vt:lpstr>PowerPoint Presentation</vt:lpstr>
      <vt:lpstr>Let’s Revisit and Review…</vt:lpstr>
      <vt:lpstr>Do you remember this challenge word?</vt:lpstr>
      <vt:lpstr> VERB </vt:lpstr>
      <vt:lpstr> He was unable to continue with his job. </vt:lpstr>
      <vt:lpstr> VERB</vt:lpstr>
      <vt:lpstr> She decided that she liked him. </vt:lpstr>
      <vt:lpstr>The suffix -ly</vt:lpstr>
      <vt:lpstr>-ly</vt:lpstr>
      <vt:lpstr>-ly The suffix –ly is added to an  adjective to form an adverb.    The rules already learnt still apply. The suffix –ly starts with a consonant  letter, so it is added straight on to most root words</vt:lpstr>
      <vt:lpstr>kindly</vt:lpstr>
      <vt:lpstr>quickly</vt:lpstr>
      <vt:lpstr>sweetly</vt:lpstr>
      <vt:lpstr>Let’s Teach and Practise</vt:lpstr>
      <vt:lpstr>Adding suffixes beginning with a vowel (er/ed/ing) to words with more than one syllable</vt:lpstr>
      <vt:lpstr>Unstressed last syllable –  DO NOT double the final consonant</vt:lpstr>
      <vt:lpstr>-er  -ed  -ing</vt:lpstr>
      <vt:lpstr>gardener </vt:lpstr>
      <vt:lpstr>gardening </vt:lpstr>
      <vt:lpstr>limited</vt:lpstr>
      <vt:lpstr>limiting</vt:lpstr>
      <vt:lpstr>gardener</vt:lpstr>
      <vt:lpstr>gardening</vt:lpstr>
      <vt:lpstr>limited</vt:lpstr>
      <vt:lpstr>limiting</vt:lpstr>
      <vt:lpstr>I'm a keen gardener. </vt:lpstr>
      <vt:lpstr>Her love of gardening was well-known.</vt:lpstr>
      <vt:lpstr>A limited number of places are still available.</vt:lpstr>
      <vt:lpstr>A limiting factor of travelling to space is your health. </vt:lpstr>
      <vt:lpstr>New CHALLENGE words.</vt:lpstr>
      <vt:lpstr>perhaps</vt:lpstr>
      <vt:lpstr>Perhaps I should have turned left. </vt:lpstr>
      <vt:lpstr>address</vt:lpstr>
      <vt:lpstr> They gave their neighbour their new address. </vt:lpstr>
      <vt:lpstr>Let’s investigate.</vt:lpstr>
      <vt:lpstr>Can you spot the spelling errors in these sentences?  Write the correct spelling and explain where they went wrong. </vt:lpstr>
      <vt:lpstr>pahaps  the gardenners adres is incorrect. </vt:lpstr>
      <vt:lpstr>pahaps  the gardenners adres is incorrect. </vt:lpstr>
      <vt:lpstr>pahaps  the gardenners adres is incorrect.   Perhaps – ‘er’ not ‘a’</vt:lpstr>
      <vt:lpstr>pahaps  the gardenners adres is incorrect.  gardener’s – no need to double consonant ‘n’ </vt:lpstr>
      <vt:lpstr>pahaps  the gardenners adres is incorrect.   address – double ‘d’ and ‘s’</vt:lpstr>
      <vt:lpstr>Perhaps the gardener’s address is incorrect. </vt:lpstr>
      <vt:lpstr>PowerPoint Presentation</vt:lpstr>
      <vt:lpstr>PowerPoint Presentation</vt:lpstr>
      <vt:lpstr> NOUN</vt:lpstr>
      <vt:lpstr> The pirates landed on an island in search of treasure. </vt:lpstr>
      <vt:lpstr> NOUN</vt:lpstr>
      <vt:lpstr> The minute hand ticked by slowing during exam.  </vt:lpstr>
      <vt:lpstr>The suffix -ly</vt:lpstr>
      <vt:lpstr>-ly</vt:lpstr>
      <vt:lpstr>-ly Creating adverbs using the suffix –ly where the root word ends in ‘y’ with more than one syllable.    Rule – change the ‘y’ to and ‘i’ and add ‘ly’</vt:lpstr>
      <vt:lpstr>happily</vt:lpstr>
      <vt:lpstr>angrily</vt:lpstr>
      <vt:lpstr>lazily</vt:lpstr>
      <vt:lpstr>Let’s Teach and Practise</vt:lpstr>
      <vt:lpstr>Adding suffixes beginning with a vowel (er/ed/en/ing) to words with more than one syllable</vt:lpstr>
      <vt:lpstr>stressed last syllable –  double the final consonant</vt:lpstr>
      <vt:lpstr>-er  -ed  -ing  -en</vt:lpstr>
      <vt:lpstr>forgetting </vt:lpstr>
      <vt:lpstr>forgotten </vt:lpstr>
      <vt:lpstr>beginning </vt:lpstr>
      <vt:lpstr>beginner </vt:lpstr>
      <vt:lpstr>forgetting</vt:lpstr>
      <vt:lpstr>forgotten</vt:lpstr>
      <vt:lpstr>beginning</vt:lpstr>
      <vt:lpstr>beginner</vt:lpstr>
      <vt:lpstr>They keep forgetting their  lines.</vt:lpstr>
      <vt:lpstr>Sorry sir, I have forgotten my homework again.</vt:lpstr>
      <vt:lpstr>He left at the beginning of February to go to a different school. </vt:lpstr>
      <vt:lpstr>I am an absolute beginner when learning to drive a car. </vt:lpstr>
      <vt:lpstr>New CHALLENGE words.</vt:lpstr>
      <vt:lpstr>guard</vt:lpstr>
      <vt:lpstr>A security guard works in the local bank. </vt:lpstr>
      <vt:lpstr>material</vt:lpstr>
      <vt:lpstr> The coat material was bright red.</vt:lpstr>
      <vt:lpstr>Let’s investigate.</vt:lpstr>
      <vt:lpstr>Can you spot the spelling errors in these sentences?  Write the correct spelling and explain where they went wrong. </vt:lpstr>
      <vt:lpstr>The gard kept on forgeting the matearal  he was meant to be guarding. </vt:lpstr>
      <vt:lpstr>The gard kept on forgeting the matearal  he was meant to be guarding. </vt:lpstr>
      <vt:lpstr>The gard kept on forgeting the matearal  he was meant to be guarding.   guard – ‘u’ missing</vt:lpstr>
      <vt:lpstr>The gard kept on forgeting the matearal  he was meant to be guarding.   forgetting – double consonant ‘t’</vt:lpstr>
      <vt:lpstr>The gard kept on forgeting the matearal  he was meant to be guarding.   material – ‘ial’ </vt:lpstr>
      <vt:lpstr>The guard kept on forgetting the material he was meant to be guarding. </vt:lpstr>
      <vt:lpstr>PowerPoint Presentation</vt:lpstr>
      <vt:lpstr>PowerPoint Presentation</vt:lpstr>
      <vt:lpstr>Let’s Revisit and Review…</vt:lpstr>
      <vt:lpstr>Do you remember this challenge word?</vt:lpstr>
      <vt:lpstr> ADJECTIVE</vt:lpstr>
      <vt:lpstr> It is difficult to make decisions.</vt:lpstr>
      <vt:lpstr> NOUN</vt:lpstr>
      <vt:lpstr> The earth is the third planet from the sun.  </vt:lpstr>
      <vt:lpstr>The suffix -ly</vt:lpstr>
      <vt:lpstr>-ly</vt:lpstr>
      <vt:lpstr>-ly Creating adverbs using the suffix –ly where the root word ends in ‘le’.    Rule – take off the ‘le’ and add ‘ly’</vt:lpstr>
      <vt:lpstr>gently</vt:lpstr>
      <vt:lpstr>simply</vt:lpstr>
      <vt:lpstr>humbly</vt:lpstr>
      <vt:lpstr>Let’s Teach and Practise</vt:lpstr>
      <vt:lpstr>Words ending in -ary can be nouns, adjectives or both.</vt:lpstr>
      <vt:lpstr>If the part of the word before the ending isn’t a recognisable English word in itself, then it’s often the case that the ending will be -ary </vt:lpstr>
      <vt:lpstr>-ary</vt:lpstr>
      <vt:lpstr>library </vt:lpstr>
      <vt:lpstr>February</vt:lpstr>
      <vt:lpstr>dictionary </vt:lpstr>
      <vt:lpstr>library</vt:lpstr>
      <vt:lpstr>February</vt:lpstr>
      <vt:lpstr>dictionary</vt:lpstr>
      <vt:lpstr>A university library has a wide selection of books.</vt:lpstr>
      <vt:lpstr>Even in February the place is busy. </vt:lpstr>
      <vt:lpstr> The website gives access to an online dictionary.</vt:lpstr>
      <vt:lpstr>New CHALLENGE words.</vt:lpstr>
      <vt:lpstr>recent</vt:lpstr>
      <vt:lpstr>The recent newsletter is on the website. </vt:lpstr>
      <vt:lpstr>guide</vt:lpstr>
      <vt:lpstr> I will guide you to your seat in the theatre. </vt:lpstr>
      <vt:lpstr>Let’s investigate.</vt:lpstr>
      <vt:lpstr>Can you spot the spelling errors in these sentences?  Write the correct spelling and explain where they went wrong. </vt:lpstr>
      <vt:lpstr>In the resent month of Febuary someone had to gide me home when a road was closed unexpectedly. </vt:lpstr>
      <vt:lpstr>In the resent month of Febuary someone had to gide me home when a road was closed unexpectedly. </vt:lpstr>
      <vt:lpstr>In the resent month of Febuary someone had to gide me home when a road was closed unexpectedly.   recent – ‘c’ not ‘s’</vt:lpstr>
      <vt:lpstr>In the resent month of Febuary someone had to gide me home when a road was closed unexpectedly.   February – ‘r’ missing</vt:lpstr>
      <vt:lpstr>In the resent month of Febuary someone had to gide me home when a road was closed unexpectedly.   guide – ‘u’ missing</vt:lpstr>
      <vt:lpstr>In the recent month of February someone had to guide me home when a road was closed unexpectedly. </vt:lpstr>
      <vt:lpstr>PowerPoint Presentation</vt:lpstr>
      <vt:lpstr>PowerPoint Presentation</vt:lpstr>
      <vt:lpstr>Let’s Revisit and Review…</vt:lpstr>
      <vt:lpstr>Do you remember this challenge word?</vt:lpstr>
      <vt:lpstr> VERB</vt:lpstr>
      <vt:lpstr> We need to consider how to move forward.</vt:lpstr>
      <vt:lpstr> DETERMINER</vt:lpstr>
      <vt:lpstr> I have had enough food for lunch.  </vt:lpstr>
      <vt:lpstr>The suffix -ly</vt:lpstr>
      <vt:lpstr>-ly</vt:lpstr>
      <vt:lpstr>-ly Creating adverbs using the suffix –ly where the root word ends in ‘ic’.    Rule – ic + ally</vt:lpstr>
      <vt:lpstr>-ly Creating adverbs using the suffix –ly where the root word ends in ‘al’.    Rule – al + ly</vt:lpstr>
      <vt:lpstr>basically</vt:lpstr>
      <vt:lpstr>frantically</vt:lpstr>
      <vt:lpstr>dramatically</vt:lpstr>
      <vt:lpstr>Let’s Teach and Practise</vt:lpstr>
      <vt:lpstr>Words ending in -sure</vt:lpstr>
      <vt:lpstr>Listen carefully to hear the sure sound or the ture sound at the end.  If the root word ends in CH, like teach, then you need to use ER at the end to spell 'teacher'</vt:lpstr>
      <vt:lpstr>-sure</vt:lpstr>
      <vt:lpstr>treasure </vt:lpstr>
      <vt:lpstr>measure</vt:lpstr>
      <vt:lpstr>pleasure </vt:lpstr>
      <vt:lpstr>treasure</vt:lpstr>
      <vt:lpstr>measure</vt:lpstr>
      <vt:lpstr>pleasure</vt:lpstr>
      <vt:lpstr>The treasure was found using the map.</vt:lpstr>
      <vt:lpstr>We measure weight in grams.</vt:lpstr>
      <vt:lpstr> She smiled with pleasure at being praised. </vt:lpstr>
      <vt:lpstr>New CHALLENGE words.</vt:lpstr>
      <vt:lpstr>forward</vt:lpstr>
      <vt:lpstr>He started the engine and the car moved forward. </vt:lpstr>
      <vt:lpstr>fruit</vt:lpstr>
      <vt:lpstr>Eat fresh fruit and vegetables. </vt:lpstr>
      <vt:lpstr>Let’s investigate.</vt:lpstr>
      <vt:lpstr>Can you spot the spelling errors in these sentences?  Write the correct spelling and explain where they went wrong. </vt:lpstr>
      <vt:lpstr>It was a pleature to move fourward in the queue to get some frute.</vt:lpstr>
      <vt:lpstr>It was a pleature to move fourward in the queue to get some frute.</vt:lpstr>
      <vt:lpstr>It was a pleature to move fourward in the queue to get some frute.  pleasure – ‘sure’</vt:lpstr>
      <vt:lpstr>It was a pleature to move fourward in the queue to get some frute.  forward – ‘for’</vt:lpstr>
      <vt:lpstr>It was a pleature to move fourward in the queue to get some frute.  fruit – ‘ui’</vt:lpstr>
      <vt:lpstr>It was a pleasure to move forward in the queue to get some fruit.</vt:lpstr>
      <vt:lpstr>PowerPoint Presentation</vt:lpstr>
      <vt:lpstr>PowerPoint Presentation</vt:lpstr>
      <vt:lpstr>Let’s Revisit and Review…</vt:lpstr>
      <vt:lpstr>Do you remember these challenge words?</vt:lpstr>
      <vt:lpstr> CONJUNCTION </vt:lpstr>
      <vt:lpstr> Though they were speaking quietly, they could still be heard.</vt:lpstr>
      <vt:lpstr> NOUN</vt:lpstr>
      <vt:lpstr> The notice was very clear.  </vt:lpstr>
      <vt:lpstr>The suffix -ly</vt:lpstr>
      <vt:lpstr>-ly</vt:lpstr>
      <vt:lpstr>-ly exceptions to the previous rules</vt:lpstr>
      <vt:lpstr>truly</vt:lpstr>
      <vt:lpstr>duly</vt:lpstr>
      <vt:lpstr>wholly</vt:lpstr>
      <vt:lpstr>Let’s Teach and Practise</vt:lpstr>
      <vt:lpstr>Words ending in -ture</vt:lpstr>
      <vt:lpstr>Listen carefully to hear the sure sound or the ture sound at the end.  If the root word ends in CH, like teach, then you need to use ER at the end to spell 'teacher'</vt:lpstr>
      <vt:lpstr>-ture</vt:lpstr>
      <vt:lpstr>creature </vt:lpstr>
      <vt:lpstr>picture</vt:lpstr>
      <vt:lpstr>nature </vt:lpstr>
      <vt:lpstr>creature</vt:lpstr>
      <vt:lpstr>picture</vt:lpstr>
      <vt:lpstr>nature</vt:lpstr>
      <vt:lpstr>Night sounds of birds and other creatures could be heard all around. </vt:lpstr>
      <vt:lpstr>The task was to draw a picture of a tree.</vt:lpstr>
      <vt:lpstr> Everyone can see the breath-taking beauty of nature.</vt:lpstr>
      <vt:lpstr>New CHALLENGE words.</vt:lpstr>
      <vt:lpstr>quarter</vt:lpstr>
      <vt:lpstr>She cut the apple into quarters.</vt:lpstr>
      <vt:lpstr>length</vt:lpstr>
      <vt:lpstr>The fish reaches a huge length. </vt:lpstr>
      <vt:lpstr>Let’s investigate.</vt:lpstr>
      <vt:lpstr>Can you spot the spelling errors in these sentences?  Write the correct spelling and explain where they went wrong. </vt:lpstr>
      <vt:lpstr>The second picher was a qarta  of the lenth of the original. </vt:lpstr>
      <vt:lpstr>The second picher was a qarta  of the lenth of the original. </vt:lpstr>
      <vt:lpstr>The second picher was a qarta  of the lenth of the original.  picture  - ‘ture’  </vt:lpstr>
      <vt:lpstr>The second picher was a qarta  of the lenth of the original.   quarter – ‘qu’ and ‘er’</vt:lpstr>
      <vt:lpstr>The second picher was a qarta  of the lenth of the original.   length - gth</vt:lpstr>
      <vt:lpstr>The second picture was a quarter of the length of the original.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10</cp:revision>
  <cp:lastPrinted>2022-05-27T07:40:55Z</cp:lastPrinted>
  <dcterms:created xsi:type="dcterms:W3CDTF">2022-03-23T13:56:57Z</dcterms:created>
  <dcterms:modified xsi:type="dcterms:W3CDTF">2023-02-13T14:43:15Z</dcterms:modified>
</cp:coreProperties>
</file>