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5"/>
  </p:notesMasterIdLst>
  <p:sldIdLst>
    <p:sldId id="256" r:id="rId2"/>
    <p:sldId id="322" r:id="rId3"/>
    <p:sldId id="604" r:id="rId4"/>
    <p:sldId id="258" r:id="rId5"/>
    <p:sldId id="333" r:id="rId6"/>
    <p:sldId id="1757" r:id="rId7"/>
    <p:sldId id="1758" r:id="rId8"/>
    <p:sldId id="1759" r:id="rId9"/>
    <p:sldId id="1760" r:id="rId10"/>
    <p:sldId id="1761" r:id="rId11"/>
    <p:sldId id="1762" r:id="rId12"/>
    <p:sldId id="1763" r:id="rId13"/>
    <p:sldId id="1764" r:id="rId14"/>
    <p:sldId id="1765" r:id="rId15"/>
    <p:sldId id="1766" r:id="rId16"/>
    <p:sldId id="1767" r:id="rId17"/>
    <p:sldId id="267" r:id="rId18"/>
    <p:sldId id="905" r:id="rId19"/>
    <p:sldId id="1172" r:id="rId20"/>
    <p:sldId id="906" r:id="rId21"/>
    <p:sldId id="1456" r:id="rId22"/>
    <p:sldId id="1459" r:id="rId23"/>
    <p:sldId id="1462" r:id="rId24"/>
    <p:sldId id="1466" r:id="rId25"/>
    <p:sldId id="1504" r:id="rId26"/>
    <p:sldId id="1499" r:id="rId27"/>
    <p:sldId id="1473" r:id="rId28"/>
    <p:sldId id="1501" r:id="rId29"/>
    <p:sldId id="1502" r:id="rId30"/>
    <p:sldId id="303" r:id="rId31"/>
    <p:sldId id="1485" r:id="rId32"/>
    <p:sldId id="1506" r:id="rId33"/>
    <p:sldId id="1507" r:id="rId34"/>
    <p:sldId id="1508" r:id="rId35"/>
    <p:sldId id="304" r:id="rId36"/>
    <p:sldId id="318" r:id="rId37"/>
    <p:sldId id="316" r:id="rId38"/>
    <p:sldId id="1768" r:id="rId39"/>
    <p:sldId id="331" r:id="rId40"/>
    <p:sldId id="332" r:id="rId41"/>
    <p:sldId id="323" r:id="rId42"/>
    <p:sldId id="1784" r:id="rId43"/>
    <p:sldId id="1785" r:id="rId44"/>
    <p:sldId id="1786" r:id="rId45"/>
    <p:sldId id="1787" r:id="rId46"/>
    <p:sldId id="1788" r:id="rId47"/>
    <p:sldId id="1789" r:id="rId48"/>
    <p:sldId id="1790" r:id="rId49"/>
    <p:sldId id="1791" r:id="rId50"/>
    <p:sldId id="1792" r:id="rId51"/>
    <p:sldId id="1793" r:id="rId52"/>
    <p:sldId id="1646" r:id="rId53"/>
    <p:sldId id="1647" r:id="rId54"/>
    <p:sldId id="1798" r:id="rId55"/>
    <p:sldId id="1799" r:id="rId56"/>
    <p:sldId id="1800" r:id="rId57"/>
    <p:sldId id="1801" r:id="rId58"/>
    <p:sldId id="1802" r:id="rId59"/>
    <p:sldId id="1803" r:id="rId60"/>
    <p:sldId id="1804" r:id="rId61"/>
    <p:sldId id="1805" r:id="rId62"/>
    <p:sldId id="1806" r:id="rId63"/>
    <p:sldId id="1807" r:id="rId64"/>
    <p:sldId id="1808" r:id="rId65"/>
    <p:sldId id="1809" r:id="rId66"/>
    <p:sldId id="1810" r:id="rId67"/>
    <p:sldId id="1811" r:id="rId68"/>
    <p:sldId id="1812" r:id="rId69"/>
    <p:sldId id="1813" r:id="rId70"/>
    <p:sldId id="1814" r:id="rId71"/>
    <p:sldId id="1815" r:id="rId72"/>
    <p:sldId id="1816" r:id="rId73"/>
    <p:sldId id="1817" r:id="rId74"/>
    <p:sldId id="1818" r:id="rId75"/>
    <p:sldId id="1819" r:id="rId76"/>
    <p:sldId id="1820" r:id="rId77"/>
    <p:sldId id="1821" r:id="rId78"/>
    <p:sldId id="1769" r:id="rId79"/>
    <p:sldId id="1822" r:id="rId80"/>
    <p:sldId id="1823" r:id="rId81"/>
    <p:sldId id="1824" r:id="rId82"/>
    <p:sldId id="1825" r:id="rId83"/>
    <p:sldId id="1826" r:id="rId84"/>
    <p:sldId id="1827" r:id="rId85"/>
    <p:sldId id="1828" r:id="rId86"/>
    <p:sldId id="1829" r:id="rId87"/>
    <p:sldId id="1830" r:id="rId88"/>
    <p:sldId id="1831" r:id="rId89"/>
    <p:sldId id="1683" r:id="rId90"/>
    <p:sldId id="1684" r:id="rId91"/>
    <p:sldId id="1836" r:id="rId92"/>
    <p:sldId id="1837" r:id="rId93"/>
    <p:sldId id="1838" r:id="rId94"/>
    <p:sldId id="1839" r:id="rId95"/>
    <p:sldId id="1840" r:id="rId96"/>
    <p:sldId id="1841" r:id="rId97"/>
    <p:sldId id="1843" r:id="rId98"/>
    <p:sldId id="1844" r:id="rId99"/>
    <p:sldId id="1846" r:id="rId100"/>
    <p:sldId id="1847" r:id="rId101"/>
    <p:sldId id="1849" r:id="rId102"/>
    <p:sldId id="1850" r:id="rId103"/>
    <p:sldId id="1851" r:id="rId104"/>
    <p:sldId id="1852" r:id="rId105"/>
    <p:sldId id="1853" r:id="rId106"/>
    <p:sldId id="1854" r:id="rId107"/>
    <p:sldId id="1855" r:id="rId108"/>
    <p:sldId id="1856" r:id="rId109"/>
    <p:sldId id="1857" r:id="rId110"/>
    <p:sldId id="1858" r:id="rId111"/>
    <p:sldId id="1859" r:id="rId112"/>
    <p:sldId id="1770" r:id="rId113"/>
    <p:sldId id="1860" r:id="rId114"/>
    <p:sldId id="1861" r:id="rId115"/>
    <p:sldId id="1862" r:id="rId116"/>
    <p:sldId id="1863" r:id="rId117"/>
    <p:sldId id="1864" r:id="rId118"/>
    <p:sldId id="1865" r:id="rId119"/>
    <p:sldId id="1866" r:id="rId120"/>
    <p:sldId id="1867" r:id="rId121"/>
    <p:sldId id="1868" r:id="rId122"/>
    <p:sldId id="1869" r:id="rId123"/>
    <p:sldId id="1720" r:id="rId124"/>
    <p:sldId id="1755" r:id="rId125"/>
    <p:sldId id="1874" r:id="rId126"/>
    <p:sldId id="1875" r:id="rId127"/>
    <p:sldId id="1876" r:id="rId128"/>
    <p:sldId id="1877" r:id="rId129"/>
    <p:sldId id="1878" r:id="rId130"/>
    <p:sldId id="1879" r:id="rId131"/>
    <p:sldId id="1881" r:id="rId132"/>
    <p:sldId id="1882" r:id="rId133"/>
    <p:sldId id="1884" r:id="rId134"/>
    <p:sldId id="1885" r:id="rId135"/>
    <p:sldId id="1887" r:id="rId136"/>
    <p:sldId id="1888" r:id="rId137"/>
    <p:sldId id="1889" r:id="rId138"/>
    <p:sldId id="1890" r:id="rId139"/>
    <p:sldId id="1891" r:id="rId140"/>
    <p:sldId id="1892" r:id="rId141"/>
    <p:sldId id="1893" r:id="rId142"/>
    <p:sldId id="1894" r:id="rId143"/>
    <p:sldId id="1895" r:id="rId144"/>
    <p:sldId id="1896" r:id="rId145"/>
    <p:sldId id="1897" r:id="rId146"/>
    <p:sldId id="328" r:id="rId147"/>
    <p:sldId id="931" r:id="rId148"/>
    <p:sldId id="595" r:id="rId149"/>
    <p:sldId id="1782" r:id="rId150"/>
    <p:sldId id="1783" r:id="rId151"/>
    <p:sldId id="596" r:id="rId152"/>
    <p:sldId id="1771" r:id="rId153"/>
    <p:sldId id="1772" r:id="rId154"/>
    <p:sldId id="1773" r:id="rId155"/>
    <p:sldId id="1774" r:id="rId156"/>
    <p:sldId id="1775" r:id="rId157"/>
    <p:sldId id="1776" r:id="rId158"/>
    <p:sldId id="1777" r:id="rId159"/>
    <p:sldId id="1778" r:id="rId160"/>
    <p:sldId id="1779" r:id="rId161"/>
    <p:sldId id="1780" r:id="rId162"/>
    <p:sldId id="594" r:id="rId163"/>
    <p:sldId id="557" r:id="rId164"/>
    <p:sldId id="558" r:id="rId165"/>
    <p:sldId id="559" r:id="rId166"/>
    <p:sldId id="566" r:id="rId167"/>
    <p:sldId id="567" r:id="rId168"/>
    <p:sldId id="568" r:id="rId169"/>
    <p:sldId id="573" r:id="rId170"/>
    <p:sldId id="574" r:id="rId171"/>
    <p:sldId id="575" r:id="rId172"/>
    <p:sldId id="580" r:id="rId173"/>
    <p:sldId id="560" r:id="rId174"/>
    <p:sldId id="593" r:id="rId175"/>
    <p:sldId id="561" r:id="rId176"/>
    <p:sldId id="550" r:id="rId177"/>
    <p:sldId id="597" r:id="rId178"/>
    <p:sldId id="583" r:id="rId179"/>
    <p:sldId id="1194" r:id="rId180"/>
    <p:sldId id="1631" r:id="rId181"/>
    <p:sldId id="590" r:id="rId182"/>
    <p:sldId id="591"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D85759-C1D2-4290-86FA-6E370A62F551}" v="361" dt="2023-02-22T12:13:18.7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5/10/relationships/revisionInfo" Target="revisionInfo.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1D85759-C1D2-4290-86FA-6E370A62F551}"/>
    <pc:docChg chg="undo custSel addSld delSld modSld sldOrd">
      <pc:chgData name="Kelly Stokes" userId="3e5c5154-569e-4d81-aa91-4f91841cdfa9" providerId="ADAL" clId="{41D85759-C1D2-4290-86FA-6E370A62F551}" dt="2023-02-22T12:13:22.761" v="703"/>
      <pc:docMkLst>
        <pc:docMk/>
      </pc:docMkLst>
      <pc:sldChg chg="modSp mod">
        <pc:chgData name="Kelly Stokes" userId="3e5c5154-569e-4d81-aa91-4f91841cdfa9" providerId="ADAL" clId="{41D85759-C1D2-4290-86FA-6E370A62F551}" dt="2023-02-22T11:39:02.123" v="11" actId="20577"/>
        <pc:sldMkLst>
          <pc:docMk/>
          <pc:sldMk cId="3945579917" sldId="256"/>
        </pc:sldMkLst>
        <pc:spChg chg="mod">
          <ac:chgData name="Kelly Stokes" userId="3e5c5154-569e-4d81-aa91-4f91841cdfa9" providerId="ADAL" clId="{41D85759-C1D2-4290-86FA-6E370A62F551}" dt="2023-02-22T11:39:02.123" v="11" actId="20577"/>
          <ac:spMkLst>
            <pc:docMk/>
            <pc:sldMk cId="3945579917" sldId="256"/>
            <ac:spMk id="3" creationId="{9B667196-C5B4-45FC-B5E8-3B190D7A595C}"/>
          </ac:spMkLst>
        </pc:spChg>
      </pc:sldChg>
      <pc:sldChg chg="modSp mod">
        <pc:chgData name="Kelly Stokes" userId="3e5c5154-569e-4d81-aa91-4f91841cdfa9" providerId="ADAL" clId="{41D85759-C1D2-4290-86FA-6E370A62F551}" dt="2023-02-22T11:50:32.152" v="267" actId="20577"/>
        <pc:sldMkLst>
          <pc:docMk/>
          <pc:sldMk cId="2433500145" sldId="316"/>
        </pc:sldMkLst>
        <pc:spChg chg="mod">
          <ac:chgData name="Kelly Stokes" userId="3e5c5154-569e-4d81-aa91-4f91841cdfa9" providerId="ADAL" clId="{41D85759-C1D2-4290-86FA-6E370A62F551}" dt="2023-02-22T11:50:32.152" v="267" actId="20577"/>
          <ac:spMkLst>
            <pc:docMk/>
            <pc:sldMk cId="2433500145" sldId="316"/>
            <ac:spMk id="2" creationId="{52DA34BA-82FC-47C5-BCE1-BB65E08B92A1}"/>
          </ac:spMkLst>
        </pc:spChg>
      </pc:sldChg>
      <pc:sldChg chg="modSp mod">
        <pc:chgData name="Kelly Stokes" userId="3e5c5154-569e-4d81-aa91-4f91841cdfa9" providerId="ADAL" clId="{41D85759-C1D2-4290-86FA-6E370A62F551}" dt="2023-02-22T11:39:07.442" v="19" actId="20577"/>
        <pc:sldMkLst>
          <pc:docMk/>
          <pc:sldMk cId="864376776" sldId="322"/>
        </pc:sldMkLst>
        <pc:spChg chg="mod">
          <ac:chgData name="Kelly Stokes" userId="3e5c5154-569e-4d81-aa91-4f91841cdfa9" providerId="ADAL" clId="{41D85759-C1D2-4290-86FA-6E370A62F551}" dt="2023-02-22T11:39:07.442" v="19" actId="20577"/>
          <ac:spMkLst>
            <pc:docMk/>
            <pc:sldMk cId="864376776" sldId="322"/>
            <ac:spMk id="2" creationId="{02FB8773-AD3E-2543-510F-CEE32E75C793}"/>
          </ac:spMkLst>
        </pc:spChg>
      </pc:sldChg>
      <pc:sldChg chg="modSp mod">
        <pc:chgData name="Kelly Stokes" userId="3e5c5154-569e-4d81-aa91-4f91841cdfa9" providerId="ADAL" clId="{41D85759-C1D2-4290-86FA-6E370A62F551}" dt="2023-02-22T11:52:43.189" v="292" actId="20577"/>
        <pc:sldMkLst>
          <pc:docMk/>
          <pc:sldMk cId="3634764576" sldId="323"/>
        </pc:sldMkLst>
        <pc:spChg chg="mod">
          <ac:chgData name="Kelly Stokes" userId="3e5c5154-569e-4d81-aa91-4f91841cdfa9" providerId="ADAL" clId="{41D85759-C1D2-4290-86FA-6E370A62F551}" dt="2023-02-22T11:52:43.189" v="292" actId="20577"/>
          <ac:spMkLst>
            <pc:docMk/>
            <pc:sldMk cId="3634764576" sldId="323"/>
            <ac:spMk id="2" creationId="{02FB8773-AD3E-2543-510F-CEE32E75C793}"/>
          </ac:spMkLst>
        </pc:spChg>
      </pc:sldChg>
      <pc:sldChg chg="modSp mod">
        <pc:chgData name="Kelly Stokes" userId="3e5c5154-569e-4d81-aa91-4f91841cdfa9" providerId="ADAL" clId="{41D85759-C1D2-4290-86FA-6E370A62F551}" dt="2023-02-22T11:53:07.326" v="314" actId="20577"/>
        <pc:sldMkLst>
          <pc:docMk/>
          <pc:sldMk cId="4214164962" sldId="328"/>
        </pc:sldMkLst>
        <pc:spChg chg="mod">
          <ac:chgData name="Kelly Stokes" userId="3e5c5154-569e-4d81-aa91-4f91841cdfa9" providerId="ADAL" clId="{41D85759-C1D2-4290-86FA-6E370A62F551}" dt="2023-02-22T11:53:07.326" v="314" actId="20577"/>
          <ac:spMkLst>
            <pc:docMk/>
            <pc:sldMk cId="4214164962" sldId="328"/>
            <ac:spMk id="2" creationId="{02FB8773-AD3E-2543-510F-CEE32E75C793}"/>
          </ac:spMkLst>
        </pc:spChg>
      </pc:sldChg>
      <pc:sldChg chg="modNotesTx">
        <pc:chgData name="Kelly Stokes" userId="3e5c5154-569e-4d81-aa91-4f91841cdfa9" providerId="ADAL" clId="{41D85759-C1D2-4290-86FA-6E370A62F551}" dt="2023-02-22T11:51:01.447" v="277" actId="20577"/>
        <pc:sldMkLst>
          <pc:docMk/>
          <pc:sldMk cId="2534233594" sldId="331"/>
        </pc:sldMkLst>
      </pc:sldChg>
      <pc:sldChg chg="addSp delSp modSp mod">
        <pc:chgData name="Kelly Stokes" userId="3e5c5154-569e-4d81-aa91-4f91841cdfa9" providerId="ADAL" clId="{41D85759-C1D2-4290-86FA-6E370A62F551}" dt="2023-02-22T11:52:26.356" v="283" actId="20577"/>
        <pc:sldMkLst>
          <pc:docMk/>
          <pc:sldMk cId="958288502" sldId="332"/>
        </pc:sldMkLst>
        <pc:spChg chg="mod">
          <ac:chgData name="Kelly Stokes" userId="3e5c5154-569e-4d81-aa91-4f91841cdfa9" providerId="ADAL" clId="{41D85759-C1D2-4290-86FA-6E370A62F551}" dt="2023-02-22T11:52:26.356" v="283" actId="20577"/>
          <ac:spMkLst>
            <pc:docMk/>
            <pc:sldMk cId="958288502" sldId="332"/>
            <ac:spMk id="2" creationId="{77E26784-A357-92CE-B6B1-8F248D3D6650}"/>
          </ac:spMkLst>
        </pc:spChg>
        <pc:picChg chg="add del">
          <ac:chgData name="Kelly Stokes" userId="3e5c5154-569e-4d81-aa91-4f91841cdfa9" providerId="ADAL" clId="{41D85759-C1D2-4290-86FA-6E370A62F551}" dt="2023-02-22T11:52:18.165" v="279" actId="478"/>
          <ac:picMkLst>
            <pc:docMk/>
            <pc:sldMk cId="958288502" sldId="332"/>
            <ac:picMk id="5" creationId="{2C4923A5-30C5-A7E3-FFC7-3E7D65ADD57E}"/>
          </ac:picMkLst>
        </pc:picChg>
      </pc:sldChg>
      <pc:sldChg chg="modNotesTx">
        <pc:chgData name="Kelly Stokes" userId="3e5c5154-569e-4d81-aa91-4f91841cdfa9" providerId="ADAL" clId="{41D85759-C1D2-4290-86FA-6E370A62F551}" dt="2023-02-22T11:55:59.225" v="426"/>
        <pc:sldMkLst>
          <pc:docMk/>
          <pc:sldMk cId="3625788919" sldId="550"/>
        </pc:sldMkLst>
      </pc:sldChg>
      <pc:sldChg chg="modSp mod">
        <pc:chgData name="Kelly Stokes" userId="3e5c5154-569e-4d81-aa91-4f91841cdfa9" providerId="ADAL" clId="{41D85759-C1D2-4290-86FA-6E370A62F551}" dt="2023-02-22T11:54:24.114" v="328" actId="20577"/>
        <pc:sldMkLst>
          <pc:docMk/>
          <pc:sldMk cId="2648704156" sldId="557"/>
        </pc:sldMkLst>
        <pc:spChg chg="mod">
          <ac:chgData name="Kelly Stokes" userId="3e5c5154-569e-4d81-aa91-4f91841cdfa9" providerId="ADAL" clId="{41D85759-C1D2-4290-86FA-6E370A62F551}" dt="2023-02-22T11:54:24.114" v="328" actId="20577"/>
          <ac:spMkLst>
            <pc:docMk/>
            <pc:sldMk cId="2648704156" sldId="557"/>
            <ac:spMk id="2" creationId="{52DA34BA-82FC-47C5-BCE1-BB65E08B92A1}"/>
          </ac:spMkLst>
        </pc:spChg>
      </pc:sldChg>
      <pc:sldChg chg="modSp mod">
        <pc:chgData name="Kelly Stokes" userId="3e5c5154-569e-4d81-aa91-4f91841cdfa9" providerId="ADAL" clId="{41D85759-C1D2-4290-86FA-6E370A62F551}" dt="2023-02-22T11:54:29.579" v="338" actId="20577"/>
        <pc:sldMkLst>
          <pc:docMk/>
          <pc:sldMk cId="1413045715" sldId="558"/>
        </pc:sldMkLst>
        <pc:spChg chg="mod">
          <ac:chgData name="Kelly Stokes" userId="3e5c5154-569e-4d81-aa91-4f91841cdfa9" providerId="ADAL" clId="{41D85759-C1D2-4290-86FA-6E370A62F551}" dt="2023-02-22T11:54:29.579" v="338" actId="20577"/>
          <ac:spMkLst>
            <pc:docMk/>
            <pc:sldMk cId="1413045715" sldId="558"/>
            <ac:spMk id="2" creationId="{52DA34BA-82FC-47C5-BCE1-BB65E08B92A1}"/>
          </ac:spMkLst>
        </pc:spChg>
      </pc:sldChg>
      <pc:sldChg chg="modSp mod">
        <pc:chgData name="Kelly Stokes" userId="3e5c5154-569e-4d81-aa91-4f91841cdfa9" providerId="ADAL" clId="{41D85759-C1D2-4290-86FA-6E370A62F551}" dt="2023-02-22T11:54:33.604" v="346" actId="20577"/>
        <pc:sldMkLst>
          <pc:docMk/>
          <pc:sldMk cId="2938272345" sldId="559"/>
        </pc:sldMkLst>
        <pc:spChg chg="mod">
          <ac:chgData name="Kelly Stokes" userId="3e5c5154-569e-4d81-aa91-4f91841cdfa9" providerId="ADAL" clId="{41D85759-C1D2-4290-86FA-6E370A62F551}" dt="2023-02-22T11:54:33.604" v="346" actId="20577"/>
          <ac:spMkLst>
            <pc:docMk/>
            <pc:sldMk cId="2938272345" sldId="559"/>
            <ac:spMk id="2" creationId="{52DA34BA-82FC-47C5-BCE1-BB65E08B92A1}"/>
          </ac:spMkLst>
        </pc:spChg>
      </pc:sldChg>
      <pc:sldChg chg="modSp mod">
        <pc:chgData name="Kelly Stokes" userId="3e5c5154-569e-4d81-aa91-4f91841cdfa9" providerId="ADAL" clId="{41D85759-C1D2-4290-86FA-6E370A62F551}" dt="2023-02-22T11:55:47.233" v="425" actId="20577"/>
        <pc:sldMkLst>
          <pc:docMk/>
          <pc:sldMk cId="2844813666" sldId="561"/>
        </pc:sldMkLst>
        <pc:spChg chg="mod">
          <ac:chgData name="Kelly Stokes" userId="3e5c5154-569e-4d81-aa91-4f91841cdfa9" providerId="ADAL" clId="{41D85759-C1D2-4290-86FA-6E370A62F551}" dt="2023-02-22T11:55:47.233" v="425" actId="20577"/>
          <ac:spMkLst>
            <pc:docMk/>
            <pc:sldMk cId="2844813666" sldId="561"/>
            <ac:spMk id="2" creationId="{52DA34BA-82FC-47C5-BCE1-BB65E08B92A1}"/>
          </ac:spMkLst>
        </pc:spChg>
      </pc:sldChg>
      <pc:sldChg chg="modSp mod">
        <pc:chgData name="Kelly Stokes" userId="3e5c5154-569e-4d81-aa91-4f91841cdfa9" providerId="ADAL" clId="{41D85759-C1D2-4290-86FA-6E370A62F551}" dt="2023-02-22T11:54:45.517" v="355" actId="20577"/>
        <pc:sldMkLst>
          <pc:docMk/>
          <pc:sldMk cId="2824879269" sldId="566"/>
        </pc:sldMkLst>
        <pc:spChg chg="mod">
          <ac:chgData name="Kelly Stokes" userId="3e5c5154-569e-4d81-aa91-4f91841cdfa9" providerId="ADAL" clId="{41D85759-C1D2-4290-86FA-6E370A62F551}" dt="2023-02-22T11:54:45.517" v="355" actId="20577"/>
          <ac:spMkLst>
            <pc:docMk/>
            <pc:sldMk cId="2824879269" sldId="566"/>
            <ac:spMk id="2" creationId="{52DA34BA-82FC-47C5-BCE1-BB65E08B92A1}"/>
          </ac:spMkLst>
        </pc:spChg>
      </pc:sldChg>
      <pc:sldChg chg="modSp mod">
        <pc:chgData name="Kelly Stokes" userId="3e5c5154-569e-4d81-aa91-4f91841cdfa9" providerId="ADAL" clId="{41D85759-C1D2-4290-86FA-6E370A62F551}" dt="2023-02-22T11:54:50.029" v="362" actId="20577"/>
        <pc:sldMkLst>
          <pc:docMk/>
          <pc:sldMk cId="805782854" sldId="567"/>
        </pc:sldMkLst>
        <pc:spChg chg="mod">
          <ac:chgData name="Kelly Stokes" userId="3e5c5154-569e-4d81-aa91-4f91841cdfa9" providerId="ADAL" clId="{41D85759-C1D2-4290-86FA-6E370A62F551}" dt="2023-02-22T11:54:50.029" v="362" actId="20577"/>
          <ac:spMkLst>
            <pc:docMk/>
            <pc:sldMk cId="805782854" sldId="567"/>
            <ac:spMk id="2" creationId="{52DA34BA-82FC-47C5-BCE1-BB65E08B92A1}"/>
          </ac:spMkLst>
        </pc:spChg>
      </pc:sldChg>
      <pc:sldChg chg="modSp mod">
        <pc:chgData name="Kelly Stokes" userId="3e5c5154-569e-4d81-aa91-4f91841cdfa9" providerId="ADAL" clId="{41D85759-C1D2-4290-86FA-6E370A62F551}" dt="2023-02-22T11:54:55.857" v="370" actId="20577"/>
        <pc:sldMkLst>
          <pc:docMk/>
          <pc:sldMk cId="2306067830" sldId="568"/>
        </pc:sldMkLst>
        <pc:spChg chg="mod">
          <ac:chgData name="Kelly Stokes" userId="3e5c5154-569e-4d81-aa91-4f91841cdfa9" providerId="ADAL" clId="{41D85759-C1D2-4290-86FA-6E370A62F551}" dt="2023-02-22T11:54:55.857" v="370" actId="20577"/>
          <ac:spMkLst>
            <pc:docMk/>
            <pc:sldMk cId="2306067830" sldId="568"/>
            <ac:spMk id="2" creationId="{52DA34BA-82FC-47C5-BCE1-BB65E08B92A1}"/>
          </ac:spMkLst>
        </pc:spChg>
      </pc:sldChg>
      <pc:sldChg chg="modSp mod">
        <pc:chgData name="Kelly Stokes" userId="3e5c5154-569e-4d81-aa91-4f91841cdfa9" providerId="ADAL" clId="{41D85759-C1D2-4290-86FA-6E370A62F551}" dt="2023-02-22T11:55:05.626" v="385" actId="20577"/>
        <pc:sldMkLst>
          <pc:docMk/>
          <pc:sldMk cId="2792669322" sldId="573"/>
        </pc:sldMkLst>
        <pc:spChg chg="mod">
          <ac:chgData name="Kelly Stokes" userId="3e5c5154-569e-4d81-aa91-4f91841cdfa9" providerId="ADAL" clId="{41D85759-C1D2-4290-86FA-6E370A62F551}" dt="2023-02-22T11:55:05.626" v="385" actId="20577"/>
          <ac:spMkLst>
            <pc:docMk/>
            <pc:sldMk cId="2792669322" sldId="573"/>
            <ac:spMk id="2" creationId="{52DA34BA-82FC-47C5-BCE1-BB65E08B92A1}"/>
          </ac:spMkLst>
        </pc:spChg>
      </pc:sldChg>
      <pc:sldChg chg="modSp mod">
        <pc:chgData name="Kelly Stokes" userId="3e5c5154-569e-4d81-aa91-4f91841cdfa9" providerId="ADAL" clId="{41D85759-C1D2-4290-86FA-6E370A62F551}" dt="2023-02-22T11:55:13.226" v="394" actId="20577"/>
        <pc:sldMkLst>
          <pc:docMk/>
          <pc:sldMk cId="1378953568" sldId="574"/>
        </pc:sldMkLst>
        <pc:spChg chg="mod">
          <ac:chgData name="Kelly Stokes" userId="3e5c5154-569e-4d81-aa91-4f91841cdfa9" providerId="ADAL" clId="{41D85759-C1D2-4290-86FA-6E370A62F551}" dt="2023-02-22T11:55:13.226" v="394" actId="20577"/>
          <ac:spMkLst>
            <pc:docMk/>
            <pc:sldMk cId="1378953568" sldId="574"/>
            <ac:spMk id="2" creationId="{52DA34BA-82FC-47C5-BCE1-BB65E08B92A1}"/>
          </ac:spMkLst>
        </pc:spChg>
      </pc:sldChg>
      <pc:sldChg chg="modSp mod">
        <pc:chgData name="Kelly Stokes" userId="3e5c5154-569e-4d81-aa91-4f91841cdfa9" providerId="ADAL" clId="{41D85759-C1D2-4290-86FA-6E370A62F551}" dt="2023-02-22T11:55:24.099" v="405" actId="20577"/>
        <pc:sldMkLst>
          <pc:docMk/>
          <pc:sldMk cId="3670349578" sldId="575"/>
        </pc:sldMkLst>
        <pc:spChg chg="mod">
          <ac:chgData name="Kelly Stokes" userId="3e5c5154-569e-4d81-aa91-4f91841cdfa9" providerId="ADAL" clId="{41D85759-C1D2-4290-86FA-6E370A62F551}" dt="2023-02-22T11:55:24.099" v="405" actId="20577"/>
          <ac:spMkLst>
            <pc:docMk/>
            <pc:sldMk cId="3670349578" sldId="575"/>
            <ac:spMk id="2" creationId="{52DA34BA-82FC-47C5-BCE1-BB65E08B92A1}"/>
          </ac:spMkLst>
        </pc:spChg>
      </pc:sldChg>
      <pc:sldChg chg="modSp mod">
        <pc:chgData name="Kelly Stokes" userId="3e5c5154-569e-4d81-aa91-4f91841cdfa9" providerId="ADAL" clId="{41D85759-C1D2-4290-86FA-6E370A62F551}" dt="2023-02-22T11:55:28.509" v="412" actId="20577"/>
        <pc:sldMkLst>
          <pc:docMk/>
          <pc:sldMk cId="1304861550" sldId="580"/>
        </pc:sldMkLst>
        <pc:spChg chg="mod">
          <ac:chgData name="Kelly Stokes" userId="3e5c5154-569e-4d81-aa91-4f91841cdfa9" providerId="ADAL" clId="{41D85759-C1D2-4290-86FA-6E370A62F551}" dt="2023-02-22T11:55:28.509" v="412" actId="20577"/>
          <ac:spMkLst>
            <pc:docMk/>
            <pc:sldMk cId="1304861550" sldId="580"/>
            <ac:spMk id="2" creationId="{52DA34BA-82FC-47C5-BCE1-BB65E08B92A1}"/>
          </ac:spMkLst>
        </pc:spChg>
      </pc:sldChg>
      <pc:sldChg chg="modSp mod">
        <pc:chgData name="Kelly Stokes" userId="3e5c5154-569e-4d81-aa91-4f91841cdfa9" providerId="ADAL" clId="{41D85759-C1D2-4290-86FA-6E370A62F551}" dt="2023-02-22T11:57:52.550" v="448" actId="20577"/>
        <pc:sldMkLst>
          <pc:docMk/>
          <pc:sldMk cId="2558172481" sldId="591"/>
        </pc:sldMkLst>
        <pc:spChg chg="mod">
          <ac:chgData name="Kelly Stokes" userId="3e5c5154-569e-4d81-aa91-4f91841cdfa9" providerId="ADAL" clId="{41D85759-C1D2-4290-86FA-6E370A62F551}" dt="2023-02-22T11:57:52.550" v="448" actId="20577"/>
          <ac:spMkLst>
            <pc:docMk/>
            <pc:sldMk cId="2558172481" sldId="591"/>
            <ac:spMk id="2" creationId="{02FB8773-AD3E-2543-510F-CEE32E75C793}"/>
          </ac:spMkLst>
        </pc:spChg>
      </pc:sldChg>
      <pc:sldChg chg="modSp mod">
        <pc:chgData name="Kelly Stokes" userId="3e5c5154-569e-4d81-aa91-4f91841cdfa9" providerId="ADAL" clId="{41D85759-C1D2-4290-86FA-6E370A62F551}" dt="2023-02-22T11:55:43.626" v="419" actId="20577"/>
        <pc:sldMkLst>
          <pc:docMk/>
          <pc:sldMk cId="2335409816" sldId="593"/>
        </pc:sldMkLst>
        <pc:spChg chg="mod">
          <ac:chgData name="Kelly Stokes" userId="3e5c5154-569e-4d81-aa91-4f91841cdfa9" providerId="ADAL" clId="{41D85759-C1D2-4290-86FA-6E370A62F551}" dt="2023-02-22T11:55:43.626" v="419" actId="20577"/>
          <ac:spMkLst>
            <pc:docMk/>
            <pc:sldMk cId="2335409816" sldId="593"/>
            <ac:spMk id="2" creationId="{52DA34BA-82FC-47C5-BCE1-BB65E08B92A1}"/>
          </ac:spMkLst>
        </pc:spChg>
      </pc:sldChg>
      <pc:sldChg chg="modSp mod">
        <pc:chgData name="Kelly Stokes" userId="3e5c5154-569e-4d81-aa91-4f91841cdfa9" providerId="ADAL" clId="{41D85759-C1D2-4290-86FA-6E370A62F551}" dt="2023-02-22T11:56:05.033" v="427"/>
        <pc:sldMkLst>
          <pc:docMk/>
          <pc:sldMk cId="3886991875" sldId="597"/>
        </pc:sldMkLst>
        <pc:spChg chg="mod">
          <ac:chgData name="Kelly Stokes" userId="3e5c5154-569e-4d81-aa91-4f91841cdfa9" providerId="ADAL" clId="{41D85759-C1D2-4290-86FA-6E370A62F551}" dt="2023-02-22T11:56:05.033" v="427"/>
          <ac:spMkLst>
            <pc:docMk/>
            <pc:sldMk cId="3886991875" sldId="597"/>
            <ac:spMk id="2" creationId="{02FB8773-AD3E-2543-510F-CEE32E75C793}"/>
          </ac:spMkLst>
        </pc:spChg>
      </pc:sldChg>
      <pc:sldChg chg="addSp delSp modSp mod">
        <pc:chgData name="Kelly Stokes" userId="3e5c5154-569e-4d81-aa91-4f91841cdfa9" providerId="ADAL" clId="{41D85759-C1D2-4290-86FA-6E370A62F551}" dt="2023-02-22T11:39:28.748" v="25" actId="14100"/>
        <pc:sldMkLst>
          <pc:docMk/>
          <pc:sldMk cId="3955913320" sldId="604"/>
        </pc:sldMkLst>
        <pc:picChg chg="add mod modCrop">
          <ac:chgData name="Kelly Stokes" userId="3e5c5154-569e-4d81-aa91-4f91841cdfa9" providerId="ADAL" clId="{41D85759-C1D2-4290-86FA-6E370A62F551}" dt="2023-02-22T11:39:28.748" v="25" actId="14100"/>
          <ac:picMkLst>
            <pc:docMk/>
            <pc:sldMk cId="3955913320" sldId="604"/>
            <ac:picMk id="3" creationId="{C97DD0B9-6518-53D7-9471-442852A3D627}"/>
          </ac:picMkLst>
        </pc:picChg>
        <pc:picChg chg="del">
          <ac:chgData name="Kelly Stokes" userId="3e5c5154-569e-4d81-aa91-4f91841cdfa9" providerId="ADAL" clId="{41D85759-C1D2-4290-86FA-6E370A62F551}" dt="2023-02-22T11:39:09.420" v="20" actId="478"/>
          <ac:picMkLst>
            <pc:docMk/>
            <pc:sldMk cId="3955913320" sldId="604"/>
            <ac:picMk id="6" creationId="{DB000A27-91B8-3416-5B9E-F5DC9375DDCF}"/>
          </ac:picMkLst>
        </pc:picChg>
      </pc:sldChg>
      <pc:sldChg chg="modSp mod">
        <pc:chgData name="Kelly Stokes" userId="3e5c5154-569e-4d81-aa91-4f91841cdfa9" providerId="ADAL" clId="{41D85759-C1D2-4290-86FA-6E370A62F551}" dt="2023-02-22T11:42:49.166" v="78" actId="20577"/>
        <pc:sldMkLst>
          <pc:docMk/>
          <pc:sldMk cId="607385829" sldId="905"/>
        </pc:sldMkLst>
        <pc:spChg chg="mod">
          <ac:chgData name="Kelly Stokes" userId="3e5c5154-569e-4d81-aa91-4f91841cdfa9" providerId="ADAL" clId="{41D85759-C1D2-4290-86FA-6E370A62F551}" dt="2023-02-22T11:42:49.166" v="78" actId="20577"/>
          <ac:spMkLst>
            <pc:docMk/>
            <pc:sldMk cId="607385829" sldId="905"/>
            <ac:spMk id="2" creationId="{52DA34BA-82FC-47C5-BCE1-BB65E08B92A1}"/>
          </ac:spMkLst>
        </pc:spChg>
      </pc:sldChg>
      <pc:sldChg chg="modSp mod">
        <pc:chgData name="Kelly Stokes" userId="3e5c5154-569e-4d81-aa91-4f91841cdfa9" providerId="ADAL" clId="{41D85759-C1D2-4290-86FA-6E370A62F551}" dt="2023-02-22T11:41:45.170" v="52" actId="20577"/>
        <pc:sldMkLst>
          <pc:docMk/>
          <pc:sldMk cId="1867376639" sldId="906"/>
        </pc:sldMkLst>
        <pc:spChg chg="mod">
          <ac:chgData name="Kelly Stokes" userId="3e5c5154-569e-4d81-aa91-4f91841cdfa9" providerId="ADAL" clId="{41D85759-C1D2-4290-86FA-6E370A62F551}" dt="2023-02-22T11:41:45.170" v="52" actId="20577"/>
          <ac:spMkLst>
            <pc:docMk/>
            <pc:sldMk cId="1867376639" sldId="906"/>
            <ac:spMk id="2" creationId="{52DA34BA-82FC-47C5-BCE1-BB65E08B92A1}"/>
          </ac:spMkLst>
        </pc:spChg>
      </pc:sldChg>
      <pc:sldChg chg="del">
        <pc:chgData name="Kelly Stokes" userId="3e5c5154-569e-4d81-aa91-4f91841cdfa9" providerId="ADAL" clId="{41D85759-C1D2-4290-86FA-6E370A62F551}" dt="2023-02-22T11:52:38.219" v="284" actId="2696"/>
        <pc:sldMkLst>
          <pc:docMk/>
          <pc:sldMk cId="1676013275" sldId="907"/>
        </pc:sldMkLst>
      </pc:sldChg>
      <pc:sldChg chg="addSp delSp modSp mod">
        <pc:chgData name="Kelly Stokes" userId="3e5c5154-569e-4d81-aa91-4f91841cdfa9" providerId="ADAL" clId="{41D85759-C1D2-4290-86FA-6E370A62F551}" dt="2023-02-22T11:53:28.688" v="316"/>
        <pc:sldMkLst>
          <pc:docMk/>
          <pc:sldMk cId="1758724553" sldId="931"/>
        </pc:sldMkLst>
        <pc:picChg chg="del">
          <ac:chgData name="Kelly Stokes" userId="3e5c5154-569e-4d81-aa91-4f91841cdfa9" providerId="ADAL" clId="{41D85759-C1D2-4290-86FA-6E370A62F551}" dt="2023-02-22T11:53:09.454" v="315" actId="478"/>
          <ac:picMkLst>
            <pc:docMk/>
            <pc:sldMk cId="1758724553" sldId="931"/>
            <ac:picMk id="2" creationId="{B184894B-E3DD-D30F-E615-B37621DC21EF}"/>
          </ac:picMkLst>
        </pc:picChg>
        <pc:picChg chg="add mod">
          <ac:chgData name="Kelly Stokes" userId="3e5c5154-569e-4d81-aa91-4f91841cdfa9" providerId="ADAL" clId="{41D85759-C1D2-4290-86FA-6E370A62F551}" dt="2023-02-22T11:53:28.688" v="316"/>
          <ac:picMkLst>
            <pc:docMk/>
            <pc:sldMk cId="1758724553" sldId="931"/>
            <ac:picMk id="3" creationId="{5A0B9EE3-0226-8A67-D1C8-FBE4257C9C7B}"/>
          </ac:picMkLst>
        </pc:picChg>
      </pc:sldChg>
      <pc:sldChg chg="del">
        <pc:chgData name="Kelly Stokes" userId="3e5c5154-569e-4d81-aa91-4f91841cdfa9" providerId="ADAL" clId="{41D85759-C1D2-4290-86FA-6E370A62F551}" dt="2023-02-22T11:39:48.481" v="26" actId="2696"/>
        <pc:sldMkLst>
          <pc:docMk/>
          <pc:sldMk cId="100688865" sldId="1165"/>
        </pc:sldMkLst>
      </pc:sldChg>
      <pc:sldChg chg="del">
        <pc:chgData name="Kelly Stokes" userId="3e5c5154-569e-4d81-aa91-4f91841cdfa9" providerId="ADAL" clId="{41D85759-C1D2-4290-86FA-6E370A62F551}" dt="2023-02-22T11:39:48.481" v="26" actId="2696"/>
        <pc:sldMkLst>
          <pc:docMk/>
          <pc:sldMk cId="2253248069" sldId="1166"/>
        </pc:sldMkLst>
      </pc:sldChg>
      <pc:sldChg chg="del">
        <pc:chgData name="Kelly Stokes" userId="3e5c5154-569e-4d81-aa91-4f91841cdfa9" providerId="ADAL" clId="{41D85759-C1D2-4290-86FA-6E370A62F551}" dt="2023-02-22T11:39:48.481" v="26" actId="2696"/>
        <pc:sldMkLst>
          <pc:docMk/>
          <pc:sldMk cId="1236130894" sldId="1167"/>
        </pc:sldMkLst>
      </pc:sldChg>
      <pc:sldChg chg="del">
        <pc:chgData name="Kelly Stokes" userId="3e5c5154-569e-4d81-aa91-4f91841cdfa9" providerId="ADAL" clId="{41D85759-C1D2-4290-86FA-6E370A62F551}" dt="2023-02-22T11:39:48.481" v="26" actId="2696"/>
        <pc:sldMkLst>
          <pc:docMk/>
          <pc:sldMk cId="4191453178" sldId="1168"/>
        </pc:sldMkLst>
      </pc:sldChg>
      <pc:sldChg chg="del">
        <pc:chgData name="Kelly Stokes" userId="3e5c5154-569e-4d81-aa91-4f91841cdfa9" providerId="ADAL" clId="{41D85759-C1D2-4290-86FA-6E370A62F551}" dt="2023-02-22T11:39:48.481" v="26" actId="2696"/>
        <pc:sldMkLst>
          <pc:docMk/>
          <pc:sldMk cId="1247252857" sldId="1169"/>
        </pc:sldMkLst>
      </pc:sldChg>
      <pc:sldChg chg="del">
        <pc:chgData name="Kelly Stokes" userId="3e5c5154-569e-4d81-aa91-4f91841cdfa9" providerId="ADAL" clId="{41D85759-C1D2-4290-86FA-6E370A62F551}" dt="2023-02-22T11:39:48.481" v="26" actId="2696"/>
        <pc:sldMkLst>
          <pc:docMk/>
          <pc:sldMk cId="3780683699" sldId="1170"/>
        </pc:sldMkLst>
      </pc:sldChg>
      <pc:sldChg chg="del">
        <pc:chgData name="Kelly Stokes" userId="3e5c5154-569e-4d81-aa91-4f91841cdfa9" providerId="ADAL" clId="{41D85759-C1D2-4290-86FA-6E370A62F551}" dt="2023-02-22T11:39:48.481" v="26" actId="2696"/>
        <pc:sldMkLst>
          <pc:docMk/>
          <pc:sldMk cId="3425053704" sldId="1171"/>
        </pc:sldMkLst>
      </pc:sldChg>
      <pc:sldChg chg="modSp mod modAnim">
        <pc:chgData name="Kelly Stokes" userId="3e5c5154-569e-4d81-aa91-4f91841cdfa9" providerId="ADAL" clId="{41D85759-C1D2-4290-86FA-6E370A62F551}" dt="2023-02-22T11:41:38.819" v="47" actId="12"/>
        <pc:sldMkLst>
          <pc:docMk/>
          <pc:sldMk cId="3598600283" sldId="1172"/>
        </pc:sldMkLst>
        <pc:spChg chg="mod">
          <ac:chgData name="Kelly Stokes" userId="3e5c5154-569e-4d81-aa91-4f91841cdfa9" providerId="ADAL" clId="{41D85759-C1D2-4290-86FA-6E370A62F551}" dt="2023-02-22T11:41:38.819" v="47" actId="12"/>
          <ac:spMkLst>
            <pc:docMk/>
            <pc:sldMk cId="3598600283" sldId="1172"/>
            <ac:spMk id="2" creationId="{52DA34BA-82FC-47C5-BCE1-BB65E08B92A1}"/>
          </ac:spMkLst>
        </pc:spChg>
      </pc:sldChg>
      <pc:sldChg chg="modSp mod">
        <pc:chgData name="Kelly Stokes" userId="3e5c5154-569e-4d81-aa91-4f91841cdfa9" providerId="ADAL" clId="{41D85759-C1D2-4290-86FA-6E370A62F551}" dt="2023-02-22T11:56:54.507" v="435" actId="14100"/>
        <pc:sldMkLst>
          <pc:docMk/>
          <pc:sldMk cId="2851453709" sldId="1194"/>
        </pc:sldMkLst>
        <pc:spChg chg="mod">
          <ac:chgData name="Kelly Stokes" userId="3e5c5154-569e-4d81-aa91-4f91841cdfa9" providerId="ADAL" clId="{41D85759-C1D2-4290-86FA-6E370A62F551}" dt="2023-02-22T11:56:49.606" v="433"/>
          <ac:spMkLst>
            <pc:docMk/>
            <pc:sldMk cId="2851453709" sldId="1194"/>
            <ac:spMk id="2" creationId="{02FB8773-AD3E-2543-510F-CEE32E75C793}"/>
          </ac:spMkLst>
        </pc:spChg>
        <pc:spChg chg="mod">
          <ac:chgData name="Kelly Stokes" userId="3e5c5154-569e-4d81-aa91-4f91841cdfa9" providerId="ADAL" clId="{41D85759-C1D2-4290-86FA-6E370A62F551}" dt="2023-02-22T11:56:25.399" v="430" actId="20577"/>
          <ac:spMkLst>
            <pc:docMk/>
            <pc:sldMk cId="2851453709" sldId="1194"/>
            <ac:spMk id="3" creationId="{E500F0D3-C8EE-77CA-D8A5-2252D46724AA}"/>
          </ac:spMkLst>
        </pc:spChg>
        <pc:spChg chg="mod">
          <ac:chgData name="Kelly Stokes" userId="3e5c5154-569e-4d81-aa91-4f91841cdfa9" providerId="ADAL" clId="{41D85759-C1D2-4290-86FA-6E370A62F551}" dt="2023-02-22T11:56:33.154" v="432" actId="14100"/>
          <ac:spMkLst>
            <pc:docMk/>
            <pc:sldMk cId="2851453709" sldId="1194"/>
            <ac:spMk id="4" creationId="{B5313488-7E4A-79E2-52CD-B230AB2EBC8A}"/>
          </ac:spMkLst>
        </pc:spChg>
        <pc:spChg chg="mod">
          <ac:chgData name="Kelly Stokes" userId="3e5c5154-569e-4d81-aa91-4f91841cdfa9" providerId="ADAL" clId="{41D85759-C1D2-4290-86FA-6E370A62F551}" dt="2023-02-22T11:56:54.507" v="435" actId="14100"/>
          <ac:spMkLst>
            <pc:docMk/>
            <pc:sldMk cId="2851453709" sldId="1194"/>
            <ac:spMk id="5" creationId="{E02A7888-AA45-7396-3E3D-4AC6E69CC2E9}"/>
          </ac:spMkLst>
        </pc:spChg>
      </pc:sldChg>
      <pc:sldChg chg="addSp delSp modSp mod modAnim">
        <pc:chgData name="Kelly Stokes" userId="3e5c5154-569e-4d81-aa91-4f91841cdfa9" providerId="ADAL" clId="{41D85759-C1D2-4290-86FA-6E370A62F551}" dt="2023-02-22T11:42:26.711" v="65"/>
        <pc:sldMkLst>
          <pc:docMk/>
          <pc:sldMk cId="1149855702" sldId="1456"/>
        </pc:sldMkLst>
        <pc:spChg chg="mod">
          <ac:chgData name="Kelly Stokes" userId="3e5c5154-569e-4d81-aa91-4f91841cdfa9" providerId="ADAL" clId="{41D85759-C1D2-4290-86FA-6E370A62F551}" dt="2023-02-22T11:42:00.394" v="59" actId="20577"/>
          <ac:spMkLst>
            <pc:docMk/>
            <pc:sldMk cId="1149855702" sldId="1456"/>
            <ac:spMk id="2" creationId="{52DA34BA-82FC-47C5-BCE1-BB65E08B92A1}"/>
          </ac:spMkLst>
        </pc:spChg>
        <pc:spChg chg="mod">
          <ac:chgData name="Kelly Stokes" userId="3e5c5154-569e-4d81-aa91-4f91841cdfa9" providerId="ADAL" clId="{41D85759-C1D2-4290-86FA-6E370A62F551}" dt="2023-02-22T11:42:06.206" v="61" actId="14100"/>
          <ac:spMkLst>
            <pc:docMk/>
            <pc:sldMk cId="1149855702" sldId="1456"/>
            <ac:spMk id="3" creationId="{13BB5EC0-7A96-4D29-A835-6FAE896C31A4}"/>
          </ac:spMkLst>
        </pc:spChg>
        <pc:picChg chg="add mod">
          <ac:chgData name="Kelly Stokes" userId="3e5c5154-569e-4d81-aa91-4f91841cdfa9" providerId="ADAL" clId="{41D85759-C1D2-4290-86FA-6E370A62F551}" dt="2023-02-22T11:42:24.927" v="64" actId="1076"/>
          <ac:picMkLst>
            <pc:docMk/>
            <pc:sldMk cId="1149855702" sldId="1456"/>
            <ac:picMk id="4" creationId="{8BA16028-03A8-AAA3-E41A-69964E1E5F0D}"/>
          </ac:picMkLst>
        </pc:picChg>
        <pc:picChg chg="del">
          <ac:chgData name="Kelly Stokes" userId="3e5c5154-569e-4d81-aa91-4f91841cdfa9" providerId="ADAL" clId="{41D85759-C1D2-4290-86FA-6E370A62F551}" dt="2023-02-22T11:42:06.967" v="62" actId="478"/>
          <ac:picMkLst>
            <pc:docMk/>
            <pc:sldMk cId="1149855702" sldId="1456"/>
            <ac:picMk id="1026" creationId="{1B14B8F9-6693-5C69-521B-DBBB99519C0B}"/>
          </ac:picMkLst>
        </pc:picChg>
      </pc:sldChg>
      <pc:sldChg chg="addSp delSp modSp mod modAnim">
        <pc:chgData name="Kelly Stokes" userId="3e5c5154-569e-4d81-aa91-4f91841cdfa9" providerId="ADAL" clId="{41D85759-C1D2-4290-86FA-6E370A62F551}" dt="2023-02-22T11:43:15.483" v="81"/>
        <pc:sldMkLst>
          <pc:docMk/>
          <pc:sldMk cId="3292200701" sldId="1459"/>
        </pc:sldMkLst>
        <pc:spChg chg="mod">
          <ac:chgData name="Kelly Stokes" userId="3e5c5154-569e-4d81-aa91-4f91841cdfa9" providerId="ADAL" clId="{41D85759-C1D2-4290-86FA-6E370A62F551}" dt="2023-02-22T11:42:35.238" v="75" actId="20577"/>
          <ac:spMkLst>
            <pc:docMk/>
            <pc:sldMk cId="3292200701" sldId="1459"/>
            <ac:spMk id="2" creationId="{52DA34BA-82FC-47C5-BCE1-BB65E08B92A1}"/>
          </ac:spMkLst>
        </pc:spChg>
        <pc:spChg chg="mod">
          <ac:chgData name="Kelly Stokes" userId="3e5c5154-569e-4d81-aa91-4f91841cdfa9" providerId="ADAL" clId="{41D85759-C1D2-4290-86FA-6E370A62F551}" dt="2023-02-22T11:42:39.362" v="76" actId="14100"/>
          <ac:spMkLst>
            <pc:docMk/>
            <pc:sldMk cId="3292200701" sldId="1459"/>
            <ac:spMk id="3" creationId="{0366E0B6-702E-4814-82C6-08CA2D13F3C9}"/>
          </ac:spMkLst>
        </pc:spChg>
        <pc:picChg chg="add mod">
          <ac:chgData name="Kelly Stokes" userId="3e5c5154-569e-4d81-aa91-4f91841cdfa9" providerId="ADAL" clId="{41D85759-C1D2-4290-86FA-6E370A62F551}" dt="2023-02-22T11:43:14.745" v="80" actId="1076"/>
          <ac:picMkLst>
            <pc:docMk/>
            <pc:sldMk cId="3292200701" sldId="1459"/>
            <ac:picMk id="4" creationId="{62F82A05-51E8-5638-08CC-05DF40DAF34B}"/>
          </ac:picMkLst>
        </pc:picChg>
        <pc:picChg chg="del">
          <ac:chgData name="Kelly Stokes" userId="3e5c5154-569e-4d81-aa91-4f91841cdfa9" providerId="ADAL" clId="{41D85759-C1D2-4290-86FA-6E370A62F551}" dt="2023-02-22T11:42:40.196" v="77" actId="478"/>
          <ac:picMkLst>
            <pc:docMk/>
            <pc:sldMk cId="3292200701" sldId="1459"/>
            <ac:picMk id="2050" creationId="{FA8CE26D-40F4-FD1F-E997-3AA569F09BD6}"/>
          </ac:picMkLst>
        </pc:picChg>
      </pc:sldChg>
      <pc:sldChg chg="addSp delSp modSp mod modAnim">
        <pc:chgData name="Kelly Stokes" userId="3e5c5154-569e-4d81-aa91-4f91841cdfa9" providerId="ADAL" clId="{41D85759-C1D2-4290-86FA-6E370A62F551}" dt="2023-02-22T11:43:43.406" v="93" actId="1076"/>
        <pc:sldMkLst>
          <pc:docMk/>
          <pc:sldMk cId="2099598269" sldId="1462"/>
        </pc:sldMkLst>
        <pc:spChg chg="mod">
          <ac:chgData name="Kelly Stokes" userId="3e5c5154-569e-4d81-aa91-4f91841cdfa9" providerId="ADAL" clId="{41D85759-C1D2-4290-86FA-6E370A62F551}" dt="2023-02-22T11:43:23.099" v="89" actId="20577"/>
          <ac:spMkLst>
            <pc:docMk/>
            <pc:sldMk cId="2099598269" sldId="1462"/>
            <ac:spMk id="2" creationId="{52DA34BA-82FC-47C5-BCE1-BB65E08B92A1}"/>
          </ac:spMkLst>
        </pc:spChg>
        <pc:spChg chg="mod">
          <ac:chgData name="Kelly Stokes" userId="3e5c5154-569e-4d81-aa91-4f91841cdfa9" providerId="ADAL" clId="{41D85759-C1D2-4290-86FA-6E370A62F551}" dt="2023-02-22T11:43:26.332" v="90" actId="14100"/>
          <ac:spMkLst>
            <pc:docMk/>
            <pc:sldMk cId="2099598269" sldId="1462"/>
            <ac:spMk id="3" creationId="{4BCBA2DA-E95C-434C-BE81-320E182AE5EF}"/>
          </ac:spMkLst>
        </pc:spChg>
        <pc:picChg chg="add mod">
          <ac:chgData name="Kelly Stokes" userId="3e5c5154-569e-4d81-aa91-4f91841cdfa9" providerId="ADAL" clId="{41D85759-C1D2-4290-86FA-6E370A62F551}" dt="2023-02-22T11:43:43.406" v="93" actId="1076"/>
          <ac:picMkLst>
            <pc:docMk/>
            <pc:sldMk cId="2099598269" sldId="1462"/>
            <ac:picMk id="4" creationId="{A692B37A-4980-2258-A78D-DC6FE17376F6}"/>
          </ac:picMkLst>
        </pc:picChg>
        <pc:picChg chg="del">
          <ac:chgData name="Kelly Stokes" userId="3e5c5154-569e-4d81-aa91-4f91841cdfa9" providerId="ADAL" clId="{41D85759-C1D2-4290-86FA-6E370A62F551}" dt="2023-02-22T11:43:27.150" v="91" actId="478"/>
          <ac:picMkLst>
            <pc:docMk/>
            <pc:sldMk cId="2099598269" sldId="1462"/>
            <ac:picMk id="3074" creationId="{30B32713-459A-6C09-C76B-AB6FE69C3DA7}"/>
          </ac:picMkLst>
        </pc:picChg>
      </pc:sldChg>
      <pc:sldChg chg="addSp delSp modSp mod delAnim modAnim">
        <pc:chgData name="Kelly Stokes" userId="3e5c5154-569e-4d81-aa91-4f91841cdfa9" providerId="ADAL" clId="{41D85759-C1D2-4290-86FA-6E370A62F551}" dt="2023-02-22T11:44:12.538" v="108"/>
        <pc:sldMkLst>
          <pc:docMk/>
          <pc:sldMk cId="498228807" sldId="1466"/>
        </pc:sldMkLst>
        <pc:spChg chg="mod">
          <ac:chgData name="Kelly Stokes" userId="3e5c5154-569e-4d81-aa91-4f91841cdfa9" providerId="ADAL" clId="{41D85759-C1D2-4290-86FA-6E370A62F551}" dt="2023-02-22T11:43:59.555" v="107" actId="20577"/>
          <ac:spMkLst>
            <pc:docMk/>
            <pc:sldMk cId="498228807" sldId="1466"/>
            <ac:spMk id="2" creationId="{52DA34BA-82FC-47C5-BCE1-BB65E08B92A1}"/>
          </ac:spMkLst>
        </pc:spChg>
        <pc:spChg chg="del">
          <ac:chgData name="Kelly Stokes" userId="3e5c5154-569e-4d81-aa91-4f91841cdfa9" providerId="ADAL" clId="{41D85759-C1D2-4290-86FA-6E370A62F551}" dt="2023-02-22T11:43:56.159" v="100" actId="478"/>
          <ac:spMkLst>
            <pc:docMk/>
            <pc:sldMk cId="498228807" sldId="1466"/>
            <ac:spMk id="8" creationId="{B0B20B61-5057-D7DD-C3F9-0AB185533D24}"/>
          </ac:spMkLst>
        </pc:spChg>
        <pc:spChg chg="mod">
          <ac:chgData name="Kelly Stokes" userId="3e5c5154-569e-4d81-aa91-4f91841cdfa9" providerId="ADAL" clId="{41D85759-C1D2-4290-86FA-6E370A62F551}" dt="2023-02-22T11:44:12.538" v="108"/>
          <ac:spMkLst>
            <pc:docMk/>
            <pc:sldMk cId="498228807" sldId="1466"/>
            <ac:spMk id="12" creationId="{E384BFF7-3319-CAE2-192F-C4DCBBBBFCCA}"/>
          </ac:spMkLst>
        </pc:spChg>
        <pc:picChg chg="del">
          <ac:chgData name="Kelly Stokes" userId="3e5c5154-569e-4d81-aa91-4f91841cdfa9" providerId="ADAL" clId="{41D85759-C1D2-4290-86FA-6E370A62F551}" dt="2023-02-22T11:43:51.309" v="95" actId="478"/>
          <ac:picMkLst>
            <pc:docMk/>
            <pc:sldMk cId="498228807" sldId="1466"/>
            <ac:picMk id="3" creationId="{44218679-065A-4F18-6E8D-0087FD5BD424}"/>
          </ac:picMkLst>
        </pc:picChg>
        <pc:picChg chg="add mod">
          <ac:chgData name="Kelly Stokes" userId="3e5c5154-569e-4d81-aa91-4f91841cdfa9" providerId="ADAL" clId="{41D85759-C1D2-4290-86FA-6E370A62F551}" dt="2023-02-22T11:43:51.719" v="96"/>
          <ac:picMkLst>
            <pc:docMk/>
            <pc:sldMk cId="498228807" sldId="1466"/>
            <ac:picMk id="4" creationId="{52BFAAD4-B6CA-2DE3-95D9-9C701A1F60EE}"/>
          </ac:picMkLst>
        </pc:picChg>
      </pc:sldChg>
      <pc:sldChg chg="modSp mod">
        <pc:chgData name="Kelly Stokes" userId="3e5c5154-569e-4d81-aa91-4f91841cdfa9" providerId="ADAL" clId="{41D85759-C1D2-4290-86FA-6E370A62F551}" dt="2023-02-22T11:45:42.818" v="163" actId="27636"/>
        <pc:sldMkLst>
          <pc:docMk/>
          <pc:sldMk cId="2199839506" sldId="1473"/>
        </pc:sldMkLst>
        <pc:spChg chg="mod">
          <ac:chgData name="Kelly Stokes" userId="3e5c5154-569e-4d81-aa91-4f91841cdfa9" providerId="ADAL" clId="{41D85759-C1D2-4290-86FA-6E370A62F551}" dt="2023-02-22T11:45:37.610" v="160" actId="20577"/>
          <ac:spMkLst>
            <pc:docMk/>
            <pc:sldMk cId="2199839506" sldId="1473"/>
            <ac:spMk id="2" creationId="{52DA34BA-82FC-47C5-BCE1-BB65E08B92A1}"/>
          </ac:spMkLst>
        </pc:spChg>
        <pc:spChg chg="mod">
          <ac:chgData name="Kelly Stokes" userId="3e5c5154-569e-4d81-aa91-4f91841cdfa9" providerId="ADAL" clId="{41D85759-C1D2-4290-86FA-6E370A62F551}" dt="2023-02-22T11:45:42.818" v="163" actId="27636"/>
          <ac:spMkLst>
            <pc:docMk/>
            <pc:sldMk cId="2199839506" sldId="1473"/>
            <ac:spMk id="3" creationId="{847A1AC9-9EC9-E1AA-348D-958CE44F2772}"/>
          </ac:spMkLst>
        </pc:spChg>
      </pc:sldChg>
      <pc:sldChg chg="addSp delSp modSp mod modAnim">
        <pc:chgData name="Kelly Stokes" userId="3e5c5154-569e-4d81-aa91-4f91841cdfa9" providerId="ADAL" clId="{41D85759-C1D2-4290-86FA-6E370A62F551}" dt="2023-02-22T11:47:59.535" v="200" actId="20577"/>
        <pc:sldMkLst>
          <pc:docMk/>
          <pc:sldMk cId="2330293709" sldId="1485"/>
        </pc:sldMkLst>
        <pc:spChg chg="mod">
          <ac:chgData name="Kelly Stokes" userId="3e5c5154-569e-4d81-aa91-4f91841cdfa9" providerId="ADAL" clId="{41D85759-C1D2-4290-86FA-6E370A62F551}" dt="2023-02-22T11:47:59.535" v="200" actId="20577"/>
          <ac:spMkLst>
            <pc:docMk/>
            <pc:sldMk cId="2330293709" sldId="1485"/>
            <ac:spMk id="2" creationId="{52DA34BA-82FC-47C5-BCE1-BB65E08B92A1}"/>
          </ac:spMkLst>
        </pc:spChg>
        <pc:spChg chg="mod">
          <ac:chgData name="Kelly Stokes" userId="3e5c5154-569e-4d81-aa91-4f91841cdfa9" providerId="ADAL" clId="{41D85759-C1D2-4290-86FA-6E370A62F551}" dt="2023-02-22T11:47:12.354" v="182" actId="20577"/>
          <ac:spMkLst>
            <pc:docMk/>
            <pc:sldMk cId="2330293709" sldId="1485"/>
            <ac:spMk id="4" creationId="{C424366C-8EFB-1EF9-3E80-C6EE7BE15FA3}"/>
          </ac:spMkLst>
        </pc:spChg>
        <pc:spChg chg="mod">
          <ac:chgData name="Kelly Stokes" userId="3e5c5154-569e-4d81-aa91-4f91841cdfa9" providerId="ADAL" clId="{41D85759-C1D2-4290-86FA-6E370A62F551}" dt="2023-02-22T11:47:26.617" v="187" actId="1076"/>
          <ac:spMkLst>
            <pc:docMk/>
            <pc:sldMk cId="2330293709" sldId="1485"/>
            <ac:spMk id="8" creationId="{1FCDC8B7-0F0D-46B5-057E-579929B7D816}"/>
          </ac:spMkLst>
        </pc:spChg>
        <pc:picChg chg="add mod">
          <ac:chgData name="Kelly Stokes" userId="3e5c5154-569e-4d81-aa91-4f91841cdfa9" providerId="ADAL" clId="{41D85759-C1D2-4290-86FA-6E370A62F551}" dt="2023-02-22T11:47:53.416" v="190" actId="1076"/>
          <ac:picMkLst>
            <pc:docMk/>
            <pc:sldMk cId="2330293709" sldId="1485"/>
            <ac:picMk id="4098" creationId="{159C6243-A66E-8C36-969C-B087949A4589}"/>
          </ac:picMkLst>
        </pc:picChg>
        <pc:picChg chg="del">
          <ac:chgData name="Kelly Stokes" userId="3e5c5154-569e-4d81-aa91-4f91841cdfa9" providerId="ADAL" clId="{41D85759-C1D2-4290-86FA-6E370A62F551}" dt="2023-02-22T11:47:27.858" v="188" actId="478"/>
          <ac:picMkLst>
            <pc:docMk/>
            <pc:sldMk cId="2330293709" sldId="1485"/>
            <ac:picMk id="5122" creationId="{A8558CC6-811B-790E-227A-9DB102865AC5}"/>
          </ac:picMkLst>
        </pc:picChg>
      </pc:sldChg>
      <pc:sldChg chg="del">
        <pc:chgData name="Kelly Stokes" userId="3e5c5154-569e-4d81-aa91-4f91841cdfa9" providerId="ADAL" clId="{41D85759-C1D2-4290-86FA-6E370A62F551}" dt="2023-02-22T11:45:25.701" v="157" actId="2696"/>
        <pc:sldMkLst>
          <pc:docMk/>
          <pc:sldMk cId="1842288125" sldId="1498"/>
        </pc:sldMkLst>
      </pc:sldChg>
      <pc:sldChg chg="addSp delSp modSp mod delAnim modAnim">
        <pc:chgData name="Kelly Stokes" userId="3e5c5154-569e-4d81-aa91-4f91841cdfa9" providerId="ADAL" clId="{41D85759-C1D2-4290-86FA-6E370A62F551}" dt="2023-02-22T11:45:21.932" v="156" actId="20577"/>
        <pc:sldMkLst>
          <pc:docMk/>
          <pc:sldMk cId="228576249" sldId="1499"/>
        </pc:sldMkLst>
        <pc:spChg chg="mod">
          <ac:chgData name="Kelly Stokes" userId="3e5c5154-569e-4d81-aa91-4f91841cdfa9" providerId="ADAL" clId="{41D85759-C1D2-4290-86FA-6E370A62F551}" dt="2023-02-22T11:45:04.163" v="149" actId="20577"/>
          <ac:spMkLst>
            <pc:docMk/>
            <pc:sldMk cId="228576249" sldId="1499"/>
            <ac:spMk id="2" creationId="{52DA34BA-82FC-47C5-BCE1-BB65E08B92A1}"/>
          </ac:spMkLst>
        </pc:spChg>
        <pc:spChg chg="del">
          <ac:chgData name="Kelly Stokes" userId="3e5c5154-569e-4d81-aa91-4f91841cdfa9" providerId="ADAL" clId="{41D85759-C1D2-4290-86FA-6E370A62F551}" dt="2023-02-22T11:45:00.892" v="141" actId="478"/>
          <ac:spMkLst>
            <pc:docMk/>
            <pc:sldMk cId="228576249" sldId="1499"/>
            <ac:spMk id="8" creationId="{B0B20B61-5057-D7DD-C3F9-0AB185533D24}"/>
          </ac:spMkLst>
        </pc:spChg>
        <pc:spChg chg="mod">
          <ac:chgData name="Kelly Stokes" userId="3e5c5154-569e-4d81-aa91-4f91841cdfa9" providerId="ADAL" clId="{41D85759-C1D2-4290-86FA-6E370A62F551}" dt="2023-02-22T11:45:21.932" v="156" actId="20577"/>
          <ac:spMkLst>
            <pc:docMk/>
            <pc:sldMk cId="228576249" sldId="1499"/>
            <ac:spMk id="10" creationId="{003D53EA-1945-744E-2DD1-0312F4DE835F}"/>
          </ac:spMkLst>
        </pc:spChg>
        <pc:spChg chg="mod">
          <ac:chgData name="Kelly Stokes" userId="3e5c5154-569e-4d81-aa91-4f91841cdfa9" providerId="ADAL" clId="{41D85759-C1D2-4290-86FA-6E370A62F551}" dt="2023-02-22T11:45:15.629" v="152" actId="20577"/>
          <ac:spMkLst>
            <pc:docMk/>
            <pc:sldMk cId="228576249" sldId="1499"/>
            <ac:spMk id="12" creationId="{E384BFF7-3319-CAE2-192F-C4DCBBBBFCCA}"/>
          </ac:spMkLst>
        </pc:spChg>
        <pc:picChg chg="del">
          <ac:chgData name="Kelly Stokes" userId="3e5c5154-569e-4d81-aa91-4f91841cdfa9" providerId="ADAL" clId="{41D85759-C1D2-4290-86FA-6E370A62F551}" dt="2023-02-22T11:44:53.707" v="134" actId="478"/>
          <ac:picMkLst>
            <pc:docMk/>
            <pc:sldMk cId="228576249" sldId="1499"/>
            <ac:picMk id="3" creationId="{763E5407-7D2A-AF0F-CDA0-B32B9BE4A5B4}"/>
          </ac:picMkLst>
        </pc:picChg>
        <pc:picChg chg="add mod">
          <ac:chgData name="Kelly Stokes" userId="3e5c5154-569e-4d81-aa91-4f91841cdfa9" providerId="ADAL" clId="{41D85759-C1D2-4290-86FA-6E370A62F551}" dt="2023-02-22T11:44:54.097" v="135"/>
          <ac:picMkLst>
            <pc:docMk/>
            <pc:sldMk cId="228576249" sldId="1499"/>
            <ac:picMk id="4" creationId="{827BEAEE-B666-0607-9EBD-8F5655717F3E}"/>
          </ac:picMkLst>
        </pc:picChg>
      </pc:sldChg>
      <pc:sldChg chg="modSp mod">
        <pc:chgData name="Kelly Stokes" userId="3e5c5154-569e-4d81-aa91-4f91841cdfa9" providerId="ADAL" clId="{41D85759-C1D2-4290-86FA-6E370A62F551}" dt="2023-02-22T11:46:10.796" v="169" actId="27636"/>
        <pc:sldMkLst>
          <pc:docMk/>
          <pc:sldMk cId="199949674" sldId="1501"/>
        </pc:sldMkLst>
        <pc:spChg chg="mod">
          <ac:chgData name="Kelly Stokes" userId="3e5c5154-569e-4d81-aa91-4f91841cdfa9" providerId="ADAL" clId="{41D85759-C1D2-4290-86FA-6E370A62F551}" dt="2023-02-22T11:45:57.400" v="164"/>
          <ac:spMkLst>
            <pc:docMk/>
            <pc:sldMk cId="199949674" sldId="1501"/>
            <ac:spMk id="2" creationId="{52DA34BA-82FC-47C5-BCE1-BB65E08B92A1}"/>
          </ac:spMkLst>
        </pc:spChg>
        <pc:spChg chg="mod">
          <ac:chgData name="Kelly Stokes" userId="3e5c5154-569e-4d81-aa91-4f91841cdfa9" providerId="ADAL" clId="{41D85759-C1D2-4290-86FA-6E370A62F551}" dt="2023-02-22T11:46:10.796" v="169" actId="27636"/>
          <ac:spMkLst>
            <pc:docMk/>
            <pc:sldMk cId="199949674" sldId="1501"/>
            <ac:spMk id="3" creationId="{847A1AC9-9EC9-E1AA-348D-958CE44F2772}"/>
          </ac:spMkLst>
        </pc:spChg>
      </pc:sldChg>
      <pc:sldChg chg="modSp mod">
        <pc:chgData name="Kelly Stokes" userId="3e5c5154-569e-4d81-aa91-4f91841cdfa9" providerId="ADAL" clId="{41D85759-C1D2-4290-86FA-6E370A62F551}" dt="2023-02-22T11:46:35.356" v="177" actId="27636"/>
        <pc:sldMkLst>
          <pc:docMk/>
          <pc:sldMk cId="2203475726" sldId="1502"/>
        </pc:sldMkLst>
        <pc:spChg chg="mod">
          <ac:chgData name="Kelly Stokes" userId="3e5c5154-569e-4d81-aa91-4f91841cdfa9" providerId="ADAL" clId="{41D85759-C1D2-4290-86FA-6E370A62F551}" dt="2023-02-22T11:46:26.891" v="170"/>
          <ac:spMkLst>
            <pc:docMk/>
            <pc:sldMk cId="2203475726" sldId="1502"/>
            <ac:spMk id="2" creationId="{52DA34BA-82FC-47C5-BCE1-BB65E08B92A1}"/>
          </ac:spMkLst>
        </pc:spChg>
        <pc:spChg chg="mod">
          <ac:chgData name="Kelly Stokes" userId="3e5c5154-569e-4d81-aa91-4f91841cdfa9" providerId="ADAL" clId="{41D85759-C1D2-4290-86FA-6E370A62F551}" dt="2023-02-22T11:46:35.356" v="177" actId="27636"/>
          <ac:spMkLst>
            <pc:docMk/>
            <pc:sldMk cId="2203475726" sldId="1502"/>
            <ac:spMk id="3" creationId="{847A1AC9-9EC9-E1AA-348D-958CE44F2772}"/>
          </ac:spMkLst>
        </pc:spChg>
      </pc:sldChg>
      <pc:sldChg chg="del">
        <pc:chgData name="Kelly Stokes" userId="3e5c5154-569e-4d81-aa91-4f91841cdfa9" providerId="ADAL" clId="{41D85759-C1D2-4290-86FA-6E370A62F551}" dt="2023-02-22T11:43:46.784" v="94" actId="2696"/>
        <pc:sldMkLst>
          <pc:docMk/>
          <pc:sldMk cId="2362495106" sldId="1503"/>
        </pc:sldMkLst>
      </pc:sldChg>
      <pc:sldChg chg="addSp delSp modSp mod delAnim modAnim">
        <pc:chgData name="Kelly Stokes" userId="3e5c5154-569e-4d81-aa91-4f91841cdfa9" providerId="ADAL" clId="{41D85759-C1D2-4290-86FA-6E370A62F551}" dt="2023-02-22T11:44:46.982" v="133"/>
        <pc:sldMkLst>
          <pc:docMk/>
          <pc:sldMk cId="4207337675" sldId="1504"/>
        </pc:sldMkLst>
        <pc:spChg chg="mod">
          <ac:chgData name="Kelly Stokes" userId="3e5c5154-569e-4d81-aa91-4f91841cdfa9" providerId="ADAL" clId="{41D85759-C1D2-4290-86FA-6E370A62F551}" dt="2023-02-22T11:44:33.229" v="132" actId="114"/>
          <ac:spMkLst>
            <pc:docMk/>
            <pc:sldMk cId="4207337675" sldId="1504"/>
            <ac:spMk id="2" creationId="{52DA34BA-82FC-47C5-BCE1-BB65E08B92A1}"/>
          </ac:spMkLst>
        </pc:spChg>
        <pc:spChg chg="del">
          <ac:chgData name="Kelly Stokes" userId="3e5c5154-569e-4d81-aa91-4f91841cdfa9" providerId="ADAL" clId="{41D85759-C1D2-4290-86FA-6E370A62F551}" dt="2023-02-22T11:44:23.198" v="114" actId="478"/>
          <ac:spMkLst>
            <pc:docMk/>
            <pc:sldMk cId="4207337675" sldId="1504"/>
            <ac:spMk id="8" creationId="{B0B20B61-5057-D7DD-C3F9-0AB185533D24}"/>
          </ac:spMkLst>
        </pc:spChg>
        <pc:spChg chg="mod">
          <ac:chgData name="Kelly Stokes" userId="3e5c5154-569e-4d81-aa91-4f91841cdfa9" providerId="ADAL" clId="{41D85759-C1D2-4290-86FA-6E370A62F551}" dt="2023-02-22T11:44:46.982" v="133"/>
          <ac:spMkLst>
            <pc:docMk/>
            <pc:sldMk cId="4207337675" sldId="1504"/>
            <ac:spMk id="12" creationId="{E384BFF7-3319-CAE2-192F-C4DCBBBBFCCA}"/>
          </ac:spMkLst>
        </pc:spChg>
        <pc:picChg chg="add mod">
          <ac:chgData name="Kelly Stokes" userId="3e5c5154-569e-4d81-aa91-4f91841cdfa9" providerId="ADAL" clId="{41D85759-C1D2-4290-86FA-6E370A62F551}" dt="2023-02-22T11:44:19.203" v="110"/>
          <ac:picMkLst>
            <pc:docMk/>
            <pc:sldMk cId="4207337675" sldId="1504"/>
            <ac:picMk id="3" creationId="{CB7A3A02-DF16-C8F0-C78E-0AACF82AB670}"/>
          </ac:picMkLst>
        </pc:picChg>
        <pc:picChg chg="del">
          <ac:chgData name="Kelly Stokes" userId="3e5c5154-569e-4d81-aa91-4f91841cdfa9" providerId="ADAL" clId="{41D85759-C1D2-4290-86FA-6E370A62F551}" dt="2023-02-22T11:44:18.814" v="109" actId="478"/>
          <ac:picMkLst>
            <pc:docMk/>
            <pc:sldMk cId="4207337675" sldId="1504"/>
            <ac:picMk id="4" creationId="{2C2A24E5-7D37-CD4A-AFC5-5A469EB8E1B7}"/>
          </ac:picMkLst>
        </pc:picChg>
      </pc:sldChg>
      <pc:sldChg chg="del">
        <pc:chgData name="Kelly Stokes" userId="3e5c5154-569e-4d81-aa91-4f91841cdfa9" providerId="ADAL" clId="{41D85759-C1D2-4290-86FA-6E370A62F551}" dt="2023-02-22T11:46:39.708" v="178" actId="2696"/>
        <pc:sldMkLst>
          <pc:docMk/>
          <pc:sldMk cId="2725369301" sldId="1505"/>
        </pc:sldMkLst>
      </pc:sldChg>
      <pc:sldChg chg="modSp mod">
        <pc:chgData name="Kelly Stokes" userId="3e5c5154-569e-4d81-aa91-4f91841cdfa9" providerId="ADAL" clId="{41D85759-C1D2-4290-86FA-6E370A62F551}" dt="2023-02-22T11:48:21.597" v="206" actId="14100"/>
        <pc:sldMkLst>
          <pc:docMk/>
          <pc:sldMk cId="1571660563" sldId="1506"/>
        </pc:sldMkLst>
        <pc:spChg chg="mod">
          <ac:chgData name="Kelly Stokes" userId="3e5c5154-569e-4d81-aa91-4f91841cdfa9" providerId="ADAL" clId="{41D85759-C1D2-4290-86FA-6E370A62F551}" dt="2023-02-22T11:48:15.161" v="202" actId="27636"/>
          <ac:spMkLst>
            <pc:docMk/>
            <pc:sldMk cId="1571660563" sldId="1506"/>
            <ac:spMk id="2" creationId="{52DA34BA-82FC-47C5-BCE1-BB65E08B92A1}"/>
          </ac:spMkLst>
        </pc:spChg>
        <pc:spChg chg="mod">
          <ac:chgData name="Kelly Stokes" userId="3e5c5154-569e-4d81-aa91-4f91841cdfa9" providerId="ADAL" clId="{41D85759-C1D2-4290-86FA-6E370A62F551}" dt="2023-02-22T11:48:21.597" v="206" actId="14100"/>
          <ac:spMkLst>
            <pc:docMk/>
            <pc:sldMk cId="1571660563" sldId="1506"/>
            <ac:spMk id="3" creationId="{847A1AC9-9EC9-E1AA-348D-958CE44F2772}"/>
          </ac:spMkLst>
        </pc:spChg>
      </pc:sldChg>
      <pc:sldChg chg="addSp delSp modSp modAnim">
        <pc:chgData name="Kelly Stokes" userId="3e5c5154-569e-4d81-aa91-4f91841cdfa9" providerId="ADAL" clId="{41D85759-C1D2-4290-86FA-6E370A62F551}" dt="2023-02-22T11:49:09.748" v="236"/>
        <pc:sldMkLst>
          <pc:docMk/>
          <pc:sldMk cId="2659700584" sldId="1507"/>
        </pc:sldMkLst>
        <pc:spChg chg="mod">
          <ac:chgData name="Kelly Stokes" userId="3e5c5154-569e-4d81-aa91-4f91841cdfa9" providerId="ADAL" clId="{41D85759-C1D2-4290-86FA-6E370A62F551}" dt="2023-02-22T11:48:38.488" v="216" actId="20577"/>
          <ac:spMkLst>
            <pc:docMk/>
            <pc:sldMk cId="2659700584" sldId="1507"/>
            <ac:spMk id="2" creationId="{52DA34BA-82FC-47C5-BCE1-BB65E08B92A1}"/>
          </ac:spMkLst>
        </pc:spChg>
        <pc:spChg chg="mod">
          <ac:chgData name="Kelly Stokes" userId="3e5c5154-569e-4d81-aa91-4f91841cdfa9" providerId="ADAL" clId="{41D85759-C1D2-4290-86FA-6E370A62F551}" dt="2023-02-22T11:48:44.712" v="229" actId="20577"/>
          <ac:spMkLst>
            <pc:docMk/>
            <pc:sldMk cId="2659700584" sldId="1507"/>
            <ac:spMk id="4" creationId="{C424366C-8EFB-1EF9-3E80-C6EE7BE15FA3}"/>
          </ac:spMkLst>
        </pc:spChg>
        <pc:spChg chg="mod">
          <ac:chgData name="Kelly Stokes" userId="3e5c5154-569e-4d81-aa91-4f91841cdfa9" providerId="ADAL" clId="{41D85759-C1D2-4290-86FA-6E370A62F551}" dt="2023-02-22T11:48:48.603" v="230"/>
          <ac:spMkLst>
            <pc:docMk/>
            <pc:sldMk cId="2659700584" sldId="1507"/>
            <ac:spMk id="8" creationId="{1FCDC8B7-0F0D-46B5-057E-579929B7D816}"/>
          </ac:spMkLst>
        </pc:spChg>
        <pc:picChg chg="add mod">
          <ac:chgData name="Kelly Stokes" userId="3e5c5154-569e-4d81-aa91-4f91841cdfa9" providerId="ADAL" clId="{41D85759-C1D2-4290-86FA-6E370A62F551}" dt="2023-02-22T11:49:06.077" v="233" actId="1076"/>
          <ac:picMkLst>
            <pc:docMk/>
            <pc:sldMk cId="2659700584" sldId="1507"/>
            <ac:picMk id="8194" creationId="{69DFC4CC-F7E2-B5B1-69A6-C40F4881468D}"/>
          </ac:picMkLst>
        </pc:picChg>
        <pc:picChg chg="del">
          <ac:chgData name="Kelly Stokes" userId="3e5c5154-569e-4d81-aa91-4f91841cdfa9" providerId="ADAL" clId="{41D85759-C1D2-4290-86FA-6E370A62F551}" dt="2023-02-22T11:48:50.368" v="231" actId="478"/>
          <ac:picMkLst>
            <pc:docMk/>
            <pc:sldMk cId="2659700584" sldId="1507"/>
            <ac:picMk id="10242" creationId="{057EA3B7-7C2E-941C-28D7-F0F8485AD3BE}"/>
          </ac:picMkLst>
        </pc:picChg>
      </pc:sldChg>
      <pc:sldChg chg="modSp mod">
        <pc:chgData name="Kelly Stokes" userId="3e5c5154-569e-4d81-aa91-4f91841cdfa9" providerId="ADAL" clId="{41D85759-C1D2-4290-86FA-6E370A62F551}" dt="2023-02-22T11:49:29.762" v="243" actId="27636"/>
        <pc:sldMkLst>
          <pc:docMk/>
          <pc:sldMk cId="2611828572" sldId="1508"/>
        </pc:sldMkLst>
        <pc:spChg chg="mod">
          <ac:chgData name="Kelly Stokes" userId="3e5c5154-569e-4d81-aa91-4f91841cdfa9" providerId="ADAL" clId="{41D85759-C1D2-4290-86FA-6E370A62F551}" dt="2023-02-22T11:49:22.285" v="238" actId="27636"/>
          <ac:spMkLst>
            <pc:docMk/>
            <pc:sldMk cId="2611828572" sldId="1508"/>
            <ac:spMk id="2" creationId="{52DA34BA-82FC-47C5-BCE1-BB65E08B92A1}"/>
          </ac:spMkLst>
        </pc:spChg>
        <pc:spChg chg="mod">
          <ac:chgData name="Kelly Stokes" userId="3e5c5154-569e-4d81-aa91-4f91841cdfa9" providerId="ADAL" clId="{41D85759-C1D2-4290-86FA-6E370A62F551}" dt="2023-02-22T11:49:29.762" v="243" actId="27636"/>
          <ac:spMkLst>
            <pc:docMk/>
            <pc:sldMk cId="2611828572" sldId="1508"/>
            <ac:spMk id="3" creationId="{847A1AC9-9EC9-E1AA-348D-958CE44F2772}"/>
          </ac:spMkLst>
        </pc:spChg>
      </pc:sldChg>
      <pc:sldChg chg="del">
        <pc:chgData name="Kelly Stokes" userId="3e5c5154-569e-4d81-aa91-4f91841cdfa9" providerId="ADAL" clId="{41D85759-C1D2-4290-86FA-6E370A62F551}" dt="2023-02-22T11:49:56.319" v="249" actId="2696"/>
        <pc:sldMkLst>
          <pc:docMk/>
          <pc:sldMk cId="1331744510" sldId="1509"/>
        </pc:sldMkLst>
      </pc:sldChg>
      <pc:sldChg chg="del">
        <pc:chgData name="Kelly Stokes" userId="3e5c5154-569e-4d81-aa91-4f91841cdfa9" providerId="ADAL" clId="{41D85759-C1D2-4290-86FA-6E370A62F551}" dt="2023-02-22T11:52:38.219" v="284" actId="2696"/>
        <pc:sldMkLst>
          <pc:docMk/>
          <pc:sldMk cId="4271284000" sldId="1510"/>
        </pc:sldMkLst>
      </pc:sldChg>
      <pc:sldChg chg="del">
        <pc:chgData name="Kelly Stokes" userId="3e5c5154-569e-4d81-aa91-4f91841cdfa9" providerId="ADAL" clId="{41D85759-C1D2-4290-86FA-6E370A62F551}" dt="2023-02-22T11:52:38.219" v="284" actId="2696"/>
        <pc:sldMkLst>
          <pc:docMk/>
          <pc:sldMk cId="2219661059" sldId="1511"/>
        </pc:sldMkLst>
      </pc:sldChg>
      <pc:sldChg chg="del">
        <pc:chgData name="Kelly Stokes" userId="3e5c5154-569e-4d81-aa91-4f91841cdfa9" providerId="ADAL" clId="{41D85759-C1D2-4290-86FA-6E370A62F551}" dt="2023-02-22T11:53:34.538" v="317" actId="2696"/>
        <pc:sldMkLst>
          <pc:docMk/>
          <pc:sldMk cId="466633850" sldId="1512"/>
        </pc:sldMkLst>
      </pc:sldChg>
      <pc:sldChg chg="del">
        <pc:chgData name="Kelly Stokes" userId="3e5c5154-569e-4d81-aa91-4f91841cdfa9" providerId="ADAL" clId="{41D85759-C1D2-4290-86FA-6E370A62F551}" dt="2023-02-22T11:53:34.538" v="317" actId="2696"/>
        <pc:sldMkLst>
          <pc:docMk/>
          <pc:sldMk cId="3836075999" sldId="1513"/>
        </pc:sldMkLst>
      </pc:sldChg>
      <pc:sldChg chg="del">
        <pc:chgData name="Kelly Stokes" userId="3e5c5154-569e-4d81-aa91-4f91841cdfa9" providerId="ADAL" clId="{41D85759-C1D2-4290-86FA-6E370A62F551}" dt="2023-02-22T11:53:42.413" v="318" actId="2696"/>
        <pc:sldMkLst>
          <pc:docMk/>
          <pc:sldMk cId="3918738814" sldId="1514"/>
        </pc:sldMkLst>
      </pc:sldChg>
      <pc:sldChg chg="del">
        <pc:chgData name="Kelly Stokes" userId="3e5c5154-569e-4d81-aa91-4f91841cdfa9" providerId="ADAL" clId="{41D85759-C1D2-4290-86FA-6E370A62F551}" dt="2023-02-22T11:53:42.413" v="318" actId="2696"/>
        <pc:sldMkLst>
          <pc:docMk/>
          <pc:sldMk cId="257896507" sldId="1515"/>
        </pc:sldMkLst>
      </pc:sldChg>
      <pc:sldChg chg="del">
        <pc:chgData name="Kelly Stokes" userId="3e5c5154-569e-4d81-aa91-4f91841cdfa9" providerId="ADAL" clId="{41D85759-C1D2-4290-86FA-6E370A62F551}" dt="2023-02-22T11:53:42.413" v="318" actId="2696"/>
        <pc:sldMkLst>
          <pc:docMk/>
          <pc:sldMk cId="3379171809" sldId="1516"/>
        </pc:sldMkLst>
      </pc:sldChg>
      <pc:sldChg chg="del">
        <pc:chgData name="Kelly Stokes" userId="3e5c5154-569e-4d81-aa91-4f91841cdfa9" providerId="ADAL" clId="{41D85759-C1D2-4290-86FA-6E370A62F551}" dt="2023-02-22T11:53:42.413" v="318" actId="2696"/>
        <pc:sldMkLst>
          <pc:docMk/>
          <pc:sldMk cId="4291125848" sldId="1517"/>
        </pc:sldMkLst>
      </pc:sldChg>
      <pc:sldChg chg="del">
        <pc:chgData name="Kelly Stokes" userId="3e5c5154-569e-4d81-aa91-4f91841cdfa9" providerId="ADAL" clId="{41D85759-C1D2-4290-86FA-6E370A62F551}" dt="2023-02-22T11:53:42.413" v="318" actId="2696"/>
        <pc:sldMkLst>
          <pc:docMk/>
          <pc:sldMk cId="3508688904" sldId="1518"/>
        </pc:sldMkLst>
      </pc:sldChg>
      <pc:sldChg chg="del">
        <pc:chgData name="Kelly Stokes" userId="3e5c5154-569e-4d81-aa91-4f91841cdfa9" providerId="ADAL" clId="{41D85759-C1D2-4290-86FA-6E370A62F551}" dt="2023-02-22T11:53:42.413" v="318" actId="2696"/>
        <pc:sldMkLst>
          <pc:docMk/>
          <pc:sldMk cId="1462689091" sldId="1519"/>
        </pc:sldMkLst>
      </pc:sldChg>
      <pc:sldChg chg="del">
        <pc:chgData name="Kelly Stokes" userId="3e5c5154-569e-4d81-aa91-4f91841cdfa9" providerId="ADAL" clId="{41D85759-C1D2-4290-86FA-6E370A62F551}" dt="2023-02-22T11:53:42.413" v="318" actId="2696"/>
        <pc:sldMkLst>
          <pc:docMk/>
          <pc:sldMk cId="2788936580" sldId="1520"/>
        </pc:sldMkLst>
      </pc:sldChg>
      <pc:sldChg chg="del">
        <pc:chgData name="Kelly Stokes" userId="3e5c5154-569e-4d81-aa91-4f91841cdfa9" providerId="ADAL" clId="{41D85759-C1D2-4290-86FA-6E370A62F551}" dt="2023-02-22T11:53:42.413" v="318" actId="2696"/>
        <pc:sldMkLst>
          <pc:docMk/>
          <pc:sldMk cId="1798182360" sldId="1521"/>
        </pc:sldMkLst>
      </pc:sldChg>
      <pc:sldChg chg="del">
        <pc:chgData name="Kelly Stokes" userId="3e5c5154-569e-4d81-aa91-4f91841cdfa9" providerId="ADAL" clId="{41D85759-C1D2-4290-86FA-6E370A62F551}" dt="2023-02-22T11:53:42.413" v="318" actId="2696"/>
        <pc:sldMkLst>
          <pc:docMk/>
          <pc:sldMk cId="2257908979" sldId="1522"/>
        </pc:sldMkLst>
      </pc:sldChg>
      <pc:sldChg chg="del">
        <pc:chgData name="Kelly Stokes" userId="3e5c5154-569e-4d81-aa91-4f91841cdfa9" providerId="ADAL" clId="{41D85759-C1D2-4290-86FA-6E370A62F551}" dt="2023-02-22T11:53:42.413" v="318" actId="2696"/>
        <pc:sldMkLst>
          <pc:docMk/>
          <pc:sldMk cId="1007034187" sldId="1523"/>
        </pc:sldMkLst>
      </pc:sldChg>
      <pc:sldChg chg="del">
        <pc:chgData name="Kelly Stokes" userId="3e5c5154-569e-4d81-aa91-4f91841cdfa9" providerId="ADAL" clId="{41D85759-C1D2-4290-86FA-6E370A62F551}" dt="2023-02-22T11:53:42.413" v="318" actId="2696"/>
        <pc:sldMkLst>
          <pc:docMk/>
          <pc:sldMk cId="2179995950" sldId="1524"/>
        </pc:sldMkLst>
      </pc:sldChg>
      <pc:sldChg chg="del">
        <pc:chgData name="Kelly Stokes" userId="3e5c5154-569e-4d81-aa91-4f91841cdfa9" providerId="ADAL" clId="{41D85759-C1D2-4290-86FA-6E370A62F551}" dt="2023-02-22T11:53:42.413" v="318" actId="2696"/>
        <pc:sldMkLst>
          <pc:docMk/>
          <pc:sldMk cId="3906128718" sldId="1525"/>
        </pc:sldMkLst>
      </pc:sldChg>
      <pc:sldChg chg="modSp mod">
        <pc:chgData name="Kelly Stokes" userId="3e5c5154-569e-4d81-aa91-4f91841cdfa9" providerId="ADAL" clId="{41D85759-C1D2-4290-86FA-6E370A62F551}" dt="2023-02-22T11:57:34.485" v="441" actId="14100"/>
        <pc:sldMkLst>
          <pc:docMk/>
          <pc:sldMk cId="3605437593" sldId="1631"/>
        </pc:sldMkLst>
        <pc:spChg chg="mod">
          <ac:chgData name="Kelly Stokes" userId="3e5c5154-569e-4d81-aa91-4f91841cdfa9" providerId="ADAL" clId="{41D85759-C1D2-4290-86FA-6E370A62F551}" dt="2023-02-22T11:57:28.728" v="439"/>
          <ac:spMkLst>
            <pc:docMk/>
            <pc:sldMk cId="3605437593" sldId="1631"/>
            <ac:spMk id="2" creationId="{02FB8773-AD3E-2543-510F-CEE32E75C793}"/>
          </ac:spMkLst>
        </pc:spChg>
        <pc:spChg chg="mod">
          <ac:chgData name="Kelly Stokes" userId="3e5c5154-569e-4d81-aa91-4f91841cdfa9" providerId="ADAL" clId="{41D85759-C1D2-4290-86FA-6E370A62F551}" dt="2023-02-22T11:57:12.042" v="437" actId="1076"/>
          <ac:spMkLst>
            <pc:docMk/>
            <pc:sldMk cId="3605437593" sldId="1631"/>
            <ac:spMk id="3" creationId="{E500F0D3-C8EE-77CA-D8A5-2252D46724AA}"/>
          </ac:spMkLst>
        </pc:spChg>
        <pc:spChg chg="mod">
          <ac:chgData name="Kelly Stokes" userId="3e5c5154-569e-4d81-aa91-4f91841cdfa9" providerId="ADAL" clId="{41D85759-C1D2-4290-86FA-6E370A62F551}" dt="2023-02-22T11:57:15.312" v="438" actId="1076"/>
          <ac:spMkLst>
            <pc:docMk/>
            <pc:sldMk cId="3605437593" sldId="1631"/>
            <ac:spMk id="4" creationId="{B5313488-7E4A-79E2-52CD-B230AB2EBC8A}"/>
          </ac:spMkLst>
        </pc:spChg>
        <pc:spChg chg="mod">
          <ac:chgData name="Kelly Stokes" userId="3e5c5154-569e-4d81-aa91-4f91841cdfa9" providerId="ADAL" clId="{41D85759-C1D2-4290-86FA-6E370A62F551}" dt="2023-02-22T11:57:34.485" v="441" actId="14100"/>
          <ac:spMkLst>
            <pc:docMk/>
            <pc:sldMk cId="3605437593" sldId="1631"/>
            <ac:spMk id="5" creationId="{E02A7888-AA45-7396-3E3D-4AC6E69CC2E9}"/>
          </ac:spMkLst>
        </pc:spChg>
      </pc:sldChg>
      <pc:sldChg chg="del">
        <pc:chgData name="Kelly Stokes" userId="3e5c5154-569e-4d81-aa91-4f91841cdfa9" providerId="ADAL" clId="{41D85759-C1D2-4290-86FA-6E370A62F551}" dt="2023-02-22T11:52:38.219" v="284" actId="2696"/>
        <pc:sldMkLst>
          <pc:docMk/>
          <pc:sldMk cId="992400922" sldId="1632"/>
        </pc:sldMkLst>
      </pc:sldChg>
      <pc:sldChg chg="del">
        <pc:chgData name="Kelly Stokes" userId="3e5c5154-569e-4d81-aa91-4f91841cdfa9" providerId="ADAL" clId="{41D85759-C1D2-4290-86FA-6E370A62F551}" dt="2023-02-22T11:52:38.219" v="284" actId="2696"/>
        <pc:sldMkLst>
          <pc:docMk/>
          <pc:sldMk cId="2156941533" sldId="1633"/>
        </pc:sldMkLst>
      </pc:sldChg>
      <pc:sldChg chg="del">
        <pc:chgData name="Kelly Stokes" userId="3e5c5154-569e-4d81-aa91-4f91841cdfa9" providerId="ADAL" clId="{41D85759-C1D2-4290-86FA-6E370A62F551}" dt="2023-02-22T11:52:38.219" v="284" actId="2696"/>
        <pc:sldMkLst>
          <pc:docMk/>
          <pc:sldMk cId="1255550734" sldId="1634"/>
        </pc:sldMkLst>
      </pc:sldChg>
      <pc:sldChg chg="del">
        <pc:chgData name="Kelly Stokes" userId="3e5c5154-569e-4d81-aa91-4f91841cdfa9" providerId="ADAL" clId="{41D85759-C1D2-4290-86FA-6E370A62F551}" dt="2023-02-22T11:52:38.219" v="284" actId="2696"/>
        <pc:sldMkLst>
          <pc:docMk/>
          <pc:sldMk cId="146266978" sldId="1635"/>
        </pc:sldMkLst>
      </pc:sldChg>
      <pc:sldChg chg="del">
        <pc:chgData name="Kelly Stokes" userId="3e5c5154-569e-4d81-aa91-4f91841cdfa9" providerId="ADAL" clId="{41D85759-C1D2-4290-86FA-6E370A62F551}" dt="2023-02-22T11:52:38.219" v="284" actId="2696"/>
        <pc:sldMkLst>
          <pc:docMk/>
          <pc:sldMk cId="1618516181" sldId="1636"/>
        </pc:sldMkLst>
      </pc:sldChg>
      <pc:sldChg chg="del">
        <pc:chgData name="Kelly Stokes" userId="3e5c5154-569e-4d81-aa91-4f91841cdfa9" providerId="ADAL" clId="{41D85759-C1D2-4290-86FA-6E370A62F551}" dt="2023-02-22T11:52:38.219" v="284" actId="2696"/>
        <pc:sldMkLst>
          <pc:docMk/>
          <pc:sldMk cId="2851605012" sldId="1637"/>
        </pc:sldMkLst>
      </pc:sldChg>
      <pc:sldChg chg="del">
        <pc:chgData name="Kelly Stokes" userId="3e5c5154-569e-4d81-aa91-4f91841cdfa9" providerId="ADAL" clId="{41D85759-C1D2-4290-86FA-6E370A62F551}" dt="2023-02-22T11:52:38.219" v="284" actId="2696"/>
        <pc:sldMkLst>
          <pc:docMk/>
          <pc:sldMk cId="1307387449" sldId="1638"/>
        </pc:sldMkLst>
      </pc:sldChg>
      <pc:sldChg chg="del">
        <pc:chgData name="Kelly Stokes" userId="3e5c5154-569e-4d81-aa91-4f91841cdfa9" providerId="ADAL" clId="{41D85759-C1D2-4290-86FA-6E370A62F551}" dt="2023-02-22T11:52:38.219" v="284" actId="2696"/>
        <pc:sldMkLst>
          <pc:docMk/>
          <pc:sldMk cId="2300636479" sldId="1639"/>
        </pc:sldMkLst>
      </pc:sldChg>
      <pc:sldChg chg="del">
        <pc:chgData name="Kelly Stokes" userId="3e5c5154-569e-4d81-aa91-4f91841cdfa9" providerId="ADAL" clId="{41D85759-C1D2-4290-86FA-6E370A62F551}" dt="2023-02-22T11:52:38.219" v="284" actId="2696"/>
        <pc:sldMkLst>
          <pc:docMk/>
          <pc:sldMk cId="3408927528" sldId="1640"/>
        </pc:sldMkLst>
      </pc:sldChg>
      <pc:sldChg chg="del">
        <pc:chgData name="Kelly Stokes" userId="3e5c5154-569e-4d81-aa91-4f91841cdfa9" providerId="ADAL" clId="{41D85759-C1D2-4290-86FA-6E370A62F551}" dt="2023-02-22T11:52:38.219" v="284" actId="2696"/>
        <pc:sldMkLst>
          <pc:docMk/>
          <pc:sldMk cId="1706236627" sldId="1641"/>
        </pc:sldMkLst>
      </pc:sldChg>
      <pc:sldChg chg="del">
        <pc:chgData name="Kelly Stokes" userId="3e5c5154-569e-4d81-aa91-4f91841cdfa9" providerId="ADAL" clId="{41D85759-C1D2-4290-86FA-6E370A62F551}" dt="2023-02-22T11:52:38.219" v="284" actId="2696"/>
        <pc:sldMkLst>
          <pc:docMk/>
          <pc:sldMk cId="3038149283" sldId="1642"/>
        </pc:sldMkLst>
      </pc:sldChg>
      <pc:sldChg chg="del">
        <pc:chgData name="Kelly Stokes" userId="3e5c5154-569e-4d81-aa91-4f91841cdfa9" providerId="ADAL" clId="{41D85759-C1D2-4290-86FA-6E370A62F551}" dt="2023-02-22T11:52:38.219" v="284" actId="2696"/>
        <pc:sldMkLst>
          <pc:docMk/>
          <pc:sldMk cId="4060733458" sldId="1643"/>
        </pc:sldMkLst>
      </pc:sldChg>
      <pc:sldChg chg="del">
        <pc:chgData name="Kelly Stokes" userId="3e5c5154-569e-4d81-aa91-4f91841cdfa9" providerId="ADAL" clId="{41D85759-C1D2-4290-86FA-6E370A62F551}" dt="2023-02-22T11:52:38.219" v="284" actId="2696"/>
        <pc:sldMkLst>
          <pc:docMk/>
          <pc:sldMk cId="1350787464" sldId="1644"/>
        </pc:sldMkLst>
      </pc:sldChg>
      <pc:sldChg chg="del">
        <pc:chgData name="Kelly Stokes" userId="3e5c5154-569e-4d81-aa91-4f91841cdfa9" providerId="ADAL" clId="{41D85759-C1D2-4290-86FA-6E370A62F551}" dt="2023-02-22T11:52:38.219" v="284" actId="2696"/>
        <pc:sldMkLst>
          <pc:docMk/>
          <pc:sldMk cId="3120227955" sldId="1645"/>
        </pc:sldMkLst>
      </pc:sldChg>
      <pc:sldChg chg="del">
        <pc:chgData name="Kelly Stokes" userId="3e5c5154-569e-4d81-aa91-4f91841cdfa9" providerId="ADAL" clId="{41D85759-C1D2-4290-86FA-6E370A62F551}" dt="2023-02-22T11:52:38.219" v="284" actId="2696"/>
        <pc:sldMkLst>
          <pc:docMk/>
          <pc:sldMk cId="3135342251" sldId="1646"/>
        </pc:sldMkLst>
      </pc:sldChg>
      <pc:sldChg chg="del">
        <pc:chgData name="Kelly Stokes" userId="3e5c5154-569e-4d81-aa91-4f91841cdfa9" providerId="ADAL" clId="{41D85759-C1D2-4290-86FA-6E370A62F551}" dt="2023-02-22T11:52:38.219" v="284" actId="2696"/>
        <pc:sldMkLst>
          <pc:docMk/>
          <pc:sldMk cId="224018476" sldId="1647"/>
        </pc:sldMkLst>
      </pc:sldChg>
      <pc:sldChg chg="del">
        <pc:chgData name="Kelly Stokes" userId="3e5c5154-569e-4d81-aa91-4f91841cdfa9" providerId="ADAL" clId="{41D85759-C1D2-4290-86FA-6E370A62F551}" dt="2023-02-22T11:52:38.219" v="284" actId="2696"/>
        <pc:sldMkLst>
          <pc:docMk/>
          <pc:sldMk cId="3789161877" sldId="1650"/>
        </pc:sldMkLst>
      </pc:sldChg>
      <pc:sldChg chg="del">
        <pc:chgData name="Kelly Stokes" userId="3e5c5154-569e-4d81-aa91-4f91841cdfa9" providerId="ADAL" clId="{41D85759-C1D2-4290-86FA-6E370A62F551}" dt="2023-02-22T11:52:38.219" v="284" actId="2696"/>
        <pc:sldMkLst>
          <pc:docMk/>
          <pc:sldMk cId="367473021" sldId="1651"/>
        </pc:sldMkLst>
      </pc:sldChg>
      <pc:sldChg chg="del">
        <pc:chgData name="Kelly Stokes" userId="3e5c5154-569e-4d81-aa91-4f91841cdfa9" providerId="ADAL" clId="{41D85759-C1D2-4290-86FA-6E370A62F551}" dt="2023-02-22T11:52:38.219" v="284" actId="2696"/>
        <pc:sldMkLst>
          <pc:docMk/>
          <pc:sldMk cId="2509039770" sldId="1654"/>
        </pc:sldMkLst>
      </pc:sldChg>
      <pc:sldChg chg="del">
        <pc:chgData name="Kelly Stokes" userId="3e5c5154-569e-4d81-aa91-4f91841cdfa9" providerId="ADAL" clId="{41D85759-C1D2-4290-86FA-6E370A62F551}" dt="2023-02-22T11:52:38.219" v="284" actId="2696"/>
        <pc:sldMkLst>
          <pc:docMk/>
          <pc:sldMk cId="3559723697" sldId="1655"/>
        </pc:sldMkLst>
      </pc:sldChg>
      <pc:sldChg chg="del">
        <pc:chgData name="Kelly Stokes" userId="3e5c5154-569e-4d81-aa91-4f91841cdfa9" providerId="ADAL" clId="{41D85759-C1D2-4290-86FA-6E370A62F551}" dt="2023-02-22T11:52:38.219" v="284" actId="2696"/>
        <pc:sldMkLst>
          <pc:docMk/>
          <pc:sldMk cId="1856548389" sldId="1658"/>
        </pc:sldMkLst>
      </pc:sldChg>
      <pc:sldChg chg="del">
        <pc:chgData name="Kelly Stokes" userId="3e5c5154-569e-4d81-aa91-4f91841cdfa9" providerId="ADAL" clId="{41D85759-C1D2-4290-86FA-6E370A62F551}" dt="2023-02-22T11:52:38.219" v="284" actId="2696"/>
        <pc:sldMkLst>
          <pc:docMk/>
          <pc:sldMk cId="952650961" sldId="1659"/>
        </pc:sldMkLst>
      </pc:sldChg>
      <pc:sldChg chg="del">
        <pc:chgData name="Kelly Stokes" userId="3e5c5154-569e-4d81-aa91-4f91841cdfa9" providerId="ADAL" clId="{41D85759-C1D2-4290-86FA-6E370A62F551}" dt="2023-02-22T11:52:38.219" v="284" actId="2696"/>
        <pc:sldMkLst>
          <pc:docMk/>
          <pc:sldMk cId="2783421736" sldId="1660"/>
        </pc:sldMkLst>
      </pc:sldChg>
      <pc:sldChg chg="del">
        <pc:chgData name="Kelly Stokes" userId="3e5c5154-569e-4d81-aa91-4f91841cdfa9" providerId="ADAL" clId="{41D85759-C1D2-4290-86FA-6E370A62F551}" dt="2023-02-22T11:52:38.219" v="284" actId="2696"/>
        <pc:sldMkLst>
          <pc:docMk/>
          <pc:sldMk cId="1320055836" sldId="1661"/>
        </pc:sldMkLst>
      </pc:sldChg>
      <pc:sldChg chg="del">
        <pc:chgData name="Kelly Stokes" userId="3e5c5154-569e-4d81-aa91-4f91841cdfa9" providerId="ADAL" clId="{41D85759-C1D2-4290-86FA-6E370A62F551}" dt="2023-02-22T11:52:38.219" v="284" actId="2696"/>
        <pc:sldMkLst>
          <pc:docMk/>
          <pc:sldMk cId="3302252008" sldId="1662"/>
        </pc:sldMkLst>
      </pc:sldChg>
      <pc:sldChg chg="del">
        <pc:chgData name="Kelly Stokes" userId="3e5c5154-569e-4d81-aa91-4f91841cdfa9" providerId="ADAL" clId="{41D85759-C1D2-4290-86FA-6E370A62F551}" dt="2023-02-22T11:52:38.219" v="284" actId="2696"/>
        <pc:sldMkLst>
          <pc:docMk/>
          <pc:sldMk cId="1477506320" sldId="1663"/>
        </pc:sldMkLst>
      </pc:sldChg>
      <pc:sldChg chg="del">
        <pc:chgData name="Kelly Stokes" userId="3e5c5154-569e-4d81-aa91-4f91841cdfa9" providerId="ADAL" clId="{41D85759-C1D2-4290-86FA-6E370A62F551}" dt="2023-02-22T11:52:38.219" v="284" actId="2696"/>
        <pc:sldMkLst>
          <pc:docMk/>
          <pc:sldMk cId="708148236" sldId="1664"/>
        </pc:sldMkLst>
      </pc:sldChg>
      <pc:sldChg chg="del">
        <pc:chgData name="Kelly Stokes" userId="3e5c5154-569e-4d81-aa91-4f91841cdfa9" providerId="ADAL" clId="{41D85759-C1D2-4290-86FA-6E370A62F551}" dt="2023-02-22T11:52:38.219" v="284" actId="2696"/>
        <pc:sldMkLst>
          <pc:docMk/>
          <pc:sldMk cId="2344556856" sldId="1665"/>
        </pc:sldMkLst>
      </pc:sldChg>
      <pc:sldChg chg="del">
        <pc:chgData name="Kelly Stokes" userId="3e5c5154-569e-4d81-aa91-4f91841cdfa9" providerId="ADAL" clId="{41D85759-C1D2-4290-86FA-6E370A62F551}" dt="2023-02-22T11:52:38.219" v="284" actId="2696"/>
        <pc:sldMkLst>
          <pc:docMk/>
          <pc:sldMk cId="1645021476" sldId="1666"/>
        </pc:sldMkLst>
      </pc:sldChg>
      <pc:sldChg chg="del">
        <pc:chgData name="Kelly Stokes" userId="3e5c5154-569e-4d81-aa91-4f91841cdfa9" providerId="ADAL" clId="{41D85759-C1D2-4290-86FA-6E370A62F551}" dt="2023-02-22T11:52:38.219" v="284" actId="2696"/>
        <pc:sldMkLst>
          <pc:docMk/>
          <pc:sldMk cId="140792329" sldId="1667"/>
        </pc:sldMkLst>
      </pc:sldChg>
      <pc:sldChg chg="del">
        <pc:chgData name="Kelly Stokes" userId="3e5c5154-569e-4d81-aa91-4f91841cdfa9" providerId="ADAL" clId="{41D85759-C1D2-4290-86FA-6E370A62F551}" dt="2023-02-22T11:52:38.219" v="284" actId="2696"/>
        <pc:sldMkLst>
          <pc:docMk/>
          <pc:sldMk cId="3630362460" sldId="1668"/>
        </pc:sldMkLst>
      </pc:sldChg>
      <pc:sldChg chg="del">
        <pc:chgData name="Kelly Stokes" userId="3e5c5154-569e-4d81-aa91-4f91841cdfa9" providerId="ADAL" clId="{41D85759-C1D2-4290-86FA-6E370A62F551}" dt="2023-02-22T11:52:38.219" v="284" actId="2696"/>
        <pc:sldMkLst>
          <pc:docMk/>
          <pc:sldMk cId="3752306913" sldId="1669"/>
        </pc:sldMkLst>
      </pc:sldChg>
      <pc:sldChg chg="del">
        <pc:chgData name="Kelly Stokes" userId="3e5c5154-569e-4d81-aa91-4f91841cdfa9" providerId="ADAL" clId="{41D85759-C1D2-4290-86FA-6E370A62F551}" dt="2023-02-22T11:52:38.219" v="284" actId="2696"/>
        <pc:sldMkLst>
          <pc:docMk/>
          <pc:sldMk cId="3664371386" sldId="1670"/>
        </pc:sldMkLst>
      </pc:sldChg>
      <pc:sldChg chg="del">
        <pc:chgData name="Kelly Stokes" userId="3e5c5154-569e-4d81-aa91-4f91841cdfa9" providerId="ADAL" clId="{41D85759-C1D2-4290-86FA-6E370A62F551}" dt="2023-02-22T11:52:38.219" v="284" actId="2696"/>
        <pc:sldMkLst>
          <pc:docMk/>
          <pc:sldMk cId="2443477791" sldId="1671"/>
        </pc:sldMkLst>
      </pc:sldChg>
      <pc:sldChg chg="del">
        <pc:chgData name="Kelly Stokes" userId="3e5c5154-569e-4d81-aa91-4f91841cdfa9" providerId="ADAL" clId="{41D85759-C1D2-4290-86FA-6E370A62F551}" dt="2023-02-22T11:52:38.219" v="284" actId="2696"/>
        <pc:sldMkLst>
          <pc:docMk/>
          <pc:sldMk cId="375345735" sldId="1672"/>
        </pc:sldMkLst>
      </pc:sldChg>
      <pc:sldChg chg="del">
        <pc:chgData name="Kelly Stokes" userId="3e5c5154-569e-4d81-aa91-4f91841cdfa9" providerId="ADAL" clId="{41D85759-C1D2-4290-86FA-6E370A62F551}" dt="2023-02-22T11:52:38.219" v="284" actId="2696"/>
        <pc:sldMkLst>
          <pc:docMk/>
          <pc:sldMk cId="434931729" sldId="1673"/>
        </pc:sldMkLst>
      </pc:sldChg>
      <pc:sldChg chg="del">
        <pc:chgData name="Kelly Stokes" userId="3e5c5154-569e-4d81-aa91-4f91841cdfa9" providerId="ADAL" clId="{41D85759-C1D2-4290-86FA-6E370A62F551}" dt="2023-02-22T11:52:38.219" v="284" actId="2696"/>
        <pc:sldMkLst>
          <pc:docMk/>
          <pc:sldMk cId="16823386" sldId="1674"/>
        </pc:sldMkLst>
      </pc:sldChg>
      <pc:sldChg chg="del">
        <pc:chgData name="Kelly Stokes" userId="3e5c5154-569e-4d81-aa91-4f91841cdfa9" providerId="ADAL" clId="{41D85759-C1D2-4290-86FA-6E370A62F551}" dt="2023-02-22T11:52:38.219" v="284" actId="2696"/>
        <pc:sldMkLst>
          <pc:docMk/>
          <pc:sldMk cId="3747759185" sldId="1675"/>
        </pc:sldMkLst>
      </pc:sldChg>
      <pc:sldChg chg="del">
        <pc:chgData name="Kelly Stokes" userId="3e5c5154-569e-4d81-aa91-4f91841cdfa9" providerId="ADAL" clId="{41D85759-C1D2-4290-86FA-6E370A62F551}" dt="2023-02-22T11:52:38.219" v="284" actId="2696"/>
        <pc:sldMkLst>
          <pc:docMk/>
          <pc:sldMk cId="3399954887" sldId="1676"/>
        </pc:sldMkLst>
      </pc:sldChg>
      <pc:sldChg chg="del">
        <pc:chgData name="Kelly Stokes" userId="3e5c5154-569e-4d81-aa91-4f91841cdfa9" providerId="ADAL" clId="{41D85759-C1D2-4290-86FA-6E370A62F551}" dt="2023-02-22T11:52:38.219" v="284" actId="2696"/>
        <pc:sldMkLst>
          <pc:docMk/>
          <pc:sldMk cId="2522006908" sldId="1677"/>
        </pc:sldMkLst>
      </pc:sldChg>
      <pc:sldChg chg="del">
        <pc:chgData name="Kelly Stokes" userId="3e5c5154-569e-4d81-aa91-4f91841cdfa9" providerId="ADAL" clId="{41D85759-C1D2-4290-86FA-6E370A62F551}" dt="2023-02-22T11:52:38.219" v="284" actId="2696"/>
        <pc:sldMkLst>
          <pc:docMk/>
          <pc:sldMk cId="111088249" sldId="1678"/>
        </pc:sldMkLst>
      </pc:sldChg>
      <pc:sldChg chg="del">
        <pc:chgData name="Kelly Stokes" userId="3e5c5154-569e-4d81-aa91-4f91841cdfa9" providerId="ADAL" clId="{41D85759-C1D2-4290-86FA-6E370A62F551}" dt="2023-02-22T11:52:38.219" v="284" actId="2696"/>
        <pc:sldMkLst>
          <pc:docMk/>
          <pc:sldMk cId="3310841430" sldId="1679"/>
        </pc:sldMkLst>
      </pc:sldChg>
      <pc:sldChg chg="del">
        <pc:chgData name="Kelly Stokes" userId="3e5c5154-569e-4d81-aa91-4f91841cdfa9" providerId="ADAL" clId="{41D85759-C1D2-4290-86FA-6E370A62F551}" dt="2023-02-22T11:52:38.219" v="284" actId="2696"/>
        <pc:sldMkLst>
          <pc:docMk/>
          <pc:sldMk cId="2462072665" sldId="1680"/>
        </pc:sldMkLst>
      </pc:sldChg>
      <pc:sldChg chg="del">
        <pc:chgData name="Kelly Stokes" userId="3e5c5154-569e-4d81-aa91-4f91841cdfa9" providerId="ADAL" clId="{41D85759-C1D2-4290-86FA-6E370A62F551}" dt="2023-02-22T11:52:38.219" v="284" actId="2696"/>
        <pc:sldMkLst>
          <pc:docMk/>
          <pc:sldMk cId="2952023392" sldId="1681"/>
        </pc:sldMkLst>
      </pc:sldChg>
      <pc:sldChg chg="del">
        <pc:chgData name="Kelly Stokes" userId="3e5c5154-569e-4d81-aa91-4f91841cdfa9" providerId="ADAL" clId="{41D85759-C1D2-4290-86FA-6E370A62F551}" dt="2023-02-22T11:52:38.219" v="284" actId="2696"/>
        <pc:sldMkLst>
          <pc:docMk/>
          <pc:sldMk cId="3565612029" sldId="1682"/>
        </pc:sldMkLst>
      </pc:sldChg>
      <pc:sldChg chg="del">
        <pc:chgData name="Kelly Stokes" userId="3e5c5154-569e-4d81-aa91-4f91841cdfa9" providerId="ADAL" clId="{41D85759-C1D2-4290-86FA-6E370A62F551}" dt="2023-02-22T11:52:38.219" v="284" actId="2696"/>
        <pc:sldMkLst>
          <pc:docMk/>
          <pc:sldMk cId="1025974399" sldId="1683"/>
        </pc:sldMkLst>
      </pc:sldChg>
      <pc:sldChg chg="del">
        <pc:chgData name="Kelly Stokes" userId="3e5c5154-569e-4d81-aa91-4f91841cdfa9" providerId="ADAL" clId="{41D85759-C1D2-4290-86FA-6E370A62F551}" dt="2023-02-22T11:52:38.219" v="284" actId="2696"/>
        <pc:sldMkLst>
          <pc:docMk/>
          <pc:sldMk cId="3569354230" sldId="1684"/>
        </pc:sldMkLst>
      </pc:sldChg>
      <pc:sldChg chg="del">
        <pc:chgData name="Kelly Stokes" userId="3e5c5154-569e-4d81-aa91-4f91841cdfa9" providerId="ADAL" clId="{41D85759-C1D2-4290-86FA-6E370A62F551}" dt="2023-02-22T11:52:38.219" v="284" actId="2696"/>
        <pc:sldMkLst>
          <pc:docMk/>
          <pc:sldMk cId="1808009490" sldId="1687"/>
        </pc:sldMkLst>
      </pc:sldChg>
      <pc:sldChg chg="del">
        <pc:chgData name="Kelly Stokes" userId="3e5c5154-569e-4d81-aa91-4f91841cdfa9" providerId="ADAL" clId="{41D85759-C1D2-4290-86FA-6E370A62F551}" dt="2023-02-22T11:52:38.219" v="284" actId="2696"/>
        <pc:sldMkLst>
          <pc:docMk/>
          <pc:sldMk cId="3018428611" sldId="1691"/>
        </pc:sldMkLst>
      </pc:sldChg>
      <pc:sldChg chg="del">
        <pc:chgData name="Kelly Stokes" userId="3e5c5154-569e-4d81-aa91-4f91841cdfa9" providerId="ADAL" clId="{41D85759-C1D2-4290-86FA-6E370A62F551}" dt="2023-02-22T11:52:38.219" v="284" actId="2696"/>
        <pc:sldMkLst>
          <pc:docMk/>
          <pc:sldMk cId="3718041020" sldId="1692"/>
        </pc:sldMkLst>
      </pc:sldChg>
      <pc:sldChg chg="del">
        <pc:chgData name="Kelly Stokes" userId="3e5c5154-569e-4d81-aa91-4f91841cdfa9" providerId="ADAL" clId="{41D85759-C1D2-4290-86FA-6E370A62F551}" dt="2023-02-22T11:52:38.219" v="284" actId="2696"/>
        <pc:sldMkLst>
          <pc:docMk/>
          <pc:sldMk cId="1162972037" sldId="1695"/>
        </pc:sldMkLst>
      </pc:sldChg>
      <pc:sldChg chg="del">
        <pc:chgData name="Kelly Stokes" userId="3e5c5154-569e-4d81-aa91-4f91841cdfa9" providerId="ADAL" clId="{41D85759-C1D2-4290-86FA-6E370A62F551}" dt="2023-02-22T11:52:38.219" v="284" actId="2696"/>
        <pc:sldMkLst>
          <pc:docMk/>
          <pc:sldMk cId="1594813095" sldId="1696"/>
        </pc:sldMkLst>
      </pc:sldChg>
      <pc:sldChg chg="del">
        <pc:chgData name="Kelly Stokes" userId="3e5c5154-569e-4d81-aa91-4f91841cdfa9" providerId="ADAL" clId="{41D85759-C1D2-4290-86FA-6E370A62F551}" dt="2023-02-22T11:52:38.219" v="284" actId="2696"/>
        <pc:sldMkLst>
          <pc:docMk/>
          <pc:sldMk cId="966758259" sldId="1697"/>
        </pc:sldMkLst>
      </pc:sldChg>
      <pc:sldChg chg="del">
        <pc:chgData name="Kelly Stokes" userId="3e5c5154-569e-4d81-aa91-4f91841cdfa9" providerId="ADAL" clId="{41D85759-C1D2-4290-86FA-6E370A62F551}" dt="2023-02-22T11:52:38.219" v="284" actId="2696"/>
        <pc:sldMkLst>
          <pc:docMk/>
          <pc:sldMk cId="1021924983" sldId="1698"/>
        </pc:sldMkLst>
      </pc:sldChg>
      <pc:sldChg chg="del">
        <pc:chgData name="Kelly Stokes" userId="3e5c5154-569e-4d81-aa91-4f91841cdfa9" providerId="ADAL" clId="{41D85759-C1D2-4290-86FA-6E370A62F551}" dt="2023-02-22T11:52:38.219" v="284" actId="2696"/>
        <pc:sldMkLst>
          <pc:docMk/>
          <pc:sldMk cId="2569695247" sldId="1699"/>
        </pc:sldMkLst>
      </pc:sldChg>
      <pc:sldChg chg="del">
        <pc:chgData name="Kelly Stokes" userId="3e5c5154-569e-4d81-aa91-4f91841cdfa9" providerId="ADAL" clId="{41D85759-C1D2-4290-86FA-6E370A62F551}" dt="2023-02-22T11:52:38.219" v="284" actId="2696"/>
        <pc:sldMkLst>
          <pc:docMk/>
          <pc:sldMk cId="227472994" sldId="1700"/>
        </pc:sldMkLst>
      </pc:sldChg>
      <pc:sldChg chg="del">
        <pc:chgData name="Kelly Stokes" userId="3e5c5154-569e-4d81-aa91-4f91841cdfa9" providerId="ADAL" clId="{41D85759-C1D2-4290-86FA-6E370A62F551}" dt="2023-02-22T11:52:38.219" v="284" actId="2696"/>
        <pc:sldMkLst>
          <pc:docMk/>
          <pc:sldMk cId="1204638914" sldId="1701"/>
        </pc:sldMkLst>
      </pc:sldChg>
      <pc:sldChg chg="del">
        <pc:chgData name="Kelly Stokes" userId="3e5c5154-569e-4d81-aa91-4f91841cdfa9" providerId="ADAL" clId="{41D85759-C1D2-4290-86FA-6E370A62F551}" dt="2023-02-22T11:52:38.219" v="284" actId="2696"/>
        <pc:sldMkLst>
          <pc:docMk/>
          <pc:sldMk cId="3386129646" sldId="1702"/>
        </pc:sldMkLst>
      </pc:sldChg>
      <pc:sldChg chg="del">
        <pc:chgData name="Kelly Stokes" userId="3e5c5154-569e-4d81-aa91-4f91841cdfa9" providerId="ADAL" clId="{41D85759-C1D2-4290-86FA-6E370A62F551}" dt="2023-02-22T11:52:38.219" v="284" actId="2696"/>
        <pc:sldMkLst>
          <pc:docMk/>
          <pc:sldMk cId="1590047287" sldId="1703"/>
        </pc:sldMkLst>
      </pc:sldChg>
      <pc:sldChg chg="del">
        <pc:chgData name="Kelly Stokes" userId="3e5c5154-569e-4d81-aa91-4f91841cdfa9" providerId="ADAL" clId="{41D85759-C1D2-4290-86FA-6E370A62F551}" dt="2023-02-22T11:52:38.219" v="284" actId="2696"/>
        <pc:sldMkLst>
          <pc:docMk/>
          <pc:sldMk cId="560742599" sldId="1704"/>
        </pc:sldMkLst>
      </pc:sldChg>
      <pc:sldChg chg="del">
        <pc:chgData name="Kelly Stokes" userId="3e5c5154-569e-4d81-aa91-4f91841cdfa9" providerId="ADAL" clId="{41D85759-C1D2-4290-86FA-6E370A62F551}" dt="2023-02-22T11:52:38.219" v="284" actId="2696"/>
        <pc:sldMkLst>
          <pc:docMk/>
          <pc:sldMk cId="814453502" sldId="1705"/>
        </pc:sldMkLst>
      </pc:sldChg>
      <pc:sldChg chg="del">
        <pc:chgData name="Kelly Stokes" userId="3e5c5154-569e-4d81-aa91-4f91841cdfa9" providerId="ADAL" clId="{41D85759-C1D2-4290-86FA-6E370A62F551}" dt="2023-02-22T11:52:38.219" v="284" actId="2696"/>
        <pc:sldMkLst>
          <pc:docMk/>
          <pc:sldMk cId="1526317424" sldId="1706"/>
        </pc:sldMkLst>
      </pc:sldChg>
      <pc:sldChg chg="del">
        <pc:chgData name="Kelly Stokes" userId="3e5c5154-569e-4d81-aa91-4f91841cdfa9" providerId="ADAL" clId="{41D85759-C1D2-4290-86FA-6E370A62F551}" dt="2023-02-22T11:52:38.219" v="284" actId="2696"/>
        <pc:sldMkLst>
          <pc:docMk/>
          <pc:sldMk cId="2864441447" sldId="1707"/>
        </pc:sldMkLst>
      </pc:sldChg>
      <pc:sldChg chg="del">
        <pc:chgData name="Kelly Stokes" userId="3e5c5154-569e-4d81-aa91-4f91841cdfa9" providerId="ADAL" clId="{41D85759-C1D2-4290-86FA-6E370A62F551}" dt="2023-02-22T11:52:38.219" v="284" actId="2696"/>
        <pc:sldMkLst>
          <pc:docMk/>
          <pc:sldMk cId="2436585725" sldId="1708"/>
        </pc:sldMkLst>
      </pc:sldChg>
      <pc:sldChg chg="del">
        <pc:chgData name="Kelly Stokes" userId="3e5c5154-569e-4d81-aa91-4f91841cdfa9" providerId="ADAL" clId="{41D85759-C1D2-4290-86FA-6E370A62F551}" dt="2023-02-22T11:52:38.219" v="284" actId="2696"/>
        <pc:sldMkLst>
          <pc:docMk/>
          <pc:sldMk cId="3262833354" sldId="1709"/>
        </pc:sldMkLst>
      </pc:sldChg>
      <pc:sldChg chg="del">
        <pc:chgData name="Kelly Stokes" userId="3e5c5154-569e-4d81-aa91-4f91841cdfa9" providerId="ADAL" clId="{41D85759-C1D2-4290-86FA-6E370A62F551}" dt="2023-02-22T11:52:38.219" v="284" actId="2696"/>
        <pc:sldMkLst>
          <pc:docMk/>
          <pc:sldMk cId="4201140636" sldId="1710"/>
        </pc:sldMkLst>
      </pc:sldChg>
      <pc:sldChg chg="del">
        <pc:chgData name="Kelly Stokes" userId="3e5c5154-569e-4d81-aa91-4f91841cdfa9" providerId="ADAL" clId="{41D85759-C1D2-4290-86FA-6E370A62F551}" dt="2023-02-22T11:52:38.219" v="284" actId="2696"/>
        <pc:sldMkLst>
          <pc:docMk/>
          <pc:sldMk cId="2924601780" sldId="1711"/>
        </pc:sldMkLst>
      </pc:sldChg>
      <pc:sldChg chg="del">
        <pc:chgData name="Kelly Stokes" userId="3e5c5154-569e-4d81-aa91-4f91841cdfa9" providerId="ADAL" clId="{41D85759-C1D2-4290-86FA-6E370A62F551}" dt="2023-02-22T11:52:38.219" v="284" actId="2696"/>
        <pc:sldMkLst>
          <pc:docMk/>
          <pc:sldMk cId="1872446413" sldId="1712"/>
        </pc:sldMkLst>
      </pc:sldChg>
      <pc:sldChg chg="del">
        <pc:chgData name="Kelly Stokes" userId="3e5c5154-569e-4d81-aa91-4f91841cdfa9" providerId="ADAL" clId="{41D85759-C1D2-4290-86FA-6E370A62F551}" dt="2023-02-22T11:52:38.219" v="284" actId="2696"/>
        <pc:sldMkLst>
          <pc:docMk/>
          <pc:sldMk cId="1260642738" sldId="1713"/>
        </pc:sldMkLst>
      </pc:sldChg>
      <pc:sldChg chg="del">
        <pc:chgData name="Kelly Stokes" userId="3e5c5154-569e-4d81-aa91-4f91841cdfa9" providerId="ADAL" clId="{41D85759-C1D2-4290-86FA-6E370A62F551}" dt="2023-02-22T11:52:38.219" v="284" actId="2696"/>
        <pc:sldMkLst>
          <pc:docMk/>
          <pc:sldMk cId="1213256817" sldId="1714"/>
        </pc:sldMkLst>
      </pc:sldChg>
      <pc:sldChg chg="del">
        <pc:chgData name="Kelly Stokes" userId="3e5c5154-569e-4d81-aa91-4f91841cdfa9" providerId="ADAL" clId="{41D85759-C1D2-4290-86FA-6E370A62F551}" dt="2023-02-22T11:52:38.219" v="284" actId="2696"/>
        <pc:sldMkLst>
          <pc:docMk/>
          <pc:sldMk cId="799996393" sldId="1715"/>
        </pc:sldMkLst>
      </pc:sldChg>
      <pc:sldChg chg="del">
        <pc:chgData name="Kelly Stokes" userId="3e5c5154-569e-4d81-aa91-4f91841cdfa9" providerId="ADAL" clId="{41D85759-C1D2-4290-86FA-6E370A62F551}" dt="2023-02-22T11:52:38.219" v="284" actId="2696"/>
        <pc:sldMkLst>
          <pc:docMk/>
          <pc:sldMk cId="2628882096" sldId="1716"/>
        </pc:sldMkLst>
      </pc:sldChg>
      <pc:sldChg chg="del">
        <pc:chgData name="Kelly Stokes" userId="3e5c5154-569e-4d81-aa91-4f91841cdfa9" providerId="ADAL" clId="{41D85759-C1D2-4290-86FA-6E370A62F551}" dt="2023-02-22T11:52:38.219" v="284" actId="2696"/>
        <pc:sldMkLst>
          <pc:docMk/>
          <pc:sldMk cId="1170865951" sldId="1717"/>
        </pc:sldMkLst>
      </pc:sldChg>
      <pc:sldChg chg="del">
        <pc:chgData name="Kelly Stokes" userId="3e5c5154-569e-4d81-aa91-4f91841cdfa9" providerId="ADAL" clId="{41D85759-C1D2-4290-86FA-6E370A62F551}" dt="2023-02-22T11:52:38.219" v="284" actId="2696"/>
        <pc:sldMkLst>
          <pc:docMk/>
          <pc:sldMk cId="1651770255" sldId="1718"/>
        </pc:sldMkLst>
      </pc:sldChg>
      <pc:sldChg chg="del">
        <pc:chgData name="Kelly Stokes" userId="3e5c5154-569e-4d81-aa91-4f91841cdfa9" providerId="ADAL" clId="{41D85759-C1D2-4290-86FA-6E370A62F551}" dt="2023-02-22T11:52:38.219" v="284" actId="2696"/>
        <pc:sldMkLst>
          <pc:docMk/>
          <pc:sldMk cId="1536321972" sldId="1719"/>
        </pc:sldMkLst>
      </pc:sldChg>
      <pc:sldChg chg="del">
        <pc:chgData name="Kelly Stokes" userId="3e5c5154-569e-4d81-aa91-4f91841cdfa9" providerId="ADAL" clId="{41D85759-C1D2-4290-86FA-6E370A62F551}" dt="2023-02-22T11:52:38.219" v="284" actId="2696"/>
        <pc:sldMkLst>
          <pc:docMk/>
          <pc:sldMk cId="2713703804" sldId="1720"/>
        </pc:sldMkLst>
      </pc:sldChg>
      <pc:sldChg chg="del">
        <pc:chgData name="Kelly Stokes" userId="3e5c5154-569e-4d81-aa91-4f91841cdfa9" providerId="ADAL" clId="{41D85759-C1D2-4290-86FA-6E370A62F551}" dt="2023-02-22T11:52:38.219" v="284" actId="2696"/>
        <pc:sldMkLst>
          <pc:docMk/>
          <pc:sldMk cId="649596347" sldId="1724"/>
        </pc:sldMkLst>
      </pc:sldChg>
      <pc:sldChg chg="del">
        <pc:chgData name="Kelly Stokes" userId="3e5c5154-569e-4d81-aa91-4f91841cdfa9" providerId="ADAL" clId="{41D85759-C1D2-4290-86FA-6E370A62F551}" dt="2023-02-22T11:52:38.219" v="284" actId="2696"/>
        <pc:sldMkLst>
          <pc:docMk/>
          <pc:sldMk cId="3185946465" sldId="1728"/>
        </pc:sldMkLst>
      </pc:sldChg>
      <pc:sldChg chg="del">
        <pc:chgData name="Kelly Stokes" userId="3e5c5154-569e-4d81-aa91-4f91841cdfa9" providerId="ADAL" clId="{41D85759-C1D2-4290-86FA-6E370A62F551}" dt="2023-02-22T11:52:38.219" v="284" actId="2696"/>
        <pc:sldMkLst>
          <pc:docMk/>
          <pc:sldMk cId="1976316275" sldId="1729"/>
        </pc:sldMkLst>
      </pc:sldChg>
      <pc:sldChg chg="del">
        <pc:chgData name="Kelly Stokes" userId="3e5c5154-569e-4d81-aa91-4f91841cdfa9" providerId="ADAL" clId="{41D85759-C1D2-4290-86FA-6E370A62F551}" dt="2023-02-22T11:52:38.219" v="284" actId="2696"/>
        <pc:sldMkLst>
          <pc:docMk/>
          <pc:sldMk cId="2602639723" sldId="1732"/>
        </pc:sldMkLst>
      </pc:sldChg>
      <pc:sldChg chg="del">
        <pc:chgData name="Kelly Stokes" userId="3e5c5154-569e-4d81-aa91-4f91841cdfa9" providerId="ADAL" clId="{41D85759-C1D2-4290-86FA-6E370A62F551}" dt="2023-02-22T11:52:38.219" v="284" actId="2696"/>
        <pc:sldMkLst>
          <pc:docMk/>
          <pc:sldMk cId="2192944176" sldId="1733"/>
        </pc:sldMkLst>
      </pc:sldChg>
      <pc:sldChg chg="del">
        <pc:chgData name="Kelly Stokes" userId="3e5c5154-569e-4d81-aa91-4f91841cdfa9" providerId="ADAL" clId="{41D85759-C1D2-4290-86FA-6E370A62F551}" dt="2023-02-22T11:52:38.219" v="284" actId="2696"/>
        <pc:sldMkLst>
          <pc:docMk/>
          <pc:sldMk cId="1017361302" sldId="1734"/>
        </pc:sldMkLst>
      </pc:sldChg>
      <pc:sldChg chg="del">
        <pc:chgData name="Kelly Stokes" userId="3e5c5154-569e-4d81-aa91-4f91841cdfa9" providerId="ADAL" clId="{41D85759-C1D2-4290-86FA-6E370A62F551}" dt="2023-02-22T11:52:38.219" v="284" actId="2696"/>
        <pc:sldMkLst>
          <pc:docMk/>
          <pc:sldMk cId="760452647" sldId="1735"/>
        </pc:sldMkLst>
      </pc:sldChg>
      <pc:sldChg chg="del">
        <pc:chgData name="Kelly Stokes" userId="3e5c5154-569e-4d81-aa91-4f91841cdfa9" providerId="ADAL" clId="{41D85759-C1D2-4290-86FA-6E370A62F551}" dt="2023-02-22T11:52:38.219" v="284" actId="2696"/>
        <pc:sldMkLst>
          <pc:docMk/>
          <pc:sldMk cId="39527361" sldId="1736"/>
        </pc:sldMkLst>
      </pc:sldChg>
      <pc:sldChg chg="del">
        <pc:chgData name="Kelly Stokes" userId="3e5c5154-569e-4d81-aa91-4f91841cdfa9" providerId="ADAL" clId="{41D85759-C1D2-4290-86FA-6E370A62F551}" dt="2023-02-22T11:52:38.219" v="284" actId="2696"/>
        <pc:sldMkLst>
          <pc:docMk/>
          <pc:sldMk cId="4062117721" sldId="1737"/>
        </pc:sldMkLst>
      </pc:sldChg>
      <pc:sldChg chg="del">
        <pc:chgData name="Kelly Stokes" userId="3e5c5154-569e-4d81-aa91-4f91841cdfa9" providerId="ADAL" clId="{41D85759-C1D2-4290-86FA-6E370A62F551}" dt="2023-02-22T11:52:38.219" v="284" actId="2696"/>
        <pc:sldMkLst>
          <pc:docMk/>
          <pc:sldMk cId="3439601959" sldId="1738"/>
        </pc:sldMkLst>
      </pc:sldChg>
      <pc:sldChg chg="del">
        <pc:chgData name="Kelly Stokes" userId="3e5c5154-569e-4d81-aa91-4f91841cdfa9" providerId="ADAL" clId="{41D85759-C1D2-4290-86FA-6E370A62F551}" dt="2023-02-22T11:52:38.219" v="284" actId="2696"/>
        <pc:sldMkLst>
          <pc:docMk/>
          <pc:sldMk cId="1433710317" sldId="1739"/>
        </pc:sldMkLst>
      </pc:sldChg>
      <pc:sldChg chg="del">
        <pc:chgData name="Kelly Stokes" userId="3e5c5154-569e-4d81-aa91-4f91841cdfa9" providerId="ADAL" clId="{41D85759-C1D2-4290-86FA-6E370A62F551}" dt="2023-02-22T11:52:38.219" v="284" actId="2696"/>
        <pc:sldMkLst>
          <pc:docMk/>
          <pc:sldMk cId="82423261" sldId="1740"/>
        </pc:sldMkLst>
      </pc:sldChg>
      <pc:sldChg chg="del">
        <pc:chgData name="Kelly Stokes" userId="3e5c5154-569e-4d81-aa91-4f91841cdfa9" providerId="ADAL" clId="{41D85759-C1D2-4290-86FA-6E370A62F551}" dt="2023-02-22T11:52:38.219" v="284" actId="2696"/>
        <pc:sldMkLst>
          <pc:docMk/>
          <pc:sldMk cId="4220127862" sldId="1741"/>
        </pc:sldMkLst>
      </pc:sldChg>
      <pc:sldChg chg="del">
        <pc:chgData name="Kelly Stokes" userId="3e5c5154-569e-4d81-aa91-4f91841cdfa9" providerId="ADAL" clId="{41D85759-C1D2-4290-86FA-6E370A62F551}" dt="2023-02-22T11:52:38.219" v="284" actId="2696"/>
        <pc:sldMkLst>
          <pc:docMk/>
          <pc:sldMk cId="2033995157" sldId="1742"/>
        </pc:sldMkLst>
      </pc:sldChg>
      <pc:sldChg chg="del">
        <pc:chgData name="Kelly Stokes" userId="3e5c5154-569e-4d81-aa91-4f91841cdfa9" providerId="ADAL" clId="{41D85759-C1D2-4290-86FA-6E370A62F551}" dt="2023-02-22T11:52:38.219" v="284" actId="2696"/>
        <pc:sldMkLst>
          <pc:docMk/>
          <pc:sldMk cId="4028159127" sldId="1743"/>
        </pc:sldMkLst>
      </pc:sldChg>
      <pc:sldChg chg="del">
        <pc:chgData name="Kelly Stokes" userId="3e5c5154-569e-4d81-aa91-4f91841cdfa9" providerId="ADAL" clId="{41D85759-C1D2-4290-86FA-6E370A62F551}" dt="2023-02-22T11:52:38.219" v="284" actId="2696"/>
        <pc:sldMkLst>
          <pc:docMk/>
          <pc:sldMk cId="1826947337" sldId="1744"/>
        </pc:sldMkLst>
      </pc:sldChg>
      <pc:sldChg chg="del">
        <pc:chgData name="Kelly Stokes" userId="3e5c5154-569e-4d81-aa91-4f91841cdfa9" providerId="ADAL" clId="{41D85759-C1D2-4290-86FA-6E370A62F551}" dt="2023-02-22T11:52:38.219" v="284" actId="2696"/>
        <pc:sldMkLst>
          <pc:docMk/>
          <pc:sldMk cId="3278268700" sldId="1745"/>
        </pc:sldMkLst>
      </pc:sldChg>
      <pc:sldChg chg="del">
        <pc:chgData name="Kelly Stokes" userId="3e5c5154-569e-4d81-aa91-4f91841cdfa9" providerId="ADAL" clId="{41D85759-C1D2-4290-86FA-6E370A62F551}" dt="2023-02-22T11:52:38.219" v="284" actId="2696"/>
        <pc:sldMkLst>
          <pc:docMk/>
          <pc:sldMk cId="3030372030" sldId="1746"/>
        </pc:sldMkLst>
      </pc:sldChg>
      <pc:sldChg chg="del">
        <pc:chgData name="Kelly Stokes" userId="3e5c5154-569e-4d81-aa91-4f91841cdfa9" providerId="ADAL" clId="{41D85759-C1D2-4290-86FA-6E370A62F551}" dt="2023-02-22T11:52:38.219" v="284" actId="2696"/>
        <pc:sldMkLst>
          <pc:docMk/>
          <pc:sldMk cId="3873300315" sldId="1747"/>
        </pc:sldMkLst>
      </pc:sldChg>
      <pc:sldChg chg="del">
        <pc:chgData name="Kelly Stokes" userId="3e5c5154-569e-4d81-aa91-4f91841cdfa9" providerId="ADAL" clId="{41D85759-C1D2-4290-86FA-6E370A62F551}" dt="2023-02-22T11:52:38.219" v="284" actId="2696"/>
        <pc:sldMkLst>
          <pc:docMk/>
          <pc:sldMk cId="1406580203" sldId="1748"/>
        </pc:sldMkLst>
      </pc:sldChg>
      <pc:sldChg chg="del">
        <pc:chgData name="Kelly Stokes" userId="3e5c5154-569e-4d81-aa91-4f91841cdfa9" providerId="ADAL" clId="{41D85759-C1D2-4290-86FA-6E370A62F551}" dt="2023-02-22T11:52:38.219" v="284" actId="2696"/>
        <pc:sldMkLst>
          <pc:docMk/>
          <pc:sldMk cId="3677145860" sldId="1749"/>
        </pc:sldMkLst>
      </pc:sldChg>
      <pc:sldChg chg="del">
        <pc:chgData name="Kelly Stokes" userId="3e5c5154-569e-4d81-aa91-4f91841cdfa9" providerId="ADAL" clId="{41D85759-C1D2-4290-86FA-6E370A62F551}" dt="2023-02-22T11:52:38.219" v="284" actId="2696"/>
        <pc:sldMkLst>
          <pc:docMk/>
          <pc:sldMk cId="3171147767" sldId="1750"/>
        </pc:sldMkLst>
      </pc:sldChg>
      <pc:sldChg chg="del">
        <pc:chgData name="Kelly Stokes" userId="3e5c5154-569e-4d81-aa91-4f91841cdfa9" providerId="ADAL" clId="{41D85759-C1D2-4290-86FA-6E370A62F551}" dt="2023-02-22T11:39:48.481" v="26" actId="2696"/>
        <pc:sldMkLst>
          <pc:docMk/>
          <pc:sldMk cId="1053725839" sldId="1751"/>
        </pc:sldMkLst>
      </pc:sldChg>
      <pc:sldChg chg="del">
        <pc:chgData name="Kelly Stokes" userId="3e5c5154-569e-4d81-aa91-4f91841cdfa9" providerId="ADAL" clId="{41D85759-C1D2-4290-86FA-6E370A62F551}" dt="2023-02-22T11:39:48.481" v="26" actId="2696"/>
        <pc:sldMkLst>
          <pc:docMk/>
          <pc:sldMk cId="3680327158" sldId="1752"/>
        </pc:sldMkLst>
      </pc:sldChg>
      <pc:sldChg chg="del">
        <pc:chgData name="Kelly Stokes" userId="3e5c5154-569e-4d81-aa91-4f91841cdfa9" providerId="ADAL" clId="{41D85759-C1D2-4290-86FA-6E370A62F551}" dt="2023-02-22T11:39:48.481" v="26" actId="2696"/>
        <pc:sldMkLst>
          <pc:docMk/>
          <pc:sldMk cId="4130107899" sldId="1753"/>
        </pc:sldMkLst>
      </pc:sldChg>
      <pc:sldChg chg="del">
        <pc:chgData name="Kelly Stokes" userId="3e5c5154-569e-4d81-aa91-4f91841cdfa9" providerId="ADAL" clId="{41D85759-C1D2-4290-86FA-6E370A62F551}" dt="2023-02-22T11:52:38.219" v="284" actId="2696"/>
        <pc:sldMkLst>
          <pc:docMk/>
          <pc:sldMk cId="999277580" sldId="1754"/>
        </pc:sldMkLst>
      </pc:sldChg>
      <pc:sldChg chg="del">
        <pc:chgData name="Kelly Stokes" userId="3e5c5154-569e-4d81-aa91-4f91841cdfa9" providerId="ADAL" clId="{41D85759-C1D2-4290-86FA-6E370A62F551}" dt="2023-02-22T11:52:38.219" v="284" actId="2696"/>
        <pc:sldMkLst>
          <pc:docMk/>
          <pc:sldMk cId="2001287531" sldId="1755"/>
        </pc:sldMkLst>
      </pc:sldChg>
      <pc:sldChg chg="del">
        <pc:chgData name="Kelly Stokes" userId="3e5c5154-569e-4d81-aa91-4f91841cdfa9" providerId="ADAL" clId="{41D85759-C1D2-4290-86FA-6E370A62F551}" dt="2023-02-22T11:52:38.219" v="284" actId="2696"/>
        <pc:sldMkLst>
          <pc:docMk/>
          <pc:sldMk cId="2374732855" sldId="1756"/>
        </pc:sldMkLst>
      </pc:sldChg>
      <pc:sldChg chg="modSp add mod">
        <pc:chgData name="Kelly Stokes" userId="3e5c5154-569e-4d81-aa91-4f91841cdfa9" providerId="ADAL" clId="{41D85759-C1D2-4290-86FA-6E370A62F551}" dt="2023-02-22T11:50:39.176" v="268" actId="13926"/>
        <pc:sldMkLst>
          <pc:docMk/>
          <pc:sldMk cId="2077365290" sldId="1768"/>
        </pc:sldMkLst>
        <pc:spChg chg="mod">
          <ac:chgData name="Kelly Stokes" userId="3e5c5154-569e-4d81-aa91-4f91841cdfa9" providerId="ADAL" clId="{41D85759-C1D2-4290-86FA-6E370A62F551}" dt="2023-02-22T11:50:39.176" v="268" actId="13926"/>
          <ac:spMkLst>
            <pc:docMk/>
            <pc:sldMk cId="2077365290" sldId="1768"/>
            <ac:spMk id="2" creationId="{52DA34BA-82FC-47C5-BCE1-BB65E08B92A1}"/>
          </ac:spMkLst>
        </pc:spChg>
      </pc:sldChg>
      <pc:sldChg chg="modSp add mod">
        <pc:chgData name="Kelly Stokes" userId="3e5c5154-569e-4d81-aa91-4f91841cdfa9" providerId="ADAL" clId="{41D85759-C1D2-4290-86FA-6E370A62F551}" dt="2023-02-22T11:52:53.930" v="299" actId="20577"/>
        <pc:sldMkLst>
          <pc:docMk/>
          <pc:sldMk cId="1531602833" sldId="1769"/>
        </pc:sldMkLst>
        <pc:spChg chg="mod">
          <ac:chgData name="Kelly Stokes" userId="3e5c5154-569e-4d81-aa91-4f91841cdfa9" providerId="ADAL" clId="{41D85759-C1D2-4290-86FA-6E370A62F551}" dt="2023-02-22T11:52:53.930" v="299" actId="20577"/>
          <ac:spMkLst>
            <pc:docMk/>
            <pc:sldMk cId="1531602833" sldId="1769"/>
            <ac:spMk id="2" creationId="{02FB8773-AD3E-2543-510F-CEE32E75C793}"/>
          </ac:spMkLst>
        </pc:spChg>
      </pc:sldChg>
      <pc:sldChg chg="modSp add mod">
        <pc:chgData name="Kelly Stokes" userId="3e5c5154-569e-4d81-aa91-4f91841cdfa9" providerId="ADAL" clId="{41D85759-C1D2-4290-86FA-6E370A62F551}" dt="2023-02-22T11:53:00.173" v="304" actId="20577"/>
        <pc:sldMkLst>
          <pc:docMk/>
          <pc:sldMk cId="81681894" sldId="1770"/>
        </pc:sldMkLst>
        <pc:spChg chg="mod">
          <ac:chgData name="Kelly Stokes" userId="3e5c5154-569e-4d81-aa91-4f91841cdfa9" providerId="ADAL" clId="{41D85759-C1D2-4290-86FA-6E370A62F551}" dt="2023-02-22T11:53:00.173" v="304" actId="20577"/>
          <ac:spMkLst>
            <pc:docMk/>
            <pc:sldMk cId="81681894" sldId="1770"/>
            <ac:spMk id="2" creationId="{02FB8773-AD3E-2543-510F-CEE32E75C793}"/>
          </ac:spMkLst>
        </pc:spChg>
      </pc:sldChg>
      <pc:sldChg chg="del">
        <pc:chgData name="Kelly Stokes" userId="3e5c5154-569e-4d81-aa91-4f91841cdfa9" providerId="ADAL" clId="{41D85759-C1D2-4290-86FA-6E370A62F551}" dt="2023-02-22T11:54:08.579" v="319" actId="2696"/>
        <pc:sldMkLst>
          <pc:docMk/>
          <pc:sldMk cId="408995320" sldId="1781"/>
        </pc:sldMkLst>
      </pc:sldChg>
      <pc:sldChg chg="ord">
        <pc:chgData name="Kelly Stokes" userId="3e5c5154-569e-4d81-aa91-4f91841cdfa9" providerId="ADAL" clId="{41D85759-C1D2-4290-86FA-6E370A62F551}" dt="2023-02-22T11:54:14.065" v="321"/>
        <pc:sldMkLst>
          <pc:docMk/>
          <pc:sldMk cId="1594347334" sldId="1782"/>
        </pc:sldMkLst>
      </pc:sldChg>
      <pc:sldChg chg="ord">
        <pc:chgData name="Kelly Stokes" userId="3e5c5154-569e-4d81-aa91-4f91841cdfa9" providerId="ADAL" clId="{41D85759-C1D2-4290-86FA-6E370A62F551}" dt="2023-02-22T11:54:14.065" v="321"/>
        <pc:sldMkLst>
          <pc:docMk/>
          <pc:sldMk cId="3662012821" sldId="1783"/>
        </pc:sldMkLst>
      </pc:sldChg>
      <pc:sldChg chg="del">
        <pc:chgData name="Kelly Stokes" userId="3e5c5154-569e-4d81-aa91-4f91841cdfa9" providerId="ADAL" clId="{41D85759-C1D2-4290-86FA-6E370A62F551}" dt="2023-02-22T11:59:09.010" v="449" actId="2696"/>
        <pc:sldMkLst>
          <pc:docMk/>
          <pc:sldMk cId="3237793262" sldId="1794"/>
        </pc:sldMkLst>
      </pc:sldChg>
      <pc:sldChg chg="del">
        <pc:chgData name="Kelly Stokes" userId="3e5c5154-569e-4d81-aa91-4f91841cdfa9" providerId="ADAL" clId="{41D85759-C1D2-4290-86FA-6E370A62F551}" dt="2023-02-22T11:59:09.010" v="449" actId="2696"/>
        <pc:sldMkLst>
          <pc:docMk/>
          <pc:sldMk cId="786636089" sldId="1795"/>
        </pc:sldMkLst>
      </pc:sldChg>
      <pc:sldChg chg="del">
        <pc:chgData name="Kelly Stokes" userId="3e5c5154-569e-4d81-aa91-4f91841cdfa9" providerId="ADAL" clId="{41D85759-C1D2-4290-86FA-6E370A62F551}" dt="2023-02-22T11:59:09.010" v="449" actId="2696"/>
        <pc:sldMkLst>
          <pc:docMk/>
          <pc:sldMk cId="3893897007" sldId="1796"/>
        </pc:sldMkLst>
      </pc:sldChg>
      <pc:sldChg chg="del">
        <pc:chgData name="Kelly Stokes" userId="3e5c5154-569e-4d81-aa91-4f91841cdfa9" providerId="ADAL" clId="{41D85759-C1D2-4290-86FA-6E370A62F551}" dt="2023-02-22T11:59:09.010" v="449" actId="2696"/>
        <pc:sldMkLst>
          <pc:docMk/>
          <pc:sldMk cId="1144431359" sldId="1797"/>
        </pc:sldMkLst>
      </pc:sldChg>
      <pc:sldChg chg="addSp delSp modSp mod modAnim">
        <pc:chgData name="Kelly Stokes" userId="3e5c5154-569e-4d81-aa91-4f91841cdfa9" providerId="ADAL" clId="{41D85759-C1D2-4290-86FA-6E370A62F551}" dt="2023-02-22T12:00:27.405" v="461"/>
        <pc:sldMkLst>
          <pc:docMk/>
          <pc:sldMk cId="685260816" sldId="1802"/>
        </pc:sldMkLst>
        <pc:spChg chg="mod">
          <ac:chgData name="Kelly Stokes" userId="3e5c5154-569e-4d81-aa91-4f91841cdfa9" providerId="ADAL" clId="{41D85759-C1D2-4290-86FA-6E370A62F551}" dt="2023-02-22T11:59:22.027" v="454" actId="20577"/>
          <ac:spMkLst>
            <pc:docMk/>
            <pc:sldMk cId="685260816" sldId="1802"/>
            <ac:spMk id="2" creationId="{52DA34BA-82FC-47C5-BCE1-BB65E08B92A1}"/>
          </ac:spMkLst>
        </pc:spChg>
        <pc:spChg chg="mod">
          <ac:chgData name="Kelly Stokes" userId="3e5c5154-569e-4d81-aa91-4f91841cdfa9" providerId="ADAL" clId="{41D85759-C1D2-4290-86FA-6E370A62F551}" dt="2023-02-22T11:59:25.231" v="455" actId="1076"/>
          <ac:spMkLst>
            <pc:docMk/>
            <pc:sldMk cId="685260816" sldId="1802"/>
            <ac:spMk id="3" creationId="{13BB5EC0-7A96-4D29-A835-6FAE896C31A4}"/>
          </ac:spMkLst>
        </pc:spChg>
        <pc:picChg chg="del">
          <ac:chgData name="Kelly Stokes" userId="3e5c5154-569e-4d81-aa91-4f91841cdfa9" providerId="ADAL" clId="{41D85759-C1D2-4290-86FA-6E370A62F551}" dt="2023-02-22T11:59:25.857" v="456" actId="478"/>
          <ac:picMkLst>
            <pc:docMk/>
            <pc:sldMk cId="685260816" sldId="1802"/>
            <ac:picMk id="4" creationId="{8BA16028-03A8-AAA3-E41A-69964E1E5F0D}"/>
          </ac:picMkLst>
        </pc:picChg>
        <pc:picChg chg="add mod">
          <ac:chgData name="Kelly Stokes" userId="3e5c5154-569e-4d81-aa91-4f91841cdfa9" providerId="ADAL" clId="{41D85759-C1D2-4290-86FA-6E370A62F551}" dt="2023-02-22T12:00:22.925" v="460" actId="14100"/>
          <ac:picMkLst>
            <pc:docMk/>
            <pc:sldMk cId="685260816" sldId="1802"/>
            <ac:picMk id="32770" creationId="{E2787FF4-E45A-535B-8B83-C5214CE6B506}"/>
          </ac:picMkLst>
        </pc:picChg>
      </pc:sldChg>
      <pc:sldChg chg="addSp delSp modSp mod modAnim">
        <pc:chgData name="Kelly Stokes" userId="3e5c5154-569e-4d81-aa91-4f91841cdfa9" providerId="ADAL" clId="{41D85759-C1D2-4290-86FA-6E370A62F551}" dt="2023-02-22T12:01:07.495" v="469"/>
        <pc:sldMkLst>
          <pc:docMk/>
          <pc:sldMk cId="274706883" sldId="1803"/>
        </pc:sldMkLst>
        <pc:spChg chg="mod">
          <ac:chgData name="Kelly Stokes" userId="3e5c5154-569e-4d81-aa91-4f91841cdfa9" providerId="ADAL" clId="{41D85759-C1D2-4290-86FA-6E370A62F551}" dt="2023-02-22T12:00:35.234" v="464" actId="20577"/>
          <ac:spMkLst>
            <pc:docMk/>
            <pc:sldMk cId="274706883" sldId="1803"/>
            <ac:spMk id="2" creationId="{52DA34BA-82FC-47C5-BCE1-BB65E08B92A1}"/>
          </ac:spMkLst>
        </pc:spChg>
        <pc:spChg chg="mod">
          <ac:chgData name="Kelly Stokes" userId="3e5c5154-569e-4d81-aa91-4f91841cdfa9" providerId="ADAL" clId="{41D85759-C1D2-4290-86FA-6E370A62F551}" dt="2023-02-22T12:00:38.511" v="465" actId="1076"/>
          <ac:spMkLst>
            <pc:docMk/>
            <pc:sldMk cId="274706883" sldId="1803"/>
            <ac:spMk id="3" creationId="{0366E0B6-702E-4814-82C6-08CA2D13F3C9}"/>
          </ac:spMkLst>
        </pc:spChg>
        <pc:picChg chg="del">
          <ac:chgData name="Kelly Stokes" userId="3e5c5154-569e-4d81-aa91-4f91841cdfa9" providerId="ADAL" clId="{41D85759-C1D2-4290-86FA-6E370A62F551}" dt="2023-02-22T12:00:39.299" v="466" actId="478"/>
          <ac:picMkLst>
            <pc:docMk/>
            <pc:sldMk cId="274706883" sldId="1803"/>
            <ac:picMk id="4" creationId="{62F82A05-51E8-5638-08CC-05DF40DAF34B}"/>
          </ac:picMkLst>
        </pc:picChg>
        <pc:picChg chg="add mod">
          <ac:chgData name="Kelly Stokes" userId="3e5c5154-569e-4d81-aa91-4f91841cdfa9" providerId="ADAL" clId="{41D85759-C1D2-4290-86FA-6E370A62F551}" dt="2023-02-22T12:01:06.567" v="468" actId="1076"/>
          <ac:picMkLst>
            <pc:docMk/>
            <pc:sldMk cId="274706883" sldId="1803"/>
            <ac:picMk id="31746" creationId="{FDE8379A-5A5A-C485-8AF2-681E0BA694D4}"/>
          </ac:picMkLst>
        </pc:picChg>
      </pc:sldChg>
      <pc:sldChg chg="addSp delSp modSp mod modAnim">
        <pc:chgData name="Kelly Stokes" userId="3e5c5154-569e-4d81-aa91-4f91841cdfa9" providerId="ADAL" clId="{41D85759-C1D2-4290-86FA-6E370A62F551}" dt="2023-02-22T12:01:39.397" v="477"/>
        <pc:sldMkLst>
          <pc:docMk/>
          <pc:sldMk cId="2805097261" sldId="1804"/>
        </pc:sldMkLst>
        <pc:spChg chg="mod">
          <ac:chgData name="Kelly Stokes" userId="3e5c5154-569e-4d81-aa91-4f91841cdfa9" providerId="ADAL" clId="{41D85759-C1D2-4290-86FA-6E370A62F551}" dt="2023-02-22T12:01:14.013" v="472" actId="20577"/>
          <ac:spMkLst>
            <pc:docMk/>
            <pc:sldMk cId="2805097261" sldId="1804"/>
            <ac:spMk id="2" creationId="{52DA34BA-82FC-47C5-BCE1-BB65E08B92A1}"/>
          </ac:spMkLst>
        </pc:spChg>
        <pc:spChg chg="mod">
          <ac:chgData name="Kelly Stokes" userId="3e5c5154-569e-4d81-aa91-4f91841cdfa9" providerId="ADAL" clId="{41D85759-C1D2-4290-86FA-6E370A62F551}" dt="2023-02-22T12:01:17.842" v="473" actId="1076"/>
          <ac:spMkLst>
            <pc:docMk/>
            <pc:sldMk cId="2805097261" sldId="1804"/>
            <ac:spMk id="3" creationId="{4BCBA2DA-E95C-434C-BE81-320E182AE5EF}"/>
          </ac:spMkLst>
        </pc:spChg>
        <pc:picChg chg="del">
          <ac:chgData name="Kelly Stokes" userId="3e5c5154-569e-4d81-aa91-4f91841cdfa9" providerId="ADAL" clId="{41D85759-C1D2-4290-86FA-6E370A62F551}" dt="2023-02-22T12:01:18.458" v="474" actId="478"/>
          <ac:picMkLst>
            <pc:docMk/>
            <pc:sldMk cId="2805097261" sldId="1804"/>
            <ac:picMk id="4" creationId="{A692B37A-4980-2258-A78D-DC6FE17376F6}"/>
          </ac:picMkLst>
        </pc:picChg>
        <pc:picChg chg="add mod">
          <ac:chgData name="Kelly Stokes" userId="3e5c5154-569e-4d81-aa91-4f91841cdfa9" providerId="ADAL" clId="{41D85759-C1D2-4290-86FA-6E370A62F551}" dt="2023-02-22T12:01:37.014" v="476" actId="1076"/>
          <ac:picMkLst>
            <pc:docMk/>
            <pc:sldMk cId="2805097261" sldId="1804"/>
            <ac:picMk id="30722" creationId="{85CC7176-DA65-70B0-E458-AF7412EDF94A}"/>
          </ac:picMkLst>
        </pc:picChg>
      </pc:sldChg>
      <pc:sldChg chg="addSp delSp modSp modAnim">
        <pc:chgData name="Kelly Stokes" userId="3e5c5154-569e-4d81-aa91-4f91841cdfa9" providerId="ADAL" clId="{41D85759-C1D2-4290-86FA-6E370A62F551}" dt="2023-02-22T12:02:22.018" v="506" actId="20577"/>
        <pc:sldMkLst>
          <pc:docMk/>
          <pc:sldMk cId="3844976799" sldId="1805"/>
        </pc:sldMkLst>
        <pc:spChg chg="mod">
          <ac:chgData name="Kelly Stokes" userId="3e5c5154-569e-4d81-aa91-4f91841cdfa9" providerId="ADAL" clId="{41D85759-C1D2-4290-86FA-6E370A62F551}" dt="2023-02-22T12:02:06.528" v="492" actId="20577"/>
          <ac:spMkLst>
            <pc:docMk/>
            <pc:sldMk cId="3844976799" sldId="1805"/>
            <ac:spMk id="2" creationId="{52DA34BA-82FC-47C5-BCE1-BB65E08B92A1}"/>
          </ac:spMkLst>
        </pc:spChg>
        <pc:spChg chg="mod">
          <ac:chgData name="Kelly Stokes" userId="3e5c5154-569e-4d81-aa91-4f91841cdfa9" providerId="ADAL" clId="{41D85759-C1D2-4290-86FA-6E370A62F551}" dt="2023-02-22T12:02:22.018" v="506" actId="20577"/>
          <ac:spMkLst>
            <pc:docMk/>
            <pc:sldMk cId="3844976799" sldId="1805"/>
            <ac:spMk id="10" creationId="{003D53EA-1945-744E-2DD1-0312F4DE835F}"/>
          </ac:spMkLst>
        </pc:spChg>
        <pc:spChg chg="mod">
          <ac:chgData name="Kelly Stokes" userId="3e5c5154-569e-4d81-aa91-4f91841cdfa9" providerId="ADAL" clId="{41D85759-C1D2-4290-86FA-6E370A62F551}" dt="2023-02-22T12:02:17.141" v="493"/>
          <ac:spMkLst>
            <pc:docMk/>
            <pc:sldMk cId="3844976799" sldId="1805"/>
            <ac:spMk id="12" creationId="{E384BFF7-3319-CAE2-192F-C4DCBBBBFCCA}"/>
          </ac:spMkLst>
        </pc:spChg>
        <pc:picChg chg="add del mod">
          <ac:chgData name="Kelly Stokes" userId="3e5c5154-569e-4d81-aa91-4f91841cdfa9" providerId="ADAL" clId="{41D85759-C1D2-4290-86FA-6E370A62F551}" dt="2023-02-22T12:01:58.002" v="482" actId="478"/>
          <ac:picMkLst>
            <pc:docMk/>
            <pc:sldMk cId="3844976799" sldId="1805"/>
            <ac:picMk id="3" creationId="{204118FC-83AE-F3FE-F38B-29539B873B31}"/>
          </ac:picMkLst>
        </pc:picChg>
        <pc:picChg chg="del">
          <ac:chgData name="Kelly Stokes" userId="3e5c5154-569e-4d81-aa91-4f91841cdfa9" providerId="ADAL" clId="{41D85759-C1D2-4290-86FA-6E370A62F551}" dt="2023-02-22T12:01:44.616" v="478" actId="478"/>
          <ac:picMkLst>
            <pc:docMk/>
            <pc:sldMk cId="3844976799" sldId="1805"/>
            <ac:picMk id="4" creationId="{52BFAAD4-B6CA-2DE3-95D9-9C701A1F60EE}"/>
          </ac:picMkLst>
        </pc:picChg>
        <pc:picChg chg="add mod">
          <ac:chgData name="Kelly Stokes" userId="3e5c5154-569e-4d81-aa91-4f91841cdfa9" providerId="ADAL" clId="{41D85759-C1D2-4290-86FA-6E370A62F551}" dt="2023-02-22T12:01:58.505" v="483"/>
          <ac:picMkLst>
            <pc:docMk/>
            <pc:sldMk cId="3844976799" sldId="1805"/>
            <ac:picMk id="5" creationId="{2497E83E-55C3-68DA-D5B1-3A0B01FAAFBA}"/>
          </ac:picMkLst>
        </pc:picChg>
      </pc:sldChg>
      <pc:sldChg chg="addSp delSp modSp modAnim">
        <pc:chgData name="Kelly Stokes" userId="3e5c5154-569e-4d81-aa91-4f91841cdfa9" providerId="ADAL" clId="{41D85759-C1D2-4290-86FA-6E370A62F551}" dt="2023-02-22T12:02:44.909" v="514"/>
        <pc:sldMkLst>
          <pc:docMk/>
          <pc:sldMk cId="1856209805" sldId="1806"/>
        </pc:sldMkLst>
        <pc:spChg chg="mod">
          <ac:chgData name="Kelly Stokes" userId="3e5c5154-569e-4d81-aa91-4f91841cdfa9" providerId="ADAL" clId="{41D85759-C1D2-4290-86FA-6E370A62F551}" dt="2023-02-22T12:02:34.216" v="513" actId="20577"/>
          <ac:spMkLst>
            <pc:docMk/>
            <pc:sldMk cId="1856209805" sldId="1806"/>
            <ac:spMk id="2" creationId="{52DA34BA-82FC-47C5-BCE1-BB65E08B92A1}"/>
          </ac:spMkLst>
        </pc:spChg>
        <pc:spChg chg="mod">
          <ac:chgData name="Kelly Stokes" userId="3e5c5154-569e-4d81-aa91-4f91841cdfa9" providerId="ADAL" clId="{41D85759-C1D2-4290-86FA-6E370A62F551}" dt="2023-02-22T12:02:44.909" v="514"/>
          <ac:spMkLst>
            <pc:docMk/>
            <pc:sldMk cId="1856209805" sldId="1806"/>
            <ac:spMk id="12" creationId="{E384BFF7-3319-CAE2-192F-C4DCBBBBFCCA}"/>
          </ac:spMkLst>
        </pc:spChg>
        <pc:picChg chg="del">
          <ac:chgData name="Kelly Stokes" userId="3e5c5154-569e-4d81-aa91-4f91841cdfa9" providerId="ADAL" clId="{41D85759-C1D2-4290-86FA-6E370A62F551}" dt="2023-02-22T12:02:28.794" v="507" actId="478"/>
          <ac:picMkLst>
            <pc:docMk/>
            <pc:sldMk cId="1856209805" sldId="1806"/>
            <ac:picMk id="3" creationId="{CB7A3A02-DF16-C8F0-C78E-0AACF82AB670}"/>
          </ac:picMkLst>
        </pc:picChg>
        <pc:picChg chg="add mod">
          <ac:chgData name="Kelly Stokes" userId="3e5c5154-569e-4d81-aa91-4f91841cdfa9" providerId="ADAL" clId="{41D85759-C1D2-4290-86FA-6E370A62F551}" dt="2023-02-22T12:02:29.145" v="508"/>
          <ac:picMkLst>
            <pc:docMk/>
            <pc:sldMk cId="1856209805" sldId="1806"/>
            <ac:picMk id="4" creationId="{FC591736-8D83-4D29-09B5-0B56E444959D}"/>
          </ac:picMkLst>
        </pc:picChg>
      </pc:sldChg>
      <pc:sldChg chg="addSp delSp modSp modAnim">
        <pc:chgData name="Kelly Stokes" userId="3e5c5154-569e-4d81-aa91-4f91841cdfa9" providerId="ADAL" clId="{41D85759-C1D2-4290-86FA-6E370A62F551}" dt="2023-02-22T12:03:07.992" v="525"/>
        <pc:sldMkLst>
          <pc:docMk/>
          <pc:sldMk cId="907375258" sldId="1807"/>
        </pc:sldMkLst>
        <pc:spChg chg="mod">
          <ac:chgData name="Kelly Stokes" userId="3e5c5154-569e-4d81-aa91-4f91841cdfa9" providerId="ADAL" clId="{41D85759-C1D2-4290-86FA-6E370A62F551}" dt="2023-02-22T12:02:56.553" v="524" actId="20577"/>
          <ac:spMkLst>
            <pc:docMk/>
            <pc:sldMk cId="907375258" sldId="1807"/>
            <ac:spMk id="2" creationId="{52DA34BA-82FC-47C5-BCE1-BB65E08B92A1}"/>
          </ac:spMkLst>
        </pc:spChg>
        <pc:spChg chg="mod">
          <ac:chgData name="Kelly Stokes" userId="3e5c5154-569e-4d81-aa91-4f91841cdfa9" providerId="ADAL" clId="{41D85759-C1D2-4290-86FA-6E370A62F551}" dt="2023-02-22T12:03:07.992" v="525"/>
          <ac:spMkLst>
            <pc:docMk/>
            <pc:sldMk cId="907375258" sldId="1807"/>
            <ac:spMk id="12" creationId="{E384BFF7-3319-CAE2-192F-C4DCBBBBFCCA}"/>
          </ac:spMkLst>
        </pc:spChg>
        <pc:picChg chg="add mod">
          <ac:chgData name="Kelly Stokes" userId="3e5c5154-569e-4d81-aa91-4f91841cdfa9" providerId="ADAL" clId="{41D85759-C1D2-4290-86FA-6E370A62F551}" dt="2023-02-22T12:02:50.410" v="516"/>
          <ac:picMkLst>
            <pc:docMk/>
            <pc:sldMk cId="907375258" sldId="1807"/>
            <ac:picMk id="3" creationId="{75C9A19D-7DED-FB74-DAE6-CF361FCBEDE1}"/>
          </ac:picMkLst>
        </pc:picChg>
        <pc:picChg chg="del">
          <ac:chgData name="Kelly Stokes" userId="3e5c5154-569e-4d81-aa91-4f91841cdfa9" providerId="ADAL" clId="{41D85759-C1D2-4290-86FA-6E370A62F551}" dt="2023-02-22T12:02:50.068" v="515" actId="478"/>
          <ac:picMkLst>
            <pc:docMk/>
            <pc:sldMk cId="907375258" sldId="1807"/>
            <ac:picMk id="4" creationId="{827BEAEE-B666-0607-9EBD-8F5655717F3E}"/>
          </ac:picMkLst>
        </pc:picChg>
      </pc:sldChg>
      <pc:sldChg chg="modSp mod">
        <pc:chgData name="Kelly Stokes" userId="3e5c5154-569e-4d81-aa91-4f91841cdfa9" providerId="ADAL" clId="{41D85759-C1D2-4290-86FA-6E370A62F551}" dt="2023-02-22T12:03:37.490" v="531" actId="27636"/>
        <pc:sldMkLst>
          <pc:docMk/>
          <pc:sldMk cId="2978181098" sldId="1808"/>
        </pc:sldMkLst>
        <pc:spChg chg="mod">
          <ac:chgData name="Kelly Stokes" userId="3e5c5154-569e-4d81-aa91-4f91841cdfa9" providerId="ADAL" clId="{41D85759-C1D2-4290-86FA-6E370A62F551}" dt="2023-02-22T12:03:28.468" v="526"/>
          <ac:spMkLst>
            <pc:docMk/>
            <pc:sldMk cId="2978181098" sldId="1808"/>
            <ac:spMk id="2" creationId="{52DA34BA-82FC-47C5-BCE1-BB65E08B92A1}"/>
          </ac:spMkLst>
        </pc:spChg>
        <pc:spChg chg="mod">
          <ac:chgData name="Kelly Stokes" userId="3e5c5154-569e-4d81-aa91-4f91841cdfa9" providerId="ADAL" clId="{41D85759-C1D2-4290-86FA-6E370A62F551}" dt="2023-02-22T12:03:37.490" v="531" actId="27636"/>
          <ac:spMkLst>
            <pc:docMk/>
            <pc:sldMk cId="2978181098" sldId="1808"/>
            <ac:spMk id="3" creationId="{847A1AC9-9EC9-E1AA-348D-958CE44F2772}"/>
          </ac:spMkLst>
        </pc:spChg>
      </pc:sldChg>
      <pc:sldChg chg="modSp mod">
        <pc:chgData name="Kelly Stokes" userId="3e5c5154-569e-4d81-aa91-4f91841cdfa9" providerId="ADAL" clId="{41D85759-C1D2-4290-86FA-6E370A62F551}" dt="2023-02-22T12:03:59.517" v="540" actId="27636"/>
        <pc:sldMkLst>
          <pc:docMk/>
          <pc:sldMk cId="1953480834" sldId="1809"/>
        </pc:sldMkLst>
        <pc:spChg chg="mod">
          <ac:chgData name="Kelly Stokes" userId="3e5c5154-569e-4d81-aa91-4f91841cdfa9" providerId="ADAL" clId="{41D85759-C1D2-4290-86FA-6E370A62F551}" dt="2023-02-22T12:03:49.357" v="532"/>
          <ac:spMkLst>
            <pc:docMk/>
            <pc:sldMk cId="1953480834" sldId="1809"/>
            <ac:spMk id="2" creationId="{52DA34BA-82FC-47C5-BCE1-BB65E08B92A1}"/>
          </ac:spMkLst>
        </pc:spChg>
        <pc:spChg chg="mod">
          <ac:chgData name="Kelly Stokes" userId="3e5c5154-569e-4d81-aa91-4f91841cdfa9" providerId="ADAL" clId="{41D85759-C1D2-4290-86FA-6E370A62F551}" dt="2023-02-22T12:03:59.517" v="540" actId="27636"/>
          <ac:spMkLst>
            <pc:docMk/>
            <pc:sldMk cId="1953480834" sldId="1809"/>
            <ac:spMk id="3" creationId="{847A1AC9-9EC9-E1AA-348D-958CE44F2772}"/>
          </ac:spMkLst>
        </pc:spChg>
      </pc:sldChg>
      <pc:sldChg chg="modSp mod">
        <pc:chgData name="Kelly Stokes" userId="3e5c5154-569e-4d81-aa91-4f91841cdfa9" providerId="ADAL" clId="{41D85759-C1D2-4290-86FA-6E370A62F551}" dt="2023-02-22T12:04:19.314" v="544" actId="27636"/>
        <pc:sldMkLst>
          <pc:docMk/>
          <pc:sldMk cId="2555936233" sldId="1810"/>
        </pc:sldMkLst>
        <pc:spChg chg="mod">
          <ac:chgData name="Kelly Stokes" userId="3e5c5154-569e-4d81-aa91-4f91841cdfa9" providerId="ADAL" clId="{41D85759-C1D2-4290-86FA-6E370A62F551}" dt="2023-02-22T12:04:12.126" v="541"/>
          <ac:spMkLst>
            <pc:docMk/>
            <pc:sldMk cId="2555936233" sldId="1810"/>
            <ac:spMk id="2" creationId="{52DA34BA-82FC-47C5-BCE1-BB65E08B92A1}"/>
          </ac:spMkLst>
        </pc:spChg>
        <pc:spChg chg="mod">
          <ac:chgData name="Kelly Stokes" userId="3e5c5154-569e-4d81-aa91-4f91841cdfa9" providerId="ADAL" clId="{41D85759-C1D2-4290-86FA-6E370A62F551}" dt="2023-02-22T12:04:19.314" v="544" actId="27636"/>
          <ac:spMkLst>
            <pc:docMk/>
            <pc:sldMk cId="2555936233" sldId="1810"/>
            <ac:spMk id="3" creationId="{847A1AC9-9EC9-E1AA-348D-958CE44F2772}"/>
          </ac:spMkLst>
        </pc:spChg>
      </pc:sldChg>
      <pc:sldChg chg="modNotesTx">
        <pc:chgData name="Kelly Stokes" userId="3e5c5154-569e-4d81-aa91-4f91841cdfa9" providerId="ADAL" clId="{41D85759-C1D2-4290-86FA-6E370A62F551}" dt="2023-02-22T12:04:42.491" v="545"/>
        <pc:sldMkLst>
          <pc:docMk/>
          <pc:sldMk cId="2703444911" sldId="1820"/>
        </pc:sldMkLst>
      </pc:sldChg>
      <pc:sldChg chg="modSp mod">
        <pc:chgData name="Kelly Stokes" userId="3e5c5154-569e-4d81-aa91-4f91841cdfa9" providerId="ADAL" clId="{41D85759-C1D2-4290-86FA-6E370A62F551}" dt="2023-02-22T12:04:46.063" v="546"/>
        <pc:sldMkLst>
          <pc:docMk/>
          <pc:sldMk cId="3325547575" sldId="1821"/>
        </pc:sldMkLst>
        <pc:spChg chg="mod">
          <ac:chgData name="Kelly Stokes" userId="3e5c5154-569e-4d81-aa91-4f91841cdfa9" providerId="ADAL" clId="{41D85759-C1D2-4290-86FA-6E370A62F551}" dt="2023-02-22T12:04:46.063" v="546"/>
          <ac:spMkLst>
            <pc:docMk/>
            <pc:sldMk cId="3325547575" sldId="1821"/>
            <ac:spMk id="2" creationId="{77E26784-A357-92CE-B6B1-8F248D3D6650}"/>
          </ac:spMkLst>
        </pc:spChg>
      </pc:sldChg>
      <pc:sldChg chg="del">
        <pc:chgData name="Kelly Stokes" userId="3e5c5154-569e-4d81-aa91-4f91841cdfa9" providerId="ADAL" clId="{41D85759-C1D2-4290-86FA-6E370A62F551}" dt="2023-02-22T12:04:58.562" v="547" actId="2696"/>
        <pc:sldMkLst>
          <pc:docMk/>
          <pc:sldMk cId="363415231" sldId="1832"/>
        </pc:sldMkLst>
      </pc:sldChg>
      <pc:sldChg chg="del">
        <pc:chgData name="Kelly Stokes" userId="3e5c5154-569e-4d81-aa91-4f91841cdfa9" providerId="ADAL" clId="{41D85759-C1D2-4290-86FA-6E370A62F551}" dt="2023-02-22T12:04:58.562" v="547" actId="2696"/>
        <pc:sldMkLst>
          <pc:docMk/>
          <pc:sldMk cId="2424630675" sldId="1833"/>
        </pc:sldMkLst>
      </pc:sldChg>
      <pc:sldChg chg="del">
        <pc:chgData name="Kelly Stokes" userId="3e5c5154-569e-4d81-aa91-4f91841cdfa9" providerId="ADAL" clId="{41D85759-C1D2-4290-86FA-6E370A62F551}" dt="2023-02-22T12:04:58.562" v="547" actId="2696"/>
        <pc:sldMkLst>
          <pc:docMk/>
          <pc:sldMk cId="3854209362" sldId="1834"/>
        </pc:sldMkLst>
      </pc:sldChg>
      <pc:sldChg chg="del">
        <pc:chgData name="Kelly Stokes" userId="3e5c5154-569e-4d81-aa91-4f91841cdfa9" providerId="ADAL" clId="{41D85759-C1D2-4290-86FA-6E370A62F551}" dt="2023-02-22T12:04:58.562" v="547" actId="2696"/>
        <pc:sldMkLst>
          <pc:docMk/>
          <pc:sldMk cId="2285893175" sldId="1835"/>
        </pc:sldMkLst>
      </pc:sldChg>
      <pc:sldChg chg="addSp delSp modSp mod modAnim">
        <pc:chgData name="Kelly Stokes" userId="3e5c5154-569e-4d81-aa91-4f91841cdfa9" providerId="ADAL" clId="{41D85759-C1D2-4290-86FA-6E370A62F551}" dt="2023-02-22T12:05:51.286" v="557"/>
        <pc:sldMkLst>
          <pc:docMk/>
          <pc:sldMk cId="381571856" sldId="1840"/>
        </pc:sldMkLst>
        <pc:spChg chg="mod">
          <ac:chgData name="Kelly Stokes" userId="3e5c5154-569e-4d81-aa91-4f91841cdfa9" providerId="ADAL" clId="{41D85759-C1D2-4290-86FA-6E370A62F551}" dt="2023-02-22T12:05:23.052" v="552" actId="20577"/>
          <ac:spMkLst>
            <pc:docMk/>
            <pc:sldMk cId="381571856" sldId="1840"/>
            <ac:spMk id="2" creationId="{52DA34BA-82FC-47C5-BCE1-BB65E08B92A1}"/>
          </ac:spMkLst>
        </pc:spChg>
        <pc:spChg chg="mod">
          <ac:chgData name="Kelly Stokes" userId="3e5c5154-569e-4d81-aa91-4f91841cdfa9" providerId="ADAL" clId="{41D85759-C1D2-4290-86FA-6E370A62F551}" dt="2023-02-22T12:05:27.358" v="553" actId="1076"/>
          <ac:spMkLst>
            <pc:docMk/>
            <pc:sldMk cId="381571856" sldId="1840"/>
            <ac:spMk id="3" creationId="{13BB5EC0-7A96-4D29-A835-6FAE896C31A4}"/>
          </ac:spMkLst>
        </pc:spChg>
        <pc:picChg chg="del">
          <ac:chgData name="Kelly Stokes" userId="3e5c5154-569e-4d81-aa91-4f91841cdfa9" providerId="ADAL" clId="{41D85759-C1D2-4290-86FA-6E370A62F551}" dt="2023-02-22T12:05:28.024" v="554" actId="478"/>
          <ac:picMkLst>
            <pc:docMk/>
            <pc:sldMk cId="381571856" sldId="1840"/>
            <ac:picMk id="4" creationId="{8BA16028-03A8-AAA3-E41A-69964E1E5F0D}"/>
          </ac:picMkLst>
        </pc:picChg>
        <pc:picChg chg="add mod">
          <ac:chgData name="Kelly Stokes" userId="3e5c5154-569e-4d81-aa91-4f91841cdfa9" providerId="ADAL" clId="{41D85759-C1D2-4290-86FA-6E370A62F551}" dt="2023-02-22T12:05:50.500" v="556" actId="1076"/>
          <ac:picMkLst>
            <pc:docMk/>
            <pc:sldMk cId="381571856" sldId="1840"/>
            <ac:picMk id="24578" creationId="{369FFD0A-CB81-E401-2201-9757A3A006E3}"/>
          </ac:picMkLst>
        </pc:picChg>
      </pc:sldChg>
      <pc:sldChg chg="addSp delSp modSp modAnim">
        <pc:chgData name="Kelly Stokes" userId="3e5c5154-569e-4d81-aa91-4f91841cdfa9" providerId="ADAL" clId="{41D85759-C1D2-4290-86FA-6E370A62F551}" dt="2023-02-22T12:06:21.863" v="573"/>
        <pc:sldMkLst>
          <pc:docMk/>
          <pc:sldMk cId="3390882343" sldId="1841"/>
        </pc:sldMkLst>
        <pc:spChg chg="mod">
          <ac:chgData name="Kelly Stokes" userId="3e5c5154-569e-4d81-aa91-4f91841cdfa9" providerId="ADAL" clId="{41D85759-C1D2-4290-86FA-6E370A62F551}" dt="2023-02-22T12:06:02.022" v="569" actId="20577"/>
          <ac:spMkLst>
            <pc:docMk/>
            <pc:sldMk cId="3390882343" sldId="1841"/>
            <ac:spMk id="2" creationId="{52DA34BA-82FC-47C5-BCE1-BB65E08B92A1}"/>
          </ac:spMkLst>
        </pc:spChg>
        <pc:picChg chg="del">
          <ac:chgData name="Kelly Stokes" userId="3e5c5154-569e-4d81-aa91-4f91841cdfa9" providerId="ADAL" clId="{41D85759-C1D2-4290-86FA-6E370A62F551}" dt="2023-02-22T12:06:03.823" v="570" actId="478"/>
          <ac:picMkLst>
            <pc:docMk/>
            <pc:sldMk cId="3390882343" sldId="1841"/>
            <ac:picMk id="4" creationId="{62F82A05-51E8-5638-08CC-05DF40DAF34B}"/>
          </ac:picMkLst>
        </pc:picChg>
        <pc:picChg chg="add mod">
          <ac:chgData name="Kelly Stokes" userId="3e5c5154-569e-4d81-aa91-4f91841cdfa9" providerId="ADAL" clId="{41D85759-C1D2-4290-86FA-6E370A62F551}" dt="2023-02-22T12:06:21.003" v="572" actId="1076"/>
          <ac:picMkLst>
            <pc:docMk/>
            <pc:sldMk cId="3390882343" sldId="1841"/>
            <ac:picMk id="23554" creationId="{810912F5-E3DE-4B73-FFA6-A647E448F60B}"/>
          </ac:picMkLst>
        </pc:picChg>
      </pc:sldChg>
      <pc:sldChg chg="del">
        <pc:chgData name="Kelly Stokes" userId="3e5c5154-569e-4d81-aa91-4f91841cdfa9" providerId="ADAL" clId="{41D85759-C1D2-4290-86FA-6E370A62F551}" dt="2023-02-22T12:06:26.283" v="574" actId="2696"/>
        <pc:sldMkLst>
          <pc:docMk/>
          <pc:sldMk cId="1706615662" sldId="1842"/>
        </pc:sldMkLst>
      </pc:sldChg>
      <pc:sldChg chg="addSp delSp modSp mod modAnim">
        <pc:chgData name="Kelly Stokes" userId="3e5c5154-569e-4d81-aa91-4f91841cdfa9" providerId="ADAL" clId="{41D85759-C1D2-4290-86FA-6E370A62F551}" dt="2023-02-22T12:06:57.043" v="586" actId="1076"/>
        <pc:sldMkLst>
          <pc:docMk/>
          <pc:sldMk cId="2406409788" sldId="1843"/>
        </pc:sldMkLst>
        <pc:spChg chg="mod">
          <ac:chgData name="Kelly Stokes" userId="3e5c5154-569e-4d81-aa91-4f91841cdfa9" providerId="ADAL" clId="{41D85759-C1D2-4290-86FA-6E370A62F551}" dt="2023-02-22T12:06:36.804" v="583" actId="20577"/>
          <ac:spMkLst>
            <pc:docMk/>
            <pc:sldMk cId="2406409788" sldId="1843"/>
            <ac:spMk id="2" creationId="{52DA34BA-82FC-47C5-BCE1-BB65E08B92A1}"/>
          </ac:spMkLst>
        </pc:spChg>
        <pc:spChg chg="mod">
          <ac:chgData name="Kelly Stokes" userId="3e5c5154-569e-4d81-aa91-4f91841cdfa9" providerId="ADAL" clId="{41D85759-C1D2-4290-86FA-6E370A62F551}" dt="2023-02-22T12:06:57.043" v="586" actId="1076"/>
          <ac:spMkLst>
            <pc:docMk/>
            <pc:sldMk cId="2406409788" sldId="1843"/>
            <ac:spMk id="10" creationId="{003D53EA-1945-744E-2DD1-0312F4DE835F}"/>
          </ac:spMkLst>
        </pc:spChg>
        <pc:spChg chg="mod">
          <ac:chgData name="Kelly Stokes" userId="3e5c5154-569e-4d81-aa91-4f91841cdfa9" providerId="ADAL" clId="{41D85759-C1D2-4290-86FA-6E370A62F551}" dt="2023-02-22T12:06:53.649" v="585" actId="1076"/>
          <ac:spMkLst>
            <pc:docMk/>
            <pc:sldMk cId="2406409788" sldId="1843"/>
            <ac:spMk id="12" creationId="{E384BFF7-3319-CAE2-192F-C4DCBBBBFCCA}"/>
          </ac:spMkLst>
        </pc:spChg>
        <pc:picChg chg="add mod">
          <ac:chgData name="Kelly Stokes" userId="3e5c5154-569e-4d81-aa91-4f91841cdfa9" providerId="ADAL" clId="{41D85759-C1D2-4290-86FA-6E370A62F551}" dt="2023-02-22T12:06:31.668" v="576"/>
          <ac:picMkLst>
            <pc:docMk/>
            <pc:sldMk cId="2406409788" sldId="1843"/>
            <ac:picMk id="3" creationId="{DD09DCB8-F2E4-1FCB-B739-05D7925461D7}"/>
          </ac:picMkLst>
        </pc:picChg>
        <pc:picChg chg="del">
          <ac:chgData name="Kelly Stokes" userId="3e5c5154-569e-4d81-aa91-4f91841cdfa9" providerId="ADAL" clId="{41D85759-C1D2-4290-86FA-6E370A62F551}" dt="2023-02-22T12:06:31.266" v="575" actId="478"/>
          <ac:picMkLst>
            <pc:docMk/>
            <pc:sldMk cId="2406409788" sldId="1843"/>
            <ac:picMk id="4" creationId="{52BFAAD4-B6CA-2DE3-95D9-9C701A1F60EE}"/>
          </ac:picMkLst>
        </pc:picChg>
      </pc:sldChg>
      <pc:sldChg chg="addSp delSp modSp mod modAnim">
        <pc:chgData name="Kelly Stokes" userId="3e5c5154-569e-4d81-aa91-4f91841cdfa9" providerId="ADAL" clId="{41D85759-C1D2-4290-86FA-6E370A62F551}" dt="2023-02-22T12:07:28.606" v="602" actId="1076"/>
        <pc:sldMkLst>
          <pc:docMk/>
          <pc:sldMk cId="2154318406" sldId="1844"/>
        </pc:sldMkLst>
        <pc:spChg chg="mod">
          <ac:chgData name="Kelly Stokes" userId="3e5c5154-569e-4d81-aa91-4f91841cdfa9" providerId="ADAL" clId="{41D85759-C1D2-4290-86FA-6E370A62F551}" dt="2023-02-22T12:07:09.648" v="598" actId="20577"/>
          <ac:spMkLst>
            <pc:docMk/>
            <pc:sldMk cId="2154318406" sldId="1844"/>
            <ac:spMk id="2" creationId="{52DA34BA-82FC-47C5-BCE1-BB65E08B92A1}"/>
          </ac:spMkLst>
        </pc:spChg>
        <pc:spChg chg="mod">
          <ac:chgData name="Kelly Stokes" userId="3e5c5154-569e-4d81-aa91-4f91841cdfa9" providerId="ADAL" clId="{41D85759-C1D2-4290-86FA-6E370A62F551}" dt="2023-02-22T12:07:26.299" v="601" actId="1076"/>
          <ac:spMkLst>
            <pc:docMk/>
            <pc:sldMk cId="2154318406" sldId="1844"/>
            <ac:spMk id="10" creationId="{003D53EA-1945-744E-2DD1-0312F4DE835F}"/>
          </ac:spMkLst>
        </pc:spChg>
        <pc:spChg chg="mod">
          <ac:chgData name="Kelly Stokes" userId="3e5c5154-569e-4d81-aa91-4f91841cdfa9" providerId="ADAL" clId="{41D85759-C1D2-4290-86FA-6E370A62F551}" dt="2023-02-22T12:07:28.606" v="602" actId="1076"/>
          <ac:spMkLst>
            <pc:docMk/>
            <pc:sldMk cId="2154318406" sldId="1844"/>
            <ac:spMk id="12" creationId="{E384BFF7-3319-CAE2-192F-C4DCBBBBFCCA}"/>
          </ac:spMkLst>
        </pc:spChg>
        <pc:picChg chg="del">
          <ac:chgData name="Kelly Stokes" userId="3e5c5154-569e-4d81-aa91-4f91841cdfa9" providerId="ADAL" clId="{41D85759-C1D2-4290-86FA-6E370A62F551}" dt="2023-02-22T12:07:02.592" v="587" actId="478"/>
          <ac:picMkLst>
            <pc:docMk/>
            <pc:sldMk cId="2154318406" sldId="1844"/>
            <ac:picMk id="3" creationId="{CB7A3A02-DF16-C8F0-C78E-0AACF82AB670}"/>
          </ac:picMkLst>
        </pc:picChg>
        <pc:picChg chg="add mod">
          <ac:chgData name="Kelly Stokes" userId="3e5c5154-569e-4d81-aa91-4f91841cdfa9" providerId="ADAL" clId="{41D85759-C1D2-4290-86FA-6E370A62F551}" dt="2023-02-22T12:07:02.978" v="588"/>
          <ac:picMkLst>
            <pc:docMk/>
            <pc:sldMk cId="2154318406" sldId="1844"/>
            <ac:picMk id="4" creationId="{088989FC-BF7A-362A-CBB6-75B4120FADC4}"/>
          </ac:picMkLst>
        </pc:picChg>
      </pc:sldChg>
      <pc:sldChg chg="del">
        <pc:chgData name="Kelly Stokes" userId="3e5c5154-569e-4d81-aa91-4f91841cdfa9" providerId="ADAL" clId="{41D85759-C1D2-4290-86FA-6E370A62F551}" dt="2023-02-22T12:07:31.037" v="603" actId="2696"/>
        <pc:sldMkLst>
          <pc:docMk/>
          <pc:sldMk cId="546124928" sldId="1845"/>
        </pc:sldMkLst>
      </pc:sldChg>
      <pc:sldChg chg="modSp mod">
        <pc:chgData name="Kelly Stokes" userId="3e5c5154-569e-4d81-aa91-4f91841cdfa9" providerId="ADAL" clId="{41D85759-C1D2-4290-86FA-6E370A62F551}" dt="2023-02-22T12:07:52.319" v="609" actId="27636"/>
        <pc:sldMkLst>
          <pc:docMk/>
          <pc:sldMk cId="2711110640" sldId="1846"/>
        </pc:sldMkLst>
        <pc:spChg chg="mod">
          <ac:chgData name="Kelly Stokes" userId="3e5c5154-569e-4d81-aa91-4f91841cdfa9" providerId="ADAL" clId="{41D85759-C1D2-4290-86FA-6E370A62F551}" dt="2023-02-22T12:07:42.712" v="604"/>
          <ac:spMkLst>
            <pc:docMk/>
            <pc:sldMk cId="2711110640" sldId="1846"/>
            <ac:spMk id="2" creationId="{52DA34BA-82FC-47C5-BCE1-BB65E08B92A1}"/>
          </ac:spMkLst>
        </pc:spChg>
        <pc:spChg chg="mod">
          <ac:chgData name="Kelly Stokes" userId="3e5c5154-569e-4d81-aa91-4f91841cdfa9" providerId="ADAL" clId="{41D85759-C1D2-4290-86FA-6E370A62F551}" dt="2023-02-22T12:07:52.319" v="609" actId="27636"/>
          <ac:spMkLst>
            <pc:docMk/>
            <pc:sldMk cId="2711110640" sldId="1846"/>
            <ac:spMk id="3" creationId="{847A1AC9-9EC9-E1AA-348D-958CE44F2772}"/>
          </ac:spMkLst>
        </pc:spChg>
      </pc:sldChg>
      <pc:sldChg chg="modSp mod">
        <pc:chgData name="Kelly Stokes" userId="3e5c5154-569e-4d81-aa91-4f91841cdfa9" providerId="ADAL" clId="{41D85759-C1D2-4290-86FA-6E370A62F551}" dt="2023-02-22T12:08:12.845" v="614" actId="20577"/>
        <pc:sldMkLst>
          <pc:docMk/>
          <pc:sldMk cId="2490959952" sldId="1847"/>
        </pc:sldMkLst>
        <pc:spChg chg="mod">
          <ac:chgData name="Kelly Stokes" userId="3e5c5154-569e-4d81-aa91-4f91841cdfa9" providerId="ADAL" clId="{41D85759-C1D2-4290-86FA-6E370A62F551}" dt="2023-02-22T12:08:03.304" v="610"/>
          <ac:spMkLst>
            <pc:docMk/>
            <pc:sldMk cId="2490959952" sldId="1847"/>
            <ac:spMk id="2" creationId="{52DA34BA-82FC-47C5-BCE1-BB65E08B92A1}"/>
          </ac:spMkLst>
        </pc:spChg>
        <pc:spChg chg="mod">
          <ac:chgData name="Kelly Stokes" userId="3e5c5154-569e-4d81-aa91-4f91841cdfa9" providerId="ADAL" clId="{41D85759-C1D2-4290-86FA-6E370A62F551}" dt="2023-02-22T12:08:12.845" v="614" actId="20577"/>
          <ac:spMkLst>
            <pc:docMk/>
            <pc:sldMk cId="2490959952" sldId="1847"/>
            <ac:spMk id="3" creationId="{847A1AC9-9EC9-E1AA-348D-958CE44F2772}"/>
          </ac:spMkLst>
        </pc:spChg>
      </pc:sldChg>
      <pc:sldChg chg="del">
        <pc:chgData name="Kelly Stokes" userId="3e5c5154-569e-4d81-aa91-4f91841cdfa9" providerId="ADAL" clId="{41D85759-C1D2-4290-86FA-6E370A62F551}" dt="2023-02-22T12:08:15.905" v="615" actId="2696"/>
        <pc:sldMkLst>
          <pc:docMk/>
          <pc:sldMk cId="2901876805" sldId="1848"/>
        </pc:sldMkLst>
      </pc:sldChg>
      <pc:sldChg chg="modNotesTx">
        <pc:chgData name="Kelly Stokes" userId="3e5c5154-569e-4d81-aa91-4f91841cdfa9" providerId="ADAL" clId="{41D85759-C1D2-4290-86FA-6E370A62F551}" dt="2023-02-22T12:08:44.813" v="616"/>
        <pc:sldMkLst>
          <pc:docMk/>
          <pc:sldMk cId="2619405156" sldId="1858"/>
        </pc:sldMkLst>
      </pc:sldChg>
      <pc:sldChg chg="modSp mod">
        <pc:chgData name="Kelly Stokes" userId="3e5c5154-569e-4d81-aa91-4f91841cdfa9" providerId="ADAL" clId="{41D85759-C1D2-4290-86FA-6E370A62F551}" dt="2023-02-22T12:08:48.115" v="617"/>
        <pc:sldMkLst>
          <pc:docMk/>
          <pc:sldMk cId="693408847" sldId="1859"/>
        </pc:sldMkLst>
        <pc:spChg chg="mod">
          <ac:chgData name="Kelly Stokes" userId="3e5c5154-569e-4d81-aa91-4f91841cdfa9" providerId="ADAL" clId="{41D85759-C1D2-4290-86FA-6E370A62F551}" dt="2023-02-22T12:08:48.115" v="617"/>
          <ac:spMkLst>
            <pc:docMk/>
            <pc:sldMk cId="693408847" sldId="1859"/>
            <ac:spMk id="2" creationId="{77E26784-A357-92CE-B6B1-8F248D3D6650}"/>
          </ac:spMkLst>
        </pc:spChg>
      </pc:sldChg>
      <pc:sldChg chg="del">
        <pc:chgData name="Kelly Stokes" userId="3e5c5154-569e-4d81-aa91-4f91841cdfa9" providerId="ADAL" clId="{41D85759-C1D2-4290-86FA-6E370A62F551}" dt="2023-02-22T12:09:10.628" v="618" actId="2696"/>
        <pc:sldMkLst>
          <pc:docMk/>
          <pc:sldMk cId="1029135941" sldId="1870"/>
        </pc:sldMkLst>
      </pc:sldChg>
      <pc:sldChg chg="del">
        <pc:chgData name="Kelly Stokes" userId="3e5c5154-569e-4d81-aa91-4f91841cdfa9" providerId="ADAL" clId="{41D85759-C1D2-4290-86FA-6E370A62F551}" dt="2023-02-22T12:09:10.628" v="618" actId="2696"/>
        <pc:sldMkLst>
          <pc:docMk/>
          <pc:sldMk cId="2058481168" sldId="1871"/>
        </pc:sldMkLst>
      </pc:sldChg>
      <pc:sldChg chg="del">
        <pc:chgData name="Kelly Stokes" userId="3e5c5154-569e-4d81-aa91-4f91841cdfa9" providerId="ADAL" clId="{41D85759-C1D2-4290-86FA-6E370A62F551}" dt="2023-02-22T12:09:10.628" v="618" actId="2696"/>
        <pc:sldMkLst>
          <pc:docMk/>
          <pc:sldMk cId="2549245683" sldId="1872"/>
        </pc:sldMkLst>
      </pc:sldChg>
      <pc:sldChg chg="del">
        <pc:chgData name="Kelly Stokes" userId="3e5c5154-569e-4d81-aa91-4f91841cdfa9" providerId="ADAL" clId="{41D85759-C1D2-4290-86FA-6E370A62F551}" dt="2023-02-22T12:09:10.628" v="618" actId="2696"/>
        <pc:sldMkLst>
          <pc:docMk/>
          <pc:sldMk cId="168000028" sldId="1873"/>
        </pc:sldMkLst>
      </pc:sldChg>
      <pc:sldChg chg="addSp delSp modSp mod modAnim">
        <pc:chgData name="Kelly Stokes" userId="3e5c5154-569e-4d81-aa91-4f91841cdfa9" providerId="ADAL" clId="{41D85759-C1D2-4290-86FA-6E370A62F551}" dt="2023-02-22T12:09:58.985" v="632"/>
        <pc:sldMkLst>
          <pc:docMk/>
          <pc:sldMk cId="2459379212" sldId="1878"/>
        </pc:sldMkLst>
        <pc:spChg chg="mod">
          <ac:chgData name="Kelly Stokes" userId="3e5c5154-569e-4d81-aa91-4f91841cdfa9" providerId="ADAL" clId="{41D85759-C1D2-4290-86FA-6E370A62F551}" dt="2023-02-22T12:09:36.924" v="627" actId="20577"/>
          <ac:spMkLst>
            <pc:docMk/>
            <pc:sldMk cId="2459379212" sldId="1878"/>
            <ac:spMk id="2" creationId="{52DA34BA-82FC-47C5-BCE1-BB65E08B92A1}"/>
          </ac:spMkLst>
        </pc:spChg>
        <pc:spChg chg="mod">
          <ac:chgData name="Kelly Stokes" userId="3e5c5154-569e-4d81-aa91-4f91841cdfa9" providerId="ADAL" clId="{41D85759-C1D2-4290-86FA-6E370A62F551}" dt="2023-02-22T12:09:40.109" v="628" actId="1076"/>
          <ac:spMkLst>
            <pc:docMk/>
            <pc:sldMk cId="2459379212" sldId="1878"/>
            <ac:spMk id="3" creationId="{13BB5EC0-7A96-4D29-A835-6FAE896C31A4}"/>
          </ac:spMkLst>
        </pc:spChg>
        <pc:picChg chg="del">
          <ac:chgData name="Kelly Stokes" userId="3e5c5154-569e-4d81-aa91-4f91841cdfa9" providerId="ADAL" clId="{41D85759-C1D2-4290-86FA-6E370A62F551}" dt="2023-02-22T12:09:44.229" v="629" actId="478"/>
          <ac:picMkLst>
            <pc:docMk/>
            <pc:sldMk cId="2459379212" sldId="1878"/>
            <ac:picMk id="4" creationId="{8BA16028-03A8-AAA3-E41A-69964E1E5F0D}"/>
          </ac:picMkLst>
        </pc:picChg>
        <pc:picChg chg="add mod">
          <ac:chgData name="Kelly Stokes" userId="3e5c5154-569e-4d81-aa91-4f91841cdfa9" providerId="ADAL" clId="{41D85759-C1D2-4290-86FA-6E370A62F551}" dt="2023-02-22T12:09:58.149" v="631" actId="1076"/>
          <ac:picMkLst>
            <pc:docMk/>
            <pc:sldMk cId="2459379212" sldId="1878"/>
            <ac:picMk id="16386" creationId="{D8EEF5B2-ED64-1E2B-47D1-FE49D2904711}"/>
          </ac:picMkLst>
        </pc:picChg>
      </pc:sldChg>
      <pc:sldChg chg="addSp delSp modSp mod modAnim">
        <pc:chgData name="Kelly Stokes" userId="3e5c5154-569e-4d81-aa91-4f91841cdfa9" providerId="ADAL" clId="{41D85759-C1D2-4290-86FA-6E370A62F551}" dt="2023-02-22T12:10:59.363" v="648"/>
        <pc:sldMkLst>
          <pc:docMk/>
          <pc:sldMk cId="4148634574" sldId="1879"/>
        </pc:sldMkLst>
        <pc:spChg chg="mod">
          <ac:chgData name="Kelly Stokes" userId="3e5c5154-569e-4d81-aa91-4f91841cdfa9" providerId="ADAL" clId="{41D85759-C1D2-4290-86FA-6E370A62F551}" dt="2023-02-22T12:10:08.445" v="642" actId="20577"/>
          <ac:spMkLst>
            <pc:docMk/>
            <pc:sldMk cId="4148634574" sldId="1879"/>
            <ac:spMk id="2" creationId="{52DA34BA-82FC-47C5-BCE1-BB65E08B92A1}"/>
          </ac:spMkLst>
        </pc:spChg>
        <pc:spChg chg="mod">
          <ac:chgData name="Kelly Stokes" userId="3e5c5154-569e-4d81-aa91-4f91841cdfa9" providerId="ADAL" clId="{41D85759-C1D2-4290-86FA-6E370A62F551}" dt="2023-02-22T12:10:11.411" v="643" actId="1076"/>
          <ac:spMkLst>
            <pc:docMk/>
            <pc:sldMk cId="4148634574" sldId="1879"/>
            <ac:spMk id="3" creationId="{0366E0B6-702E-4814-82C6-08CA2D13F3C9}"/>
          </ac:spMkLst>
        </pc:spChg>
        <pc:picChg chg="del">
          <ac:chgData name="Kelly Stokes" userId="3e5c5154-569e-4d81-aa91-4f91841cdfa9" providerId="ADAL" clId="{41D85759-C1D2-4290-86FA-6E370A62F551}" dt="2023-02-22T12:10:12.393" v="644" actId="478"/>
          <ac:picMkLst>
            <pc:docMk/>
            <pc:sldMk cId="4148634574" sldId="1879"/>
            <ac:picMk id="4" creationId="{62F82A05-51E8-5638-08CC-05DF40DAF34B}"/>
          </ac:picMkLst>
        </pc:picChg>
        <pc:picChg chg="add mod">
          <ac:chgData name="Kelly Stokes" userId="3e5c5154-569e-4d81-aa91-4f91841cdfa9" providerId="ADAL" clId="{41D85759-C1D2-4290-86FA-6E370A62F551}" dt="2023-02-22T12:10:55.268" v="647" actId="732"/>
          <ac:picMkLst>
            <pc:docMk/>
            <pc:sldMk cId="4148634574" sldId="1879"/>
            <ac:picMk id="15362" creationId="{749165C0-189B-9BBA-82D1-B07420E6D5F3}"/>
          </ac:picMkLst>
        </pc:picChg>
      </pc:sldChg>
      <pc:sldChg chg="del">
        <pc:chgData name="Kelly Stokes" userId="3e5c5154-569e-4d81-aa91-4f91841cdfa9" providerId="ADAL" clId="{41D85759-C1D2-4290-86FA-6E370A62F551}" dt="2023-02-22T12:11:05.324" v="649" actId="2696"/>
        <pc:sldMkLst>
          <pc:docMk/>
          <pc:sldMk cId="1723552916" sldId="1880"/>
        </pc:sldMkLst>
      </pc:sldChg>
      <pc:sldChg chg="addSp delSp modSp mod modAnim">
        <pc:chgData name="Kelly Stokes" userId="3e5c5154-569e-4d81-aa91-4f91841cdfa9" providerId="ADAL" clId="{41D85759-C1D2-4290-86FA-6E370A62F551}" dt="2023-02-22T12:11:44.423" v="669" actId="1076"/>
        <pc:sldMkLst>
          <pc:docMk/>
          <pc:sldMk cId="971498403" sldId="1881"/>
        </pc:sldMkLst>
        <pc:spChg chg="mod">
          <ac:chgData name="Kelly Stokes" userId="3e5c5154-569e-4d81-aa91-4f91841cdfa9" providerId="ADAL" clId="{41D85759-C1D2-4290-86FA-6E370A62F551}" dt="2023-02-22T12:11:16.691" v="664" actId="20577"/>
          <ac:spMkLst>
            <pc:docMk/>
            <pc:sldMk cId="971498403" sldId="1881"/>
            <ac:spMk id="2" creationId="{52DA34BA-82FC-47C5-BCE1-BB65E08B92A1}"/>
          </ac:spMkLst>
        </pc:spChg>
        <pc:spChg chg="mod">
          <ac:chgData name="Kelly Stokes" userId="3e5c5154-569e-4d81-aa91-4f91841cdfa9" providerId="ADAL" clId="{41D85759-C1D2-4290-86FA-6E370A62F551}" dt="2023-02-22T12:11:41.285" v="668" actId="1076"/>
          <ac:spMkLst>
            <pc:docMk/>
            <pc:sldMk cId="971498403" sldId="1881"/>
            <ac:spMk id="10" creationId="{003D53EA-1945-744E-2DD1-0312F4DE835F}"/>
          </ac:spMkLst>
        </pc:spChg>
        <pc:spChg chg="mod">
          <ac:chgData name="Kelly Stokes" userId="3e5c5154-569e-4d81-aa91-4f91841cdfa9" providerId="ADAL" clId="{41D85759-C1D2-4290-86FA-6E370A62F551}" dt="2023-02-22T12:11:44.423" v="669" actId="1076"/>
          <ac:spMkLst>
            <pc:docMk/>
            <pc:sldMk cId="971498403" sldId="1881"/>
            <ac:spMk id="12" creationId="{E384BFF7-3319-CAE2-192F-C4DCBBBBFCCA}"/>
          </ac:spMkLst>
        </pc:spChg>
        <pc:picChg chg="add mod">
          <ac:chgData name="Kelly Stokes" userId="3e5c5154-569e-4d81-aa91-4f91841cdfa9" providerId="ADAL" clId="{41D85759-C1D2-4290-86FA-6E370A62F551}" dt="2023-02-22T12:11:07.409" v="651"/>
          <ac:picMkLst>
            <pc:docMk/>
            <pc:sldMk cId="971498403" sldId="1881"/>
            <ac:picMk id="3" creationId="{B6B45398-B0CF-EB67-714D-E56CA8A6387E}"/>
          </ac:picMkLst>
        </pc:picChg>
        <pc:picChg chg="del">
          <ac:chgData name="Kelly Stokes" userId="3e5c5154-569e-4d81-aa91-4f91841cdfa9" providerId="ADAL" clId="{41D85759-C1D2-4290-86FA-6E370A62F551}" dt="2023-02-22T12:11:06.973" v="650" actId="478"/>
          <ac:picMkLst>
            <pc:docMk/>
            <pc:sldMk cId="971498403" sldId="1881"/>
            <ac:picMk id="4" creationId="{52BFAAD4-B6CA-2DE3-95D9-9C701A1F60EE}"/>
          </ac:picMkLst>
        </pc:picChg>
      </pc:sldChg>
      <pc:sldChg chg="addSp delSp modSp modAnim">
        <pc:chgData name="Kelly Stokes" userId="3e5c5154-569e-4d81-aa91-4f91841cdfa9" providerId="ADAL" clId="{41D85759-C1D2-4290-86FA-6E370A62F551}" dt="2023-02-22T12:12:08.295" v="677"/>
        <pc:sldMkLst>
          <pc:docMk/>
          <pc:sldMk cId="2832038590" sldId="1882"/>
        </pc:sldMkLst>
        <pc:spChg chg="mod">
          <ac:chgData name="Kelly Stokes" userId="3e5c5154-569e-4d81-aa91-4f91841cdfa9" providerId="ADAL" clId="{41D85759-C1D2-4290-86FA-6E370A62F551}" dt="2023-02-22T12:11:57.371" v="676" actId="20577"/>
          <ac:spMkLst>
            <pc:docMk/>
            <pc:sldMk cId="2832038590" sldId="1882"/>
            <ac:spMk id="2" creationId="{52DA34BA-82FC-47C5-BCE1-BB65E08B92A1}"/>
          </ac:spMkLst>
        </pc:spChg>
        <pc:spChg chg="mod">
          <ac:chgData name="Kelly Stokes" userId="3e5c5154-569e-4d81-aa91-4f91841cdfa9" providerId="ADAL" clId="{41D85759-C1D2-4290-86FA-6E370A62F551}" dt="2023-02-22T12:12:08.295" v="677"/>
          <ac:spMkLst>
            <pc:docMk/>
            <pc:sldMk cId="2832038590" sldId="1882"/>
            <ac:spMk id="12" creationId="{E384BFF7-3319-CAE2-192F-C4DCBBBBFCCA}"/>
          </ac:spMkLst>
        </pc:spChg>
        <pc:picChg chg="del">
          <ac:chgData name="Kelly Stokes" userId="3e5c5154-569e-4d81-aa91-4f91841cdfa9" providerId="ADAL" clId="{41D85759-C1D2-4290-86FA-6E370A62F551}" dt="2023-02-22T12:11:51.879" v="670" actId="478"/>
          <ac:picMkLst>
            <pc:docMk/>
            <pc:sldMk cId="2832038590" sldId="1882"/>
            <ac:picMk id="3" creationId="{CB7A3A02-DF16-C8F0-C78E-0AACF82AB670}"/>
          </ac:picMkLst>
        </pc:picChg>
        <pc:picChg chg="add mod">
          <ac:chgData name="Kelly Stokes" userId="3e5c5154-569e-4d81-aa91-4f91841cdfa9" providerId="ADAL" clId="{41D85759-C1D2-4290-86FA-6E370A62F551}" dt="2023-02-22T12:11:52.216" v="671"/>
          <ac:picMkLst>
            <pc:docMk/>
            <pc:sldMk cId="2832038590" sldId="1882"/>
            <ac:picMk id="4" creationId="{6E500BCA-2331-A8E6-C720-B26F8C84CCB6}"/>
          </ac:picMkLst>
        </pc:picChg>
      </pc:sldChg>
      <pc:sldChg chg="del">
        <pc:chgData name="Kelly Stokes" userId="3e5c5154-569e-4d81-aa91-4f91841cdfa9" providerId="ADAL" clId="{41D85759-C1D2-4290-86FA-6E370A62F551}" dt="2023-02-22T12:12:22.347" v="678" actId="2696"/>
        <pc:sldMkLst>
          <pc:docMk/>
          <pc:sldMk cId="1566056652" sldId="1883"/>
        </pc:sldMkLst>
      </pc:sldChg>
      <pc:sldChg chg="modSp mod">
        <pc:chgData name="Kelly Stokes" userId="3e5c5154-569e-4d81-aa91-4f91841cdfa9" providerId="ADAL" clId="{41D85759-C1D2-4290-86FA-6E370A62F551}" dt="2023-02-22T12:12:34.805" v="687" actId="27636"/>
        <pc:sldMkLst>
          <pc:docMk/>
          <pc:sldMk cId="2850617410" sldId="1884"/>
        </pc:sldMkLst>
        <pc:spChg chg="mod">
          <ac:chgData name="Kelly Stokes" userId="3e5c5154-569e-4d81-aa91-4f91841cdfa9" providerId="ADAL" clId="{41D85759-C1D2-4290-86FA-6E370A62F551}" dt="2023-02-22T12:12:25.979" v="679"/>
          <ac:spMkLst>
            <pc:docMk/>
            <pc:sldMk cId="2850617410" sldId="1884"/>
            <ac:spMk id="2" creationId="{52DA34BA-82FC-47C5-BCE1-BB65E08B92A1}"/>
          </ac:spMkLst>
        </pc:spChg>
        <pc:spChg chg="mod">
          <ac:chgData name="Kelly Stokes" userId="3e5c5154-569e-4d81-aa91-4f91841cdfa9" providerId="ADAL" clId="{41D85759-C1D2-4290-86FA-6E370A62F551}" dt="2023-02-22T12:12:34.805" v="687" actId="27636"/>
          <ac:spMkLst>
            <pc:docMk/>
            <pc:sldMk cId="2850617410" sldId="1884"/>
            <ac:spMk id="3" creationId="{847A1AC9-9EC9-E1AA-348D-958CE44F2772}"/>
          </ac:spMkLst>
        </pc:spChg>
      </pc:sldChg>
      <pc:sldChg chg="addSp delSp modSp mod addAnim delAnim">
        <pc:chgData name="Kelly Stokes" userId="3e5c5154-569e-4d81-aa91-4f91841cdfa9" providerId="ADAL" clId="{41D85759-C1D2-4290-86FA-6E370A62F551}" dt="2023-02-22T12:13:00.188" v="700" actId="27636"/>
        <pc:sldMkLst>
          <pc:docMk/>
          <pc:sldMk cId="898132408" sldId="1885"/>
        </pc:sldMkLst>
        <pc:spChg chg="mod">
          <ac:chgData name="Kelly Stokes" userId="3e5c5154-569e-4d81-aa91-4f91841cdfa9" providerId="ADAL" clId="{41D85759-C1D2-4290-86FA-6E370A62F551}" dt="2023-02-22T12:12:46.551" v="688"/>
          <ac:spMkLst>
            <pc:docMk/>
            <pc:sldMk cId="898132408" sldId="1885"/>
            <ac:spMk id="2" creationId="{52DA34BA-82FC-47C5-BCE1-BB65E08B92A1}"/>
          </ac:spMkLst>
        </pc:spChg>
        <pc:spChg chg="add del mod">
          <ac:chgData name="Kelly Stokes" userId="3e5c5154-569e-4d81-aa91-4f91841cdfa9" providerId="ADAL" clId="{41D85759-C1D2-4290-86FA-6E370A62F551}" dt="2023-02-22T12:13:00.188" v="700" actId="27636"/>
          <ac:spMkLst>
            <pc:docMk/>
            <pc:sldMk cId="898132408" sldId="1885"/>
            <ac:spMk id="3" creationId="{847A1AC9-9EC9-E1AA-348D-958CE44F2772}"/>
          </ac:spMkLst>
        </pc:spChg>
      </pc:sldChg>
      <pc:sldChg chg="del">
        <pc:chgData name="Kelly Stokes" userId="3e5c5154-569e-4d81-aa91-4f91841cdfa9" providerId="ADAL" clId="{41D85759-C1D2-4290-86FA-6E370A62F551}" dt="2023-02-22T12:13:02.986" v="701" actId="2696"/>
        <pc:sldMkLst>
          <pc:docMk/>
          <pc:sldMk cId="2883192746" sldId="1886"/>
        </pc:sldMkLst>
      </pc:sldChg>
      <pc:sldChg chg="modNotesTx">
        <pc:chgData name="Kelly Stokes" userId="3e5c5154-569e-4d81-aa91-4f91841cdfa9" providerId="ADAL" clId="{41D85759-C1D2-4290-86FA-6E370A62F551}" dt="2023-02-22T12:13:19.683" v="702"/>
        <pc:sldMkLst>
          <pc:docMk/>
          <pc:sldMk cId="3263920855" sldId="1896"/>
        </pc:sldMkLst>
      </pc:sldChg>
      <pc:sldChg chg="modSp mod">
        <pc:chgData name="Kelly Stokes" userId="3e5c5154-569e-4d81-aa91-4f91841cdfa9" providerId="ADAL" clId="{41D85759-C1D2-4290-86FA-6E370A62F551}" dt="2023-02-22T12:13:22.761" v="703"/>
        <pc:sldMkLst>
          <pc:docMk/>
          <pc:sldMk cId="1204546171" sldId="1897"/>
        </pc:sldMkLst>
        <pc:spChg chg="mod">
          <ac:chgData name="Kelly Stokes" userId="3e5c5154-569e-4d81-aa91-4f91841cdfa9" providerId="ADAL" clId="{41D85759-C1D2-4290-86FA-6E370A62F551}" dt="2023-02-22T12:13:22.761" v="703"/>
          <ac:spMkLst>
            <pc:docMk/>
            <pc:sldMk cId="1204546171" sldId="1897"/>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22/02/2023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But the temperature at the equator is much hotter.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1437048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450458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dirty="0"/>
          </a:p>
        </p:txBody>
      </p:sp>
    </p:spTree>
    <p:extLst>
      <p:ext uri="{BB962C8B-B14F-4D97-AF65-F5344CB8AC3E}">
        <p14:creationId xmlns:p14="http://schemas.microsoft.com/office/powerpoint/2010/main" val="832557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This means the mixture of different things such as rain, sun, wind or snow.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2368739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perhaps address library famous gardener focused literature mixture sculpture temperature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Look up the word climate in a library book.</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dirty="0"/>
          </a:p>
        </p:txBody>
      </p:sp>
    </p:spTree>
    <p:extLst>
      <p:ext uri="{BB962C8B-B14F-4D97-AF65-F5344CB8AC3E}">
        <p14:creationId xmlns:p14="http://schemas.microsoft.com/office/powerpoint/2010/main" val="3546339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At the famous North Pole it’s freezing.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415446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2355236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3947903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22/02/2023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22/02/2023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1234324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signature of a senior manager was needed to buy the materials.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28849" y="3080825"/>
            <a:ext cx="2881994"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49095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198268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library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46515"/>
            <a:ext cx="11614375" cy="292387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building or room containing collections of books, periodicals, and sometimes films and recorded music for use or borrowing by the public or the members of an institution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library clipart">
            <a:extLst>
              <a:ext uri="{FF2B5EF4-FFF2-40B4-BE49-F238E27FC236}">
                <a16:creationId xmlns:a16="http://schemas.microsoft.com/office/drawing/2014/main" id="{159C6243-A66E-8C36-969C-B087949A4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16965"/>
            <a:ext cx="2085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805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university library is very famous.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8571" y="3707350"/>
            <a:ext cx="2122715"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31115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famous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known about by many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amous clipart">
            <a:extLst>
              <a:ext uri="{FF2B5EF4-FFF2-40B4-BE49-F238E27FC236}">
                <a16:creationId xmlns:a16="http://schemas.microsoft.com/office/drawing/2014/main" id="{69DFC4CC-F7E2-B5B1-69A6-C40F48814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46" y="329614"/>
            <a:ext cx="2152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26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famous star won an Oscar.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00200" y="3200400"/>
            <a:ext cx="2759529" cy="95598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457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080933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8012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a:t>
            </a:r>
          </a:p>
        </p:txBody>
      </p:sp>
    </p:spTree>
    <p:extLst>
      <p:ext uri="{BB962C8B-B14F-4D97-AF65-F5344CB8AC3E}">
        <p14:creationId xmlns:p14="http://schemas.microsoft.com/office/powerpoint/2010/main" val="3505255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library</a:t>
            </a:r>
            <a:r>
              <a:rPr lang="en-GB" sz="4000" dirty="0">
                <a:solidFill>
                  <a:srgbClr val="000000"/>
                </a:solidFill>
                <a:effectLst/>
                <a:latin typeface="Twinkl Cursive Looped" panose="02000000000000000000" pitchFamily="2" charset="0"/>
                <a:ea typeface="Times New Roman" panose="02020603050405020304" pitchFamily="18" charset="0"/>
              </a:rPr>
              <a:t> book it would give the meaning ‘the kind of weather you can expect throughout the year’.  At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famous</a:t>
            </a:r>
            <a:r>
              <a:rPr lang="en-GB" sz="4000" dirty="0">
                <a:solidFill>
                  <a:srgbClr val="000000"/>
                </a:solidFill>
                <a:effectLst/>
                <a:latin typeface="Twinkl Cursive Looped" panose="02000000000000000000" pitchFamily="2" charset="0"/>
                <a:ea typeface="Times New Roman" panose="02020603050405020304" pitchFamily="18" charset="0"/>
              </a:rPr>
              <a:t> North Pole it’s freezing.  But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a:t>
            </a:r>
            <a:r>
              <a:rPr lang="en-GB" sz="4000" dirty="0">
                <a:solidFill>
                  <a:srgbClr val="000000"/>
                </a:solidFill>
                <a:effectLst/>
                <a:latin typeface="Twinkl Cursive Looped" panose="02000000000000000000" pitchFamily="2" charset="0"/>
                <a:ea typeface="Times New Roman" panose="02020603050405020304" pitchFamily="18" charset="0"/>
              </a:rPr>
              <a:t> at the equator is much hotter.  The word weather means what is happening from day to day.  This means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mixture</a:t>
            </a:r>
            <a:r>
              <a:rPr lang="en-GB" sz="4000" dirty="0">
                <a:solidFill>
                  <a:srgbClr val="000000"/>
                </a:solidFill>
                <a:effectLst/>
                <a:latin typeface="Twinkl Cursive Looped" panose="02000000000000000000" pitchFamily="2" charset="0"/>
                <a:ea typeface="Times New Roman" panose="02020603050405020304" pitchFamily="18" charset="0"/>
              </a:rPr>
              <a:t> of different things such as rain, sun, wind or snow. </a:t>
            </a:r>
          </a:p>
        </p:txBody>
      </p:sp>
    </p:spTree>
    <p:extLst>
      <p:ext uri="{BB962C8B-B14F-4D97-AF65-F5344CB8AC3E}">
        <p14:creationId xmlns:p14="http://schemas.microsoft.com/office/powerpoint/2010/main" val="328592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37827847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940515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But the temperature at the equator is much hotter.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934088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816818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7DD0B9-6518-53D7-9471-442852A3D627}"/>
              </a:ext>
            </a:extLst>
          </p:cNvPr>
          <p:cNvPicPr>
            <a:picLocks noChangeAspect="1"/>
          </p:cNvPicPr>
          <p:nvPr/>
        </p:nvPicPr>
        <p:blipFill rotWithShape="1">
          <a:blip r:embed="rId2"/>
          <a:srcRect l="11652" t="12363" r="10401" b="11409"/>
          <a:stretch/>
        </p:blipFill>
        <p:spPr>
          <a:xfrm>
            <a:off x="228600" y="228600"/>
            <a:ext cx="11707586" cy="6437161"/>
          </a:xfrm>
          <a:prstGeom prst="rect">
            <a:avLst/>
          </a:prstGeom>
        </p:spPr>
      </p:pic>
    </p:spTree>
    <p:extLst>
      <p:ext uri="{BB962C8B-B14F-4D97-AF65-F5344CB8AC3E}">
        <p14:creationId xmlns:p14="http://schemas.microsoft.com/office/powerpoint/2010/main" val="7496518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90208710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327922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82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5616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9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2016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52788140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422283254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172343393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398009316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focused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ocus Stock Illustrations – 271,649 Focus Stock Illustrations, Vectors &amp;  Clipart - Dreamstime">
            <a:extLst>
              <a:ext uri="{FF2B5EF4-FFF2-40B4-BE49-F238E27FC236}">
                <a16:creationId xmlns:a16="http://schemas.microsoft.com/office/drawing/2014/main" id="{B1646C84-1062-68C7-2307-1932D0350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70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focusing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429000"/>
            <a:ext cx="1126671"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ocus Stock Illustrations – 271,649 Focus Stock Illustrations, Vectors &amp;  Clipart - Dreamstime">
            <a:extLst>
              <a:ext uri="{FF2B5EF4-FFF2-40B4-BE49-F238E27FC236}">
                <a16:creationId xmlns:a16="http://schemas.microsoft.com/office/drawing/2014/main" id="{B1646C84-1062-68C7-2307-1932D0350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2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5756220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Adding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45722672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Listen out for words that are pronounced with the '</a:t>
            </a:r>
            <a:r>
              <a:rPr lang="en-GB" dirty="0" err="1">
                <a:latin typeface="Twinkl Cursive Looped" panose="02000000000000000000" pitchFamily="2" charset="0"/>
              </a:rPr>
              <a:t>ture</a:t>
            </a:r>
            <a:r>
              <a:rPr lang="en-GB" dirty="0">
                <a:latin typeface="Twinkl Cursive Looped" panose="02000000000000000000" pitchFamily="2" charset="0"/>
              </a:rPr>
              <a:t>' and 'sure' sounds.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Look out for exceptions, such as 'teacher'. If the root word ends with '</a:t>
            </a:r>
            <a:r>
              <a:rPr lang="en-GB" dirty="0" err="1">
                <a:latin typeface="Twinkl Cursive Looped" panose="02000000000000000000" pitchFamily="2" charset="0"/>
              </a:rPr>
              <a:t>ch</a:t>
            </a:r>
            <a:r>
              <a:rPr lang="en-GB" dirty="0">
                <a:latin typeface="Twinkl Cursive Looped" panose="02000000000000000000" pitchFamily="2" charset="0"/>
              </a:rPr>
              <a:t>' (teach), the word ending is 'er'.</a:t>
            </a:r>
          </a:p>
        </p:txBody>
      </p:sp>
    </p:spTree>
    <p:extLst>
      <p:ext uri="{BB962C8B-B14F-4D97-AF65-F5344CB8AC3E}">
        <p14:creationId xmlns:p14="http://schemas.microsoft.com/office/powerpoint/2010/main" val="341235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632282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temperature </a:t>
            </a:r>
          </a:p>
        </p:txBody>
      </p:sp>
      <p:sp>
        <p:nvSpPr>
          <p:cNvPr id="3" name="Rectangle 2">
            <a:extLst>
              <a:ext uri="{FF2B5EF4-FFF2-40B4-BE49-F238E27FC236}">
                <a16:creationId xmlns:a16="http://schemas.microsoft.com/office/drawing/2014/main" id="{13BB5EC0-7A96-4D29-A835-6FAE896C31A4}"/>
              </a:ext>
            </a:extLst>
          </p:cNvPr>
          <p:cNvSpPr/>
          <p:nvPr/>
        </p:nvSpPr>
        <p:spPr>
          <a:xfrm>
            <a:off x="7086600"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temperature clipart">
            <a:extLst>
              <a:ext uri="{FF2B5EF4-FFF2-40B4-BE49-F238E27FC236}">
                <a16:creationId xmlns:a16="http://schemas.microsoft.com/office/drawing/2014/main" id="{D8EEF5B2-ED64-1E2B-47D1-FE49D29047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635" y="326571"/>
            <a:ext cx="15621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37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gardener </a:t>
            </a:r>
          </a:p>
        </p:txBody>
      </p:sp>
      <p:sp>
        <p:nvSpPr>
          <p:cNvPr id="3" name="Rectangle 2">
            <a:extLst>
              <a:ext uri="{FF2B5EF4-FFF2-40B4-BE49-F238E27FC236}">
                <a16:creationId xmlns:a16="http://schemas.microsoft.com/office/drawing/2014/main" id="{13BB5EC0-7A96-4D29-A835-6FAE896C31A4}"/>
              </a:ext>
            </a:extLst>
          </p:cNvPr>
          <p:cNvSpPr/>
          <p:nvPr/>
        </p:nvSpPr>
        <p:spPr>
          <a:xfrm>
            <a:off x="7200900"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33,151 Gardening Clipart Illustrations &amp; Clip Art - iStock">
            <a:extLst>
              <a:ext uri="{FF2B5EF4-FFF2-40B4-BE49-F238E27FC236}">
                <a16:creationId xmlns:a16="http://schemas.microsoft.com/office/drawing/2014/main" id="{1B14B8F9-6693-5C69-521B-DBBB99519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85" y="25445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99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texture</a:t>
            </a:r>
          </a:p>
        </p:txBody>
      </p:sp>
      <p:sp>
        <p:nvSpPr>
          <p:cNvPr id="3" name="Rectangle 2">
            <a:extLst>
              <a:ext uri="{FF2B5EF4-FFF2-40B4-BE49-F238E27FC236}">
                <a16:creationId xmlns:a16="http://schemas.microsoft.com/office/drawing/2014/main" id="{0366E0B6-702E-4814-82C6-08CA2D13F3C9}"/>
              </a:ext>
            </a:extLst>
          </p:cNvPr>
          <p:cNvSpPr/>
          <p:nvPr/>
        </p:nvSpPr>
        <p:spPr>
          <a:xfrm>
            <a:off x="5943601"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different texture clipart">
            <a:extLst>
              <a:ext uri="{FF2B5EF4-FFF2-40B4-BE49-F238E27FC236}">
                <a16:creationId xmlns:a16="http://schemas.microsoft.com/office/drawing/2014/main" id="{749165C0-189B-9BBA-82D1-B07420E6D5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79"/>
          <a:stretch/>
        </p:blipFill>
        <p:spPr bwMode="auto">
          <a:xfrm>
            <a:off x="685121" y="443593"/>
            <a:ext cx="2200275" cy="1613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863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temperature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5"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142876" y="3129431"/>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degree or intensity of heat present in a substance or object, especially as expressed according to a comparative scale and shown by a thermometer or perceived by touch</a:t>
            </a:r>
            <a:endParaRPr lang="en-GB" sz="1400" dirty="0"/>
          </a:p>
        </p:txBody>
      </p:sp>
      <p:pic>
        <p:nvPicPr>
          <p:cNvPr id="3" name="Picture 2" descr="Image result for temperature clipart">
            <a:extLst>
              <a:ext uri="{FF2B5EF4-FFF2-40B4-BE49-F238E27FC236}">
                <a16:creationId xmlns:a16="http://schemas.microsoft.com/office/drawing/2014/main" id="{B6B45398-B0CF-EB67-714D-E56CA8A63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635" y="326571"/>
            <a:ext cx="15621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49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texture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feel, appearance, or consistency of a surface or substance</a:t>
            </a:r>
            <a:endParaRPr lang="en-GB" sz="1400" dirty="0"/>
          </a:p>
        </p:txBody>
      </p:sp>
      <p:pic>
        <p:nvPicPr>
          <p:cNvPr id="4" name="Picture 2" descr="Image result for different texture clipart">
            <a:extLst>
              <a:ext uri="{FF2B5EF4-FFF2-40B4-BE49-F238E27FC236}">
                <a16:creationId xmlns:a16="http://schemas.microsoft.com/office/drawing/2014/main" id="{6E500BCA-2331-A8E6-C720-B26F8C84CC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79"/>
          <a:stretch/>
        </p:blipFill>
        <p:spPr bwMode="auto">
          <a:xfrm>
            <a:off x="685121" y="443593"/>
            <a:ext cx="2200275" cy="1613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03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At a temperature of 0°C, water freezes.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90156" y="3080824"/>
            <a:ext cx="3788230" cy="70467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285061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skin texture of a rhino is very rough.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722915" y="3058586"/>
            <a:ext cx="2204358" cy="82761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9813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039068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library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46515"/>
            <a:ext cx="11614375" cy="292387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building or room containing collections of books, periodicals, and sometimes films and recorded music for use or borrowing by the public or the members of an institution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library clipart">
            <a:extLst>
              <a:ext uri="{FF2B5EF4-FFF2-40B4-BE49-F238E27FC236}">
                <a16:creationId xmlns:a16="http://schemas.microsoft.com/office/drawing/2014/main" id="{159C6243-A66E-8C36-969C-B087949A4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16965"/>
            <a:ext cx="2085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23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university library is very famous.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8571" y="3707350"/>
            <a:ext cx="2122715"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1250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famous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known about by many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amous clipart">
            <a:extLst>
              <a:ext uri="{FF2B5EF4-FFF2-40B4-BE49-F238E27FC236}">
                <a16:creationId xmlns:a16="http://schemas.microsoft.com/office/drawing/2014/main" id="{69DFC4CC-F7E2-B5B1-69A6-C40F48814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46" y="329614"/>
            <a:ext cx="2152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1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famous star won an Oscar.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00200" y="3200400"/>
            <a:ext cx="2759529" cy="95598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8048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Gardening Kids Stock Illustrations – 2,894 Gardening Kids Stock  Illustrations, Vectors &amp; Clipart - Dreamstime">
            <a:extLst>
              <a:ext uri="{FF2B5EF4-FFF2-40B4-BE49-F238E27FC236}">
                <a16:creationId xmlns:a16="http://schemas.microsoft.com/office/drawing/2014/main" id="{FA8CE26D-40F4-FD1F-E997-3AA569F09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09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57697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612694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a:t>
            </a:r>
          </a:p>
        </p:txBody>
      </p:sp>
    </p:spTree>
    <p:extLst>
      <p:ext uri="{BB962C8B-B14F-4D97-AF65-F5344CB8AC3E}">
        <p14:creationId xmlns:p14="http://schemas.microsoft.com/office/powerpoint/2010/main" val="185639132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library</a:t>
            </a:r>
            <a:r>
              <a:rPr lang="en-GB" sz="4000" dirty="0">
                <a:solidFill>
                  <a:srgbClr val="000000"/>
                </a:solidFill>
                <a:effectLst/>
                <a:latin typeface="Twinkl Cursive Looped" panose="02000000000000000000" pitchFamily="2" charset="0"/>
                <a:ea typeface="Times New Roman" panose="02020603050405020304" pitchFamily="18" charset="0"/>
              </a:rPr>
              <a:t> book it would give the meaning ‘the kind of weather you can expect throughout the year’.  At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famous</a:t>
            </a:r>
            <a:r>
              <a:rPr lang="en-GB" sz="4000" dirty="0">
                <a:solidFill>
                  <a:srgbClr val="000000"/>
                </a:solidFill>
                <a:effectLst/>
                <a:latin typeface="Twinkl Cursive Looped" panose="02000000000000000000" pitchFamily="2" charset="0"/>
                <a:ea typeface="Times New Roman" panose="02020603050405020304" pitchFamily="18" charset="0"/>
              </a:rPr>
              <a:t> North Pole it’s freezing.  But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a:t>
            </a:r>
            <a:r>
              <a:rPr lang="en-GB" sz="4000" dirty="0">
                <a:solidFill>
                  <a:srgbClr val="000000"/>
                </a:solidFill>
                <a:effectLst/>
                <a:latin typeface="Twinkl Cursive Looped" panose="02000000000000000000" pitchFamily="2" charset="0"/>
                <a:ea typeface="Times New Roman" panose="02020603050405020304" pitchFamily="18" charset="0"/>
              </a:rPr>
              <a:t> at the equator is much hotter.  The word weather means what is happening from day to day.  This means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mixture</a:t>
            </a:r>
            <a:r>
              <a:rPr lang="en-GB" sz="4000" dirty="0">
                <a:solidFill>
                  <a:srgbClr val="000000"/>
                </a:solidFill>
                <a:effectLst/>
                <a:latin typeface="Twinkl Cursive Looped" panose="02000000000000000000" pitchFamily="2" charset="0"/>
                <a:ea typeface="Times New Roman" panose="02020603050405020304" pitchFamily="18" charset="0"/>
              </a:rPr>
              <a:t> of different things such as rain, sun, wind or snow. </a:t>
            </a:r>
          </a:p>
        </p:txBody>
      </p:sp>
    </p:spTree>
    <p:extLst>
      <p:ext uri="{BB962C8B-B14F-4D97-AF65-F5344CB8AC3E}">
        <p14:creationId xmlns:p14="http://schemas.microsoft.com/office/powerpoint/2010/main" val="23879636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92085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This means the mixture of different things such as rain, sun, wind or snow.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045461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A0B9EE3-0226-8A67-D1C8-FBE4257C9C7B}"/>
              </a:ext>
            </a:extLst>
          </p:cNvPr>
          <p:cNvPicPr>
            <a:picLocks noChangeAspect="1"/>
          </p:cNvPicPr>
          <p:nvPr/>
        </p:nvPicPr>
        <p:blipFill rotWithShape="1">
          <a:blip r:embed="rId2"/>
          <a:srcRect l="11652" t="12363" r="10401" b="11409"/>
          <a:stretch/>
        </p:blipFill>
        <p:spPr>
          <a:xfrm>
            <a:off x="228600" y="228600"/>
            <a:ext cx="11707586" cy="6437161"/>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4347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limited</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0132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Download Free Png Strengths And Limitations Of - Dlpngcom Offer Limited  Time Only,Limitations Png - free transparent png images - pngaaa.com">
            <a:extLst>
              <a:ext uri="{FF2B5EF4-FFF2-40B4-BE49-F238E27FC236}">
                <a16:creationId xmlns:a16="http://schemas.microsoft.com/office/drawing/2014/main" id="{30B32713-459A-6C09-C76B-AB6FE69C3D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14" y="564017"/>
            <a:ext cx="3228975"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19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address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201282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1167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47116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70672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7629335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offering</a:t>
            </a:r>
          </a:p>
        </p:txBody>
      </p:sp>
    </p:spTree>
    <p:extLst>
      <p:ext uri="{BB962C8B-B14F-4D97-AF65-F5344CB8AC3E}">
        <p14:creationId xmlns:p14="http://schemas.microsoft.com/office/powerpoint/2010/main" val="129001861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offered</a:t>
            </a:r>
            <a:r>
              <a:rPr lang="en-GB" i="1" dirty="0">
                <a:latin typeface="Twinkl Cursive Looped" panose="02000000000000000000" pitchFamily="2" charset="0"/>
              </a:rPr>
              <a:t> </a:t>
            </a:r>
          </a:p>
        </p:txBody>
      </p:sp>
    </p:spTree>
    <p:extLst>
      <p:ext uri="{BB962C8B-B14F-4D97-AF65-F5344CB8AC3E}">
        <p14:creationId xmlns:p14="http://schemas.microsoft.com/office/powerpoint/2010/main" val="303324160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benefited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0265665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0186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limiting</a:t>
            </a:r>
          </a:p>
        </p:txBody>
      </p:sp>
      <p:sp>
        <p:nvSpPr>
          <p:cNvPr id="3" name="Rectangle 2">
            <a:extLst>
              <a:ext uri="{FF2B5EF4-FFF2-40B4-BE49-F238E27FC236}">
                <a16:creationId xmlns:a16="http://schemas.microsoft.com/office/drawing/2014/main" id="{4BCBA2DA-E95C-434C-BE81-320E182AE5EF}"/>
              </a:ext>
            </a:extLst>
          </p:cNvPr>
          <p:cNvSpPr/>
          <p:nvPr/>
        </p:nvSpPr>
        <p:spPr>
          <a:xfrm>
            <a:off x="6319157" y="3673930"/>
            <a:ext cx="111034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Limitation Illustrations and Stock Art. 10,472 Limitation illustration  graphics and vector EPS clip art available to search from thousands of  royalty free clipart providers.">
            <a:extLst>
              <a:ext uri="{FF2B5EF4-FFF2-40B4-BE49-F238E27FC236}">
                <a16:creationId xmlns:a16="http://schemas.microsoft.com/office/drawing/2014/main" id="{0B8A3ED2-9528-31E9-8C06-35EFB669BC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242208" y="239486"/>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76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focused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314717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focusing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677641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lecture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literature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fracture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miniature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mixture</a:t>
            </a:r>
          </a:p>
        </p:txBody>
      </p:sp>
    </p:spTree>
    <p:extLst>
      <p:ext uri="{BB962C8B-B14F-4D97-AF65-F5344CB8AC3E}">
        <p14:creationId xmlns:p14="http://schemas.microsoft.com/office/powerpoint/2010/main" val="80578285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puncture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sculpture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temperature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texture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library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famous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perhaps address library famous gardener focused literature mixture sculpture temperature </a:t>
            </a: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adverb adjective</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The university library is very famous.</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951513" y="2048355"/>
            <a:ext cx="157298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51513" y="4378757"/>
            <a:ext cx="78649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Adding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89218" y="1505235"/>
            <a:ext cx="11517084" cy="707886"/>
          </a:xfrm>
          <a:prstGeom prst="rect">
            <a:avLst/>
          </a:prstGeom>
          <a:noFill/>
        </p:spPr>
        <p:txBody>
          <a:bodyPr wrap="square" rtlCol="0">
            <a:spAutoFit/>
          </a:bodyPr>
          <a:lstStyle/>
          <a:p>
            <a:r>
              <a:rPr lang="en-GB" sz="4000" dirty="0">
                <a:latin typeface="Twinkl Cursive Looped" panose="02000000000000000000" pitchFamily="2" charset="0"/>
              </a:rPr>
              <a:t>A famous star won an Oscar.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257301" y="1582373"/>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926772" y="4576686"/>
            <a:ext cx="151855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ORIGIN Library </a:t>
            </a:r>
          </a:p>
          <a:p>
            <a:endParaRPr lang="en-GB" b="1" dirty="0">
              <a:solidFill>
                <a:srgbClr val="83001D"/>
              </a:solidFill>
              <a:effectLst/>
            </a:endParaRPr>
          </a:p>
          <a:p>
            <a:r>
              <a:rPr lang="en-GB" b="1" dirty="0">
                <a:solidFill>
                  <a:srgbClr val="83001D"/>
                </a:solidFill>
                <a:effectLst/>
              </a:rPr>
              <a:t>late Middle English: via Old French from Latin </a:t>
            </a:r>
            <a:r>
              <a:rPr lang="en-GB" b="1" dirty="0" err="1">
                <a:solidFill>
                  <a:srgbClr val="83001D"/>
                </a:solidFill>
                <a:effectLst/>
              </a:rPr>
              <a:t>libraria</a:t>
            </a:r>
            <a:r>
              <a:rPr lang="en-GB" b="1" dirty="0">
                <a:solidFill>
                  <a:srgbClr val="83001D"/>
                </a:solidFill>
                <a:effectLst/>
              </a:rPr>
              <a:t> ‘bookshop’, feminine (used as a noun) of </a:t>
            </a:r>
            <a:r>
              <a:rPr lang="en-GB" b="1" dirty="0" err="1">
                <a:solidFill>
                  <a:srgbClr val="83001D"/>
                </a:solidFill>
                <a:effectLst/>
              </a:rPr>
              <a:t>librarius</a:t>
            </a:r>
            <a:r>
              <a:rPr lang="en-GB" b="1" dirty="0">
                <a:solidFill>
                  <a:srgbClr val="83001D"/>
                </a:solidFill>
                <a:effectLst/>
              </a:rPr>
              <a:t> ‘relating to books’, from liber, </a:t>
            </a:r>
            <a:r>
              <a:rPr lang="en-GB" b="1" dirty="0" err="1">
                <a:solidFill>
                  <a:srgbClr val="83001D"/>
                </a:solidFill>
                <a:effectLst/>
              </a:rPr>
              <a:t>libr</a:t>
            </a:r>
            <a:r>
              <a:rPr lang="en-GB" b="1" dirty="0">
                <a:solidFill>
                  <a:srgbClr val="83001D"/>
                </a:solidFill>
                <a:effectLst/>
              </a:rPr>
              <a:t>- ‘book’.</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ORIGIN Famous</a:t>
            </a:r>
          </a:p>
          <a:p>
            <a:endParaRPr lang="en-GB" b="1" dirty="0">
              <a:solidFill>
                <a:srgbClr val="83001D"/>
              </a:solidFill>
              <a:effectLst/>
            </a:endParaRPr>
          </a:p>
          <a:p>
            <a:r>
              <a:rPr lang="en-GB" b="1" dirty="0">
                <a:solidFill>
                  <a:srgbClr val="83001D"/>
                </a:solidFill>
                <a:effectLst/>
              </a:rPr>
              <a:t>late Middle English: from Old French </a:t>
            </a:r>
            <a:r>
              <a:rPr lang="en-GB" b="1" dirty="0" err="1">
                <a:solidFill>
                  <a:srgbClr val="83001D"/>
                </a:solidFill>
                <a:effectLst/>
              </a:rPr>
              <a:t>fameus</a:t>
            </a:r>
            <a:r>
              <a:rPr lang="en-GB" b="1" dirty="0">
                <a:solidFill>
                  <a:srgbClr val="83001D"/>
                </a:solidFill>
                <a:effectLst/>
              </a:rPr>
              <a:t>, from Latin </a:t>
            </a:r>
            <a:r>
              <a:rPr lang="en-GB" b="1" dirty="0" err="1">
                <a:solidFill>
                  <a:srgbClr val="83001D"/>
                </a:solidFill>
                <a:effectLst/>
              </a:rPr>
              <a:t>famosus</a:t>
            </a:r>
            <a:r>
              <a:rPr lang="en-GB" b="1" dirty="0">
                <a:solidFill>
                  <a:srgbClr val="83001D"/>
                </a:solidFill>
                <a:effectLst/>
              </a:rPr>
              <a:t> ‘famed’, from </a:t>
            </a:r>
            <a:r>
              <a:rPr lang="en-GB" b="1" dirty="0" err="1">
                <a:solidFill>
                  <a:srgbClr val="83001D"/>
                </a:solidFill>
                <a:effectLst/>
              </a:rPr>
              <a:t>fama</a:t>
            </a:r>
            <a:r>
              <a:rPr lang="en-GB" b="1" dirty="0">
                <a:solidFill>
                  <a:srgbClr val="83001D"/>
                </a:solidFill>
                <a:effectLst/>
              </a:rPr>
              <a:t> (see fame).</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Listen out for words that are pronounced with the '</a:t>
            </a:r>
            <a:r>
              <a:rPr lang="en-GB" dirty="0" err="1">
                <a:latin typeface="Twinkl Cursive Looped" panose="02000000000000000000" pitchFamily="2" charset="0"/>
              </a:rPr>
              <a:t>ture</a:t>
            </a:r>
            <a:r>
              <a:rPr lang="en-GB" dirty="0">
                <a:latin typeface="Twinkl Cursive Looped" panose="02000000000000000000" pitchFamily="2" charset="0"/>
              </a:rPr>
              <a:t>' and 'sure' sounds.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Look out for exceptions, such as 'teacher'. If the root word ends with '</a:t>
            </a:r>
            <a:r>
              <a:rPr lang="en-GB" dirty="0" err="1">
                <a:latin typeface="Twinkl Cursive Looped" panose="02000000000000000000" pitchFamily="2" charset="0"/>
              </a:rPr>
              <a:t>ch</a:t>
            </a:r>
            <a:r>
              <a:rPr lang="en-GB" dirty="0">
                <a:latin typeface="Twinkl Cursive Looped" panose="02000000000000000000" pitchFamily="2" charset="0"/>
              </a:rPr>
              <a:t>' (teach), the word ending is 'er'.</a:t>
            </a:r>
          </a:p>
        </p:txBody>
      </p:sp>
    </p:spTree>
    <p:extLst>
      <p:ext uri="{BB962C8B-B14F-4D97-AF65-F5344CB8AC3E}">
        <p14:creationId xmlns:p14="http://schemas.microsoft.com/office/powerpoint/2010/main" val="35986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lecture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lecture clipart">
            <a:extLst>
              <a:ext uri="{FF2B5EF4-FFF2-40B4-BE49-F238E27FC236}">
                <a16:creationId xmlns:a16="http://schemas.microsoft.com/office/drawing/2014/main" id="{8BA16028-03A8-AAA3-E41A-69964E1E5F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301398"/>
            <a:ext cx="22288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literature</a:t>
            </a:r>
          </a:p>
        </p:txBody>
      </p:sp>
      <p:sp>
        <p:nvSpPr>
          <p:cNvPr id="3" name="Rectangle 2">
            <a:extLst>
              <a:ext uri="{FF2B5EF4-FFF2-40B4-BE49-F238E27FC236}">
                <a16:creationId xmlns:a16="http://schemas.microsoft.com/office/drawing/2014/main" id="{0366E0B6-702E-4814-82C6-08CA2D13F3C9}"/>
              </a:ext>
            </a:extLst>
          </p:cNvPr>
          <p:cNvSpPr/>
          <p:nvPr/>
        </p:nvSpPr>
        <p:spPr>
          <a:xfrm>
            <a:off x="630283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literature clipart">
            <a:extLst>
              <a:ext uri="{FF2B5EF4-FFF2-40B4-BE49-F238E27FC236}">
                <a16:creationId xmlns:a16="http://schemas.microsoft.com/office/drawing/2014/main" id="{62F82A05-51E8-5638-08CC-05DF40DAF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018" y="530679"/>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fracture</a:t>
            </a:r>
          </a:p>
        </p:txBody>
      </p:sp>
      <p:sp>
        <p:nvSpPr>
          <p:cNvPr id="3" name="Rectangle 2">
            <a:extLst>
              <a:ext uri="{FF2B5EF4-FFF2-40B4-BE49-F238E27FC236}">
                <a16:creationId xmlns:a16="http://schemas.microsoft.com/office/drawing/2014/main" id="{4BCBA2DA-E95C-434C-BE81-320E182AE5EF}"/>
              </a:ext>
            </a:extLst>
          </p:cNvPr>
          <p:cNvSpPr/>
          <p:nvPr/>
        </p:nvSpPr>
        <p:spPr>
          <a:xfrm>
            <a:off x="6096001"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fracture clipart">
            <a:extLst>
              <a:ext uri="{FF2B5EF4-FFF2-40B4-BE49-F238E27FC236}">
                <a16:creationId xmlns:a16="http://schemas.microsoft.com/office/drawing/2014/main" id="{A692B37A-4980-2258-A78D-DC6FE17376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107" y="354467"/>
            <a:ext cx="262890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lecture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educational talk to an audience, especially one of students in a university</a:t>
            </a:r>
            <a:endParaRPr lang="en-GB" sz="1400" dirty="0"/>
          </a:p>
        </p:txBody>
      </p:sp>
      <p:pic>
        <p:nvPicPr>
          <p:cNvPr id="4" name="Picture 2" descr="Image result for lecture clipart">
            <a:extLst>
              <a:ext uri="{FF2B5EF4-FFF2-40B4-BE49-F238E27FC236}">
                <a16:creationId xmlns:a16="http://schemas.microsoft.com/office/drawing/2014/main" id="{52BFAAD4-B6CA-2DE3-95D9-9C701A1F60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301398"/>
            <a:ext cx="22288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literature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books and writings published on a particular subject</a:t>
            </a:r>
            <a:endParaRPr lang="en-GB" sz="1400" dirty="0"/>
          </a:p>
        </p:txBody>
      </p:sp>
      <p:pic>
        <p:nvPicPr>
          <p:cNvPr id="3" name="Picture 2" descr="Image result for literature clipart">
            <a:extLst>
              <a:ext uri="{FF2B5EF4-FFF2-40B4-BE49-F238E27FC236}">
                <a16:creationId xmlns:a16="http://schemas.microsoft.com/office/drawing/2014/main" id="{CB7A3A02-DF16-C8F0-C78E-0AACF82AB6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018" y="530679"/>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fracture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cracking or breaking of a hard object or material</a:t>
            </a:r>
            <a:endParaRPr lang="en-GB" sz="1400" dirty="0"/>
          </a:p>
        </p:txBody>
      </p:sp>
      <p:pic>
        <p:nvPicPr>
          <p:cNvPr id="4" name="Picture 2" descr="Image result for fracture clipart">
            <a:extLst>
              <a:ext uri="{FF2B5EF4-FFF2-40B4-BE49-F238E27FC236}">
                <a16:creationId xmlns:a16="http://schemas.microsoft.com/office/drawing/2014/main" id="{827BEAEE-B666-0607-9EBD-8F5655717F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107" y="354467"/>
            <a:ext cx="262890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At university, there are lectures and tutorials.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56071" y="3072502"/>
            <a:ext cx="2449286" cy="7129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literature on habitats in our library is very informative.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55420" y="3058587"/>
            <a:ext cx="2669723" cy="74082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Ground movements could cause a fracture in the pipe.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20786" y="3765772"/>
            <a:ext cx="2432957"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7DD0B9-6518-53D7-9471-442852A3D627}"/>
              </a:ext>
            </a:extLst>
          </p:cNvPr>
          <p:cNvPicPr>
            <a:picLocks noChangeAspect="1"/>
          </p:cNvPicPr>
          <p:nvPr/>
        </p:nvPicPr>
        <p:blipFill rotWithShape="1">
          <a:blip r:embed="rId2"/>
          <a:srcRect l="11652" t="12363" r="10401" b="11409"/>
          <a:stretch/>
        </p:blipFill>
        <p:spPr>
          <a:xfrm>
            <a:off x="228600" y="228600"/>
            <a:ext cx="11707586" cy="643716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library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46515"/>
            <a:ext cx="11614375" cy="292387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building or room containing collections of books, periodicals, and sometimes films and recorded music for use or borrowing by the public or the members of an institution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library clipart">
            <a:extLst>
              <a:ext uri="{FF2B5EF4-FFF2-40B4-BE49-F238E27FC236}">
                <a16:creationId xmlns:a16="http://schemas.microsoft.com/office/drawing/2014/main" id="{159C6243-A66E-8C36-969C-B087949A4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16965"/>
            <a:ext cx="2085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university library is very famous.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8571" y="3707350"/>
            <a:ext cx="2122715"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famous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known about by many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amous clipart">
            <a:extLst>
              <a:ext uri="{FF2B5EF4-FFF2-40B4-BE49-F238E27FC236}">
                <a16:creationId xmlns:a16="http://schemas.microsoft.com/office/drawing/2014/main" id="{69DFC4CC-F7E2-B5B1-69A6-C40F48814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46" y="329614"/>
            <a:ext cx="2152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famous star won an Oscar.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00200" y="3200400"/>
            <a:ext cx="2759529" cy="95598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a:t>
            </a:r>
          </a:p>
        </p:txBody>
      </p:sp>
    </p:spTree>
    <p:extLst>
      <p:ext uri="{BB962C8B-B14F-4D97-AF65-F5344CB8AC3E}">
        <p14:creationId xmlns:p14="http://schemas.microsoft.com/office/powerpoint/2010/main" val="2433500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library</a:t>
            </a:r>
            <a:r>
              <a:rPr lang="en-GB" sz="4000" dirty="0">
                <a:solidFill>
                  <a:srgbClr val="000000"/>
                </a:solidFill>
                <a:effectLst/>
                <a:latin typeface="Twinkl Cursive Looped" panose="02000000000000000000" pitchFamily="2" charset="0"/>
                <a:ea typeface="Times New Roman" panose="02020603050405020304" pitchFamily="18" charset="0"/>
              </a:rPr>
              <a:t> book it would give the meaning ‘the kind of weather you can expect throughout the year’.  At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famous</a:t>
            </a:r>
            <a:r>
              <a:rPr lang="en-GB" sz="4000" dirty="0">
                <a:solidFill>
                  <a:srgbClr val="000000"/>
                </a:solidFill>
                <a:effectLst/>
                <a:latin typeface="Twinkl Cursive Looped" panose="02000000000000000000" pitchFamily="2" charset="0"/>
                <a:ea typeface="Times New Roman" panose="02020603050405020304" pitchFamily="18" charset="0"/>
              </a:rPr>
              <a:t> North Pole it’s freezing.  But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a:t>
            </a:r>
            <a:r>
              <a:rPr lang="en-GB" sz="4000" dirty="0">
                <a:solidFill>
                  <a:srgbClr val="000000"/>
                </a:solidFill>
                <a:effectLst/>
                <a:latin typeface="Twinkl Cursive Looped" panose="02000000000000000000" pitchFamily="2" charset="0"/>
                <a:ea typeface="Times New Roman" panose="02020603050405020304" pitchFamily="18" charset="0"/>
              </a:rPr>
              <a:t> at the equator is much hotter.  The word weather means what is happening from day to day.  This means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mixture</a:t>
            </a:r>
            <a:r>
              <a:rPr lang="en-GB" sz="4000" dirty="0">
                <a:solidFill>
                  <a:srgbClr val="000000"/>
                </a:solidFill>
                <a:effectLst/>
                <a:latin typeface="Twinkl Cursive Looped" panose="02000000000000000000" pitchFamily="2" charset="0"/>
                <a:ea typeface="Times New Roman" panose="02020603050405020304" pitchFamily="18" charset="0"/>
              </a:rPr>
              <a:t> of different things such as rain, sun, wind or snow. </a:t>
            </a:r>
          </a:p>
        </p:txBody>
      </p:sp>
    </p:spTree>
    <p:extLst>
      <p:ext uri="{BB962C8B-B14F-4D97-AF65-F5344CB8AC3E}">
        <p14:creationId xmlns:p14="http://schemas.microsoft.com/office/powerpoint/2010/main" val="2077365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L</a:t>
            </a:r>
            <a:r>
              <a:rPr lang="en-GB" sz="6000" dirty="0">
                <a:solidFill>
                  <a:srgbClr val="000000"/>
                </a:solidFill>
                <a:effectLst/>
                <a:latin typeface="Twinkl Cursive Looped" panose="02000000000000000000" pitchFamily="2" charset="0"/>
                <a:ea typeface="Times New Roman" panose="02020603050405020304" pitchFamily="18" charset="0"/>
              </a:rPr>
              <a:t>ook up the word climate in a library book.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7DD0B9-6518-53D7-9471-442852A3D627}"/>
              </a:ext>
            </a:extLst>
          </p:cNvPr>
          <p:cNvPicPr>
            <a:picLocks noChangeAspect="1"/>
          </p:cNvPicPr>
          <p:nvPr/>
        </p:nvPicPr>
        <p:blipFill rotWithShape="1">
          <a:blip r:embed="rId2"/>
          <a:srcRect l="11652" t="12363" r="10401" b="11409"/>
          <a:stretch/>
        </p:blipFill>
        <p:spPr>
          <a:xfrm>
            <a:off x="228600" y="228600"/>
            <a:ext cx="11707586" cy="6437161"/>
          </a:xfrm>
          <a:prstGeom prst="rect">
            <a:avLst/>
          </a:prstGeom>
        </p:spPr>
      </p:pic>
    </p:spTree>
    <p:extLst>
      <p:ext uri="{BB962C8B-B14F-4D97-AF65-F5344CB8AC3E}">
        <p14:creationId xmlns:p14="http://schemas.microsoft.com/office/powerpoint/2010/main" val="3204059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810228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558344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59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904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176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5804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201544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42646274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7811099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offering </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429000"/>
            <a:ext cx="14205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Giving Stock Illustrations – 127,408 Giving Stock Illustrations, Vectors &amp;  Clipart - Dreamstime">
            <a:extLst>
              <a:ext uri="{FF2B5EF4-FFF2-40B4-BE49-F238E27FC236}">
                <a16:creationId xmlns:a16="http://schemas.microsoft.com/office/drawing/2014/main" id="{9DE2C440-A4D2-8DAA-E125-C84BDAE1F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5" y="646340"/>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34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offered </a:t>
            </a:r>
          </a:p>
        </p:txBody>
      </p:sp>
      <p:sp>
        <p:nvSpPr>
          <p:cNvPr id="3" name="Rectangle 2">
            <a:extLst>
              <a:ext uri="{FF2B5EF4-FFF2-40B4-BE49-F238E27FC236}">
                <a16:creationId xmlns:a16="http://schemas.microsoft.com/office/drawing/2014/main" id="{0366E0B6-702E-4814-82C6-08CA2D13F3C9}"/>
              </a:ext>
            </a:extLst>
          </p:cNvPr>
          <p:cNvSpPr/>
          <p:nvPr/>
        </p:nvSpPr>
        <p:spPr>
          <a:xfrm>
            <a:off x="6417129"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offering coffee clipart - Clip Art Library">
            <a:extLst>
              <a:ext uri="{FF2B5EF4-FFF2-40B4-BE49-F238E27FC236}">
                <a16:creationId xmlns:a16="http://schemas.microsoft.com/office/drawing/2014/main" id="{7C12108D-9389-8ABE-FBE9-993A223C7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434068"/>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1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271408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Adding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364113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Listen out for words that are pronounced with the '</a:t>
            </a:r>
            <a:r>
              <a:rPr lang="en-GB" dirty="0" err="1">
                <a:latin typeface="Twinkl Cursive Looped" panose="02000000000000000000" pitchFamily="2" charset="0"/>
              </a:rPr>
              <a:t>ture</a:t>
            </a:r>
            <a:r>
              <a:rPr lang="en-GB" dirty="0">
                <a:latin typeface="Twinkl Cursive Looped" panose="02000000000000000000" pitchFamily="2" charset="0"/>
              </a:rPr>
              <a:t>' and 'sure' sounds.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Look out for exceptions, such as 'teacher'. If the root word ends with '</a:t>
            </a:r>
            <a:r>
              <a:rPr lang="en-GB" dirty="0" err="1">
                <a:latin typeface="Twinkl Cursive Looped" panose="02000000000000000000" pitchFamily="2" charset="0"/>
              </a:rPr>
              <a:t>ch</a:t>
            </a:r>
            <a:r>
              <a:rPr lang="en-GB" dirty="0">
                <a:latin typeface="Twinkl Cursive Looped" panose="02000000000000000000" pitchFamily="2" charset="0"/>
              </a:rPr>
              <a:t>' (teach), the word ending is 'er'.</a:t>
            </a:r>
          </a:p>
        </p:txBody>
      </p:sp>
    </p:spTree>
    <p:extLst>
      <p:ext uri="{BB962C8B-B14F-4D97-AF65-F5344CB8AC3E}">
        <p14:creationId xmlns:p14="http://schemas.microsoft.com/office/powerpoint/2010/main" val="73288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249503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miniature </a:t>
            </a:r>
          </a:p>
        </p:txBody>
      </p:sp>
      <p:sp>
        <p:nvSpPr>
          <p:cNvPr id="3" name="Rectangle 2">
            <a:extLst>
              <a:ext uri="{FF2B5EF4-FFF2-40B4-BE49-F238E27FC236}">
                <a16:creationId xmlns:a16="http://schemas.microsoft.com/office/drawing/2014/main" id="{13BB5EC0-7A96-4D29-A835-6FAE896C31A4}"/>
              </a:ext>
            </a:extLst>
          </p:cNvPr>
          <p:cNvSpPr/>
          <p:nvPr/>
        </p:nvSpPr>
        <p:spPr>
          <a:xfrm>
            <a:off x="6694714"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tiny clipart">
            <a:extLst>
              <a:ext uri="{FF2B5EF4-FFF2-40B4-BE49-F238E27FC236}">
                <a16:creationId xmlns:a16="http://schemas.microsoft.com/office/drawing/2014/main" id="{E2787FF4-E45A-535B-8B83-C5214CE6B50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470"/>
          <a:stretch/>
        </p:blipFill>
        <p:spPr bwMode="auto">
          <a:xfrm>
            <a:off x="436788" y="501423"/>
            <a:ext cx="1669597" cy="1852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26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mixture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mixture clipart">
            <a:extLst>
              <a:ext uri="{FF2B5EF4-FFF2-40B4-BE49-F238E27FC236}">
                <a16:creationId xmlns:a16="http://schemas.microsoft.com/office/drawing/2014/main" id="{FDE8379A-5A5A-C485-8AF2-681E0BA694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74" y="554492"/>
            <a:ext cx="1647825" cy="1209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0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88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puncture</a:t>
            </a:r>
          </a:p>
        </p:txBody>
      </p:sp>
      <p:sp>
        <p:nvSpPr>
          <p:cNvPr id="3" name="Rectangle 2">
            <a:extLst>
              <a:ext uri="{FF2B5EF4-FFF2-40B4-BE49-F238E27FC236}">
                <a16:creationId xmlns:a16="http://schemas.microsoft.com/office/drawing/2014/main" id="{4BCBA2DA-E95C-434C-BE81-320E182AE5EF}"/>
              </a:ext>
            </a:extLst>
          </p:cNvPr>
          <p:cNvSpPr/>
          <p:nvPr/>
        </p:nvSpPr>
        <p:spPr>
          <a:xfrm>
            <a:off x="6291944"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puncture clipart">
            <a:extLst>
              <a:ext uri="{FF2B5EF4-FFF2-40B4-BE49-F238E27FC236}">
                <a16:creationId xmlns:a16="http://schemas.microsoft.com/office/drawing/2014/main" id="{85CC7176-DA65-70B0-E458-AF7412EDF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3" y="253773"/>
            <a:ext cx="26003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09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miniature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very small of its kind</a:t>
            </a:r>
            <a:endParaRPr lang="en-GB" sz="1400" dirty="0"/>
          </a:p>
        </p:txBody>
      </p:sp>
      <p:pic>
        <p:nvPicPr>
          <p:cNvPr id="5" name="Picture 2" descr="Image result for tiny clipart">
            <a:extLst>
              <a:ext uri="{FF2B5EF4-FFF2-40B4-BE49-F238E27FC236}">
                <a16:creationId xmlns:a16="http://schemas.microsoft.com/office/drawing/2014/main" id="{2497E83E-55C3-68DA-D5B1-3A0B01FAAF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470"/>
          <a:stretch/>
        </p:blipFill>
        <p:spPr bwMode="auto">
          <a:xfrm>
            <a:off x="436788" y="501423"/>
            <a:ext cx="1669597" cy="1852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97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mixture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substance made by mixing other substances together</a:t>
            </a:r>
            <a:endParaRPr lang="en-GB" sz="1400" dirty="0"/>
          </a:p>
        </p:txBody>
      </p:sp>
      <p:pic>
        <p:nvPicPr>
          <p:cNvPr id="4" name="Picture 2" descr="Image result for mixture clipart">
            <a:extLst>
              <a:ext uri="{FF2B5EF4-FFF2-40B4-BE49-F238E27FC236}">
                <a16:creationId xmlns:a16="http://schemas.microsoft.com/office/drawing/2014/main" id="{FC591736-8D83-4D29-09B5-0B56E44495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74" y="554492"/>
            <a:ext cx="1647825" cy="1209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2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puncture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small hole in a tyre resulting in an escape of air</a:t>
            </a:r>
            <a:endParaRPr lang="en-GB" sz="1400" dirty="0"/>
          </a:p>
        </p:txBody>
      </p:sp>
      <p:pic>
        <p:nvPicPr>
          <p:cNvPr id="3" name="Picture 2" descr="Image result for puncture clipart">
            <a:extLst>
              <a:ext uri="{FF2B5EF4-FFF2-40B4-BE49-F238E27FC236}">
                <a16:creationId xmlns:a16="http://schemas.microsoft.com/office/drawing/2014/main" id="{75C9A19D-7DED-FB74-DAE6-CF361FCBED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3" y="253773"/>
            <a:ext cx="26003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37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In the field were miniature horses.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6" y="3837214"/>
            <a:ext cx="2873829" cy="7252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97818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Form the mixture into a manageable dough.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20834" y="2878973"/>
            <a:ext cx="232682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95348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She was on her way home when she had a puncture.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17029" y="3754718"/>
            <a:ext cx="2710542" cy="8077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5593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424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library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46515"/>
            <a:ext cx="11614375" cy="292387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building or room containing collections of books, periodicals, and sometimes films and recorded music for use or borrowing by the public or the members of an institution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library clipart">
            <a:extLst>
              <a:ext uri="{FF2B5EF4-FFF2-40B4-BE49-F238E27FC236}">
                <a16:creationId xmlns:a16="http://schemas.microsoft.com/office/drawing/2014/main" id="{159C6243-A66E-8C36-969C-B087949A4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16965"/>
            <a:ext cx="2085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490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university library is very famous.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8571" y="3707350"/>
            <a:ext cx="2122715"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7129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7622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famous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known about by many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amous clipart">
            <a:extLst>
              <a:ext uri="{FF2B5EF4-FFF2-40B4-BE49-F238E27FC236}">
                <a16:creationId xmlns:a16="http://schemas.microsoft.com/office/drawing/2014/main" id="{69DFC4CC-F7E2-B5B1-69A6-C40F48814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46" y="329614"/>
            <a:ext cx="2152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28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famous star won an Oscar.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00200" y="3200400"/>
            <a:ext cx="2759529" cy="95598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34868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537497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50024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a:t>
            </a:r>
          </a:p>
        </p:txBody>
      </p:sp>
    </p:spTree>
    <p:extLst>
      <p:ext uri="{BB962C8B-B14F-4D97-AF65-F5344CB8AC3E}">
        <p14:creationId xmlns:p14="http://schemas.microsoft.com/office/powerpoint/2010/main" val="2722557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7" y="1387930"/>
            <a:ext cx="1107349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If you look up the word climate in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library</a:t>
            </a:r>
            <a:r>
              <a:rPr lang="en-GB" sz="4000" dirty="0">
                <a:solidFill>
                  <a:srgbClr val="000000"/>
                </a:solidFill>
                <a:effectLst/>
                <a:latin typeface="Twinkl Cursive Looped" panose="02000000000000000000" pitchFamily="2" charset="0"/>
                <a:ea typeface="Times New Roman" panose="02020603050405020304" pitchFamily="18" charset="0"/>
              </a:rPr>
              <a:t> book it would give the meaning ‘the kind of weather you can expect throughout the year’.  At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famous</a:t>
            </a:r>
            <a:r>
              <a:rPr lang="en-GB" sz="4000" dirty="0">
                <a:solidFill>
                  <a:srgbClr val="000000"/>
                </a:solidFill>
                <a:effectLst/>
                <a:latin typeface="Twinkl Cursive Looped" panose="02000000000000000000" pitchFamily="2" charset="0"/>
                <a:ea typeface="Times New Roman" panose="02020603050405020304" pitchFamily="18" charset="0"/>
              </a:rPr>
              <a:t> North Pole it’s freezing.  But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a:t>
            </a:r>
            <a:r>
              <a:rPr lang="en-GB" sz="4000" dirty="0">
                <a:solidFill>
                  <a:srgbClr val="000000"/>
                </a:solidFill>
                <a:effectLst/>
                <a:latin typeface="Twinkl Cursive Looped" panose="02000000000000000000" pitchFamily="2" charset="0"/>
                <a:ea typeface="Times New Roman" panose="02020603050405020304" pitchFamily="18" charset="0"/>
              </a:rPr>
              <a:t> at the equator is much hotter.  The word weather means what is happening from day to day.  This means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mixture</a:t>
            </a:r>
            <a:r>
              <a:rPr lang="en-GB" sz="4000" dirty="0">
                <a:solidFill>
                  <a:srgbClr val="000000"/>
                </a:solidFill>
                <a:effectLst/>
                <a:latin typeface="Twinkl Cursive Looped" panose="02000000000000000000" pitchFamily="2" charset="0"/>
                <a:ea typeface="Times New Roman" panose="02020603050405020304" pitchFamily="18" charset="0"/>
              </a:rPr>
              <a:t> of different things such as rain, sun, wind or snow. </a:t>
            </a:r>
          </a:p>
        </p:txBody>
      </p:sp>
    </p:spTree>
    <p:extLst>
      <p:ext uri="{BB962C8B-B14F-4D97-AF65-F5344CB8AC3E}">
        <p14:creationId xmlns:p14="http://schemas.microsoft.com/office/powerpoint/2010/main" val="9040539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034449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At the famous North Pole it’s freezing.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255475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5316028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7DD0B9-6518-53D7-9471-442852A3D627}"/>
              </a:ext>
            </a:extLst>
          </p:cNvPr>
          <p:cNvPicPr>
            <a:picLocks noChangeAspect="1"/>
          </p:cNvPicPr>
          <p:nvPr/>
        </p:nvPicPr>
        <p:blipFill rotWithShape="1">
          <a:blip r:embed="rId2"/>
          <a:srcRect l="11652" t="12363" r="10401" b="11409"/>
          <a:stretch/>
        </p:blipFill>
        <p:spPr>
          <a:xfrm>
            <a:off x="228600" y="228600"/>
            <a:ext cx="11707586" cy="6437161"/>
          </a:xfrm>
          <a:prstGeom prst="rect">
            <a:avLst/>
          </a:prstGeom>
        </p:spPr>
      </p:pic>
    </p:spTree>
    <p:extLst>
      <p:ext uri="{BB962C8B-B14F-4D97-AF65-F5344CB8AC3E}">
        <p14:creationId xmlns:p14="http://schemas.microsoft.com/office/powerpoint/2010/main" val="3025541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25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862025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7290082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42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3175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5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8264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32880590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24343605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42380126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benefited </a:t>
            </a:r>
          </a:p>
        </p:txBody>
      </p:sp>
      <p:sp>
        <p:nvSpPr>
          <p:cNvPr id="3" name="Rectangle 2">
            <a:extLst>
              <a:ext uri="{FF2B5EF4-FFF2-40B4-BE49-F238E27FC236}">
                <a16:creationId xmlns:a16="http://schemas.microsoft.com/office/drawing/2014/main" id="{13BB5EC0-7A96-4D29-A835-6FAE896C31A4}"/>
              </a:ext>
            </a:extLst>
          </p:cNvPr>
          <p:cNvSpPr/>
          <p:nvPr/>
        </p:nvSpPr>
        <p:spPr>
          <a:xfrm>
            <a:off x="7200900"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Employee Benefits Clipart, Transparent PNG Clipart Images Free Download -  ClipartMax">
            <a:extLst>
              <a:ext uri="{FF2B5EF4-FFF2-40B4-BE49-F238E27FC236}">
                <a16:creationId xmlns:a16="http://schemas.microsoft.com/office/drawing/2014/main" id="{1F05161F-AEAF-E494-88DE-47525B10D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97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6105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mployee Benefits Clipart, Transparent PNG Clipart Images Free Download -  ClipartMax">
            <a:extLst>
              <a:ext uri="{FF2B5EF4-FFF2-40B4-BE49-F238E27FC236}">
                <a16:creationId xmlns:a16="http://schemas.microsoft.com/office/drawing/2014/main" id="{3FBD05E8-46D1-DDDE-DFD2-BD12BE65CE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3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328255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Adding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59647648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Listen out for words that are pronounced with the '</a:t>
            </a:r>
            <a:r>
              <a:rPr lang="en-GB" dirty="0" err="1">
                <a:latin typeface="Twinkl Cursive Looped" panose="02000000000000000000" pitchFamily="2" charset="0"/>
              </a:rPr>
              <a:t>ture</a:t>
            </a:r>
            <a:r>
              <a:rPr lang="en-GB" dirty="0">
                <a:latin typeface="Twinkl Cursive Looped" panose="02000000000000000000" pitchFamily="2" charset="0"/>
              </a:rPr>
              <a:t>' and 'sure' sounds.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Look out for exceptions, such as 'teacher'. If the root word ends with '</a:t>
            </a:r>
            <a:r>
              <a:rPr lang="en-GB" dirty="0" err="1">
                <a:latin typeface="Twinkl Cursive Looped" panose="02000000000000000000" pitchFamily="2" charset="0"/>
              </a:rPr>
              <a:t>ch</a:t>
            </a:r>
            <a:r>
              <a:rPr lang="en-GB" dirty="0">
                <a:latin typeface="Twinkl Cursive Looped" panose="02000000000000000000" pitchFamily="2" charset="0"/>
              </a:rPr>
              <a:t>' (teach), the word ending is 'er'.</a:t>
            </a:r>
          </a:p>
        </p:txBody>
      </p:sp>
    </p:spTree>
    <p:extLst>
      <p:ext uri="{BB962C8B-B14F-4D97-AF65-F5344CB8AC3E}">
        <p14:creationId xmlns:p14="http://schemas.microsoft.com/office/powerpoint/2010/main" val="2130522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7251325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sculpture </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sculpture clipart">
            <a:extLst>
              <a:ext uri="{FF2B5EF4-FFF2-40B4-BE49-F238E27FC236}">
                <a16:creationId xmlns:a16="http://schemas.microsoft.com/office/drawing/2014/main" id="{369FFD0A-CB81-E401-2201-9757A3A006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416379"/>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7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p>
        </p:txBody>
      </p:sp>
      <p:sp>
        <p:nvSpPr>
          <p:cNvPr id="3" name="Rectangle 2">
            <a:extLst>
              <a:ext uri="{FF2B5EF4-FFF2-40B4-BE49-F238E27FC236}">
                <a16:creationId xmlns:a16="http://schemas.microsoft.com/office/drawing/2014/main" id="{0366E0B6-702E-4814-82C6-08CA2D13F3C9}"/>
              </a:ext>
            </a:extLst>
          </p:cNvPr>
          <p:cNvSpPr/>
          <p:nvPr/>
        </p:nvSpPr>
        <p:spPr>
          <a:xfrm>
            <a:off x="630283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signature clipart">
            <a:extLst>
              <a:ext uri="{FF2B5EF4-FFF2-40B4-BE49-F238E27FC236}">
                <a16:creationId xmlns:a16="http://schemas.microsoft.com/office/drawing/2014/main" id="{810912F5-E3DE-4B73-FFA6-A647E448F6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978" y="383722"/>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882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sculpture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186418" y="278266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15673" y="416983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art of making three-dimensional representative or abstract forms, especially by carving stone or wood or by casting metal or plaster</a:t>
            </a:r>
            <a:endParaRPr lang="en-GB" sz="1400" dirty="0"/>
          </a:p>
        </p:txBody>
      </p:sp>
      <p:pic>
        <p:nvPicPr>
          <p:cNvPr id="3" name="Picture 2" descr="Image result for sculpture clipart">
            <a:extLst>
              <a:ext uri="{FF2B5EF4-FFF2-40B4-BE49-F238E27FC236}">
                <a16:creationId xmlns:a16="http://schemas.microsoft.com/office/drawing/2014/main" id="{DD09DCB8-F2E4-1FCB-B739-05D7925461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416379"/>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40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signature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2504027"/>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person's name written in a distinctive way as a form of identification in authorising a cheque or document or concluding a letter</a:t>
            </a:r>
            <a:endParaRPr lang="en-GB" sz="1400" dirty="0"/>
          </a:p>
        </p:txBody>
      </p:sp>
      <p:pic>
        <p:nvPicPr>
          <p:cNvPr id="4" name="Picture 2" descr="Image result for signature clipart">
            <a:extLst>
              <a:ext uri="{FF2B5EF4-FFF2-40B4-BE49-F238E27FC236}">
                <a16:creationId xmlns:a16="http://schemas.microsoft.com/office/drawing/2014/main" id="{088989FC-BF7A-362A-CBB6-75B4120FA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978" y="383722"/>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3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sculpture was life-sized and incredible.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0" y="3080824"/>
            <a:ext cx="2824843" cy="70467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71111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8126</TotalTime>
  <Words>2870</Words>
  <Application>Microsoft Office PowerPoint</Application>
  <PresentationFormat>Widescreen</PresentationFormat>
  <Paragraphs>372</Paragraphs>
  <Slides>183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183</vt:i4>
      </vt:variant>
    </vt:vector>
  </HeadingPairs>
  <TitlesOfParts>
    <vt:vector size="188"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perhaps</vt:lpstr>
      <vt:lpstr>Perhaps I should have turned left. </vt:lpstr>
      <vt:lpstr>address</vt:lpstr>
      <vt:lpstr> They gave their neighbour their new address. </vt:lpstr>
      <vt:lpstr>Adding suffixes beginning with a vowel (er/ed/ing) to words with more than one syllable</vt:lpstr>
      <vt:lpstr>Unstressed last syllable –  DO NOT double the final consonant</vt:lpstr>
      <vt:lpstr>-er  -ed  -ing</vt:lpstr>
      <vt:lpstr>gardener </vt:lpstr>
      <vt:lpstr>gardening </vt:lpstr>
      <vt:lpstr>limited</vt:lpstr>
      <vt:lpstr>limiting</vt:lpstr>
      <vt:lpstr>Let’s Teach and Practise</vt:lpstr>
      <vt:lpstr>Adding -ture</vt:lpstr>
      <vt:lpstr>Listen out for words that are pronounced with the 'ture' and 'sure' sounds.   Look out for exceptions, such as 'teacher'. If the root word ends with 'ch' (teach), the word ending is 'er'.</vt:lpstr>
      <vt:lpstr>-ture</vt:lpstr>
      <vt:lpstr>lecture </vt:lpstr>
      <vt:lpstr>literature</vt:lpstr>
      <vt:lpstr>fracture</vt:lpstr>
      <vt:lpstr>lecture</vt:lpstr>
      <vt:lpstr>literature</vt:lpstr>
      <vt:lpstr>fracture</vt:lpstr>
      <vt:lpstr>At university, there are lectures and tutorials.</vt:lpstr>
      <vt:lpstr>The literature on habitats in our library is very informative. </vt:lpstr>
      <vt:lpstr> Ground movements could cause a fracture in the pipe.</vt:lpstr>
      <vt:lpstr>New CHALLENGE words.</vt:lpstr>
      <vt:lpstr>library</vt:lpstr>
      <vt:lpstr>The university library is very famous. </vt:lpstr>
      <vt:lpstr>famous</vt:lpstr>
      <vt:lpstr>A famous star won an Oscar. </vt:lpstr>
      <vt:lpstr>Let’s Practise and Apply.</vt:lpstr>
      <vt:lpstr>Can you spot the spelling rule words and the challenge words?</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Write this sentence as I dictate it to you.</vt:lpstr>
      <vt:lpstr>Look up the word climate in a library book. </vt:lpstr>
      <vt:lpstr>PowerPoint Presentation</vt:lpstr>
      <vt:lpstr>PowerPoint Presentation</vt:lpstr>
      <vt:lpstr>Let’s Revisit and Review…</vt:lpstr>
      <vt:lpstr>Do you remember this challenge word?</vt:lpstr>
      <vt:lpstr>perhaps</vt:lpstr>
      <vt:lpstr>Perhaps I should have turned left. </vt:lpstr>
      <vt:lpstr>address</vt:lpstr>
      <vt:lpstr> They gave their neighbour their new address. </vt:lpstr>
      <vt:lpstr>Adding suffixes beginning with a vowel (er/ed/ing) to words with more than one syllable</vt:lpstr>
      <vt:lpstr>Unstressed last syllable –  DO NOT double the final consonant</vt:lpstr>
      <vt:lpstr>-er  -ed  -ing</vt:lpstr>
      <vt:lpstr>offering </vt:lpstr>
      <vt:lpstr>offered </vt:lpstr>
      <vt:lpstr>Let’s Teach and Practise</vt:lpstr>
      <vt:lpstr>Adding -ture</vt:lpstr>
      <vt:lpstr>Listen out for words that are pronounced with the 'ture' and 'sure' sounds.   Look out for exceptions, such as 'teacher'. If the root word ends with 'ch' (teach), the word ending is 'er'.</vt:lpstr>
      <vt:lpstr>-ture</vt:lpstr>
      <vt:lpstr>miniature </vt:lpstr>
      <vt:lpstr>mixture</vt:lpstr>
      <vt:lpstr>puncture</vt:lpstr>
      <vt:lpstr>miniature</vt:lpstr>
      <vt:lpstr>mixture</vt:lpstr>
      <vt:lpstr>puncture</vt:lpstr>
      <vt:lpstr>In the field were miniature horses.</vt:lpstr>
      <vt:lpstr>Form the mixture into a manageable dough. </vt:lpstr>
      <vt:lpstr> She was on her way home when she had a puncture.</vt:lpstr>
      <vt:lpstr>New CHALLENGE words.</vt:lpstr>
      <vt:lpstr>library</vt:lpstr>
      <vt:lpstr>The university library is very famous. </vt:lpstr>
      <vt:lpstr>famous</vt:lpstr>
      <vt:lpstr>A famous star won an Oscar. </vt:lpstr>
      <vt:lpstr>Let’s Practise and Apply.</vt:lpstr>
      <vt:lpstr>Can you spot the spelling rule words and the challenge words?</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Write this sentence as I dictate it to you.</vt:lpstr>
      <vt:lpstr>At the famous North Pole it’s freezing. </vt:lpstr>
      <vt:lpstr>PowerPoint Presentation</vt:lpstr>
      <vt:lpstr>PowerPoint Presentation</vt:lpstr>
      <vt:lpstr>Let’s Revisit and Review…</vt:lpstr>
      <vt:lpstr>Do you remember this challenge word?</vt:lpstr>
      <vt:lpstr>perhaps</vt:lpstr>
      <vt:lpstr>Perhaps I should have turned left. </vt:lpstr>
      <vt:lpstr>address</vt:lpstr>
      <vt:lpstr> They gave their neighbour their new address. </vt:lpstr>
      <vt:lpstr>Adding suffixes beginning with a vowel (er/ed/ing) to words with more than one syllable</vt:lpstr>
      <vt:lpstr>Unstressed last syllable –  DO NOT double the final consonant</vt:lpstr>
      <vt:lpstr>-er  -ed  -ing</vt:lpstr>
      <vt:lpstr>benefited </vt:lpstr>
      <vt:lpstr>benefiting </vt:lpstr>
      <vt:lpstr>Let’s Teach and Practise</vt:lpstr>
      <vt:lpstr>Adding -ture</vt:lpstr>
      <vt:lpstr>Listen out for words that are pronounced with the 'ture' and 'sure' sounds.   Look out for exceptions, such as 'teacher'. If the root word ends with 'ch' (teach), the word ending is 'er'.</vt:lpstr>
      <vt:lpstr>-ture</vt:lpstr>
      <vt:lpstr>sculpture </vt:lpstr>
      <vt:lpstr>signature</vt:lpstr>
      <vt:lpstr>sculpture</vt:lpstr>
      <vt:lpstr>signature</vt:lpstr>
      <vt:lpstr>The sculpture was life-sized and incredible. </vt:lpstr>
      <vt:lpstr>The signature of a senior manager was needed to buy the materials. </vt:lpstr>
      <vt:lpstr>New CHALLENGE words.</vt:lpstr>
      <vt:lpstr>library</vt:lpstr>
      <vt:lpstr>The university library is very famous. </vt:lpstr>
      <vt:lpstr>famous</vt:lpstr>
      <vt:lpstr>A famous star won an Oscar. </vt:lpstr>
      <vt:lpstr>Let’s Practise and Apply.</vt:lpstr>
      <vt:lpstr>Can you spot the spelling rule words and the challenge words?</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Write this sentence as I dictate it to you.</vt:lpstr>
      <vt:lpstr>But the temperature at the equator is much hotter. </vt:lpstr>
      <vt:lpstr>PowerPoint Presentation</vt:lpstr>
      <vt:lpstr>PowerPoint Presentation</vt:lpstr>
      <vt:lpstr>Let’s Revisit and Review…</vt:lpstr>
      <vt:lpstr>Do you remember this challenge word?</vt:lpstr>
      <vt:lpstr>perhaps</vt:lpstr>
      <vt:lpstr>Perhaps I should have turned left. </vt:lpstr>
      <vt:lpstr>address</vt:lpstr>
      <vt:lpstr> They gave their neighbour their new address. </vt:lpstr>
      <vt:lpstr>Adding suffixes beginning with a vowel (er/ed/ing) to words with more than one syllable</vt:lpstr>
      <vt:lpstr>Unstressed last syllable –  DO NOT double the final consonant</vt:lpstr>
      <vt:lpstr>-er  -ed  -ing</vt:lpstr>
      <vt:lpstr>focused </vt:lpstr>
      <vt:lpstr>focusing </vt:lpstr>
      <vt:lpstr>Let’s Teach and Practise</vt:lpstr>
      <vt:lpstr>Adding -ture</vt:lpstr>
      <vt:lpstr>Listen out for words that are pronounced with the 'ture' and 'sure' sounds.   Look out for exceptions, such as 'teacher'. If the root word ends with 'ch' (teach), the word ending is 'er'.</vt:lpstr>
      <vt:lpstr>-ture</vt:lpstr>
      <vt:lpstr>temperature </vt:lpstr>
      <vt:lpstr>texture</vt:lpstr>
      <vt:lpstr>temperature</vt:lpstr>
      <vt:lpstr>texture</vt:lpstr>
      <vt:lpstr>At a temperature of 0°C, water freezes. </vt:lpstr>
      <vt:lpstr>The skin texture of a rhino is very rough. </vt:lpstr>
      <vt:lpstr>New CHALLENGE words.</vt:lpstr>
      <vt:lpstr>library</vt:lpstr>
      <vt:lpstr>The university library is very famous. </vt:lpstr>
      <vt:lpstr>famous</vt:lpstr>
      <vt:lpstr>A famous star won an Oscar. </vt:lpstr>
      <vt:lpstr>Let’s Practise and Apply.</vt:lpstr>
      <vt:lpstr>Can you spot the spelling rule words and the challenge words?</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A changing climate  If you look up the word climate in a library book it would give the meaning ‘the kind of weather you can expect throughout the year’.  At the famous North Pole it’s freezing.  But the temperature at the equator is much hotter.  The word weather means what is happening from day to day.  This means the mixture of different things such as rain, sun, wind or snow. </vt:lpstr>
      <vt:lpstr>Write this sentence as I dictate it to you.</vt:lpstr>
      <vt:lpstr>This means the mixture of different things such as rain, sun, wind or snow. </vt:lpstr>
      <vt:lpstr>PowerPoint Presentation</vt:lpstr>
      <vt:lpstr>PowerPoint Presentation</vt:lpstr>
      <vt:lpstr>Old challenge words…</vt:lpstr>
      <vt:lpstr>perhaps</vt:lpstr>
      <vt:lpstr>address</vt:lpstr>
      <vt:lpstr>Old spelling rule words…</vt:lpstr>
      <vt:lpstr>gardener</vt:lpstr>
      <vt:lpstr>gardening</vt:lpstr>
      <vt:lpstr>limited</vt:lpstr>
      <vt:lpstr>limiting</vt:lpstr>
      <vt:lpstr>offering</vt:lpstr>
      <vt:lpstr>offered </vt:lpstr>
      <vt:lpstr>benefited </vt:lpstr>
      <vt:lpstr>benefiting</vt:lpstr>
      <vt:lpstr>focused</vt:lpstr>
      <vt:lpstr>focusing</vt:lpstr>
      <vt:lpstr>New spelling rule words…</vt:lpstr>
      <vt:lpstr>lecture</vt:lpstr>
      <vt:lpstr>literature</vt:lpstr>
      <vt:lpstr>fracture</vt:lpstr>
      <vt:lpstr>miniature</vt:lpstr>
      <vt:lpstr>mixture</vt:lpstr>
      <vt:lpstr>puncture</vt:lpstr>
      <vt:lpstr>sculpture</vt:lpstr>
      <vt:lpstr>signature</vt:lpstr>
      <vt:lpstr>temperature</vt:lpstr>
      <vt:lpstr>texture</vt:lpstr>
      <vt:lpstr>New challenge words…</vt:lpstr>
      <vt:lpstr>library</vt:lpstr>
      <vt:lpstr>famous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2023-02-22T12:13:25Z</dcterms:modified>
</cp:coreProperties>
</file>