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9"/>
  </p:notesMasterIdLst>
  <p:sldIdLst>
    <p:sldId id="256" r:id="rId2"/>
    <p:sldId id="322" r:id="rId3"/>
    <p:sldId id="604" r:id="rId4"/>
    <p:sldId id="258" r:id="rId5"/>
    <p:sldId id="333" r:id="rId6"/>
    <p:sldId id="1898" r:id="rId7"/>
    <p:sldId id="1899" r:id="rId8"/>
    <p:sldId id="1900" r:id="rId9"/>
    <p:sldId id="1901" r:id="rId10"/>
    <p:sldId id="1760" r:id="rId11"/>
    <p:sldId id="1902" r:id="rId12"/>
    <p:sldId id="1903" r:id="rId13"/>
    <p:sldId id="1904" r:id="rId14"/>
    <p:sldId id="1761" r:id="rId15"/>
    <p:sldId id="1905" r:id="rId16"/>
    <p:sldId id="1762" r:id="rId17"/>
    <p:sldId id="267" r:id="rId18"/>
    <p:sldId id="905" r:id="rId19"/>
    <p:sldId id="1172" r:id="rId20"/>
    <p:sldId id="906" r:id="rId21"/>
    <p:sldId id="1456" r:id="rId22"/>
    <p:sldId id="1459" r:id="rId23"/>
    <p:sldId id="1462" r:id="rId24"/>
    <p:sldId id="1906" r:id="rId25"/>
    <p:sldId id="1466" r:id="rId26"/>
    <p:sldId id="1504" r:id="rId27"/>
    <p:sldId id="1499" r:id="rId28"/>
    <p:sldId id="1907" r:id="rId29"/>
    <p:sldId id="1473" r:id="rId30"/>
    <p:sldId id="1501" r:id="rId31"/>
    <p:sldId id="1502" r:id="rId32"/>
    <p:sldId id="1908" r:id="rId33"/>
    <p:sldId id="303" r:id="rId34"/>
    <p:sldId id="1485" r:id="rId35"/>
    <p:sldId id="1506" r:id="rId36"/>
    <p:sldId id="1507" r:id="rId37"/>
    <p:sldId id="1508" r:id="rId38"/>
    <p:sldId id="304" r:id="rId39"/>
    <p:sldId id="318" r:id="rId40"/>
    <p:sldId id="316" r:id="rId41"/>
    <p:sldId id="1909" r:id="rId42"/>
    <p:sldId id="331" r:id="rId43"/>
    <p:sldId id="332" r:id="rId44"/>
    <p:sldId id="323" r:id="rId45"/>
    <p:sldId id="1931" r:id="rId46"/>
    <p:sldId id="1932" r:id="rId47"/>
    <p:sldId id="1933" r:id="rId48"/>
    <p:sldId id="1934" r:id="rId49"/>
    <p:sldId id="1935" r:id="rId50"/>
    <p:sldId id="1936" r:id="rId51"/>
    <p:sldId id="1937" r:id="rId52"/>
    <p:sldId id="1938" r:id="rId53"/>
    <p:sldId id="1939" r:id="rId54"/>
    <p:sldId id="1940" r:id="rId55"/>
    <p:sldId id="1797" r:id="rId56"/>
    <p:sldId id="2054" r:id="rId57"/>
    <p:sldId id="1945" r:id="rId58"/>
    <p:sldId id="1946" r:id="rId59"/>
    <p:sldId id="1947" r:id="rId60"/>
    <p:sldId id="1948" r:id="rId61"/>
    <p:sldId id="1949" r:id="rId62"/>
    <p:sldId id="1950" r:id="rId63"/>
    <p:sldId id="1951" r:id="rId64"/>
    <p:sldId id="1952" r:id="rId65"/>
    <p:sldId id="1953" r:id="rId66"/>
    <p:sldId id="1954" r:id="rId67"/>
    <p:sldId id="1955" r:id="rId68"/>
    <p:sldId id="1956" r:id="rId69"/>
    <p:sldId id="1957" r:id="rId70"/>
    <p:sldId id="1958" r:id="rId71"/>
    <p:sldId id="1959" r:id="rId72"/>
    <p:sldId id="1960" r:id="rId73"/>
    <p:sldId id="1961" r:id="rId74"/>
    <p:sldId id="1962" r:id="rId75"/>
    <p:sldId id="1963" r:id="rId76"/>
    <p:sldId id="1964" r:id="rId77"/>
    <p:sldId id="1965" r:id="rId78"/>
    <p:sldId id="1966" r:id="rId79"/>
    <p:sldId id="1967" r:id="rId80"/>
    <p:sldId id="1968" r:id="rId81"/>
    <p:sldId id="1969" r:id="rId82"/>
    <p:sldId id="1970" r:id="rId83"/>
    <p:sldId id="1971" r:id="rId84"/>
    <p:sldId id="1910" r:id="rId85"/>
    <p:sldId id="1972" r:id="rId86"/>
    <p:sldId id="1973" r:id="rId87"/>
    <p:sldId id="1974" r:id="rId88"/>
    <p:sldId id="1975" r:id="rId89"/>
    <p:sldId id="1976" r:id="rId90"/>
    <p:sldId id="1977" r:id="rId91"/>
    <p:sldId id="1978" r:id="rId92"/>
    <p:sldId id="1979" r:id="rId93"/>
    <p:sldId id="1980" r:id="rId94"/>
    <p:sldId id="1981" r:id="rId95"/>
    <p:sldId id="1837" r:id="rId96"/>
    <p:sldId id="2055" r:id="rId97"/>
    <p:sldId id="1986" r:id="rId98"/>
    <p:sldId id="1987" r:id="rId99"/>
    <p:sldId id="1988" r:id="rId100"/>
    <p:sldId id="1989" r:id="rId101"/>
    <p:sldId id="1990" r:id="rId102"/>
    <p:sldId id="1991" r:id="rId103"/>
    <p:sldId id="1992" r:id="rId104"/>
    <p:sldId id="1993" r:id="rId105"/>
    <p:sldId id="1994" r:id="rId106"/>
    <p:sldId id="1995" r:id="rId107"/>
    <p:sldId id="1996" r:id="rId108"/>
    <p:sldId id="1997" r:id="rId109"/>
    <p:sldId id="1998" r:id="rId110"/>
    <p:sldId id="1999" r:id="rId111"/>
    <p:sldId id="2000" r:id="rId112"/>
    <p:sldId id="2001" r:id="rId113"/>
    <p:sldId id="2002" r:id="rId114"/>
    <p:sldId id="2003" r:id="rId115"/>
    <p:sldId id="2004" r:id="rId116"/>
    <p:sldId id="2005" r:id="rId117"/>
    <p:sldId id="2006" r:id="rId118"/>
    <p:sldId id="2007" r:id="rId119"/>
    <p:sldId id="2008" r:id="rId120"/>
    <p:sldId id="2009" r:id="rId121"/>
    <p:sldId id="2010" r:id="rId122"/>
    <p:sldId id="2011" r:id="rId123"/>
    <p:sldId id="2012" r:id="rId124"/>
    <p:sldId id="1911" r:id="rId125"/>
    <p:sldId id="2013" r:id="rId126"/>
    <p:sldId id="2014" r:id="rId127"/>
    <p:sldId id="2015" r:id="rId128"/>
    <p:sldId id="2016" r:id="rId129"/>
    <p:sldId id="2017" r:id="rId130"/>
    <p:sldId id="2018" r:id="rId131"/>
    <p:sldId id="2019" r:id="rId132"/>
    <p:sldId id="2020" r:id="rId133"/>
    <p:sldId id="2021" r:id="rId134"/>
    <p:sldId id="2022" r:id="rId135"/>
    <p:sldId id="1877" r:id="rId136"/>
    <p:sldId id="1878" r:id="rId137"/>
    <p:sldId id="2027" r:id="rId138"/>
    <p:sldId id="2028" r:id="rId139"/>
    <p:sldId id="2029" r:id="rId140"/>
    <p:sldId id="2030" r:id="rId141"/>
    <p:sldId id="2031" r:id="rId142"/>
    <p:sldId id="2032" r:id="rId143"/>
    <p:sldId id="2033" r:id="rId144"/>
    <p:sldId id="2034" r:id="rId145"/>
    <p:sldId id="2035" r:id="rId146"/>
    <p:sldId id="2036" r:id="rId147"/>
    <p:sldId id="2037" r:id="rId148"/>
    <p:sldId id="2038" r:id="rId149"/>
    <p:sldId id="2039" r:id="rId150"/>
    <p:sldId id="2042" r:id="rId151"/>
    <p:sldId id="2040" r:id="rId152"/>
    <p:sldId id="2041" r:id="rId153"/>
    <p:sldId id="2043" r:id="rId154"/>
    <p:sldId id="2044" r:id="rId155"/>
    <p:sldId id="2045" r:id="rId156"/>
    <p:sldId id="2046" r:id="rId157"/>
    <p:sldId id="2047" r:id="rId158"/>
    <p:sldId id="2048" r:id="rId159"/>
    <p:sldId id="2049" r:id="rId160"/>
    <p:sldId id="2050" r:id="rId161"/>
    <p:sldId id="2051" r:id="rId162"/>
    <p:sldId id="2052" r:id="rId163"/>
    <p:sldId id="2053" r:id="rId164"/>
    <p:sldId id="328" r:id="rId165"/>
    <p:sldId id="931" r:id="rId166"/>
    <p:sldId id="595" r:id="rId167"/>
    <p:sldId id="1923" r:id="rId168"/>
    <p:sldId id="1924" r:id="rId169"/>
    <p:sldId id="596" r:id="rId170"/>
    <p:sldId id="1912" r:id="rId171"/>
    <p:sldId id="1913" r:id="rId172"/>
    <p:sldId id="1914" r:id="rId173"/>
    <p:sldId id="1915" r:id="rId174"/>
    <p:sldId id="1916" r:id="rId175"/>
    <p:sldId id="1917" r:id="rId176"/>
    <p:sldId id="1918" r:id="rId177"/>
    <p:sldId id="1919" r:id="rId178"/>
    <p:sldId id="1920" r:id="rId179"/>
    <p:sldId id="1921" r:id="rId180"/>
    <p:sldId id="594" r:id="rId181"/>
    <p:sldId id="558" r:id="rId182"/>
    <p:sldId id="557" r:id="rId183"/>
    <p:sldId id="559" r:id="rId184"/>
    <p:sldId id="566" r:id="rId185"/>
    <p:sldId id="567" r:id="rId186"/>
    <p:sldId id="568" r:id="rId187"/>
    <p:sldId id="573" r:id="rId188"/>
    <p:sldId id="574" r:id="rId189"/>
    <p:sldId id="575" r:id="rId190"/>
    <p:sldId id="580" r:id="rId191"/>
    <p:sldId id="1925" r:id="rId192"/>
    <p:sldId id="1929" r:id="rId193"/>
    <p:sldId id="1928" r:id="rId194"/>
    <p:sldId id="1927" r:id="rId195"/>
    <p:sldId id="1926" r:id="rId196"/>
    <p:sldId id="1930" r:id="rId197"/>
    <p:sldId id="560" r:id="rId198"/>
    <p:sldId id="593" r:id="rId199"/>
    <p:sldId id="561" r:id="rId200"/>
    <p:sldId id="550" r:id="rId201"/>
    <p:sldId id="597" r:id="rId202"/>
    <p:sldId id="583" r:id="rId203"/>
    <p:sldId id="1194" r:id="rId204"/>
    <p:sldId id="1631" r:id="rId205"/>
    <p:sldId id="590" r:id="rId206"/>
    <p:sldId id="591" r:id="rId207"/>
    <p:sldId id="598" r:id="rId20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BDD792-1641-484A-9BB9-1FD6A259BB5C}" v="491" dt="2023-03-13T10:21:00.5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microsoft.com/office/2016/11/relationships/changesInfo" Target="changesInfos/changesInfo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notesMaster" Target="notesMasters/notesMaster1.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presProps" Target="presProps.xml"/><Relationship Id="rId215"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8DBDD792-1641-484A-9BB9-1FD6A259BB5C}"/>
    <pc:docChg chg="custSel addSld delSld modSld sldOrd">
      <pc:chgData name="Kelly Stokes" userId="3e5c5154-569e-4d81-aa91-4f91841cdfa9" providerId="ADAL" clId="{8DBDD792-1641-484A-9BB9-1FD6A259BB5C}" dt="2023-03-13T10:21:05.911" v="800"/>
      <pc:docMkLst>
        <pc:docMk/>
      </pc:docMkLst>
      <pc:sldChg chg="modSp mod">
        <pc:chgData name="Kelly Stokes" userId="3e5c5154-569e-4d81-aa91-4f91841cdfa9" providerId="ADAL" clId="{8DBDD792-1641-484A-9BB9-1FD6A259BB5C}" dt="2023-03-13T09:49:45.307" v="251" actId="20577"/>
        <pc:sldMkLst>
          <pc:docMk/>
          <pc:sldMk cId="3945579917" sldId="256"/>
        </pc:sldMkLst>
        <pc:spChg chg="mod">
          <ac:chgData name="Kelly Stokes" userId="3e5c5154-569e-4d81-aa91-4f91841cdfa9" providerId="ADAL" clId="{8DBDD792-1641-484A-9BB9-1FD6A259BB5C}" dt="2023-03-13T09:49:45.307" v="251" actId="20577"/>
          <ac:spMkLst>
            <pc:docMk/>
            <pc:sldMk cId="3945579917" sldId="256"/>
            <ac:spMk id="3" creationId="{9B667196-C5B4-45FC-B5E8-3B190D7A595C}"/>
          </ac:spMkLst>
        </pc:spChg>
      </pc:sldChg>
      <pc:sldChg chg="modSp mod">
        <pc:chgData name="Kelly Stokes" userId="3e5c5154-569e-4d81-aa91-4f91841cdfa9" providerId="ADAL" clId="{8DBDD792-1641-484A-9BB9-1FD6A259BB5C}" dt="2023-03-13T09:47:22.789" v="222" actId="14100"/>
        <pc:sldMkLst>
          <pc:docMk/>
          <pc:sldMk cId="2433500145" sldId="316"/>
        </pc:sldMkLst>
        <pc:spChg chg="mod">
          <ac:chgData name="Kelly Stokes" userId="3e5c5154-569e-4d81-aa91-4f91841cdfa9" providerId="ADAL" clId="{8DBDD792-1641-484A-9BB9-1FD6A259BB5C}" dt="2023-03-13T09:47:22.789" v="222" actId="14100"/>
          <ac:spMkLst>
            <pc:docMk/>
            <pc:sldMk cId="2433500145" sldId="316"/>
            <ac:spMk id="2" creationId="{52DA34BA-82FC-47C5-BCE1-BB65E08B92A1}"/>
          </ac:spMkLst>
        </pc:spChg>
      </pc:sldChg>
      <pc:sldChg chg="modSp mod">
        <pc:chgData name="Kelly Stokes" userId="3e5c5154-569e-4d81-aa91-4f91841cdfa9" providerId="ADAL" clId="{8DBDD792-1641-484A-9BB9-1FD6A259BB5C}" dt="2023-03-13T09:49:49.661" v="253" actId="20577"/>
        <pc:sldMkLst>
          <pc:docMk/>
          <pc:sldMk cId="864376776" sldId="322"/>
        </pc:sldMkLst>
        <pc:spChg chg="mod">
          <ac:chgData name="Kelly Stokes" userId="3e5c5154-569e-4d81-aa91-4f91841cdfa9" providerId="ADAL" clId="{8DBDD792-1641-484A-9BB9-1FD6A259BB5C}" dt="2023-03-13T09:49:49.661" v="253" actId="20577"/>
          <ac:spMkLst>
            <pc:docMk/>
            <pc:sldMk cId="864376776" sldId="322"/>
            <ac:spMk id="2" creationId="{02FB8773-AD3E-2543-510F-CEE32E75C793}"/>
          </ac:spMkLst>
        </pc:spChg>
      </pc:sldChg>
      <pc:sldChg chg="modSp mod">
        <pc:chgData name="Kelly Stokes" userId="3e5c5154-569e-4d81-aa91-4f91841cdfa9" providerId="ADAL" clId="{8DBDD792-1641-484A-9BB9-1FD6A259BB5C}" dt="2023-03-13T09:48:59.337" v="232" actId="20577"/>
        <pc:sldMkLst>
          <pc:docMk/>
          <pc:sldMk cId="3634764576" sldId="323"/>
        </pc:sldMkLst>
        <pc:spChg chg="mod">
          <ac:chgData name="Kelly Stokes" userId="3e5c5154-569e-4d81-aa91-4f91841cdfa9" providerId="ADAL" clId="{8DBDD792-1641-484A-9BB9-1FD6A259BB5C}" dt="2023-03-13T09:48:59.337" v="232" actId="20577"/>
          <ac:spMkLst>
            <pc:docMk/>
            <pc:sldMk cId="3634764576" sldId="323"/>
            <ac:spMk id="2" creationId="{02FB8773-AD3E-2543-510F-CEE32E75C793}"/>
          </ac:spMkLst>
        </pc:spChg>
      </pc:sldChg>
      <pc:sldChg chg="modSp mod">
        <pc:chgData name="Kelly Stokes" userId="3e5c5154-569e-4d81-aa91-4f91841cdfa9" providerId="ADAL" clId="{8DBDD792-1641-484A-9BB9-1FD6A259BB5C}" dt="2023-03-13T09:49:16.475" v="236" actId="20577"/>
        <pc:sldMkLst>
          <pc:docMk/>
          <pc:sldMk cId="4214164962" sldId="328"/>
        </pc:sldMkLst>
        <pc:spChg chg="mod">
          <ac:chgData name="Kelly Stokes" userId="3e5c5154-569e-4d81-aa91-4f91841cdfa9" providerId="ADAL" clId="{8DBDD792-1641-484A-9BB9-1FD6A259BB5C}" dt="2023-03-13T09:49:16.475" v="236" actId="20577"/>
          <ac:spMkLst>
            <pc:docMk/>
            <pc:sldMk cId="4214164962" sldId="328"/>
            <ac:spMk id="2" creationId="{02FB8773-AD3E-2543-510F-CEE32E75C793}"/>
          </ac:spMkLst>
        </pc:spChg>
      </pc:sldChg>
      <pc:sldChg chg="modNotesTx">
        <pc:chgData name="Kelly Stokes" userId="3e5c5154-569e-4d81-aa91-4f91841cdfa9" providerId="ADAL" clId="{8DBDD792-1641-484A-9BB9-1FD6A259BB5C}" dt="2023-03-13T09:48:42.029" v="229"/>
        <pc:sldMkLst>
          <pc:docMk/>
          <pc:sldMk cId="2534233594" sldId="331"/>
        </pc:sldMkLst>
      </pc:sldChg>
      <pc:sldChg chg="modSp mod">
        <pc:chgData name="Kelly Stokes" userId="3e5c5154-569e-4d81-aa91-4f91841cdfa9" providerId="ADAL" clId="{8DBDD792-1641-484A-9BB9-1FD6A259BB5C}" dt="2023-03-13T09:48:45.778" v="230"/>
        <pc:sldMkLst>
          <pc:docMk/>
          <pc:sldMk cId="958288502" sldId="332"/>
        </pc:sldMkLst>
        <pc:spChg chg="mod">
          <ac:chgData name="Kelly Stokes" userId="3e5c5154-569e-4d81-aa91-4f91841cdfa9" providerId="ADAL" clId="{8DBDD792-1641-484A-9BB9-1FD6A259BB5C}" dt="2023-03-13T09:48:45.778" v="230"/>
          <ac:spMkLst>
            <pc:docMk/>
            <pc:sldMk cId="958288502" sldId="332"/>
            <ac:spMk id="2" creationId="{77E26784-A357-92CE-B6B1-8F248D3D6650}"/>
          </ac:spMkLst>
        </pc:spChg>
      </pc:sldChg>
      <pc:sldChg chg="modNotesTx">
        <pc:chgData name="Kelly Stokes" userId="3e5c5154-569e-4d81-aa91-4f91841cdfa9" providerId="ADAL" clId="{8DBDD792-1641-484A-9BB9-1FD6A259BB5C}" dt="2023-03-13T09:54:08.759" v="369"/>
        <pc:sldMkLst>
          <pc:docMk/>
          <pc:sldMk cId="3625788919" sldId="550"/>
        </pc:sldMkLst>
      </pc:sldChg>
      <pc:sldChg chg="modSp mod">
        <pc:chgData name="Kelly Stokes" userId="3e5c5154-569e-4d81-aa91-4f91841cdfa9" providerId="ADAL" clId="{8DBDD792-1641-484A-9BB9-1FD6A259BB5C}" dt="2023-03-13T09:51:56.966" v="270" actId="20577"/>
        <pc:sldMkLst>
          <pc:docMk/>
          <pc:sldMk cId="2648704156" sldId="557"/>
        </pc:sldMkLst>
        <pc:spChg chg="mod">
          <ac:chgData name="Kelly Stokes" userId="3e5c5154-569e-4d81-aa91-4f91841cdfa9" providerId="ADAL" clId="{8DBDD792-1641-484A-9BB9-1FD6A259BB5C}" dt="2023-03-13T09:51:56.966" v="270" actId="20577"/>
          <ac:spMkLst>
            <pc:docMk/>
            <pc:sldMk cId="2648704156" sldId="557"/>
            <ac:spMk id="2" creationId="{52DA34BA-82FC-47C5-BCE1-BB65E08B92A1}"/>
          </ac:spMkLst>
        </pc:spChg>
      </pc:sldChg>
      <pc:sldChg chg="modSp mod ord">
        <pc:chgData name="Kelly Stokes" userId="3e5c5154-569e-4d81-aa91-4f91841cdfa9" providerId="ADAL" clId="{8DBDD792-1641-484A-9BB9-1FD6A259BB5C}" dt="2023-03-13T09:52:04.002" v="276"/>
        <pc:sldMkLst>
          <pc:docMk/>
          <pc:sldMk cId="1413045715" sldId="558"/>
        </pc:sldMkLst>
        <pc:spChg chg="mod">
          <ac:chgData name="Kelly Stokes" userId="3e5c5154-569e-4d81-aa91-4f91841cdfa9" providerId="ADAL" clId="{8DBDD792-1641-484A-9BB9-1FD6A259BB5C}" dt="2023-03-13T09:52:01.858" v="274" actId="20577"/>
          <ac:spMkLst>
            <pc:docMk/>
            <pc:sldMk cId="1413045715" sldId="558"/>
            <ac:spMk id="2" creationId="{52DA34BA-82FC-47C5-BCE1-BB65E08B92A1}"/>
          </ac:spMkLst>
        </pc:spChg>
      </pc:sldChg>
      <pc:sldChg chg="modSp mod">
        <pc:chgData name="Kelly Stokes" userId="3e5c5154-569e-4d81-aa91-4f91841cdfa9" providerId="ADAL" clId="{8DBDD792-1641-484A-9BB9-1FD6A259BB5C}" dt="2023-03-13T09:52:08.679" v="280" actId="20577"/>
        <pc:sldMkLst>
          <pc:docMk/>
          <pc:sldMk cId="2938272345" sldId="559"/>
        </pc:sldMkLst>
        <pc:spChg chg="mod">
          <ac:chgData name="Kelly Stokes" userId="3e5c5154-569e-4d81-aa91-4f91841cdfa9" providerId="ADAL" clId="{8DBDD792-1641-484A-9BB9-1FD6A259BB5C}" dt="2023-03-13T09:52:08.679" v="280" actId="20577"/>
          <ac:spMkLst>
            <pc:docMk/>
            <pc:sldMk cId="2938272345" sldId="559"/>
            <ac:spMk id="2" creationId="{52DA34BA-82FC-47C5-BCE1-BB65E08B92A1}"/>
          </ac:spMkLst>
        </pc:spChg>
      </pc:sldChg>
      <pc:sldChg chg="modSp mod">
        <pc:chgData name="Kelly Stokes" userId="3e5c5154-569e-4d81-aa91-4f91841cdfa9" providerId="ADAL" clId="{8DBDD792-1641-484A-9BB9-1FD6A259BB5C}" dt="2023-03-13T09:53:54.354" v="368" actId="20577"/>
        <pc:sldMkLst>
          <pc:docMk/>
          <pc:sldMk cId="2844813666" sldId="561"/>
        </pc:sldMkLst>
        <pc:spChg chg="mod">
          <ac:chgData name="Kelly Stokes" userId="3e5c5154-569e-4d81-aa91-4f91841cdfa9" providerId="ADAL" clId="{8DBDD792-1641-484A-9BB9-1FD6A259BB5C}" dt="2023-03-13T09:53:54.354" v="368" actId="20577"/>
          <ac:spMkLst>
            <pc:docMk/>
            <pc:sldMk cId="2844813666" sldId="561"/>
            <ac:spMk id="2" creationId="{52DA34BA-82FC-47C5-BCE1-BB65E08B92A1}"/>
          </ac:spMkLst>
        </pc:spChg>
      </pc:sldChg>
      <pc:sldChg chg="modSp mod">
        <pc:chgData name="Kelly Stokes" userId="3e5c5154-569e-4d81-aa91-4f91841cdfa9" providerId="ADAL" clId="{8DBDD792-1641-484A-9BB9-1FD6A259BB5C}" dt="2023-03-13T09:52:12.394" v="284" actId="20577"/>
        <pc:sldMkLst>
          <pc:docMk/>
          <pc:sldMk cId="2824879269" sldId="566"/>
        </pc:sldMkLst>
        <pc:spChg chg="mod">
          <ac:chgData name="Kelly Stokes" userId="3e5c5154-569e-4d81-aa91-4f91841cdfa9" providerId="ADAL" clId="{8DBDD792-1641-484A-9BB9-1FD6A259BB5C}" dt="2023-03-13T09:52:12.394" v="284" actId="20577"/>
          <ac:spMkLst>
            <pc:docMk/>
            <pc:sldMk cId="2824879269" sldId="566"/>
            <ac:spMk id="2" creationId="{52DA34BA-82FC-47C5-BCE1-BB65E08B92A1}"/>
          </ac:spMkLst>
        </pc:spChg>
      </pc:sldChg>
      <pc:sldChg chg="modSp mod">
        <pc:chgData name="Kelly Stokes" userId="3e5c5154-569e-4d81-aa91-4f91841cdfa9" providerId="ADAL" clId="{8DBDD792-1641-484A-9BB9-1FD6A259BB5C}" dt="2023-03-13T09:52:21.435" v="288" actId="20577"/>
        <pc:sldMkLst>
          <pc:docMk/>
          <pc:sldMk cId="805782854" sldId="567"/>
        </pc:sldMkLst>
        <pc:spChg chg="mod">
          <ac:chgData name="Kelly Stokes" userId="3e5c5154-569e-4d81-aa91-4f91841cdfa9" providerId="ADAL" clId="{8DBDD792-1641-484A-9BB9-1FD6A259BB5C}" dt="2023-03-13T09:52:21.435" v="288" actId="20577"/>
          <ac:spMkLst>
            <pc:docMk/>
            <pc:sldMk cId="805782854" sldId="567"/>
            <ac:spMk id="2" creationId="{52DA34BA-82FC-47C5-BCE1-BB65E08B92A1}"/>
          </ac:spMkLst>
        </pc:spChg>
      </pc:sldChg>
      <pc:sldChg chg="modSp mod">
        <pc:chgData name="Kelly Stokes" userId="3e5c5154-569e-4d81-aa91-4f91841cdfa9" providerId="ADAL" clId="{8DBDD792-1641-484A-9BB9-1FD6A259BB5C}" dt="2023-03-13T09:52:26.458" v="292" actId="20577"/>
        <pc:sldMkLst>
          <pc:docMk/>
          <pc:sldMk cId="2306067830" sldId="568"/>
        </pc:sldMkLst>
        <pc:spChg chg="mod">
          <ac:chgData name="Kelly Stokes" userId="3e5c5154-569e-4d81-aa91-4f91841cdfa9" providerId="ADAL" clId="{8DBDD792-1641-484A-9BB9-1FD6A259BB5C}" dt="2023-03-13T09:52:26.458" v="292" actId="20577"/>
          <ac:spMkLst>
            <pc:docMk/>
            <pc:sldMk cId="2306067830" sldId="568"/>
            <ac:spMk id="2" creationId="{52DA34BA-82FC-47C5-BCE1-BB65E08B92A1}"/>
          </ac:spMkLst>
        </pc:spChg>
      </pc:sldChg>
      <pc:sldChg chg="modSp mod">
        <pc:chgData name="Kelly Stokes" userId="3e5c5154-569e-4d81-aa91-4f91841cdfa9" providerId="ADAL" clId="{8DBDD792-1641-484A-9BB9-1FD6A259BB5C}" dt="2023-03-13T09:52:30.077" v="296" actId="20577"/>
        <pc:sldMkLst>
          <pc:docMk/>
          <pc:sldMk cId="2792669322" sldId="573"/>
        </pc:sldMkLst>
        <pc:spChg chg="mod">
          <ac:chgData name="Kelly Stokes" userId="3e5c5154-569e-4d81-aa91-4f91841cdfa9" providerId="ADAL" clId="{8DBDD792-1641-484A-9BB9-1FD6A259BB5C}" dt="2023-03-13T09:52:30.077" v="296" actId="20577"/>
          <ac:spMkLst>
            <pc:docMk/>
            <pc:sldMk cId="2792669322" sldId="573"/>
            <ac:spMk id="2" creationId="{52DA34BA-82FC-47C5-BCE1-BB65E08B92A1}"/>
          </ac:spMkLst>
        </pc:spChg>
      </pc:sldChg>
      <pc:sldChg chg="modSp mod">
        <pc:chgData name="Kelly Stokes" userId="3e5c5154-569e-4d81-aa91-4f91841cdfa9" providerId="ADAL" clId="{8DBDD792-1641-484A-9BB9-1FD6A259BB5C}" dt="2023-03-13T09:52:33.239" v="300" actId="20577"/>
        <pc:sldMkLst>
          <pc:docMk/>
          <pc:sldMk cId="1378953568" sldId="574"/>
        </pc:sldMkLst>
        <pc:spChg chg="mod">
          <ac:chgData name="Kelly Stokes" userId="3e5c5154-569e-4d81-aa91-4f91841cdfa9" providerId="ADAL" clId="{8DBDD792-1641-484A-9BB9-1FD6A259BB5C}" dt="2023-03-13T09:52:33.239" v="300" actId="20577"/>
          <ac:spMkLst>
            <pc:docMk/>
            <pc:sldMk cId="1378953568" sldId="574"/>
            <ac:spMk id="2" creationId="{52DA34BA-82FC-47C5-BCE1-BB65E08B92A1}"/>
          </ac:spMkLst>
        </pc:spChg>
      </pc:sldChg>
      <pc:sldChg chg="modSp mod">
        <pc:chgData name="Kelly Stokes" userId="3e5c5154-569e-4d81-aa91-4f91841cdfa9" providerId="ADAL" clId="{8DBDD792-1641-484A-9BB9-1FD6A259BB5C}" dt="2023-03-13T09:52:46.394" v="304" actId="20577"/>
        <pc:sldMkLst>
          <pc:docMk/>
          <pc:sldMk cId="3670349578" sldId="575"/>
        </pc:sldMkLst>
        <pc:spChg chg="mod">
          <ac:chgData name="Kelly Stokes" userId="3e5c5154-569e-4d81-aa91-4f91841cdfa9" providerId="ADAL" clId="{8DBDD792-1641-484A-9BB9-1FD6A259BB5C}" dt="2023-03-13T09:52:46.394" v="304" actId="20577"/>
          <ac:spMkLst>
            <pc:docMk/>
            <pc:sldMk cId="3670349578" sldId="575"/>
            <ac:spMk id="2" creationId="{52DA34BA-82FC-47C5-BCE1-BB65E08B92A1}"/>
          </ac:spMkLst>
        </pc:spChg>
      </pc:sldChg>
      <pc:sldChg chg="modSp mod">
        <pc:chgData name="Kelly Stokes" userId="3e5c5154-569e-4d81-aa91-4f91841cdfa9" providerId="ADAL" clId="{8DBDD792-1641-484A-9BB9-1FD6A259BB5C}" dt="2023-03-13T09:52:52.486" v="310" actId="20577"/>
        <pc:sldMkLst>
          <pc:docMk/>
          <pc:sldMk cId="1304861550" sldId="580"/>
        </pc:sldMkLst>
        <pc:spChg chg="mod">
          <ac:chgData name="Kelly Stokes" userId="3e5c5154-569e-4d81-aa91-4f91841cdfa9" providerId="ADAL" clId="{8DBDD792-1641-484A-9BB9-1FD6A259BB5C}" dt="2023-03-13T09:52:52.486" v="310" actId="20577"/>
          <ac:spMkLst>
            <pc:docMk/>
            <pc:sldMk cId="1304861550" sldId="580"/>
            <ac:spMk id="2" creationId="{52DA34BA-82FC-47C5-BCE1-BB65E08B92A1}"/>
          </ac:spMkLst>
        </pc:spChg>
      </pc:sldChg>
      <pc:sldChg chg="modSp mod">
        <pc:chgData name="Kelly Stokes" userId="3e5c5154-569e-4d81-aa91-4f91841cdfa9" providerId="ADAL" clId="{8DBDD792-1641-484A-9BB9-1FD6A259BB5C}" dt="2023-03-13T09:56:10.843" v="389" actId="5793"/>
        <pc:sldMkLst>
          <pc:docMk/>
          <pc:sldMk cId="2558172481" sldId="591"/>
        </pc:sldMkLst>
        <pc:spChg chg="mod">
          <ac:chgData name="Kelly Stokes" userId="3e5c5154-569e-4d81-aa91-4f91841cdfa9" providerId="ADAL" clId="{8DBDD792-1641-484A-9BB9-1FD6A259BB5C}" dt="2023-03-13T09:56:10.843" v="389" actId="5793"/>
          <ac:spMkLst>
            <pc:docMk/>
            <pc:sldMk cId="2558172481" sldId="591"/>
            <ac:spMk id="2" creationId="{02FB8773-AD3E-2543-510F-CEE32E75C793}"/>
          </ac:spMkLst>
        </pc:spChg>
      </pc:sldChg>
      <pc:sldChg chg="modSp mod">
        <pc:chgData name="Kelly Stokes" userId="3e5c5154-569e-4d81-aa91-4f91841cdfa9" providerId="ADAL" clId="{8DBDD792-1641-484A-9BB9-1FD6A259BB5C}" dt="2023-03-13T09:53:48.809" v="361" actId="20577"/>
        <pc:sldMkLst>
          <pc:docMk/>
          <pc:sldMk cId="2335409816" sldId="593"/>
        </pc:sldMkLst>
        <pc:spChg chg="mod">
          <ac:chgData name="Kelly Stokes" userId="3e5c5154-569e-4d81-aa91-4f91841cdfa9" providerId="ADAL" clId="{8DBDD792-1641-484A-9BB9-1FD6A259BB5C}" dt="2023-03-13T09:53:48.809" v="361" actId="20577"/>
          <ac:spMkLst>
            <pc:docMk/>
            <pc:sldMk cId="2335409816" sldId="593"/>
            <ac:spMk id="2" creationId="{52DA34BA-82FC-47C5-BCE1-BB65E08B92A1}"/>
          </ac:spMkLst>
        </pc:spChg>
      </pc:sldChg>
      <pc:sldChg chg="modSp mod">
        <pc:chgData name="Kelly Stokes" userId="3e5c5154-569e-4d81-aa91-4f91841cdfa9" providerId="ADAL" clId="{8DBDD792-1641-484A-9BB9-1FD6A259BB5C}" dt="2023-03-13T09:54:12.943" v="370"/>
        <pc:sldMkLst>
          <pc:docMk/>
          <pc:sldMk cId="3886991875" sldId="597"/>
        </pc:sldMkLst>
        <pc:spChg chg="mod">
          <ac:chgData name="Kelly Stokes" userId="3e5c5154-569e-4d81-aa91-4f91841cdfa9" providerId="ADAL" clId="{8DBDD792-1641-484A-9BB9-1FD6A259BB5C}" dt="2023-03-13T09:54:12.943" v="370"/>
          <ac:spMkLst>
            <pc:docMk/>
            <pc:sldMk cId="3886991875" sldId="597"/>
            <ac:spMk id="2" creationId="{02FB8773-AD3E-2543-510F-CEE32E75C793}"/>
          </ac:spMkLst>
        </pc:spChg>
      </pc:sldChg>
      <pc:sldChg chg="modSp mod">
        <pc:chgData name="Kelly Stokes" userId="3e5c5154-569e-4d81-aa91-4f91841cdfa9" providerId="ADAL" clId="{8DBDD792-1641-484A-9BB9-1FD6A259BB5C}" dt="2023-03-13T09:56:26.092" v="390"/>
        <pc:sldMkLst>
          <pc:docMk/>
          <pc:sldMk cId="4027390957" sldId="598"/>
        </pc:sldMkLst>
        <pc:spChg chg="mod">
          <ac:chgData name="Kelly Stokes" userId="3e5c5154-569e-4d81-aa91-4f91841cdfa9" providerId="ADAL" clId="{8DBDD792-1641-484A-9BB9-1FD6A259BB5C}" dt="2023-03-13T09:56:26.092" v="390"/>
          <ac:spMkLst>
            <pc:docMk/>
            <pc:sldMk cId="4027390957" sldId="598"/>
            <ac:spMk id="2" creationId="{02FB8773-AD3E-2543-510F-CEE32E75C793}"/>
          </ac:spMkLst>
        </pc:spChg>
      </pc:sldChg>
      <pc:sldChg chg="addSp delSp modSp mod">
        <pc:chgData name="Kelly Stokes" userId="3e5c5154-569e-4d81-aa91-4f91841cdfa9" providerId="ADAL" clId="{8DBDD792-1641-484A-9BB9-1FD6A259BB5C}" dt="2023-03-13T09:50:27.556" v="260" actId="1076"/>
        <pc:sldMkLst>
          <pc:docMk/>
          <pc:sldMk cId="3955913320" sldId="604"/>
        </pc:sldMkLst>
        <pc:picChg chg="del">
          <ac:chgData name="Kelly Stokes" userId="3e5c5154-569e-4d81-aa91-4f91841cdfa9" providerId="ADAL" clId="{8DBDD792-1641-484A-9BB9-1FD6A259BB5C}" dt="2023-03-13T09:49:51.492" v="254" actId="478"/>
          <ac:picMkLst>
            <pc:docMk/>
            <pc:sldMk cId="3955913320" sldId="604"/>
            <ac:picMk id="3" creationId="{C97DD0B9-6518-53D7-9471-442852A3D627}"/>
          </ac:picMkLst>
        </pc:picChg>
        <pc:picChg chg="add mod modCrop">
          <ac:chgData name="Kelly Stokes" userId="3e5c5154-569e-4d81-aa91-4f91841cdfa9" providerId="ADAL" clId="{8DBDD792-1641-484A-9BB9-1FD6A259BB5C}" dt="2023-03-13T09:50:27.556" v="260" actId="1076"/>
          <ac:picMkLst>
            <pc:docMk/>
            <pc:sldMk cId="3955913320" sldId="604"/>
            <ac:picMk id="4" creationId="{9A7A4626-AD92-F966-BB35-9E626EC85637}"/>
          </ac:picMkLst>
        </pc:picChg>
      </pc:sldChg>
      <pc:sldChg chg="modSp mod">
        <pc:chgData name="Kelly Stokes" userId="3e5c5154-569e-4d81-aa91-4f91841cdfa9" providerId="ADAL" clId="{8DBDD792-1641-484A-9BB9-1FD6A259BB5C}" dt="2023-03-13T09:35:59.199" v="13" actId="20577"/>
        <pc:sldMkLst>
          <pc:docMk/>
          <pc:sldMk cId="607385829" sldId="905"/>
        </pc:sldMkLst>
        <pc:spChg chg="mod">
          <ac:chgData name="Kelly Stokes" userId="3e5c5154-569e-4d81-aa91-4f91841cdfa9" providerId="ADAL" clId="{8DBDD792-1641-484A-9BB9-1FD6A259BB5C}" dt="2023-03-13T09:35:59.199" v="13" actId="20577"/>
          <ac:spMkLst>
            <pc:docMk/>
            <pc:sldMk cId="607385829" sldId="905"/>
            <ac:spMk id="2" creationId="{52DA34BA-82FC-47C5-BCE1-BB65E08B92A1}"/>
          </ac:spMkLst>
        </pc:spChg>
      </pc:sldChg>
      <pc:sldChg chg="modSp mod">
        <pc:chgData name="Kelly Stokes" userId="3e5c5154-569e-4d81-aa91-4f91841cdfa9" providerId="ADAL" clId="{8DBDD792-1641-484A-9BB9-1FD6A259BB5C}" dt="2023-03-13T09:36:14.499" v="24" actId="20577"/>
        <pc:sldMkLst>
          <pc:docMk/>
          <pc:sldMk cId="1867376639" sldId="906"/>
        </pc:sldMkLst>
        <pc:spChg chg="mod">
          <ac:chgData name="Kelly Stokes" userId="3e5c5154-569e-4d81-aa91-4f91841cdfa9" providerId="ADAL" clId="{8DBDD792-1641-484A-9BB9-1FD6A259BB5C}" dt="2023-03-13T09:36:14.499" v="24" actId="20577"/>
          <ac:spMkLst>
            <pc:docMk/>
            <pc:sldMk cId="1867376639" sldId="906"/>
            <ac:spMk id="2" creationId="{52DA34BA-82FC-47C5-BCE1-BB65E08B92A1}"/>
          </ac:spMkLst>
        </pc:spChg>
      </pc:sldChg>
      <pc:sldChg chg="addSp delSp modSp mod">
        <pc:chgData name="Kelly Stokes" userId="3e5c5154-569e-4d81-aa91-4f91841cdfa9" providerId="ADAL" clId="{8DBDD792-1641-484A-9BB9-1FD6A259BB5C}" dt="2023-03-13T09:50:41.174" v="261"/>
        <pc:sldMkLst>
          <pc:docMk/>
          <pc:sldMk cId="1758724553" sldId="931"/>
        </pc:sldMkLst>
        <pc:picChg chg="add mod">
          <ac:chgData name="Kelly Stokes" userId="3e5c5154-569e-4d81-aa91-4f91841cdfa9" providerId="ADAL" clId="{8DBDD792-1641-484A-9BB9-1FD6A259BB5C}" dt="2023-03-13T09:50:41.174" v="261"/>
          <ac:picMkLst>
            <pc:docMk/>
            <pc:sldMk cId="1758724553" sldId="931"/>
            <ac:picMk id="2" creationId="{7FAC2A8E-9AE7-0E29-7375-E061C1981DCB}"/>
          </ac:picMkLst>
        </pc:picChg>
        <pc:picChg chg="del">
          <ac:chgData name="Kelly Stokes" userId="3e5c5154-569e-4d81-aa91-4f91841cdfa9" providerId="ADAL" clId="{8DBDD792-1641-484A-9BB9-1FD6A259BB5C}" dt="2023-03-13T09:49:35.448" v="249" actId="478"/>
          <ac:picMkLst>
            <pc:docMk/>
            <pc:sldMk cId="1758724553" sldId="931"/>
            <ac:picMk id="3" creationId="{5A0B9EE3-0226-8A67-D1C8-FBE4257C9C7B}"/>
          </ac:picMkLst>
        </pc:picChg>
      </pc:sldChg>
      <pc:sldChg chg="modSp">
        <pc:chgData name="Kelly Stokes" userId="3e5c5154-569e-4d81-aa91-4f91841cdfa9" providerId="ADAL" clId="{8DBDD792-1641-484A-9BB9-1FD6A259BB5C}" dt="2023-03-13T09:36:04.332" v="14"/>
        <pc:sldMkLst>
          <pc:docMk/>
          <pc:sldMk cId="3598600283" sldId="1172"/>
        </pc:sldMkLst>
        <pc:spChg chg="mod">
          <ac:chgData name="Kelly Stokes" userId="3e5c5154-569e-4d81-aa91-4f91841cdfa9" providerId="ADAL" clId="{8DBDD792-1641-484A-9BB9-1FD6A259BB5C}" dt="2023-03-13T09:36:04.332" v="14"/>
          <ac:spMkLst>
            <pc:docMk/>
            <pc:sldMk cId="3598600283" sldId="1172"/>
            <ac:spMk id="2" creationId="{52DA34BA-82FC-47C5-BCE1-BB65E08B92A1}"/>
          </ac:spMkLst>
        </pc:spChg>
      </pc:sldChg>
      <pc:sldChg chg="modSp mod">
        <pc:chgData name="Kelly Stokes" userId="3e5c5154-569e-4d81-aa91-4f91841cdfa9" providerId="ADAL" clId="{8DBDD792-1641-484A-9BB9-1FD6A259BB5C}" dt="2023-03-13T09:55:04.769" v="376" actId="14100"/>
        <pc:sldMkLst>
          <pc:docMk/>
          <pc:sldMk cId="2851453709" sldId="1194"/>
        </pc:sldMkLst>
        <pc:spChg chg="mod">
          <ac:chgData name="Kelly Stokes" userId="3e5c5154-569e-4d81-aa91-4f91841cdfa9" providerId="ADAL" clId="{8DBDD792-1641-484A-9BB9-1FD6A259BB5C}" dt="2023-03-13T09:54:58.324" v="374"/>
          <ac:spMkLst>
            <pc:docMk/>
            <pc:sldMk cId="2851453709" sldId="1194"/>
            <ac:spMk id="2" creationId="{02FB8773-AD3E-2543-510F-CEE32E75C793}"/>
          </ac:spMkLst>
        </pc:spChg>
        <pc:spChg chg="mod">
          <ac:chgData name="Kelly Stokes" userId="3e5c5154-569e-4d81-aa91-4f91841cdfa9" providerId="ADAL" clId="{8DBDD792-1641-484A-9BB9-1FD6A259BB5C}" dt="2023-03-13T09:54:39.936" v="371"/>
          <ac:spMkLst>
            <pc:docMk/>
            <pc:sldMk cId="2851453709" sldId="1194"/>
            <ac:spMk id="3" creationId="{E500F0D3-C8EE-77CA-D8A5-2252D46724AA}"/>
          </ac:spMkLst>
        </pc:spChg>
        <pc:spChg chg="mod">
          <ac:chgData name="Kelly Stokes" userId="3e5c5154-569e-4d81-aa91-4f91841cdfa9" providerId="ADAL" clId="{8DBDD792-1641-484A-9BB9-1FD6A259BB5C}" dt="2023-03-13T09:54:45.238" v="373" actId="14100"/>
          <ac:spMkLst>
            <pc:docMk/>
            <pc:sldMk cId="2851453709" sldId="1194"/>
            <ac:spMk id="4" creationId="{B5313488-7E4A-79E2-52CD-B230AB2EBC8A}"/>
          </ac:spMkLst>
        </pc:spChg>
        <pc:spChg chg="mod">
          <ac:chgData name="Kelly Stokes" userId="3e5c5154-569e-4d81-aa91-4f91841cdfa9" providerId="ADAL" clId="{8DBDD792-1641-484A-9BB9-1FD6A259BB5C}" dt="2023-03-13T09:55:04.769" v="376" actId="14100"/>
          <ac:spMkLst>
            <pc:docMk/>
            <pc:sldMk cId="2851453709" sldId="1194"/>
            <ac:spMk id="5" creationId="{E02A7888-AA45-7396-3E3D-4AC6E69CC2E9}"/>
          </ac:spMkLst>
        </pc:spChg>
      </pc:sldChg>
      <pc:sldChg chg="addSp delSp modSp mod modAnim">
        <pc:chgData name="Kelly Stokes" userId="3e5c5154-569e-4d81-aa91-4f91841cdfa9" providerId="ADAL" clId="{8DBDD792-1641-484A-9BB9-1FD6A259BB5C}" dt="2023-03-13T09:37:06.607" v="39"/>
        <pc:sldMkLst>
          <pc:docMk/>
          <pc:sldMk cId="1149855702" sldId="1456"/>
        </pc:sldMkLst>
        <pc:spChg chg="mod">
          <ac:chgData name="Kelly Stokes" userId="3e5c5154-569e-4d81-aa91-4f91841cdfa9" providerId="ADAL" clId="{8DBDD792-1641-484A-9BB9-1FD6A259BB5C}" dt="2023-03-13T09:36:24.092" v="28" actId="20577"/>
          <ac:spMkLst>
            <pc:docMk/>
            <pc:sldMk cId="1149855702" sldId="1456"/>
            <ac:spMk id="2" creationId="{52DA34BA-82FC-47C5-BCE1-BB65E08B92A1}"/>
          </ac:spMkLst>
        </pc:spChg>
        <pc:spChg chg="mod">
          <ac:chgData name="Kelly Stokes" userId="3e5c5154-569e-4d81-aa91-4f91841cdfa9" providerId="ADAL" clId="{8DBDD792-1641-484A-9BB9-1FD6A259BB5C}" dt="2023-03-13T09:36:28.958" v="29" actId="14100"/>
          <ac:spMkLst>
            <pc:docMk/>
            <pc:sldMk cId="1149855702" sldId="1456"/>
            <ac:spMk id="3" creationId="{13BB5EC0-7A96-4D29-A835-6FAE896C31A4}"/>
          </ac:spMkLst>
        </pc:spChg>
        <pc:picChg chg="del">
          <ac:chgData name="Kelly Stokes" userId="3e5c5154-569e-4d81-aa91-4f91841cdfa9" providerId="ADAL" clId="{8DBDD792-1641-484A-9BB9-1FD6A259BB5C}" dt="2023-03-13T09:36:43.799" v="36" actId="478"/>
          <ac:picMkLst>
            <pc:docMk/>
            <pc:sldMk cId="1149855702" sldId="1456"/>
            <ac:picMk id="4" creationId="{8BA16028-03A8-AAA3-E41A-69964E1E5F0D}"/>
          </ac:picMkLst>
        </pc:picChg>
        <pc:picChg chg="add mod">
          <ac:chgData name="Kelly Stokes" userId="3e5c5154-569e-4d81-aa91-4f91841cdfa9" providerId="ADAL" clId="{8DBDD792-1641-484A-9BB9-1FD6A259BB5C}" dt="2023-03-13T09:37:05.974" v="38" actId="1076"/>
          <ac:picMkLst>
            <pc:docMk/>
            <pc:sldMk cId="1149855702" sldId="1456"/>
            <ac:picMk id="1026" creationId="{9E8C0D23-DA79-73D8-BB26-18C419FB4C0E}"/>
          </ac:picMkLst>
        </pc:picChg>
      </pc:sldChg>
      <pc:sldChg chg="addSp delSp modSp mod modAnim">
        <pc:chgData name="Kelly Stokes" userId="3e5c5154-569e-4d81-aa91-4f91841cdfa9" providerId="ADAL" clId="{8DBDD792-1641-484A-9BB9-1FD6A259BB5C}" dt="2023-03-13T09:37:32.702" v="43"/>
        <pc:sldMkLst>
          <pc:docMk/>
          <pc:sldMk cId="3292200701" sldId="1459"/>
        </pc:sldMkLst>
        <pc:spChg chg="mod">
          <ac:chgData name="Kelly Stokes" userId="3e5c5154-569e-4d81-aa91-4f91841cdfa9" providerId="ADAL" clId="{8DBDD792-1641-484A-9BB9-1FD6A259BB5C}" dt="2023-03-13T09:36:35.856" v="33" actId="20577"/>
          <ac:spMkLst>
            <pc:docMk/>
            <pc:sldMk cId="3292200701" sldId="1459"/>
            <ac:spMk id="2" creationId="{52DA34BA-82FC-47C5-BCE1-BB65E08B92A1}"/>
          </ac:spMkLst>
        </pc:spChg>
        <pc:spChg chg="mod">
          <ac:chgData name="Kelly Stokes" userId="3e5c5154-569e-4d81-aa91-4f91841cdfa9" providerId="ADAL" clId="{8DBDD792-1641-484A-9BB9-1FD6A259BB5C}" dt="2023-03-13T09:36:40.530" v="35" actId="14100"/>
          <ac:spMkLst>
            <pc:docMk/>
            <pc:sldMk cId="3292200701" sldId="1459"/>
            <ac:spMk id="3" creationId="{0366E0B6-702E-4814-82C6-08CA2D13F3C9}"/>
          </ac:spMkLst>
        </pc:spChg>
        <pc:picChg chg="del">
          <ac:chgData name="Kelly Stokes" userId="3e5c5154-569e-4d81-aa91-4f91841cdfa9" providerId="ADAL" clId="{8DBDD792-1641-484A-9BB9-1FD6A259BB5C}" dt="2023-03-13T09:37:09.480" v="40" actId="478"/>
          <ac:picMkLst>
            <pc:docMk/>
            <pc:sldMk cId="3292200701" sldId="1459"/>
            <ac:picMk id="4" creationId="{62F82A05-51E8-5638-08CC-05DF40DAF34B}"/>
          </ac:picMkLst>
        </pc:picChg>
        <pc:picChg chg="add mod">
          <ac:chgData name="Kelly Stokes" userId="3e5c5154-569e-4d81-aa91-4f91841cdfa9" providerId="ADAL" clId="{8DBDD792-1641-484A-9BB9-1FD6A259BB5C}" dt="2023-03-13T09:37:31.976" v="42" actId="1076"/>
          <ac:picMkLst>
            <pc:docMk/>
            <pc:sldMk cId="3292200701" sldId="1459"/>
            <ac:picMk id="2050" creationId="{1578F727-18D1-28BD-39BF-69F64717896D}"/>
          </ac:picMkLst>
        </pc:picChg>
      </pc:sldChg>
      <pc:sldChg chg="addSp delSp modSp mod modAnim">
        <pc:chgData name="Kelly Stokes" userId="3e5c5154-569e-4d81-aa91-4f91841cdfa9" providerId="ADAL" clId="{8DBDD792-1641-484A-9BB9-1FD6A259BB5C}" dt="2023-03-13T09:38:18.506" v="52"/>
        <pc:sldMkLst>
          <pc:docMk/>
          <pc:sldMk cId="2099598269" sldId="1462"/>
        </pc:sldMkLst>
        <pc:spChg chg="mod">
          <ac:chgData name="Kelly Stokes" userId="3e5c5154-569e-4d81-aa91-4f91841cdfa9" providerId="ADAL" clId="{8DBDD792-1641-484A-9BB9-1FD6A259BB5C}" dt="2023-03-13T09:37:43.038" v="47" actId="20577"/>
          <ac:spMkLst>
            <pc:docMk/>
            <pc:sldMk cId="2099598269" sldId="1462"/>
            <ac:spMk id="2" creationId="{52DA34BA-82FC-47C5-BCE1-BB65E08B92A1}"/>
          </ac:spMkLst>
        </pc:spChg>
        <pc:spChg chg="mod">
          <ac:chgData name="Kelly Stokes" userId="3e5c5154-569e-4d81-aa91-4f91841cdfa9" providerId="ADAL" clId="{8DBDD792-1641-484A-9BB9-1FD6A259BB5C}" dt="2023-03-13T09:37:50.202" v="48" actId="1076"/>
          <ac:spMkLst>
            <pc:docMk/>
            <pc:sldMk cId="2099598269" sldId="1462"/>
            <ac:spMk id="3" creationId="{4BCBA2DA-E95C-434C-BE81-320E182AE5EF}"/>
          </ac:spMkLst>
        </pc:spChg>
        <pc:picChg chg="del">
          <ac:chgData name="Kelly Stokes" userId="3e5c5154-569e-4d81-aa91-4f91841cdfa9" providerId="ADAL" clId="{8DBDD792-1641-484A-9BB9-1FD6A259BB5C}" dt="2023-03-13T09:37:50.926" v="49" actId="478"/>
          <ac:picMkLst>
            <pc:docMk/>
            <pc:sldMk cId="2099598269" sldId="1462"/>
            <ac:picMk id="4" creationId="{A692B37A-4980-2258-A78D-DC6FE17376F6}"/>
          </ac:picMkLst>
        </pc:picChg>
        <pc:picChg chg="add mod">
          <ac:chgData name="Kelly Stokes" userId="3e5c5154-569e-4d81-aa91-4f91841cdfa9" providerId="ADAL" clId="{8DBDD792-1641-484A-9BB9-1FD6A259BB5C}" dt="2023-03-13T09:38:17.828" v="51" actId="1076"/>
          <ac:picMkLst>
            <pc:docMk/>
            <pc:sldMk cId="2099598269" sldId="1462"/>
            <ac:picMk id="3074" creationId="{78F3E8F5-B844-D27D-1667-B46B54BCDF23}"/>
          </ac:picMkLst>
        </pc:picChg>
      </pc:sldChg>
      <pc:sldChg chg="addSp delSp modSp modAnim">
        <pc:chgData name="Kelly Stokes" userId="3e5c5154-569e-4d81-aa91-4f91841cdfa9" providerId="ADAL" clId="{8DBDD792-1641-484A-9BB9-1FD6A259BB5C}" dt="2023-03-13T09:39:22.891" v="75"/>
        <pc:sldMkLst>
          <pc:docMk/>
          <pc:sldMk cId="498228807" sldId="1466"/>
        </pc:sldMkLst>
        <pc:spChg chg="mod">
          <ac:chgData name="Kelly Stokes" userId="3e5c5154-569e-4d81-aa91-4f91841cdfa9" providerId="ADAL" clId="{8DBDD792-1641-484A-9BB9-1FD6A259BB5C}" dt="2023-03-13T09:39:01.442" v="66" actId="20577"/>
          <ac:spMkLst>
            <pc:docMk/>
            <pc:sldMk cId="498228807" sldId="1466"/>
            <ac:spMk id="2" creationId="{52DA34BA-82FC-47C5-BCE1-BB65E08B92A1}"/>
          </ac:spMkLst>
        </pc:spChg>
        <pc:spChg chg="mod">
          <ac:chgData name="Kelly Stokes" userId="3e5c5154-569e-4d81-aa91-4f91841cdfa9" providerId="ADAL" clId="{8DBDD792-1641-484A-9BB9-1FD6A259BB5C}" dt="2023-03-13T09:39:18.239" v="74" actId="20577"/>
          <ac:spMkLst>
            <pc:docMk/>
            <pc:sldMk cId="498228807" sldId="1466"/>
            <ac:spMk id="10" creationId="{003D53EA-1945-744E-2DD1-0312F4DE835F}"/>
          </ac:spMkLst>
        </pc:spChg>
        <pc:spChg chg="mod">
          <ac:chgData name="Kelly Stokes" userId="3e5c5154-569e-4d81-aa91-4f91841cdfa9" providerId="ADAL" clId="{8DBDD792-1641-484A-9BB9-1FD6A259BB5C}" dt="2023-03-13T09:39:22.891" v="75"/>
          <ac:spMkLst>
            <pc:docMk/>
            <pc:sldMk cId="498228807" sldId="1466"/>
            <ac:spMk id="12" creationId="{E384BFF7-3319-CAE2-192F-C4DCBBBBFCCA}"/>
          </ac:spMkLst>
        </pc:spChg>
        <pc:picChg chg="add mod">
          <ac:chgData name="Kelly Stokes" userId="3e5c5154-569e-4d81-aa91-4f91841cdfa9" providerId="ADAL" clId="{8DBDD792-1641-484A-9BB9-1FD6A259BB5C}" dt="2023-03-13T09:38:55.160" v="60"/>
          <ac:picMkLst>
            <pc:docMk/>
            <pc:sldMk cId="498228807" sldId="1466"/>
            <ac:picMk id="3" creationId="{DD027623-2B27-7D7D-C1C1-6817324E4DAB}"/>
          </ac:picMkLst>
        </pc:picChg>
        <pc:picChg chg="del">
          <ac:chgData name="Kelly Stokes" userId="3e5c5154-569e-4d81-aa91-4f91841cdfa9" providerId="ADAL" clId="{8DBDD792-1641-484A-9BB9-1FD6A259BB5C}" dt="2023-03-13T09:38:54.757" v="59" actId="478"/>
          <ac:picMkLst>
            <pc:docMk/>
            <pc:sldMk cId="498228807" sldId="1466"/>
            <ac:picMk id="4" creationId="{52BFAAD4-B6CA-2DE3-95D9-9C701A1F60EE}"/>
          </ac:picMkLst>
        </pc:picChg>
      </pc:sldChg>
      <pc:sldChg chg="modSp mod">
        <pc:chgData name="Kelly Stokes" userId="3e5c5154-569e-4d81-aa91-4f91841cdfa9" providerId="ADAL" clId="{8DBDD792-1641-484A-9BB9-1FD6A259BB5C}" dt="2023-03-13T09:41:40.615" v="133" actId="27636"/>
        <pc:sldMkLst>
          <pc:docMk/>
          <pc:sldMk cId="2199839506" sldId="1473"/>
        </pc:sldMkLst>
        <pc:spChg chg="mod">
          <ac:chgData name="Kelly Stokes" userId="3e5c5154-569e-4d81-aa91-4f91841cdfa9" providerId="ADAL" clId="{8DBDD792-1641-484A-9BB9-1FD6A259BB5C}" dt="2023-03-13T09:41:33.260" v="123"/>
          <ac:spMkLst>
            <pc:docMk/>
            <pc:sldMk cId="2199839506" sldId="1473"/>
            <ac:spMk id="2" creationId="{52DA34BA-82FC-47C5-BCE1-BB65E08B92A1}"/>
          </ac:spMkLst>
        </pc:spChg>
        <pc:spChg chg="mod">
          <ac:chgData name="Kelly Stokes" userId="3e5c5154-569e-4d81-aa91-4f91841cdfa9" providerId="ADAL" clId="{8DBDD792-1641-484A-9BB9-1FD6A259BB5C}" dt="2023-03-13T09:41:40.615" v="133" actId="27636"/>
          <ac:spMkLst>
            <pc:docMk/>
            <pc:sldMk cId="2199839506" sldId="1473"/>
            <ac:spMk id="3" creationId="{847A1AC9-9EC9-E1AA-348D-958CE44F2772}"/>
          </ac:spMkLst>
        </pc:spChg>
      </pc:sldChg>
      <pc:sldChg chg="addSp delSp modSp mod modAnim">
        <pc:chgData name="Kelly Stokes" userId="3e5c5154-569e-4d81-aa91-4f91841cdfa9" providerId="ADAL" clId="{8DBDD792-1641-484A-9BB9-1FD6A259BB5C}" dt="2023-03-13T09:44:42.030" v="183"/>
        <pc:sldMkLst>
          <pc:docMk/>
          <pc:sldMk cId="2330293709" sldId="1485"/>
        </pc:sldMkLst>
        <pc:spChg chg="mod">
          <ac:chgData name="Kelly Stokes" userId="3e5c5154-569e-4d81-aa91-4f91841cdfa9" providerId="ADAL" clId="{8DBDD792-1641-484A-9BB9-1FD6A259BB5C}" dt="2023-03-13T09:43:27.259" v="171" actId="20577"/>
          <ac:spMkLst>
            <pc:docMk/>
            <pc:sldMk cId="2330293709" sldId="1485"/>
            <ac:spMk id="2" creationId="{52DA34BA-82FC-47C5-BCE1-BB65E08B92A1}"/>
          </ac:spMkLst>
        </pc:spChg>
        <pc:spChg chg="mod">
          <ac:chgData name="Kelly Stokes" userId="3e5c5154-569e-4d81-aa91-4f91841cdfa9" providerId="ADAL" clId="{8DBDD792-1641-484A-9BB9-1FD6A259BB5C}" dt="2023-03-13T09:43:30.770" v="175" actId="20577"/>
          <ac:spMkLst>
            <pc:docMk/>
            <pc:sldMk cId="2330293709" sldId="1485"/>
            <ac:spMk id="4" creationId="{C424366C-8EFB-1EF9-3E80-C6EE7BE15FA3}"/>
          </ac:spMkLst>
        </pc:spChg>
        <pc:spChg chg="mod">
          <ac:chgData name="Kelly Stokes" userId="3e5c5154-569e-4d81-aa91-4f91841cdfa9" providerId="ADAL" clId="{8DBDD792-1641-484A-9BB9-1FD6A259BB5C}" dt="2023-03-13T09:43:38.821" v="177" actId="1076"/>
          <ac:spMkLst>
            <pc:docMk/>
            <pc:sldMk cId="2330293709" sldId="1485"/>
            <ac:spMk id="8" creationId="{1FCDC8B7-0F0D-46B5-057E-579929B7D816}"/>
          </ac:spMkLst>
        </pc:spChg>
        <pc:picChg chg="del">
          <ac:chgData name="Kelly Stokes" userId="3e5c5154-569e-4d81-aa91-4f91841cdfa9" providerId="ADAL" clId="{8DBDD792-1641-484A-9BB9-1FD6A259BB5C}" dt="2023-03-13T09:43:39.595" v="178" actId="478"/>
          <ac:picMkLst>
            <pc:docMk/>
            <pc:sldMk cId="2330293709" sldId="1485"/>
            <ac:picMk id="4098" creationId="{159C6243-A66E-8C36-969C-B087949A4589}"/>
          </ac:picMkLst>
        </pc:picChg>
        <pc:picChg chg="add mod">
          <ac:chgData name="Kelly Stokes" userId="3e5c5154-569e-4d81-aa91-4f91841cdfa9" providerId="ADAL" clId="{8DBDD792-1641-484A-9BB9-1FD6A259BB5C}" dt="2023-03-13T09:44:38.945" v="180" actId="1076"/>
          <ac:picMkLst>
            <pc:docMk/>
            <pc:sldMk cId="2330293709" sldId="1485"/>
            <ac:picMk id="5122" creationId="{E3320239-ED74-4E16-AAFD-9F4572216E2C}"/>
          </ac:picMkLst>
        </pc:picChg>
      </pc:sldChg>
      <pc:sldChg chg="addSp delSp modSp modAnim">
        <pc:chgData name="Kelly Stokes" userId="3e5c5154-569e-4d81-aa91-4f91841cdfa9" providerId="ADAL" clId="{8DBDD792-1641-484A-9BB9-1FD6A259BB5C}" dt="2023-03-13T09:40:50.463" v="114"/>
        <pc:sldMkLst>
          <pc:docMk/>
          <pc:sldMk cId="228576249" sldId="1499"/>
        </pc:sldMkLst>
        <pc:spChg chg="mod">
          <ac:chgData name="Kelly Stokes" userId="3e5c5154-569e-4d81-aa91-4f91841cdfa9" providerId="ADAL" clId="{8DBDD792-1641-484A-9BB9-1FD6A259BB5C}" dt="2023-03-13T09:40:13.129" v="104" actId="20577"/>
          <ac:spMkLst>
            <pc:docMk/>
            <pc:sldMk cId="228576249" sldId="1499"/>
            <ac:spMk id="2" creationId="{52DA34BA-82FC-47C5-BCE1-BB65E08B92A1}"/>
          </ac:spMkLst>
        </pc:spChg>
        <pc:spChg chg="mod">
          <ac:chgData name="Kelly Stokes" userId="3e5c5154-569e-4d81-aa91-4f91841cdfa9" providerId="ADAL" clId="{8DBDD792-1641-484A-9BB9-1FD6A259BB5C}" dt="2023-03-13T09:40:50.463" v="114"/>
          <ac:spMkLst>
            <pc:docMk/>
            <pc:sldMk cId="228576249" sldId="1499"/>
            <ac:spMk id="12" creationId="{E384BFF7-3319-CAE2-192F-C4DCBBBBFCCA}"/>
          </ac:spMkLst>
        </pc:spChg>
        <pc:picChg chg="add mod">
          <ac:chgData name="Kelly Stokes" userId="3e5c5154-569e-4d81-aa91-4f91841cdfa9" providerId="ADAL" clId="{8DBDD792-1641-484A-9BB9-1FD6A259BB5C}" dt="2023-03-13T09:40:19.809" v="106"/>
          <ac:picMkLst>
            <pc:docMk/>
            <pc:sldMk cId="228576249" sldId="1499"/>
            <ac:picMk id="3" creationId="{BE71D75E-CD28-2A4A-BA92-BB19F0FDA939}"/>
          </ac:picMkLst>
        </pc:picChg>
        <pc:picChg chg="del">
          <ac:chgData name="Kelly Stokes" userId="3e5c5154-569e-4d81-aa91-4f91841cdfa9" providerId="ADAL" clId="{8DBDD792-1641-484A-9BB9-1FD6A259BB5C}" dt="2023-03-13T09:40:14.539" v="105" actId="478"/>
          <ac:picMkLst>
            <pc:docMk/>
            <pc:sldMk cId="228576249" sldId="1499"/>
            <ac:picMk id="4" creationId="{827BEAEE-B666-0607-9EBD-8F5655717F3E}"/>
          </ac:picMkLst>
        </pc:picChg>
      </pc:sldChg>
      <pc:sldChg chg="modSp mod">
        <pc:chgData name="Kelly Stokes" userId="3e5c5154-569e-4d81-aa91-4f91841cdfa9" providerId="ADAL" clId="{8DBDD792-1641-484A-9BB9-1FD6A259BB5C}" dt="2023-03-13T09:42:06.979" v="148" actId="1076"/>
        <pc:sldMkLst>
          <pc:docMk/>
          <pc:sldMk cId="199949674" sldId="1501"/>
        </pc:sldMkLst>
        <pc:spChg chg="mod">
          <ac:chgData name="Kelly Stokes" userId="3e5c5154-569e-4d81-aa91-4f91841cdfa9" providerId="ADAL" clId="{8DBDD792-1641-484A-9BB9-1FD6A259BB5C}" dt="2023-03-13T09:41:56.312" v="135" actId="27636"/>
          <ac:spMkLst>
            <pc:docMk/>
            <pc:sldMk cId="199949674" sldId="1501"/>
            <ac:spMk id="2" creationId="{52DA34BA-82FC-47C5-BCE1-BB65E08B92A1}"/>
          </ac:spMkLst>
        </pc:spChg>
        <pc:spChg chg="mod">
          <ac:chgData name="Kelly Stokes" userId="3e5c5154-569e-4d81-aa91-4f91841cdfa9" providerId="ADAL" clId="{8DBDD792-1641-484A-9BB9-1FD6A259BB5C}" dt="2023-03-13T09:42:06.979" v="148" actId="1076"/>
          <ac:spMkLst>
            <pc:docMk/>
            <pc:sldMk cId="199949674" sldId="1501"/>
            <ac:spMk id="3" creationId="{847A1AC9-9EC9-E1AA-348D-958CE44F2772}"/>
          </ac:spMkLst>
        </pc:spChg>
      </pc:sldChg>
      <pc:sldChg chg="modSp mod">
        <pc:chgData name="Kelly Stokes" userId="3e5c5154-569e-4d81-aa91-4f91841cdfa9" providerId="ADAL" clId="{8DBDD792-1641-484A-9BB9-1FD6A259BB5C}" dt="2023-03-13T09:42:36.419" v="160" actId="27636"/>
        <pc:sldMkLst>
          <pc:docMk/>
          <pc:sldMk cId="2203475726" sldId="1502"/>
        </pc:sldMkLst>
        <pc:spChg chg="mod">
          <ac:chgData name="Kelly Stokes" userId="3e5c5154-569e-4d81-aa91-4f91841cdfa9" providerId="ADAL" clId="{8DBDD792-1641-484A-9BB9-1FD6A259BB5C}" dt="2023-03-13T09:42:26.417" v="149"/>
          <ac:spMkLst>
            <pc:docMk/>
            <pc:sldMk cId="2203475726" sldId="1502"/>
            <ac:spMk id="2" creationId="{52DA34BA-82FC-47C5-BCE1-BB65E08B92A1}"/>
          </ac:spMkLst>
        </pc:spChg>
        <pc:spChg chg="mod">
          <ac:chgData name="Kelly Stokes" userId="3e5c5154-569e-4d81-aa91-4f91841cdfa9" providerId="ADAL" clId="{8DBDD792-1641-484A-9BB9-1FD6A259BB5C}" dt="2023-03-13T09:42:36.419" v="160" actId="27636"/>
          <ac:spMkLst>
            <pc:docMk/>
            <pc:sldMk cId="2203475726" sldId="1502"/>
            <ac:spMk id="3" creationId="{847A1AC9-9EC9-E1AA-348D-958CE44F2772}"/>
          </ac:spMkLst>
        </pc:spChg>
      </pc:sldChg>
      <pc:sldChg chg="addSp delSp modSp modAnim">
        <pc:chgData name="Kelly Stokes" userId="3e5c5154-569e-4d81-aa91-4f91841cdfa9" providerId="ADAL" clId="{8DBDD792-1641-484A-9BB9-1FD6A259BB5C}" dt="2023-03-13T09:40:03.003" v="94" actId="20577"/>
        <pc:sldMkLst>
          <pc:docMk/>
          <pc:sldMk cId="4207337675" sldId="1504"/>
        </pc:sldMkLst>
        <pc:spChg chg="mod">
          <ac:chgData name="Kelly Stokes" userId="3e5c5154-569e-4d81-aa91-4f91841cdfa9" providerId="ADAL" clId="{8DBDD792-1641-484A-9BB9-1FD6A259BB5C}" dt="2023-03-13T09:39:38.079" v="87" actId="20577"/>
          <ac:spMkLst>
            <pc:docMk/>
            <pc:sldMk cId="4207337675" sldId="1504"/>
            <ac:spMk id="2" creationId="{52DA34BA-82FC-47C5-BCE1-BB65E08B92A1}"/>
          </ac:spMkLst>
        </pc:spChg>
        <pc:spChg chg="mod">
          <ac:chgData name="Kelly Stokes" userId="3e5c5154-569e-4d81-aa91-4f91841cdfa9" providerId="ADAL" clId="{8DBDD792-1641-484A-9BB9-1FD6A259BB5C}" dt="2023-03-13T09:40:03.003" v="94" actId="20577"/>
          <ac:spMkLst>
            <pc:docMk/>
            <pc:sldMk cId="4207337675" sldId="1504"/>
            <ac:spMk id="10" creationId="{003D53EA-1945-744E-2DD1-0312F4DE835F}"/>
          </ac:spMkLst>
        </pc:spChg>
        <pc:spChg chg="mod">
          <ac:chgData name="Kelly Stokes" userId="3e5c5154-569e-4d81-aa91-4f91841cdfa9" providerId="ADAL" clId="{8DBDD792-1641-484A-9BB9-1FD6A259BB5C}" dt="2023-03-13T09:39:59.708" v="90" actId="115"/>
          <ac:spMkLst>
            <pc:docMk/>
            <pc:sldMk cId="4207337675" sldId="1504"/>
            <ac:spMk id="12" creationId="{E384BFF7-3319-CAE2-192F-C4DCBBBBFCCA}"/>
          </ac:spMkLst>
        </pc:spChg>
        <pc:picChg chg="del">
          <ac:chgData name="Kelly Stokes" userId="3e5c5154-569e-4d81-aa91-4f91841cdfa9" providerId="ADAL" clId="{8DBDD792-1641-484A-9BB9-1FD6A259BB5C}" dt="2023-03-13T09:39:31.514" v="76" actId="478"/>
          <ac:picMkLst>
            <pc:docMk/>
            <pc:sldMk cId="4207337675" sldId="1504"/>
            <ac:picMk id="3" creationId="{CB7A3A02-DF16-C8F0-C78E-0AACF82AB670}"/>
          </ac:picMkLst>
        </pc:picChg>
        <pc:picChg chg="add mod">
          <ac:chgData name="Kelly Stokes" userId="3e5c5154-569e-4d81-aa91-4f91841cdfa9" providerId="ADAL" clId="{8DBDD792-1641-484A-9BB9-1FD6A259BB5C}" dt="2023-03-13T09:39:31.845" v="77"/>
          <ac:picMkLst>
            <pc:docMk/>
            <pc:sldMk cId="4207337675" sldId="1504"/>
            <ac:picMk id="4" creationId="{F363B310-2A58-A9A6-F309-B08633B22A05}"/>
          </ac:picMkLst>
        </pc:picChg>
      </pc:sldChg>
      <pc:sldChg chg="modSp mod">
        <pc:chgData name="Kelly Stokes" userId="3e5c5154-569e-4d81-aa91-4f91841cdfa9" providerId="ADAL" clId="{8DBDD792-1641-484A-9BB9-1FD6A259BB5C}" dt="2023-03-13T09:45:09.949" v="192" actId="27636"/>
        <pc:sldMkLst>
          <pc:docMk/>
          <pc:sldMk cId="1571660563" sldId="1506"/>
        </pc:sldMkLst>
        <pc:spChg chg="mod">
          <ac:chgData name="Kelly Stokes" userId="3e5c5154-569e-4d81-aa91-4f91841cdfa9" providerId="ADAL" clId="{8DBDD792-1641-484A-9BB9-1FD6A259BB5C}" dt="2023-03-13T09:45:01.019" v="187" actId="27636"/>
          <ac:spMkLst>
            <pc:docMk/>
            <pc:sldMk cId="1571660563" sldId="1506"/>
            <ac:spMk id="2" creationId="{52DA34BA-82FC-47C5-BCE1-BB65E08B92A1}"/>
          </ac:spMkLst>
        </pc:spChg>
        <pc:spChg chg="mod">
          <ac:chgData name="Kelly Stokes" userId="3e5c5154-569e-4d81-aa91-4f91841cdfa9" providerId="ADAL" clId="{8DBDD792-1641-484A-9BB9-1FD6A259BB5C}" dt="2023-03-13T09:45:09.949" v="192" actId="27636"/>
          <ac:spMkLst>
            <pc:docMk/>
            <pc:sldMk cId="1571660563" sldId="1506"/>
            <ac:spMk id="3" creationId="{847A1AC9-9EC9-E1AA-348D-958CE44F2772}"/>
          </ac:spMkLst>
        </pc:spChg>
      </pc:sldChg>
      <pc:sldChg chg="addSp delSp modSp modAnim">
        <pc:chgData name="Kelly Stokes" userId="3e5c5154-569e-4d81-aa91-4f91841cdfa9" providerId="ADAL" clId="{8DBDD792-1641-484A-9BB9-1FD6A259BB5C}" dt="2023-03-13T09:46:21.950" v="210"/>
        <pc:sldMkLst>
          <pc:docMk/>
          <pc:sldMk cId="2659700584" sldId="1507"/>
        </pc:sldMkLst>
        <pc:spChg chg="mod">
          <ac:chgData name="Kelly Stokes" userId="3e5c5154-569e-4d81-aa91-4f91841cdfa9" providerId="ADAL" clId="{8DBDD792-1641-484A-9BB9-1FD6A259BB5C}" dt="2023-03-13T09:45:25.718" v="199" actId="20577"/>
          <ac:spMkLst>
            <pc:docMk/>
            <pc:sldMk cId="2659700584" sldId="1507"/>
            <ac:spMk id="2" creationId="{52DA34BA-82FC-47C5-BCE1-BB65E08B92A1}"/>
          </ac:spMkLst>
        </pc:spChg>
        <pc:spChg chg="mod">
          <ac:chgData name="Kelly Stokes" userId="3e5c5154-569e-4d81-aa91-4f91841cdfa9" providerId="ADAL" clId="{8DBDD792-1641-484A-9BB9-1FD6A259BB5C}" dt="2023-03-13T09:45:28.940" v="203" actId="20577"/>
          <ac:spMkLst>
            <pc:docMk/>
            <pc:sldMk cId="2659700584" sldId="1507"/>
            <ac:spMk id="4" creationId="{C424366C-8EFB-1EF9-3E80-C6EE7BE15FA3}"/>
          </ac:spMkLst>
        </pc:spChg>
        <pc:spChg chg="mod">
          <ac:chgData name="Kelly Stokes" userId="3e5c5154-569e-4d81-aa91-4f91841cdfa9" providerId="ADAL" clId="{8DBDD792-1641-484A-9BB9-1FD6A259BB5C}" dt="2023-03-13T09:45:33.336" v="204"/>
          <ac:spMkLst>
            <pc:docMk/>
            <pc:sldMk cId="2659700584" sldId="1507"/>
            <ac:spMk id="8" creationId="{1FCDC8B7-0F0D-46B5-057E-579929B7D816}"/>
          </ac:spMkLst>
        </pc:spChg>
        <pc:picChg chg="del">
          <ac:chgData name="Kelly Stokes" userId="3e5c5154-569e-4d81-aa91-4f91841cdfa9" providerId="ADAL" clId="{8DBDD792-1641-484A-9BB9-1FD6A259BB5C}" dt="2023-03-13T09:45:35.592" v="205" actId="478"/>
          <ac:picMkLst>
            <pc:docMk/>
            <pc:sldMk cId="2659700584" sldId="1507"/>
            <ac:picMk id="8194" creationId="{69DFC4CC-F7E2-B5B1-69A6-C40F4881468D}"/>
          </ac:picMkLst>
        </pc:picChg>
        <pc:picChg chg="add mod">
          <ac:chgData name="Kelly Stokes" userId="3e5c5154-569e-4d81-aa91-4f91841cdfa9" providerId="ADAL" clId="{8DBDD792-1641-484A-9BB9-1FD6A259BB5C}" dt="2023-03-13T09:46:18.480" v="207" actId="1076"/>
          <ac:picMkLst>
            <pc:docMk/>
            <pc:sldMk cId="2659700584" sldId="1507"/>
            <ac:picMk id="10242" creationId="{17968001-6D5D-645B-6D79-D003D9AD5490}"/>
          </ac:picMkLst>
        </pc:picChg>
      </pc:sldChg>
      <pc:sldChg chg="modSp mod">
        <pc:chgData name="Kelly Stokes" userId="3e5c5154-569e-4d81-aa91-4f91841cdfa9" providerId="ADAL" clId="{8DBDD792-1641-484A-9BB9-1FD6A259BB5C}" dt="2023-03-13T09:46:49.399" v="216" actId="27636"/>
        <pc:sldMkLst>
          <pc:docMk/>
          <pc:sldMk cId="2611828572" sldId="1508"/>
        </pc:sldMkLst>
        <pc:spChg chg="mod">
          <ac:chgData name="Kelly Stokes" userId="3e5c5154-569e-4d81-aa91-4f91841cdfa9" providerId="ADAL" clId="{8DBDD792-1641-484A-9BB9-1FD6A259BB5C}" dt="2023-03-13T09:46:42.875" v="211"/>
          <ac:spMkLst>
            <pc:docMk/>
            <pc:sldMk cId="2611828572" sldId="1508"/>
            <ac:spMk id="2" creationId="{52DA34BA-82FC-47C5-BCE1-BB65E08B92A1}"/>
          </ac:spMkLst>
        </pc:spChg>
        <pc:spChg chg="mod">
          <ac:chgData name="Kelly Stokes" userId="3e5c5154-569e-4d81-aa91-4f91841cdfa9" providerId="ADAL" clId="{8DBDD792-1641-484A-9BB9-1FD6A259BB5C}" dt="2023-03-13T09:46:49.399" v="216" actId="27636"/>
          <ac:spMkLst>
            <pc:docMk/>
            <pc:sldMk cId="2611828572" sldId="1508"/>
            <ac:spMk id="3" creationId="{847A1AC9-9EC9-E1AA-348D-958CE44F2772}"/>
          </ac:spMkLst>
        </pc:spChg>
      </pc:sldChg>
      <pc:sldChg chg="modSp mod">
        <pc:chgData name="Kelly Stokes" userId="3e5c5154-569e-4d81-aa91-4f91841cdfa9" providerId="ADAL" clId="{8DBDD792-1641-484A-9BB9-1FD6A259BB5C}" dt="2023-03-13T09:55:43.086" v="381" actId="14100"/>
        <pc:sldMkLst>
          <pc:docMk/>
          <pc:sldMk cId="3605437593" sldId="1631"/>
        </pc:sldMkLst>
        <pc:spChg chg="mod">
          <ac:chgData name="Kelly Stokes" userId="3e5c5154-569e-4d81-aa91-4f91841cdfa9" providerId="ADAL" clId="{8DBDD792-1641-484A-9BB9-1FD6A259BB5C}" dt="2023-03-13T09:55:37.975" v="379"/>
          <ac:spMkLst>
            <pc:docMk/>
            <pc:sldMk cId="3605437593" sldId="1631"/>
            <ac:spMk id="2" creationId="{02FB8773-AD3E-2543-510F-CEE32E75C793}"/>
          </ac:spMkLst>
        </pc:spChg>
        <pc:spChg chg="mod">
          <ac:chgData name="Kelly Stokes" userId="3e5c5154-569e-4d81-aa91-4f91841cdfa9" providerId="ADAL" clId="{8DBDD792-1641-484A-9BB9-1FD6A259BB5C}" dt="2023-03-13T09:55:20.949" v="377"/>
          <ac:spMkLst>
            <pc:docMk/>
            <pc:sldMk cId="3605437593" sldId="1631"/>
            <ac:spMk id="3" creationId="{E500F0D3-C8EE-77CA-D8A5-2252D46724AA}"/>
          </ac:spMkLst>
        </pc:spChg>
        <pc:spChg chg="mod">
          <ac:chgData name="Kelly Stokes" userId="3e5c5154-569e-4d81-aa91-4f91841cdfa9" providerId="ADAL" clId="{8DBDD792-1641-484A-9BB9-1FD6A259BB5C}" dt="2023-03-13T09:55:23.765" v="378" actId="1076"/>
          <ac:spMkLst>
            <pc:docMk/>
            <pc:sldMk cId="3605437593" sldId="1631"/>
            <ac:spMk id="4" creationId="{B5313488-7E4A-79E2-52CD-B230AB2EBC8A}"/>
          </ac:spMkLst>
        </pc:spChg>
        <pc:spChg chg="mod">
          <ac:chgData name="Kelly Stokes" userId="3e5c5154-569e-4d81-aa91-4f91841cdfa9" providerId="ADAL" clId="{8DBDD792-1641-484A-9BB9-1FD6A259BB5C}" dt="2023-03-13T09:55:43.086" v="381" actId="14100"/>
          <ac:spMkLst>
            <pc:docMk/>
            <pc:sldMk cId="3605437593" sldId="1631"/>
            <ac:spMk id="5" creationId="{E02A7888-AA45-7396-3E3D-4AC6E69CC2E9}"/>
          </ac:spMkLst>
        </pc:spChg>
      </pc:sldChg>
      <pc:sldChg chg="del">
        <pc:chgData name="Kelly Stokes" userId="3e5c5154-569e-4d81-aa91-4f91841cdfa9" providerId="ADAL" clId="{8DBDD792-1641-484A-9BB9-1FD6A259BB5C}" dt="2023-03-13T09:49:13.018" v="234" actId="2696"/>
        <pc:sldMkLst>
          <pc:docMk/>
          <pc:sldMk cId="3135342251" sldId="1646"/>
        </pc:sldMkLst>
      </pc:sldChg>
      <pc:sldChg chg="del">
        <pc:chgData name="Kelly Stokes" userId="3e5c5154-569e-4d81-aa91-4f91841cdfa9" providerId="ADAL" clId="{8DBDD792-1641-484A-9BB9-1FD6A259BB5C}" dt="2023-03-13T09:49:13.018" v="234" actId="2696"/>
        <pc:sldMkLst>
          <pc:docMk/>
          <pc:sldMk cId="224018476" sldId="1647"/>
        </pc:sldMkLst>
      </pc:sldChg>
      <pc:sldChg chg="del">
        <pc:chgData name="Kelly Stokes" userId="3e5c5154-569e-4d81-aa91-4f91841cdfa9" providerId="ADAL" clId="{8DBDD792-1641-484A-9BB9-1FD6A259BB5C}" dt="2023-03-13T09:49:13.018" v="234" actId="2696"/>
        <pc:sldMkLst>
          <pc:docMk/>
          <pc:sldMk cId="1025974399" sldId="1683"/>
        </pc:sldMkLst>
      </pc:sldChg>
      <pc:sldChg chg="del">
        <pc:chgData name="Kelly Stokes" userId="3e5c5154-569e-4d81-aa91-4f91841cdfa9" providerId="ADAL" clId="{8DBDD792-1641-484A-9BB9-1FD6A259BB5C}" dt="2023-03-13T09:49:13.018" v="234" actId="2696"/>
        <pc:sldMkLst>
          <pc:docMk/>
          <pc:sldMk cId="3569354230" sldId="1684"/>
        </pc:sldMkLst>
      </pc:sldChg>
      <pc:sldChg chg="del">
        <pc:chgData name="Kelly Stokes" userId="3e5c5154-569e-4d81-aa91-4f91841cdfa9" providerId="ADAL" clId="{8DBDD792-1641-484A-9BB9-1FD6A259BB5C}" dt="2023-03-13T09:49:13.018" v="234" actId="2696"/>
        <pc:sldMkLst>
          <pc:docMk/>
          <pc:sldMk cId="2713703804" sldId="1720"/>
        </pc:sldMkLst>
      </pc:sldChg>
      <pc:sldChg chg="del">
        <pc:chgData name="Kelly Stokes" userId="3e5c5154-569e-4d81-aa91-4f91841cdfa9" providerId="ADAL" clId="{8DBDD792-1641-484A-9BB9-1FD6A259BB5C}" dt="2023-03-13T09:49:13.018" v="234" actId="2696"/>
        <pc:sldMkLst>
          <pc:docMk/>
          <pc:sldMk cId="2001287531" sldId="1755"/>
        </pc:sldMkLst>
      </pc:sldChg>
      <pc:sldChg chg="del">
        <pc:chgData name="Kelly Stokes" userId="3e5c5154-569e-4d81-aa91-4f91841cdfa9" providerId="ADAL" clId="{8DBDD792-1641-484A-9BB9-1FD6A259BB5C}" dt="2023-03-13T09:34:50.923" v="0" actId="2696"/>
        <pc:sldMkLst>
          <pc:docMk/>
          <pc:sldMk cId="2206881459" sldId="1757"/>
        </pc:sldMkLst>
      </pc:sldChg>
      <pc:sldChg chg="del">
        <pc:chgData name="Kelly Stokes" userId="3e5c5154-569e-4d81-aa91-4f91841cdfa9" providerId="ADAL" clId="{8DBDD792-1641-484A-9BB9-1FD6A259BB5C}" dt="2023-03-13T09:34:50.923" v="0" actId="2696"/>
        <pc:sldMkLst>
          <pc:docMk/>
          <pc:sldMk cId="2076220538" sldId="1758"/>
        </pc:sldMkLst>
      </pc:sldChg>
      <pc:sldChg chg="del">
        <pc:chgData name="Kelly Stokes" userId="3e5c5154-569e-4d81-aa91-4f91841cdfa9" providerId="ADAL" clId="{8DBDD792-1641-484A-9BB9-1FD6A259BB5C}" dt="2023-03-13T09:34:50.923" v="0" actId="2696"/>
        <pc:sldMkLst>
          <pc:docMk/>
          <pc:sldMk cId="67256145" sldId="1759"/>
        </pc:sldMkLst>
      </pc:sldChg>
      <pc:sldChg chg="del">
        <pc:chgData name="Kelly Stokes" userId="3e5c5154-569e-4d81-aa91-4f91841cdfa9" providerId="ADAL" clId="{8DBDD792-1641-484A-9BB9-1FD6A259BB5C}" dt="2023-03-13T09:34:50.923" v="0" actId="2696"/>
        <pc:sldMkLst>
          <pc:docMk/>
          <pc:sldMk cId="3361056900" sldId="1760"/>
        </pc:sldMkLst>
      </pc:sldChg>
      <pc:sldChg chg="del">
        <pc:chgData name="Kelly Stokes" userId="3e5c5154-569e-4d81-aa91-4f91841cdfa9" providerId="ADAL" clId="{8DBDD792-1641-484A-9BB9-1FD6A259BB5C}" dt="2023-03-13T09:35:30.283" v="1" actId="2696"/>
        <pc:sldMkLst>
          <pc:docMk/>
          <pc:sldMk cId="1234324843" sldId="1761"/>
        </pc:sldMkLst>
      </pc:sldChg>
      <pc:sldChg chg="del">
        <pc:chgData name="Kelly Stokes" userId="3e5c5154-569e-4d81-aa91-4f91841cdfa9" providerId="ADAL" clId="{8DBDD792-1641-484A-9BB9-1FD6A259BB5C}" dt="2023-03-13T09:35:30.283" v="1" actId="2696"/>
        <pc:sldMkLst>
          <pc:docMk/>
          <pc:sldMk cId="3782784706" sldId="1762"/>
        </pc:sldMkLst>
      </pc:sldChg>
      <pc:sldChg chg="del">
        <pc:chgData name="Kelly Stokes" userId="3e5c5154-569e-4d81-aa91-4f91841cdfa9" providerId="ADAL" clId="{8DBDD792-1641-484A-9BB9-1FD6A259BB5C}" dt="2023-03-13T09:35:30.283" v="1" actId="2696"/>
        <pc:sldMkLst>
          <pc:docMk/>
          <pc:sldMk cId="527881400" sldId="1763"/>
        </pc:sldMkLst>
      </pc:sldChg>
      <pc:sldChg chg="del">
        <pc:chgData name="Kelly Stokes" userId="3e5c5154-569e-4d81-aa91-4f91841cdfa9" providerId="ADAL" clId="{8DBDD792-1641-484A-9BB9-1FD6A259BB5C}" dt="2023-03-13T09:35:30.283" v="1" actId="2696"/>
        <pc:sldMkLst>
          <pc:docMk/>
          <pc:sldMk cId="4199990959" sldId="1764"/>
        </pc:sldMkLst>
      </pc:sldChg>
      <pc:sldChg chg="del">
        <pc:chgData name="Kelly Stokes" userId="3e5c5154-569e-4d81-aa91-4f91841cdfa9" providerId="ADAL" clId="{8DBDD792-1641-484A-9BB9-1FD6A259BB5C}" dt="2023-03-13T09:35:30.283" v="1" actId="2696"/>
        <pc:sldMkLst>
          <pc:docMk/>
          <pc:sldMk cId="2714093948" sldId="1765"/>
        </pc:sldMkLst>
      </pc:sldChg>
      <pc:sldChg chg="del">
        <pc:chgData name="Kelly Stokes" userId="3e5c5154-569e-4d81-aa91-4f91841cdfa9" providerId="ADAL" clId="{8DBDD792-1641-484A-9BB9-1FD6A259BB5C}" dt="2023-03-13T09:35:30.283" v="1" actId="2696"/>
        <pc:sldMkLst>
          <pc:docMk/>
          <pc:sldMk cId="653190650" sldId="1766"/>
        </pc:sldMkLst>
      </pc:sldChg>
      <pc:sldChg chg="del">
        <pc:chgData name="Kelly Stokes" userId="3e5c5154-569e-4d81-aa91-4f91841cdfa9" providerId="ADAL" clId="{8DBDD792-1641-484A-9BB9-1FD6A259BB5C}" dt="2023-03-13T09:35:30.283" v="1" actId="2696"/>
        <pc:sldMkLst>
          <pc:docMk/>
          <pc:sldMk cId="1039764079" sldId="1767"/>
        </pc:sldMkLst>
      </pc:sldChg>
      <pc:sldChg chg="del">
        <pc:chgData name="Kelly Stokes" userId="3e5c5154-569e-4d81-aa91-4f91841cdfa9" providerId="ADAL" clId="{8DBDD792-1641-484A-9BB9-1FD6A259BB5C}" dt="2023-03-13T09:47:36.247" v="223" actId="2696"/>
        <pc:sldMkLst>
          <pc:docMk/>
          <pc:sldMk cId="2077365290" sldId="1768"/>
        </pc:sldMkLst>
      </pc:sldChg>
      <pc:sldChg chg="del">
        <pc:chgData name="Kelly Stokes" userId="3e5c5154-569e-4d81-aa91-4f91841cdfa9" providerId="ADAL" clId="{8DBDD792-1641-484A-9BB9-1FD6A259BB5C}" dt="2023-03-13T09:49:13.018" v="234" actId="2696"/>
        <pc:sldMkLst>
          <pc:docMk/>
          <pc:sldMk cId="1531602833" sldId="1769"/>
        </pc:sldMkLst>
      </pc:sldChg>
      <pc:sldChg chg="del">
        <pc:chgData name="Kelly Stokes" userId="3e5c5154-569e-4d81-aa91-4f91841cdfa9" providerId="ADAL" clId="{8DBDD792-1641-484A-9BB9-1FD6A259BB5C}" dt="2023-03-13T09:49:13.018" v="234" actId="2696"/>
        <pc:sldMkLst>
          <pc:docMk/>
          <pc:sldMk cId="81681894" sldId="1770"/>
        </pc:sldMkLst>
      </pc:sldChg>
      <pc:sldChg chg="del">
        <pc:chgData name="Kelly Stokes" userId="3e5c5154-569e-4d81-aa91-4f91841cdfa9" providerId="ADAL" clId="{8DBDD792-1641-484A-9BB9-1FD6A259BB5C}" dt="2023-03-13T09:51:05.675" v="263" actId="2696"/>
        <pc:sldMkLst>
          <pc:docMk/>
          <pc:sldMk cId="159116731" sldId="1771"/>
        </pc:sldMkLst>
      </pc:sldChg>
      <pc:sldChg chg="del">
        <pc:chgData name="Kelly Stokes" userId="3e5c5154-569e-4d81-aa91-4f91841cdfa9" providerId="ADAL" clId="{8DBDD792-1641-484A-9BB9-1FD6A259BB5C}" dt="2023-03-13T09:51:05.675" v="263" actId="2696"/>
        <pc:sldMkLst>
          <pc:docMk/>
          <pc:sldMk cId="2604711660" sldId="1772"/>
        </pc:sldMkLst>
      </pc:sldChg>
      <pc:sldChg chg="del">
        <pc:chgData name="Kelly Stokes" userId="3e5c5154-569e-4d81-aa91-4f91841cdfa9" providerId="ADAL" clId="{8DBDD792-1641-484A-9BB9-1FD6A259BB5C}" dt="2023-03-13T09:51:05.675" v="263" actId="2696"/>
        <pc:sldMkLst>
          <pc:docMk/>
          <pc:sldMk cId="4137067243" sldId="1773"/>
        </pc:sldMkLst>
      </pc:sldChg>
      <pc:sldChg chg="del">
        <pc:chgData name="Kelly Stokes" userId="3e5c5154-569e-4d81-aa91-4f91841cdfa9" providerId="ADAL" clId="{8DBDD792-1641-484A-9BB9-1FD6A259BB5C}" dt="2023-03-13T09:51:05.675" v="263" actId="2696"/>
        <pc:sldMkLst>
          <pc:docMk/>
          <pc:sldMk cId="1476293350" sldId="1774"/>
        </pc:sldMkLst>
      </pc:sldChg>
      <pc:sldChg chg="del">
        <pc:chgData name="Kelly Stokes" userId="3e5c5154-569e-4d81-aa91-4f91841cdfa9" providerId="ADAL" clId="{8DBDD792-1641-484A-9BB9-1FD6A259BB5C}" dt="2023-03-13T09:51:05.675" v="263" actId="2696"/>
        <pc:sldMkLst>
          <pc:docMk/>
          <pc:sldMk cId="1290018618" sldId="1775"/>
        </pc:sldMkLst>
      </pc:sldChg>
      <pc:sldChg chg="del">
        <pc:chgData name="Kelly Stokes" userId="3e5c5154-569e-4d81-aa91-4f91841cdfa9" providerId="ADAL" clId="{8DBDD792-1641-484A-9BB9-1FD6A259BB5C}" dt="2023-03-13T09:51:05.675" v="263" actId="2696"/>
        <pc:sldMkLst>
          <pc:docMk/>
          <pc:sldMk cId="3033241608" sldId="1776"/>
        </pc:sldMkLst>
      </pc:sldChg>
      <pc:sldChg chg="del">
        <pc:chgData name="Kelly Stokes" userId="3e5c5154-569e-4d81-aa91-4f91841cdfa9" providerId="ADAL" clId="{8DBDD792-1641-484A-9BB9-1FD6A259BB5C}" dt="2023-03-13T09:51:05.675" v="263" actId="2696"/>
        <pc:sldMkLst>
          <pc:docMk/>
          <pc:sldMk cId="1202656658" sldId="1777"/>
        </pc:sldMkLst>
      </pc:sldChg>
      <pc:sldChg chg="del">
        <pc:chgData name="Kelly Stokes" userId="3e5c5154-569e-4d81-aa91-4f91841cdfa9" providerId="ADAL" clId="{8DBDD792-1641-484A-9BB9-1FD6A259BB5C}" dt="2023-03-13T09:51:05.675" v="263" actId="2696"/>
        <pc:sldMkLst>
          <pc:docMk/>
          <pc:sldMk cId="3280186804" sldId="1778"/>
        </pc:sldMkLst>
      </pc:sldChg>
      <pc:sldChg chg="del">
        <pc:chgData name="Kelly Stokes" userId="3e5c5154-569e-4d81-aa91-4f91841cdfa9" providerId="ADAL" clId="{8DBDD792-1641-484A-9BB9-1FD6A259BB5C}" dt="2023-03-13T09:51:05.675" v="263" actId="2696"/>
        <pc:sldMkLst>
          <pc:docMk/>
          <pc:sldMk cId="3623147170" sldId="1779"/>
        </pc:sldMkLst>
      </pc:sldChg>
      <pc:sldChg chg="del">
        <pc:chgData name="Kelly Stokes" userId="3e5c5154-569e-4d81-aa91-4f91841cdfa9" providerId="ADAL" clId="{8DBDD792-1641-484A-9BB9-1FD6A259BB5C}" dt="2023-03-13T09:51:05.675" v="263" actId="2696"/>
        <pc:sldMkLst>
          <pc:docMk/>
          <pc:sldMk cId="4136776410" sldId="1780"/>
        </pc:sldMkLst>
      </pc:sldChg>
      <pc:sldChg chg="del">
        <pc:chgData name="Kelly Stokes" userId="3e5c5154-569e-4d81-aa91-4f91841cdfa9" providerId="ADAL" clId="{8DBDD792-1641-484A-9BB9-1FD6A259BB5C}" dt="2023-03-13T09:50:56.750" v="262" actId="2696"/>
        <pc:sldMkLst>
          <pc:docMk/>
          <pc:sldMk cId="1594347334" sldId="1782"/>
        </pc:sldMkLst>
      </pc:sldChg>
      <pc:sldChg chg="del">
        <pc:chgData name="Kelly Stokes" userId="3e5c5154-569e-4d81-aa91-4f91841cdfa9" providerId="ADAL" clId="{8DBDD792-1641-484A-9BB9-1FD6A259BB5C}" dt="2023-03-13T09:50:56.750" v="262" actId="2696"/>
        <pc:sldMkLst>
          <pc:docMk/>
          <pc:sldMk cId="3662012821" sldId="1783"/>
        </pc:sldMkLst>
      </pc:sldChg>
      <pc:sldChg chg="delSp del mod">
        <pc:chgData name="Kelly Stokes" userId="3e5c5154-569e-4d81-aa91-4f91841cdfa9" providerId="ADAL" clId="{8DBDD792-1641-484A-9BB9-1FD6A259BB5C}" dt="2023-03-13T09:49:13.018" v="234" actId="2696"/>
        <pc:sldMkLst>
          <pc:docMk/>
          <pc:sldMk cId="3204059018" sldId="1784"/>
        </pc:sldMkLst>
        <pc:picChg chg="del">
          <ac:chgData name="Kelly Stokes" userId="3e5c5154-569e-4d81-aa91-4f91841cdfa9" providerId="ADAL" clId="{8DBDD792-1641-484A-9BB9-1FD6A259BB5C}" dt="2023-03-13T09:49:01.341" v="233" actId="478"/>
          <ac:picMkLst>
            <pc:docMk/>
            <pc:sldMk cId="3204059018" sldId="1784"/>
            <ac:picMk id="3" creationId="{C97DD0B9-6518-53D7-9471-442852A3D627}"/>
          </ac:picMkLst>
        </pc:picChg>
      </pc:sldChg>
      <pc:sldChg chg="del">
        <pc:chgData name="Kelly Stokes" userId="3e5c5154-569e-4d81-aa91-4f91841cdfa9" providerId="ADAL" clId="{8DBDD792-1641-484A-9BB9-1FD6A259BB5C}" dt="2023-03-13T09:49:13.018" v="234" actId="2696"/>
        <pc:sldMkLst>
          <pc:docMk/>
          <pc:sldMk cId="4081022819" sldId="1785"/>
        </pc:sldMkLst>
      </pc:sldChg>
      <pc:sldChg chg="del">
        <pc:chgData name="Kelly Stokes" userId="3e5c5154-569e-4d81-aa91-4f91841cdfa9" providerId="ADAL" clId="{8DBDD792-1641-484A-9BB9-1FD6A259BB5C}" dt="2023-03-13T09:49:13.018" v="234" actId="2696"/>
        <pc:sldMkLst>
          <pc:docMk/>
          <pc:sldMk cId="2155834480" sldId="1786"/>
        </pc:sldMkLst>
      </pc:sldChg>
      <pc:sldChg chg="del">
        <pc:chgData name="Kelly Stokes" userId="3e5c5154-569e-4d81-aa91-4f91841cdfa9" providerId="ADAL" clId="{8DBDD792-1641-484A-9BB9-1FD6A259BB5C}" dt="2023-03-13T09:49:13.018" v="234" actId="2696"/>
        <pc:sldMkLst>
          <pc:docMk/>
          <pc:sldMk cId="2111599269" sldId="1787"/>
        </pc:sldMkLst>
      </pc:sldChg>
      <pc:sldChg chg="del">
        <pc:chgData name="Kelly Stokes" userId="3e5c5154-569e-4d81-aa91-4f91841cdfa9" providerId="ADAL" clId="{8DBDD792-1641-484A-9BB9-1FD6A259BB5C}" dt="2023-03-13T09:49:13.018" v="234" actId="2696"/>
        <pc:sldMkLst>
          <pc:docMk/>
          <pc:sldMk cId="59045620" sldId="1788"/>
        </pc:sldMkLst>
      </pc:sldChg>
      <pc:sldChg chg="del">
        <pc:chgData name="Kelly Stokes" userId="3e5c5154-569e-4d81-aa91-4f91841cdfa9" providerId="ADAL" clId="{8DBDD792-1641-484A-9BB9-1FD6A259BB5C}" dt="2023-03-13T09:49:13.018" v="234" actId="2696"/>
        <pc:sldMkLst>
          <pc:docMk/>
          <pc:sldMk cId="3451768854" sldId="1789"/>
        </pc:sldMkLst>
      </pc:sldChg>
      <pc:sldChg chg="del">
        <pc:chgData name="Kelly Stokes" userId="3e5c5154-569e-4d81-aa91-4f91841cdfa9" providerId="ADAL" clId="{8DBDD792-1641-484A-9BB9-1FD6A259BB5C}" dt="2023-03-13T09:49:13.018" v="234" actId="2696"/>
        <pc:sldMkLst>
          <pc:docMk/>
          <pc:sldMk cId="2580427501" sldId="1790"/>
        </pc:sldMkLst>
      </pc:sldChg>
      <pc:sldChg chg="del">
        <pc:chgData name="Kelly Stokes" userId="3e5c5154-569e-4d81-aa91-4f91841cdfa9" providerId="ADAL" clId="{8DBDD792-1641-484A-9BB9-1FD6A259BB5C}" dt="2023-03-13T09:49:13.018" v="234" actId="2696"/>
        <pc:sldMkLst>
          <pc:docMk/>
          <pc:sldMk cId="2015445984" sldId="1791"/>
        </pc:sldMkLst>
      </pc:sldChg>
      <pc:sldChg chg="del">
        <pc:chgData name="Kelly Stokes" userId="3e5c5154-569e-4d81-aa91-4f91841cdfa9" providerId="ADAL" clId="{8DBDD792-1641-484A-9BB9-1FD6A259BB5C}" dt="2023-03-13T09:49:13.018" v="234" actId="2696"/>
        <pc:sldMkLst>
          <pc:docMk/>
          <pc:sldMk cId="4264627428" sldId="1792"/>
        </pc:sldMkLst>
      </pc:sldChg>
      <pc:sldChg chg="del">
        <pc:chgData name="Kelly Stokes" userId="3e5c5154-569e-4d81-aa91-4f91841cdfa9" providerId="ADAL" clId="{8DBDD792-1641-484A-9BB9-1FD6A259BB5C}" dt="2023-03-13T09:49:13.018" v="234" actId="2696"/>
        <pc:sldMkLst>
          <pc:docMk/>
          <pc:sldMk cId="1781109937" sldId="1793"/>
        </pc:sldMkLst>
      </pc:sldChg>
      <pc:sldChg chg="del">
        <pc:chgData name="Kelly Stokes" userId="3e5c5154-569e-4d81-aa91-4f91841cdfa9" providerId="ADAL" clId="{8DBDD792-1641-484A-9BB9-1FD6A259BB5C}" dt="2023-03-13T09:49:13.018" v="234" actId="2696"/>
        <pc:sldMkLst>
          <pc:docMk/>
          <pc:sldMk cId="1827140834" sldId="1798"/>
        </pc:sldMkLst>
      </pc:sldChg>
      <pc:sldChg chg="del">
        <pc:chgData name="Kelly Stokes" userId="3e5c5154-569e-4d81-aa91-4f91841cdfa9" providerId="ADAL" clId="{8DBDD792-1641-484A-9BB9-1FD6A259BB5C}" dt="2023-03-13T09:49:13.018" v="234" actId="2696"/>
        <pc:sldMkLst>
          <pc:docMk/>
          <pc:sldMk cId="1364113052" sldId="1799"/>
        </pc:sldMkLst>
      </pc:sldChg>
      <pc:sldChg chg="del">
        <pc:chgData name="Kelly Stokes" userId="3e5c5154-569e-4d81-aa91-4f91841cdfa9" providerId="ADAL" clId="{8DBDD792-1641-484A-9BB9-1FD6A259BB5C}" dt="2023-03-13T09:49:13.018" v="234" actId="2696"/>
        <pc:sldMkLst>
          <pc:docMk/>
          <pc:sldMk cId="732888193" sldId="1800"/>
        </pc:sldMkLst>
      </pc:sldChg>
      <pc:sldChg chg="del">
        <pc:chgData name="Kelly Stokes" userId="3e5c5154-569e-4d81-aa91-4f91841cdfa9" providerId="ADAL" clId="{8DBDD792-1641-484A-9BB9-1FD6A259BB5C}" dt="2023-03-13T09:49:13.018" v="234" actId="2696"/>
        <pc:sldMkLst>
          <pc:docMk/>
          <pc:sldMk cId="3249503761" sldId="1801"/>
        </pc:sldMkLst>
      </pc:sldChg>
      <pc:sldChg chg="del">
        <pc:chgData name="Kelly Stokes" userId="3e5c5154-569e-4d81-aa91-4f91841cdfa9" providerId="ADAL" clId="{8DBDD792-1641-484A-9BB9-1FD6A259BB5C}" dt="2023-03-13T09:49:13.018" v="234" actId="2696"/>
        <pc:sldMkLst>
          <pc:docMk/>
          <pc:sldMk cId="685260816" sldId="1802"/>
        </pc:sldMkLst>
      </pc:sldChg>
      <pc:sldChg chg="del">
        <pc:chgData name="Kelly Stokes" userId="3e5c5154-569e-4d81-aa91-4f91841cdfa9" providerId="ADAL" clId="{8DBDD792-1641-484A-9BB9-1FD6A259BB5C}" dt="2023-03-13T09:49:13.018" v="234" actId="2696"/>
        <pc:sldMkLst>
          <pc:docMk/>
          <pc:sldMk cId="274706883" sldId="1803"/>
        </pc:sldMkLst>
      </pc:sldChg>
      <pc:sldChg chg="del">
        <pc:chgData name="Kelly Stokes" userId="3e5c5154-569e-4d81-aa91-4f91841cdfa9" providerId="ADAL" clId="{8DBDD792-1641-484A-9BB9-1FD6A259BB5C}" dt="2023-03-13T09:49:13.018" v="234" actId="2696"/>
        <pc:sldMkLst>
          <pc:docMk/>
          <pc:sldMk cId="2805097261" sldId="1804"/>
        </pc:sldMkLst>
      </pc:sldChg>
      <pc:sldChg chg="del">
        <pc:chgData name="Kelly Stokes" userId="3e5c5154-569e-4d81-aa91-4f91841cdfa9" providerId="ADAL" clId="{8DBDD792-1641-484A-9BB9-1FD6A259BB5C}" dt="2023-03-13T09:49:13.018" v="234" actId="2696"/>
        <pc:sldMkLst>
          <pc:docMk/>
          <pc:sldMk cId="3844976799" sldId="1805"/>
        </pc:sldMkLst>
      </pc:sldChg>
      <pc:sldChg chg="del">
        <pc:chgData name="Kelly Stokes" userId="3e5c5154-569e-4d81-aa91-4f91841cdfa9" providerId="ADAL" clId="{8DBDD792-1641-484A-9BB9-1FD6A259BB5C}" dt="2023-03-13T09:49:13.018" v="234" actId="2696"/>
        <pc:sldMkLst>
          <pc:docMk/>
          <pc:sldMk cId="1856209805" sldId="1806"/>
        </pc:sldMkLst>
      </pc:sldChg>
      <pc:sldChg chg="del">
        <pc:chgData name="Kelly Stokes" userId="3e5c5154-569e-4d81-aa91-4f91841cdfa9" providerId="ADAL" clId="{8DBDD792-1641-484A-9BB9-1FD6A259BB5C}" dt="2023-03-13T09:49:13.018" v="234" actId="2696"/>
        <pc:sldMkLst>
          <pc:docMk/>
          <pc:sldMk cId="907375258" sldId="1807"/>
        </pc:sldMkLst>
      </pc:sldChg>
      <pc:sldChg chg="del">
        <pc:chgData name="Kelly Stokes" userId="3e5c5154-569e-4d81-aa91-4f91841cdfa9" providerId="ADAL" clId="{8DBDD792-1641-484A-9BB9-1FD6A259BB5C}" dt="2023-03-13T09:49:13.018" v="234" actId="2696"/>
        <pc:sldMkLst>
          <pc:docMk/>
          <pc:sldMk cId="2978181098" sldId="1808"/>
        </pc:sldMkLst>
      </pc:sldChg>
      <pc:sldChg chg="del">
        <pc:chgData name="Kelly Stokes" userId="3e5c5154-569e-4d81-aa91-4f91841cdfa9" providerId="ADAL" clId="{8DBDD792-1641-484A-9BB9-1FD6A259BB5C}" dt="2023-03-13T09:49:13.018" v="234" actId="2696"/>
        <pc:sldMkLst>
          <pc:docMk/>
          <pc:sldMk cId="1953480834" sldId="1809"/>
        </pc:sldMkLst>
      </pc:sldChg>
      <pc:sldChg chg="del">
        <pc:chgData name="Kelly Stokes" userId="3e5c5154-569e-4d81-aa91-4f91841cdfa9" providerId="ADAL" clId="{8DBDD792-1641-484A-9BB9-1FD6A259BB5C}" dt="2023-03-13T09:49:13.018" v="234" actId="2696"/>
        <pc:sldMkLst>
          <pc:docMk/>
          <pc:sldMk cId="2555936233" sldId="1810"/>
        </pc:sldMkLst>
      </pc:sldChg>
      <pc:sldChg chg="del">
        <pc:chgData name="Kelly Stokes" userId="3e5c5154-569e-4d81-aa91-4f91841cdfa9" providerId="ADAL" clId="{8DBDD792-1641-484A-9BB9-1FD6A259BB5C}" dt="2023-03-13T09:49:13.018" v="234" actId="2696"/>
        <pc:sldMkLst>
          <pc:docMk/>
          <pc:sldMk cId="247542407" sldId="1811"/>
        </pc:sldMkLst>
      </pc:sldChg>
      <pc:sldChg chg="del">
        <pc:chgData name="Kelly Stokes" userId="3e5c5154-569e-4d81-aa91-4f91841cdfa9" providerId="ADAL" clId="{8DBDD792-1641-484A-9BB9-1FD6A259BB5C}" dt="2023-03-13T09:49:13.018" v="234" actId="2696"/>
        <pc:sldMkLst>
          <pc:docMk/>
          <pc:sldMk cId="2854907520" sldId="1812"/>
        </pc:sldMkLst>
      </pc:sldChg>
      <pc:sldChg chg="del">
        <pc:chgData name="Kelly Stokes" userId="3e5c5154-569e-4d81-aa91-4f91841cdfa9" providerId="ADAL" clId="{8DBDD792-1641-484A-9BB9-1FD6A259BB5C}" dt="2023-03-13T09:49:13.018" v="234" actId="2696"/>
        <pc:sldMkLst>
          <pc:docMk/>
          <pc:sldMk cId="2071295507" sldId="1813"/>
        </pc:sldMkLst>
      </pc:sldChg>
      <pc:sldChg chg="del">
        <pc:chgData name="Kelly Stokes" userId="3e5c5154-569e-4d81-aa91-4f91841cdfa9" providerId="ADAL" clId="{8DBDD792-1641-484A-9BB9-1FD6A259BB5C}" dt="2023-03-13T09:49:13.018" v="234" actId="2696"/>
        <pc:sldMkLst>
          <pc:docMk/>
          <pc:sldMk cId="1078282450" sldId="1814"/>
        </pc:sldMkLst>
      </pc:sldChg>
      <pc:sldChg chg="del">
        <pc:chgData name="Kelly Stokes" userId="3e5c5154-569e-4d81-aa91-4f91841cdfa9" providerId="ADAL" clId="{8DBDD792-1641-484A-9BB9-1FD6A259BB5C}" dt="2023-03-13T09:49:13.018" v="234" actId="2696"/>
        <pc:sldMkLst>
          <pc:docMk/>
          <pc:sldMk cId="3348685156" sldId="1815"/>
        </pc:sldMkLst>
      </pc:sldChg>
      <pc:sldChg chg="del">
        <pc:chgData name="Kelly Stokes" userId="3e5c5154-569e-4d81-aa91-4f91841cdfa9" providerId="ADAL" clId="{8DBDD792-1641-484A-9BB9-1FD6A259BB5C}" dt="2023-03-13T09:49:13.018" v="234" actId="2696"/>
        <pc:sldMkLst>
          <pc:docMk/>
          <pc:sldMk cId="3153749714" sldId="1816"/>
        </pc:sldMkLst>
      </pc:sldChg>
      <pc:sldChg chg="del">
        <pc:chgData name="Kelly Stokes" userId="3e5c5154-569e-4d81-aa91-4f91841cdfa9" providerId="ADAL" clId="{8DBDD792-1641-484A-9BB9-1FD6A259BB5C}" dt="2023-03-13T09:49:13.018" v="234" actId="2696"/>
        <pc:sldMkLst>
          <pc:docMk/>
          <pc:sldMk cId="3425002495" sldId="1817"/>
        </pc:sldMkLst>
      </pc:sldChg>
      <pc:sldChg chg="del">
        <pc:chgData name="Kelly Stokes" userId="3e5c5154-569e-4d81-aa91-4f91841cdfa9" providerId="ADAL" clId="{8DBDD792-1641-484A-9BB9-1FD6A259BB5C}" dt="2023-03-13T09:49:13.018" v="234" actId="2696"/>
        <pc:sldMkLst>
          <pc:docMk/>
          <pc:sldMk cId="2722557934" sldId="1818"/>
        </pc:sldMkLst>
      </pc:sldChg>
      <pc:sldChg chg="del">
        <pc:chgData name="Kelly Stokes" userId="3e5c5154-569e-4d81-aa91-4f91841cdfa9" providerId="ADAL" clId="{8DBDD792-1641-484A-9BB9-1FD6A259BB5C}" dt="2023-03-13T09:49:13.018" v="234" actId="2696"/>
        <pc:sldMkLst>
          <pc:docMk/>
          <pc:sldMk cId="904053940" sldId="1819"/>
        </pc:sldMkLst>
      </pc:sldChg>
      <pc:sldChg chg="del">
        <pc:chgData name="Kelly Stokes" userId="3e5c5154-569e-4d81-aa91-4f91841cdfa9" providerId="ADAL" clId="{8DBDD792-1641-484A-9BB9-1FD6A259BB5C}" dt="2023-03-13T09:49:13.018" v="234" actId="2696"/>
        <pc:sldMkLst>
          <pc:docMk/>
          <pc:sldMk cId="2703444911" sldId="1820"/>
        </pc:sldMkLst>
      </pc:sldChg>
      <pc:sldChg chg="del">
        <pc:chgData name="Kelly Stokes" userId="3e5c5154-569e-4d81-aa91-4f91841cdfa9" providerId="ADAL" clId="{8DBDD792-1641-484A-9BB9-1FD6A259BB5C}" dt="2023-03-13T09:49:13.018" v="234" actId="2696"/>
        <pc:sldMkLst>
          <pc:docMk/>
          <pc:sldMk cId="3325547575" sldId="1821"/>
        </pc:sldMkLst>
      </pc:sldChg>
      <pc:sldChg chg="del">
        <pc:chgData name="Kelly Stokes" userId="3e5c5154-569e-4d81-aa91-4f91841cdfa9" providerId="ADAL" clId="{8DBDD792-1641-484A-9BB9-1FD6A259BB5C}" dt="2023-03-13T09:49:13.018" v="234" actId="2696"/>
        <pc:sldMkLst>
          <pc:docMk/>
          <pc:sldMk cId="3025541896" sldId="1822"/>
        </pc:sldMkLst>
      </pc:sldChg>
      <pc:sldChg chg="del">
        <pc:chgData name="Kelly Stokes" userId="3e5c5154-569e-4d81-aa91-4f91841cdfa9" providerId="ADAL" clId="{8DBDD792-1641-484A-9BB9-1FD6A259BB5C}" dt="2023-03-13T09:49:13.018" v="234" actId="2696"/>
        <pc:sldMkLst>
          <pc:docMk/>
          <pc:sldMk cId="1686202524" sldId="1823"/>
        </pc:sldMkLst>
      </pc:sldChg>
      <pc:sldChg chg="del">
        <pc:chgData name="Kelly Stokes" userId="3e5c5154-569e-4d81-aa91-4f91841cdfa9" providerId="ADAL" clId="{8DBDD792-1641-484A-9BB9-1FD6A259BB5C}" dt="2023-03-13T09:49:13.018" v="234" actId="2696"/>
        <pc:sldMkLst>
          <pc:docMk/>
          <pc:sldMk cId="2729008253" sldId="1824"/>
        </pc:sldMkLst>
      </pc:sldChg>
      <pc:sldChg chg="del">
        <pc:chgData name="Kelly Stokes" userId="3e5c5154-569e-4d81-aa91-4f91841cdfa9" providerId="ADAL" clId="{8DBDD792-1641-484A-9BB9-1FD6A259BB5C}" dt="2023-03-13T09:49:13.018" v="234" actId="2696"/>
        <pc:sldMkLst>
          <pc:docMk/>
          <pc:sldMk cId="910426304" sldId="1825"/>
        </pc:sldMkLst>
      </pc:sldChg>
      <pc:sldChg chg="del">
        <pc:chgData name="Kelly Stokes" userId="3e5c5154-569e-4d81-aa91-4f91841cdfa9" providerId="ADAL" clId="{8DBDD792-1641-484A-9BB9-1FD6A259BB5C}" dt="2023-03-13T09:49:13.018" v="234" actId="2696"/>
        <pc:sldMkLst>
          <pc:docMk/>
          <pc:sldMk cId="2931751909" sldId="1826"/>
        </pc:sldMkLst>
      </pc:sldChg>
      <pc:sldChg chg="del">
        <pc:chgData name="Kelly Stokes" userId="3e5c5154-569e-4d81-aa91-4f91841cdfa9" providerId="ADAL" clId="{8DBDD792-1641-484A-9BB9-1FD6A259BB5C}" dt="2023-03-13T09:49:13.018" v="234" actId="2696"/>
        <pc:sldMkLst>
          <pc:docMk/>
          <pc:sldMk cId="2023453608" sldId="1827"/>
        </pc:sldMkLst>
      </pc:sldChg>
      <pc:sldChg chg="del">
        <pc:chgData name="Kelly Stokes" userId="3e5c5154-569e-4d81-aa91-4f91841cdfa9" providerId="ADAL" clId="{8DBDD792-1641-484A-9BB9-1FD6A259BB5C}" dt="2023-03-13T09:49:13.018" v="234" actId="2696"/>
        <pc:sldMkLst>
          <pc:docMk/>
          <pc:sldMk cId="3282649193" sldId="1828"/>
        </pc:sldMkLst>
      </pc:sldChg>
      <pc:sldChg chg="del">
        <pc:chgData name="Kelly Stokes" userId="3e5c5154-569e-4d81-aa91-4f91841cdfa9" providerId="ADAL" clId="{8DBDD792-1641-484A-9BB9-1FD6A259BB5C}" dt="2023-03-13T09:49:13.018" v="234" actId="2696"/>
        <pc:sldMkLst>
          <pc:docMk/>
          <pc:sldMk cId="328805902" sldId="1829"/>
        </pc:sldMkLst>
      </pc:sldChg>
      <pc:sldChg chg="del">
        <pc:chgData name="Kelly Stokes" userId="3e5c5154-569e-4d81-aa91-4f91841cdfa9" providerId="ADAL" clId="{8DBDD792-1641-484A-9BB9-1FD6A259BB5C}" dt="2023-03-13T09:49:13.018" v="234" actId="2696"/>
        <pc:sldMkLst>
          <pc:docMk/>
          <pc:sldMk cId="2434360577" sldId="1830"/>
        </pc:sldMkLst>
      </pc:sldChg>
      <pc:sldChg chg="del">
        <pc:chgData name="Kelly Stokes" userId="3e5c5154-569e-4d81-aa91-4f91841cdfa9" providerId="ADAL" clId="{8DBDD792-1641-484A-9BB9-1FD6A259BB5C}" dt="2023-03-13T09:49:13.018" v="234" actId="2696"/>
        <pc:sldMkLst>
          <pc:docMk/>
          <pc:sldMk cId="4238012677" sldId="1831"/>
        </pc:sldMkLst>
      </pc:sldChg>
      <pc:sldChg chg="del">
        <pc:chgData name="Kelly Stokes" userId="3e5c5154-569e-4d81-aa91-4f91841cdfa9" providerId="ADAL" clId="{8DBDD792-1641-484A-9BB9-1FD6A259BB5C}" dt="2023-03-13T09:49:13.018" v="234" actId="2696"/>
        <pc:sldMkLst>
          <pc:docMk/>
          <pc:sldMk cId="2032825558" sldId="1836"/>
        </pc:sldMkLst>
      </pc:sldChg>
      <pc:sldChg chg="del">
        <pc:chgData name="Kelly Stokes" userId="3e5c5154-569e-4d81-aa91-4f91841cdfa9" providerId="ADAL" clId="{8DBDD792-1641-484A-9BB9-1FD6A259BB5C}" dt="2023-03-13T09:49:13.018" v="234" actId="2696"/>
        <pc:sldMkLst>
          <pc:docMk/>
          <pc:sldMk cId="3596476480" sldId="1837"/>
        </pc:sldMkLst>
      </pc:sldChg>
      <pc:sldChg chg="del">
        <pc:chgData name="Kelly Stokes" userId="3e5c5154-569e-4d81-aa91-4f91841cdfa9" providerId="ADAL" clId="{8DBDD792-1641-484A-9BB9-1FD6A259BB5C}" dt="2023-03-13T09:49:13.018" v="234" actId="2696"/>
        <pc:sldMkLst>
          <pc:docMk/>
          <pc:sldMk cId="2130522746" sldId="1838"/>
        </pc:sldMkLst>
      </pc:sldChg>
      <pc:sldChg chg="del">
        <pc:chgData name="Kelly Stokes" userId="3e5c5154-569e-4d81-aa91-4f91841cdfa9" providerId="ADAL" clId="{8DBDD792-1641-484A-9BB9-1FD6A259BB5C}" dt="2023-03-13T09:49:13.018" v="234" actId="2696"/>
        <pc:sldMkLst>
          <pc:docMk/>
          <pc:sldMk cId="725132501" sldId="1839"/>
        </pc:sldMkLst>
      </pc:sldChg>
      <pc:sldChg chg="del">
        <pc:chgData name="Kelly Stokes" userId="3e5c5154-569e-4d81-aa91-4f91841cdfa9" providerId="ADAL" clId="{8DBDD792-1641-484A-9BB9-1FD6A259BB5C}" dt="2023-03-13T09:49:13.018" v="234" actId="2696"/>
        <pc:sldMkLst>
          <pc:docMk/>
          <pc:sldMk cId="381571856" sldId="1840"/>
        </pc:sldMkLst>
      </pc:sldChg>
      <pc:sldChg chg="del">
        <pc:chgData name="Kelly Stokes" userId="3e5c5154-569e-4d81-aa91-4f91841cdfa9" providerId="ADAL" clId="{8DBDD792-1641-484A-9BB9-1FD6A259BB5C}" dt="2023-03-13T09:49:13.018" v="234" actId="2696"/>
        <pc:sldMkLst>
          <pc:docMk/>
          <pc:sldMk cId="3390882343" sldId="1841"/>
        </pc:sldMkLst>
      </pc:sldChg>
      <pc:sldChg chg="del">
        <pc:chgData name="Kelly Stokes" userId="3e5c5154-569e-4d81-aa91-4f91841cdfa9" providerId="ADAL" clId="{8DBDD792-1641-484A-9BB9-1FD6A259BB5C}" dt="2023-03-13T09:49:13.018" v="234" actId="2696"/>
        <pc:sldMkLst>
          <pc:docMk/>
          <pc:sldMk cId="2406409788" sldId="1843"/>
        </pc:sldMkLst>
      </pc:sldChg>
      <pc:sldChg chg="del">
        <pc:chgData name="Kelly Stokes" userId="3e5c5154-569e-4d81-aa91-4f91841cdfa9" providerId="ADAL" clId="{8DBDD792-1641-484A-9BB9-1FD6A259BB5C}" dt="2023-03-13T09:49:13.018" v="234" actId="2696"/>
        <pc:sldMkLst>
          <pc:docMk/>
          <pc:sldMk cId="2154318406" sldId="1844"/>
        </pc:sldMkLst>
      </pc:sldChg>
      <pc:sldChg chg="del">
        <pc:chgData name="Kelly Stokes" userId="3e5c5154-569e-4d81-aa91-4f91841cdfa9" providerId="ADAL" clId="{8DBDD792-1641-484A-9BB9-1FD6A259BB5C}" dt="2023-03-13T09:49:13.018" v="234" actId="2696"/>
        <pc:sldMkLst>
          <pc:docMk/>
          <pc:sldMk cId="2711110640" sldId="1846"/>
        </pc:sldMkLst>
      </pc:sldChg>
      <pc:sldChg chg="del">
        <pc:chgData name="Kelly Stokes" userId="3e5c5154-569e-4d81-aa91-4f91841cdfa9" providerId="ADAL" clId="{8DBDD792-1641-484A-9BB9-1FD6A259BB5C}" dt="2023-03-13T09:49:13.018" v="234" actId="2696"/>
        <pc:sldMkLst>
          <pc:docMk/>
          <pc:sldMk cId="2490959952" sldId="1847"/>
        </pc:sldMkLst>
      </pc:sldChg>
      <pc:sldChg chg="del">
        <pc:chgData name="Kelly Stokes" userId="3e5c5154-569e-4d81-aa91-4f91841cdfa9" providerId="ADAL" clId="{8DBDD792-1641-484A-9BB9-1FD6A259BB5C}" dt="2023-03-13T09:49:13.018" v="234" actId="2696"/>
        <pc:sldMkLst>
          <pc:docMk/>
          <pc:sldMk cId="3481982688" sldId="1849"/>
        </pc:sldMkLst>
      </pc:sldChg>
      <pc:sldChg chg="del">
        <pc:chgData name="Kelly Stokes" userId="3e5c5154-569e-4d81-aa91-4f91841cdfa9" providerId="ADAL" clId="{8DBDD792-1641-484A-9BB9-1FD6A259BB5C}" dt="2023-03-13T09:49:13.018" v="234" actId="2696"/>
        <pc:sldMkLst>
          <pc:docMk/>
          <pc:sldMk cId="3698059485" sldId="1850"/>
        </pc:sldMkLst>
      </pc:sldChg>
      <pc:sldChg chg="del">
        <pc:chgData name="Kelly Stokes" userId="3e5c5154-569e-4d81-aa91-4f91841cdfa9" providerId="ADAL" clId="{8DBDD792-1641-484A-9BB9-1FD6A259BB5C}" dt="2023-03-13T09:49:13.018" v="234" actId="2696"/>
        <pc:sldMkLst>
          <pc:docMk/>
          <pc:sldMk cId="2311155643" sldId="1851"/>
        </pc:sldMkLst>
      </pc:sldChg>
      <pc:sldChg chg="del">
        <pc:chgData name="Kelly Stokes" userId="3e5c5154-569e-4d81-aa91-4f91841cdfa9" providerId="ADAL" clId="{8DBDD792-1641-484A-9BB9-1FD6A259BB5C}" dt="2023-03-13T09:49:13.018" v="234" actId="2696"/>
        <pc:sldMkLst>
          <pc:docMk/>
          <pc:sldMk cId="2236268010" sldId="1852"/>
        </pc:sldMkLst>
      </pc:sldChg>
      <pc:sldChg chg="del">
        <pc:chgData name="Kelly Stokes" userId="3e5c5154-569e-4d81-aa91-4f91841cdfa9" providerId="ADAL" clId="{8DBDD792-1641-484A-9BB9-1FD6A259BB5C}" dt="2023-03-13T09:49:13.018" v="234" actId="2696"/>
        <pc:sldMkLst>
          <pc:docMk/>
          <pc:sldMk cId="254570030" sldId="1853"/>
        </pc:sldMkLst>
      </pc:sldChg>
      <pc:sldChg chg="del">
        <pc:chgData name="Kelly Stokes" userId="3e5c5154-569e-4d81-aa91-4f91841cdfa9" providerId="ADAL" clId="{8DBDD792-1641-484A-9BB9-1FD6A259BB5C}" dt="2023-03-13T09:49:13.018" v="234" actId="2696"/>
        <pc:sldMkLst>
          <pc:docMk/>
          <pc:sldMk cId="3620809338" sldId="1854"/>
        </pc:sldMkLst>
      </pc:sldChg>
      <pc:sldChg chg="del">
        <pc:chgData name="Kelly Stokes" userId="3e5c5154-569e-4d81-aa91-4f91841cdfa9" providerId="ADAL" clId="{8DBDD792-1641-484A-9BB9-1FD6A259BB5C}" dt="2023-03-13T09:49:13.018" v="234" actId="2696"/>
        <pc:sldMkLst>
          <pc:docMk/>
          <pc:sldMk cId="1389801260" sldId="1855"/>
        </pc:sldMkLst>
      </pc:sldChg>
      <pc:sldChg chg="del">
        <pc:chgData name="Kelly Stokes" userId="3e5c5154-569e-4d81-aa91-4f91841cdfa9" providerId="ADAL" clId="{8DBDD792-1641-484A-9BB9-1FD6A259BB5C}" dt="2023-03-13T09:49:13.018" v="234" actId="2696"/>
        <pc:sldMkLst>
          <pc:docMk/>
          <pc:sldMk cId="350525595" sldId="1856"/>
        </pc:sldMkLst>
      </pc:sldChg>
      <pc:sldChg chg="del">
        <pc:chgData name="Kelly Stokes" userId="3e5c5154-569e-4d81-aa91-4f91841cdfa9" providerId="ADAL" clId="{8DBDD792-1641-484A-9BB9-1FD6A259BB5C}" dt="2023-03-13T09:49:13.018" v="234" actId="2696"/>
        <pc:sldMkLst>
          <pc:docMk/>
          <pc:sldMk cId="3285922157" sldId="1857"/>
        </pc:sldMkLst>
      </pc:sldChg>
      <pc:sldChg chg="del">
        <pc:chgData name="Kelly Stokes" userId="3e5c5154-569e-4d81-aa91-4f91841cdfa9" providerId="ADAL" clId="{8DBDD792-1641-484A-9BB9-1FD6A259BB5C}" dt="2023-03-13T09:49:13.018" v="234" actId="2696"/>
        <pc:sldMkLst>
          <pc:docMk/>
          <pc:sldMk cId="2619405156" sldId="1858"/>
        </pc:sldMkLst>
      </pc:sldChg>
      <pc:sldChg chg="del">
        <pc:chgData name="Kelly Stokes" userId="3e5c5154-569e-4d81-aa91-4f91841cdfa9" providerId="ADAL" clId="{8DBDD792-1641-484A-9BB9-1FD6A259BB5C}" dt="2023-03-13T09:49:13.018" v="234" actId="2696"/>
        <pc:sldMkLst>
          <pc:docMk/>
          <pc:sldMk cId="693408847" sldId="1859"/>
        </pc:sldMkLst>
      </pc:sldChg>
      <pc:sldChg chg="del">
        <pc:chgData name="Kelly Stokes" userId="3e5c5154-569e-4d81-aa91-4f91841cdfa9" providerId="ADAL" clId="{8DBDD792-1641-484A-9BB9-1FD6A259BB5C}" dt="2023-03-13T09:49:13.018" v="234" actId="2696"/>
        <pc:sldMkLst>
          <pc:docMk/>
          <pc:sldMk cId="749651890" sldId="1860"/>
        </pc:sldMkLst>
      </pc:sldChg>
      <pc:sldChg chg="del">
        <pc:chgData name="Kelly Stokes" userId="3e5c5154-569e-4d81-aa91-4f91841cdfa9" providerId="ADAL" clId="{8DBDD792-1641-484A-9BB9-1FD6A259BB5C}" dt="2023-03-13T09:49:13.018" v="234" actId="2696"/>
        <pc:sldMkLst>
          <pc:docMk/>
          <pc:sldMk cId="902087106" sldId="1861"/>
        </pc:sldMkLst>
      </pc:sldChg>
      <pc:sldChg chg="del">
        <pc:chgData name="Kelly Stokes" userId="3e5c5154-569e-4d81-aa91-4f91841cdfa9" providerId="ADAL" clId="{8DBDD792-1641-484A-9BB9-1FD6A259BB5C}" dt="2023-03-13T09:49:13.018" v="234" actId="2696"/>
        <pc:sldMkLst>
          <pc:docMk/>
          <pc:sldMk cId="632792276" sldId="1862"/>
        </pc:sldMkLst>
      </pc:sldChg>
      <pc:sldChg chg="del">
        <pc:chgData name="Kelly Stokes" userId="3e5c5154-569e-4d81-aa91-4f91841cdfa9" providerId="ADAL" clId="{8DBDD792-1641-484A-9BB9-1FD6A259BB5C}" dt="2023-03-13T09:49:13.018" v="234" actId="2696"/>
        <pc:sldMkLst>
          <pc:docMk/>
          <pc:sldMk cId="1338228618" sldId="1863"/>
        </pc:sldMkLst>
      </pc:sldChg>
      <pc:sldChg chg="del">
        <pc:chgData name="Kelly Stokes" userId="3e5c5154-569e-4d81-aa91-4f91841cdfa9" providerId="ADAL" clId="{8DBDD792-1641-484A-9BB9-1FD6A259BB5C}" dt="2023-03-13T09:49:13.018" v="234" actId="2696"/>
        <pc:sldMkLst>
          <pc:docMk/>
          <pc:sldMk cId="2956168523" sldId="1864"/>
        </pc:sldMkLst>
      </pc:sldChg>
      <pc:sldChg chg="del">
        <pc:chgData name="Kelly Stokes" userId="3e5c5154-569e-4d81-aa91-4f91841cdfa9" providerId="ADAL" clId="{8DBDD792-1641-484A-9BB9-1FD6A259BB5C}" dt="2023-03-13T09:49:13.018" v="234" actId="2696"/>
        <pc:sldMkLst>
          <pc:docMk/>
          <pc:sldMk cId="2868999035" sldId="1865"/>
        </pc:sldMkLst>
      </pc:sldChg>
      <pc:sldChg chg="del">
        <pc:chgData name="Kelly Stokes" userId="3e5c5154-569e-4d81-aa91-4f91841cdfa9" providerId="ADAL" clId="{8DBDD792-1641-484A-9BB9-1FD6A259BB5C}" dt="2023-03-13T09:49:13.018" v="234" actId="2696"/>
        <pc:sldMkLst>
          <pc:docMk/>
          <pc:sldMk cId="3820164199" sldId="1866"/>
        </pc:sldMkLst>
      </pc:sldChg>
      <pc:sldChg chg="del">
        <pc:chgData name="Kelly Stokes" userId="3e5c5154-569e-4d81-aa91-4f91841cdfa9" providerId="ADAL" clId="{8DBDD792-1641-484A-9BB9-1FD6A259BB5C}" dt="2023-03-13T09:49:13.018" v="234" actId="2696"/>
        <pc:sldMkLst>
          <pc:docMk/>
          <pc:sldMk cId="4222832541" sldId="1867"/>
        </pc:sldMkLst>
      </pc:sldChg>
      <pc:sldChg chg="del">
        <pc:chgData name="Kelly Stokes" userId="3e5c5154-569e-4d81-aa91-4f91841cdfa9" providerId="ADAL" clId="{8DBDD792-1641-484A-9BB9-1FD6A259BB5C}" dt="2023-03-13T09:49:13.018" v="234" actId="2696"/>
        <pc:sldMkLst>
          <pc:docMk/>
          <pc:sldMk cId="1723433930" sldId="1868"/>
        </pc:sldMkLst>
      </pc:sldChg>
      <pc:sldChg chg="del">
        <pc:chgData name="Kelly Stokes" userId="3e5c5154-569e-4d81-aa91-4f91841cdfa9" providerId="ADAL" clId="{8DBDD792-1641-484A-9BB9-1FD6A259BB5C}" dt="2023-03-13T09:49:13.018" v="234" actId="2696"/>
        <pc:sldMkLst>
          <pc:docMk/>
          <pc:sldMk cId="3980093164" sldId="1869"/>
        </pc:sldMkLst>
      </pc:sldChg>
      <pc:sldChg chg="del">
        <pc:chgData name="Kelly Stokes" userId="3e5c5154-569e-4d81-aa91-4f91841cdfa9" providerId="ADAL" clId="{8DBDD792-1641-484A-9BB9-1FD6A259BB5C}" dt="2023-03-13T09:49:13.018" v="234" actId="2696"/>
        <pc:sldMkLst>
          <pc:docMk/>
          <pc:sldMk cId="2757562202" sldId="1874"/>
        </pc:sldMkLst>
      </pc:sldChg>
      <pc:sldChg chg="del">
        <pc:chgData name="Kelly Stokes" userId="3e5c5154-569e-4d81-aa91-4f91841cdfa9" providerId="ADAL" clId="{8DBDD792-1641-484A-9BB9-1FD6A259BB5C}" dt="2023-03-13T09:49:13.018" v="234" actId="2696"/>
        <pc:sldMkLst>
          <pc:docMk/>
          <pc:sldMk cId="457226720" sldId="1875"/>
        </pc:sldMkLst>
      </pc:sldChg>
      <pc:sldChg chg="del">
        <pc:chgData name="Kelly Stokes" userId="3e5c5154-569e-4d81-aa91-4f91841cdfa9" providerId="ADAL" clId="{8DBDD792-1641-484A-9BB9-1FD6A259BB5C}" dt="2023-03-13T09:49:13.018" v="234" actId="2696"/>
        <pc:sldMkLst>
          <pc:docMk/>
          <pc:sldMk cId="3412359210" sldId="1876"/>
        </pc:sldMkLst>
      </pc:sldChg>
      <pc:sldChg chg="del">
        <pc:chgData name="Kelly Stokes" userId="3e5c5154-569e-4d81-aa91-4f91841cdfa9" providerId="ADAL" clId="{8DBDD792-1641-484A-9BB9-1FD6A259BB5C}" dt="2023-03-13T09:49:13.018" v="234" actId="2696"/>
        <pc:sldMkLst>
          <pc:docMk/>
          <pc:sldMk cId="363228250" sldId="1877"/>
        </pc:sldMkLst>
      </pc:sldChg>
      <pc:sldChg chg="del">
        <pc:chgData name="Kelly Stokes" userId="3e5c5154-569e-4d81-aa91-4f91841cdfa9" providerId="ADAL" clId="{8DBDD792-1641-484A-9BB9-1FD6A259BB5C}" dt="2023-03-13T09:49:13.018" v="234" actId="2696"/>
        <pc:sldMkLst>
          <pc:docMk/>
          <pc:sldMk cId="2459379212" sldId="1878"/>
        </pc:sldMkLst>
      </pc:sldChg>
      <pc:sldChg chg="del">
        <pc:chgData name="Kelly Stokes" userId="3e5c5154-569e-4d81-aa91-4f91841cdfa9" providerId="ADAL" clId="{8DBDD792-1641-484A-9BB9-1FD6A259BB5C}" dt="2023-03-13T09:49:13.018" v="234" actId="2696"/>
        <pc:sldMkLst>
          <pc:docMk/>
          <pc:sldMk cId="4148634574" sldId="1879"/>
        </pc:sldMkLst>
      </pc:sldChg>
      <pc:sldChg chg="del">
        <pc:chgData name="Kelly Stokes" userId="3e5c5154-569e-4d81-aa91-4f91841cdfa9" providerId="ADAL" clId="{8DBDD792-1641-484A-9BB9-1FD6A259BB5C}" dt="2023-03-13T09:49:13.018" v="234" actId="2696"/>
        <pc:sldMkLst>
          <pc:docMk/>
          <pc:sldMk cId="971498403" sldId="1881"/>
        </pc:sldMkLst>
      </pc:sldChg>
      <pc:sldChg chg="del">
        <pc:chgData name="Kelly Stokes" userId="3e5c5154-569e-4d81-aa91-4f91841cdfa9" providerId="ADAL" clId="{8DBDD792-1641-484A-9BB9-1FD6A259BB5C}" dt="2023-03-13T09:49:13.018" v="234" actId="2696"/>
        <pc:sldMkLst>
          <pc:docMk/>
          <pc:sldMk cId="2832038590" sldId="1882"/>
        </pc:sldMkLst>
      </pc:sldChg>
      <pc:sldChg chg="del">
        <pc:chgData name="Kelly Stokes" userId="3e5c5154-569e-4d81-aa91-4f91841cdfa9" providerId="ADAL" clId="{8DBDD792-1641-484A-9BB9-1FD6A259BB5C}" dt="2023-03-13T09:49:13.018" v="234" actId="2696"/>
        <pc:sldMkLst>
          <pc:docMk/>
          <pc:sldMk cId="2850617410" sldId="1884"/>
        </pc:sldMkLst>
      </pc:sldChg>
      <pc:sldChg chg="del">
        <pc:chgData name="Kelly Stokes" userId="3e5c5154-569e-4d81-aa91-4f91841cdfa9" providerId="ADAL" clId="{8DBDD792-1641-484A-9BB9-1FD6A259BB5C}" dt="2023-03-13T09:49:13.018" v="234" actId="2696"/>
        <pc:sldMkLst>
          <pc:docMk/>
          <pc:sldMk cId="898132408" sldId="1885"/>
        </pc:sldMkLst>
      </pc:sldChg>
      <pc:sldChg chg="del">
        <pc:chgData name="Kelly Stokes" userId="3e5c5154-569e-4d81-aa91-4f91841cdfa9" providerId="ADAL" clId="{8DBDD792-1641-484A-9BB9-1FD6A259BB5C}" dt="2023-03-13T09:49:13.018" v="234" actId="2696"/>
        <pc:sldMkLst>
          <pc:docMk/>
          <pc:sldMk cId="820390681" sldId="1887"/>
        </pc:sldMkLst>
      </pc:sldChg>
      <pc:sldChg chg="del">
        <pc:chgData name="Kelly Stokes" userId="3e5c5154-569e-4d81-aa91-4f91841cdfa9" providerId="ADAL" clId="{8DBDD792-1641-484A-9BB9-1FD6A259BB5C}" dt="2023-03-13T09:49:13.018" v="234" actId="2696"/>
        <pc:sldMkLst>
          <pc:docMk/>
          <pc:sldMk cId="1585233306" sldId="1888"/>
        </pc:sldMkLst>
      </pc:sldChg>
      <pc:sldChg chg="del">
        <pc:chgData name="Kelly Stokes" userId="3e5c5154-569e-4d81-aa91-4f91841cdfa9" providerId="ADAL" clId="{8DBDD792-1641-484A-9BB9-1FD6A259BB5C}" dt="2023-03-13T09:49:13.018" v="234" actId="2696"/>
        <pc:sldMkLst>
          <pc:docMk/>
          <pc:sldMk cId="3112500910" sldId="1889"/>
        </pc:sldMkLst>
      </pc:sldChg>
      <pc:sldChg chg="del">
        <pc:chgData name="Kelly Stokes" userId="3e5c5154-569e-4d81-aa91-4f91841cdfa9" providerId="ADAL" clId="{8DBDD792-1641-484A-9BB9-1FD6A259BB5C}" dt="2023-03-13T09:49:13.018" v="234" actId="2696"/>
        <pc:sldMkLst>
          <pc:docMk/>
          <pc:sldMk cId="334910805" sldId="1890"/>
        </pc:sldMkLst>
      </pc:sldChg>
      <pc:sldChg chg="del">
        <pc:chgData name="Kelly Stokes" userId="3e5c5154-569e-4d81-aa91-4f91841cdfa9" providerId="ADAL" clId="{8DBDD792-1641-484A-9BB9-1FD6A259BB5C}" dt="2023-03-13T09:49:13.018" v="234" actId="2696"/>
        <pc:sldMkLst>
          <pc:docMk/>
          <pc:sldMk cId="4180485097" sldId="1891"/>
        </pc:sldMkLst>
      </pc:sldChg>
      <pc:sldChg chg="del">
        <pc:chgData name="Kelly Stokes" userId="3e5c5154-569e-4d81-aa91-4f91841cdfa9" providerId="ADAL" clId="{8DBDD792-1641-484A-9BB9-1FD6A259BB5C}" dt="2023-03-13T09:49:13.018" v="234" actId="2696"/>
        <pc:sldMkLst>
          <pc:docMk/>
          <pc:sldMk cId="348576972" sldId="1892"/>
        </pc:sldMkLst>
      </pc:sldChg>
      <pc:sldChg chg="del">
        <pc:chgData name="Kelly Stokes" userId="3e5c5154-569e-4d81-aa91-4f91841cdfa9" providerId="ADAL" clId="{8DBDD792-1641-484A-9BB9-1FD6A259BB5C}" dt="2023-03-13T09:49:13.018" v="234" actId="2696"/>
        <pc:sldMkLst>
          <pc:docMk/>
          <pc:sldMk cId="2636126942" sldId="1893"/>
        </pc:sldMkLst>
      </pc:sldChg>
      <pc:sldChg chg="del">
        <pc:chgData name="Kelly Stokes" userId="3e5c5154-569e-4d81-aa91-4f91841cdfa9" providerId="ADAL" clId="{8DBDD792-1641-484A-9BB9-1FD6A259BB5C}" dt="2023-03-13T09:49:13.018" v="234" actId="2696"/>
        <pc:sldMkLst>
          <pc:docMk/>
          <pc:sldMk cId="1856391321" sldId="1894"/>
        </pc:sldMkLst>
      </pc:sldChg>
      <pc:sldChg chg="del">
        <pc:chgData name="Kelly Stokes" userId="3e5c5154-569e-4d81-aa91-4f91841cdfa9" providerId="ADAL" clId="{8DBDD792-1641-484A-9BB9-1FD6A259BB5C}" dt="2023-03-13T09:49:13.018" v="234" actId="2696"/>
        <pc:sldMkLst>
          <pc:docMk/>
          <pc:sldMk cId="238796362" sldId="1895"/>
        </pc:sldMkLst>
      </pc:sldChg>
      <pc:sldChg chg="del">
        <pc:chgData name="Kelly Stokes" userId="3e5c5154-569e-4d81-aa91-4f91841cdfa9" providerId="ADAL" clId="{8DBDD792-1641-484A-9BB9-1FD6A259BB5C}" dt="2023-03-13T09:49:13.018" v="234" actId="2696"/>
        <pc:sldMkLst>
          <pc:docMk/>
          <pc:sldMk cId="3263920855" sldId="1896"/>
        </pc:sldMkLst>
      </pc:sldChg>
      <pc:sldChg chg="del">
        <pc:chgData name="Kelly Stokes" userId="3e5c5154-569e-4d81-aa91-4f91841cdfa9" providerId="ADAL" clId="{8DBDD792-1641-484A-9BB9-1FD6A259BB5C}" dt="2023-03-13T09:49:13.018" v="234" actId="2696"/>
        <pc:sldMkLst>
          <pc:docMk/>
          <pc:sldMk cId="1204546171" sldId="1897"/>
        </pc:sldMkLst>
      </pc:sldChg>
      <pc:sldChg chg="addSp delSp modSp add modAnim">
        <pc:chgData name="Kelly Stokes" userId="3e5c5154-569e-4d81-aa91-4f91841cdfa9" providerId="ADAL" clId="{8DBDD792-1641-484A-9BB9-1FD6A259BB5C}" dt="2023-03-13T09:38:45.327" v="58" actId="1076"/>
        <pc:sldMkLst>
          <pc:docMk/>
          <pc:sldMk cId="697322421" sldId="1906"/>
        </pc:sldMkLst>
        <pc:spChg chg="mod">
          <ac:chgData name="Kelly Stokes" userId="3e5c5154-569e-4d81-aa91-4f91841cdfa9" providerId="ADAL" clId="{8DBDD792-1641-484A-9BB9-1FD6A259BB5C}" dt="2023-03-13T09:38:24.480" v="55" actId="20577"/>
          <ac:spMkLst>
            <pc:docMk/>
            <pc:sldMk cId="697322421" sldId="1906"/>
            <ac:spMk id="2" creationId="{52DA34BA-82FC-47C5-BCE1-BB65E08B92A1}"/>
          </ac:spMkLst>
        </pc:spChg>
        <pc:picChg chg="del">
          <ac:chgData name="Kelly Stokes" userId="3e5c5154-569e-4d81-aa91-4f91841cdfa9" providerId="ADAL" clId="{8DBDD792-1641-484A-9BB9-1FD6A259BB5C}" dt="2023-03-13T09:38:26.551" v="56" actId="478"/>
          <ac:picMkLst>
            <pc:docMk/>
            <pc:sldMk cId="697322421" sldId="1906"/>
            <ac:picMk id="3074" creationId="{78F3E8F5-B844-D27D-1667-B46B54BCDF23}"/>
          </ac:picMkLst>
        </pc:picChg>
        <pc:picChg chg="add mod">
          <ac:chgData name="Kelly Stokes" userId="3e5c5154-569e-4d81-aa91-4f91841cdfa9" providerId="ADAL" clId="{8DBDD792-1641-484A-9BB9-1FD6A259BB5C}" dt="2023-03-13T09:38:45.327" v="58" actId="1076"/>
          <ac:picMkLst>
            <pc:docMk/>
            <pc:sldMk cId="697322421" sldId="1906"/>
            <ac:picMk id="4098" creationId="{A0E1E6BC-98C3-8679-B7A9-711E8319FCFD}"/>
          </ac:picMkLst>
        </pc:picChg>
      </pc:sldChg>
      <pc:sldChg chg="addSp delSp modSp add modAnim">
        <pc:chgData name="Kelly Stokes" userId="3e5c5154-569e-4d81-aa91-4f91841cdfa9" providerId="ADAL" clId="{8DBDD792-1641-484A-9BB9-1FD6A259BB5C}" dt="2023-03-13T09:41:16.099" v="122"/>
        <pc:sldMkLst>
          <pc:docMk/>
          <pc:sldMk cId="3554835004" sldId="1907"/>
        </pc:sldMkLst>
        <pc:spChg chg="mod">
          <ac:chgData name="Kelly Stokes" userId="3e5c5154-569e-4d81-aa91-4f91841cdfa9" providerId="ADAL" clId="{8DBDD792-1641-484A-9BB9-1FD6A259BB5C}" dt="2023-03-13T09:40:31.426" v="111" actId="20577"/>
          <ac:spMkLst>
            <pc:docMk/>
            <pc:sldMk cId="3554835004" sldId="1907"/>
            <ac:spMk id="2" creationId="{52DA34BA-82FC-47C5-BCE1-BB65E08B92A1}"/>
          </ac:spMkLst>
        </pc:spChg>
        <pc:spChg chg="mod">
          <ac:chgData name="Kelly Stokes" userId="3e5c5154-569e-4d81-aa91-4f91841cdfa9" providerId="ADAL" clId="{8DBDD792-1641-484A-9BB9-1FD6A259BB5C}" dt="2023-03-13T09:41:12.548" v="121" actId="20577"/>
          <ac:spMkLst>
            <pc:docMk/>
            <pc:sldMk cId="3554835004" sldId="1907"/>
            <ac:spMk id="10" creationId="{003D53EA-1945-744E-2DD1-0312F4DE835F}"/>
          </ac:spMkLst>
        </pc:spChg>
        <pc:spChg chg="mod">
          <ac:chgData name="Kelly Stokes" userId="3e5c5154-569e-4d81-aa91-4f91841cdfa9" providerId="ADAL" clId="{8DBDD792-1641-484A-9BB9-1FD6A259BB5C}" dt="2023-03-13T09:41:16.099" v="122"/>
          <ac:spMkLst>
            <pc:docMk/>
            <pc:sldMk cId="3554835004" sldId="1907"/>
            <ac:spMk id="12" creationId="{E384BFF7-3319-CAE2-192F-C4DCBBBBFCCA}"/>
          </ac:spMkLst>
        </pc:spChg>
        <pc:picChg chg="del">
          <ac:chgData name="Kelly Stokes" userId="3e5c5154-569e-4d81-aa91-4f91841cdfa9" providerId="ADAL" clId="{8DBDD792-1641-484A-9BB9-1FD6A259BB5C}" dt="2023-03-13T09:40:29.351" v="108" actId="478"/>
          <ac:picMkLst>
            <pc:docMk/>
            <pc:sldMk cId="3554835004" sldId="1907"/>
            <ac:picMk id="3" creationId="{BE71D75E-CD28-2A4A-BA92-BB19F0FDA939}"/>
          </ac:picMkLst>
        </pc:picChg>
        <pc:picChg chg="add mod">
          <ac:chgData name="Kelly Stokes" userId="3e5c5154-569e-4d81-aa91-4f91841cdfa9" providerId="ADAL" clId="{8DBDD792-1641-484A-9BB9-1FD6A259BB5C}" dt="2023-03-13T09:40:29.810" v="109"/>
          <ac:picMkLst>
            <pc:docMk/>
            <pc:sldMk cId="3554835004" sldId="1907"/>
            <ac:picMk id="4" creationId="{8179BA13-8546-5FF6-54B3-70D67EA36C0B}"/>
          </ac:picMkLst>
        </pc:picChg>
      </pc:sldChg>
      <pc:sldChg chg="modSp add mod">
        <pc:chgData name="Kelly Stokes" userId="3e5c5154-569e-4d81-aa91-4f91841cdfa9" providerId="ADAL" clId="{8DBDD792-1641-484A-9BB9-1FD6A259BB5C}" dt="2023-03-13T09:43:02.184" v="163" actId="1076"/>
        <pc:sldMkLst>
          <pc:docMk/>
          <pc:sldMk cId="727275261" sldId="1908"/>
        </pc:sldMkLst>
        <pc:spChg chg="mod">
          <ac:chgData name="Kelly Stokes" userId="3e5c5154-569e-4d81-aa91-4f91841cdfa9" providerId="ADAL" clId="{8DBDD792-1641-484A-9BB9-1FD6A259BB5C}" dt="2023-03-13T09:42:58.038" v="162"/>
          <ac:spMkLst>
            <pc:docMk/>
            <pc:sldMk cId="727275261" sldId="1908"/>
            <ac:spMk id="2" creationId="{52DA34BA-82FC-47C5-BCE1-BB65E08B92A1}"/>
          </ac:spMkLst>
        </pc:spChg>
        <pc:spChg chg="mod">
          <ac:chgData name="Kelly Stokes" userId="3e5c5154-569e-4d81-aa91-4f91841cdfa9" providerId="ADAL" clId="{8DBDD792-1641-484A-9BB9-1FD6A259BB5C}" dt="2023-03-13T09:43:02.184" v="163" actId="1076"/>
          <ac:spMkLst>
            <pc:docMk/>
            <pc:sldMk cId="727275261" sldId="1908"/>
            <ac:spMk id="3" creationId="{847A1AC9-9EC9-E1AA-348D-958CE44F2772}"/>
          </ac:spMkLst>
        </pc:spChg>
      </pc:sldChg>
      <pc:sldChg chg="modSp add mod">
        <pc:chgData name="Kelly Stokes" userId="3e5c5154-569e-4d81-aa91-4f91841cdfa9" providerId="ADAL" clId="{8DBDD792-1641-484A-9BB9-1FD6A259BB5C}" dt="2023-03-13T09:48:21.385" v="228" actId="13926"/>
        <pc:sldMkLst>
          <pc:docMk/>
          <pc:sldMk cId="3107455843" sldId="1909"/>
        </pc:sldMkLst>
        <pc:spChg chg="mod">
          <ac:chgData name="Kelly Stokes" userId="3e5c5154-569e-4d81-aa91-4f91841cdfa9" providerId="ADAL" clId="{8DBDD792-1641-484A-9BB9-1FD6A259BB5C}" dt="2023-03-13T09:48:21.385" v="228" actId="13926"/>
          <ac:spMkLst>
            <pc:docMk/>
            <pc:sldMk cId="3107455843" sldId="1909"/>
            <ac:spMk id="2" creationId="{52DA34BA-82FC-47C5-BCE1-BB65E08B92A1}"/>
          </ac:spMkLst>
        </pc:spChg>
      </pc:sldChg>
      <pc:sldChg chg="modSp add mod">
        <pc:chgData name="Kelly Stokes" userId="3e5c5154-569e-4d81-aa91-4f91841cdfa9" providerId="ADAL" clId="{8DBDD792-1641-484A-9BB9-1FD6A259BB5C}" dt="2023-03-13T09:49:22.695" v="243" actId="20577"/>
        <pc:sldMkLst>
          <pc:docMk/>
          <pc:sldMk cId="3322085143" sldId="1910"/>
        </pc:sldMkLst>
        <pc:spChg chg="mod">
          <ac:chgData name="Kelly Stokes" userId="3e5c5154-569e-4d81-aa91-4f91841cdfa9" providerId="ADAL" clId="{8DBDD792-1641-484A-9BB9-1FD6A259BB5C}" dt="2023-03-13T09:49:22.695" v="243" actId="20577"/>
          <ac:spMkLst>
            <pc:docMk/>
            <pc:sldMk cId="3322085143" sldId="1910"/>
            <ac:spMk id="2" creationId="{02FB8773-AD3E-2543-510F-CEE32E75C793}"/>
          </ac:spMkLst>
        </pc:spChg>
      </pc:sldChg>
      <pc:sldChg chg="modSp add mod">
        <pc:chgData name="Kelly Stokes" userId="3e5c5154-569e-4d81-aa91-4f91841cdfa9" providerId="ADAL" clId="{8DBDD792-1641-484A-9BB9-1FD6A259BB5C}" dt="2023-03-13T09:49:30.124" v="248" actId="20577"/>
        <pc:sldMkLst>
          <pc:docMk/>
          <pc:sldMk cId="790281529" sldId="1911"/>
        </pc:sldMkLst>
        <pc:spChg chg="mod">
          <ac:chgData name="Kelly Stokes" userId="3e5c5154-569e-4d81-aa91-4f91841cdfa9" providerId="ADAL" clId="{8DBDD792-1641-484A-9BB9-1FD6A259BB5C}" dt="2023-03-13T09:49:30.124" v="248" actId="20577"/>
          <ac:spMkLst>
            <pc:docMk/>
            <pc:sldMk cId="790281529" sldId="1911"/>
            <ac:spMk id="2" creationId="{02FB8773-AD3E-2543-510F-CEE32E75C793}"/>
          </ac:spMkLst>
        </pc:spChg>
      </pc:sldChg>
      <pc:sldChg chg="del">
        <pc:chgData name="Kelly Stokes" userId="3e5c5154-569e-4d81-aa91-4f91841cdfa9" providerId="ADAL" clId="{8DBDD792-1641-484A-9BB9-1FD6A259BB5C}" dt="2023-03-13T09:51:37.403" v="264" actId="2696"/>
        <pc:sldMkLst>
          <pc:docMk/>
          <pc:sldMk cId="1707082851" sldId="1922"/>
        </pc:sldMkLst>
      </pc:sldChg>
      <pc:sldChg chg="ord">
        <pc:chgData name="Kelly Stokes" userId="3e5c5154-569e-4d81-aa91-4f91841cdfa9" providerId="ADAL" clId="{8DBDD792-1641-484A-9BB9-1FD6A259BB5C}" dt="2023-03-13T09:51:45.644" v="266"/>
        <pc:sldMkLst>
          <pc:docMk/>
          <pc:sldMk cId="215932416" sldId="1923"/>
        </pc:sldMkLst>
      </pc:sldChg>
      <pc:sldChg chg="ord">
        <pc:chgData name="Kelly Stokes" userId="3e5c5154-569e-4d81-aa91-4f91841cdfa9" providerId="ADAL" clId="{8DBDD792-1641-484A-9BB9-1FD6A259BB5C}" dt="2023-03-13T09:51:45.644" v="266"/>
        <pc:sldMkLst>
          <pc:docMk/>
          <pc:sldMk cId="1972402807" sldId="1924"/>
        </pc:sldMkLst>
      </pc:sldChg>
      <pc:sldChg chg="modSp add mod">
        <pc:chgData name="Kelly Stokes" userId="3e5c5154-569e-4d81-aa91-4f91841cdfa9" providerId="ADAL" clId="{8DBDD792-1641-484A-9BB9-1FD6A259BB5C}" dt="2023-03-13T09:53:05.699" v="323" actId="114"/>
        <pc:sldMkLst>
          <pc:docMk/>
          <pc:sldMk cId="1781974316" sldId="1925"/>
        </pc:sldMkLst>
        <pc:spChg chg="mod">
          <ac:chgData name="Kelly Stokes" userId="3e5c5154-569e-4d81-aa91-4f91841cdfa9" providerId="ADAL" clId="{8DBDD792-1641-484A-9BB9-1FD6A259BB5C}" dt="2023-03-13T09:53:05.699" v="323" actId="114"/>
          <ac:spMkLst>
            <pc:docMk/>
            <pc:sldMk cId="1781974316" sldId="1925"/>
            <ac:spMk id="2" creationId="{52DA34BA-82FC-47C5-BCE1-BB65E08B92A1}"/>
          </ac:spMkLst>
        </pc:spChg>
      </pc:sldChg>
      <pc:sldChg chg="modSp add mod">
        <pc:chgData name="Kelly Stokes" userId="3e5c5154-569e-4d81-aa91-4f91841cdfa9" providerId="ADAL" clId="{8DBDD792-1641-484A-9BB9-1FD6A259BB5C}" dt="2023-03-13T09:53:40.300" v="349" actId="20577"/>
        <pc:sldMkLst>
          <pc:docMk/>
          <pc:sldMk cId="3541292348" sldId="1926"/>
        </pc:sldMkLst>
        <pc:spChg chg="mod">
          <ac:chgData name="Kelly Stokes" userId="3e5c5154-569e-4d81-aa91-4f91841cdfa9" providerId="ADAL" clId="{8DBDD792-1641-484A-9BB9-1FD6A259BB5C}" dt="2023-03-13T09:53:40.300" v="349" actId="20577"/>
          <ac:spMkLst>
            <pc:docMk/>
            <pc:sldMk cId="3541292348" sldId="1926"/>
            <ac:spMk id="2" creationId="{52DA34BA-82FC-47C5-BCE1-BB65E08B92A1}"/>
          </ac:spMkLst>
        </pc:spChg>
      </pc:sldChg>
      <pc:sldChg chg="modSp add mod">
        <pc:chgData name="Kelly Stokes" userId="3e5c5154-569e-4d81-aa91-4f91841cdfa9" providerId="ADAL" clId="{8DBDD792-1641-484A-9BB9-1FD6A259BB5C}" dt="2023-03-13T09:53:33.095" v="344" actId="20577"/>
        <pc:sldMkLst>
          <pc:docMk/>
          <pc:sldMk cId="3343544538" sldId="1927"/>
        </pc:sldMkLst>
        <pc:spChg chg="mod">
          <ac:chgData name="Kelly Stokes" userId="3e5c5154-569e-4d81-aa91-4f91841cdfa9" providerId="ADAL" clId="{8DBDD792-1641-484A-9BB9-1FD6A259BB5C}" dt="2023-03-13T09:53:33.095" v="344" actId="20577"/>
          <ac:spMkLst>
            <pc:docMk/>
            <pc:sldMk cId="3343544538" sldId="1927"/>
            <ac:spMk id="2" creationId="{52DA34BA-82FC-47C5-BCE1-BB65E08B92A1}"/>
          </ac:spMkLst>
        </pc:spChg>
      </pc:sldChg>
      <pc:sldChg chg="modSp add mod">
        <pc:chgData name="Kelly Stokes" userId="3e5c5154-569e-4d81-aa91-4f91841cdfa9" providerId="ADAL" clId="{8DBDD792-1641-484A-9BB9-1FD6A259BB5C}" dt="2023-03-13T09:53:29.204" v="339" actId="20577"/>
        <pc:sldMkLst>
          <pc:docMk/>
          <pc:sldMk cId="4259473750" sldId="1928"/>
        </pc:sldMkLst>
        <pc:spChg chg="mod">
          <ac:chgData name="Kelly Stokes" userId="3e5c5154-569e-4d81-aa91-4f91841cdfa9" providerId="ADAL" clId="{8DBDD792-1641-484A-9BB9-1FD6A259BB5C}" dt="2023-03-13T09:53:29.204" v="339" actId="20577"/>
          <ac:spMkLst>
            <pc:docMk/>
            <pc:sldMk cId="4259473750" sldId="1928"/>
            <ac:spMk id="2" creationId="{52DA34BA-82FC-47C5-BCE1-BB65E08B92A1}"/>
          </ac:spMkLst>
        </pc:spChg>
      </pc:sldChg>
      <pc:sldChg chg="modSp add mod">
        <pc:chgData name="Kelly Stokes" userId="3e5c5154-569e-4d81-aa91-4f91841cdfa9" providerId="ADAL" clId="{8DBDD792-1641-484A-9BB9-1FD6A259BB5C}" dt="2023-03-13T09:53:18.296" v="334" actId="20577"/>
        <pc:sldMkLst>
          <pc:docMk/>
          <pc:sldMk cId="1944962672" sldId="1929"/>
        </pc:sldMkLst>
        <pc:spChg chg="mod">
          <ac:chgData name="Kelly Stokes" userId="3e5c5154-569e-4d81-aa91-4f91841cdfa9" providerId="ADAL" clId="{8DBDD792-1641-484A-9BB9-1FD6A259BB5C}" dt="2023-03-13T09:53:18.296" v="334" actId="20577"/>
          <ac:spMkLst>
            <pc:docMk/>
            <pc:sldMk cId="1944962672" sldId="1929"/>
            <ac:spMk id="2" creationId="{52DA34BA-82FC-47C5-BCE1-BB65E08B92A1}"/>
          </ac:spMkLst>
        </pc:spChg>
      </pc:sldChg>
      <pc:sldChg chg="modSp add mod">
        <pc:chgData name="Kelly Stokes" userId="3e5c5154-569e-4d81-aa91-4f91841cdfa9" providerId="ADAL" clId="{8DBDD792-1641-484A-9BB9-1FD6A259BB5C}" dt="2023-03-13T09:53:43.516" v="353" actId="20577"/>
        <pc:sldMkLst>
          <pc:docMk/>
          <pc:sldMk cId="2803891344" sldId="1930"/>
        </pc:sldMkLst>
        <pc:spChg chg="mod">
          <ac:chgData name="Kelly Stokes" userId="3e5c5154-569e-4d81-aa91-4f91841cdfa9" providerId="ADAL" clId="{8DBDD792-1641-484A-9BB9-1FD6A259BB5C}" dt="2023-03-13T09:53:43.516" v="353" actId="20577"/>
          <ac:spMkLst>
            <pc:docMk/>
            <pc:sldMk cId="2803891344" sldId="1930"/>
            <ac:spMk id="2" creationId="{52DA34BA-82FC-47C5-BCE1-BB65E08B92A1}"/>
          </ac:spMkLst>
        </pc:spChg>
      </pc:sldChg>
      <pc:sldChg chg="del">
        <pc:chgData name="Kelly Stokes" userId="3e5c5154-569e-4d81-aa91-4f91841cdfa9" providerId="ADAL" clId="{8DBDD792-1641-484A-9BB9-1FD6A259BB5C}" dt="2023-03-13T10:04:40.868" v="513" actId="2696"/>
        <pc:sldMkLst>
          <pc:docMk/>
          <pc:sldMk cId="1953865363" sldId="1941"/>
        </pc:sldMkLst>
      </pc:sldChg>
      <pc:sldChg chg="del">
        <pc:chgData name="Kelly Stokes" userId="3e5c5154-569e-4d81-aa91-4f91841cdfa9" providerId="ADAL" clId="{8DBDD792-1641-484A-9BB9-1FD6A259BB5C}" dt="2023-03-13T10:04:40.868" v="513" actId="2696"/>
        <pc:sldMkLst>
          <pc:docMk/>
          <pc:sldMk cId="1969387704" sldId="1942"/>
        </pc:sldMkLst>
      </pc:sldChg>
      <pc:sldChg chg="del">
        <pc:chgData name="Kelly Stokes" userId="3e5c5154-569e-4d81-aa91-4f91841cdfa9" providerId="ADAL" clId="{8DBDD792-1641-484A-9BB9-1FD6A259BB5C}" dt="2023-03-13T10:04:40.868" v="513" actId="2696"/>
        <pc:sldMkLst>
          <pc:docMk/>
          <pc:sldMk cId="2917686606" sldId="1943"/>
        </pc:sldMkLst>
      </pc:sldChg>
      <pc:sldChg chg="del">
        <pc:chgData name="Kelly Stokes" userId="3e5c5154-569e-4d81-aa91-4f91841cdfa9" providerId="ADAL" clId="{8DBDD792-1641-484A-9BB9-1FD6A259BB5C}" dt="2023-03-13T10:04:40.868" v="513" actId="2696"/>
        <pc:sldMkLst>
          <pc:docMk/>
          <pc:sldMk cId="2879371261" sldId="1944"/>
        </pc:sldMkLst>
      </pc:sldChg>
      <pc:sldChg chg="addSp delSp modSp modAnim">
        <pc:chgData name="Kelly Stokes" userId="3e5c5154-569e-4d81-aa91-4f91841cdfa9" providerId="ADAL" clId="{8DBDD792-1641-484A-9BB9-1FD6A259BB5C}" dt="2023-03-13T09:58:06.655" v="398"/>
        <pc:sldMkLst>
          <pc:docMk/>
          <pc:sldMk cId="761490300" sldId="1949"/>
        </pc:sldMkLst>
        <pc:spChg chg="mod">
          <ac:chgData name="Kelly Stokes" userId="3e5c5154-569e-4d81-aa91-4f91841cdfa9" providerId="ADAL" clId="{8DBDD792-1641-484A-9BB9-1FD6A259BB5C}" dt="2023-03-13T09:57:23.347" v="394" actId="20577"/>
          <ac:spMkLst>
            <pc:docMk/>
            <pc:sldMk cId="761490300" sldId="1949"/>
            <ac:spMk id="2" creationId="{52DA34BA-82FC-47C5-BCE1-BB65E08B92A1}"/>
          </ac:spMkLst>
        </pc:spChg>
        <pc:picChg chg="del">
          <ac:chgData name="Kelly Stokes" userId="3e5c5154-569e-4d81-aa91-4f91841cdfa9" providerId="ADAL" clId="{8DBDD792-1641-484A-9BB9-1FD6A259BB5C}" dt="2023-03-13T09:58:02.159" v="395" actId="478"/>
          <ac:picMkLst>
            <pc:docMk/>
            <pc:sldMk cId="761490300" sldId="1949"/>
            <ac:picMk id="1026" creationId="{9E8C0D23-DA79-73D8-BB26-18C419FB4C0E}"/>
          </ac:picMkLst>
        </pc:picChg>
        <pc:picChg chg="add mod">
          <ac:chgData name="Kelly Stokes" userId="3e5c5154-569e-4d81-aa91-4f91841cdfa9" providerId="ADAL" clId="{8DBDD792-1641-484A-9BB9-1FD6A259BB5C}" dt="2023-03-13T09:58:04.164" v="397" actId="1076"/>
          <ac:picMkLst>
            <pc:docMk/>
            <pc:sldMk cId="761490300" sldId="1949"/>
            <ac:picMk id="40962" creationId="{B2E23F5C-83C3-ED11-49D1-29645C4F0B40}"/>
          </ac:picMkLst>
        </pc:picChg>
      </pc:sldChg>
      <pc:sldChg chg="addSp delSp modSp modAnim">
        <pc:chgData name="Kelly Stokes" userId="3e5c5154-569e-4d81-aa91-4f91841cdfa9" providerId="ADAL" clId="{8DBDD792-1641-484A-9BB9-1FD6A259BB5C}" dt="2023-03-13T09:58:48.638" v="414"/>
        <pc:sldMkLst>
          <pc:docMk/>
          <pc:sldMk cId="362277296" sldId="1950"/>
        </pc:sldMkLst>
        <pc:spChg chg="mod">
          <ac:chgData name="Kelly Stokes" userId="3e5c5154-569e-4d81-aa91-4f91841cdfa9" providerId="ADAL" clId="{8DBDD792-1641-484A-9BB9-1FD6A259BB5C}" dt="2023-03-13T09:58:11.974" v="410" actId="20577"/>
          <ac:spMkLst>
            <pc:docMk/>
            <pc:sldMk cId="362277296" sldId="1950"/>
            <ac:spMk id="2" creationId="{52DA34BA-82FC-47C5-BCE1-BB65E08B92A1}"/>
          </ac:spMkLst>
        </pc:spChg>
        <pc:picChg chg="del">
          <ac:chgData name="Kelly Stokes" userId="3e5c5154-569e-4d81-aa91-4f91841cdfa9" providerId="ADAL" clId="{8DBDD792-1641-484A-9BB9-1FD6A259BB5C}" dt="2023-03-13T09:58:45.433" v="411" actId="478"/>
          <ac:picMkLst>
            <pc:docMk/>
            <pc:sldMk cId="362277296" sldId="1950"/>
            <ac:picMk id="2050" creationId="{1578F727-18D1-28BD-39BF-69F64717896D}"/>
          </ac:picMkLst>
        </pc:picChg>
        <pc:picChg chg="add mod">
          <ac:chgData name="Kelly Stokes" userId="3e5c5154-569e-4d81-aa91-4f91841cdfa9" providerId="ADAL" clId="{8DBDD792-1641-484A-9BB9-1FD6A259BB5C}" dt="2023-03-13T09:58:47.781" v="413" actId="1076"/>
          <ac:picMkLst>
            <pc:docMk/>
            <pc:sldMk cId="362277296" sldId="1950"/>
            <ac:picMk id="39938" creationId="{F3D011B6-7647-E12B-6316-8CFF3025EF91}"/>
          </ac:picMkLst>
        </pc:picChg>
      </pc:sldChg>
      <pc:sldChg chg="addSp delSp modSp modAnim">
        <pc:chgData name="Kelly Stokes" userId="3e5c5154-569e-4d81-aa91-4f91841cdfa9" providerId="ADAL" clId="{8DBDD792-1641-484A-9BB9-1FD6A259BB5C}" dt="2023-03-13T09:59:17.427" v="422"/>
        <pc:sldMkLst>
          <pc:docMk/>
          <pc:sldMk cId="3028733670" sldId="1951"/>
        </pc:sldMkLst>
        <pc:spChg chg="mod">
          <ac:chgData name="Kelly Stokes" userId="3e5c5154-569e-4d81-aa91-4f91841cdfa9" providerId="ADAL" clId="{8DBDD792-1641-484A-9BB9-1FD6A259BB5C}" dt="2023-03-13T09:58:57.750" v="418" actId="20577"/>
          <ac:spMkLst>
            <pc:docMk/>
            <pc:sldMk cId="3028733670" sldId="1951"/>
            <ac:spMk id="2" creationId="{52DA34BA-82FC-47C5-BCE1-BB65E08B92A1}"/>
          </ac:spMkLst>
        </pc:spChg>
        <pc:picChg chg="del">
          <ac:chgData name="Kelly Stokes" userId="3e5c5154-569e-4d81-aa91-4f91841cdfa9" providerId="ADAL" clId="{8DBDD792-1641-484A-9BB9-1FD6A259BB5C}" dt="2023-03-13T09:58:59.759" v="419" actId="478"/>
          <ac:picMkLst>
            <pc:docMk/>
            <pc:sldMk cId="3028733670" sldId="1951"/>
            <ac:picMk id="3074" creationId="{78F3E8F5-B844-D27D-1667-B46B54BCDF23}"/>
          </ac:picMkLst>
        </pc:picChg>
        <pc:picChg chg="add mod">
          <ac:chgData name="Kelly Stokes" userId="3e5c5154-569e-4d81-aa91-4f91841cdfa9" providerId="ADAL" clId="{8DBDD792-1641-484A-9BB9-1FD6A259BB5C}" dt="2023-03-13T09:59:16.738" v="421" actId="1076"/>
          <ac:picMkLst>
            <pc:docMk/>
            <pc:sldMk cId="3028733670" sldId="1951"/>
            <ac:picMk id="38914" creationId="{D93973DE-9E12-FE3E-3E64-95F367E1D84E}"/>
          </ac:picMkLst>
        </pc:picChg>
      </pc:sldChg>
      <pc:sldChg chg="addSp delSp modSp modAnim">
        <pc:chgData name="Kelly Stokes" userId="3e5c5154-569e-4d81-aa91-4f91841cdfa9" providerId="ADAL" clId="{8DBDD792-1641-484A-9BB9-1FD6A259BB5C}" dt="2023-03-13T09:59:47.880" v="432"/>
        <pc:sldMkLst>
          <pc:docMk/>
          <pc:sldMk cId="389537644" sldId="1952"/>
        </pc:sldMkLst>
        <pc:spChg chg="mod">
          <ac:chgData name="Kelly Stokes" userId="3e5c5154-569e-4d81-aa91-4f91841cdfa9" providerId="ADAL" clId="{8DBDD792-1641-484A-9BB9-1FD6A259BB5C}" dt="2023-03-13T09:59:21.997" v="426" actId="20577"/>
          <ac:spMkLst>
            <pc:docMk/>
            <pc:sldMk cId="389537644" sldId="1952"/>
            <ac:spMk id="2" creationId="{52DA34BA-82FC-47C5-BCE1-BB65E08B92A1}"/>
          </ac:spMkLst>
        </pc:spChg>
        <pc:picChg chg="del">
          <ac:chgData name="Kelly Stokes" userId="3e5c5154-569e-4d81-aa91-4f91841cdfa9" providerId="ADAL" clId="{8DBDD792-1641-484A-9BB9-1FD6A259BB5C}" dt="2023-03-13T09:59:23.801" v="427" actId="478"/>
          <ac:picMkLst>
            <pc:docMk/>
            <pc:sldMk cId="389537644" sldId="1952"/>
            <ac:picMk id="4098" creationId="{A0E1E6BC-98C3-8679-B7A9-711E8319FCFD}"/>
          </ac:picMkLst>
        </pc:picChg>
        <pc:picChg chg="add mod">
          <ac:chgData name="Kelly Stokes" userId="3e5c5154-569e-4d81-aa91-4f91841cdfa9" providerId="ADAL" clId="{8DBDD792-1641-484A-9BB9-1FD6A259BB5C}" dt="2023-03-13T09:59:45.636" v="431" actId="1076"/>
          <ac:picMkLst>
            <pc:docMk/>
            <pc:sldMk cId="389537644" sldId="1952"/>
            <ac:picMk id="37890" creationId="{E3B4BDA8-0A75-7974-F867-F7A8E8E5DE70}"/>
          </ac:picMkLst>
        </pc:picChg>
      </pc:sldChg>
      <pc:sldChg chg="addSp delSp modSp modAnim">
        <pc:chgData name="Kelly Stokes" userId="3e5c5154-569e-4d81-aa91-4f91841cdfa9" providerId="ADAL" clId="{8DBDD792-1641-484A-9BB9-1FD6A259BB5C}" dt="2023-03-13T10:00:21.535" v="450"/>
        <pc:sldMkLst>
          <pc:docMk/>
          <pc:sldMk cId="1807190231" sldId="1953"/>
        </pc:sldMkLst>
        <pc:spChg chg="mod">
          <ac:chgData name="Kelly Stokes" userId="3e5c5154-569e-4d81-aa91-4f91841cdfa9" providerId="ADAL" clId="{8DBDD792-1641-484A-9BB9-1FD6A259BB5C}" dt="2023-03-13T10:00:03.035" v="440" actId="20577"/>
          <ac:spMkLst>
            <pc:docMk/>
            <pc:sldMk cId="1807190231" sldId="1953"/>
            <ac:spMk id="2" creationId="{52DA34BA-82FC-47C5-BCE1-BB65E08B92A1}"/>
          </ac:spMkLst>
        </pc:spChg>
        <pc:spChg chg="mod">
          <ac:chgData name="Kelly Stokes" userId="3e5c5154-569e-4d81-aa91-4f91841cdfa9" providerId="ADAL" clId="{8DBDD792-1641-484A-9BB9-1FD6A259BB5C}" dt="2023-03-13T10:00:16.919" v="449" actId="20577"/>
          <ac:spMkLst>
            <pc:docMk/>
            <pc:sldMk cId="1807190231" sldId="1953"/>
            <ac:spMk id="10" creationId="{003D53EA-1945-744E-2DD1-0312F4DE835F}"/>
          </ac:spMkLst>
        </pc:spChg>
        <pc:spChg chg="mod">
          <ac:chgData name="Kelly Stokes" userId="3e5c5154-569e-4d81-aa91-4f91841cdfa9" providerId="ADAL" clId="{8DBDD792-1641-484A-9BB9-1FD6A259BB5C}" dt="2023-03-13T10:00:21.535" v="450"/>
          <ac:spMkLst>
            <pc:docMk/>
            <pc:sldMk cId="1807190231" sldId="1953"/>
            <ac:spMk id="12" creationId="{E384BFF7-3319-CAE2-192F-C4DCBBBBFCCA}"/>
          </ac:spMkLst>
        </pc:spChg>
        <pc:picChg chg="del">
          <ac:chgData name="Kelly Stokes" userId="3e5c5154-569e-4d81-aa91-4f91841cdfa9" providerId="ADAL" clId="{8DBDD792-1641-484A-9BB9-1FD6A259BB5C}" dt="2023-03-13T09:59:58.087" v="433" actId="478"/>
          <ac:picMkLst>
            <pc:docMk/>
            <pc:sldMk cId="1807190231" sldId="1953"/>
            <ac:picMk id="3" creationId="{DD027623-2B27-7D7D-C1C1-6817324E4DAB}"/>
          </ac:picMkLst>
        </pc:picChg>
        <pc:picChg chg="add mod">
          <ac:chgData name="Kelly Stokes" userId="3e5c5154-569e-4d81-aa91-4f91841cdfa9" providerId="ADAL" clId="{8DBDD792-1641-484A-9BB9-1FD6A259BB5C}" dt="2023-03-13T09:59:58.407" v="434"/>
          <ac:picMkLst>
            <pc:docMk/>
            <pc:sldMk cId="1807190231" sldId="1953"/>
            <ac:picMk id="4" creationId="{53998265-DE2B-E753-4660-3DCF9D22BC51}"/>
          </ac:picMkLst>
        </pc:picChg>
      </pc:sldChg>
      <pc:sldChg chg="addSp delSp modSp modAnim">
        <pc:chgData name="Kelly Stokes" userId="3e5c5154-569e-4d81-aa91-4f91841cdfa9" providerId="ADAL" clId="{8DBDD792-1641-484A-9BB9-1FD6A259BB5C}" dt="2023-03-13T10:00:53.413" v="463"/>
        <pc:sldMkLst>
          <pc:docMk/>
          <pc:sldMk cId="3971117273" sldId="1954"/>
        </pc:sldMkLst>
        <pc:spChg chg="mod">
          <ac:chgData name="Kelly Stokes" userId="3e5c5154-569e-4d81-aa91-4f91841cdfa9" providerId="ADAL" clId="{8DBDD792-1641-484A-9BB9-1FD6A259BB5C}" dt="2023-03-13T10:00:33.411" v="458" actId="20577"/>
          <ac:spMkLst>
            <pc:docMk/>
            <pc:sldMk cId="3971117273" sldId="1954"/>
            <ac:spMk id="2" creationId="{52DA34BA-82FC-47C5-BCE1-BB65E08B92A1}"/>
          </ac:spMkLst>
        </pc:spChg>
        <pc:spChg chg="mod">
          <ac:chgData name="Kelly Stokes" userId="3e5c5154-569e-4d81-aa91-4f91841cdfa9" providerId="ADAL" clId="{8DBDD792-1641-484A-9BB9-1FD6A259BB5C}" dt="2023-03-13T10:00:38.817" v="462" actId="20577"/>
          <ac:spMkLst>
            <pc:docMk/>
            <pc:sldMk cId="3971117273" sldId="1954"/>
            <ac:spMk id="10" creationId="{003D53EA-1945-744E-2DD1-0312F4DE835F}"/>
          </ac:spMkLst>
        </pc:spChg>
        <pc:spChg chg="mod">
          <ac:chgData name="Kelly Stokes" userId="3e5c5154-569e-4d81-aa91-4f91841cdfa9" providerId="ADAL" clId="{8DBDD792-1641-484A-9BB9-1FD6A259BB5C}" dt="2023-03-13T10:00:53.413" v="463"/>
          <ac:spMkLst>
            <pc:docMk/>
            <pc:sldMk cId="3971117273" sldId="1954"/>
            <ac:spMk id="12" creationId="{E384BFF7-3319-CAE2-192F-C4DCBBBBFCCA}"/>
          </ac:spMkLst>
        </pc:spChg>
        <pc:picChg chg="add mod">
          <ac:chgData name="Kelly Stokes" userId="3e5c5154-569e-4d81-aa91-4f91841cdfa9" providerId="ADAL" clId="{8DBDD792-1641-484A-9BB9-1FD6A259BB5C}" dt="2023-03-13T10:00:29.394" v="452"/>
          <ac:picMkLst>
            <pc:docMk/>
            <pc:sldMk cId="3971117273" sldId="1954"/>
            <ac:picMk id="3" creationId="{B24AC032-8568-0246-4564-1AD9A4EA67EE}"/>
          </ac:picMkLst>
        </pc:picChg>
        <pc:picChg chg="del">
          <ac:chgData name="Kelly Stokes" userId="3e5c5154-569e-4d81-aa91-4f91841cdfa9" providerId="ADAL" clId="{8DBDD792-1641-484A-9BB9-1FD6A259BB5C}" dt="2023-03-13T10:00:29.032" v="451" actId="478"/>
          <ac:picMkLst>
            <pc:docMk/>
            <pc:sldMk cId="3971117273" sldId="1954"/>
            <ac:picMk id="4" creationId="{F363B310-2A58-A9A6-F309-B08633B22A05}"/>
          </ac:picMkLst>
        </pc:picChg>
      </pc:sldChg>
      <pc:sldChg chg="addSp delSp modSp modAnim">
        <pc:chgData name="Kelly Stokes" userId="3e5c5154-569e-4d81-aa91-4f91841cdfa9" providerId="ADAL" clId="{8DBDD792-1641-484A-9BB9-1FD6A259BB5C}" dt="2023-03-13T10:01:19.275" v="472"/>
        <pc:sldMkLst>
          <pc:docMk/>
          <pc:sldMk cId="1494146640" sldId="1955"/>
        </pc:sldMkLst>
        <pc:spChg chg="mod">
          <ac:chgData name="Kelly Stokes" userId="3e5c5154-569e-4d81-aa91-4f91841cdfa9" providerId="ADAL" clId="{8DBDD792-1641-484A-9BB9-1FD6A259BB5C}" dt="2023-03-13T10:01:08.719" v="467" actId="20577"/>
          <ac:spMkLst>
            <pc:docMk/>
            <pc:sldMk cId="1494146640" sldId="1955"/>
            <ac:spMk id="2" creationId="{52DA34BA-82FC-47C5-BCE1-BB65E08B92A1}"/>
          </ac:spMkLst>
        </pc:spChg>
        <pc:spChg chg="mod">
          <ac:chgData name="Kelly Stokes" userId="3e5c5154-569e-4d81-aa91-4f91841cdfa9" providerId="ADAL" clId="{8DBDD792-1641-484A-9BB9-1FD6A259BB5C}" dt="2023-03-13T10:01:12.655" v="468"/>
          <ac:spMkLst>
            <pc:docMk/>
            <pc:sldMk cId="1494146640" sldId="1955"/>
            <ac:spMk id="12" creationId="{E384BFF7-3319-CAE2-192F-C4DCBBBBFCCA}"/>
          </ac:spMkLst>
        </pc:spChg>
        <pc:picChg chg="del">
          <ac:chgData name="Kelly Stokes" userId="3e5c5154-569e-4d81-aa91-4f91841cdfa9" providerId="ADAL" clId="{8DBDD792-1641-484A-9BB9-1FD6A259BB5C}" dt="2023-03-13T10:01:17.144" v="469" actId="478"/>
          <ac:picMkLst>
            <pc:docMk/>
            <pc:sldMk cId="1494146640" sldId="1955"/>
            <ac:picMk id="3" creationId="{BE71D75E-CD28-2A4A-BA92-BB19F0FDA939}"/>
          </ac:picMkLst>
        </pc:picChg>
        <pc:picChg chg="add mod">
          <ac:chgData name="Kelly Stokes" userId="3e5c5154-569e-4d81-aa91-4f91841cdfa9" providerId="ADAL" clId="{8DBDD792-1641-484A-9BB9-1FD6A259BB5C}" dt="2023-03-13T10:01:17.521" v="470"/>
          <ac:picMkLst>
            <pc:docMk/>
            <pc:sldMk cId="1494146640" sldId="1955"/>
            <ac:picMk id="4" creationId="{C968A139-1ABE-51D2-C1A3-93E86C5FA4F5}"/>
          </ac:picMkLst>
        </pc:picChg>
      </pc:sldChg>
      <pc:sldChg chg="addSp delSp modSp mod modAnim">
        <pc:chgData name="Kelly Stokes" userId="3e5c5154-569e-4d81-aa91-4f91841cdfa9" providerId="ADAL" clId="{8DBDD792-1641-484A-9BB9-1FD6A259BB5C}" dt="2023-03-13T10:01:57.388" v="492" actId="20577"/>
        <pc:sldMkLst>
          <pc:docMk/>
          <pc:sldMk cId="2953595785" sldId="1956"/>
        </pc:sldMkLst>
        <pc:spChg chg="mod">
          <ac:chgData name="Kelly Stokes" userId="3e5c5154-569e-4d81-aa91-4f91841cdfa9" providerId="ADAL" clId="{8DBDD792-1641-484A-9BB9-1FD6A259BB5C}" dt="2023-03-13T10:01:32.978" v="480" actId="20577"/>
          <ac:spMkLst>
            <pc:docMk/>
            <pc:sldMk cId="2953595785" sldId="1956"/>
            <ac:spMk id="2" creationId="{52DA34BA-82FC-47C5-BCE1-BB65E08B92A1}"/>
          </ac:spMkLst>
        </pc:spChg>
        <pc:spChg chg="mod">
          <ac:chgData name="Kelly Stokes" userId="3e5c5154-569e-4d81-aa91-4f91841cdfa9" providerId="ADAL" clId="{8DBDD792-1641-484A-9BB9-1FD6A259BB5C}" dt="2023-03-13T10:01:57.388" v="492" actId="20577"/>
          <ac:spMkLst>
            <pc:docMk/>
            <pc:sldMk cId="2953595785" sldId="1956"/>
            <ac:spMk id="10" creationId="{003D53EA-1945-744E-2DD1-0312F4DE835F}"/>
          </ac:spMkLst>
        </pc:spChg>
        <pc:spChg chg="mod">
          <ac:chgData name="Kelly Stokes" userId="3e5c5154-569e-4d81-aa91-4f91841cdfa9" providerId="ADAL" clId="{8DBDD792-1641-484A-9BB9-1FD6A259BB5C}" dt="2023-03-13T10:01:51.376" v="482" actId="1076"/>
          <ac:spMkLst>
            <pc:docMk/>
            <pc:sldMk cId="2953595785" sldId="1956"/>
            <ac:spMk id="12" creationId="{E384BFF7-3319-CAE2-192F-C4DCBBBBFCCA}"/>
          </ac:spMkLst>
        </pc:spChg>
        <pc:picChg chg="add mod">
          <ac:chgData name="Kelly Stokes" userId="3e5c5154-569e-4d81-aa91-4f91841cdfa9" providerId="ADAL" clId="{8DBDD792-1641-484A-9BB9-1FD6A259BB5C}" dt="2023-03-13T10:01:28.747" v="474"/>
          <ac:picMkLst>
            <pc:docMk/>
            <pc:sldMk cId="2953595785" sldId="1956"/>
            <ac:picMk id="3" creationId="{BBD8D6B2-2B8B-9DCF-5961-C7015C6133E3}"/>
          </ac:picMkLst>
        </pc:picChg>
        <pc:picChg chg="del">
          <ac:chgData name="Kelly Stokes" userId="3e5c5154-569e-4d81-aa91-4f91841cdfa9" providerId="ADAL" clId="{8DBDD792-1641-484A-9BB9-1FD6A259BB5C}" dt="2023-03-13T10:01:28.383" v="473" actId="478"/>
          <ac:picMkLst>
            <pc:docMk/>
            <pc:sldMk cId="2953595785" sldId="1956"/>
            <ac:picMk id="4" creationId="{8179BA13-8546-5FF6-54B3-70D67EA36C0B}"/>
          </ac:picMkLst>
        </pc:picChg>
      </pc:sldChg>
      <pc:sldChg chg="modSp mod">
        <pc:chgData name="Kelly Stokes" userId="3e5c5154-569e-4d81-aa91-4f91841cdfa9" providerId="ADAL" clId="{8DBDD792-1641-484A-9BB9-1FD6A259BB5C}" dt="2023-03-13T10:02:27.150" v="497" actId="27636"/>
        <pc:sldMkLst>
          <pc:docMk/>
          <pc:sldMk cId="763320478" sldId="1957"/>
        </pc:sldMkLst>
        <pc:spChg chg="mod">
          <ac:chgData name="Kelly Stokes" userId="3e5c5154-569e-4d81-aa91-4f91841cdfa9" providerId="ADAL" clId="{8DBDD792-1641-484A-9BB9-1FD6A259BB5C}" dt="2023-03-13T10:02:21.954" v="494" actId="27636"/>
          <ac:spMkLst>
            <pc:docMk/>
            <pc:sldMk cId="763320478" sldId="1957"/>
            <ac:spMk id="2" creationId="{52DA34BA-82FC-47C5-BCE1-BB65E08B92A1}"/>
          </ac:spMkLst>
        </pc:spChg>
        <pc:spChg chg="mod">
          <ac:chgData name="Kelly Stokes" userId="3e5c5154-569e-4d81-aa91-4f91841cdfa9" providerId="ADAL" clId="{8DBDD792-1641-484A-9BB9-1FD6A259BB5C}" dt="2023-03-13T10:02:27.150" v="497" actId="27636"/>
          <ac:spMkLst>
            <pc:docMk/>
            <pc:sldMk cId="763320478" sldId="1957"/>
            <ac:spMk id="3" creationId="{847A1AC9-9EC9-E1AA-348D-958CE44F2772}"/>
          </ac:spMkLst>
        </pc:spChg>
      </pc:sldChg>
      <pc:sldChg chg="modSp mod">
        <pc:chgData name="Kelly Stokes" userId="3e5c5154-569e-4d81-aa91-4f91841cdfa9" providerId="ADAL" clId="{8DBDD792-1641-484A-9BB9-1FD6A259BB5C}" dt="2023-03-13T10:02:48.128" v="500" actId="1076"/>
        <pc:sldMkLst>
          <pc:docMk/>
          <pc:sldMk cId="2355879479" sldId="1958"/>
        </pc:sldMkLst>
        <pc:spChg chg="mod">
          <ac:chgData name="Kelly Stokes" userId="3e5c5154-569e-4d81-aa91-4f91841cdfa9" providerId="ADAL" clId="{8DBDD792-1641-484A-9BB9-1FD6A259BB5C}" dt="2023-03-13T10:02:42.634" v="499" actId="27636"/>
          <ac:spMkLst>
            <pc:docMk/>
            <pc:sldMk cId="2355879479" sldId="1958"/>
            <ac:spMk id="2" creationId="{52DA34BA-82FC-47C5-BCE1-BB65E08B92A1}"/>
          </ac:spMkLst>
        </pc:spChg>
        <pc:spChg chg="mod">
          <ac:chgData name="Kelly Stokes" userId="3e5c5154-569e-4d81-aa91-4f91841cdfa9" providerId="ADAL" clId="{8DBDD792-1641-484A-9BB9-1FD6A259BB5C}" dt="2023-03-13T10:02:48.128" v="500" actId="1076"/>
          <ac:spMkLst>
            <pc:docMk/>
            <pc:sldMk cId="2355879479" sldId="1958"/>
            <ac:spMk id="3" creationId="{847A1AC9-9EC9-E1AA-348D-958CE44F2772}"/>
          </ac:spMkLst>
        </pc:spChg>
      </pc:sldChg>
      <pc:sldChg chg="modSp mod">
        <pc:chgData name="Kelly Stokes" userId="3e5c5154-569e-4d81-aa91-4f91841cdfa9" providerId="ADAL" clId="{8DBDD792-1641-484A-9BB9-1FD6A259BB5C}" dt="2023-03-13T10:03:06.372" v="505" actId="27636"/>
        <pc:sldMkLst>
          <pc:docMk/>
          <pc:sldMk cId="3529195937" sldId="1959"/>
        </pc:sldMkLst>
        <pc:spChg chg="mod">
          <ac:chgData name="Kelly Stokes" userId="3e5c5154-569e-4d81-aa91-4f91841cdfa9" providerId="ADAL" clId="{8DBDD792-1641-484A-9BB9-1FD6A259BB5C}" dt="2023-03-13T10:03:01.676" v="502" actId="27636"/>
          <ac:spMkLst>
            <pc:docMk/>
            <pc:sldMk cId="3529195937" sldId="1959"/>
            <ac:spMk id="2" creationId="{52DA34BA-82FC-47C5-BCE1-BB65E08B92A1}"/>
          </ac:spMkLst>
        </pc:spChg>
        <pc:spChg chg="mod">
          <ac:chgData name="Kelly Stokes" userId="3e5c5154-569e-4d81-aa91-4f91841cdfa9" providerId="ADAL" clId="{8DBDD792-1641-484A-9BB9-1FD6A259BB5C}" dt="2023-03-13T10:03:06.372" v="505" actId="27636"/>
          <ac:spMkLst>
            <pc:docMk/>
            <pc:sldMk cId="3529195937" sldId="1959"/>
            <ac:spMk id="3" creationId="{847A1AC9-9EC9-E1AA-348D-958CE44F2772}"/>
          </ac:spMkLst>
        </pc:spChg>
      </pc:sldChg>
      <pc:sldChg chg="modSp mod">
        <pc:chgData name="Kelly Stokes" userId="3e5c5154-569e-4d81-aa91-4f91841cdfa9" providerId="ADAL" clId="{8DBDD792-1641-484A-9BB9-1FD6A259BB5C}" dt="2023-03-13T10:03:24.503" v="510" actId="27636"/>
        <pc:sldMkLst>
          <pc:docMk/>
          <pc:sldMk cId="3382269323" sldId="1960"/>
        </pc:sldMkLst>
        <pc:spChg chg="mod">
          <ac:chgData name="Kelly Stokes" userId="3e5c5154-569e-4d81-aa91-4f91841cdfa9" providerId="ADAL" clId="{8DBDD792-1641-484A-9BB9-1FD6A259BB5C}" dt="2023-03-13T10:03:19.220" v="507" actId="27636"/>
          <ac:spMkLst>
            <pc:docMk/>
            <pc:sldMk cId="3382269323" sldId="1960"/>
            <ac:spMk id="2" creationId="{52DA34BA-82FC-47C5-BCE1-BB65E08B92A1}"/>
          </ac:spMkLst>
        </pc:spChg>
        <pc:spChg chg="mod">
          <ac:chgData name="Kelly Stokes" userId="3e5c5154-569e-4d81-aa91-4f91841cdfa9" providerId="ADAL" clId="{8DBDD792-1641-484A-9BB9-1FD6A259BB5C}" dt="2023-03-13T10:03:24.503" v="510" actId="27636"/>
          <ac:spMkLst>
            <pc:docMk/>
            <pc:sldMk cId="3382269323" sldId="1960"/>
            <ac:spMk id="3" creationId="{847A1AC9-9EC9-E1AA-348D-958CE44F2772}"/>
          </ac:spMkLst>
        </pc:spChg>
      </pc:sldChg>
      <pc:sldChg chg="modNotesTx">
        <pc:chgData name="Kelly Stokes" userId="3e5c5154-569e-4d81-aa91-4f91841cdfa9" providerId="ADAL" clId="{8DBDD792-1641-484A-9BB9-1FD6A259BB5C}" dt="2023-03-13T10:03:50.032" v="511"/>
        <pc:sldMkLst>
          <pc:docMk/>
          <pc:sldMk cId="1652605040" sldId="1970"/>
        </pc:sldMkLst>
      </pc:sldChg>
      <pc:sldChg chg="modSp mod">
        <pc:chgData name="Kelly Stokes" userId="3e5c5154-569e-4d81-aa91-4f91841cdfa9" providerId="ADAL" clId="{8DBDD792-1641-484A-9BB9-1FD6A259BB5C}" dt="2023-03-13T10:03:54.317" v="512"/>
        <pc:sldMkLst>
          <pc:docMk/>
          <pc:sldMk cId="3428746717" sldId="1971"/>
        </pc:sldMkLst>
        <pc:spChg chg="mod">
          <ac:chgData name="Kelly Stokes" userId="3e5c5154-569e-4d81-aa91-4f91841cdfa9" providerId="ADAL" clId="{8DBDD792-1641-484A-9BB9-1FD6A259BB5C}" dt="2023-03-13T10:03:54.317" v="512"/>
          <ac:spMkLst>
            <pc:docMk/>
            <pc:sldMk cId="3428746717" sldId="1971"/>
            <ac:spMk id="2" creationId="{77E26784-A357-92CE-B6B1-8F248D3D6650}"/>
          </ac:spMkLst>
        </pc:spChg>
      </pc:sldChg>
      <pc:sldChg chg="del">
        <pc:chgData name="Kelly Stokes" userId="3e5c5154-569e-4d81-aa91-4f91841cdfa9" providerId="ADAL" clId="{8DBDD792-1641-484A-9BB9-1FD6A259BB5C}" dt="2023-03-13T10:04:53.465" v="514" actId="2696"/>
        <pc:sldMkLst>
          <pc:docMk/>
          <pc:sldMk cId="8331095" sldId="1982"/>
        </pc:sldMkLst>
      </pc:sldChg>
      <pc:sldChg chg="del">
        <pc:chgData name="Kelly Stokes" userId="3e5c5154-569e-4d81-aa91-4f91841cdfa9" providerId="ADAL" clId="{8DBDD792-1641-484A-9BB9-1FD6A259BB5C}" dt="2023-03-13T10:04:53.465" v="514" actId="2696"/>
        <pc:sldMkLst>
          <pc:docMk/>
          <pc:sldMk cId="1573854512" sldId="1983"/>
        </pc:sldMkLst>
      </pc:sldChg>
      <pc:sldChg chg="del">
        <pc:chgData name="Kelly Stokes" userId="3e5c5154-569e-4d81-aa91-4f91841cdfa9" providerId="ADAL" clId="{8DBDD792-1641-484A-9BB9-1FD6A259BB5C}" dt="2023-03-13T10:04:53.465" v="514" actId="2696"/>
        <pc:sldMkLst>
          <pc:docMk/>
          <pc:sldMk cId="2162368671" sldId="1984"/>
        </pc:sldMkLst>
      </pc:sldChg>
      <pc:sldChg chg="del">
        <pc:chgData name="Kelly Stokes" userId="3e5c5154-569e-4d81-aa91-4f91841cdfa9" providerId="ADAL" clId="{8DBDD792-1641-484A-9BB9-1FD6A259BB5C}" dt="2023-03-13T10:04:53.465" v="514" actId="2696"/>
        <pc:sldMkLst>
          <pc:docMk/>
          <pc:sldMk cId="1046321078" sldId="1985"/>
        </pc:sldMkLst>
      </pc:sldChg>
      <pc:sldChg chg="addSp delSp modSp mod modAnim">
        <pc:chgData name="Kelly Stokes" userId="3e5c5154-569e-4d81-aa91-4f91841cdfa9" providerId="ADAL" clId="{8DBDD792-1641-484A-9BB9-1FD6A259BB5C}" dt="2023-03-13T10:05:48.769" v="524"/>
        <pc:sldMkLst>
          <pc:docMk/>
          <pc:sldMk cId="303815218" sldId="1990"/>
        </pc:sldMkLst>
        <pc:spChg chg="mod">
          <ac:chgData name="Kelly Stokes" userId="3e5c5154-569e-4d81-aa91-4f91841cdfa9" providerId="ADAL" clId="{8DBDD792-1641-484A-9BB9-1FD6A259BB5C}" dt="2023-03-13T10:05:24.004" v="518" actId="20577"/>
          <ac:spMkLst>
            <pc:docMk/>
            <pc:sldMk cId="303815218" sldId="1990"/>
            <ac:spMk id="2" creationId="{52DA34BA-82FC-47C5-BCE1-BB65E08B92A1}"/>
          </ac:spMkLst>
        </pc:spChg>
        <pc:spChg chg="mod">
          <ac:chgData name="Kelly Stokes" userId="3e5c5154-569e-4d81-aa91-4f91841cdfa9" providerId="ADAL" clId="{8DBDD792-1641-484A-9BB9-1FD6A259BB5C}" dt="2023-03-13T10:05:29.445" v="520" actId="14100"/>
          <ac:spMkLst>
            <pc:docMk/>
            <pc:sldMk cId="303815218" sldId="1990"/>
            <ac:spMk id="3" creationId="{13BB5EC0-7A96-4D29-A835-6FAE896C31A4}"/>
          </ac:spMkLst>
        </pc:spChg>
        <pc:picChg chg="del">
          <ac:chgData name="Kelly Stokes" userId="3e5c5154-569e-4d81-aa91-4f91841cdfa9" providerId="ADAL" clId="{8DBDD792-1641-484A-9BB9-1FD6A259BB5C}" dt="2023-03-13T10:05:45.371" v="521" actId="478"/>
          <ac:picMkLst>
            <pc:docMk/>
            <pc:sldMk cId="303815218" sldId="1990"/>
            <ac:picMk id="1026" creationId="{9E8C0D23-DA79-73D8-BB26-18C419FB4C0E}"/>
          </ac:picMkLst>
        </pc:picChg>
        <pc:picChg chg="add mod">
          <ac:chgData name="Kelly Stokes" userId="3e5c5154-569e-4d81-aa91-4f91841cdfa9" providerId="ADAL" clId="{8DBDD792-1641-484A-9BB9-1FD6A259BB5C}" dt="2023-03-13T10:05:47.607" v="523" actId="1076"/>
          <ac:picMkLst>
            <pc:docMk/>
            <pc:sldMk cId="303815218" sldId="1990"/>
            <ac:picMk id="30722" creationId="{709518A7-6A6A-D507-1963-681130B5FB43}"/>
          </ac:picMkLst>
        </pc:picChg>
      </pc:sldChg>
      <pc:sldChg chg="addSp delSp modSp mod modAnim">
        <pc:chgData name="Kelly Stokes" userId="3e5c5154-569e-4d81-aa91-4f91841cdfa9" providerId="ADAL" clId="{8DBDD792-1641-484A-9BB9-1FD6A259BB5C}" dt="2023-03-13T10:06:12.382" v="533"/>
        <pc:sldMkLst>
          <pc:docMk/>
          <pc:sldMk cId="3637344832" sldId="1991"/>
        </pc:sldMkLst>
        <pc:spChg chg="mod">
          <ac:chgData name="Kelly Stokes" userId="3e5c5154-569e-4d81-aa91-4f91841cdfa9" providerId="ADAL" clId="{8DBDD792-1641-484A-9BB9-1FD6A259BB5C}" dt="2023-03-13T10:05:53.597" v="527" actId="20577"/>
          <ac:spMkLst>
            <pc:docMk/>
            <pc:sldMk cId="3637344832" sldId="1991"/>
            <ac:spMk id="2" creationId="{52DA34BA-82FC-47C5-BCE1-BB65E08B92A1}"/>
          </ac:spMkLst>
        </pc:spChg>
        <pc:spChg chg="mod">
          <ac:chgData name="Kelly Stokes" userId="3e5c5154-569e-4d81-aa91-4f91841cdfa9" providerId="ADAL" clId="{8DBDD792-1641-484A-9BB9-1FD6A259BB5C}" dt="2023-03-13T10:05:59.278" v="529" actId="14100"/>
          <ac:spMkLst>
            <pc:docMk/>
            <pc:sldMk cId="3637344832" sldId="1991"/>
            <ac:spMk id="3" creationId="{0366E0B6-702E-4814-82C6-08CA2D13F3C9}"/>
          </ac:spMkLst>
        </pc:spChg>
        <pc:picChg chg="del">
          <ac:chgData name="Kelly Stokes" userId="3e5c5154-569e-4d81-aa91-4f91841cdfa9" providerId="ADAL" clId="{8DBDD792-1641-484A-9BB9-1FD6A259BB5C}" dt="2023-03-13T10:06:09.907" v="530" actId="478"/>
          <ac:picMkLst>
            <pc:docMk/>
            <pc:sldMk cId="3637344832" sldId="1991"/>
            <ac:picMk id="2050" creationId="{1578F727-18D1-28BD-39BF-69F64717896D}"/>
          </ac:picMkLst>
        </pc:picChg>
        <pc:picChg chg="add mod">
          <ac:chgData name="Kelly Stokes" userId="3e5c5154-569e-4d81-aa91-4f91841cdfa9" providerId="ADAL" clId="{8DBDD792-1641-484A-9BB9-1FD6A259BB5C}" dt="2023-03-13T10:06:11.699" v="532" actId="1076"/>
          <ac:picMkLst>
            <pc:docMk/>
            <pc:sldMk cId="3637344832" sldId="1991"/>
            <ac:picMk id="29698" creationId="{69BB23E9-6C44-004B-8187-0B0988A8B27E}"/>
          </ac:picMkLst>
        </pc:picChg>
      </pc:sldChg>
      <pc:sldChg chg="addSp delSp modSp mod modAnim">
        <pc:chgData name="Kelly Stokes" userId="3e5c5154-569e-4d81-aa91-4f91841cdfa9" providerId="ADAL" clId="{8DBDD792-1641-484A-9BB9-1FD6A259BB5C}" dt="2023-03-13T10:06:48.371" v="545"/>
        <pc:sldMkLst>
          <pc:docMk/>
          <pc:sldMk cId="3454602919" sldId="1992"/>
        </pc:sldMkLst>
        <pc:spChg chg="mod">
          <ac:chgData name="Kelly Stokes" userId="3e5c5154-569e-4d81-aa91-4f91841cdfa9" providerId="ADAL" clId="{8DBDD792-1641-484A-9BB9-1FD6A259BB5C}" dt="2023-03-13T10:06:21.211" v="538" actId="20577"/>
          <ac:spMkLst>
            <pc:docMk/>
            <pc:sldMk cId="3454602919" sldId="1992"/>
            <ac:spMk id="2" creationId="{52DA34BA-82FC-47C5-BCE1-BB65E08B92A1}"/>
          </ac:spMkLst>
        </pc:spChg>
        <pc:spChg chg="mod">
          <ac:chgData name="Kelly Stokes" userId="3e5c5154-569e-4d81-aa91-4f91841cdfa9" providerId="ADAL" clId="{8DBDD792-1641-484A-9BB9-1FD6A259BB5C}" dt="2023-03-13T10:06:31.598" v="541" actId="14100"/>
          <ac:spMkLst>
            <pc:docMk/>
            <pc:sldMk cId="3454602919" sldId="1992"/>
            <ac:spMk id="3" creationId="{4BCBA2DA-E95C-434C-BE81-320E182AE5EF}"/>
          </ac:spMkLst>
        </pc:spChg>
        <pc:picChg chg="del">
          <ac:chgData name="Kelly Stokes" userId="3e5c5154-569e-4d81-aa91-4f91841cdfa9" providerId="ADAL" clId="{8DBDD792-1641-484A-9BB9-1FD6A259BB5C}" dt="2023-03-13T10:06:32.901" v="542" actId="478"/>
          <ac:picMkLst>
            <pc:docMk/>
            <pc:sldMk cId="3454602919" sldId="1992"/>
            <ac:picMk id="3074" creationId="{78F3E8F5-B844-D27D-1667-B46B54BCDF23}"/>
          </ac:picMkLst>
        </pc:picChg>
        <pc:picChg chg="add mod">
          <ac:chgData name="Kelly Stokes" userId="3e5c5154-569e-4d81-aa91-4f91841cdfa9" providerId="ADAL" clId="{8DBDD792-1641-484A-9BB9-1FD6A259BB5C}" dt="2023-03-13T10:06:47.588" v="544" actId="1076"/>
          <ac:picMkLst>
            <pc:docMk/>
            <pc:sldMk cId="3454602919" sldId="1992"/>
            <ac:picMk id="28674" creationId="{FD52DE7A-BD1F-D137-F90E-A1FBB76F7614}"/>
          </ac:picMkLst>
        </pc:picChg>
      </pc:sldChg>
      <pc:sldChg chg="addSp delSp modSp mod modAnim">
        <pc:chgData name="Kelly Stokes" userId="3e5c5154-569e-4d81-aa91-4f91841cdfa9" providerId="ADAL" clId="{8DBDD792-1641-484A-9BB9-1FD6A259BB5C}" dt="2023-03-13T10:07:21.691" v="560"/>
        <pc:sldMkLst>
          <pc:docMk/>
          <pc:sldMk cId="4018541589" sldId="1993"/>
        </pc:sldMkLst>
        <pc:spChg chg="mod">
          <ac:chgData name="Kelly Stokes" userId="3e5c5154-569e-4d81-aa91-4f91841cdfa9" providerId="ADAL" clId="{8DBDD792-1641-484A-9BB9-1FD6A259BB5C}" dt="2023-03-13T10:06:55.284" v="554" actId="6549"/>
          <ac:spMkLst>
            <pc:docMk/>
            <pc:sldMk cId="4018541589" sldId="1993"/>
            <ac:spMk id="2" creationId="{52DA34BA-82FC-47C5-BCE1-BB65E08B92A1}"/>
          </ac:spMkLst>
        </pc:spChg>
        <pc:spChg chg="mod">
          <ac:chgData name="Kelly Stokes" userId="3e5c5154-569e-4d81-aa91-4f91841cdfa9" providerId="ADAL" clId="{8DBDD792-1641-484A-9BB9-1FD6A259BB5C}" dt="2023-03-13T10:07:01.942" v="556" actId="14100"/>
          <ac:spMkLst>
            <pc:docMk/>
            <pc:sldMk cId="4018541589" sldId="1993"/>
            <ac:spMk id="3" creationId="{4BCBA2DA-E95C-434C-BE81-320E182AE5EF}"/>
          </ac:spMkLst>
        </pc:spChg>
        <pc:picChg chg="del">
          <ac:chgData name="Kelly Stokes" userId="3e5c5154-569e-4d81-aa91-4f91841cdfa9" providerId="ADAL" clId="{8DBDD792-1641-484A-9BB9-1FD6A259BB5C}" dt="2023-03-13T10:07:03.224" v="557" actId="478"/>
          <ac:picMkLst>
            <pc:docMk/>
            <pc:sldMk cId="4018541589" sldId="1993"/>
            <ac:picMk id="4098" creationId="{A0E1E6BC-98C3-8679-B7A9-711E8319FCFD}"/>
          </ac:picMkLst>
        </pc:picChg>
        <pc:picChg chg="add mod">
          <ac:chgData name="Kelly Stokes" userId="3e5c5154-569e-4d81-aa91-4f91841cdfa9" providerId="ADAL" clId="{8DBDD792-1641-484A-9BB9-1FD6A259BB5C}" dt="2023-03-13T10:07:20.246" v="559" actId="1076"/>
          <ac:picMkLst>
            <pc:docMk/>
            <pc:sldMk cId="4018541589" sldId="1993"/>
            <ac:picMk id="27650" creationId="{21998638-FEAD-64B5-E72E-BB4E3E05EB91}"/>
          </ac:picMkLst>
        </pc:picChg>
      </pc:sldChg>
      <pc:sldChg chg="addSp delSp modSp modAnim">
        <pc:chgData name="Kelly Stokes" userId="3e5c5154-569e-4d81-aa91-4f91841cdfa9" providerId="ADAL" clId="{8DBDD792-1641-484A-9BB9-1FD6A259BB5C}" dt="2023-03-13T10:07:54.237" v="573"/>
        <pc:sldMkLst>
          <pc:docMk/>
          <pc:sldMk cId="213499376" sldId="1994"/>
        </pc:sldMkLst>
        <pc:spChg chg="mod">
          <ac:chgData name="Kelly Stokes" userId="3e5c5154-569e-4d81-aa91-4f91841cdfa9" providerId="ADAL" clId="{8DBDD792-1641-484A-9BB9-1FD6A259BB5C}" dt="2023-03-13T10:07:33.721" v="568" actId="20577"/>
          <ac:spMkLst>
            <pc:docMk/>
            <pc:sldMk cId="213499376" sldId="1994"/>
            <ac:spMk id="2" creationId="{52DA34BA-82FC-47C5-BCE1-BB65E08B92A1}"/>
          </ac:spMkLst>
        </pc:spChg>
        <pc:spChg chg="mod">
          <ac:chgData name="Kelly Stokes" userId="3e5c5154-569e-4d81-aa91-4f91841cdfa9" providerId="ADAL" clId="{8DBDD792-1641-484A-9BB9-1FD6A259BB5C}" dt="2023-03-13T10:07:37.863" v="572" actId="20577"/>
          <ac:spMkLst>
            <pc:docMk/>
            <pc:sldMk cId="213499376" sldId="1994"/>
            <ac:spMk id="10" creationId="{003D53EA-1945-744E-2DD1-0312F4DE835F}"/>
          </ac:spMkLst>
        </pc:spChg>
        <pc:spChg chg="mod">
          <ac:chgData name="Kelly Stokes" userId="3e5c5154-569e-4d81-aa91-4f91841cdfa9" providerId="ADAL" clId="{8DBDD792-1641-484A-9BB9-1FD6A259BB5C}" dt="2023-03-13T10:07:54.237" v="573"/>
          <ac:spMkLst>
            <pc:docMk/>
            <pc:sldMk cId="213499376" sldId="1994"/>
            <ac:spMk id="12" creationId="{E384BFF7-3319-CAE2-192F-C4DCBBBBFCCA}"/>
          </ac:spMkLst>
        </pc:spChg>
        <pc:picChg chg="del">
          <ac:chgData name="Kelly Stokes" userId="3e5c5154-569e-4d81-aa91-4f91841cdfa9" providerId="ADAL" clId="{8DBDD792-1641-484A-9BB9-1FD6A259BB5C}" dt="2023-03-13T10:07:28.604" v="561" actId="478"/>
          <ac:picMkLst>
            <pc:docMk/>
            <pc:sldMk cId="213499376" sldId="1994"/>
            <ac:picMk id="3" creationId="{DD027623-2B27-7D7D-C1C1-6817324E4DAB}"/>
          </ac:picMkLst>
        </pc:picChg>
        <pc:picChg chg="add mod">
          <ac:chgData name="Kelly Stokes" userId="3e5c5154-569e-4d81-aa91-4f91841cdfa9" providerId="ADAL" clId="{8DBDD792-1641-484A-9BB9-1FD6A259BB5C}" dt="2023-03-13T10:07:28.941" v="562"/>
          <ac:picMkLst>
            <pc:docMk/>
            <pc:sldMk cId="213499376" sldId="1994"/>
            <ac:picMk id="4" creationId="{E1DE91F1-9CFA-9A44-B684-68F81AF3DCBC}"/>
          </ac:picMkLst>
        </pc:picChg>
      </pc:sldChg>
      <pc:sldChg chg="addSp delSp modSp modAnim">
        <pc:chgData name="Kelly Stokes" userId="3e5c5154-569e-4d81-aa91-4f91841cdfa9" providerId="ADAL" clId="{8DBDD792-1641-484A-9BB9-1FD6A259BB5C}" dt="2023-03-13T10:08:23.120" v="583"/>
        <pc:sldMkLst>
          <pc:docMk/>
          <pc:sldMk cId="3391267210" sldId="1995"/>
        </pc:sldMkLst>
        <pc:spChg chg="mod">
          <ac:chgData name="Kelly Stokes" userId="3e5c5154-569e-4d81-aa91-4f91841cdfa9" providerId="ADAL" clId="{8DBDD792-1641-484A-9BB9-1FD6A259BB5C}" dt="2023-03-13T10:08:07.671" v="580" actId="20577"/>
          <ac:spMkLst>
            <pc:docMk/>
            <pc:sldMk cId="3391267210" sldId="1995"/>
            <ac:spMk id="2" creationId="{52DA34BA-82FC-47C5-BCE1-BB65E08B92A1}"/>
          </ac:spMkLst>
        </pc:spChg>
        <pc:spChg chg="mod">
          <ac:chgData name="Kelly Stokes" userId="3e5c5154-569e-4d81-aa91-4f91841cdfa9" providerId="ADAL" clId="{8DBDD792-1641-484A-9BB9-1FD6A259BB5C}" dt="2023-03-13T10:08:19.255" v="582" actId="20577"/>
          <ac:spMkLst>
            <pc:docMk/>
            <pc:sldMk cId="3391267210" sldId="1995"/>
            <ac:spMk id="10" creationId="{003D53EA-1945-744E-2DD1-0312F4DE835F}"/>
          </ac:spMkLst>
        </pc:spChg>
        <pc:spChg chg="mod">
          <ac:chgData name="Kelly Stokes" userId="3e5c5154-569e-4d81-aa91-4f91841cdfa9" providerId="ADAL" clId="{8DBDD792-1641-484A-9BB9-1FD6A259BB5C}" dt="2023-03-13T10:08:23.120" v="583"/>
          <ac:spMkLst>
            <pc:docMk/>
            <pc:sldMk cId="3391267210" sldId="1995"/>
            <ac:spMk id="12" creationId="{E384BFF7-3319-CAE2-192F-C4DCBBBBFCCA}"/>
          </ac:spMkLst>
        </pc:spChg>
        <pc:picChg chg="add mod">
          <ac:chgData name="Kelly Stokes" userId="3e5c5154-569e-4d81-aa91-4f91841cdfa9" providerId="ADAL" clId="{8DBDD792-1641-484A-9BB9-1FD6A259BB5C}" dt="2023-03-13T10:08:03.955" v="575"/>
          <ac:picMkLst>
            <pc:docMk/>
            <pc:sldMk cId="3391267210" sldId="1995"/>
            <ac:picMk id="3" creationId="{F864F0E5-BCB5-ED67-63BF-E9B609D3D818}"/>
          </ac:picMkLst>
        </pc:picChg>
        <pc:picChg chg="del">
          <ac:chgData name="Kelly Stokes" userId="3e5c5154-569e-4d81-aa91-4f91841cdfa9" providerId="ADAL" clId="{8DBDD792-1641-484A-9BB9-1FD6A259BB5C}" dt="2023-03-13T10:08:03.554" v="574" actId="478"/>
          <ac:picMkLst>
            <pc:docMk/>
            <pc:sldMk cId="3391267210" sldId="1995"/>
            <ac:picMk id="4" creationId="{F363B310-2A58-A9A6-F309-B08633B22A05}"/>
          </ac:picMkLst>
        </pc:picChg>
      </pc:sldChg>
      <pc:sldChg chg="addSp delSp modSp modAnim">
        <pc:chgData name="Kelly Stokes" userId="3e5c5154-569e-4d81-aa91-4f91841cdfa9" providerId="ADAL" clId="{8DBDD792-1641-484A-9BB9-1FD6A259BB5C}" dt="2023-03-13T10:08:48.923" v="595"/>
        <pc:sldMkLst>
          <pc:docMk/>
          <pc:sldMk cId="1607507683" sldId="1996"/>
        </pc:sldMkLst>
        <pc:spChg chg="mod">
          <ac:chgData name="Kelly Stokes" userId="3e5c5154-569e-4d81-aa91-4f91841cdfa9" providerId="ADAL" clId="{8DBDD792-1641-484A-9BB9-1FD6A259BB5C}" dt="2023-03-13T10:08:36.619" v="594" actId="20577"/>
          <ac:spMkLst>
            <pc:docMk/>
            <pc:sldMk cId="1607507683" sldId="1996"/>
            <ac:spMk id="2" creationId="{52DA34BA-82FC-47C5-BCE1-BB65E08B92A1}"/>
          </ac:spMkLst>
        </pc:spChg>
        <pc:spChg chg="mod">
          <ac:chgData name="Kelly Stokes" userId="3e5c5154-569e-4d81-aa91-4f91841cdfa9" providerId="ADAL" clId="{8DBDD792-1641-484A-9BB9-1FD6A259BB5C}" dt="2023-03-13T10:08:48.923" v="595"/>
          <ac:spMkLst>
            <pc:docMk/>
            <pc:sldMk cId="1607507683" sldId="1996"/>
            <ac:spMk id="12" creationId="{E384BFF7-3319-CAE2-192F-C4DCBBBBFCCA}"/>
          </ac:spMkLst>
        </pc:spChg>
        <pc:picChg chg="del">
          <ac:chgData name="Kelly Stokes" userId="3e5c5154-569e-4d81-aa91-4f91841cdfa9" providerId="ADAL" clId="{8DBDD792-1641-484A-9BB9-1FD6A259BB5C}" dt="2023-03-13T10:08:30.619" v="584" actId="478"/>
          <ac:picMkLst>
            <pc:docMk/>
            <pc:sldMk cId="1607507683" sldId="1996"/>
            <ac:picMk id="3" creationId="{BE71D75E-CD28-2A4A-BA92-BB19F0FDA939}"/>
          </ac:picMkLst>
        </pc:picChg>
        <pc:picChg chg="add mod">
          <ac:chgData name="Kelly Stokes" userId="3e5c5154-569e-4d81-aa91-4f91841cdfa9" providerId="ADAL" clId="{8DBDD792-1641-484A-9BB9-1FD6A259BB5C}" dt="2023-03-13T10:08:31.036" v="585"/>
          <ac:picMkLst>
            <pc:docMk/>
            <pc:sldMk cId="1607507683" sldId="1996"/>
            <ac:picMk id="4" creationId="{FE4902C3-86C6-25D6-9D94-23C1CE29CA33}"/>
          </ac:picMkLst>
        </pc:picChg>
      </pc:sldChg>
      <pc:sldChg chg="addSp delSp modSp modAnim">
        <pc:chgData name="Kelly Stokes" userId="3e5c5154-569e-4d81-aa91-4f91841cdfa9" providerId="ADAL" clId="{8DBDD792-1641-484A-9BB9-1FD6A259BB5C}" dt="2023-03-13T10:09:14.252" v="604"/>
        <pc:sldMkLst>
          <pc:docMk/>
          <pc:sldMk cId="3726838278" sldId="1997"/>
        </pc:sldMkLst>
        <pc:spChg chg="mod">
          <ac:chgData name="Kelly Stokes" userId="3e5c5154-569e-4d81-aa91-4f91841cdfa9" providerId="ADAL" clId="{8DBDD792-1641-484A-9BB9-1FD6A259BB5C}" dt="2023-03-13T10:09:01.319" v="603" actId="20577"/>
          <ac:spMkLst>
            <pc:docMk/>
            <pc:sldMk cId="3726838278" sldId="1997"/>
            <ac:spMk id="2" creationId="{52DA34BA-82FC-47C5-BCE1-BB65E08B92A1}"/>
          </ac:spMkLst>
        </pc:spChg>
        <pc:spChg chg="mod">
          <ac:chgData name="Kelly Stokes" userId="3e5c5154-569e-4d81-aa91-4f91841cdfa9" providerId="ADAL" clId="{8DBDD792-1641-484A-9BB9-1FD6A259BB5C}" dt="2023-03-13T10:09:14.252" v="604"/>
          <ac:spMkLst>
            <pc:docMk/>
            <pc:sldMk cId="3726838278" sldId="1997"/>
            <ac:spMk id="12" creationId="{E384BFF7-3319-CAE2-192F-C4DCBBBBFCCA}"/>
          </ac:spMkLst>
        </pc:spChg>
        <pc:picChg chg="add mod">
          <ac:chgData name="Kelly Stokes" userId="3e5c5154-569e-4d81-aa91-4f91841cdfa9" providerId="ADAL" clId="{8DBDD792-1641-484A-9BB9-1FD6A259BB5C}" dt="2023-03-13T10:08:56.867" v="597"/>
          <ac:picMkLst>
            <pc:docMk/>
            <pc:sldMk cId="3726838278" sldId="1997"/>
            <ac:picMk id="3" creationId="{61AB6958-F070-E1BD-C9AB-8DAEB83C4E8D}"/>
          </ac:picMkLst>
        </pc:picChg>
        <pc:picChg chg="del">
          <ac:chgData name="Kelly Stokes" userId="3e5c5154-569e-4d81-aa91-4f91841cdfa9" providerId="ADAL" clId="{8DBDD792-1641-484A-9BB9-1FD6A259BB5C}" dt="2023-03-13T10:08:56.456" v="596" actId="478"/>
          <ac:picMkLst>
            <pc:docMk/>
            <pc:sldMk cId="3726838278" sldId="1997"/>
            <ac:picMk id="4" creationId="{8179BA13-8546-5FF6-54B3-70D67EA36C0B}"/>
          </ac:picMkLst>
        </pc:picChg>
      </pc:sldChg>
      <pc:sldChg chg="modSp mod">
        <pc:chgData name="Kelly Stokes" userId="3e5c5154-569e-4d81-aa91-4f91841cdfa9" providerId="ADAL" clId="{8DBDD792-1641-484A-9BB9-1FD6A259BB5C}" dt="2023-03-13T10:09:37.854" v="609" actId="27636"/>
        <pc:sldMkLst>
          <pc:docMk/>
          <pc:sldMk cId="749455326" sldId="1998"/>
        </pc:sldMkLst>
        <pc:spChg chg="mod">
          <ac:chgData name="Kelly Stokes" userId="3e5c5154-569e-4d81-aa91-4f91841cdfa9" providerId="ADAL" clId="{8DBDD792-1641-484A-9BB9-1FD6A259BB5C}" dt="2023-03-13T10:09:32.696" v="606" actId="27636"/>
          <ac:spMkLst>
            <pc:docMk/>
            <pc:sldMk cId="749455326" sldId="1998"/>
            <ac:spMk id="2" creationId="{52DA34BA-82FC-47C5-BCE1-BB65E08B92A1}"/>
          </ac:spMkLst>
        </pc:spChg>
        <pc:spChg chg="mod">
          <ac:chgData name="Kelly Stokes" userId="3e5c5154-569e-4d81-aa91-4f91841cdfa9" providerId="ADAL" clId="{8DBDD792-1641-484A-9BB9-1FD6A259BB5C}" dt="2023-03-13T10:09:37.854" v="609" actId="27636"/>
          <ac:spMkLst>
            <pc:docMk/>
            <pc:sldMk cId="749455326" sldId="1998"/>
            <ac:spMk id="3" creationId="{847A1AC9-9EC9-E1AA-348D-958CE44F2772}"/>
          </ac:spMkLst>
        </pc:spChg>
      </pc:sldChg>
      <pc:sldChg chg="modSp mod">
        <pc:chgData name="Kelly Stokes" userId="3e5c5154-569e-4d81-aa91-4f91841cdfa9" providerId="ADAL" clId="{8DBDD792-1641-484A-9BB9-1FD6A259BB5C}" dt="2023-03-13T10:10:00.305" v="616" actId="1076"/>
        <pc:sldMkLst>
          <pc:docMk/>
          <pc:sldMk cId="1960535284" sldId="1999"/>
        </pc:sldMkLst>
        <pc:spChg chg="mod">
          <ac:chgData name="Kelly Stokes" userId="3e5c5154-569e-4d81-aa91-4f91841cdfa9" providerId="ADAL" clId="{8DBDD792-1641-484A-9BB9-1FD6A259BB5C}" dt="2023-03-13T10:09:51.681" v="611" actId="27636"/>
          <ac:spMkLst>
            <pc:docMk/>
            <pc:sldMk cId="1960535284" sldId="1999"/>
            <ac:spMk id="2" creationId="{52DA34BA-82FC-47C5-BCE1-BB65E08B92A1}"/>
          </ac:spMkLst>
        </pc:spChg>
        <pc:spChg chg="mod">
          <ac:chgData name="Kelly Stokes" userId="3e5c5154-569e-4d81-aa91-4f91841cdfa9" providerId="ADAL" clId="{8DBDD792-1641-484A-9BB9-1FD6A259BB5C}" dt="2023-03-13T10:10:00.305" v="616" actId="1076"/>
          <ac:spMkLst>
            <pc:docMk/>
            <pc:sldMk cId="1960535284" sldId="1999"/>
            <ac:spMk id="3" creationId="{847A1AC9-9EC9-E1AA-348D-958CE44F2772}"/>
          </ac:spMkLst>
        </pc:spChg>
      </pc:sldChg>
      <pc:sldChg chg="modSp mod">
        <pc:chgData name="Kelly Stokes" userId="3e5c5154-569e-4d81-aa91-4f91841cdfa9" providerId="ADAL" clId="{8DBDD792-1641-484A-9BB9-1FD6A259BB5C}" dt="2023-03-13T10:10:20.328" v="622" actId="1076"/>
        <pc:sldMkLst>
          <pc:docMk/>
          <pc:sldMk cId="1277038876" sldId="2000"/>
        </pc:sldMkLst>
        <pc:spChg chg="mod">
          <ac:chgData name="Kelly Stokes" userId="3e5c5154-569e-4d81-aa91-4f91841cdfa9" providerId="ADAL" clId="{8DBDD792-1641-484A-9BB9-1FD6A259BB5C}" dt="2023-03-13T10:10:12.060" v="617"/>
          <ac:spMkLst>
            <pc:docMk/>
            <pc:sldMk cId="1277038876" sldId="2000"/>
            <ac:spMk id="2" creationId="{52DA34BA-82FC-47C5-BCE1-BB65E08B92A1}"/>
          </ac:spMkLst>
        </pc:spChg>
        <pc:spChg chg="mod">
          <ac:chgData name="Kelly Stokes" userId="3e5c5154-569e-4d81-aa91-4f91841cdfa9" providerId="ADAL" clId="{8DBDD792-1641-484A-9BB9-1FD6A259BB5C}" dt="2023-03-13T10:10:20.328" v="622" actId="1076"/>
          <ac:spMkLst>
            <pc:docMk/>
            <pc:sldMk cId="1277038876" sldId="2000"/>
            <ac:spMk id="3" creationId="{847A1AC9-9EC9-E1AA-348D-958CE44F2772}"/>
          </ac:spMkLst>
        </pc:spChg>
      </pc:sldChg>
      <pc:sldChg chg="modSp mod">
        <pc:chgData name="Kelly Stokes" userId="3e5c5154-569e-4d81-aa91-4f91841cdfa9" providerId="ADAL" clId="{8DBDD792-1641-484A-9BB9-1FD6A259BB5C}" dt="2023-03-13T10:10:38.060" v="626" actId="27636"/>
        <pc:sldMkLst>
          <pc:docMk/>
          <pc:sldMk cId="2184641933" sldId="2001"/>
        </pc:sldMkLst>
        <pc:spChg chg="mod">
          <ac:chgData name="Kelly Stokes" userId="3e5c5154-569e-4d81-aa91-4f91841cdfa9" providerId="ADAL" clId="{8DBDD792-1641-484A-9BB9-1FD6A259BB5C}" dt="2023-03-13T10:10:33.856" v="623"/>
          <ac:spMkLst>
            <pc:docMk/>
            <pc:sldMk cId="2184641933" sldId="2001"/>
            <ac:spMk id="2" creationId="{52DA34BA-82FC-47C5-BCE1-BB65E08B92A1}"/>
          </ac:spMkLst>
        </pc:spChg>
        <pc:spChg chg="mod">
          <ac:chgData name="Kelly Stokes" userId="3e5c5154-569e-4d81-aa91-4f91841cdfa9" providerId="ADAL" clId="{8DBDD792-1641-484A-9BB9-1FD6A259BB5C}" dt="2023-03-13T10:10:38.060" v="626" actId="27636"/>
          <ac:spMkLst>
            <pc:docMk/>
            <pc:sldMk cId="2184641933" sldId="2001"/>
            <ac:spMk id="3" creationId="{847A1AC9-9EC9-E1AA-348D-958CE44F2772}"/>
          </ac:spMkLst>
        </pc:spChg>
      </pc:sldChg>
      <pc:sldChg chg="modNotesTx">
        <pc:chgData name="Kelly Stokes" userId="3e5c5154-569e-4d81-aa91-4f91841cdfa9" providerId="ADAL" clId="{8DBDD792-1641-484A-9BB9-1FD6A259BB5C}" dt="2023-03-13T10:10:55.468" v="627"/>
        <pc:sldMkLst>
          <pc:docMk/>
          <pc:sldMk cId="88469188" sldId="2011"/>
        </pc:sldMkLst>
      </pc:sldChg>
      <pc:sldChg chg="modSp mod">
        <pc:chgData name="Kelly Stokes" userId="3e5c5154-569e-4d81-aa91-4f91841cdfa9" providerId="ADAL" clId="{8DBDD792-1641-484A-9BB9-1FD6A259BB5C}" dt="2023-03-13T10:11:01.109" v="629"/>
        <pc:sldMkLst>
          <pc:docMk/>
          <pc:sldMk cId="1745963794" sldId="2012"/>
        </pc:sldMkLst>
        <pc:spChg chg="mod">
          <ac:chgData name="Kelly Stokes" userId="3e5c5154-569e-4d81-aa91-4f91841cdfa9" providerId="ADAL" clId="{8DBDD792-1641-484A-9BB9-1FD6A259BB5C}" dt="2023-03-13T10:11:01.109" v="629"/>
          <ac:spMkLst>
            <pc:docMk/>
            <pc:sldMk cId="1745963794" sldId="2012"/>
            <ac:spMk id="2" creationId="{77E26784-A357-92CE-B6B1-8F248D3D6650}"/>
          </ac:spMkLst>
        </pc:spChg>
      </pc:sldChg>
      <pc:sldChg chg="del">
        <pc:chgData name="Kelly Stokes" userId="3e5c5154-569e-4d81-aa91-4f91841cdfa9" providerId="ADAL" clId="{8DBDD792-1641-484A-9BB9-1FD6A259BB5C}" dt="2023-03-13T10:11:16.200" v="630" actId="2696"/>
        <pc:sldMkLst>
          <pc:docMk/>
          <pc:sldMk cId="1747241249" sldId="2023"/>
        </pc:sldMkLst>
      </pc:sldChg>
      <pc:sldChg chg="del">
        <pc:chgData name="Kelly Stokes" userId="3e5c5154-569e-4d81-aa91-4f91841cdfa9" providerId="ADAL" clId="{8DBDD792-1641-484A-9BB9-1FD6A259BB5C}" dt="2023-03-13T10:11:16.200" v="630" actId="2696"/>
        <pc:sldMkLst>
          <pc:docMk/>
          <pc:sldMk cId="3492376535" sldId="2024"/>
        </pc:sldMkLst>
      </pc:sldChg>
      <pc:sldChg chg="del">
        <pc:chgData name="Kelly Stokes" userId="3e5c5154-569e-4d81-aa91-4f91841cdfa9" providerId="ADAL" clId="{8DBDD792-1641-484A-9BB9-1FD6A259BB5C}" dt="2023-03-13T10:11:16.200" v="630" actId="2696"/>
        <pc:sldMkLst>
          <pc:docMk/>
          <pc:sldMk cId="2372670569" sldId="2025"/>
        </pc:sldMkLst>
      </pc:sldChg>
      <pc:sldChg chg="del">
        <pc:chgData name="Kelly Stokes" userId="3e5c5154-569e-4d81-aa91-4f91841cdfa9" providerId="ADAL" clId="{8DBDD792-1641-484A-9BB9-1FD6A259BB5C}" dt="2023-03-13T10:11:16.200" v="630" actId="2696"/>
        <pc:sldMkLst>
          <pc:docMk/>
          <pc:sldMk cId="3406861359" sldId="2026"/>
        </pc:sldMkLst>
      </pc:sldChg>
      <pc:sldChg chg="addSp delSp modSp modAnim">
        <pc:chgData name="Kelly Stokes" userId="3e5c5154-569e-4d81-aa91-4f91841cdfa9" providerId="ADAL" clId="{8DBDD792-1641-484A-9BB9-1FD6A259BB5C}" dt="2023-03-13T10:15:58.311" v="692"/>
        <pc:sldMkLst>
          <pc:docMk/>
          <pc:sldMk cId="2570355822" sldId="2031"/>
        </pc:sldMkLst>
        <pc:spChg chg="mod">
          <ac:chgData name="Kelly Stokes" userId="3e5c5154-569e-4d81-aa91-4f91841cdfa9" providerId="ADAL" clId="{8DBDD792-1641-484A-9BB9-1FD6A259BB5C}" dt="2023-03-13T10:12:30.405" v="646" actId="6549"/>
          <ac:spMkLst>
            <pc:docMk/>
            <pc:sldMk cId="2570355822" sldId="2031"/>
            <ac:spMk id="2" creationId="{52DA34BA-82FC-47C5-BCE1-BB65E08B92A1}"/>
          </ac:spMkLst>
        </pc:spChg>
        <pc:picChg chg="del">
          <ac:chgData name="Kelly Stokes" userId="3e5c5154-569e-4d81-aa91-4f91841cdfa9" providerId="ADAL" clId="{8DBDD792-1641-484A-9BB9-1FD6A259BB5C}" dt="2023-03-13T10:11:48.150" v="636" actId="478"/>
          <ac:picMkLst>
            <pc:docMk/>
            <pc:sldMk cId="2570355822" sldId="2031"/>
            <ac:picMk id="1026" creationId="{9E8C0D23-DA79-73D8-BB26-18C419FB4C0E}"/>
          </ac:picMkLst>
        </pc:picChg>
        <pc:picChg chg="add del mod">
          <ac:chgData name="Kelly Stokes" userId="3e5c5154-569e-4d81-aa91-4f91841cdfa9" providerId="ADAL" clId="{8DBDD792-1641-484A-9BB9-1FD6A259BB5C}" dt="2023-03-13T10:15:38.301" v="689" actId="478"/>
          <ac:picMkLst>
            <pc:docMk/>
            <pc:sldMk cId="2570355822" sldId="2031"/>
            <ac:picMk id="20482" creationId="{789073C9-B88B-3328-3A19-6BA834F109C5}"/>
          </ac:picMkLst>
        </pc:picChg>
        <pc:picChg chg="add mod">
          <ac:chgData name="Kelly Stokes" userId="3e5c5154-569e-4d81-aa91-4f91841cdfa9" providerId="ADAL" clId="{8DBDD792-1641-484A-9BB9-1FD6A259BB5C}" dt="2023-03-13T10:15:57.342" v="691" actId="1076"/>
          <ac:picMkLst>
            <pc:docMk/>
            <pc:sldMk cId="2570355822" sldId="2031"/>
            <ac:picMk id="20484" creationId="{19B77008-AB87-E12A-4D2A-43DCE1FAA3C9}"/>
          </ac:picMkLst>
        </pc:picChg>
      </pc:sldChg>
      <pc:sldChg chg="addSp delSp modSp modAnim">
        <pc:chgData name="Kelly Stokes" userId="3e5c5154-569e-4d81-aa91-4f91841cdfa9" providerId="ADAL" clId="{8DBDD792-1641-484A-9BB9-1FD6A259BB5C}" dt="2023-03-13T10:13:05.030" v="655"/>
        <pc:sldMkLst>
          <pc:docMk/>
          <pc:sldMk cId="3548734229" sldId="2032"/>
        </pc:sldMkLst>
        <pc:spChg chg="mod">
          <ac:chgData name="Kelly Stokes" userId="3e5c5154-569e-4d81-aa91-4f91841cdfa9" providerId="ADAL" clId="{8DBDD792-1641-484A-9BB9-1FD6A259BB5C}" dt="2023-03-13T10:12:41.144" v="651" actId="20577"/>
          <ac:spMkLst>
            <pc:docMk/>
            <pc:sldMk cId="3548734229" sldId="2032"/>
            <ac:spMk id="2" creationId="{52DA34BA-82FC-47C5-BCE1-BB65E08B92A1}"/>
          </ac:spMkLst>
        </pc:spChg>
        <pc:picChg chg="del">
          <ac:chgData name="Kelly Stokes" userId="3e5c5154-569e-4d81-aa91-4f91841cdfa9" providerId="ADAL" clId="{8DBDD792-1641-484A-9BB9-1FD6A259BB5C}" dt="2023-03-13T10:12:43.103" v="652" actId="478"/>
          <ac:picMkLst>
            <pc:docMk/>
            <pc:sldMk cId="3548734229" sldId="2032"/>
            <ac:picMk id="2050" creationId="{1578F727-18D1-28BD-39BF-69F64717896D}"/>
          </ac:picMkLst>
        </pc:picChg>
        <pc:picChg chg="add mod">
          <ac:chgData name="Kelly Stokes" userId="3e5c5154-569e-4d81-aa91-4f91841cdfa9" providerId="ADAL" clId="{8DBDD792-1641-484A-9BB9-1FD6A259BB5C}" dt="2023-03-13T10:13:04.267" v="654" actId="1076"/>
          <ac:picMkLst>
            <pc:docMk/>
            <pc:sldMk cId="3548734229" sldId="2032"/>
            <ac:picMk id="19458" creationId="{191581A8-1F87-502E-F7C5-3B61E8912163}"/>
          </ac:picMkLst>
        </pc:picChg>
      </pc:sldChg>
      <pc:sldChg chg="addSp delSp modSp modAnim">
        <pc:chgData name="Kelly Stokes" userId="3e5c5154-569e-4d81-aa91-4f91841cdfa9" providerId="ADAL" clId="{8DBDD792-1641-484A-9BB9-1FD6A259BB5C}" dt="2023-03-13T10:14:10.394" v="663"/>
        <pc:sldMkLst>
          <pc:docMk/>
          <pc:sldMk cId="2792381109" sldId="2033"/>
        </pc:sldMkLst>
        <pc:spChg chg="mod">
          <ac:chgData name="Kelly Stokes" userId="3e5c5154-569e-4d81-aa91-4f91841cdfa9" providerId="ADAL" clId="{8DBDD792-1641-484A-9BB9-1FD6A259BB5C}" dt="2023-03-13T10:13:33.997" v="659" actId="20577"/>
          <ac:spMkLst>
            <pc:docMk/>
            <pc:sldMk cId="2792381109" sldId="2033"/>
            <ac:spMk id="2" creationId="{52DA34BA-82FC-47C5-BCE1-BB65E08B92A1}"/>
          </ac:spMkLst>
        </pc:spChg>
        <pc:picChg chg="del">
          <ac:chgData name="Kelly Stokes" userId="3e5c5154-569e-4d81-aa91-4f91841cdfa9" providerId="ADAL" clId="{8DBDD792-1641-484A-9BB9-1FD6A259BB5C}" dt="2023-03-13T10:13:36.103" v="660" actId="478"/>
          <ac:picMkLst>
            <pc:docMk/>
            <pc:sldMk cId="2792381109" sldId="2033"/>
            <ac:picMk id="3074" creationId="{78F3E8F5-B844-D27D-1667-B46B54BCDF23}"/>
          </ac:picMkLst>
        </pc:picChg>
        <pc:picChg chg="add mod">
          <ac:chgData name="Kelly Stokes" userId="3e5c5154-569e-4d81-aa91-4f91841cdfa9" providerId="ADAL" clId="{8DBDD792-1641-484A-9BB9-1FD6A259BB5C}" dt="2023-03-13T10:14:09.573" v="662" actId="1076"/>
          <ac:picMkLst>
            <pc:docMk/>
            <pc:sldMk cId="2792381109" sldId="2033"/>
            <ac:picMk id="18434" creationId="{66C9A249-D27A-2FA5-0144-5D9D9E8C960E}"/>
          </ac:picMkLst>
        </pc:picChg>
      </pc:sldChg>
      <pc:sldChg chg="addSp delSp modSp modAnim">
        <pc:chgData name="Kelly Stokes" userId="3e5c5154-569e-4d81-aa91-4f91841cdfa9" providerId="ADAL" clId="{8DBDD792-1641-484A-9BB9-1FD6A259BB5C}" dt="2023-03-13T10:14:32.542" v="671"/>
        <pc:sldMkLst>
          <pc:docMk/>
          <pc:sldMk cId="1174424350" sldId="2034"/>
        </pc:sldMkLst>
        <pc:spChg chg="mod">
          <ac:chgData name="Kelly Stokes" userId="3e5c5154-569e-4d81-aa91-4f91841cdfa9" providerId="ADAL" clId="{8DBDD792-1641-484A-9BB9-1FD6A259BB5C}" dt="2023-03-13T10:14:14.907" v="667" actId="20577"/>
          <ac:spMkLst>
            <pc:docMk/>
            <pc:sldMk cId="1174424350" sldId="2034"/>
            <ac:spMk id="2" creationId="{52DA34BA-82FC-47C5-BCE1-BB65E08B92A1}"/>
          </ac:spMkLst>
        </pc:spChg>
        <pc:picChg chg="del">
          <ac:chgData name="Kelly Stokes" userId="3e5c5154-569e-4d81-aa91-4f91841cdfa9" providerId="ADAL" clId="{8DBDD792-1641-484A-9BB9-1FD6A259BB5C}" dt="2023-03-13T10:14:16.848" v="668" actId="478"/>
          <ac:picMkLst>
            <pc:docMk/>
            <pc:sldMk cId="1174424350" sldId="2034"/>
            <ac:picMk id="4098" creationId="{A0E1E6BC-98C3-8679-B7A9-711E8319FCFD}"/>
          </ac:picMkLst>
        </pc:picChg>
        <pc:picChg chg="add mod">
          <ac:chgData name="Kelly Stokes" userId="3e5c5154-569e-4d81-aa91-4f91841cdfa9" providerId="ADAL" clId="{8DBDD792-1641-484A-9BB9-1FD6A259BB5C}" dt="2023-03-13T10:14:31.484" v="670" actId="1076"/>
          <ac:picMkLst>
            <pc:docMk/>
            <pc:sldMk cId="1174424350" sldId="2034"/>
            <ac:picMk id="17410" creationId="{CF18D2BB-E83D-987B-CAA1-424243BE329D}"/>
          </ac:picMkLst>
        </pc:picChg>
      </pc:sldChg>
      <pc:sldChg chg="addSp delSp modSp modAnim">
        <pc:chgData name="Kelly Stokes" userId="3e5c5154-569e-4d81-aa91-4f91841cdfa9" providerId="ADAL" clId="{8DBDD792-1641-484A-9BB9-1FD6A259BB5C}" dt="2023-03-13T10:16:06.830" v="695"/>
        <pc:sldMkLst>
          <pc:docMk/>
          <pc:sldMk cId="2635823205" sldId="2035"/>
        </pc:sldMkLst>
        <pc:spChg chg="mod">
          <ac:chgData name="Kelly Stokes" userId="3e5c5154-569e-4d81-aa91-4f91841cdfa9" providerId="ADAL" clId="{8DBDD792-1641-484A-9BB9-1FD6A259BB5C}" dt="2023-03-13T10:15:16.097" v="686" actId="20577"/>
          <ac:spMkLst>
            <pc:docMk/>
            <pc:sldMk cId="2635823205" sldId="2035"/>
            <ac:spMk id="2" creationId="{52DA34BA-82FC-47C5-BCE1-BB65E08B92A1}"/>
          </ac:spMkLst>
        </pc:spChg>
        <pc:spChg chg="mod">
          <ac:chgData name="Kelly Stokes" userId="3e5c5154-569e-4d81-aa91-4f91841cdfa9" providerId="ADAL" clId="{8DBDD792-1641-484A-9BB9-1FD6A259BB5C}" dt="2023-03-13T10:14:51.278" v="681" actId="20577"/>
          <ac:spMkLst>
            <pc:docMk/>
            <pc:sldMk cId="2635823205" sldId="2035"/>
            <ac:spMk id="10" creationId="{003D53EA-1945-744E-2DD1-0312F4DE835F}"/>
          </ac:spMkLst>
        </pc:spChg>
        <pc:spChg chg="mod">
          <ac:chgData name="Kelly Stokes" userId="3e5c5154-569e-4d81-aa91-4f91841cdfa9" providerId="ADAL" clId="{8DBDD792-1641-484A-9BB9-1FD6A259BB5C}" dt="2023-03-13T10:15:34.539" v="687"/>
          <ac:spMkLst>
            <pc:docMk/>
            <pc:sldMk cId="2635823205" sldId="2035"/>
            <ac:spMk id="12" creationId="{E384BFF7-3319-CAE2-192F-C4DCBBBBFCCA}"/>
          </ac:spMkLst>
        </pc:spChg>
        <pc:picChg chg="del">
          <ac:chgData name="Kelly Stokes" userId="3e5c5154-569e-4d81-aa91-4f91841cdfa9" providerId="ADAL" clId="{8DBDD792-1641-484A-9BB9-1FD6A259BB5C}" dt="2023-03-13T10:14:44.662" v="672" actId="478"/>
          <ac:picMkLst>
            <pc:docMk/>
            <pc:sldMk cId="2635823205" sldId="2035"/>
            <ac:picMk id="3" creationId="{DD027623-2B27-7D7D-C1C1-6817324E4DAB}"/>
          </ac:picMkLst>
        </pc:picChg>
        <pc:picChg chg="add del mod">
          <ac:chgData name="Kelly Stokes" userId="3e5c5154-569e-4d81-aa91-4f91841cdfa9" providerId="ADAL" clId="{8DBDD792-1641-484A-9BB9-1FD6A259BB5C}" dt="2023-03-13T10:15:36.347" v="688" actId="478"/>
          <ac:picMkLst>
            <pc:docMk/>
            <pc:sldMk cId="2635823205" sldId="2035"/>
            <ac:picMk id="4" creationId="{EB06FACE-5BF0-18E6-3297-62B060BD4914}"/>
          </ac:picMkLst>
        </pc:picChg>
        <pc:picChg chg="add mod">
          <ac:chgData name="Kelly Stokes" userId="3e5c5154-569e-4d81-aa91-4f91841cdfa9" providerId="ADAL" clId="{8DBDD792-1641-484A-9BB9-1FD6A259BB5C}" dt="2023-03-13T10:16:04.734" v="693"/>
          <ac:picMkLst>
            <pc:docMk/>
            <pc:sldMk cId="2635823205" sldId="2035"/>
            <ac:picMk id="5" creationId="{FFD06013-B4E4-0D07-AC7B-165A47DF1872}"/>
          </ac:picMkLst>
        </pc:picChg>
      </pc:sldChg>
      <pc:sldChg chg="addSp delSp modSp modAnim">
        <pc:chgData name="Kelly Stokes" userId="3e5c5154-569e-4d81-aa91-4f91841cdfa9" providerId="ADAL" clId="{8DBDD792-1641-484A-9BB9-1FD6A259BB5C}" dt="2023-03-13T10:16:42.262" v="709"/>
        <pc:sldMkLst>
          <pc:docMk/>
          <pc:sldMk cId="2693188356" sldId="2036"/>
        </pc:sldMkLst>
        <pc:spChg chg="mod">
          <ac:chgData name="Kelly Stokes" userId="3e5c5154-569e-4d81-aa91-4f91841cdfa9" providerId="ADAL" clId="{8DBDD792-1641-484A-9BB9-1FD6A259BB5C}" dt="2023-03-13T10:16:27.054" v="704" actId="20577"/>
          <ac:spMkLst>
            <pc:docMk/>
            <pc:sldMk cId="2693188356" sldId="2036"/>
            <ac:spMk id="2" creationId="{52DA34BA-82FC-47C5-BCE1-BB65E08B92A1}"/>
          </ac:spMkLst>
        </pc:spChg>
        <pc:spChg chg="mod">
          <ac:chgData name="Kelly Stokes" userId="3e5c5154-569e-4d81-aa91-4f91841cdfa9" providerId="ADAL" clId="{8DBDD792-1641-484A-9BB9-1FD6A259BB5C}" dt="2023-03-13T10:16:30.338" v="708" actId="20577"/>
          <ac:spMkLst>
            <pc:docMk/>
            <pc:sldMk cId="2693188356" sldId="2036"/>
            <ac:spMk id="10" creationId="{003D53EA-1945-744E-2DD1-0312F4DE835F}"/>
          </ac:spMkLst>
        </pc:spChg>
        <pc:spChg chg="mod">
          <ac:chgData name="Kelly Stokes" userId="3e5c5154-569e-4d81-aa91-4f91841cdfa9" providerId="ADAL" clId="{8DBDD792-1641-484A-9BB9-1FD6A259BB5C}" dt="2023-03-13T10:16:42.262" v="709"/>
          <ac:spMkLst>
            <pc:docMk/>
            <pc:sldMk cId="2693188356" sldId="2036"/>
            <ac:spMk id="12" creationId="{E384BFF7-3319-CAE2-192F-C4DCBBBBFCCA}"/>
          </ac:spMkLst>
        </pc:spChg>
        <pc:picChg chg="add mod">
          <ac:chgData name="Kelly Stokes" userId="3e5c5154-569e-4d81-aa91-4f91841cdfa9" providerId="ADAL" clId="{8DBDD792-1641-484A-9BB9-1FD6A259BB5C}" dt="2023-03-13T10:16:21.892" v="697"/>
          <ac:picMkLst>
            <pc:docMk/>
            <pc:sldMk cId="2693188356" sldId="2036"/>
            <ac:picMk id="3" creationId="{D6B3E387-8337-4DA3-D098-7345A90B8B2C}"/>
          </ac:picMkLst>
        </pc:picChg>
        <pc:picChg chg="del">
          <ac:chgData name="Kelly Stokes" userId="3e5c5154-569e-4d81-aa91-4f91841cdfa9" providerId="ADAL" clId="{8DBDD792-1641-484A-9BB9-1FD6A259BB5C}" dt="2023-03-13T10:16:21.495" v="696" actId="478"/>
          <ac:picMkLst>
            <pc:docMk/>
            <pc:sldMk cId="2693188356" sldId="2036"/>
            <ac:picMk id="4" creationId="{F363B310-2A58-A9A6-F309-B08633B22A05}"/>
          </ac:picMkLst>
        </pc:picChg>
      </pc:sldChg>
      <pc:sldChg chg="addSp delSp modSp modAnim">
        <pc:chgData name="Kelly Stokes" userId="3e5c5154-569e-4d81-aa91-4f91841cdfa9" providerId="ADAL" clId="{8DBDD792-1641-484A-9BB9-1FD6A259BB5C}" dt="2023-03-13T10:17:28.931" v="742" actId="20577"/>
        <pc:sldMkLst>
          <pc:docMk/>
          <pc:sldMk cId="1911026703" sldId="2037"/>
        </pc:sldMkLst>
        <pc:spChg chg="mod">
          <ac:chgData name="Kelly Stokes" userId="3e5c5154-569e-4d81-aa91-4f91841cdfa9" providerId="ADAL" clId="{8DBDD792-1641-484A-9BB9-1FD6A259BB5C}" dt="2023-03-13T10:16:55.387" v="717" actId="20577"/>
          <ac:spMkLst>
            <pc:docMk/>
            <pc:sldMk cId="1911026703" sldId="2037"/>
            <ac:spMk id="2" creationId="{52DA34BA-82FC-47C5-BCE1-BB65E08B92A1}"/>
          </ac:spMkLst>
        </pc:spChg>
        <pc:spChg chg="mod">
          <ac:chgData name="Kelly Stokes" userId="3e5c5154-569e-4d81-aa91-4f91841cdfa9" providerId="ADAL" clId="{8DBDD792-1641-484A-9BB9-1FD6A259BB5C}" dt="2023-03-13T10:17:28.931" v="742" actId="20577"/>
          <ac:spMkLst>
            <pc:docMk/>
            <pc:sldMk cId="1911026703" sldId="2037"/>
            <ac:spMk id="10" creationId="{003D53EA-1945-744E-2DD1-0312F4DE835F}"/>
          </ac:spMkLst>
        </pc:spChg>
        <pc:spChg chg="mod">
          <ac:chgData name="Kelly Stokes" userId="3e5c5154-569e-4d81-aa91-4f91841cdfa9" providerId="ADAL" clId="{8DBDD792-1641-484A-9BB9-1FD6A259BB5C}" dt="2023-03-13T10:17:08.238" v="718"/>
          <ac:spMkLst>
            <pc:docMk/>
            <pc:sldMk cId="1911026703" sldId="2037"/>
            <ac:spMk id="12" creationId="{E384BFF7-3319-CAE2-192F-C4DCBBBBFCCA}"/>
          </ac:spMkLst>
        </pc:spChg>
        <pc:picChg chg="del">
          <ac:chgData name="Kelly Stokes" userId="3e5c5154-569e-4d81-aa91-4f91841cdfa9" providerId="ADAL" clId="{8DBDD792-1641-484A-9BB9-1FD6A259BB5C}" dt="2023-03-13T10:16:50.812" v="710" actId="478"/>
          <ac:picMkLst>
            <pc:docMk/>
            <pc:sldMk cId="1911026703" sldId="2037"/>
            <ac:picMk id="3" creationId="{BE71D75E-CD28-2A4A-BA92-BB19F0FDA939}"/>
          </ac:picMkLst>
        </pc:picChg>
        <pc:picChg chg="add mod">
          <ac:chgData name="Kelly Stokes" userId="3e5c5154-569e-4d81-aa91-4f91841cdfa9" providerId="ADAL" clId="{8DBDD792-1641-484A-9BB9-1FD6A259BB5C}" dt="2023-03-13T10:16:51.117" v="711"/>
          <ac:picMkLst>
            <pc:docMk/>
            <pc:sldMk cId="1911026703" sldId="2037"/>
            <ac:picMk id="4" creationId="{0510C85D-2D11-A8D7-751C-AB938BC9C7F8}"/>
          </ac:picMkLst>
        </pc:picChg>
      </pc:sldChg>
      <pc:sldChg chg="addSp delSp modSp modAnim">
        <pc:chgData name="Kelly Stokes" userId="3e5c5154-569e-4d81-aa91-4f91841cdfa9" providerId="ADAL" clId="{8DBDD792-1641-484A-9BB9-1FD6A259BB5C}" dt="2023-03-13T10:18:09.852" v="763" actId="20577"/>
        <pc:sldMkLst>
          <pc:docMk/>
          <pc:sldMk cId="2635882635" sldId="2038"/>
        </pc:sldMkLst>
        <pc:spChg chg="mod">
          <ac:chgData name="Kelly Stokes" userId="3e5c5154-569e-4d81-aa91-4f91841cdfa9" providerId="ADAL" clId="{8DBDD792-1641-484A-9BB9-1FD6A259BB5C}" dt="2023-03-13T10:17:45.984" v="754" actId="20577"/>
          <ac:spMkLst>
            <pc:docMk/>
            <pc:sldMk cId="2635882635" sldId="2038"/>
            <ac:spMk id="2" creationId="{52DA34BA-82FC-47C5-BCE1-BB65E08B92A1}"/>
          </ac:spMkLst>
        </pc:spChg>
        <pc:spChg chg="mod">
          <ac:chgData name="Kelly Stokes" userId="3e5c5154-569e-4d81-aa91-4f91841cdfa9" providerId="ADAL" clId="{8DBDD792-1641-484A-9BB9-1FD6A259BB5C}" dt="2023-03-13T10:17:51.214" v="758" actId="20577"/>
          <ac:spMkLst>
            <pc:docMk/>
            <pc:sldMk cId="2635882635" sldId="2038"/>
            <ac:spMk id="10" creationId="{003D53EA-1945-744E-2DD1-0312F4DE835F}"/>
          </ac:spMkLst>
        </pc:spChg>
        <pc:spChg chg="mod">
          <ac:chgData name="Kelly Stokes" userId="3e5c5154-569e-4d81-aa91-4f91841cdfa9" providerId="ADAL" clId="{8DBDD792-1641-484A-9BB9-1FD6A259BB5C}" dt="2023-03-13T10:18:09.852" v="763" actId="20577"/>
          <ac:spMkLst>
            <pc:docMk/>
            <pc:sldMk cId="2635882635" sldId="2038"/>
            <ac:spMk id="12" creationId="{E384BFF7-3319-CAE2-192F-C4DCBBBBFCCA}"/>
          </ac:spMkLst>
        </pc:spChg>
        <pc:picChg chg="add mod">
          <ac:chgData name="Kelly Stokes" userId="3e5c5154-569e-4d81-aa91-4f91841cdfa9" providerId="ADAL" clId="{8DBDD792-1641-484A-9BB9-1FD6A259BB5C}" dt="2023-03-13T10:17:40.122" v="744"/>
          <ac:picMkLst>
            <pc:docMk/>
            <pc:sldMk cId="2635882635" sldId="2038"/>
            <ac:picMk id="3" creationId="{B1036A4A-CC0C-4745-8CB9-2B20157AA85E}"/>
          </ac:picMkLst>
        </pc:picChg>
        <pc:picChg chg="del">
          <ac:chgData name="Kelly Stokes" userId="3e5c5154-569e-4d81-aa91-4f91841cdfa9" providerId="ADAL" clId="{8DBDD792-1641-484A-9BB9-1FD6A259BB5C}" dt="2023-03-13T10:17:39.792" v="743" actId="478"/>
          <ac:picMkLst>
            <pc:docMk/>
            <pc:sldMk cId="2635882635" sldId="2038"/>
            <ac:picMk id="4" creationId="{8179BA13-8546-5FF6-54B3-70D67EA36C0B}"/>
          </ac:picMkLst>
        </pc:picChg>
      </pc:sldChg>
      <pc:sldChg chg="modSp mod">
        <pc:chgData name="Kelly Stokes" userId="3e5c5154-569e-4d81-aa91-4f91841cdfa9" providerId="ADAL" clId="{8DBDD792-1641-484A-9BB9-1FD6A259BB5C}" dt="2023-03-13T10:19:04.689" v="783" actId="27636"/>
        <pc:sldMkLst>
          <pc:docMk/>
          <pc:sldMk cId="3388243159" sldId="2039"/>
        </pc:sldMkLst>
        <pc:spChg chg="mod">
          <ac:chgData name="Kelly Stokes" userId="3e5c5154-569e-4d81-aa91-4f91841cdfa9" providerId="ADAL" clId="{8DBDD792-1641-484A-9BB9-1FD6A259BB5C}" dt="2023-03-13T10:18:58.462" v="778"/>
          <ac:spMkLst>
            <pc:docMk/>
            <pc:sldMk cId="3388243159" sldId="2039"/>
            <ac:spMk id="2" creationId="{52DA34BA-82FC-47C5-BCE1-BB65E08B92A1}"/>
          </ac:spMkLst>
        </pc:spChg>
        <pc:spChg chg="mod">
          <ac:chgData name="Kelly Stokes" userId="3e5c5154-569e-4d81-aa91-4f91841cdfa9" providerId="ADAL" clId="{8DBDD792-1641-484A-9BB9-1FD6A259BB5C}" dt="2023-03-13T10:19:04.689" v="783" actId="27636"/>
          <ac:spMkLst>
            <pc:docMk/>
            <pc:sldMk cId="3388243159" sldId="2039"/>
            <ac:spMk id="3" creationId="{847A1AC9-9EC9-E1AA-348D-958CE44F2772}"/>
          </ac:spMkLst>
        </pc:spChg>
      </pc:sldChg>
      <pc:sldChg chg="modSp mod">
        <pc:chgData name="Kelly Stokes" userId="3e5c5154-569e-4d81-aa91-4f91841cdfa9" providerId="ADAL" clId="{8DBDD792-1641-484A-9BB9-1FD6A259BB5C}" dt="2023-03-13T10:19:19.192" v="786" actId="1076"/>
        <pc:sldMkLst>
          <pc:docMk/>
          <pc:sldMk cId="1503253371" sldId="2040"/>
        </pc:sldMkLst>
        <pc:spChg chg="mod">
          <ac:chgData name="Kelly Stokes" userId="3e5c5154-569e-4d81-aa91-4f91841cdfa9" providerId="ADAL" clId="{8DBDD792-1641-484A-9BB9-1FD6A259BB5C}" dt="2023-03-13T10:19:16.453" v="785" actId="27636"/>
          <ac:spMkLst>
            <pc:docMk/>
            <pc:sldMk cId="1503253371" sldId="2040"/>
            <ac:spMk id="2" creationId="{52DA34BA-82FC-47C5-BCE1-BB65E08B92A1}"/>
          </ac:spMkLst>
        </pc:spChg>
        <pc:spChg chg="mod">
          <ac:chgData name="Kelly Stokes" userId="3e5c5154-569e-4d81-aa91-4f91841cdfa9" providerId="ADAL" clId="{8DBDD792-1641-484A-9BB9-1FD6A259BB5C}" dt="2023-03-13T10:19:19.192" v="786" actId="1076"/>
          <ac:spMkLst>
            <pc:docMk/>
            <pc:sldMk cId="1503253371" sldId="2040"/>
            <ac:spMk id="3" creationId="{847A1AC9-9EC9-E1AA-348D-958CE44F2772}"/>
          </ac:spMkLst>
        </pc:spChg>
      </pc:sldChg>
      <pc:sldChg chg="modSp mod">
        <pc:chgData name="Kelly Stokes" userId="3e5c5154-569e-4d81-aa91-4f91841cdfa9" providerId="ADAL" clId="{8DBDD792-1641-484A-9BB9-1FD6A259BB5C}" dt="2023-03-13T10:19:35.868" v="790" actId="27636"/>
        <pc:sldMkLst>
          <pc:docMk/>
          <pc:sldMk cId="933276578" sldId="2041"/>
        </pc:sldMkLst>
        <pc:spChg chg="mod">
          <ac:chgData name="Kelly Stokes" userId="3e5c5154-569e-4d81-aa91-4f91841cdfa9" providerId="ADAL" clId="{8DBDD792-1641-484A-9BB9-1FD6A259BB5C}" dt="2023-03-13T10:19:31.739" v="787"/>
          <ac:spMkLst>
            <pc:docMk/>
            <pc:sldMk cId="933276578" sldId="2041"/>
            <ac:spMk id="2" creationId="{52DA34BA-82FC-47C5-BCE1-BB65E08B92A1}"/>
          </ac:spMkLst>
        </pc:spChg>
        <pc:spChg chg="mod">
          <ac:chgData name="Kelly Stokes" userId="3e5c5154-569e-4d81-aa91-4f91841cdfa9" providerId="ADAL" clId="{8DBDD792-1641-484A-9BB9-1FD6A259BB5C}" dt="2023-03-13T10:19:35.868" v="790" actId="27636"/>
          <ac:spMkLst>
            <pc:docMk/>
            <pc:sldMk cId="933276578" sldId="2041"/>
            <ac:spMk id="3" creationId="{847A1AC9-9EC9-E1AA-348D-958CE44F2772}"/>
          </ac:spMkLst>
        </pc:spChg>
      </pc:sldChg>
      <pc:sldChg chg="modSp mod ord">
        <pc:chgData name="Kelly Stokes" userId="3e5c5154-569e-4d81-aa91-4f91841cdfa9" providerId="ADAL" clId="{8DBDD792-1641-484A-9BB9-1FD6A259BB5C}" dt="2023-03-13T10:20:42.281" v="798" actId="27636"/>
        <pc:sldMkLst>
          <pc:docMk/>
          <pc:sldMk cId="4260636277" sldId="2042"/>
        </pc:sldMkLst>
        <pc:spChg chg="mod">
          <ac:chgData name="Kelly Stokes" userId="3e5c5154-569e-4d81-aa91-4f91841cdfa9" providerId="ADAL" clId="{8DBDD792-1641-484A-9BB9-1FD6A259BB5C}" dt="2023-03-13T10:20:36.979" v="793"/>
          <ac:spMkLst>
            <pc:docMk/>
            <pc:sldMk cId="4260636277" sldId="2042"/>
            <ac:spMk id="2" creationId="{52DA34BA-82FC-47C5-BCE1-BB65E08B92A1}"/>
          </ac:spMkLst>
        </pc:spChg>
        <pc:spChg chg="mod">
          <ac:chgData name="Kelly Stokes" userId="3e5c5154-569e-4d81-aa91-4f91841cdfa9" providerId="ADAL" clId="{8DBDD792-1641-484A-9BB9-1FD6A259BB5C}" dt="2023-03-13T10:20:42.281" v="798" actId="27636"/>
          <ac:spMkLst>
            <pc:docMk/>
            <pc:sldMk cId="4260636277" sldId="2042"/>
            <ac:spMk id="3" creationId="{847A1AC9-9EC9-E1AA-348D-958CE44F2772}"/>
          </ac:spMkLst>
        </pc:spChg>
      </pc:sldChg>
      <pc:sldChg chg="modNotesTx">
        <pc:chgData name="Kelly Stokes" userId="3e5c5154-569e-4d81-aa91-4f91841cdfa9" providerId="ADAL" clId="{8DBDD792-1641-484A-9BB9-1FD6A259BB5C}" dt="2023-03-13T10:21:01.780" v="799"/>
        <pc:sldMkLst>
          <pc:docMk/>
          <pc:sldMk cId="1763635341" sldId="2052"/>
        </pc:sldMkLst>
      </pc:sldChg>
      <pc:sldChg chg="modSp mod">
        <pc:chgData name="Kelly Stokes" userId="3e5c5154-569e-4d81-aa91-4f91841cdfa9" providerId="ADAL" clId="{8DBDD792-1641-484A-9BB9-1FD6A259BB5C}" dt="2023-03-13T10:21:05.911" v="800"/>
        <pc:sldMkLst>
          <pc:docMk/>
          <pc:sldMk cId="809832379" sldId="2053"/>
        </pc:sldMkLst>
        <pc:spChg chg="mod">
          <ac:chgData name="Kelly Stokes" userId="3e5c5154-569e-4d81-aa91-4f91841cdfa9" providerId="ADAL" clId="{8DBDD792-1641-484A-9BB9-1FD6A259BB5C}" dt="2023-03-13T10:21:05.911" v="800"/>
          <ac:spMkLst>
            <pc:docMk/>
            <pc:sldMk cId="809832379" sldId="2053"/>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1020858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We need to mention that in some places it is cool and wet.</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3792573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303114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dirty="0"/>
          </a:p>
        </p:txBody>
      </p:sp>
    </p:spTree>
    <p:extLst>
      <p:ext uri="{BB962C8B-B14F-4D97-AF65-F5344CB8AC3E}">
        <p14:creationId xmlns:p14="http://schemas.microsoft.com/office/powerpoint/2010/main" val="30713052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2442359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15367568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Here plants and animals have adapted to these conditions.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1971603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1850538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dirty="0"/>
          </a:p>
        </p:txBody>
      </p:sp>
    </p:spTree>
    <p:extLst>
      <p:ext uri="{BB962C8B-B14F-4D97-AF65-F5344CB8AC3E}">
        <p14:creationId xmlns:p14="http://schemas.microsoft.com/office/powerpoint/2010/main" val="32850378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703842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28179157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Today, we know that everywhere, the main climate is changing.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3267591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guard material describe mention   beginning occurred  here main knot break </a:t>
            </a:r>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1331089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854096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All around the world, we describe the climate as being different.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dirty="0"/>
          </a:p>
        </p:txBody>
      </p:sp>
    </p:spTree>
    <p:extLst>
      <p:ext uri="{BB962C8B-B14F-4D97-AF65-F5344CB8AC3E}">
        <p14:creationId xmlns:p14="http://schemas.microsoft.com/office/powerpoint/2010/main" val="477690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859628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en</a:t>
            </a: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39489917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71291286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knot </a:t>
            </a:r>
          </a:p>
        </p:txBody>
      </p:sp>
      <p:sp>
        <p:nvSpPr>
          <p:cNvPr id="3" name="Rectangle 2">
            <a:extLst>
              <a:ext uri="{FF2B5EF4-FFF2-40B4-BE49-F238E27FC236}">
                <a16:creationId xmlns:a16="http://schemas.microsoft.com/office/drawing/2014/main" id="{13BB5EC0-7A96-4D29-A835-6FAE896C31A4}"/>
              </a:ext>
            </a:extLst>
          </p:cNvPr>
          <p:cNvSpPr/>
          <p:nvPr/>
        </p:nvSpPr>
        <p:spPr>
          <a:xfrm>
            <a:off x="5666014" y="3547382"/>
            <a:ext cx="4299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knot clipart">
            <a:extLst>
              <a:ext uri="{FF2B5EF4-FFF2-40B4-BE49-F238E27FC236}">
                <a16:creationId xmlns:a16="http://schemas.microsoft.com/office/drawing/2014/main" id="{709518A7-6A6A-D507-1963-681130B5FB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85" y="759278"/>
            <a:ext cx="2514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1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a:t>
            </a:r>
          </a:p>
        </p:txBody>
      </p:sp>
      <p:sp>
        <p:nvSpPr>
          <p:cNvPr id="3" name="Rectangle 2">
            <a:extLst>
              <a:ext uri="{FF2B5EF4-FFF2-40B4-BE49-F238E27FC236}">
                <a16:creationId xmlns:a16="http://schemas.microsoft.com/office/drawing/2014/main" id="{0366E0B6-702E-4814-82C6-08CA2D13F3C9}"/>
              </a:ext>
            </a:extLst>
          </p:cNvPr>
          <p:cNvSpPr/>
          <p:nvPr/>
        </p:nvSpPr>
        <p:spPr>
          <a:xfrm>
            <a:off x="5143500" y="3690255"/>
            <a:ext cx="457199"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Image result for not clipart">
            <a:extLst>
              <a:ext uri="{FF2B5EF4-FFF2-40B4-BE49-F238E27FC236}">
                <a16:creationId xmlns:a16="http://schemas.microsoft.com/office/drawing/2014/main" id="{69BB23E9-6C44-004B-8187-0B0988A8B2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388" y="329974"/>
            <a:ext cx="1952625"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34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berry</a:t>
            </a:r>
          </a:p>
        </p:txBody>
      </p:sp>
      <p:sp>
        <p:nvSpPr>
          <p:cNvPr id="3" name="Rectangle 2">
            <a:extLst>
              <a:ext uri="{FF2B5EF4-FFF2-40B4-BE49-F238E27FC236}">
                <a16:creationId xmlns:a16="http://schemas.microsoft.com/office/drawing/2014/main" id="{4BCBA2DA-E95C-434C-BE81-320E182AE5EF}"/>
              </a:ext>
            </a:extLst>
          </p:cNvPr>
          <p:cNvSpPr/>
          <p:nvPr/>
        </p:nvSpPr>
        <p:spPr>
          <a:xfrm>
            <a:off x="5687787" y="3673930"/>
            <a:ext cx="58238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Image result for berry clipart">
            <a:extLst>
              <a:ext uri="{FF2B5EF4-FFF2-40B4-BE49-F238E27FC236}">
                <a16:creationId xmlns:a16="http://schemas.microsoft.com/office/drawing/2014/main" id="{FD52DE7A-BD1F-D137-F90E-A1FBB76F76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338818"/>
            <a:ext cx="214312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60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bury</a:t>
            </a:r>
          </a:p>
        </p:txBody>
      </p:sp>
      <p:sp>
        <p:nvSpPr>
          <p:cNvPr id="3" name="Rectangle 2">
            <a:extLst>
              <a:ext uri="{FF2B5EF4-FFF2-40B4-BE49-F238E27FC236}">
                <a16:creationId xmlns:a16="http://schemas.microsoft.com/office/drawing/2014/main" id="{4BCBA2DA-E95C-434C-BE81-320E182AE5EF}"/>
              </a:ext>
            </a:extLst>
          </p:cNvPr>
          <p:cNvSpPr/>
          <p:nvPr/>
        </p:nvSpPr>
        <p:spPr>
          <a:xfrm>
            <a:off x="5763986" y="3673930"/>
            <a:ext cx="4572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650" name="Picture 2" descr="Image result for bury clipart">
            <a:extLst>
              <a:ext uri="{FF2B5EF4-FFF2-40B4-BE49-F238E27FC236}">
                <a16:creationId xmlns:a16="http://schemas.microsoft.com/office/drawing/2014/main" id="{21998638-FEAD-64B5-E72E-BB4E3E05EB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853" y="470807"/>
            <a:ext cx="295275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54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knot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fastening made by looping a piece of string, rope, or something similar on itself and tightening it</a:t>
            </a:r>
            <a:endParaRPr lang="en-GB" sz="1400" dirty="0"/>
          </a:p>
        </p:txBody>
      </p:sp>
      <p:pic>
        <p:nvPicPr>
          <p:cNvPr id="4" name="Picture 2" descr="Image result for knot clipart">
            <a:extLst>
              <a:ext uri="{FF2B5EF4-FFF2-40B4-BE49-F238E27FC236}">
                <a16:creationId xmlns:a16="http://schemas.microsoft.com/office/drawing/2014/main" id="{E1DE91F1-9CFA-9A44-B684-68F81AF3DC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85" y="759278"/>
            <a:ext cx="2514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9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not</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with an auxiliary verb or ‘be’ to form the negative</a:t>
            </a:r>
            <a:endParaRPr lang="en-GB" sz="1400" dirty="0"/>
          </a:p>
        </p:txBody>
      </p:sp>
      <p:pic>
        <p:nvPicPr>
          <p:cNvPr id="3" name="Picture 2" descr="Image result for not clipart">
            <a:extLst>
              <a:ext uri="{FF2B5EF4-FFF2-40B4-BE49-F238E27FC236}">
                <a16:creationId xmlns:a16="http://schemas.microsoft.com/office/drawing/2014/main" id="{F864F0E5-BCB5-ED67-63BF-E9B609D3D8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388" y="329974"/>
            <a:ext cx="1952625"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1267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berry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small roundish juicy fruit without a stone</a:t>
            </a:r>
            <a:endParaRPr lang="en-GB" sz="1400" dirty="0"/>
          </a:p>
        </p:txBody>
      </p:sp>
      <p:pic>
        <p:nvPicPr>
          <p:cNvPr id="4" name="Picture 2" descr="Image result for berry clipart">
            <a:extLst>
              <a:ext uri="{FF2B5EF4-FFF2-40B4-BE49-F238E27FC236}">
                <a16:creationId xmlns:a16="http://schemas.microsoft.com/office/drawing/2014/main" id="{FE4902C3-86C6-25D6-9D94-23C1CE29CA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338818"/>
            <a:ext cx="214312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750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bury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put or hide underground</a:t>
            </a:r>
            <a:endParaRPr lang="en-GB" sz="1400" dirty="0"/>
          </a:p>
        </p:txBody>
      </p:sp>
      <p:pic>
        <p:nvPicPr>
          <p:cNvPr id="3" name="Picture 2" descr="Image result for bury clipart">
            <a:extLst>
              <a:ext uri="{FF2B5EF4-FFF2-40B4-BE49-F238E27FC236}">
                <a16:creationId xmlns:a16="http://schemas.microsoft.com/office/drawing/2014/main" id="{61AB6958-F070-E1BD-C9AB-8DAEB83C4E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853" y="470807"/>
            <a:ext cx="295275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83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Tie a knot at the end of the cord.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32955" y="3739243"/>
            <a:ext cx="1551215" cy="795403"/>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74945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stressed last syllable – </a:t>
            </a:r>
            <a:br>
              <a:rPr lang="en-GB" dirty="0">
                <a:latin typeface="Twinkl Cursive Looped" panose="02000000000000000000" pitchFamily="2" charset="0"/>
              </a:rPr>
            </a:br>
            <a:r>
              <a:rPr lang="en-GB" dirty="0">
                <a:latin typeface="Twinkl Cursive Looped" panose="02000000000000000000" pitchFamily="2" charset="0"/>
              </a:rPr>
              <a:t>double the final consonant</a:t>
            </a:r>
          </a:p>
        </p:txBody>
      </p:sp>
    </p:spTree>
    <p:extLst>
      <p:ext uri="{BB962C8B-B14F-4D97-AF65-F5344CB8AC3E}">
        <p14:creationId xmlns:p14="http://schemas.microsoft.com/office/powerpoint/2010/main" val="381703384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would not say what the surprise was.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82292" y="2977708"/>
            <a:ext cx="1249138" cy="84394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 </a:t>
            </a:r>
            <a:endParaRPr lang="en-GB" i="1" dirty="0"/>
          </a:p>
        </p:txBody>
      </p:sp>
    </p:spTree>
    <p:extLst>
      <p:ext uri="{BB962C8B-B14F-4D97-AF65-F5344CB8AC3E}">
        <p14:creationId xmlns:p14="http://schemas.microsoft.com/office/powerpoint/2010/main" val="196053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berry was juicy and sweet to eat.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30929" y="3017722"/>
            <a:ext cx="1632858" cy="82255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27703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They decided to bury the box in the back garden.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829302" y="2933780"/>
            <a:ext cx="1436912" cy="88787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184641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244312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describe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give a detailed account in words of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Image result for describe clipart">
            <a:extLst>
              <a:ext uri="{FF2B5EF4-FFF2-40B4-BE49-F238E27FC236}">
                <a16:creationId xmlns:a16="http://schemas.microsoft.com/office/drawing/2014/main" id="{E3320239-ED74-4E16-AAFD-9F4572216E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24542"/>
            <a:ext cx="2819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02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Describe your best friend in detail.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16428" y="3593050"/>
            <a:ext cx="2661558"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23050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mention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refer to (something) briefly and without going into detail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Image result for mention clipart">
            <a:extLst>
              <a:ext uri="{FF2B5EF4-FFF2-40B4-BE49-F238E27FC236}">
                <a16:creationId xmlns:a16="http://schemas.microsoft.com/office/drawing/2014/main" id="{17968001-6D5D-645B-6D79-D003D9AD5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26508"/>
            <a:ext cx="3124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335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Mention me to your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061357" y="3200400"/>
            <a:ext cx="2988129" cy="95598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744121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123573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85227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66726"/>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96494063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a:t>
            </a:r>
          </a:p>
        </p:txBody>
      </p:sp>
    </p:spTree>
    <p:extLst>
      <p:ext uri="{BB962C8B-B14F-4D97-AF65-F5344CB8AC3E}">
        <p14:creationId xmlns:p14="http://schemas.microsoft.com/office/powerpoint/2010/main" val="211402436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All around the world,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describe</a:t>
            </a:r>
            <a:r>
              <a:rPr lang="en-GB" sz="4000" dirty="0">
                <a:solidFill>
                  <a:srgbClr val="000000"/>
                </a:solidFill>
                <a:effectLst/>
                <a:latin typeface="Twinkl Cursive Looped" panose="02000000000000000000" pitchFamily="2" charset="0"/>
                <a:ea typeface="Times New Roman" panose="02020603050405020304" pitchFamily="18" charset="0"/>
              </a:rPr>
              <a:t> the climate as being different.  We need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mention</a:t>
            </a:r>
            <a:r>
              <a:rPr lang="en-GB" sz="4000" dirty="0">
                <a:solidFill>
                  <a:srgbClr val="000000"/>
                </a:solidFill>
                <a:effectLst/>
                <a:latin typeface="Twinkl Cursive Looped" panose="02000000000000000000" pitchFamily="2" charset="0"/>
                <a:ea typeface="Times New Roman" panose="02020603050405020304" pitchFamily="18" charset="0"/>
              </a:rPr>
              <a:t> that in some places it is cool and wet.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Here</a:t>
            </a:r>
            <a:r>
              <a:rPr lang="en-GB" sz="4000" dirty="0">
                <a:solidFill>
                  <a:srgbClr val="000000"/>
                </a:solidFill>
                <a:effectLst/>
                <a:latin typeface="Twinkl Cursive Looped" panose="02000000000000000000" pitchFamily="2" charset="0"/>
                <a:ea typeface="Times New Roman" panose="02020603050405020304" pitchFamily="18" charset="0"/>
              </a:rPr>
              <a:t> plants and animals have adapted to these conditions.  Some places are boiling hot and dry.  But wherever we are, we know the kind of weather to expect.  Or at least, we used to.  Today, we know that everywhere,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main </a:t>
            </a:r>
            <a:r>
              <a:rPr lang="en-GB" sz="4000" dirty="0">
                <a:solidFill>
                  <a:srgbClr val="000000"/>
                </a:solidFill>
                <a:effectLst/>
                <a:latin typeface="Twinkl Cursive Looped" panose="02000000000000000000" pitchFamily="2" charset="0"/>
                <a:ea typeface="Times New Roman" panose="02020603050405020304" pitchFamily="18" charset="0"/>
              </a:rPr>
              <a:t>climate is changing.  The problem is, we don’t know exactly how much or when.  We don’t even know for sure what will happen where. </a:t>
            </a:r>
          </a:p>
        </p:txBody>
      </p:sp>
    </p:spTree>
    <p:extLst>
      <p:ext uri="{BB962C8B-B14F-4D97-AF65-F5344CB8AC3E}">
        <p14:creationId xmlns:p14="http://schemas.microsoft.com/office/powerpoint/2010/main" val="200894197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846918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Here plants and animals have adapted to these conditions.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4596379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79028152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A7A4626-AD92-F966-BB35-9E626EC85637}"/>
              </a:ext>
            </a:extLst>
          </p:cNvPr>
          <p:cNvPicPr>
            <a:picLocks noChangeAspect="1"/>
          </p:cNvPicPr>
          <p:nvPr/>
        </p:nvPicPr>
        <p:blipFill rotWithShape="1">
          <a:blip r:embed="rId2"/>
          <a:srcRect l="19420" t="14268" r="18571" b="10934"/>
          <a:stretch/>
        </p:blipFill>
        <p:spPr>
          <a:xfrm>
            <a:off x="571499" y="-29907"/>
            <a:ext cx="10156372" cy="6887907"/>
          </a:xfrm>
          <a:prstGeom prst="rect">
            <a:avLst/>
          </a:prstGeom>
        </p:spPr>
      </p:pic>
    </p:spTree>
    <p:extLst>
      <p:ext uri="{BB962C8B-B14F-4D97-AF65-F5344CB8AC3E}">
        <p14:creationId xmlns:p14="http://schemas.microsoft.com/office/powerpoint/2010/main" val="299124586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00965694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61319172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person who keeps watch, especially a soldier or other person assigned to protect a person or to control access to a 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Europe Clipart - royal-queens-guard-england-clipart - Classroom Clipart">
            <a:extLst>
              <a:ext uri="{FF2B5EF4-FFF2-40B4-BE49-F238E27FC236}">
                <a16:creationId xmlns:a16="http://schemas.microsoft.com/office/drawing/2014/main" id="{EE1FE201-9F55-8930-DFB5-B20177D8A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18314"/>
            <a:ext cx="1809750"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6340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security guard works in the local bank.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51514" y="2966525"/>
            <a:ext cx="2139043" cy="8551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772799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forget</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6939642"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Free Forget Cliparts, Download Free Forget Cliparts png images, Free  ClipArts on Clipart Library">
            <a:extLst>
              <a:ext uri="{FF2B5EF4-FFF2-40B4-BE49-F238E27FC236}">
                <a16:creationId xmlns:a16="http://schemas.microsoft.com/office/drawing/2014/main" id="{D63B4571-41D8-3260-A689-12C4A9C23A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121" y="204788"/>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54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material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matter from which a thing is or can be made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Vetores de O Material De Construção Montes Ajustouse e mais imagens de Obra  - Obra, Setor de construção, Amontoamento - iStock">
            <a:extLst>
              <a:ext uri="{FF2B5EF4-FFF2-40B4-BE49-F238E27FC236}">
                <a16:creationId xmlns:a16="http://schemas.microsoft.com/office/drawing/2014/main" id="{F7AD8C50-B862-9BD6-C9A4-47139BC8E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32580"/>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922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 The coat material was bright 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73930" y="3248098"/>
            <a:ext cx="2759527"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5869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en</a:t>
            </a: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197643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stressed last syllable – </a:t>
            </a:r>
            <a:br>
              <a:rPr lang="en-GB" dirty="0">
                <a:latin typeface="Twinkl Cursive Looped" panose="02000000000000000000" pitchFamily="2" charset="0"/>
              </a:rPr>
            </a:br>
            <a:r>
              <a:rPr lang="en-GB" dirty="0">
                <a:latin typeface="Twinkl Cursive Looped" panose="02000000000000000000" pitchFamily="2" charset="0"/>
              </a:rPr>
              <a:t>double the final consonant</a:t>
            </a:r>
          </a:p>
        </p:txBody>
      </p:sp>
    </p:spTree>
    <p:extLst>
      <p:ext uri="{BB962C8B-B14F-4D97-AF65-F5344CB8AC3E}">
        <p14:creationId xmlns:p14="http://schemas.microsoft.com/office/powerpoint/2010/main" val="19051162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66726"/>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237812555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forbid</a:t>
            </a:r>
            <a:r>
              <a:rPr lang="en-GB" dirty="0">
                <a:highlight>
                  <a:srgbClr val="FFFF00"/>
                </a:highlight>
                <a:latin typeface="Twinkl Cursive Looped" panose="02000000000000000000" pitchFamily="2" charset="0"/>
              </a:rPr>
              <a:t>d</a:t>
            </a:r>
            <a:r>
              <a:rPr lang="en-GB" dirty="0">
                <a:latin typeface="Twinkl Cursive Looped" panose="02000000000000000000" pitchFamily="2" charset="0"/>
              </a:rPr>
              <a:t>en </a:t>
            </a:r>
          </a:p>
        </p:txBody>
      </p:sp>
      <p:sp>
        <p:nvSpPr>
          <p:cNvPr id="3" name="Rectangle 2">
            <a:extLst>
              <a:ext uri="{FF2B5EF4-FFF2-40B4-BE49-F238E27FC236}">
                <a16:creationId xmlns:a16="http://schemas.microsoft.com/office/drawing/2014/main" id="{13BB5EC0-7A96-4D29-A835-6FAE896C31A4}"/>
              </a:ext>
            </a:extLst>
          </p:cNvPr>
          <p:cNvSpPr/>
          <p:nvPr/>
        </p:nvSpPr>
        <p:spPr>
          <a:xfrm>
            <a:off x="7233556"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7106" name="Picture 2" descr="Forbidden Sign Clipart Vector, Forbidden Sign, Sign Clipart, No  Thoroughfare, Guide Board PNG Image For Free Download | Clip art, Signs,  Png images">
            <a:extLst>
              <a:ext uri="{FF2B5EF4-FFF2-40B4-BE49-F238E27FC236}">
                <a16:creationId xmlns:a16="http://schemas.microsoft.com/office/drawing/2014/main" id="{B6366D51-144D-9BF7-B56E-A902FB4D73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718" y="312964"/>
            <a:ext cx="1847850" cy="247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015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commit</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ed</a:t>
            </a:r>
          </a:p>
        </p:txBody>
      </p:sp>
      <p:sp>
        <p:nvSpPr>
          <p:cNvPr id="3" name="Rectangle 2">
            <a:extLst>
              <a:ext uri="{FF2B5EF4-FFF2-40B4-BE49-F238E27FC236}">
                <a16:creationId xmlns:a16="http://schemas.microsoft.com/office/drawing/2014/main" id="{13BB5EC0-7A96-4D29-A835-6FAE896C31A4}"/>
              </a:ext>
            </a:extLst>
          </p:cNvPr>
          <p:cNvSpPr/>
          <p:nvPr/>
        </p:nvSpPr>
        <p:spPr>
          <a:xfrm>
            <a:off x="7413170" y="3445328"/>
            <a:ext cx="783773"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418" name="Picture 2" descr="Image - Clipart Commitment PNG Image | Transparent PNG Free Download on  SeekPNG">
            <a:extLst>
              <a:ext uri="{FF2B5EF4-FFF2-40B4-BE49-F238E27FC236}">
                <a16:creationId xmlns:a16="http://schemas.microsoft.com/office/drawing/2014/main" id="{10D56E21-9A21-6F83-4DFE-BD3587D92E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164" y="549729"/>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59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06851042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48360659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257603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forg</a:t>
            </a:r>
            <a:r>
              <a:rPr lang="en-GB" b="1" dirty="0">
                <a:latin typeface="Twinkl Cursive Looped" panose="02000000000000000000" pitchFamily="2" charset="0"/>
              </a:rPr>
              <a:t>o</a:t>
            </a:r>
            <a:r>
              <a:rPr lang="en-GB" dirty="0">
                <a:latin typeface="Twinkl Cursive Looped" panose="02000000000000000000" pitchFamily="2" charset="0"/>
              </a:rPr>
              <a:t>t</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en </a:t>
            </a:r>
          </a:p>
        </p:txBody>
      </p:sp>
      <p:sp>
        <p:nvSpPr>
          <p:cNvPr id="3" name="Rectangle 2">
            <a:extLst>
              <a:ext uri="{FF2B5EF4-FFF2-40B4-BE49-F238E27FC236}">
                <a16:creationId xmlns:a16="http://schemas.microsoft.com/office/drawing/2014/main" id="{13BB5EC0-7A96-4D29-A835-6FAE896C31A4}"/>
              </a:ext>
            </a:extLst>
          </p:cNvPr>
          <p:cNvSpPr/>
          <p:nvPr/>
        </p:nvSpPr>
        <p:spPr>
          <a:xfrm>
            <a:off x="7151913" y="3608614"/>
            <a:ext cx="783773"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Free Forget Cliparts, Download Free Forget Cliparts png images, Free  ClipArts on Clipart Library">
            <a:extLst>
              <a:ext uri="{FF2B5EF4-FFF2-40B4-BE49-F238E27FC236}">
                <a16:creationId xmlns:a16="http://schemas.microsoft.com/office/drawing/2014/main" id="{D63B4571-41D8-3260-A689-12C4A9C23A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121" y="204788"/>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27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78303196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break </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45341"/>
            <a:ext cx="1028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4" name="Picture 4" descr="Image result for break apartclipart">
            <a:extLst>
              <a:ext uri="{FF2B5EF4-FFF2-40B4-BE49-F238E27FC236}">
                <a16:creationId xmlns:a16="http://schemas.microsoft.com/office/drawing/2014/main" id="{19B77008-AB87-E12A-4D2A-43DCE1FAA3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918" y="661307"/>
            <a:ext cx="2381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0355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brake</a:t>
            </a:r>
          </a:p>
        </p:txBody>
      </p:sp>
      <p:sp>
        <p:nvSpPr>
          <p:cNvPr id="3" name="Rectangle 2">
            <a:extLst>
              <a:ext uri="{FF2B5EF4-FFF2-40B4-BE49-F238E27FC236}">
                <a16:creationId xmlns:a16="http://schemas.microsoft.com/office/drawing/2014/main" id="{0366E0B6-702E-4814-82C6-08CA2D13F3C9}"/>
              </a:ext>
            </a:extLst>
          </p:cNvPr>
          <p:cNvSpPr/>
          <p:nvPr/>
        </p:nvSpPr>
        <p:spPr>
          <a:xfrm>
            <a:off x="5829302"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8" name="Picture 2" descr="Image result for brake clipart">
            <a:extLst>
              <a:ext uri="{FF2B5EF4-FFF2-40B4-BE49-F238E27FC236}">
                <a16:creationId xmlns:a16="http://schemas.microsoft.com/office/drawing/2014/main" id="{191581A8-1F87-502E-F7C5-3B61E89121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609600"/>
            <a:ext cx="305752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73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meet</a:t>
            </a:r>
          </a:p>
        </p:txBody>
      </p:sp>
      <p:sp>
        <p:nvSpPr>
          <p:cNvPr id="3" name="Rectangle 2">
            <a:extLst>
              <a:ext uri="{FF2B5EF4-FFF2-40B4-BE49-F238E27FC236}">
                <a16:creationId xmlns:a16="http://schemas.microsoft.com/office/drawing/2014/main" id="{4BCBA2DA-E95C-434C-BE81-320E182AE5EF}"/>
              </a:ext>
            </a:extLst>
          </p:cNvPr>
          <p:cNvSpPr/>
          <p:nvPr/>
        </p:nvSpPr>
        <p:spPr>
          <a:xfrm>
            <a:off x="5851072"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Image result for meet clipart">
            <a:extLst>
              <a:ext uri="{FF2B5EF4-FFF2-40B4-BE49-F238E27FC236}">
                <a16:creationId xmlns:a16="http://schemas.microsoft.com/office/drawing/2014/main" id="{66C9A249-D27A-2FA5-0144-5D9D9E8C96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71" y="432708"/>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238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meat</a:t>
            </a:r>
          </a:p>
        </p:txBody>
      </p:sp>
      <p:sp>
        <p:nvSpPr>
          <p:cNvPr id="3" name="Rectangle 2">
            <a:extLst>
              <a:ext uri="{FF2B5EF4-FFF2-40B4-BE49-F238E27FC236}">
                <a16:creationId xmlns:a16="http://schemas.microsoft.com/office/drawing/2014/main" id="{4BCBA2DA-E95C-434C-BE81-320E182AE5EF}"/>
              </a:ext>
            </a:extLst>
          </p:cNvPr>
          <p:cNvSpPr/>
          <p:nvPr/>
        </p:nvSpPr>
        <p:spPr>
          <a:xfrm>
            <a:off x="5851072"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Image result for meat clipart">
            <a:extLst>
              <a:ext uri="{FF2B5EF4-FFF2-40B4-BE49-F238E27FC236}">
                <a16:creationId xmlns:a16="http://schemas.microsoft.com/office/drawing/2014/main" id="{CF18D2BB-E83D-987B-CAA1-424243BE32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592" y="449036"/>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42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break</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separate or cause to separate into pieces as a result of a blow, shock, or strain</a:t>
            </a:r>
            <a:endParaRPr lang="en-GB" sz="1400" dirty="0"/>
          </a:p>
        </p:txBody>
      </p:sp>
      <p:pic>
        <p:nvPicPr>
          <p:cNvPr id="5" name="Picture 4" descr="Image result for break apartclipart">
            <a:extLst>
              <a:ext uri="{FF2B5EF4-FFF2-40B4-BE49-F238E27FC236}">
                <a16:creationId xmlns:a16="http://schemas.microsoft.com/office/drawing/2014/main" id="{FFD06013-B4E4-0D07-AC7B-165A47DF18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918" y="661307"/>
            <a:ext cx="2381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82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brake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device for slowing or stopping a moving vehicle, typically by applying pressure to the wheels</a:t>
            </a:r>
            <a:endParaRPr lang="en-GB" sz="1400" dirty="0"/>
          </a:p>
        </p:txBody>
      </p:sp>
      <p:pic>
        <p:nvPicPr>
          <p:cNvPr id="3" name="Picture 2" descr="Image result for brake clipart">
            <a:extLst>
              <a:ext uri="{FF2B5EF4-FFF2-40B4-BE49-F238E27FC236}">
                <a16:creationId xmlns:a16="http://schemas.microsoft.com/office/drawing/2014/main" id="{D6B3E387-8337-4DA3-D098-7345A90B8B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609600"/>
            <a:ext cx="305752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3188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meet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arrange or happen to come into the presence or company of (someone)</a:t>
            </a:r>
            <a:endParaRPr lang="en-GB" sz="1400" dirty="0"/>
          </a:p>
        </p:txBody>
      </p:sp>
      <p:pic>
        <p:nvPicPr>
          <p:cNvPr id="4" name="Picture 2" descr="Image result for meet clipart">
            <a:extLst>
              <a:ext uri="{FF2B5EF4-FFF2-40B4-BE49-F238E27FC236}">
                <a16:creationId xmlns:a16="http://schemas.microsoft.com/office/drawing/2014/main" id="{0510C85D-2D11-A8D7-751C-AB938BC9C7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71" y="432708"/>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02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meat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flesh of an animal, typically a mammal or bird, as food (the flesh of domestic fowls is sometimes distinguished as poultry)</a:t>
            </a:r>
            <a:endParaRPr lang="en-GB" sz="1400" dirty="0"/>
          </a:p>
        </p:txBody>
      </p:sp>
      <p:pic>
        <p:nvPicPr>
          <p:cNvPr id="3" name="Picture 2" descr="Image result for meat clipart">
            <a:extLst>
              <a:ext uri="{FF2B5EF4-FFF2-40B4-BE49-F238E27FC236}">
                <a16:creationId xmlns:a16="http://schemas.microsoft.com/office/drawing/2014/main" id="{B1036A4A-CC0C-4745-8CB9-2B20157AA8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592" y="449036"/>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882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branch could break easily if we swing on it.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6" y="3010236"/>
            <a:ext cx="1730829"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38824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begin</a:t>
            </a:r>
            <a:r>
              <a:rPr lang="en-GB" dirty="0">
                <a:highlight>
                  <a:srgbClr val="FFFF00"/>
                </a:highlight>
                <a:latin typeface="Twinkl Cursive Looped" panose="02000000000000000000" pitchFamily="2" charset="0"/>
              </a:rPr>
              <a:t>n</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10,892 Start Clipart Images, Stock Photos &amp; Vectors | Shutterstock">
            <a:extLst>
              <a:ext uri="{FF2B5EF4-FFF2-40B4-BE49-F238E27FC236}">
                <a16:creationId xmlns:a16="http://schemas.microsoft.com/office/drawing/2014/main" id="{59A050E2-0992-71D3-DEC4-ED45EE69FF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66"/>
          <a:stretch/>
        </p:blipFill>
        <p:spPr bwMode="auto">
          <a:xfrm>
            <a:off x="429986" y="109025"/>
            <a:ext cx="2057400" cy="2013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58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He slammed on his brake to stop his bike.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78387" y="2906486"/>
            <a:ext cx="1747156"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260636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Let’s meet next week for lunch.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69720" y="3718533"/>
            <a:ext cx="1804309" cy="84394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150325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Place meat and poultry in the refrigerator immediately.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494314" y="2890157"/>
            <a:ext cx="1649185" cy="860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93327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19441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describe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give a detailed account in words of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Image result for describe clipart">
            <a:extLst>
              <a:ext uri="{FF2B5EF4-FFF2-40B4-BE49-F238E27FC236}">
                <a16:creationId xmlns:a16="http://schemas.microsoft.com/office/drawing/2014/main" id="{E3320239-ED74-4E16-AAFD-9F4572216E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24542"/>
            <a:ext cx="2819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93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Describe your best friend in detail.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16428" y="3593050"/>
            <a:ext cx="2661558"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4369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mention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refer to (something) briefly and without going into detail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Image result for mention clipart">
            <a:extLst>
              <a:ext uri="{FF2B5EF4-FFF2-40B4-BE49-F238E27FC236}">
                <a16:creationId xmlns:a16="http://schemas.microsoft.com/office/drawing/2014/main" id="{17968001-6D5D-645B-6D79-D003D9AD5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26508"/>
            <a:ext cx="3124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62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Mention me to your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061357" y="3200400"/>
            <a:ext cx="2988129" cy="95598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97732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0886168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12089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begin</a:t>
            </a:r>
            <a:r>
              <a:rPr lang="en-GB" dirty="0">
                <a:highlight>
                  <a:srgbClr val="FFFF00"/>
                </a:highlight>
                <a:latin typeface="Twinkl Cursive Looped" panose="02000000000000000000" pitchFamily="2" charset="0"/>
              </a:rPr>
              <a:t>n</a:t>
            </a:r>
            <a:r>
              <a:rPr lang="en-GB" dirty="0">
                <a:latin typeface="Twinkl Cursive Looped" panose="02000000000000000000" pitchFamily="2" charset="0"/>
              </a:rPr>
              <a:t>er </a:t>
            </a:r>
          </a:p>
        </p:txBody>
      </p:sp>
      <p:sp>
        <p:nvSpPr>
          <p:cNvPr id="3" name="Rectangle 2">
            <a:extLst>
              <a:ext uri="{FF2B5EF4-FFF2-40B4-BE49-F238E27FC236}">
                <a16:creationId xmlns:a16="http://schemas.microsoft.com/office/drawing/2014/main" id="{0366E0B6-702E-4814-82C6-08CA2D13F3C9}"/>
              </a:ext>
            </a:extLst>
          </p:cNvPr>
          <p:cNvSpPr/>
          <p:nvPr/>
        </p:nvSpPr>
        <p:spPr>
          <a:xfrm>
            <a:off x="6939643" y="3657599"/>
            <a:ext cx="76744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10,892 Start Clipart Images, Stock Photos &amp; Vectors | Shutterstock">
            <a:extLst>
              <a:ext uri="{FF2B5EF4-FFF2-40B4-BE49-F238E27FC236}">
                <a16:creationId xmlns:a16="http://schemas.microsoft.com/office/drawing/2014/main" id="{59A050E2-0992-71D3-DEC4-ED45EE69FF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66"/>
          <a:stretch/>
        </p:blipFill>
        <p:spPr bwMode="auto">
          <a:xfrm>
            <a:off x="429986" y="109025"/>
            <a:ext cx="2057400" cy="2013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34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a:t>
            </a:r>
          </a:p>
        </p:txBody>
      </p:sp>
    </p:spTree>
    <p:extLst>
      <p:ext uri="{BB962C8B-B14F-4D97-AF65-F5344CB8AC3E}">
        <p14:creationId xmlns:p14="http://schemas.microsoft.com/office/powerpoint/2010/main" val="325272084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All around the world,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describe</a:t>
            </a:r>
            <a:r>
              <a:rPr lang="en-GB" sz="4000" dirty="0">
                <a:solidFill>
                  <a:srgbClr val="000000"/>
                </a:solidFill>
                <a:effectLst/>
                <a:latin typeface="Twinkl Cursive Looped" panose="02000000000000000000" pitchFamily="2" charset="0"/>
                <a:ea typeface="Times New Roman" panose="02020603050405020304" pitchFamily="18" charset="0"/>
              </a:rPr>
              <a:t> the climate as being different.  We need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mention</a:t>
            </a:r>
            <a:r>
              <a:rPr lang="en-GB" sz="4000" dirty="0">
                <a:solidFill>
                  <a:srgbClr val="000000"/>
                </a:solidFill>
                <a:effectLst/>
                <a:latin typeface="Twinkl Cursive Looped" panose="02000000000000000000" pitchFamily="2" charset="0"/>
                <a:ea typeface="Times New Roman" panose="02020603050405020304" pitchFamily="18" charset="0"/>
              </a:rPr>
              <a:t> that in some places it is cool and wet.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Here</a:t>
            </a:r>
            <a:r>
              <a:rPr lang="en-GB" sz="4000" dirty="0">
                <a:solidFill>
                  <a:srgbClr val="000000"/>
                </a:solidFill>
                <a:effectLst/>
                <a:latin typeface="Twinkl Cursive Looped" panose="02000000000000000000" pitchFamily="2" charset="0"/>
                <a:ea typeface="Times New Roman" panose="02020603050405020304" pitchFamily="18" charset="0"/>
              </a:rPr>
              <a:t> plants and animals have adapted to these conditions.  Some places are boiling hot and dry.  But wherever we are, we know the kind of weather to expect.  Or at least, we used to.  Today, we know that everywhere,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main </a:t>
            </a:r>
            <a:r>
              <a:rPr lang="en-GB" sz="4000" dirty="0">
                <a:solidFill>
                  <a:srgbClr val="000000"/>
                </a:solidFill>
                <a:effectLst/>
                <a:latin typeface="Twinkl Cursive Looped" panose="02000000000000000000" pitchFamily="2" charset="0"/>
                <a:ea typeface="Times New Roman" panose="02020603050405020304" pitchFamily="18" charset="0"/>
              </a:rPr>
              <a:t>climate is changing.  The problem is, we don’t know exactly how much or when.  We don’t even know for sure what will happen where. </a:t>
            </a:r>
          </a:p>
        </p:txBody>
      </p:sp>
    </p:spTree>
    <p:extLst>
      <p:ext uri="{BB962C8B-B14F-4D97-AF65-F5344CB8AC3E}">
        <p14:creationId xmlns:p14="http://schemas.microsoft.com/office/powerpoint/2010/main" val="326785516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6363534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Today, we know that everywhere, the main climate is changing.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0983237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AC2A8E-9AE7-0E29-7375-E061C1981DCB}"/>
              </a:ext>
            </a:extLst>
          </p:cNvPr>
          <p:cNvPicPr>
            <a:picLocks noChangeAspect="1"/>
          </p:cNvPicPr>
          <p:nvPr/>
        </p:nvPicPr>
        <p:blipFill rotWithShape="1">
          <a:blip r:embed="rId2"/>
          <a:srcRect l="19420" t="14268" r="18571" b="10934"/>
          <a:stretch/>
        </p:blipFill>
        <p:spPr>
          <a:xfrm>
            <a:off x="571499" y="-29907"/>
            <a:ext cx="10156372" cy="6887907"/>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9324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material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7240280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forgetting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3119627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forgotten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6302139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beginning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916477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beginner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657928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preferred</a:t>
            </a:r>
          </a:p>
        </p:txBody>
      </p:sp>
    </p:spTree>
    <p:extLst>
      <p:ext uri="{BB962C8B-B14F-4D97-AF65-F5344CB8AC3E}">
        <p14:creationId xmlns:p14="http://schemas.microsoft.com/office/powerpoint/2010/main" val="62046987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preferring</a:t>
            </a:r>
          </a:p>
        </p:txBody>
      </p:sp>
    </p:spTree>
    <p:extLst>
      <p:ext uri="{BB962C8B-B14F-4D97-AF65-F5344CB8AC3E}">
        <p14:creationId xmlns:p14="http://schemas.microsoft.com/office/powerpoint/2010/main" val="285015798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occurred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7944998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occurring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9109105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forbidden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0061477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committed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328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60738582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heel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main</a:t>
            </a:r>
          </a:p>
        </p:txBody>
      </p:sp>
    </p:spTree>
    <p:extLst>
      <p:ext uri="{BB962C8B-B14F-4D97-AF65-F5344CB8AC3E}">
        <p14:creationId xmlns:p14="http://schemas.microsoft.com/office/powerpoint/2010/main" val="80578285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35986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berry</a:t>
            </a:r>
          </a:p>
        </p:txBody>
      </p:sp>
    </p:spTree>
    <p:extLst>
      <p:ext uri="{BB962C8B-B14F-4D97-AF65-F5344CB8AC3E}">
        <p14:creationId xmlns:p14="http://schemas.microsoft.com/office/powerpoint/2010/main" val="178197431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bury</a:t>
            </a:r>
          </a:p>
        </p:txBody>
      </p:sp>
    </p:spTree>
    <p:extLst>
      <p:ext uri="{BB962C8B-B14F-4D97-AF65-F5344CB8AC3E}">
        <p14:creationId xmlns:p14="http://schemas.microsoft.com/office/powerpoint/2010/main" val="194496267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t>
            </a:r>
          </a:p>
        </p:txBody>
      </p:sp>
    </p:spTree>
    <p:extLst>
      <p:ext uri="{BB962C8B-B14F-4D97-AF65-F5344CB8AC3E}">
        <p14:creationId xmlns:p14="http://schemas.microsoft.com/office/powerpoint/2010/main" val="425947375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brake</a:t>
            </a:r>
          </a:p>
        </p:txBody>
      </p:sp>
    </p:spTree>
    <p:extLst>
      <p:ext uri="{BB962C8B-B14F-4D97-AF65-F5344CB8AC3E}">
        <p14:creationId xmlns:p14="http://schemas.microsoft.com/office/powerpoint/2010/main" val="334354453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meet</a:t>
            </a:r>
          </a:p>
        </p:txBody>
      </p:sp>
    </p:spTree>
    <p:extLst>
      <p:ext uri="{BB962C8B-B14F-4D97-AF65-F5344CB8AC3E}">
        <p14:creationId xmlns:p14="http://schemas.microsoft.com/office/powerpoint/2010/main" val="354129234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meat</a:t>
            </a:r>
          </a:p>
        </p:txBody>
      </p:sp>
    </p:spTree>
    <p:extLst>
      <p:ext uri="{BB962C8B-B14F-4D97-AF65-F5344CB8AC3E}">
        <p14:creationId xmlns:p14="http://schemas.microsoft.com/office/powerpoint/2010/main" val="280389134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describe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86737663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guard material describe mention   beginning occurred  here main knot break </a:t>
            </a:r>
          </a:p>
        </p:txBody>
      </p:sp>
    </p:spTree>
    <p:extLst>
      <p:ext uri="{BB962C8B-B14F-4D97-AF65-F5344CB8AC3E}">
        <p14:creationId xmlns:p14="http://schemas.microsoft.com/office/powerpoint/2010/main" val="388699187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57892" y="43787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Verb determiner adjective noun verb noun</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 Describe your best friend in detail.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57892" y="2048355"/>
            <a:ext cx="207100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57892" y="4348800"/>
            <a:ext cx="91439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30630" y="4591881"/>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789218" y="1505235"/>
            <a:ext cx="11517084" cy="707886"/>
          </a:xfrm>
          <a:prstGeom prst="rect">
            <a:avLst/>
          </a:prstGeom>
          <a:noFill/>
        </p:spPr>
        <p:txBody>
          <a:bodyPr wrap="square" rtlCol="0">
            <a:spAutoFit/>
          </a:bodyPr>
          <a:lstStyle/>
          <a:p>
            <a:r>
              <a:rPr lang="en-GB" sz="4000" dirty="0">
                <a:latin typeface="Twinkl Cursive Looped" panose="02000000000000000000" pitchFamily="2" charset="0"/>
              </a:rPr>
              <a:t>Mention me to your teacher.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851807" y="1520065"/>
            <a:ext cx="183424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30630" y="4629224"/>
            <a:ext cx="86541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4247317"/>
          </a:xfrm>
          <a:prstGeom prst="rect">
            <a:avLst/>
          </a:prstGeom>
          <a:noFill/>
        </p:spPr>
        <p:txBody>
          <a:bodyPr wrap="square" rtlCol="0">
            <a:spAutoFit/>
          </a:bodyPr>
          <a:lstStyle/>
          <a:p>
            <a:r>
              <a:rPr lang="en-GB" b="1" dirty="0">
                <a:solidFill>
                  <a:srgbClr val="83001D"/>
                </a:solidFill>
                <a:effectLst/>
              </a:rPr>
              <a:t>Describe</a:t>
            </a:r>
          </a:p>
          <a:p>
            <a:endParaRPr lang="en-GB" b="1" dirty="0">
              <a:solidFill>
                <a:srgbClr val="83001D"/>
              </a:solidFill>
              <a:effectLst/>
            </a:endParaRPr>
          </a:p>
          <a:p>
            <a:r>
              <a:rPr lang="en-GB" b="1" dirty="0">
                <a:solidFill>
                  <a:srgbClr val="83001D"/>
                </a:solidFill>
                <a:effectLst/>
              </a:rPr>
              <a:t>ORIGIN</a:t>
            </a:r>
          </a:p>
          <a:p>
            <a:r>
              <a:rPr lang="en-GB" b="1" dirty="0">
                <a:solidFill>
                  <a:srgbClr val="83001D"/>
                </a:solidFill>
                <a:effectLst/>
              </a:rPr>
              <a:t>late Middle English: from Latin </a:t>
            </a:r>
            <a:r>
              <a:rPr lang="en-GB" b="1" dirty="0" err="1">
                <a:solidFill>
                  <a:srgbClr val="83001D"/>
                </a:solidFill>
                <a:effectLst/>
              </a:rPr>
              <a:t>describere</a:t>
            </a:r>
            <a:r>
              <a:rPr lang="en-GB" b="1" dirty="0">
                <a:solidFill>
                  <a:srgbClr val="83001D"/>
                </a:solidFill>
                <a:effectLst/>
              </a:rPr>
              <a:t>, from de- ‘down’ + </a:t>
            </a:r>
            <a:r>
              <a:rPr lang="en-GB" b="1" dirty="0" err="1">
                <a:solidFill>
                  <a:srgbClr val="83001D"/>
                </a:solidFill>
                <a:effectLst/>
              </a:rPr>
              <a:t>scribere</a:t>
            </a:r>
            <a:r>
              <a:rPr lang="en-GB" b="1" dirty="0">
                <a:solidFill>
                  <a:srgbClr val="83001D"/>
                </a:solidFill>
                <a:effectLst/>
              </a:rPr>
              <a:t> ‘write’.</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Mention</a:t>
            </a:r>
          </a:p>
          <a:p>
            <a:endParaRPr lang="en-GB" b="1" dirty="0">
              <a:solidFill>
                <a:srgbClr val="83001D"/>
              </a:solidFill>
              <a:effectLst/>
            </a:endParaRPr>
          </a:p>
          <a:p>
            <a:r>
              <a:rPr lang="en-GB" b="1" dirty="0">
                <a:solidFill>
                  <a:srgbClr val="83001D"/>
                </a:solidFill>
                <a:effectLst/>
              </a:rPr>
              <a:t>ORIGIN</a:t>
            </a:r>
          </a:p>
          <a:p>
            <a:r>
              <a:rPr lang="en-GB" b="1" dirty="0">
                <a:solidFill>
                  <a:srgbClr val="83001D"/>
                </a:solidFill>
                <a:effectLst/>
              </a:rPr>
              <a:t>Middle English (originally in make mention of): via Old French from Latin </a:t>
            </a:r>
            <a:r>
              <a:rPr lang="en-GB" b="1" dirty="0" err="1">
                <a:solidFill>
                  <a:srgbClr val="83001D"/>
                </a:solidFill>
                <a:effectLst/>
              </a:rPr>
              <a:t>mentio</a:t>
            </a:r>
            <a:r>
              <a:rPr lang="en-GB" b="1" dirty="0">
                <a:solidFill>
                  <a:srgbClr val="83001D"/>
                </a:solidFill>
                <a:effectLst/>
              </a:rPr>
              <a:t>(n-); related to mind.</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here </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45341"/>
            <a:ext cx="1028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here clipart">
            <a:extLst>
              <a:ext uri="{FF2B5EF4-FFF2-40B4-BE49-F238E27FC236}">
                <a16:creationId xmlns:a16="http://schemas.microsoft.com/office/drawing/2014/main" id="{9E8C0D23-DA79-73D8-BB26-18C419FB4C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163" y="417739"/>
            <a:ext cx="258127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a:t>
            </a:r>
          </a:p>
        </p:txBody>
      </p:sp>
      <p:sp>
        <p:nvSpPr>
          <p:cNvPr id="3" name="Rectangle 2">
            <a:extLst>
              <a:ext uri="{FF2B5EF4-FFF2-40B4-BE49-F238E27FC236}">
                <a16:creationId xmlns:a16="http://schemas.microsoft.com/office/drawing/2014/main" id="{0366E0B6-702E-4814-82C6-08CA2D13F3C9}"/>
              </a:ext>
            </a:extLst>
          </p:cNvPr>
          <p:cNvSpPr/>
          <p:nvPr/>
        </p:nvSpPr>
        <p:spPr>
          <a:xfrm>
            <a:off x="5829302"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hear clipart">
            <a:extLst>
              <a:ext uri="{FF2B5EF4-FFF2-40B4-BE49-F238E27FC236}">
                <a16:creationId xmlns:a16="http://schemas.microsoft.com/office/drawing/2014/main" id="{1578F727-18D1-28BD-39BF-69F6471789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622" y="454479"/>
            <a:ext cx="23241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heel</a:t>
            </a:r>
          </a:p>
        </p:txBody>
      </p:sp>
      <p:sp>
        <p:nvSpPr>
          <p:cNvPr id="3" name="Rectangle 2">
            <a:extLst>
              <a:ext uri="{FF2B5EF4-FFF2-40B4-BE49-F238E27FC236}">
                <a16:creationId xmlns:a16="http://schemas.microsoft.com/office/drawing/2014/main" id="{4BCBA2DA-E95C-434C-BE81-320E182AE5EF}"/>
              </a:ext>
            </a:extLst>
          </p:cNvPr>
          <p:cNvSpPr/>
          <p:nvPr/>
        </p:nvSpPr>
        <p:spPr>
          <a:xfrm>
            <a:off x="5851072"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heel of foot clipart">
            <a:extLst>
              <a:ext uri="{FF2B5EF4-FFF2-40B4-BE49-F238E27FC236}">
                <a16:creationId xmlns:a16="http://schemas.microsoft.com/office/drawing/2014/main" id="{78F3E8F5-B844-D27D-1667-B46B54BCDF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656" y="547007"/>
            <a:ext cx="1628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heal</a:t>
            </a:r>
          </a:p>
        </p:txBody>
      </p:sp>
      <p:sp>
        <p:nvSpPr>
          <p:cNvPr id="3" name="Rectangle 2">
            <a:extLst>
              <a:ext uri="{FF2B5EF4-FFF2-40B4-BE49-F238E27FC236}">
                <a16:creationId xmlns:a16="http://schemas.microsoft.com/office/drawing/2014/main" id="{4BCBA2DA-E95C-434C-BE81-320E182AE5EF}"/>
              </a:ext>
            </a:extLst>
          </p:cNvPr>
          <p:cNvSpPr/>
          <p:nvPr/>
        </p:nvSpPr>
        <p:spPr>
          <a:xfrm>
            <a:off x="5851072"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Image result for heal clipart">
            <a:extLst>
              <a:ext uri="{FF2B5EF4-FFF2-40B4-BE49-F238E27FC236}">
                <a16:creationId xmlns:a16="http://schemas.microsoft.com/office/drawing/2014/main" id="{A0E1E6BC-98C3-8679-B7A9-711E8319FC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061" y="351064"/>
            <a:ext cx="1619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32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hear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ADVERB</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at, or to this place or position</a:t>
            </a:r>
            <a:endParaRPr lang="en-GB" sz="1400" dirty="0"/>
          </a:p>
        </p:txBody>
      </p:sp>
      <p:pic>
        <p:nvPicPr>
          <p:cNvPr id="3" name="Picture 2" descr="Image result for here clipart">
            <a:extLst>
              <a:ext uri="{FF2B5EF4-FFF2-40B4-BE49-F238E27FC236}">
                <a16:creationId xmlns:a16="http://schemas.microsoft.com/office/drawing/2014/main" id="{DD027623-2B27-7D7D-C1C1-6817324E4D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163" y="417739"/>
            <a:ext cx="258127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hear</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perceive with the </a:t>
            </a:r>
            <a:r>
              <a:rPr lang="en-GB" sz="4400" b="1" u="sng" dirty="0">
                <a:solidFill>
                  <a:prstClr val="black"/>
                </a:solidFill>
                <a:latin typeface="Twinkl Cursive Looped" panose="02000000000000000000" pitchFamily="2" charset="0"/>
              </a:rPr>
              <a:t>ear</a:t>
            </a:r>
            <a:r>
              <a:rPr lang="en-GB" sz="4400" dirty="0">
                <a:solidFill>
                  <a:prstClr val="black"/>
                </a:solidFill>
                <a:latin typeface="Twinkl Cursive Looped" panose="02000000000000000000" pitchFamily="2" charset="0"/>
              </a:rPr>
              <a:t> the sound made by (someone or something): </a:t>
            </a:r>
            <a:endParaRPr lang="en-GB" sz="1400" dirty="0"/>
          </a:p>
        </p:txBody>
      </p:sp>
      <p:pic>
        <p:nvPicPr>
          <p:cNvPr id="4" name="Picture 2" descr="Image result for hear clipart">
            <a:extLst>
              <a:ext uri="{FF2B5EF4-FFF2-40B4-BE49-F238E27FC236}">
                <a16:creationId xmlns:a16="http://schemas.microsoft.com/office/drawing/2014/main" id="{F363B310-2A58-A9A6-F309-B08633B22A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622" y="454479"/>
            <a:ext cx="23241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3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heel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back part of the human foot below the ankle</a:t>
            </a:r>
            <a:endParaRPr lang="en-GB" sz="1400" dirty="0"/>
          </a:p>
        </p:txBody>
      </p:sp>
      <p:pic>
        <p:nvPicPr>
          <p:cNvPr id="3" name="Picture 2" descr="Image result for heel of foot clipart">
            <a:extLst>
              <a:ext uri="{FF2B5EF4-FFF2-40B4-BE49-F238E27FC236}">
                <a16:creationId xmlns:a16="http://schemas.microsoft.com/office/drawing/2014/main" id="{BE71D75E-CD28-2A4A-BA92-BB19F0FDA9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656" y="547007"/>
            <a:ext cx="1628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heal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cause (a wound, injury, or person) to become sound or healthy again</a:t>
            </a:r>
            <a:endParaRPr lang="en-GB" sz="1400" dirty="0"/>
          </a:p>
        </p:txBody>
      </p:sp>
      <p:pic>
        <p:nvPicPr>
          <p:cNvPr id="4" name="Picture 2" descr="Image result for heal clipart">
            <a:extLst>
              <a:ext uri="{FF2B5EF4-FFF2-40B4-BE49-F238E27FC236}">
                <a16:creationId xmlns:a16="http://schemas.microsoft.com/office/drawing/2014/main" id="{8179BA13-8546-5FF6-54B3-70D67EA36C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061" y="351064"/>
            <a:ext cx="1619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83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have lived here most of their lives.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829299" y="3072502"/>
            <a:ext cx="1518558"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A7A4626-AD92-F966-BB35-9E626EC85637}"/>
              </a:ext>
            </a:extLst>
          </p:cNvPr>
          <p:cNvPicPr>
            <a:picLocks noChangeAspect="1"/>
          </p:cNvPicPr>
          <p:nvPr/>
        </p:nvPicPr>
        <p:blipFill rotWithShape="1">
          <a:blip r:embed="rId2"/>
          <a:srcRect l="19420" t="14268" r="18571" b="10934"/>
          <a:stretch/>
        </p:blipFill>
        <p:spPr>
          <a:xfrm>
            <a:off x="571499" y="-29907"/>
            <a:ext cx="10156372" cy="6887907"/>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He did not hear very well.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96591" y="3718533"/>
            <a:ext cx="1804309" cy="843942"/>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heel of the shoe was worn away.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3" y="2884030"/>
            <a:ext cx="1322614" cy="88787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His concern is to heal sick people.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84473" y="3674605"/>
            <a:ext cx="1322614" cy="88787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72727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describe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give a detailed account in words of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Image result for describe clipart">
            <a:extLst>
              <a:ext uri="{FF2B5EF4-FFF2-40B4-BE49-F238E27FC236}">
                <a16:creationId xmlns:a16="http://schemas.microsoft.com/office/drawing/2014/main" id="{E3320239-ED74-4E16-AAFD-9F4572216E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24542"/>
            <a:ext cx="2819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Describe your best friend in detail.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16428" y="3593050"/>
            <a:ext cx="2661558"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mention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refer to (something) briefly and without going into detail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Image result for mention clipart">
            <a:extLst>
              <a:ext uri="{FF2B5EF4-FFF2-40B4-BE49-F238E27FC236}">
                <a16:creationId xmlns:a16="http://schemas.microsoft.com/office/drawing/2014/main" id="{17968001-6D5D-645B-6D79-D003D9AD5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26508"/>
            <a:ext cx="3124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Mention me to your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061357" y="3200400"/>
            <a:ext cx="2988129" cy="95598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a:t>
            </a:r>
          </a:p>
        </p:txBody>
      </p:sp>
    </p:spTree>
    <p:extLst>
      <p:ext uri="{BB962C8B-B14F-4D97-AF65-F5344CB8AC3E}">
        <p14:creationId xmlns:p14="http://schemas.microsoft.com/office/powerpoint/2010/main" val="2433500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All around the world,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describe</a:t>
            </a:r>
            <a:r>
              <a:rPr lang="en-GB" sz="4000" dirty="0">
                <a:solidFill>
                  <a:srgbClr val="000000"/>
                </a:solidFill>
                <a:effectLst/>
                <a:latin typeface="Twinkl Cursive Looped" panose="02000000000000000000" pitchFamily="2" charset="0"/>
                <a:ea typeface="Times New Roman" panose="02020603050405020304" pitchFamily="18" charset="0"/>
              </a:rPr>
              <a:t> the climate as being different.  We need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mention</a:t>
            </a:r>
            <a:r>
              <a:rPr lang="en-GB" sz="4000" dirty="0">
                <a:solidFill>
                  <a:srgbClr val="000000"/>
                </a:solidFill>
                <a:effectLst/>
                <a:latin typeface="Twinkl Cursive Looped" panose="02000000000000000000" pitchFamily="2" charset="0"/>
                <a:ea typeface="Times New Roman" panose="02020603050405020304" pitchFamily="18" charset="0"/>
              </a:rPr>
              <a:t> that in some places it is cool and wet.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Here</a:t>
            </a:r>
            <a:r>
              <a:rPr lang="en-GB" sz="4000" dirty="0">
                <a:solidFill>
                  <a:srgbClr val="000000"/>
                </a:solidFill>
                <a:effectLst/>
                <a:latin typeface="Twinkl Cursive Looped" panose="02000000000000000000" pitchFamily="2" charset="0"/>
                <a:ea typeface="Times New Roman" panose="02020603050405020304" pitchFamily="18" charset="0"/>
              </a:rPr>
              <a:t> plants and animals have adapted to these conditions.  Some places are boiling hot and dry.  But wherever we are, we know the kind of weather to expect.  Or at least, we used to.  Today, we know that everywhere,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main </a:t>
            </a:r>
            <a:r>
              <a:rPr lang="en-GB" sz="4000" dirty="0">
                <a:solidFill>
                  <a:srgbClr val="000000"/>
                </a:solidFill>
                <a:effectLst/>
                <a:latin typeface="Twinkl Cursive Looped" panose="02000000000000000000" pitchFamily="2" charset="0"/>
                <a:ea typeface="Times New Roman" panose="02020603050405020304" pitchFamily="18" charset="0"/>
              </a:rPr>
              <a:t>climate is changing.  The problem is, we don’t know exactly how much or when.  We don’t even know for sure what will happen where. </a:t>
            </a:r>
          </a:p>
        </p:txBody>
      </p:sp>
    </p:spTree>
    <p:extLst>
      <p:ext uri="{BB962C8B-B14F-4D97-AF65-F5344CB8AC3E}">
        <p14:creationId xmlns:p14="http://schemas.microsoft.com/office/powerpoint/2010/main" val="31074558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All around the world, we describe the climate as being different.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A7A4626-AD92-F966-BB35-9E626EC85637}"/>
              </a:ext>
            </a:extLst>
          </p:cNvPr>
          <p:cNvPicPr>
            <a:picLocks noChangeAspect="1"/>
          </p:cNvPicPr>
          <p:nvPr/>
        </p:nvPicPr>
        <p:blipFill rotWithShape="1">
          <a:blip r:embed="rId2"/>
          <a:srcRect l="19420" t="14268" r="18571" b="10934"/>
          <a:stretch/>
        </p:blipFill>
        <p:spPr>
          <a:xfrm>
            <a:off x="571499" y="-29907"/>
            <a:ext cx="10156372" cy="6887907"/>
          </a:xfrm>
          <a:prstGeom prst="rect">
            <a:avLst/>
          </a:prstGeom>
        </p:spPr>
      </p:pic>
    </p:spTree>
    <p:extLst>
      <p:ext uri="{BB962C8B-B14F-4D97-AF65-F5344CB8AC3E}">
        <p14:creationId xmlns:p14="http://schemas.microsoft.com/office/powerpoint/2010/main" val="1803050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695236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930032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person who keeps watch, especially a soldier or other person assigned to protect a person or to control access to a 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Europe Clipart - royal-queens-guard-england-clipart - Classroom Clipart">
            <a:extLst>
              <a:ext uri="{FF2B5EF4-FFF2-40B4-BE49-F238E27FC236}">
                <a16:creationId xmlns:a16="http://schemas.microsoft.com/office/drawing/2014/main" id="{EE1FE201-9F55-8930-DFB5-B20177D8A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18314"/>
            <a:ext cx="1809750"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0699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security guard works in the local bank.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51514" y="2966525"/>
            <a:ext cx="2139043" cy="8551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71941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material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matter from which a thing is or can be made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Vetores de O Material De Construção Montes Ajustouse e mais imagens de Obra  - Obra, Setor de construção, Amontoamento - iStock">
            <a:extLst>
              <a:ext uri="{FF2B5EF4-FFF2-40B4-BE49-F238E27FC236}">
                <a16:creationId xmlns:a16="http://schemas.microsoft.com/office/drawing/2014/main" id="{F7AD8C50-B862-9BD6-C9A4-47139BC8E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32580"/>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87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 The coat material was bright 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73930" y="3248098"/>
            <a:ext cx="2759527"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801297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en</a:t>
            </a: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30254077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stressed last syllable – </a:t>
            </a:r>
            <a:br>
              <a:rPr lang="en-GB" dirty="0">
                <a:latin typeface="Twinkl Cursive Looped" panose="02000000000000000000" pitchFamily="2" charset="0"/>
              </a:rPr>
            </a:br>
            <a:r>
              <a:rPr lang="en-GB" dirty="0">
                <a:latin typeface="Twinkl Cursive Looped" panose="02000000000000000000" pitchFamily="2" charset="0"/>
              </a:rPr>
              <a:t>double the final consonant</a:t>
            </a:r>
          </a:p>
        </p:txBody>
      </p:sp>
    </p:spTree>
    <p:extLst>
      <p:ext uri="{BB962C8B-B14F-4D97-AF65-F5344CB8AC3E}">
        <p14:creationId xmlns:p14="http://schemas.microsoft.com/office/powerpoint/2010/main" val="34161202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66726"/>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11339222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prefer</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ed</a:t>
            </a:r>
          </a:p>
        </p:txBody>
      </p:sp>
      <p:sp>
        <p:nvSpPr>
          <p:cNvPr id="3" name="Rectangle 2">
            <a:extLst>
              <a:ext uri="{FF2B5EF4-FFF2-40B4-BE49-F238E27FC236}">
                <a16:creationId xmlns:a16="http://schemas.microsoft.com/office/drawing/2014/main" id="{13BB5EC0-7A96-4D29-A835-6FAE896C31A4}"/>
              </a:ext>
            </a:extLst>
          </p:cNvPr>
          <p:cNvSpPr/>
          <p:nvPr/>
        </p:nvSpPr>
        <p:spPr>
          <a:xfrm>
            <a:off x="7086599"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Preference Stock Illustrations – 10,533 Preference Stock Illustrations,  Vectors &amp; Clipart - Dreamstime">
            <a:extLst>
              <a:ext uri="{FF2B5EF4-FFF2-40B4-BE49-F238E27FC236}">
                <a16:creationId xmlns:a16="http://schemas.microsoft.com/office/drawing/2014/main" id="{6944EFD1-4F75-7B54-8045-DA02AD9423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447"/>
          <a:stretch/>
        </p:blipFill>
        <p:spPr bwMode="auto">
          <a:xfrm>
            <a:off x="0" y="189139"/>
            <a:ext cx="2143125" cy="1790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13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prefer</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ing</a:t>
            </a:r>
          </a:p>
        </p:txBody>
      </p:sp>
      <p:sp>
        <p:nvSpPr>
          <p:cNvPr id="3" name="Rectangle 2">
            <a:extLst>
              <a:ext uri="{FF2B5EF4-FFF2-40B4-BE49-F238E27FC236}">
                <a16:creationId xmlns:a16="http://schemas.microsoft.com/office/drawing/2014/main" id="{13BB5EC0-7A96-4D29-A835-6FAE896C31A4}"/>
              </a:ext>
            </a:extLst>
          </p:cNvPr>
          <p:cNvSpPr/>
          <p:nvPr/>
        </p:nvSpPr>
        <p:spPr>
          <a:xfrm>
            <a:off x="6972299"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Preference Stock Illustrations – 10,533 Preference Stock Illustrations,  Vectors &amp; Clipart - Dreamstime">
            <a:extLst>
              <a:ext uri="{FF2B5EF4-FFF2-40B4-BE49-F238E27FC236}">
                <a16:creationId xmlns:a16="http://schemas.microsoft.com/office/drawing/2014/main" id="{6944EFD1-4F75-7B54-8045-DA02AD9423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447"/>
          <a:stretch/>
        </p:blipFill>
        <p:spPr bwMode="auto">
          <a:xfrm>
            <a:off x="0" y="189139"/>
            <a:ext cx="2143125" cy="1790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354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8824755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27239606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140669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person who keeps watch, especially a soldier or other person assigned to protect a person or to control access to a 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Europe Clipart - royal-queens-guard-england-clipart - Classroom Clipart">
            <a:extLst>
              <a:ext uri="{FF2B5EF4-FFF2-40B4-BE49-F238E27FC236}">
                <a16:creationId xmlns:a16="http://schemas.microsoft.com/office/drawing/2014/main" id="{EE1FE201-9F55-8930-DFB5-B20177D8A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18314"/>
            <a:ext cx="1809750"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27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8988343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main </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45341"/>
            <a:ext cx="1028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Image result for main clipart">
            <a:extLst>
              <a:ext uri="{FF2B5EF4-FFF2-40B4-BE49-F238E27FC236}">
                <a16:creationId xmlns:a16="http://schemas.microsoft.com/office/drawing/2014/main" id="{B2E23F5C-83C3-ED11-49D1-29645C4F0B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417059"/>
            <a:ext cx="25431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149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mane</a:t>
            </a:r>
          </a:p>
        </p:txBody>
      </p:sp>
      <p:sp>
        <p:nvSpPr>
          <p:cNvPr id="3" name="Rectangle 2">
            <a:extLst>
              <a:ext uri="{FF2B5EF4-FFF2-40B4-BE49-F238E27FC236}">
                <a16:creationId xmlns:a16="http://schemas.microsoft.com/office/drawing/2014/main" id="{0366E0B6-702E-4814-82C6-08CA2D13F3C9}"/>
              </a:ext>
            </a:extLst>
          </p:cNvPr>
          <p:cNvSpPr/>
          <p:nvPr/>
        </p:nvSpPr>
        <p:spPr>
          <a:xfrm>
            <a:off x="5829302"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Image result for mane clipart">
            <a:extLst>
              <a:ext uri="{FF2B5EF4-FFF2-40B4-BE49-F238E27FC236}">
                <a16:creationId xmlns:a16="http://schemas.microsoft.com/office/drawing/2014/main" id="{F3D011B6-7647-E12B-6316-8CFF3025EF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447" y="498021"/>
            <a:ext cx="1619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7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mail</a:t>
            </a:r>
          </a:p>
        </p:txBody>
      </p:sp>
      <p:sp>
        <p:nvSpPr>
          <p:cNvPr id="3" name="Rectangle 2">
            <a:extLst>
              <a:ext uri="{FF2B5EF4-FFF2-40B4-BE49-F238E27FC236}">
                <a16:creationId xmlns:a16="http://schemas.microsoft.com/office/drawing/2014/main" id="{4BCBA2DA-E95C-434C-BE81-320E182AE5EF}"/>
              </a:ext>
            </a:extLst>
          </p:cNvPr>
          <p:cNvSpPr/>
          <p:nvPr/>
        </p:nvSpPr>
        <p:spPr>
          <a:xfrm>
            <a:off x="5851072"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914" name="Picture 2" descr="Image result for mail clipart">
            <a:extLst>
              <a:ext uri="{FF2B5EF4-FFF2-40B4-BE49-F238E27FC236}">
                <a16:creationId xmlns:a16="http://schemas.microsoft.com/office/drawing/2014/main" id="{D93973DE-9E12-FE3E-3E64-95F367E1D8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81" y="549728"/>
            <a:ext cx="14573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73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male</a:t>
            </a:r>
          </a:p>
        </p:txBody>
      </p:sp>
      <p:sp>
        <p:nvSpPr>
          <p:cNvPr id="3" name="Rectangle 2">
            <a:extLst>
              <a:ext uri="{FF2B5EF4-FFF2-40B4-BE49-F238E27FC236}">
                <a16:creationId xmlns:a16="http://schemas.microsoft.com/office/drawing/2014/main" id="{4BCBA2DA-E95C-434C-BE81-320E182AE5EF}"/>
              </a:ext>
            </a:extLst>
          </p:cNvPr>
          <p:cNvSpPr/>
          <p:nvPr/>
        </p:nvSpPr>
        <p:spPr>
          <a:xfrm>
            <a:off x="5851072"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890" name="Picture 2" descr="Image result for male clipart">
            <a:extLst>
              <a:ext uri="{FF2B5EF4-FFF2-40B4-BE49-F238E27FC236}">
                <a16:creationId xmlns:a16="http://schemas.microsoft.com/office/drawing/2014/main" id="{E3B4BDA8-0A75-7974-F867-F7A8E8E5DE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719" y="400218"/>
            <a:ext cx="816881" cy="2117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53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main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chief in size or importance</a:t>
            </a:r>
            <a:endParaRPr lang="en-GB" sz="1400" dirty="0"/>
          </a:p>
        </p:txBody>
      </p:sp>
      <p:pic>
        <p:nvPicPr>
          <p:cNvPr id="4" name="Picture 2" descr="Image result for main clipart">
            <a:extLst>
              <a:ext uri="{FF2B5EF4-FFF2-40B4-BE49-F238E27FC236}">
                <a16:creationId xmlns:a16="http://schemas.microsoft.com/office/drawing/2014/main" id="{53998265-DE2B-E753-4660-3DCF9D22BC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417059"/>
            <a:ext cx="25431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19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mane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a growth of long hair on the neck of a horse, lion, or other mammal</a:t>
            </a:r>
            <a:endParaRPr lang="en-GB" sz="1400" dirty="0"/>
          </a:p>
        </p:txBody>
      </p:sp>
      <p:pic>
        <p:nvPicPr>
          <p:cNvPr id="3" name="Picture 2" descr="Image result for mane clipart">
            <a:extLst>
              <a:ext uri="{FF2B5EF4-FFF2-40B4-BE49-F238E27FC236}">
                <a16:creationId xmlns:a16="http://schemas.microsoft.com/office/drawing/2014/main" id="{B24AC032-8568-0246-4564-1AD9A4EA67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447" y="498021"/>
            <a:ext cx="1619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1117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mail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letters and parcels sent by post</a:t>
            </a:r>
            <a:endParaRPr lang="en-GB" sz="1400" dirty="0"/>
          </a:p>
        </p:txBody>
      </p:sp>
      <p:pic>
        <p:nvPicPr>
          <p:cNvPr id="4" name="Picture 2" descr="Image result for mail clipart">
            <a:extLst>
              <a:ext uri="{FF2B5EF4-FFF2-40B4-BE49-F238E27FC236}">
                <a16:creationId xmlns:a16="http://schemas.microsoft.com/office/drawing/2014/main" id="{C968A139-1ABE-51D2-C1A3-93E86C5FA4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81" y="549728"/>
            <a:ext cx="14573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414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13337"/>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806539"/>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or denoting the sex that usually produces sperm, with which a female may be fertilized or inseminated to produce offspring</a:t>
            </a:r>
            <a:endParaRPr lang="en-GB" sz="1400" dirty="0"/>
          </a:p>
        </p:txBody>
      </p:sp>
      <p:pic>
        <p:nvPicPr>
          <p:cNvPr id="3" name="Picture 2" descr="Image result for male clipart">
            <a:extLst>
              <a:ext uri="{FF2B5EF4-FFF2-40B4-BE49-F238E27FC236}">
                <a16:creationId xmlns:a16="http://schemas.microsoft.com/office/drawing/2014/main" id="{BBD8D6B2-2B8B-9DCF-5961-C7015C6133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719" y="400218"/>
            <a:ext cx="816881" cy="2117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359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main road was congested.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32956" y="3739243"/>
            <a:ext cx="1796144" cy="719986"/>
          </a:xfrm>
          <a:prstGeom prst="rect">
            <a:avLst/>
          </a:prstGeom>
          <a:solidFill>
            <a:schemeClr val="bg1">
              <a:lumMod val="95000"/>
            </a:schemeClr>
          </a:solidFill>
        </p:spPr>
        <p:txBody>
          <a:bodyPr vert="horz" lIns="91440" tIns="45720" rIns="91440" bIns="45720" rtlCol="0" anchor="b">
            <a:normAutofit fontScale="8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76332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security guard works in the local bank.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51514" y="2966525"/>
            <a:ext cx="2139043" cy="8551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45278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horse was rushing about in the field, tossing its mane.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666262" y="3784612"/>
            <a:ext cx="1804309" cy="843942"/>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 </a:t>
            </a:r>
            <a:endParaRPr lang="en-GB" i="1" dirty="0"/>
          </a:p>
        </p:txBody>
      </p:sp>
    </p:spTree>
    <p:extLst>
      <p:ext uri="{BB962C8B-B14F-4D97-AF65-F5344CB8AC3E}">
        <p14:creationId xmlns:p14="http://schemas.microsoft.com/office/powerpoint/2010/main" val="235587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I did not receive any mail.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15401" y="3624943"/>
            <a:ext cx="1616527"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52919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The new puppy was male.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52115" y="3722913"/>
            <a:ext cx="1861455" cy="839561"/>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38226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455200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describe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give a detailed account in words of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Image result for describe clipart">
            <a:extLst>
              <a:ext uri="{FF2B5EF4-FFF2-40B4-BE49-F238E27FC236}">
                <a16:creationId xmlns:a16="http://schemas.microsoft.com/office/drawing/2014/main" id="{E3320239-ED74-4E16-AAFD-9F4572216E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24542"/>
            <a:ext cx="2819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813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Describe your best friend in detail.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16428" y="3593050"/>
            <a:ext cx="2661558"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17518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mention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refer to (something) briefly and without going into detail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Image result for mention clipart">
            <a:extLst>
              <a:ext uri="{FF2B5EF4-FFF2-40B4-BE49-F238E27FC236}">
                <a16:creationId xmlns:a16="http://schemas.microsoft.com/office/drawing/2014/main" id="{17968001-6D5D-645B-6D79-D003D9AD5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26508"/>
            <a:ext cx="3124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26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Mention me to your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061357" y="3200400"/>
            <a:ext cx="2988129" cy="95598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9300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8932449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63216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material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matter from which a thing is or can be made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Vetores de O Material De Construção Montes Ajustouse e mais imagens de Obra  - Obra, Setor de construção, Amontoamento - iStock">
            <a:extLst>
              <a:ext uri="{FF2B5EF4-FFF2-40B4-BE49-F238E27FC236}">
                <a16:creationId xmlns:a16="http://schemas.microsoft.com/office/drawing/2014/main" id="{F7AD8C50-B862-9BD6-C9A4-47139BC8E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32580"/>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a:t>
            </a:r>
          </a:p>
        </p:txBody>
      </p:sp>
    </p:spTree>
    <p:extLst>
      <p:ext uri="{BB962C8B-B14F-4D97-AF65-F5344CB8AC3E}">
        <p14:creationId xmlns:p14="http://schemas.microsoft.com/office/powerpoint/2010/main" val="1482124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A changing climate</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All around the world,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describe</a:t>
            </a:r>
            <a:r>
              <a:rPr lang="en-GB" sz="4000" dirty="0">
                <a:solidFill>
                  <a:srgbClr val="000000"/>
                </a:solidFill>
                <a:effectLst/>
                <a:latin typeface="Twinkl Cursive Looped" panose="02000000000000000000" pitchFamily="2" charset="0"/>
                <a:ea typeface="Times New Roman" panose="02020603050405020304" pitchFamily="18" charset="0"/>
              </a:rPr>
              <a:t> the climate as being different.  We need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mention</a:t>
            </a:r>
            <a:r>
              <a:rPr lang="en-GB" sz="4000" dirty="0">
                <a:solidFill>
                  <a:srgbClr val="000000"/>
                </a:solidFill>
                <a:effectLst/>
                <a:latin typeface="Twinkl Cursive Looped" panose="02000000000000000000" pitchFamily="2" charset="0"/>
                <a:ea typeface="Times New Roman" panose="02020603050405020304" pitchFamily="18" charset="0"/>
              </a:rPr>
              <a:t> that in some places it is cool and wet.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Here</a:t>
            </a:r>
            <a:r>
              <a:rPr lang="en-GB" sz="4000" dirty="0">
                <a:solidFill>
                  <a:srgbClr val="000000"/>
                </a:solidFill>
                <a:effectLst/>
                <a:latin typeface="Twinkl Cursive Looped" panose="02000000000000000000" pitchFamily="2" charset="0"/>
                <a:ea typeface="Times New Roman" panose="02020603050405020304" pitchFamily="18" charset="0"/>
              </a:rPr>
              <a:t> plants and animals have adapted to these conditions.  Some places are boiling hot and dry.  But wherever we are, we know the kind of weather to expect.  Or at least, we used to.  Today, we know that everywhere,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main </a:t>
            </a:r>
            <a:r>
              <a:rPr lang="en-GB" sz="4000" dirty="0">
                <a:solidFill>
                  <a:srgbClr val="000000"/>
                </a:solidFill>
                <a:effectLst/>
                <a:latin typeface="Twinkl Cursive Looped" panose="02000000000000000000" pitchFamily="2" charset="0"/>
                <a:ea typeface="Times New Roman" panose="02020603050405020304" pitchFamily="18" charset="0"/>
              </a:rPr>
              <a:t>climate is changing.  The problem is, we don’t know exactly how much or when.  We don’t even know for sure what will happen where. </a:t>
            </a:r>
          </a:p>
        </p:txBody>
      </p:sp>
    </p:spTree>
    <p:extLst>
      <p:ext uri="{BB962C8B-B14F-4D97-AF65-F5344CB8AC3E}">
        <p14:creationId xmlns:p14="http://schemas.microsoft.com/office/powerpoint/2010/main" val="5926581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26050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We need to mention that in some places it is cool and wet.</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42874671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332208514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A7A4626-AD92-F966-BB35-9E626EC85637}"/>
              </a:ext>
            </a:extLst>
          </p:cNvPr>
          <p:cNvPicPr>
            <a:picLocks noChangeAspect="1"/>
          </p:cNvPicPr>
          <p:nvPr/>
        </p:nvPicPr>
        <p:blipFill rotWithShape="1">
          <a:blip r:embed="rId2"/>
          <a:srcRect l="19420" t="14268" r="18571" b="10934"/>
          <a:stretch/>
        </p:blipFill>
        <p:spPr>
          <a:xfrm>
            <a:off x="571499" y="-29907"/>
            <a:ext cx="10156372" cy="6887907"/>
          </a:xfrm>
          <a:prstGeom prst="rect">
            <a:avLst/>
          </a:prstGeom>
        </p:spPr>
      </p:pic>
    </p:spTree>
    <p:extLst>
      <p:ext uri="{BB962C8B-B14F-4D97-AF65-F5344CB8AC3E}">
        <p14:creationId xmlns:p14="http://schemas.microsoft.com/office/powerpoint/2010/main" val="220496790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67270965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582723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person who keeps watch, especially a soldier or other person assigned to protect a person or to control access to a 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Europe Clipart - royal-queens-guard-england-clipart - Classroom Clipart">
            <a:extLst>
              <a:ext uri="{FF2B5EF4-FFF2-40B4-BE49-F238E27FC236}">
                <a16:creationId xmlns:a16="http://schemas.microsoft.com/office/drawing/2014/main" id="{EE1FE201-9F55-8930-DFB5-B20177D8A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18314"/>
            <a:ext cx="1809750"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945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security guard works in the local bank.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51514" y="2966525"/>
            <a:ext cx="2139043" cy="8551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07708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 The coat material was bright 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73930" y="3248098"/>
            <a:ext cx="2759527"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1148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material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matter from which a thing is or can be made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Vetores de O Material De Construção Montes Ajustouse e mais imagens de Obra  - Obra, Setor de construção, Amontoamento - iStock">
            <a:extLst>
              <a:ext uri="{FF2B5EF4-FFF2-40B4-BE49-F238E27FC236}">
                <a16:creationId xmlns:a16="http://schemas.microsoft.com/office/drawing/2014/main" id="{F7AD8C50-B862-9BD6-C9A4-47139BC8E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32580"/>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40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 The coat material was bright 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73930" y="3248098"/>
            <a:ext cx="2759527"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6406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en</a:t>
            </a: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29683539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stressed last syllable – </a:t>
            </a:r>
            <a:br>
              <a:rPr lang="en-GB" dirty="0">
                <a:latin typeface="Twinkl Cursive Looped" panose="02000000000000000000" pitchFamily="2" charset="0"/>
              </a:rPr>
            </a:br>
            <a:r>
              <a:rPr lang="en-GB" dirty="0">
                <a:latin typeface="Twinkl Cursive Looped" panose="02000000000000000000" pitchFamily="2" charset="0"/>
              </a:rPr>
              <a:t>double the final consonant</a:t>
            </a:r>
          </a:p>
        </p:txBody>
      </p:sp>
    </p:spTree>
    <p:extLst>
      <p:ext uri="{BB962C8B-B14F-4D97-AF65-F5344CB8AC3E}">
        <p14:creationId xmlns:p14="http://schemas.microsoft.com/office/powerpoint/2010/main" val="59738980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66726"/>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8667760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occur</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ed </a:t>
            </a:r>
          </a:p>
        </p:txBody>
      </p:sp>
      <p:sp>
        <p:nvSpPr>
          <p:cNvPr id="3" name="Rectangle 2">
            <a:extLst>
              <a:ext uri="{FF2B5EF4-FFF2-40B4-BE49-F238E27FC236}">
                <a16:creationId xmlns:a16="http://schemas.microsoft.com/office/drawing/2014/main" id="{13BB5EC0-7A96-4D29-A835-6FAE896C31A4}"/>
              </a:ext>
            </a:extLst>
          </p:cNvPr>
          <p:cNvSpPr/>
          <p:nvPr/>
        </p:nvSpPr>
        <p:spPr>
          <a:xfrm>
            <a:off x="6939642"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3250" name="Picture 2" descr="What Happened Stock Illustrations – 135 What Happened Stock Illustrations,  Vectors &amp; Clipart - Dreamstime">
            <a:extLst>
              <a:ext uri="{FF2B5EF4-FFF2-40B4-BE49-F238E27FC236}">
                <a16:creationId xmlns:a16="http://schemas.microsoft.com/office/drawing/2014/main" id="{47CB7666-D3AE-8BBC-C8EC-3469753A69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2843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557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occur</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6939642"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3250" name="Picture 2" descr="What Happened Stock Illustrations – 135 What Happened Stock Illustrations,  Vectors &amp; Clipart - Dreamstime">
            <a:extLst>
              <a:ext uri="{FF2B5EF4-FFF2-40B4-BE49-F238E27FC236}">
                <a16:creationId xmlns:a16="http://schemas.microsoft.com/office/drawing/2014/main" id="{47CB7666-D3AE-8BBC-C8EC-3469753A69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2843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3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09580606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9327436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421440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8175</TotalTime>
  <Words>3141</Words>
  <Application>Microsoft Office PowerPoint</Application>
  <PresentationFormat>Widescreen</PresentationFormat>
  <Paragraphs>423</Paragraphs>
  <Slides>207</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207</vt:i4>
      </vt:variant>
    </vt:vector>
  </HeadingPairs>
  <TitlesOfParts>
    <vt:vector size="212"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guard</vt:lpstr>
      <vt:lpstr>A security guard works in the local bank. </vt:lpstr>
      <vt:lpstr>material</vt:lpstr>
      <vt:lpstr> The coat material was bright red.</vt:lpstr>
      <vt:lpstr>Adding suffixes beginning with a vowel (er/ed/en/ing) to words with more than one syllable</vt:lpstr>
      <vt:lpstr>stressed last syllable –  double the final consonant</vt:lpstr>
      <vt:lpstr>-er  -ed  -ing  -en</vt:lpstr>
      <vt:lpstr>forgetting </vt:lpstr>
      <vt:lpstr>forgotten </vt:lpstr>
      <vt:lpstr>beginning </vt:lpstr>
      <vt:lpstr>beginner </vt:lpstr>
      <vt:lpstr>Let’s Teach and Practise</vt:lpstr>
      <vt:lpstr>Homophones</vt:lpstr>
      <vt:lpstr>homophones = same sound   homo- same  phone – sound</vt:lpstr>
      <vt:lpstr>homophones</vt:lpstr>
      <vt:lpstr>here </vt:lpstr>
      <vt:lpstr>hear</vt:lpstr>
      <vt:lpstr>heel</vt:lpstr>
      <vt:lpstr>heal</vt:lpstr>
      <vt:lpstr>hear</vt:lpstr>
      <vt:lpstr>hear</vt:lpstr>
      <vt:lpstr>heel</vt:lpstr>
      <vt:lpstr>heal</vt:lpstr>
      <vt:lpstr>They have lived here most of their lives.</vt:lpstr>
      <vt:lpstr>He did not hear very well.</vt:lpstr>
      <vt:lpstr> The heel of the shoe was worn away.</vt:lpstr>
      <vt:lpstr> His concern is to heal sick people.</vt:lpstr>
      <vt:lpstr>New CHALLENGE words.</vt:lpstr>
      <vt:lpstr>describe</vt:lpstr>
      <vt:lpstr>Describe your best friend in detail.</vt:lpstr>
      <vt:lpstr>mention</vt:lpstr>
      <vt:lpstr>Mention me to your teacher. </vt:lpstr>
      <vt:lpstr>Let’s Practise and Apply.</vt:lpstr>
      <vt:lpstr>Can you spot the spelling rule words and the challenge words?</vt:lpstr>
      <vt:lpstr>A changing climate  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vt:lpstr>
      <vt:lpstr>A changing climate  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vt:lpstr>
      <vt:lpstr>Write this sentence as I dictate it to you.</vt:lpstr>
      <vt:lpstr>All around the world, we describe the climate as being different. </vt:lpstr>
      <vt:lpstr>PowerPoint Presentation</vt:lpstr>
      <vt:lpstr>PowerPoint Presentation</vt:lpstr>
      <vt:lpstr>Let’s Revisit and Review…</vt:lpstr>
      <vt:lpstr>Do you remember this challenge word?</vt:lpstr>
      <vt:lpstr>guard</vt:lpstr>
      <vt:lpstr>A security guard works in the local bank. </vt:lpstr>
      <vt:lpstr>material</vt:lpstr>
      <vt:lpstr> The coat material was bright red.</vt:lpstr>
      <vt:lpstr>Adding suffixes beginning with a vowel (er/ed/en/ing) to words with more than one syllable</vt:lpstr>
      <vt:lpstr>stressed last syllable –  double the final consonant</vt:lpstr>
      <vt:lpstr>-er  -ed  -ing  -en</vt:lpstr>
      <vt:lpstr>preferred</vt:lpstr>
      <vt:lpstr>preferring</vt:lpstr>
      <vt:lpstr>Let’s Teach and Practise</vt:lpstr>
      <vt:lpstr>Homophones</vt:lpstr>
      <vt:lpstr>homophones = same sound   homo- same  phone – sound</vt:lpstr>
      <vt:lpstr>homophones</vt:lpstr>
      <vt:lpstr>main </vt:lpstr>
      <vt:lpstr>mane</vt:lpstr>
      <vt:lpstr>mail</vt:lpstr>
      <vt:lpstr>male</vt:lpstr>
      <vt:lpstr>main</vt:lpstr>
      <vt:lpstr>mane</vt:lpstr>
      <vt:lpstr>mail</vt:lpstr>
      <vt:lpstr>male</vt:lpstr>
      <vt:lpstr>The main road was congested. </vt:lpstr>
      <vt:lpstr>The horse was rushing about in the field, tossing its mane.</vt:lpstr>
      <vt:lpstr> I did not receive any mail.</vt:lpstr>
      <vt:lpstr> The new puppy was male. </vt:lpstr>
      <vt:lpstr>New CHALLENGE words.</vt:lpstr>
      <vt:lpstr>describe</vt:lpstr>
      <vt:lpstr>Describe your best friend in detail.</vt:lpstr>
      <vt:lpstr>mention</vt:lpstr>
      <vt:lpstr>Mention me to your teacher. </vt:lpstr>
      <vt:lpstr>Let’s Practise and Apply.</vt:lpstr>
      <vt:lpstr>Can you spot the spelling rule words and the challenge words?</vt:lpstr>
      <vt:lpstr>A changing climate  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vt:lpstr>
      <vt:lpstr>A changing climate  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vt:lpstr>
      <vt:lpstr>Write this sentence as I dictate it to you.</vt:lpstr>
      <vt:lpstr>We need to mention that in some places it is cool and wet.</vt:lpstr>
      <vt:lpstr>PowerPoint Presentation</vt:lpstr>
      <vt:lpstr>PowerPoint Presentation</vt:lpstr>
      <vt:lpstr>Let’s Revisit and Review…</vt:lpstr>
      <vt:lpstr>Do you remember this challenge word?</vt:lpstr>
      <vt:lpstr>guard</vt:lpstr>
      <vt:lpstr>A security guard works in the local bank. </vt:lpstr>
      <vt:lpstr>material</vt:lpstr>
      <vt:lpstr> The coat material was bright red.</vt:lpstr>
      <vt:lpstr>Adding suffixes beginning with a vowel (er/ed/en/ing) to words with more than one syllable</vt:lpstr>
      <vt:lpstr>stressed last syllable –  double the final consonant</vt:lpstr>
      <vt:lpstr>-er  -ed  -ing  -en</vt:lpstr>
      <vt:lpstr>occurred </vt:lpstr>
      <vt:lpstr>occurring </vt:lpstr>
      <vt:lpstr>Let’s Teach and Practise</vt:lpstr>
      <vt:lpstr>Homophones</vt:lpstr>
      <vt:lpstr>homophones = same sound   homo- same  phone – sound</vt:lpstr>
      <vt:lpstr>homophones</vt:lpstr>
      <vt:lpstr>knot </vt:lpstr>
      <vt:lpstr>not</vt:lpstr>
      <vt:lpstr>berry</vt:lpstr>
      <vt:lpstr>bury</vt:lpstr>
      <vt:lpstr>knot</vt:lpstr>
      <vt:lpstr>not</vt:lpstr>
      <vt:lpstr>berry</vt:lpstr>
      <vt:lpstr>bury</vt:lpstr>
      <vt:lpstr>Tie a knot at the end of the cord. </vt:lpstr>
      <vt:lpstr>They would not say what the surprise was. </vt:lpstr>
      <vt:lpstr> The berry was juicy and sweet to eat.</vt:lpstr>
      <vt:lpstr> They decided to bury the box in the back garden.</vt:lpstr>
      <vt:lpstr>New CHALLENGE words.</vt:lpstr>
      <vt:lpstr>describe</vt:lpstr>
      <vt:lpstr>Describe your best friend in detail.</vt:lpstr>
      <vt:lpstr>mention</vt:lpstr>
      <vt:lpstr>Mention me to your teacher. </vt:lpstr>
      <vt:lpstr>Let’s Practise and Apply.</vt:lpstr>
      <vt:lpstr>Can you spot the spelling rule words and the challenge words?</vt:lpstr>
      <vt:lpstr>A changing climate  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vt:lpstr>
      <vt:lpstr>A changing climate  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vt:lpstr>
      <vt:lpstr>Write this sentence as I dictate it to you.</vt:lpstr>
      <vt:lpstr>Here plants and animals have adapted to these conditions. </vt:lpstr>
      <vt:lpstr>PowerPoint Presentation</vt:lpstr>
      <vt:lpstr>PowerPoint Presentation</vt:lpstr>
      <vt:lpstr>Let’s Revisit and Review…</vt:lpstr>
      <vt:lpstr>Do you remember this challenge word?</vt:lpstr>
      <vt:lpstr>guard</vt:lpstr>
      <vt:lpstr>A security guard works in the local bank. </vt:lpstr>
      <vt:lpstr>material</vt:lpstr>
      <vt:lpstr> The coat material was bright red.</vt:lpstr>
      <vt:lpstr>Adding suffixes beginning with a vowel (er/ed/en/ing) to words with more than one syllable</vt:lpstr>
      <vt:lpstr>stressed last syllable –  double the final consonant</vt:lpstr>
      <vt:lpstr>-er  -ed  -ing  -en</vt:lpstr>
      <vt:lpstr>forbidden </vt:lpstr>
      <vt:lpstr>committed</vt:lpstr>
      <vt:lpstr>Let’s Teach and Practise</vt:lpstr>
      <vt:lpstr>Homophones</vt:lpstr>
      <vt:lpstr>homophones = same sound   homo- same  phone – sound</vt:lpstr>
      <vt:lpstr>homophones</vt:lpstr>
      <vt:lpstr>break </vt:lpstr>
      <vt:lpstr>brake</vt:lpstr>
      <vt:lpstr>meet</vt:lpstr>
      <vt:lpstr>meat</vt:lpstr>
      <vt:lpstr>break</vt:lpstr>
      <vt:lpstr>brake</vt:lpstr>
      <vt:lpstr>meet</vt:lpstr>
      <vt:lpstr>meat</vt:lpstr>
      <vt:lpstr>The branch could break easily if we swing on it. </vt:lpstr>
      <vt:lpstr> He slammed on his brake to stop his bike.</vt:lpstr>
      <vt:lpstr>Let’s meet next week for lunch. </vt:lpstr>
      <vt:lpstr> Place meat and poultry in the refrigerator immediately.</vt:lpstr>
      <vt:lpstr>New CHALLENGE words.</vt:lpstr>
      <vt:lpstr>describe</vt:lpstr>
      <vt:lpstr>Describe your best friend in detail.</vt:lpstr>
      <vt:lpstr>mention</vt:lpstr>
      <vt:lpstr>Mention me to your teacher. </vt:lpstr>
      <vt:lpstr>Let’s Practise and Apply.</vt:lpstr>
      <vt:lpstr>Can you spot the spelling rule words and the challenge words?</vt:lpstr>
      <vt:lpstr>A changing climate  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vt:lpstr>
      <vt:lpstr>A changing climate  All around the world, we describe the climate as being different.  We need to mention that in some places it is cool and wet. Here plants and animals have adapted to these conditions.  Some places are boiling hot and dry.  But wherever we are, we know the kind of weather to expect.  Or at least, we used to.  Today, we know that everywhere, the main climate is changing.  The problem is, we don’t know exactly how much or when.  We don’t even know for sure what will happen where. </vt:lpstr>
      <vt:lpstr>Write this sentence as I dictate it to you.</vt:lpstr>
      <vt:lpstr>Today, we know that everywhere, the main climate is changing. </vt:lpstr>
      <vt:lpstr>PowerPoint Presentation</vt:lpstr>
      <vt:lpstr>PowerPoint Presentation</vt:lpstr>
      <vt:lpstr>Old challenge words…</vt:lpstr>
      <vt:lpstr>guard</vt:lpstr>
      <vt:lpstr>material</vt:lpstr>
      <vt:lpstr>Old spelling rule words…</vt:lpstr>
      <vt:lpstr>forgetting</vt:lpstr>
      <vt:lpstr>forgotten</vt:lpstr>
      <vt:lpstr>beginning</vt:lpstr>
      <vt:lpstr>beginner</vt:lpstr>
      <vt:lpstr>preferred</vt:lpstr>
      <vt:lpstr>preferring</vt:lpstr>
      <vt:lpstr>occurred</vt:lpstr>
      <vt:lpstr>occurring</vt:lpstr>
      <vt:lpstr>forbidden</vt:lpstr>
      <vt:lpstr>committed</vt:lpstr>
      <vt:lpstr>New spelling rule words…</vt:lpstr>
      <vt:lpstr>here</vt:lpstr>
      <vt:lpstr>hear</vt:lpstr>
      <vt:lpstr>heel</vt:lpstr>
      <vt:lpstr>heal</vt:lpstr>
      <vt:lpstr>main</vt:lpstr>
      <vt:lpstr>mane</vt:lpstr>
      <vt:lpstr>mail</vt:lpstr>
      <vt:lpstr>male</vt:lpstr>
      <vt:lpstr>knot</vt:lpstr>
      <vt:lpstr>not</vt:lpstr>
      <vt:lpstr>berry</vt:lpstr>
      <vt:lpstr>bury</vt:lpstr>
      <vt:lpstr>break</vt:lpstr>
      <vt:lpstr>brake</vt:lpstr>
      <vt:lpstr>meet</vt:lpstr>
      <vt:lpstr>meat</vt:lpstr>
      <vt:lpstr>New challenge words…</vt:lpstr>
      <vt:lpstr>describe</vt:lpstr>
      <vt:lpstr>mention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7</cp:revision>
  <cp:lastPrinted>2022-05-27T07:40:55Z</cp:lastPrinted>
  <dcterms:created xsi:type="dcterms:W3CDTF">2022-03-23T13:56:57Z</dcterms:created>
  <dcterms:modified xsi:type="dcterms:W3CDTF">2023-03-13T10:21:09Z</dcterms:modified>
</cp:coreProperties>
</file>