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slides/slide153.xml" ContentType="application/vnd.openxmlformats-officedocument.presentationml.slide+xml"/>
  <Override PartName="/ppt/slides/slide154.xml" ContentType="application/vnd.openxmlformats-officedocument.presentationml.slide+xml"/>
  <Override PartName="/ppt/slides/slide155.xml" ContentType="application/vnd.openxmlformats-officedocument.presentationml.slide+xml"/>
  <Override PartName="/ppt/slides/slide156.xml" ContentType="application/vnd.openxmlformats-officedocument.presentationml.slide+xml"/>
  <Override PartName="/ppt/slides/slide157.xml" ContentType="application/vnd.openxmlformats-officedocument.presentationml.slide+xml"/>
  <Override PartName="/ppt/slides/slide158.xml" ContentType="application/vnd.openxmlformats-officedocument.presentationml.slide+xml"/>
  <Override PartName="/ppt/slides/slide159.xml" ContentType="application/vnd.openxmlformats-officedocument.presentationml.slide+xml"/>
  <Override PartName="/ppt/slides/slide160.xml" ContentType="application/vnd.openxmlformats-officedocument.presentationml.slide+xml"/>
  <Override PartName="/ppt/slides/slide161.xml" ContentType="application/vnd.openxmlformats-officedocument.presentationml.slide+xml"/>
  <Override PartName="/ppt/slides/slide162.xml" ContentType="application/vnd.openxmlformats-officedocument.presentationml.slide+xml"/>
  <Override PartName="/ppt/slides/slide163.xml" ContentType="application/vnd.openxmlformats-officedocument.presentationml.slide+xml"/>
  <Override PartName="/ppt/slides/slide164.xml" ContentType="application/vnd.openxmlformats-officedocument.presentationml.slide+xml"/>
  <Override PartName="/ppt/slides/slide165.xml" ContentType="application/vnd.openxmlformats-officedocument.presentationml.slide+xml"/>
  <Override PartName="/ppt/slides/slide166.xml" ContentType="application/vnd.openxmlformats-officedocument.presentationml.slide+xml"/>
  <Override PartName="/ppt/slides/slide167.xml" ContentType="application/vnd.openxmlformats-officedocument.presentationml.slide+xml"/>
  <Override PartName="/ppt/slides/slide168.xml" ContentType="application/vnd.openxmlformats-officedocument.presentationml.slide+xml"/>
  <Override PartName="/ppt/slides/slide169.xml" ContentType="application/vnd.openxmlformats-officedocument.presentationml.slide+xml"/>
  <Override PartName="/ppt/slides/slide170.xml" ContentType="application/vnd.openxmlformats-officedocument.presentationml.slide+xml"/>
  <Override PartName="/ppt/slides/slide171.xml" ContentType="application/vnd.openxmlformats-officedocument.presentationml.slide+xml"/>
  <Override PartName="/ppt/slides/slide172.xml" ContentType="application/vnd.openxmlformats-officedocument.presentationml.slide+xml"/>
  <Override PartName="/ppt/slides/slide173.xml" ContentType="application/vnd.openxmlformats-officedocument.presentationml.slide+xml"/>
  <Override PartName="/ppt/slides/slide174.xml" ContentType="application/vnd.openxmlformats-officedocument.presentationml.slide+xml"/>
  <Override PartName="/ppt/slides/slide175.xml" ContentType="application/vnd.openxmlformats-officedocument.presentationml.slide+xml"/>
  <Override PartName="/ppt/slides/slide176.xml" ContentType="application/vnd.openxmlformats-officedocument.presentationml.slide+xml"/>
  <Override PartName="/ppt/slides/slide177.xml" ContentType="application/vnd.openxmlformats-officedocument.presentationml.slide+xml"/>
  <Override PartName="/ppt/slides/slide178.xml" ContentType="application/vnd.openxmlformats-officedocument.presentationml.slide+xml"/>
  <Override PartName="/ppt/slides/slide179.xml" ContentType="application/vnd.openxmlformats-officedocument.presentationml.slide+xml"/>
  <Override PartName="/ppt/slides/slide180.xml" ContentType="application/vnd.openxmlformats-officedocument.presentationml.slide+xml"/>
  <Override PartName="/ppt/slides/slide181.xml" ContentType="application/vnd.openxmlformats-officedocument.presentationml.slide+xml"/>
  <Override PartName="/ppt/slides/slide182.xml" ContentType="application/vnd.openxmlformats-officedocument.presentationml.slide+xml"/>
  <Override PartName="/ppt/slides/slide183.xml" ContentType="application/vnd.openxmlformats-officedocument.presentationml.slide+xml"/>
  <Override PartName="/ppt/slides/slide184.xml" ContentType="application/vnd.openxmlformats-officedocument.presentationml.slide+xml"/>
  <Override PartName="/ppt/slides/slide185.xml" ContentType="application/vnd.openxmlformats-officedocument.presentationml.slide+xml"/>
  <Override PartName="/ppt/slides/slide186.xml" ContentType="application/vnd.openxmlformats-officedocument.presentationml.slide+xml"/>
  <Override PartName="/ppt/slides/slide187.xml" ContentType="application/vnd.openxmlformats-officedocument.presentationml.slide+xml"/>
  <Override PartName="/ppt/slides/slide188.xml" ContentType="application/vnd.openxmlformats-officedocument.presentationml.slide+xml"/>
  <Override PartName="/ppt/slides/slide189.xml" ContentType="application/vnd.openxmlformats-officedocument.presentationml.slide+xml"/>
  <Override PartName="/ppt/slides/slide190.xml" ContentType="application/vnd.openxmlformats-officedocument.presentationml.slide+xml"/>
  <Override PartName="/ppt/slides/slide191.xml" ContentType="application/vnd.openxmlformats-officedocument.presentationml.slide+xml"/>
  <Override PartName="/ppt/slides/slide192.xml" ContentType="application/vnd.openxmlformats-officedocument.presentationml.slide+xml"/>
  <Override PartName="/ppt/slides/slide193.xml" ContentType="application/vnd.openxmlformats-officedocument.presentationml.slide+xml"/>
  <Override PartName="/ppt/slides/slide194.xml" ContentType="application/vnd.openxmlformats-officedocument.presentationml.slide+xml"/>
  <Override PartName="/ppt/slides/slide195.xml" ContentType="application/vnd.openxmlformats-officedocument.presentationml.slide+xml"/>
  <Override PartName="/ppt/slides/slide196.xml" ContentType="application/vnd.openxmlformats-officedocument.presentationml.slide+xml"/>
  <Override PartName="/ppt/slides/slide197.xml" ContentType="application/vnd.openxmlformats-officedocument.presentationml.slide+xml"/>
  <Override PartName="/ppt/slides/slide198.xml" ContentType="application/vnd.openxmlformats-officedocument.presentationml.slide+xml"/>
  <Override PartName="/ppt/slides/slide199.xml" ContentType="application/vnd.openxmlformats-officedocument.presentationml.slide+xml"/>
  <Override PartName="/ppt/slides/slide200.xml" ContentType="application/vnd.openxmlformats-officedocument.presentationml.slide+xml"/>
  <Override PartName="/ppt/slides/slide201.xml" ContentType="application/vnd.openxmlformats-officedocument.presentationml.slide+xml"/>
  <Override PartName="/ppt/slides/slide202.xml" ContentType="application/vnd.openxmlformats-officedocument.presentationml.slide+xml"/>
  <Override PartName="/ppt/slides/slide203.xml" ContentType="application/vnd.openxmlformats-officedocument.presentationml.slide+xml"/>
  <Override PartName="/ppt/slides/slide204.xml" ContentType="application/vnd.openxmlformats-officedocument.presentationml.slide+xml"/>
  <Override PartName="/ppt/slides/slide205.xml" ContentType="application/vnd.openxmlformats-officedocument.presentationml.slide+xml"/>
  <Override PartName="/ppt/slides/slide206.xml" ContentType="application/vnd.openxmlformats-officedocument.presentationml.slide+xml"/>
  <Override PartName="/ppt/slides/slide20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09"/>
  </p:notesMasterIdLst>
  <p:sldIdLst>
    <p:sldId id="256" r:id="rId2"/>
    <p:sldId id="322" r:id="rId3"/>
    <p:sldId id="604" r:id="rId4"/>
    <p:sldId id="258" r:id="rId5"/>
    <p:sldId id="333" r:id="rId6"/>
    <p:sldId id="2056" r:id="rId7"/>
    <p:sldId id="2057" r:id="rId8"/>
    <p:sldId id="2058" r:id="rId9"/>
    <p:sldId id="2059" r:id="rId10"/>
    <p:sldId id="1760" r:id="rId11"/>
    <p:sldId id="2060" r:id="rId12"/>
    <p:sldId id="2061" r:id="rId13"/>
    <p:sldId id="2062" r:id="rId14"/>
    <p:sldId id="1761" r:id="rId15"/>
    <p:sldId id="2063" r:id="rId16"/>
    <p:sldId id="267" r:id="rId17"/>
    <p:sldId id="905" r:id="rId18"/>
    <p:sldId id="1172" r:id="rId19"/>
    <p:sldId id="906" r:id="rId20"/>
    <p:sldId id="1456" r:id="rId21"/>
    <p:sldId id="1459" r:id="rId22"/>
    <p:sldId id="1906" r:id="rId23"/>
    <p:sldId id="1462" r:id="rId24"/>
    <p:sldId id="1466" r:id="rId25"/>
    <p:sldId id="1504" r:id="rId26"/>
    <p:sldId id="1499" r:id="rId27"/>
    <p:sldId id="1907" r:id="rId28"/>
    <p:sldId id="1473" r:id="rId29"/>
    <p:sldId id="1501" r:id="rId30"/>
    <p:sldId id="1502" r:id="rId31"/>
    <p:sldId id="1908" r:id="rId32"/>
    <p:sldId id="303" r:id="rId33"/>
    <p:sldId id="1485" r:id="rId34"/>
    <p:sldId id="1506" r:id="rId35"/>
    <p:sldId id="1507" r:id="rId36"/>
    <p:sldId id="1508" r:id="rId37"/>
    <p:sldId id="304" r:id="rId38"/>
    <p:sldId id="318" r:id="rId39"/>
    <p:sldId id="316" r:id="rId40"/>
    <p:sldId id="2064" r:id="rId41"/>
    <p:sldId id="331" r:id="rId42"/>
    <p:sldId id="332" r:id="rId43"/>
    <p:sldId id="323" r:id="rId44"/>
    <p:sldId id="2080" r:id="rId45"/>
    <p:sldId id="2081" r:id="rId46"/>
    <p:sldId id="2082" r:id="rId47"/>
    <p:sldId id="2083" r:id="rId48"/>
    <p:sldId id="2084" r:id="rId49"/>
    <p:sldId id="2085" r:id="rId50"/>
    <p:sldId id="2086" r:id="rId51"/>
    <p:sldId id="2087" r:id="rId52"/>
    <p:sldId id="2088" r:id="rId53"/>
    <p:sldId id="2089" r:id="rId54"/>
    <p:sldId id="1938" r:id="rId55"/>
    <p:sldId id="1939" r:id="rId56"/>
    <p:sldId id="1940" r:id="rId57"/>
    <p:sldId id="2093" r:id="rId58"/>
    <p:sldId id="2094" r:id="rId59"/>
    <p:sldId id="2095" r:id="rId60"/>
    <p:sldId id="2096" r:id="rId61"/>
    <p:sldId id="2097" r:id="rId62"/>
    <p:sldId id="2098" r:id="rId63"/>
    <p:sldId id="2099" r:id="rId64"/>
    <p:sldId id="2100" r:id="rId65"/>
    <p:sldId id="2101" r:id="rId66"/>
    <p:sldId id="2102" r:id="rId67"/>
    <p:sldId id="2103" r:id="rId68"/>
    <p:sldId id="2104" r:id="rId69"/>
    <p:sldId id="2105" r:id="rId70"/>
    <p:sldId id="2106" r:id="rId71"/>
    <p:sldId id="2107" r:id="rId72"/>
    <p:sldId id="2108" r:id="rId73"/>
    <p:sldId id="2109" r:id="rId74"/>
    <p:sldId id="2110" r:id="rId75"/>
    <p:sldId id="2111" r:id="rId76"/>
    <p:sldId id="2112" r:id="rId77"/>
    <p:sldId id="2113" r:id="rId78"/>
    <p:sldId id="2114" r:id="rId79"/>
    <p:sldId id="2115" r:id="rId80"/>
    <p:sldId id="2116" r:id="rId81"/>
    <p:sldId id="2117" r:id="rId82"/>
    <p:sldId id="2118" r:id="rId83"/>
    <p:sldId id="2119" r:id="rId84"/>
    <p:sldId id="2065" r:id="rId85"/>
    <p:sldId id="2120" r:id="rId86"/>
    <p:sldId id="2121" r:id="rId87"/>
    <p:sldId id="2122" r:id="rId88"/>
    <p:sldId id="2123" r:id="rId89"/>
    <p:sldId id="2124" r:id="rId90"/>
    <p:sldId id="2125" r:id="rId91"/>
    <p:sldId id="2126" r:id="rId92"/>
    <p:sldId id="2127" r:id="rId93"/>
    <p:sldId id="2128" r:id="rId94"/>
    <p:sldId id="2129" r:id="rId95"/>
    <p:sldId id="1975" r:id="rId96"/>
    <p:sldId id="1976" r:id="rId97"/>
    <p:sldId id="2133" r:id="rId98"/>
    <p:sldId id="2134" r:id="rId99"/>
    <p:sldId id="2135" r:id="rId100"/>
    <p:sldId id="2136" r:id="rId101"/>
    <p:sldId id="2137" r:id="rId102"/>
    <p:sldId id="2138" r:id="rId103"/>
    <p:sldId id="2139" r:id="rId104"/>
    <p:sldId id="2140" r:id="rId105"/>
    <p:sldId id="2141" r:id="rId106"/>
    <p:sldId id="2142" r:id="rId107"/>
    <p:sldId id="2143" r:id="rId108"/>
    <p:sldId id="2144" r:id="rId109"/>
    <p:sldId id="2145" r:id="rId110"/>
    <p:sldId id="2146" r:id="rId111"/>
    <p:sldId id="2147" r:id="rId112"/>
    <p:sldId id="2148" r:id="rId113"/>
    <p:sldId id="2149" r:id="rId114"/>
    <p:sldId id="2150" r:id="rId115"/>
    <p:sldId id="2151" r:id="rId116"/>
    <p:sldId id="2152" r:id="rId117"/>
    <p:sldId id="2153" r:id="rId118"/>
    <p:sldId id="2154" r:id="rId119"/>
    <p:sldId id="2155" r:id="rId120"/>
    <p:sldId id="2156" r:id="rId121"/>
    <p:sldId id="2157" r:id="rId122"/>
    <p:sldId id="2158" r:id="rId123"/>
    <p:sldId id="2159" r:id="rId124"/>
    <p:sldId id="2066" r:id="rId125"/>
    <p:sldId id="2160" r:id="rId126"/>
    <p:sldId id="2161" r:id="rId127"/>
    <p:sldId id="2162" r:id="rId128"/>
    <p:sldId id="2163" r:id="rId129"/>
    <p:sldId id="2164" r:id="rId130"/>
    <p:sldId id="2165" r:id="rId131"/>
    <p:sldId id="2166" r:id="rId132"/>
    <p:sldId id="2167" r:id="rId133"/>
    <p:sldId id="2168" r:id="rId134"/>
    <p:sldId id="2169" r:id="rId135"/>
    <p:sldId id="2012" r:id="rId136"/>
    <p:sldId id="2013" r:id="rId137"/>
    <p:sldId id="2173" r:id="rId138"/>
    <p:sldId id="2174" r:id="rId139"/>
    <p:sldId id="2175" r:id="rId140"/>
    <p:sldId id="2176" r:id="rId141"/>
    <p:sldId id="2177" r:id="rId142"/>
    <p:sldId id="2178" r:id="rId143"/>
    <p:sldId id="2179" r:id="rId144"/>
    <p:sldId id="2180" r:id="rId145"/>
    <p:sldId id="2181" r:id="rId146"/>
    <p:sldId id="2182" r:id="rId147"/>
    <p:sldId id="2183" r:id="rId148"/>
    <p:sldId id="2184" r:id="rId149"/>
    <p:sldId id="2185" r:id="rId150"/>
    <p:sldId id="2186" r:id="rId151"/>
    <p:sldId id="2187" r:id="rId152"/>
    <p:sldId id="2188" r:id="rId153"/>
    <p:sldId id="2189" r:id="rId154"/>
    <p:sldId id="2190" r:id="rId155"/>
    <p:sldId id="2191" r:id="rId156"/>
    <p:sldId id="2192" r:id="rId157"/>
    <p:sldId id="2193" r:id="rId158"/>
    <p:sldId id="2194" r:id="rId159"/>
    <p:sldId id="2195" r:id="rId160"/>
    <p:sldId id="2196" r:id="rId161"/>
    <p:sldId id="2197" r:id="rId162"/>
    <p:sldId id="2198" r:id="rId163"/>
    <p:sldId id="2199" r:id="rId164"/>
    <p:sldId id="328" r:id="rId165"/>
    <p:sldId id="931" r:id="rId166"/>
    <p:sldId id="595" r:id="rId167"/>
    <p:sldId id="2078" r:id="rId168"/>
    <p:sldId id="2079" r:id="rId169"/>
    <p:sldId id="596" r:id="rId170"/>
    <p:sldId id="2067" r:id="rId171"/>
    <p:sldId id="2068" r:id="rId172"/>
    <p:sldId id="2069" r:id="rId173"/>
    <p:sldId id="2070" r:id="rId174"/>
    <p:sldId id="2071" r:id="rId175"/>
    <p:sldId id="2072" r:id="rId176"/>
    <p:sldId id="2073" r:id="rId177"/>
    <p:sldId id="2074" r:id="rId178"/>
    <p:sldId id="2075" r:id="rId179"/>
    <p:sldId id="2076" r:id="rId180"/>
    <p:sldId id="594" r:id="rId181"/>
    <p:sldId id="558" r:id="rId182"/>
    <p:sldId id="557" r:id="rId183"/>
    <p:sldId id="559" r:id="rId184"/>
    <p:sldId id="566" r:id="rId185"/>
    <p:sldId id="567" r:id="rId186"/>
    <p:sldId id="568" r:id="rId187"/>
    <p:sldId id="573" r:id="rId188"/>
    <p:sldId id="574" r:id="rId189"/>
    <p:sldId id="575" r:id="rId190"/>
    <p:sldId id="580" r:id="rId191"/>
    <p:sldId id="1925" r:id="rId192"/>
    <p:sldId id="1929" r:id="rId193"/>
    <p:sldId id="1928" r:id="rId194"/>
    <p:sldId id="1927" r:id="rId195"/>
    <p:sldId id="1926" r:id="rId196"/>
    <p:sldId id="1930" r:id="rId197"/>
    <p:sldId id="560" r:id="rId198"/>
    <p:sldId id="593" r:id="rId199"/>
    <p:sldId id="561" r:id="rId200"/>
    <p:sldId id="550" r:id="rId201"/>
    <p:sldId id="597" r:id="rId202"/>
    <p:sldId id="583" r:id="rId203"/>
    <p:sldId id="1194" r:id="rId204"/>
    <p:sldId id="1631" r:id="rId205"/>
    <p:sldId id="590" r:id="rId206"/>
    <p:sldId id="591" r:id="rId207"/>
    <p:sldId id="598" r:id="rId208"/>
  </p:sldIdLst>
  <p:sldSz cx="12192000" cy="6858000"/>
  <p:notesSz cx="6742113" cy="98758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6C5E645-2A4B-497A-94BD-C6D2CD1B1C05}" v="464" dt="2023-03-13T11:05:10.48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250" autoAdjust="0"/>
    <p:restoredTop sz="81447" autoAdjust="0"/>
  </p:normalViewPr>
  <p:slideViewPr>
    <p:cSldViewPr snapToGrid="0">
      <p:cViewPr varScale="1">
        <p:scale>
          <a:sx n="59" d="100"/>
          <a:sy n="59" d="100"/>
        </p:scale>
        <p:origin x="1128"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63" Type="http://schemas.openxmlformats.org/officeDocument/2006/relationships/slide" Target="slides/slide62.xml"/><Relationship Id="rId84" Type="http://schemas.openxmlformats.org/officeDocument/2006/relationships/slide" Target="slides/slide83.xml"/><Relationship Id="rId138" Type="http://schemas.openxmlformats.org/officeDocument/2006/relationships/slide" Target="slides/slide137.xml"/><Relationship Id="rId159" Type="http://schemas.openxmlformats.org/officeDocument/2006/relationships/slide" Target="slides/slide158.xml"/><Relationship Id="rId170" Type="http://schemas.openxmlformats.org/officeDocument/2006/relationships/slide" Target="slides/slide169.xml"/><Relationship Id="rId191" Type="http://schemas.openxmlformats.org/officeDocument/2006/relationships/slide" Target="slides/slide190.xml"/><Relationship Id="rId205" Type="http://schemas.openxmlformats.org/officeDocument/2006/relationships/slide" Target="slides/slide204.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53" Type="http://schemas.openxmlformats.org/officeDocument/2006/relationships/slide" Target="slides/slide52.xml"/><Relationship Id="rId74" Type="http://schemas.openxmlformats.org/officeDocument/2006/relationships/slide" Target="slides/slide73.xml"/><Relationship Id="rId128" Type="http://schemas.openxmlformats.org/officeDocument/2006/relationships/slide" Target="slides/slide127.xml"/><Relationship Id="rId149" Type="http://schemas.openxmlformats.org/officeDocument/2006/relationships/slide" Target="slides/slide148.xml"/><Relationship Id="rId5" Type="http://schemas.openxmlformats.org/officeDocument/2006/relationships/slide" Target="slides/slide4.xml"/><Relationship Id="rId95" Type="http://schemas.openxmlformats.org/officeDocument/2006/relationships/slide" Target="slides/slide94.xml"/><Relationship Id="rId160" Type="http://schemas.openxmlformats.org/officeDocument/2006/relationships/slide" Target="slides/slide159.xml"/><Relationship Id="rId181" Type="http://schemas.openxmlformats.org/officeDocument/2006/relationships/slide" Target="slides/slide180.xml"/><Relationship Id="rId22" Type="http://schemas.openxmlformats.org/officeDocument/2006/relationships/slide" Target="slides/slide21.xml"/><Relationship Id="rId43" Type="http://schemas.openxmlformats.org/officeDocument/2006/relationships/slide" Target="slides/slide42.xml"/><Relationship Id="rId64" Type="http://schemas.openxmlformats.org/officeDocument/2006/relationships/slide" Target="slides/slide63.xml"/><Relationship Id="rId118" Type="http://schemas.openxmlformats.org/officeDocument/2006/relationships/slide" Target="slides/slide117.xml"/><Relationship Id="rId139" Type="http://schemas.openxmlformats.org/officeDocument/2006/relationships/slide" Target="slides/slide138.xml"/><Relationship Id="rId85" Type="http://schemas.openxmlformats.org/officeDocument/2006/relationships/slide" Target="slides/slide84.xml"/><Relationship Id="rId150" Type="http://schemas.openxmlformats.org/officeDocument/2006/relationships/slide" Target="slides/slide149.xml"/><Relationship Id="rId171" Type="http://schemas.openxmlformats.org/officeDocument/2006/relationships/slide" Target="slides/slide170.xml"/><Relationship Id="rId192" Type="http://schemas.openxmlformats.org/officeDocument/2006/relationships/slide" Target="slides/slide191.xml"/><Relationship Id="rId206" Type="http://schemas.openxmlformats.org/officeDocument/2006/relationships/slide" Target="slides/slide205.xml"/><Relationship Id="rId12" Type="http://schemas.openxmlformats.org/officeDocument/2006/relationships/slide" Target="slides/slide11.xml"/><Relationship Id="rId33" Type="http://schemas.openxmlformats.org/officeDocument/2006/relationships/slide" Target="slides/slide32.xml"/><Relationship Id="rId108" Type="http://schemas.openxmlformats.org/officeDocument/2006/relationships/slide" Target="slides/slide107.xml"/><Relationship Id="rId129" Type="http://schemas.openxmlformats.org/officeDocument/2006/relationships/slide" Target="slides/slide128.xml"/><Relationship Id="rId54" Type="http://schemas.openxmlformats.org/officeDocument/2006/relationships/slide" Target="slides/slide53.xml"/><Relationship Id="rId75" Type="http://schemas.openxmlformats.org/officeDocument/2006/relationships/slide" Target="slides/slide74.xml"/><Relationship Id="rId96" Type="http://schemas.openxmlformats.org/officeDocument/2006/relationships/slide" Target="slides/slide95.xml"/><Relationship Id="rId140" Type="http://schemas.openxmlformats.org/officeDocument/2006/relationships/slide" Target="slides/slide139.xml"/><Relationship Id="rId161" Type="http://schemas.openxmlformats.org/officeDocument/2006/relationships/slide" Target="slides/slide160.xml"/><Relationship Id="rId182" Type="http://schemas.openxmlformats.org/officeDocument/2006/relationships/slide" Target="slides/slide181.xml"/><Relationship Id="rId6" Type="http://schemas.openxmlformats.org/officeDocument/2006/relationships/slide" Target="slides/slide5.xml"/><Relationship Id="rId23" Type="http://schemas.openxmlformats.org/officeDocument/2006/relationships/slide" Target="slides/slide22.xml"/><Relationship Id="rId119" Type="http://schemas.openxmlformats.org/officeDocument/2006/relationships/slide" Target="slides/slide118.xml"/><Relationship Id="rId44" Type="http://schemas.openxmlformats.org/officeDocument/2006/relationships/slide" Target="slides/slide43.xml"/><Relationship Id="rId65" Type="http://schemas.openxmlformats.org/officeDocument/2006/relationships/slide" Target="slides/slide64.xml"/><Relationship Id="rId86" Type="http://schemas.openxmlformats.org/officeDocument/2006/relationships/slide" Target="slides/slide85.xml"/><Relationship Id="rId130" Type="http://schemas.openxmlformats.org/officeDocument/2006/relationships/slide" Target="slides/slide129.xml"/><Relationship Id="rId151" Type="http://schemas.openxmlformats.org/officeDocument/2006/relationships/slide" Target="slides/slide150.xml"/><Relationship Id="rId172" Type="http://schemas.openxmlformats.org/officeDocument/2006/relationships/slide" Target="slides/slide171.xml"/><Relationship Id="rId193" Type="http://schemas.openxmlformats.org/officeDocument/2006/relationships/slide" Target="slides/slide192.xml"/><Relationship Id="rId207" Type="http://schemas.openxmlformats.org/officeDocument/2006/relationships/slide" Target="slides/slide206.xml"/><Relationship Id="rId13" Type="http://schemas.openxmlformats.org/officeDocument/2006/relationships/slide" Target="slides/slide12.xml"/><Relationship Id="rId109" Type="http://schemas.openxmlformats.org/officeDocument/2006/relationships/slide" Target="slides/slide108.xml"/><Relationship Id="rId34" Type="http://schemas.openxmlformats.org/officeDocument/2006/relationships/slide" Target="slides/slide33.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20" Type="http://schemas.openxmlformats.org/officeDocument/2006/relationships/slide" Target="slides/slide119.xml"/><Relationship Id="rId141" Type="http://schemas.openxmlformats.org/officeDocument/2006/relationships/slide" Target="slides/slide140.xml"/><Relationship Id="rId7" Type="http://schemas.openxmlformats.org/officeDocument/2006/relationships/slide" Target="slides/slide6.xml"/><Relationship Id="rId162" Type="http://schemas.openxmlformats.org/officeDocument/2006/relationships/slide" Target="slides/slide161.xml"/><Relationship Id="rId183" Type="http://schemas.openxmlformats.org/officeDocument/2006/relationships/slide" Target="slides/slide182.xml"/><Relationship Id="rId24" Type="http://schemas.openxmlformats.org/officeDocument/2006/relationships/slide" Target="slides/slide23.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31" Type="http://schemas.openxmlformats.org/officeDocument/2006/relationships/slide" Target="slides/slide130.xml"/><Relationship Id="rId152" Type="http://schemas.openxmlformats.org/officeDocument/2006/relationships/slide" Target="slides/slide151.xml"/><Relationship Id="rId173" Type="http://schemas.openxmlformats.org/officeDocument/2006/relationships/slide" Target="slides/slide172.xml"/><Relationship Id="rId194" Type="http://schemas.openxmlformats.org/officeDocument/2006/relationships/slide" Target="slides/slide193.xml"/><Relationship Id="rId208" Type="http://schemas.openxmlformats.org/officeDocument/2006/relationships/slide" Target="slides/slide207.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slide" Target="slides/slide146.xml"/><Relationship Id="rId168" Type="http://schemas.openxmlformats.org/officeDocument/2006/relationships/slide" Target="slides/slide167.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 Id="rId163" Type="http://schemas.openxmlformats.org/officeDocument/2006/relationships/slide" Target="slides/slide162.xml"/><Relationship Id="rId184" Type="http://schemas.openxmlformats.org/officeDocument/2006/relationships/slide" Target="slides/slide183.xml"/><Relationship Id="rId189" Type="http://schemas.openxmlformats.org/officeDocument/2006/relationships/slide" Target="slides/slide188.xml"/><Relationship Id="rId3" Type="http://schemas.openxmlformats.org/officeDocument/2006/relationships/slide" Target="slides/slide2.xml"/><Relationship Id="rId214" Type="http://schemas.microsoft.com/office/2016/11/relationships/changesInfo" Target="changesInfos/changesInfo1.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137" Type="http://schemas.openxmlformats.org/officeDocument/2006/relationships/slide" Target="slides/slide136.xml"/><Relationship Id="rId158" Type="http://schemas.openxmlformats.org/officeDocument/2006/relationships/slide" Target="slides/slide157.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32" Type="http://schemas.openxmlformats.org/officeDocument/2006/relationships/slide" Target="slides/slide131.xml"/><Relationship Id="rId153" Type="http://schemas.openxmlformats.org/officeDocument/2006/relationships/slide" Target="slides/slide152.xml"/><Relationship Id="rId174" Type="http://schemas.openxmlformats.org/officeDocument/2006/relationships/slide" Target="slides/slide173.xml"/><Relationship Id="rId179" Type="http://schemas.openxmlformats.org/officeDocument/2006/relationships/slide" Target="slides/slide178.xml"/><Relationship Id="rId195" Type="http://schemas.openxmlformats.org/officeDocument/2006/relationships/slide" Target="slides/slide194.xml"/><Relationship Id="rId209" Type="http://schemas.openxmlformats.org/officeDocument/2006/relationships/notesMaster" Target="notesMasters/notesMaster1.xml"/><Relationship Id="rId190" Type="http://schemas.openxmlformats.org/officeDocument/2006/relationships/slide" Target="slides/slide189.xml"/><Relationship Id="rId204" Type="http://schemas.openxmlformats.org/officeDocument/2006/relationships/slide" Target="slides/slide203.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106" Type="http://schemas.openxmlformats.org/officeDocument/2006/relationships/slide" Target="slides/slide105.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78" Type="http://schemas.openxmlformats.org/officeDocument/2006/relationships/slide" Target="slides/slide77.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43" Type="http://schemas.openxmlformats.org/officeDocument/2006/relationships/slide" Target="slides/slide142.xml"/><Relationship Id="rId148" Type="http://schemas.openxmlformats.org/officeDocument/2006/relationships/slide" Target="slides/slide147.xml"/><Relationship Id="rId164" Type="http://schemas.openxmlformats.org/officeDocument/2006/relationships/slide" Target="slides/slide163.xml"/><Relationship Id="rId169" Type="http://schemas.openxmlformats.org/officeDocument/2006/relationships/slide" Target="slides/slide168.xml"/><Relationship Id="rId185" Type="http://schemas.openxmlformats.org/officeDocument/2006/relationships/slide" Target="slides/slide184.xml"/><Relationship Id="rId4" Type="http://schemas.openxmlformats.org/officeDocument/2006/relationships/slide" Target="slides/slide3.xml"/><Relationship Id="rId9" Type="http://schemas.openxmlformats.org/officeDocument/2006/relationships/slide" Target="slides/slide8.xml"/><Relationship Id="rId180" Type="http://schemas.openxmlformats.org/officeDocument/2006/relationships/slide" Target="slides/slide179.xml"/><Relationship Id="rId210" Type="http://schemas.openxmlformats.org/officeDocument/2006/relationships/presProps" Target="presProps.xml"/><Relationship Id="rId215" Type="http://schemas.microsoft.com/office/2015/10/relationships/revisionInfo" Target="revisionInfo.xml"/><Relationship Id="rId26" Type="http://schemas.openxmlformats.org/officeDocument/2006/relationships/slide" Target="slides/slide25.xml"/><Relationship Id="rId47" Type="http://schemas.openxmlformats.org/officeDocument/2006/relationships/slide" Target="slides/slide46.xml"/><Relationship Id="rId68" Type="http://schemas.openxmlformats.org/officeDocument/2006/relationships/slide" Target="slides/slide67.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54" Type="http://schemas.openxmlformats.org/officeDocument/2006/relationships/slide" Target="slides/slide153.xml"/><Relationship Id="rId175" Type="http://schemas.openxmlformats.org/officeDocument/2006/relationships/slide" Target="slides/slide174.xml"/><Relationship Id="rId196" Type="http://schemas.openxmlformats.org/officeDocument/2006/relationships/slide" Target="slides/slide195.xml"/><Relationship Id="rId200" Type="http://schemas.openxmlformats.org/officeDocument/2006/relationships/slide" Target="slides/slide199.xml"/><Relationship Id="rId16" Type="http://schemas.openxmlformats.org/officeDocument/2006/relationships/slide" Target="slides/slide15.xml"/><Relationship Id="rId37" Type="http://schemas.openxmlformats.org/officeDocument/2006/relationships/slide" Target="slides/slide36.xml"/><Relationship Id="rId58" Type="http://schemas.openxmlformats.org/officeDocument/2006/relationships/slide" Target="slides/slide57.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44" Type="http://schemas.openxmlformats.org/officeDocument/2006/relationships/slide" Target="slides/slide143.xml"/><Relationship Id="rId90" Type="http://schemas.openxmlformats.org/officeDocument/2006/relationships/slide" Target="slides/slide89.xml"/><Relationship Id="rId165" Type="http://schemas.openxmlformats.org/officeDocument/2006/relationships/slide" Target="slides/slide164.xml"/><Relationship Id="rId186" Type="http://schemas.openxmlformats.org/officeDocument/2006/relationships/slide" Target="slides/slide185.xml"/><Relationship Id="rId211" Type="http://schemas.openxmlformats.org/officeDocument/2006/relationships/viewProps" Target="viewProps.xml"/><Relationship Id="rId27" Type="http://schemas.openxmlformats.org/officeDocument/2006/relationships/slide" Target="slides/slide26.xml"/><Relationship Id="rId48" Type="http://schemas.openxmlformats.org/officeDocument/2006/relationships/slide" Target="slides/slide47.xml"/><Relationship Id="rId69" Type="http://schemas.openxmlformats.org/officeDocument/2006/relationships/slide" Target="slides/slide68.xml"/><Relationship Id="rId113" Type="http://schemas.openxmlformats.org/officeDocument/2006/relationships/slide" Target="slides/slide112.xml"/><Relationship Id="rId134" Type="http://schemas.openxmlformats.org/officeDocument/2006/relationships/slide" Target="slides/slide133.xml"/><Relationship Id="rId80" Type="http://schemas.openxmlformats.org/officeDocument/2006/relationships/slide" Target="slides/slide79.xml"/><Relationship Id="rId155" Type="http://schemas.openxmlformats.org/officeDocument/2006/relationships/slide" Target="slides/slide154.xml"/><Relationship Id="rId176" Type="http://schemas.openxmlformats.org/officeDocument/2006/relationships/slide" Target="slides/slide175.xml"/><Relationship Id="rId197" Type="http://schemas.openxmlformats.org/officeDocument/2006/relationships/slide" Target="slides/slide196.xml"/><Relationship Id="rId201" Type="http://schemas.openxmlformats.org/officeDocument/2006/relationships/slide" Target="slides/slide200.xml"/><Relationship Id="rId17" Type="http://schemas.openxmlformats.org/officeDocument/2006/relationships/slide" Target="slides/slide16.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24" Type="http://schemas.openxmlformats.org/officeDocument/2006/relationships/slide" Target="slides/slide123.xml"/><Relationship Id="rId70" Type="http://schemas.openxmlformats.org/officeDocument/2006/relationships/slide" Target="slides/slide69.xml"/><Relationship Id="rId91" Type="http://schemas.openxmlformats.org/officeDocument/2006/relationships/slide" Target="slides/slide90.xml"/><Relationship Id="rId145" Type="http://schemas.openxmlformats.org/officeDocument/2006/relationships/slide" Target="slides/slide144.xml"/><Relationship Id="rId166" Type="http://schemas.openxmlformats.org/officeDocument/2006/relationships/slide" Target="slides/slide165.xml"/><Relationship Id="rId187" Type="http://schemas.openxmlformats.org/officeDocument/2006/relationships/slide" Target="slides/slide186.xml"/><Relationship Id="rId1" Type="http://schemas.openxmlformats.org/officeDocument/2006/relationships/slideMaster" Target="slideMasters/slideMaster1.xml"/><Relationship Id="rId212" Type="http://schemas.openxmlformats.org/officeDocument/2006/relationships/theme" Target="theme/theme1.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60" Type="http://schemas.openxmlformats.org/officeDocument/2006/relationships/slide" Target="slides/slide59.xml"/><Relationship Id="rId81" Type="http://schemas.openxmlformats.org/officeDocument/2006/relationships/slide" Target="slides/slide80.xml"/><Relationship Id="rId135" Type="http://schemas.openxmlformats.org/officeDocument/2006/relationships/slide" Target="slides/slide134.xml"/><Relationship Id="rId156" Type="http://schemas.openxmlformats.org/officeDocument/2006/relationships/slide" Target="slides/slide155.xml"/><Relationship Id="rId177" Type="http://schemas.openxmlformats.org/officeDocument/2006/relationships/slide" Target="slides/slide176.xml"/><Relationship Id="rId198" Type="http://schemas.openxmlformats.org/officeDocument/2006/relationships/slide" Target="slides/slide197.xml"/><Relationship Id="rId202" Type="http://schemas.openxmlformats.org/officeDocument/2006/relationships/slide" Target="slides/slide201.xml"/><Relationship Id="rId18" Type="http://schemas.openxmlformats.org/officeDocument/2006/relationships/slide" Target="slides/slide17.xml"/><Relationship Id="rId39" Type="http://schemas.openxmlformats.org/officeDocument/2006/relationships/slide" Target="slides/slide38.xml"/><Relationship Id="rId50" Type="http://schemas.openxmlformats.org/officeDocument/2006/relationships/slide" Target="slides/slide49.xml"/><Relationship Id="rId104" Type="http://schemas.openxmlformats.org/officeDocument/2006/relationships/slide" Target="slides/slide103.xml"/><Relationship Id="rId125" Type="http://schemas.openxmlformats.org/officeDocument/2006/relationships/slide" Target="slides/slide124.xml"/><Relationship Id="rId146" Type="http://schemas.openxmlformats.org/officeDocument/2006/relationships/slide" Target="slides/slide145.xml"/><Relationship Id="rId167" Type="http://schemas.openxmlformats.org/officeDocument/2006/relationships/slide" Target="slides/slide166.xml"/><Relationship Id="rId188" Type="http://schemas.openxmlformats.org/officeDocument/2006/relationships/slide" Target="slides/slide187.xml"/><Relationship Id="rId71" Type="http://schemas.openxmlformats.org/officeDocument/2006/relationships/slide" Target="slides/slide70.xml"/><Relationship Id="rId92" Type="http://schemas.openxmlformats.org/officeDocument/2006/relationships/slide" Target="slides/slide91.xml"/><Relationship Id="rId213" Type="http://schemas.openxmlformats.org/officeDocument/2006/relationships/tableStyles" Target="tableStyles.xml"/><Relationship Id="rId2" Type="http://schemas.openxmlformats.org/officeDocument/2006/relationships/slide" Target="slides/slide1.xml"/><Relationship Id="rId29" Type="http://schemas.openxmlformats.org/officeDocument/2006/relationships/slide" Target="slides/slide28.xml"/><Relationship Id="rId40" Type="http://schemas.openxmlformats.org/officeDocument/2006/relationships/slide" Target="slides/slide39.xml"/><Relationship Id="rId115" Type="http://schemas.openxmlformats.org/officeDocument/2006/relationships/slide" Target="slides/slide114.xml"/><Relationship Id="rId136" Type="http://schemas.openxmlformats.org/officeDocument/2006/relationships/slide" Target="slides/slide135.xml"/><Relationship Id="rId157" Type="http://schemas.openxmlformats.org/officeDocument/2006/relationships/slide" Target="slides/slide156.xml"/><Relationship Id="rId178" Type="http://schemas.openxmlformats.org/officeDocument/2006/relationships/slide" Target="slides/slide177.xml"/><Relationship Id="rId61" Type="http://schemas.openxmlformats.org/officeDocument/2006/relationships/slide" Target="slides/slide60.xml"/><Relationship Id="rId82" Type="http://schemas.openxmlformats.org/officeDocument/2006/relationships/slide" Target="slides/slide81.xml"/><Relationship Id="rId199" Type="http://schemas.openxmlformats.org/officeDocument/2006/relationships/slide" Target="slides/slide198.xml"/><Relationship Id="rId203" Type="http://schemas.openxmlformats.org/officeDocument/2006/relationships/slide" Target="slides/slide202.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Kelly Stokes" userId="3e5c5154-569e-4d81-aa91-4f91841cdfa9" providerId="ADAL" clId="{26C5E645-2A4B-497A-94BD-C6D2CD1B1C05}"/>
    <pc:docChg chg="undo custSel addSld delSld modSld sldOrd">
      <pc:chgData name="Kelly Stokes" userId="3e5c5154-569e-4d81-aa91-4f91841cdfa9" providerId="ADAL" clId="{26C5E645-2A4B-497A-94BD-C6D2CD1B1C05}" dt="2023-03-13T11:05:15.490" v="721"/>
      <pc:docMkLst>
        <pc:docMk/>
      </pc:docMkLst>
      <pc:sldChg chg="modSp mod">
        <pc:chgData name="Kelly Stokes" userId="3e5c5154-569e-4d81-aa91-4f91841cdfa9" providerId="ADAL" clId="{26C5E645-2A4B-497A-94BD-C6D2CD1B1C05}" dt="2023-03-13T10:25:20.860" v="1" actId="20577"/>
        <pc:sldMkLst>
          <pc:docMk/>
          <pc:sldMk cId="3945579917" sldId="256"/>
        </pc:sldMkLst>
        <pc:spChg chg="mod">
          <ac:chgData name="Kelly Stokes" userId="3e5c5154-569e-4d81-aa91-4f91841cdfa9" providerId="ADAL" clId="{26C5E645-2A4B-497A-94BD-C6D2CD1B1C05}" dt="2023-03-13T10:25:20.860" v="1" actId="20577"/>
          <ac:spMkLst>
            <pc:docMk/>
            <pc:sldMk cId="3945579917" sldId="256"/>
            <ac:spMk id="3" creationId="{9B667196-C5B4-45FC-B5E8-3B190D7A595C}"/>
          </ac:spMkLst>
        </pc:spChg>
      </pc:sldChg>
      <pc:sldChg chg="modSp mod">
        <pc:chgData name="Kelly Stokes" userId="3e5c5154-569e-4d81-aa91-4f91841cdfa9" providerId="ADAL" clId="{26C5E645-2A4B-497A-94BD-C6D2CD1B1C05}" dt="2023-03-13T10:37:51.511" v="182" actId="115"/>
        <pc:sldMkLst>
          <pc:docMk/>
          <pc:sldMk cId="2433500145" sldId="316"/>
        </pc:sldMkLst>
        <pc:spChg chg="mod">
          <ac:chgData name="Kelly Stokes" userId="3e5c5154-569e-4d81-aa91-4f91841cdfa9" providerId="ADAL" clId="{26C5E645-2A4B-497A-94BD-C6D2CD1B1C05}" dt="2023-03-13T10:37:51.511" v="182" actId="115"/>
          <ac:spMkLst>
            <pc:docMk/>
            <pc:sldMk cId="2433500145" sldId="316"/>
            <ac:spMk id="2" creationId="{52DA34BA-82FC-47C5-BCE1-BB65E08B92A1}"/>
          </ac:spMkLst>
        </pc:spChg>
      </pc:sldChg>
      <pc:sldChg chg="modSp mod">
        <pc:chgData name="Kelly Stokes" userId="3e5c5154-569e-4d81-aa91-4f91841cdfa9" providerId="ADAL" clId="{26C5E645-2A4B-497A-94BD-C6D2CD1B1C05}" dt="2023-03-13T10:25:26.094" v="3" actId="20577"/>
        <pc:sldMkLst>
          <pc:docMk/>
          <pc:sldMk cId="864376776" sldId="322"/>
        </pc:sldMkLst>
        <pc:spChg chg="mod">
          <ac:chgData name="Kelly Stokes" userId="3e5c5154-569e-4d81-aa91-4f91841cdfa9" providerId="ADAL" clId="{26C5E645-2A4B-497A-94BD-C6D2CD1B1C05}" dt="2023-03-13T10:25:26.094" v="3" actId="20577"/>
          <ac:spMkLst>
            <pc:docMk/>
            <pc:sldMk cId="864376776" sldId="322"/>
            <ac:spMk id="2" creationId="{02FB8773-AD3E-2543-510F-CEE32E75C793}"/>
          </ac:spMkLst>
        </pc:spChg>
      </pc:sldChg>
      <pc:sldChg chg="modSp mod">
        <pc:chgData name="Kelly Stokes" userId="3e5c5154-569e-4d81-aa91-4f91841cdfa9" providerId="ADAL" clId="{26C5E645-2A4B-497A-94BD-C6D2CD1B1C05}" dt="2023-03-13T10:38:55.516" v="192" actId="20577"/>
        <pc:sldMkLst>
          <pc:docMk/>
          <pc:sldMk cId="3634764576" sldId="323"/>
        </pc:sldMkLst>
        <pc:spChg chg="mod">
          <ac:chgData name="Kelly Stokes" userId="3e5c5154-569e-4d81-aa91-4f91841cdfa9" providerId="ADAL" clId="{26C5E645-2A4B-497A-94BD-C6D2CD1B1C05}" dt="2023-03-13T10:38:55.516" v="192" actId="20577"/>
          <ac:spMkLst>
            <pc:docMk/>
            <pc:sldMk cId="3634764576" sldId="323"/>
            <ac:spMk id="2" creationId="{02FB8773-AD3E-2543-510F-CEE32E75C793}"/>
          </ac:spMkLst>
        </pc:spChg>
      </pc:sldChg>
      <pc:sldChg chg="modSp mod">
        <pc:chgData name="Kelly Stokes" userId="3e5c5154-569e-4d81-aa91-4f91841cdfa9" providerId="ADAL" clId="{26C5E645-2A4B-497A-94BD-C6D2CD1B1C05}" dt="2023-03-13T10:39:25.266" v="209" actId="20577"/>
        <pc:sldMkLst>
          <pc:docMk/>
          <pc:sldMk cId="4214164962" sldId="328"/>
        </pc:sldMkLst>
        <pc:spChg chg="mod">
          <ac:chgData name="Kelly Stokes" userId="3e5c5154-569e-4d81-aa91-4f91841cdfa9" providerId="ADAL" clId="{26C5E645-2A4B-497A-94BD-C6D2CD1B1C05}" dt="2023-03-13T10:39:25.266" v="209" actId="20577"/>
          <ac:spMkLst>
            <pc:docMk/>
            <pc:sldMk cId="4214164962" sldId="328"/>
            <ac:spMk id="2" creationId="{02FB8773-AD3E-2543-510F-CEE32E75C793}"/>
          </ac:spMkLst>
        </pc:spChg>
      </pc:sldChg>
      <pc:sldChg chg="modNotesTx">
        <pc:chgData name="Kelly Stokes" userId="3e5c5154-569e-4d81-aa91-4f91841cdfa9" providerId="ADAL" clId="{26C5E645-2A4B-497A-94BD-C6D2CD1B1C05}" dt="2023-03-13T10:38:48.379" v="189"/>
        <pc:sldMkLst>
          <pc:docMk/>
          <pc:sldMk cId="2534233594" sldId="331"/>
        </pc:sldMkLst>
      </pc:sldChg>
      <pc:sldChg chg="modSp mod">
        <pc:chgData name="Kelly Stokes" userId="3e5c5154-569e-4d81-aa91-4f91841cdfa9" providerId="ADAL" clId="{26C5E645-2A4B-497A-94BD-C6D2CD1B1C05}" dt="2023-03-13T10:38:51.496" v="190"/>
        <pc:sldMkLst>
          <pc:docMk/>
          <pc:sldMk cId="958288502" sldId="332"/>
        </pc:sldMkLst>
        <pc:spChg chg="mod">
          <ac:chgData name="Kelly Stokes" userId="3e5c5154-569e-4d81-aa91-4f91841cdfa9" providerId="ADAL" clId="{26C5E645-2A4B-497A-94BD-C6D2CD1B1C05}" dt="2023-03-13T10:38:51.496" v="190"/>
          <ac:spMkLst>
            <pc:docMk/>
            <pc:sldMk cId="958288502" sldId="332"/>
            <ac:spMk id="2" creationId="{77E26784-A357-92CE-B6B1-8F248D3D6650}"/>
          </ac:spMkLst>
        </pc:spChg>
      </pc:sldChg>
      <pc:sldChg chg="modNotesTx">
        <pc:chgData name="Kelly Stokes" userId="3e5c5154-569e-4d81-aa91-4f91841cdfa9" providerId="ADAL" clId="{26C5E645-2A4B-497A-94BD-C6D2CD1B1C05}" dt="2023-03-13T10:43:28.392" v="326"/>
        <pc:sldMkLst>
          <pc:docMk/>
          <pc:sldMk cId="3625788919" sldId="550"/>
        </pc:sldMkLst>
      </pc:sldChg>
      <pc:sldChg chg="modSp mod">
        <pc:chgData name="Kelly Stokes" userId="3e5c5154-569e-4d81-aa91-4f91841cdfa9" providerId="ADAL" clId="{26C5E645-2A4B-497A-94BD-C6D2CD1B1C05}" dt="2023-03-13T10:40:47.396" v="226" actId="20577"/>
        <pc:sldMkLst>
          <pc:docMk/>
          <pc:sldMk cId="2648704156" sldId="557"/>
        </pc:sldMkLst>
        <pc:spChg chg="mod">
          <ac:chgData name="Kelly Stokes" userId="3e5c5154-569e-4d81-aa91-4f91841cdfa9" providerId="ADAL" clId="{26C5E645-2A4B-497A-94BD-C6D2CD1B1C05}" dt="2023-03-13T10:40:47.396" v="226" actId="20577"/>
          <ac:spMkLst>
            <pc:docMk/>
            <pc:sldMk cId="2648704156" sldId="557"/>
            <ac:spMk id="2" creationId="{52DA34BA-82FC-47C5-BCE1-BB65E08B92A1}"/>
          </ac:spMkLst>
        </pc:spChg>
      </pc:sldChg>
      <pc:sldChg chg="modSp mod">
        <pc:chgData name="Kelly Stokes" userId="3e5c5154-569e-4d81-aa91-4f91841cdfa9" providerId="ADAL" clId="{26C5E645-2A4B-497A-94BD-C6D2CD1B1C05}" dt="2023-03-13T10:40:42.878" v="220" actId="20577"/>
        <pc:sldMkLst>
          <pc:docMk/>
          <pc:sldMk cId="1413045715" sldId="558"/>
        </pc:sldMkLst>
        <pc:spChg chg="mod">
          <ac:chgData name="Kelly Stokes" userId="3e5c5154-569e-4d81-aa91-4f91841cdfa9" providerId="ADAL" clId="{26C5E645-2A4B-497A-94BD-C6D2CD1B1C05}" dt="2023-03-13T10:40:42.878" v="220" actId="20577"/>
          <ac:spMkLst>
            <pc:docMk/>
            <pc:sldMk cId="1413045715" sldId="558"/>
            <ac:spMk id="2" creationId="{52DA34BA-82FC-47C5-BCE1-BB65E08B92A1}"/>
          </ac:spMkLst>
        </pc:spChg>
      </pc:sldChg>
      <pc:sldChg chg="modSp mod">
        <pc:chgData name="Kelly Stokes" userId="3e5c5154-569e-4d81-aa91-4f91841cdfa9" providerId="ADAL" clId="{26C5E645-2A4B-497A-94BD-C6D2CD1B1C05}" dt="2023-03-13T10:40:51.429" v="230" actId="20577"/>
        <pc:sldMkLst>
          <pc:docMk/>
          <pc:sldMk cId="2938272345" sldId="559"/>
        </pc:sldMkLst>
        <pc:spChg chg="mod">
          <ac:chgData name="Kelly Stokes" userId="3e5c5154-569e-4d81-aa91-4f91841cdfa9" providerId="ADAL" clId="{26C5E645-2A4B-497A-94BD-C6D2CD1B1C05}" dt="2023-03-13T10:40:51.429" v="230" actId="20577"/>
          <ac:spMkLst>
            <pc:docMk/>
            <pc:sldMk cId="2938272345" sldId="559"/>
            <ac:spMk id="2" creationId="{52DA34BA-82FC-47C5-BCE1-BB65E08B92A1}"/>
          </ac:spMkLst>
        </pc:spChg>
      </pc:sldChg>
      <pc:sldChg chg="modSp mod">
        <pc:chgData name="Kelly Stokes" userId="3e5c5154-569e-4d81-aa91-4f91841cdfa9" providerId="ADAL" clId="{26C5E645-2A4B-497A-94BD-C6D2CD1B1C05}" dt="2023-03-13T10:42:39.243" v="318" actId="20577"/>
        <pc:sldMkLst>
          <pc:docMk/>
          <pc:sldMk cId="2844813666" sldId="561"/>
        </pc:sldMkLst>
        <pc:spChg chg="mod">
          <ac:chgData name="Kelly Stokes" userId="3e5c5154-569e-4d81-aa91-4f91841cdfa9" providerId="ADAL" clId="{26C5E645-2A4B-497A-94BD-C6D2CD1B1C05}" dt="2023-03-13T10:42:39.243" v="318" actId="20577"/>
          <ac:spMkLst>
            <pc:docMk/>
            <pc:sldMk cId="2844813666" sldId="561"/>
            <ac:spMk id="2" creationId="{52DA34BA-82FC-47C5-BCE1-BB65E08B92A1}"/>
          </ac:spMkLst>
        </pc:spChg>
      </pc:sldChg>
      <pc:sldChg chg="modSp mod">
        <pc:chgData name="Kelly Stokes" userId="3e5c5154-569e-4d81-aa91-4f91841cdfa9" providerId="ADAL" clId="{26C5E645-2A4B-497A-94BD-C6D2CD1B1C05}" dt="2023-03-13T10:40:55.241" v="234" actId="20577"/>
        <pc:sldMkLst>
          <pc:docMk/>
          <pc:sldMk cId="2824879269" sldId="566"/>
        </pc:sldMkLst>
        <pc:spChg chg="mod">
          <ac:chgData name="Kelly Stokes" userId="3e5c5154-569e-4d81-aa91-4f91841cdfa9" providerId="ADAL" clId="{26C5E645-2A4B-497A-94BD-C6D2CD1B1C05}" dt="2023-03-13T10:40:55.241" v="234" actId="20577"/>
          <ac:spMkLst>
            <pc:docMk/>
            <pc:sldMk cId="2824879269" sldId="566"/>
            <ac:spMk id="2" creationId="{52DA34BA-82FC-47C5-BCE1-BB65E08B92A1}"/>
          </ac:spMkLst>
        </pc:spChg>
      </pc:sldChg>
      <pc:sldChg chg="modSp mod">
        <pc:chgData name="Kelly Stokes" userId="3e5c5154-569e-4d81-aa91-4f91841cdfa9" providerId="ADAL" clId="{26C5E645-2A4B-497A-94BD-C6D2CD1B1C05}" dt="2023-03-13T10:41:06.096" v="239" actId="20577"/>
        <pc:sldMkLst>
          <pc:docMk/>
          <pc:sldMk cId="805782854" sldId="567"/>
        </pc:sldMkLst>
        <pc:spChg chg="mod">
          <ac:chgData name="Kelly Stokes" userId="3e5c5154-569e-4d81-aa91-4f91841cdfa9" providerId="ADAL" clId="{26C5E645-2A4B-497A-94BD-C6D2CD1B1C05}" dt="2023-03-13T10:41:06.096" v="239" actId="20577"/>
          <ac:spMkLst>
            <pc:docMk/>
            <pc:sldMk cId="805782854" sldId="567"/>
            <ac:spMk id="2" creationId="{52DA34BA-82FC-47C5-BCE1-BB65E08B92A1}"/>
          </ac:spMkLst>
        </pc:spChg>
      </pc:sldChg>
      <pc:sldChg chg="modSp mod">
        <pc:chgData name="Kelly Stokes" userId="3e5c5154-569e-4d81-aa91-4f91841cdfa9" providerId="ADAL" clId="{26C5E645-2A4B-497A-94BD-C6D2CD1B1C05}" dt="2023-03-13T10:41:09.693" v="244" actId="20577"/>
        <pc:sldMkLst>
          <pc:docMk/>
          <pc:sldMk cId="2306067830" sldId="568"/>
        </pc:sldMkLst>
        <pc:spChg chg="mod">
          <ac:chgData name="Kelly Stokes" userId="3e5c5154-569e-4d81-aa91-4f91841cdfa9" providerId="ADAL" clId="{26C5E645-2A4B-497A-94BD-C6D2CD1B1C05}" dt="2023-03-13T10:41:09.693" v="244" actId="20577"/>
          <ac:spMkLst>
            <pc:docMk/>
            <pc:sldMk cId="2306067830" sldId="568"/>
            <ac:spMk id="2" creationId="{52DA34BA-82FC-47C5-BCE1-BB65E08B92A1}"/>
          </ac:spMkLst>
        </pc:spChg>
      </pc:sldChg>
      <pc:sldChg chg="modSp mod">
        <pc:chgData name="Kelly Stokes" userId="3e5c5154-569e-4d81-aa91-4f91841cdfa9" providerId="ADAL" clId="{26C5E645-2A4B-497A-94BD-C6D2CD1B1C05}" dt="2023-03-13T10:41:15.971" v="259" actId="20577"/>
        <pc:sldMkLst>
          <pc:docMk/>
          <pc:sldMk cId="2792669322" sldId="573"/>
        </pc:sldMkLst>
        <pc:spChg chg="mod">
          <ac:chgData name="Kelly Stokes" userId="3e5c5154-569e-4d81-aa91-4f91841cdfa9" providerId="ADAL" clId="{26C5E645-2A4B-497A-94BD-C6D2CD1B1C05}" dt="2023-03-13T10:41:15.971" v="259" actId="20577"/>
          <ac:spMkLst>
            <pc:docMk/>
            <pc:sldMk cId="2792669322" sldId="573"/>
            <ac:spMk id="2" creationId="{52DA34BA-82FC-47C5-BCE1-BB65E08B92A1}"/>
          </ac:spMkLst>
        </pc:spChg>
      </pc:sldChg>
      <pc:sldChg chg="modSp mod">
        <pc:chgData name="Kelly Stokes" userId="3e5c5154-569e-4d81-aa91-4f91841cdfa9" providerId="ADAL" clId="{26C5E645-2A4B-497A-94BD-C6D2CD1B1C05}" dt="2023-03-13T10:41:19.466" v="264" actId="20577"/>
        <pc:sldMkLst>
          <pc:docMk/>
          <pc:sldMk cId="1378953568" sldId="574"/>
        </pc:sldMkLst>
        <pc:spChg chg="mod">
          <ac:chgData name="Kelly Stokes" userId="3e5c5154-569e-4d81-aa91-4f91841cdfa9" providerId="ADAL" clId="{26C5E645-2A4B-497A-94BD-C6D2CD1B1C05}" dt="2023-03-13T10:41:19.466" v="264" actId="20577"/>
          <ac:spMkLst>
            <pc:docMk/>
            <pc:sldMk cId="1378953568" sldId="574"/>
            <ac:spMk id="2" creationId="{52DA34BA-82FC-47C5-BCE1-BB65E08B92A1}"/>
          </ac:spMkLst>
        </pc:spChg>
      </pc:sldChg>
      <pc:sldChg chg="modSp mod">
        <pc:chgData name="Kelly Stokes" userId="3e5c5154-569e-4d81-aa91-4f91841cdfa9" providerId="ADAL" clId="{26C5E645-2A4B-497A-94BD-C6D2CD1B1C05}" dt="2023-03-13T10:41:39.102" v="269" actId="20577"/>
        <pc:sldMkLst>
          <pc:docMk/>
          <pc:sldMk cId="3670349578" sldId="575"/>
        </pc:sldMkLst>
        <pc:spChg chg="mod">
          <ac:chgData name="Kelly Stokes" userId="3e5c5154-569e-4d81-aa91-4f91841cdfa9" providerId="ADAL" clId="{26C5E645-2A4B-497A-94BD-C6D2CD1B1C05}" dt="2023-03-13T10:41:39.102" v="269" actId="20577"/>
          <ac:spMkLst>
            <pc:docMk/>
            <pc:sldMk cId="3670349578" sldId="575"/>
            <ac:spMk id="2" creationId="{52DA34BA-82FC-47C5-BCE1-BB65E08B92A1}"/>
          </ac:spMkLst>
        </pc:spChg>
      </pc:sldChg>
      <pc:sldChg chg="modSp mod">
        <pc:chgData name="Kelly Stokes" userId="3e5c5154-569e-4d81-aa91-4f91841cdfa9" providerId="ADAL" clId="{26C5E645-2A4B-497A-94BD-C6D2CD1B1C05}" dt="2023-03-13T10:41:42.290" v="274" actId="20577"/>
        <pc:sldMkLst>
          <pc:docMk/>
          <pc:sldMk cId="1304861550" sldId="580"/>
        </pc:sldMkLst>
        <pc:spChg chg="mod">
          <ac:chgData name="Kelly Stokes" userId="3e5c5154-569e-4d81-aa91-4f91841cdfa9" providerId="ADAL" clId="{26C5E645-2A4B-497A-94BD-C6D2CD1B1C05}" dt="2023-03-13T10:41:42.290" v="274" actId="20577"/>
          <ac:spMkLst>
            <pc:docMk/>
            <pc:sldMk cId="1304861550" sldId="580"/>
            <ac:spMk id="2" creationId="{52DA34BA-82FC-47C5-BCE1-BB65E08B92A1}"/>
          </ac:spMkLst>
        </pc:spChg>
      </pc:sldChg>
      <pc:sldChg chg="modSp mod">
        <pc:chgData name="Kelly Stokes" userId="3e5c5154-569e-4d81-aa91-4f91841cdfa9" providerId="ADAL" clId="{26C5E645-2A4B-497A-94BD-C6D2CD1B1C05}" dt="2023-03-13T10:45:18.917" v="344" actId="20577"/>
        <pc:sldMkLst>
          <pc:docMk/>
          <pc:sldMk cId="2558172481" sldId="591"/>
        </pc:sldMkLst>
        <pc:spChg chg="mod">
          <ac:chgData name="Kelly Stokes" userId="3e5c5154-569e-4d81-aa91-4f91841cdfa9" providerId="ADAL" clId="{26C5E645-2A4B-497A-94BD-C6D2CD1B1C05}" dt="2023-03-13T10:45:18.917" v="344" actId="20577"/>
          <ac:spMkLst>
            <pc:docMk/>
            <pc:sldMk cId="2558172481" sldId="591"/>
            <ac:spMk id="2" creationId="{02FB8773-AD3E-2543-510F-CEE32E75C793}"/>
          </ac:spMkLst>
        </pc:spChg>
      </pc:sldChg>
      <pc:sldChg chg="modSp mod">
        <pc:chgData name="Kelly Stokes" userId="3e5c5154-569e-4d81-aa91-4f91841cdfa9" providerId="ADAL" clId="{26C5E645-2A4B-497A-94BD-C6D2CD1B1C05}" dt="2023-03-13T10:42:35.010" v="312" actId="20577"/>
        <pc:sldMkLst>
          <pc:docMk/>
          <pc:sldMk cId="2335409816" sldId="593"/>
        </pc:sldMkLst>
        <pc:spChg chg="mod">
          <ac:chgData name="Kelly Stokes" userId="3e5c5154-569e-4d81-aa91-4f91841cdfa9" providerId="ADAL" clId="{26C5E645-2A4B-497A-94BD-C6D2CD1B1C05}" dt="2023-03-13T10:42:35.010" v="312" actId="20577"/>
          <ac:spMkLst>
            <pc:docMk/>
            <pc:sldMk cId="2335409816" sldId="593"/>
            <ac:spMk id="2" creationId="{52DA34BA-82FC-47C5-BCE1-BB65E08B92A1}"/>
          </ac:spMkLst>
        </pc:spChg>
      </pc:sldChg>
      <pc:sldChg chg="modSp mod">
        <pc:chgData name="Kelly Stokes" userId="3e5c5154-569e-4d81-aa91-4f91841cdfa9" providerId="ADAL" clId="{26C5E645-2A4B-497A-94BD-C6D2CD1B1C05}" dt="2023-03-13T10:43:32.591" v="327"/>
        <pc:sldMkLst>
          <pc:docMk/>
          <pc:sldMk cId="3886991875" sldId="597"/>
        </pc:sldMkLst>
        <pc:spChg chg="mod">
          <ac:chgData name="Kelly Stokes" userId="3e5c5154-569e-4d81-aa91-4f91841cdfa9" providerId="ADAL" clId="{26C5E645-2A4B-497A-94BD-C6D2CD1B1C05}" dt="2023-03-13T10:43:32.591" v="327"/>
          <ac:spMkLst>
            <pc:docMk/>
            <pc:sldMk cId="3886991875" sldId="597"/>
            <ac:spMk id="2" creationId="{02FB8773-AD3E-2543-510F-CEE32E75C793}"/>
          </ac:spMkLst>
        </pc:spChg>
      </pc:sldChg>
      <pc:sldChg chg="modSp mod">
        <pc:chgData name="Kelly Stokes" userId="3e5c5154-569e-4d81-aa91-4f91841cdfa9" providerId="ADAL" clId="{26C5E645-2A4B-497A-94BD-C6D2CD1B1C05}" dt="2023-03-13T10:45:34.219" v="345"/>
        <pc:sldMkLst>
          <pc:docMk/>
          <pc:sldMk cId="4027390957" sldId="598"/>
        </pc:sldMkLst>
        <pc:spChg chg="mod">
          <ac:chgData name="Kelly Stokes" userId="3e5c5154-569e-4d81-aa91-4f91841cdfa9" providerId="ADAL" clId="{26C5E645-2A4B-497A-94BD-C6D2CD1B1C05}" dt="2023-03-13T10:45:34.219" v="345"/>
          <ac:spMkLst>
            <pc:docMk/>
            <pc:sldMk cId="4027390957" sldId="598"/>
            <ac:spMk id="2" creationId="{02FB8773-AD3E-2543-510F-CEE32E75C793}"/>
          </ac:spMkLst>
        </pc:spChg>
      </pc:sldChg>
      <pc:sldChg chg="addSp delSp modSp mod">
        <pc:chgData name="Kelly Stokes" userId="3e5c5154-569e-4d81-aa91-4f91841cdfa9" providerId="ADAL" clId="{26C5E645-2A4B-497A-94BD-C6D2CD1B1C05}" dt="2023-03-13T10:26:01.742" v="10" actId="1076"/>
        <pc:sldMkLst>
          <pc:docMk/>
          <pc:sldMk cId="3955913320" sldId="604"/>
        </pc:sldMkLst>
        <pc:picChg chg="del">
          <ac:chgData name="Kelly Stokes" userId="3e5c5154-569e-4d81-aa91-4f91841cdfa9" providerId="ADAL" clId="{26C5E645-2A4B-497A-94BD-C6D2CD1B1C05}" dt="2023-03-13T10:25:27.872" v="4" actId="478"/>
          <ac:picMkLst>
            <pc:docMk/>
            <pc:sldMk cId="3955913320" sldId="604"/>
            <ac:picMk id="4" creationId="{9A7A4626-AD92-F966-BB35-9E626EC85637}"/>
          </ac:picMkLst>
        </pc:picChg>
        <pc:picChg chg="add mod modCrop">
          <ac:chgData name="Kelly Stokes" userId="3e5c5154-569e-4d81-aa91-4f91841cdfa9" providerId="ADAL" clId="{26C5E645-2A4B-497A-94BD-C6D2CD1B1C05}" dt="2023-03-13T10:26:01.742" v="10" actId="1076"/>
          <ac:picMkLst>
            <pc:docMk/>
            <pc:sldMk cId="3955913320" sldId="604"/>
            <ac:picMk id="6" creationId="{BA0DC4A3-F7DC-74C8-4505-7F403AF7A81B}"/>
          </ac:picMkLst>
        </pc:picChg>
      </pc:sldChg>
      <pc:sldChg chg="addSp delSp modSp mod">
        <pc:chgData name="Kelly Stokes" userId="3e5c5154-569e-4d81-aa91-4f91841cdfa9" providerId="ADAL" clId="{26C5E645-2A4B-497A-94BD-C6D2CD1B1C05}" dt="2023-03-13T10:39:37.902" v="211"/>
        <pc:sldMkLst>
          <pc:docMk/>
          <pc:sldMk cId="1758724553" sldId="931"/>
        </pc:sldMkLst>
        <pc:picChg chg="del">
          <ac:chgData name="Kelly Stokes" userId="3e5c5154-569e-4d81-aa91-4f91841cdfa9" providerId="ADAL" clId="{26C5E645-2A4B-497A-94BD-C6D2CD1B1C05}" dt="2023-03-13T10:39:27.108" v="210" actId="478"/>
          <ac:picMkLst>
            <pc:docMk/>
            <pc:sldMk cId="1758724553" sldId="931"/>
            <ac:picMk id="2" creationId="{7FAC2A8E-9AE7-0E29-7375-E061C1981DCB}"/>
          </ac:picMkLst>
        </pc:picChg>
        <pc:picChg chg="add mod">
          <ac:chgData name="Kelly Stokes" userId="3e5c5154-569e-4d81-aa91-4f91841cdfa9" providerId="ADAL" clId="{26C5E645-2A4B-497A-94BD-C6D2CD1B1C05}" dt="2023-03-13T10:39:37.902" v="211"/>
          <ac:picMkLst>
            <pc:docMk/>
            <pc:sldMk cId="1758724553" sldId="931"/>
            <ac:picMk id="4" creationId="{335E95CD-E2EB-02D9-7239-1811E9337AB7}"/>
          </ac:picMkLst>
        </pc:picChg>
      </pc:sldChg>
      <pc:sldChg chg="modSp mod">
        <pc:chgData name="Kelly Stokes" userId="3e5c5154-569e-4d81-aa91-4f91841cdfa9" providerId="ADAL" clId="{26C5E645-2A4B-497A-94BD-C6D2CD1B1C05}" dt="2023-03-13T10:44:14.327" v="332" actId="1076"/>
        <pc:sldMkLst>
          <pc:docMk/>
          <pc:sldMk cId="2851453709" sldId="1194"/>
        </pc:sldMkLst>
        <pc:spChg chg="mod">
          <ac:chgData name="Kelly Stokes" userId="3e5c5154-569e-4d81-aa91-4f91841cdfa9" providerId="ADAL" clId="{26C5E645-2A4B-497A-94BD-C6D2CD1B1C05}" dt="2023-03-13T10:44:10.981" v="331"/>
          <ac:spMkLst>
            <pc:docMk/>
            <pc:sldMk cId="2851453709" sldId="1194"/>
            <ac:spMk id="2" creationId="{02FB8773-AD3E-2543-510F-CEE32E75C793}"/>
          </ac:spMkLst>
        </pc:spChg>
        <pc:spChg chg="mod">
          <ac:chgData name="Kelly Stokes" userId="3e5c5154-569e-4d81-aa91-4f91841cdfa9" providerId="ADAL" clId="{26C5E645-2A4B-497A-94BD-C6D2CD1B1C05}" dt="2023-03-13T10:43:51.408" v="328"/>
          <ac:spMkLst>
            <pc:docMk/>
            <pc:sldMk cId="2851453709" sldId="1194"/>
            <ac:spMk id="3" creationId="{E500F0D3-C8EE-77CA-D8A5-2252D46724AA}"/>
          </ac:spMkLst>
        </pc:spChg>
        <pc:spChg chg="mod">
          <ac:chgData name="Kelly Stokes" userId="3e5c5154-569e-4d81-aa91-4f91841cdfa9" providerId="ADAL" clId="{26C5E645-2A4B-497A-94BD-C6D2CD1B1C05}" dt="2023-03-13T10:43:56.282" v="330" actId="14100"/>
          <ac:spMkLst>
            <pc:docMk/>
            <pc:sldMk cId="2851453709" sldId="1194"/>
            <ac:spMk id="4" creationId="{B5313488-7E4A-79E2-52CD-B230AB2EBC8A}"/>
          </ac:spMkLst>
        </pc:spChg>
        <pc:spChg chg="mod">
          <ac:chgData name="Kelly Stokes" userId="3e5c5154-569e-4d81-aa91-4f91841cdfa9" providerId="ADAL" clId="{26C5E645-2A4B-497A-94BD-C6D2CD1B1C05}" dt="2023-03-13T10:44:14.327" v="332" actId="1076"/>
          <ac:spMkLst>
            <pc:docMk/>
            <pc:sldMk cId="2851453709" sldId="1194"/>
            <ac:spMk id="5" creationId="{E02A7888-AA45-7396-3E3D-4AC6E69CC2E9}"/>
          </ac:spMkLst>
        </pc:spChg>
      </pc:sldChg>
      <pc:sldChg chg="addSp delSp modSp modAnim">
        <pc:chgData name="Kelly Stokes" userId="3e5c5154-569e-4d81-aa91-4f91841cdfa9" providerId="ADAL" clId="{26C5E645-2A4B-497A-94BD-C6D2CD1B1C05}" dt="2023-03-13T10:27:43.824" v="23"/>
        <pc:sldMkLst>
          <pc:docMk/>
          <pc:sldMk cId="1149855702" sldId="1456"/>
        </pc:sldMkLst>
        <pc:spChg chg="mod">
          <ac:chgData name="Kelly Stokes" userId="3e5c5154-569e-4d81-aa91-4f91841cdfa9" providerId="ADAL" clId="{26C5E645-2A4B-497A-94BD-C6D2CD1B1C05}" dt="2023-03-13T10:27:20.565" v="19" actId="20577"/>
          <ac:spMkLst>
            <pc:docMk/>
            <pc:sldMk cId="1149855702" sldId="1456"/>
            <ac:spMk id="2" creationId="{52DA34BA-82FC-47C5-BCE1-BB65E08B92A1}"/>
          </ac:spMkLst>
        </pc:spChg>
        <pc:picChg chg="del">
          <ac:chgData name="Kelly Stokes" userId="3e5c5154-569e-4d81-aa91-4f91841cdfa9" providerId="ADAL" clId="{26C5E645-2A4B-497A-94BD-C6D2CD1B1C05}" dt="2023-03-13T10:27:22.017" v="20" actId="478"/>
          <ac:picMkLst>
            <pc:docMk/>
            <pc:sldMk cId="1149855702" sldId="1456"/>
            <ac:picMk id="1026" creationId="{9E8C0D23-DA79-73D8-BB26-18C419FB4C0E}"/>
          </ac:picMkLst>
        </pc:picChg>
        <pc:picChg chg="add mod">
          <ac:chgData name="Kelly Stokes" userId="3e5c5154-569e-4d81-aa91-4f91841cdfa9" providerId="ADAL" clId="{26C5E645-2A4B-497A-94BD-C6D2CD1B1C05}" dt="2023-03-13T10:27:41.392" v="22" actId="1076"/>
          <ac:picMkLst>
            <pc:docMk/>
            <pc:sldMk cId="1149855702" sldId="1456"/>
            <ac:picMk id="1028" creationId="{E065CCBC-CCA1-3831-0D97-CDC5EA4641A3}"/>
          </ac:picMkLst>
        </pc:picChg>
      </pc:sldChg>
      <pc:sldChg chg="addSp delSp modSp modAnim">
        <pc:chgData name="Kelly Stokes" userId="3e5c5154-569e-4d81-aa91-4f91841cdfa9" providerId="ADAL" clId="{26C5E645-2A4B-497A-94BD-C6D2CD1B1C05}" dt="2023-03-13T10:28:25.987" v="32"/>
        <pc:sldMkLst>
          <pc:docMk/>
          <pc:sldMk cId="3292200701" sldId="1459"/>
        </pc:sldMkLst>
        <pc:spChg chg="mod">
          <ac:chgData name="Kelly Stokes" userId="3e5c5154-569e-4d81-aa91-4f91841cdfa9" providerId="ADAL" clId="{26C5E645-2A4B-497A-94BD-C6D2CD1B1C05}" dt="2023-03-13T10:27:49.457" v="27" actId="20577"/>
          <ac:spMkLst>
            <pc:docMk/>
            <pc:sldMk cId="3292200701" sldId="1459"/>
            <ac:spMk id="2" creationId="{52DA34BA-82FC-47C5-BCE1-BB65E08B92A1}"/>
          </ac:spMkLst>
        </pc:spChg>
        <pc:picChg chg="del">
          <ac:chgData name="Kelly Stokes" userId="3e5c5154-569e-4d81-aa91-4f91841cdfa9" providerId="ADAL" clId="{26C5E645-2A4B-497A-94BD-C6D2CD1B1C05}" dt="2023-03-13T10:27:51.409" v="28" actId="478"/>
          <ac:picMkLst>
            <pc:docMk/>
            <pc:sldMk cId="3292200701" sldId="1459"/>
            <ac:picMk id="2050" creationId="{1578F727-18D1-28BD-39BF-69F64717896D}"/>
          </ac:picMkLst>
        </pc:picChg>
        <pc:picChg chg="add mod">
          <ac:chgData name="Kelly Stokes" userId="3e5c5154-569e-4d81-aa91-4f91841cdfa9" providerId="ADAL" clId="{26C5E645-2A4B-497A-94BD-C6D2CD1B1C05}" dt="2023-03-13T10:28:24.455" v="31" actId="14100"/>
          <ac:picMkLst>
            <pc:docMk/>
            <pc:sldMk cId="3292200701" sldId="1459"/>
            <ac:picMk id="2052" creationId="{C3216264-33DD-1CA1-7AC5-2ED6965A14CE}"/>
          </ac:picMkLst>
        </pc:picChg>
      </pc:sldChg>
      <pc:sldChg chg="addSp delSp modSp mod modAnim">
        <pc:chgData name="Kelly Stokes" userId="3e5c5154-569e-4d81-aa91-4f91841cdfa9" providerId="ADAL" clId="{26C5E645-2A4B-497A-94BD-C6D2CD1B1C05}" dt="2023-03-13T10:29:07.412" v="41"/>
        <pc:sldMkLst>
          <pc:docMk/>
          <pc:sldMk cId="2099598269" sldId="1462"/>
        </pc:sldMkLst>
        <pc:spChg chg="mod">
          <ac:chgData name="Kelly Stokes" userId="3e5c5154-569e-4d81-aa91-4f91841cdfa9" providerId="ADAL" clId="{26C5E645-2A4B-497A-94BD-C6D2CD1B1C05}" dt="2023-03-13T10:28:31.299" v="36" actId="20577"/>
          <ac:spMkLst>
            <pc:docMk/>
            <pc:sldMk cId="2099598269" sldId="1462"/>
            <ac:spMk id="2" creationId="{52DA34BA-82FC-47C5-BCE1-BB65E08B92A1}"/>
          </ac:spMkLst>
        </pc:spChg>
        <pc:spChg chg="mod">
          <ac:chgData name="Kelly Stokes" userId="3e5c5154-569e-4d81-aa91-4f91841cdfa9" providerId="ADAL" clId="{26C5E645-2A4B-497A-94BD-C6D2CD1B1C05}" dt="2023-03-13T10:28:33.705" v="37" actId="1076"/>
          <ac:spMkLst>
            <pc:docMk/>
            <pc:sldMk cId="2099598269" sldId="1462"/>
            <ac:spMk id="3" creationId="{4BCBA2DA-E95C-434C-BE81-320E182AE5EF}"/>
          </ac:spMkLst>
        </pc:spChg>
        <pc:picChg chg="del">
          <ac:chgData name="Kelly Stokes" userId="3e5c5154-569e-4d81-aa91-4f91841cdfa9" providerId="ADAL" clId="{26C5E645-2A4B-497A-94BD-C6D2CD1B1C05}" dt="2023-03-13T10:29:04.581" v="38" actId="478"/>
          <ac:picMkLst>
            <pc:docMk/>
            <pc:sldMk cId="2099598269" sldId="1462"/>
            <ac:picMk id="3074" creationId="{78F3E8F5-B844-D27D-1667-B46B54BCDF23}"/>
          </ac:picMkLst>
        </pc:picChg>
        <pc:picChg chg="add mod">
          <ac:chgData name="Kelly Stokes" userId="3e5c5154-569e-4d81-aa91-4f91841cdfa9" providerId="ADAL" clId="{26C5E645-2A4B-497A-94BD-C6D2CD1B1C05}" dt="2023-03-13T10:29:06.768" v="40" actId="1076"/>
          <ac:picMkLst>
            <pc:docMk/>
            <pc:sldMk cId="2099598269" sldId="1462"/>
            <ac:picMk id="3076" creationId="{913FC3AB-021A-89C0-739A-7E084E905D5B}"/>
          </ac:picMkLst>
        </pc:picChg>
      </pc:sldChg>
      <pc:sldChg chg="addSp delSp modSp mod modAnim">
        <pc:chgData name="Kelly Stokes" userId="3e5c5154-569e-4d81-aa91-4f91841cdfa9" providerId="ADAL" clId="{26C5E645-2A4B-497A-94BD-C6D2CD1B1C05}" dt="2023-03-13T10:31:36.024" v="72" actId="20577"/>
        <pc:sldMkLst>
          <pc:docMk/>
          <pc:sldMk cId="498228807" sldId="1466"/>
        </pc:sldMkLst>
        <pc:spChg chg="mod">
          <ac:chgData name="Kelly Stokes" userId="3e5c5154-569e-4d81-aa91-4f91841cdfa9" providerId="ADAL" clId="{26C5E645-2A4B-497A-94BD-C6D2CD1B1C05}" dt="2023-03-13T10:31:13.362" v="62" actId="20577"/>
          <ac:spMkLst>
            <pc:docMk/>
            <pc:sldMk cId="498228807" sldId="1466"/>
            <ac:spMk id="2" creationId="{52DA34BA-82FC-47C5-BCE1-BB65E08B92A1}"/>
          </ac:spMkLst>
        </pc:spChg>
        <pc:spChg chg="mod">
          <ac:chgData name="Kelly Stokes" userId="3e5c5154-569e-4d81-aa91-4f91841cdfa9" providerId="ADAL" clId="{26C5E645-2A4B-497A-94BD-C6D2CD1B1C05}" dt="2023-03-13T10:31:17.050" v="67" actId="20577"/>
          <ac:spMkLst>
            <pc:docMk/>
            <pc:sldMk cId="498228807" sldId="1466"/>
            <ac:spMk id="10" creationId="{003D53EA-1945-744E-2DD1-0312F4DE835F}"/>
          </ac:spMkLst>
        </pc:spChg>
        <pc:spChg chg="mod">
          <ac:chgData name="Kelly Stokes" userId="3e5c5154-569e-4d81-aa91-4f91841cdfa9" providerId="ADAL" clId="{26C5E645-2A4B-497A-94BD-C6D2CD1B1C05}" dt="2023-03-13T10:31:36.024" v="72" actId="20577"/>
          <ac:spMkLst>
            <pc:docMk/>
            <pc:sldMk cId="498228807" sldId="1466"/>
            <ac:spMk id="12" creationId="{E384BFF7-3319-CAE2-192F-C4DCBBBBFCCA}"/>
          </ac:spMkLst>
        </pc:spChg>
        <pc:picChg chg="del">
          <ac:chgData name="Kelly Stokes" userId="3e5c5154-569e-4d81-aa91-4f91841cdfa9" providerId="ADAL" clId="{26C5E645-2A4B-497A-94BD-C6D2CD1B1C05}" dt="2023-03-13T10:31:08.699" v="55" actId="478"/>
          <ac:picMkLst>
            <pc:docMk/>
            <pc:sldMk cId="498228807" sldId="1466"/>
            <ac:picMk id="3" creationId="{DD027623-2B27-7D7D-C1C1-6817324E4DAB}"/>
          </ac:picMkLst>
        </pc:picChg>
        <pc:picChg chg="add mod">
          <ac:chgData name="Kelly Stokes" userId="3e5c5154-569e-4d81-aa91-4f91841cdfa9" providerId="ADAL" clId="{26C5E645-2A4B-497A-94BD-C6D2CD1B1C05}" dt="2023-03-13T10:31:09.050" v="56"/>
          <ac:picMkLst>
            <pc:docMk/>
            <pc:sldMk cId="498228807" sldId="1466"/>
            <ac:picMk id="5" creationId="{B1E28977-284D-960A-B753-C90A54EFB35F}"/>
          </ac:picMkLst>
        </pc:picChg>
      </pc:sldChg>
      <pc:sldChg chg="modSp mod">
        <pc:chgData name="Kelly Stokes" userId="3e5c5154-569e-4d81-aa91-4f91841cdfa9" providerId="ADAL" clId="{26C5E645-2A4B-497A-94BD-C6D2CD1B1C05}" dt="2023-03-13T10:33:24.225" v="117" actId="1076"/>
        <pc:sldMkLst>
          <pc:docMk/>
          <pc:sldMk cId="2199839506" sldId="1473"/>
        </pc:sldMkLst>
        <pc:spChg chg="mod">
          <ac:chgData name="Kelly Stokes" userId="3e5c5154-569e-4d81-aa91-4f91841cdfa9" providerId="ADAL" clId="{26C5E645-2A4B-497A-94BD-C6D2CD1B1C05}" dt="2023-03-13T10:33:20.863" v="116" actId="27636"/>
          <ac:spMkLst>
            <pc:docMk/>
            <pc:sldMk cId="2199839506" sldId="1473"/>
            <ac:spMk id="2" creationId="{52DA34BA-82FC-47C5-BCE1-BB65E08B92A1}"/>
          </ac:spMkLst>
        </pc:spChg>
        <pc:spChg chg="mod">
          <ac:chgData name="Kelly Stokes" userId="3e5c5154-569e-4d81-aa91-4f91841cdfa9" providerId="ADAL" clId="{26C5E645-2A4B-497A-94BD-C6D2CD1B1C05}" dt="2023-03-13T10:33:24.225" v="117" actId="1076"/>
          <ac:spMkLst>
            <pc:docMk/>
            <pc:sldMk cId="2199839506" sldId="1473"/>
            <ac:spMk id="3" creationId="{847A1AC9-9EC9-E1AA-348D-958CE44F2772}"/>
          </ac:spMkLst>
        </pc:spChg>
      </pc:sldChg>
      <pc:sldChg chg="addSp delSp modSp modAnim">
        <pc:chgData name="Kelly Stokes" userId="3e5c5154-569e-4d81-aa91-4f91841cdfa9" providerId="ADAL" clId="{26C5E645-2A4B-497A-94BD-C6D2CD1B1C05}" dt="2023-03-13T10:35:33.754" v="142"/>
        <pc:sldMkLst>
          <pc:docMk/>
          <pc:sldMk cId="2330293709" sldId="1485"/>
        </pc:sldMkLst>
        <pc:spChg chg="mod">
          <ac:chgData name="Kelly Stokes" userId="3e5c5154-569e-4d81-aa91-4f91841cdfa9" providerId="ADAL" clId="{26C5E645-2A4B-497A-94BD-C6D2CD1B1C05}" dt="2023-03-13T10:34:39.522" v="130" actId="20577"/>
          <ac:spMkLst>
            <pc:docMk/>
            <pc:sldMk cId="2330293709" sldId="1485"/>
            <ac:spMk id="2" creationId="{52DA34BA-82FC-47C5-BCE1-BB65E08B92A1}"/>
          </ac:spMkLst>
        </pc:spChg>
        <pc:spChg chg="mod">
          <ac:chgData name="Kelly Stokes" userId="3e5c5154-569e-4d81-aa91-4f91841cdfa9" providerId="ADAL" clId="{26C5E645-2A4B-497A-94BD-C6D2CD1B1C05}" dt="2023-03-13T10:34:42.266" v="134" actId="20577"/>
          <ac:spMkLst>
            <pc:docMk/>
            <pc:sldMk cId="2330293709" sldId="1485"/>
            <ac:spMk id="4" creationId="{C424366C-8EFB-1EF9-3E80-C6EE7BE15FA3}"/>
          </ac:spMkLst>
        </pc:spChg>
        <pc:spChg chg="mod">
          <ac:chgData name="Kelly Stokes" userId="3e5c5154-569e-4d81-aa91-4f91841cdfa9" providerId="ADAL" clId="{26C5E645-2A4B-497A-94BD-C6D2CD1B1C05}" dt="2023-03-13T10:34:46.489" v="135"/>
          <ac:spMkLst>
            <pc:docMk/>
            <pc:sldMk cId="2330293709" sldId="1485"/>
            <ac:spMk id="8" creationId="{1FCDC8B7-0F0D-46B5-057E-579929B7D816}"/>
          </ac:spMkLst>
        </pc:spChg>
        <pc:picChg chg="del">
          <ac:chgData name="Kelly Stokes" userId="3e5c5154-569e-4d81-aa91-4f91841cdfa9" providerId="ADAL" clId="{26C5E645-2A4B-497A-94BD-C6D2CD1B1C05}" dt="2023-03-13T10:34:49.182" v="136" actId="478"/>
          <ac:picMkLst>
            <pc:docMk/>
            <pc:sldMk cId="2330293709" sldId="1485"/>
            <ac:picMk id="5122" creationId="{E3320239-ED74-4E16-AAFD-9F4572216E2C}"/>
          </ac:picMkLst>
        </pc:picChg>
        <pc:picChg chg="add mod">
          <ac:chgData name="Kelly Stokes" userId="3e5c5154-569e-4d81-aa91-4f91841cdfa9" providerId="ADAL" clId="{26C5E645-2A4B-497A-94BD-C6D2CD1B1C05}" dt="2023-03-13T10:35:29.692" v="139" actId="1076"/>
          <ac:picMkLst>
            <pc:docMk/>
            <pc:sldMk cId="2330293709" sldId="1485"/>
            <ac:picMk id="5124" creationId="{6D3A0C27-38A7-EE43-6694-109CA72194BE}"/>
          </ac:picMkLst>
        </pc:picChg>
      </pc:sldChg>
      <pc:sldChg chg="addSp delSp modSp modAnim">
        <pc:chgData name="Kelly Stokes" userId="3e5c5154-569e-4d81-aa91-4f91841cdfa9" providerId="ADAL" clId="{26C5E645-2A4B-497A-94BD-C6D2CD1B1C05}" dt="2023-03-13T10:32:34.058" v="101" actId="20577"/>
        <pc:sldMkLst>
          <pc:docMk/>
          <pc:sldMk cId="228576249" sldId="1499"/>
        </pc:sldMkLst>
        <pc:spChg chg="mod">
          <ac:chgData name="Kelly Stokes" userId="3e5c5154-569e-4d81-aa91-4f91841cdfa9" providerId="ADAL" clId="{26C5E645-2A4B-497A-94BD-C6D2CD1B1C05}" dt="2023-03-13T10:32:14.428" v="89" actId="20577"/>
          <ac:spMkLst>
            <pc:docMk/>
            <pc:sldMk cId="228576249" sldId="1499"/>
            <ac:spMk id="2" creationId="{52DA34BA-82FC-47C5-BCE1-BB65E08B92A1}"/>
          </ac:spMkLst>
        </pc:spChg>
        <pc:spChg chg="mod">
          <ac:chgData name="Kelly Stokes" userId="3e5c5154-569e-4d81-aa91-4f91841cdfa9" providerId="ADAL" clId="{26C5E645-2A4B-497A-94BD-C6D2CD1B1C05}" dt="2023-03-13T10:32:34.058" v="101" actId="20577"/>
          <ac:spMkLst>
            <pc:docMk/>
            <pc:sldMk cId="228576249" sldId="1499"/>
            <ac:spMk id="10" creationId="{003D53EA-1945-744E-2DD1-0312F4DE835F}"/>
          </ac:spMkLst>
        </pc:spChg>
        <pc:spChg chg="mod">
          <ac:chgData name="Kelly Stokes" userId="3e5c5154-569e-4d81-aa91-4f91841cdfa9" providerId="ADAL" clId="{26C5E645-2A4B-497A-94BD-C6D2CD1B1C05}" dt="2023-03-13T10:32:30.686" v="92" actId="20577"/>
          <ac:spMkLst>
            <pc:docMk/>
            <pc:sldMk cId="228576249" sldId="1499"/>
            <ac:spMk id="12" creationId="{E384BFF7-3319-CAE2-192F-C4DCBBBBFCCA}"/>
          </ac:spMkLst>
        </pc:spChg>
        <pc:picChg chg="del">
          <ac:chgData name="Kelly Stokes" userId="3e5c5154-569e-4d81-aa91-4f91841cdfa9" providerId="ADAL" clId="{26C5E645-2A4B-497A-94BD-C6D2CD1B1C05}" dt="2023-03-13T10:32:08.274" v="82" actId="478"/>
          <ac:picMkLst>
            <pc:docMk/>
            <pc:sldMk cId="228576249" sldId="1499"/>
            <ac:picMk id="3" creationId="{BE71D75E-CD28-2A4A-BA92-BB19F0FDA939}"/>
          </ac:picMkLst>
        </pc:picChg>
        <pc:picChg chg="add mod">
          <ac:chgData name="Kelly Stokes" userId="3e5c5154-569e-4d81-aa91-4f91841cdfa9" providerId="ADAL" clId="{26C5E645-2A4B-497A-94BD-C6D2CD1B1C05}" dt="2023-03-13T10:32:08.677" v="83"/>
          <ac:picMkLst>
            <pc:docMk/>
            <pc:sldMk cId="228576249" sldId="1499"/>
            <ac:picMk id="5" creationId="{847FA1CD-8160-0872-71F7-1F09CEBA0694}"/>
          </ac:picMkLst>
        </pc:picChg>
      </pc:sldChg>
      <pc:sldChg chg="modSp mod">
        <pc:chgData name="Kelly Stokes" userId="3e5c5154-569e-4d81-aa91-4f91841cdfa9" providerId="ADAL" clId="{26C5E645-2A4B-497A-94BD-C6D2CD1B1C05}" dt="2023-03-13T10:33:41.502" v="120" actId="1076"/>
        <pc:sldMkLst>
          <pc:docMk/>
          <pc:sldMk cId="199949674" sldId="1501"/>
        </pc:sldMkLst>
        <pc:spChg chg="mod">
          <ac:chgData name="Kelly Stokes" userId="3e5c5154-569e-4d81-aa91-4f91841cdfa9" providerId="ADAL" clId="{26C5E645-2A4B-497A-94BD-C6D2CD1B1C05}" dt="2023-03-13T10:33:38.035" v="119" actId="27636"/>
          <ac:spMkLst>
            <pc:docMk/>
            <pc:sldMk cId="199949674" sldId="1501"/>
            <ac:spMk id="2" creationId="{52DA34BA-82FC-47C5-BCE1-BB65E08B92A1}"/>
          </ac:spMkLst>
        </pc:spChg>
        <pc:spChg chg="mod">
          <ac:chgData name="Kelly Stokes" userId="3e5c5154-569e-4d81-aa91-4f91841cdfa9" providerId="ADAL" clId="{26C5E645-2A4B-497A-94BD-C6D2CD1B1C05}" dt="2023-03-13T10:33:41.502" v="120" actId="1076"/>
          <ac:spMkLst>
            <pc:docMk/>
            <pc:sldMk cId="199949674" sldId="1501"/>
            <ac:spMk id="3" creationId="{847A1AC9-9EC9-E1AA-348D-958CE44F2772}"/>
          </ac:spMkLst>
        </pc:spChg>
      </pc:sldChg>
      <pc:sldChg chg="modSp mod">
        <pc:chgData name="Kelly Stokes" userId="3e5c5154-569e-4d81-aa91-4f91841cdfa9" providerId="ADAL" clId="{26C5E645-2A4B-497A-94BD-C6D2CD1B1C05}" dt="2023-03-13T10:33:59.214" v="122" actId="1076"/>
        <pc:sldMkLst>
          <pc:docMk/>
          <pc:sldMk cId="2203475726" sldId="1502"/>
        </pc:sldMkLst>
        <pc:spChg chg="mod">
          <ac:chgData name="Kelly Stokes" userId="3e5c5154-569e-4d81-aa91-4f91841cdfa9" providerId="ADAL" clId="{26C5E645-2A4B-497A-94BD-C6D2CD1B1C05}" dt="2023-03-13T10:33:55.576" v="121"/>
          <ac:spMkLst>
            <pc:docMk/>
            <pc:sldMk cId="2203475726" sldId="1502"/>
            <ac:spMk id="2" creationId="{52DA34BA-82FC-47C5-BCE1-BB65E08B92A1}"/>
          </ac:spMkLst>
        </pc:spChg>
        <pc:spChg chg="mod">
          <ac:chgData name="Kelly Stokes" userId="3e5c5154-569e-4d81-aa91-4f91841cdfa9" providerId="ADAL" clId="{26C5E645-2A4B-497A-94BD-C6D2CD1B1C05}" dt="2023-03-13T10:33:59.214" v="122" actId="1076"/>
          <ac:spMkLst>
            <pc:docMk/>
            <pc:sldMk cId="2203475726" sldId="1502"/>
            <ac:spMk id="3" creationId="{847A1AC9-9EC9-E1AA-348D-958CE44F2772}"/>
          </ac:spMkLst>
        </pc:spChg>
      </pc:sldChg>
      <pc:sldChg chg="addSp delSp modSp modAnim">
        <pc:chgData name="Kelly Stokes" userId="3e5c5154-569e-4d81-aa91-4f91841cdfa9" providerId="ADAL" clId="{26C5E645-2A4B-497A-94BD-C6D2CD1B1C05}" dt="2023-03-13T10:31:59.868" v="81"/>
        <pc:sldMkLst>
          <pc:docMk/>
          <pc:sldMk cId="4207337675" sldId="1504"/>
        </pc:sldMkLst>
        <pc:spChg chg="mod">
          <ac:chgData name="Kelly Stokes" userId="3e5c5154-569e-4d81-aa91-4f91841cdfa9" providerId="ADAL" clId="{26C5E645-2A4B-497A-94BD-C6D2CD1B1C05}" dt="2023-03-13T10:31:48.916" v="80" actId="20577"/>
          <ac:spMkLst>
            <pc:docMk/>
            <pc:sldMk cId="4207337675" sldId="1504"/>
            <ac:spMk id="2" creationId="{52DA34BA-82FC-47C5-BCE1-BB65E08B92A1}"/>
          </ac:spMkLst>
        </pc:spChg>
        <pc:spChg chg="mod">
          <ac:chgData name="Kelly Stokes" userId="3e5c5154-569e-4d81-aa91-4f91841cdfa9" providerId="ADAL" clId="{26C5E645-2A4B-497A-94BD-C6D2CD1B1C05}" dt="2023-03-13T10:31:59.868" v="81"/>
          <ac:spMkLst>
            <pc:docMk/>
            <pc:sldMk cId="4207337675" sldId="1504"/>
            <ac:spMk id="12" creationId="{E384BFF7-3319-CAE2-192F-C4DCBBBBFCCA}"/>
          </ac:spMkLst>
        </pc:spChg>
        <pc:picChg chg="del">
          <ac:chgData name="Kelly Stokes" userId="3e5c5154-569e-4d81-aa91-4f91841cdfa9" providerId="ADAL" clId="{26C5E645-2A4B-497A-94BD-C6D2CD1B1C05}" dt="2023-03-13T10:31:43.922" v="73" actId="478"/>
          <ac:picMkLst>
            <pc:docMk/>
            <pc:sldMk cId="4207337675" sldId="1504"/>
            <ac:picMk id="4" creationId="{F363B310-2A58-A9A6-F309-B08633B22A05}"/>
          </ac:picMkLst>
        </pc:picChg>
        <pc:picChg chg="add mod">
          <ac:chgData name="Kelly Stokes" userId="3e5c5154-569e-4d81-aa91-4f91841cdfa9" providerId="ADAL" clId="{26C5E645-2A4B-497A-94BD-C6D2CD1B1C05}" dt="2023-03-13T10:31:44.240" v="74"/>
          <ac:picMkLst>
            <pc:docMk/>
            <pc:sldMk cId="4207337675" sldId="1504"/>
            <ac:picMk id="5" creationId="{DFB05F37-738A-A6E5-29A4-4C687993F6DE}"/>
          </ac:picMkLst>
        </pc:picChg>
      </pc:sldChg>
      <pc:sldChg chg="modSp mod">
        <pc:chgData name="Kelly Stokes" userId="3e5c5154-569e-4d81-aa91-4f91841cdfa9" providerId="ADAL" clId="{26C5E645-2A4B-497A-94BD-C6D2CD1B1C05}" dt="2023-03-13T10:35:59.583" v="149" actId="27636"/>
        <pc:sldMkLst>
          <pc:docMk/>
          <pc:sldMk cId="1571660563" sldId="1506"/>
        </pc:sldMkLst>
        <pc:spChg chg="mod">
          <ac:chgData name="Kelly Stokes" userId="3e5c5154-569e-4d81-aa91-4f91841cdfa9" providerId="ADAL" clId="{26C5E645-2A4B-497A-94BD-C6D2CD1B1C05}" dt="2023-03-13T10:35:52.878" v="144" actId="27636"/>
          <ac:spMkLst>
            <pc:docMk/>
            <pc:sldMk cId="1571660563" sldId="1506"/>
            <ac:spMk id="2" creationId="{52DA34BA-82FC-47C5-BCE1-BB65E08B92A1}"/>
          </ac:spMkLst>
        </pc:spChg>
        <pc:spChg chg="mod">
          <ac:chgData name="Kelly Stokes" userId="3e5c5154-569e-4d81-aa91-4f91841cdfa9" providerId="ADAL" clId="{26C5E645-2A4B-497A-94BD-C6D2CD1B1C05}" dt="2023-03-13T10:35:59.583" v="149" actId="27636"/>
          <ac:spMkLst>
            <pc:docMk/>
            <pc:sldMk cId="1571660563" sldId="1506"/>
            <ac:spMk id="3" creationId="{847A1AC9-9EC9-E1AA-348D-958CE44F2772}"/>
          </ac:spMkLst>
        </pc:spChg>
      </pc:sldChg>
      <pc:sldChg chg="addSp delSp modSp modAnim">
        <pc:chgData name="Kelly Stokes" userId="3e5c5154-569e-4d81-aa91-4f91841cdfa9" providerId="ADAL" clId="{26C5E645-2A4B-497A-94BD-C6D2CD1B1C05}" dt="2023-03-13T10:36:55.358" v="164"/>
        <pc:sldMkLst>
          <pc:docMk/>
          <pc:sldMk cId="2659700584" sldId="1507"/>
        </pc:sldMkLst>
        <pc:spChg chg="mod">
          <ac:chgData name="Kelly Stokes" userId="3e5c5154-569e-4d81-aa91-4f91841cdfa9" providerId="ADAL" clId="{26C5E645-2A4B-497A-94BD-C6D2CD1B1C05}" dt="2023-03-13T10:36:14.100" v="155" actId="20577"/>
          <ac:spMkLst>
            <pc:docMk/>
            <pc:sldMk cId="2659700584" sldId="1507"/>
            <ac:spMk id="2" creationId="{52DA34BA-82FC-47C5-BCE1-BB65E08B92A1}"/>
          </ac:spMkLst>
        </pc:spChg>
        <pc:spChg chg="mod">
          <ac:chgData name="Kelly Stokes" userId="3e5c5154-569e-4d81-aa91-4f91841cdfa9" providerId="ADAL" clId="{26C5E645-2A4B-497A-94BD-C6D2CD1B1C05}" dt="2023-03-13T10:36:19.040" v="158" actId="20577"/>
          <ac:spMkLst>
            <pc:docMk/>
            <pc:sldMk cId="2659700584" sldId="1507"/>
            <ac:spMk id="8" creationId="{1FCDC8B7-0F0D-46B5-057E-579929B7D816}"/>
          </ac:spMkLst>
        </pc:spChg>
        <pc:picChg chg="del">
          <ac:chgData name="Kelly Stokes" userId="3e5c5154-569e-4d81-aa91-4f91841cdfa9" providerId="ADAL" clId="{26C5E645-2A4B-497A-94BD-C6D2CD1B1C05}" dt="2023-03-13T10:36:20.993" v="159" actId="478"/>
          <ac:picMkLst>
            <pc:docMk/>
            <pc:sldMk cId="2659700584" sldId="1507"/>
            <ac:picMk id="10242" creationId="{17968001-6D5D-645B-6D79-D003D9AD5490}"/>
          </ac:picMkLst>
        </pc:picChg>
        <pc:picChg chg="add mod">
          <ac:chgData name="Kelly Stokes" userId="3e5c5154-569e-4d81-aa91-4f91841cdfa9" providerId="ADAL" clId="{26C5E645-2A4B-497A-94BD-C6D2CD1B1C05}" dt="2023-03-13T10:36:51.672" v="161" actId="1076"/>
          <ac:picMkLst>
            <pc:docMk/>
            <pc:sldMk cId="2659700584" sldId="1507"/>
            <ac:picMk id="10244" creationId="{F145E3E5-9691-820B-ACC1-40B02C851782}"/>
          </ac:picMkLst>
        </pc:picChg>
      </pc:sldChg>
      <pc:sldChg chg="modSp mod">
        <pc:chgData name="Kelly Stokes" userId="3e5c5154-569e-4d81-aa91-4f91841cdfa9" providerId="ADAL" clId="{26C5E645-2A4B-497A-94BD-C6D2CD1B1C05}" dt="2023-03-13T10:37:30.066" v="179" actId="27636"/>
        <pc:sldMkLst>
          <pc:docMk/>
          <pc:sldMk cId="2611828572" sldId="1508"/>
        </pc:sldMkLst>
        <pc:spChg chg="mod">
          <ac:chgData name="Kelly Stokes" userId="3e5c5154-569e-4d81-aa91-4f91841cdfa9" providerId="ADAL" clId="{26C5E645-2A4B-497A-94BD-C6D2CD1B1C05}" dt="2023-03-13T10:37:14.066" v="166" actId="27636"/>
          <ac:spMkLst>
            <pc:docMk/>
            <pc:sldMk cId="2611828572" sldId="1508"/>
            <ac:spMk id="2" creationId="{52DA34BA-82FC-47C5-BCE1-BB65E08B92A1}"/>
          </ac:spMkLst>
        </pc:spChg>
        <pc:spChg chg="mod">
          <ac:chgData name="Kelly Stokes" userId="3e5c5154-569e-4d81-aa91-4f91841cdfa9" providerId="ADAL" clId="{26C5E645-2A4B-497A-94BD-C6D2CD1B1C05}" dt="2023-03-13T10:37:30.066" v="179" actId="27636"/>
          <ac:spMkLst>
            <pc:docMk/>
            <pc:sldMk cId="2611828572" sldId="1508"/>
            <ac:spMk id="3" creationId="{847A1AC9-9EC9-E1AA-348D-958CE44F2772}"/>
          </ac:spMkLst>
        </pc:spChg>
      </pc:sldChg>
      <pc:sldChg chg="modSp mod">
        <pc:chgData name="Kelly Stokes" userId="3e5c5154-569e-4d81-aa91-4f91841cdfa9" providerId="ADAL" clId="{26C5E645-2A4B-497A-94BD-C6D2CD1B1C05}" dt="2023-03-13T10:44:57.110" v="338" actId="1076"/>
        <pc:sldMkLst>
          <pc:docMk/>
          <pc:sldMk cId="3605437593" sldId="1631"/>
        </pc:sldMkLst>
        <pc:spChg chg="mod">
          <ac:chgData name="Kelly Stokes" userId="3e5c5154-569e-4d81-aa91-4f91841cdfa9" providerId="ADAL" clId="{26C5E645-2A4B-497A-94BD-C6D2CD1B1C05}" dt="2023-03-13T10:44:54.028" v="337"/>
          <ac:spMkLst>
            <pc:docMk/>
            <pc:sldMk cId="3605437593" sldId="1631"/>
            <ac:spMk id="2" creationId="{02FB8773-AD3E-2543-510F-CEE32E75C793}"/>
          </ac:spMkLst>
        </pc:spChg>
        <pc:spChg chg="mod">
          <ac:chgData name="Kelly Stokes" userId="3e5c5154-569e-4d81-aa91-4f91841cdfa9" providerId="ADAL" clId="{26C5E645-2A4B-497A-94BD-C6D2CD1B1C05}" dt="2023-03-13T10:44:30.599" v="333"/>
          <ac:spMkLst>
            <pc:docMk/>
            <pc:sldMk cId="3605437593" sldId="1631"/>
            <ac:spMk id="3" creationId="{E500F0D3-C8EE-77CA-D8A5-2252D46724AA}"/>
          </ac:spMkLst>
        </pc:spChg>
        <pc:spChg chg="mod">
          <ac:chgData name="Kelly Stokes" userId="3e5c5154-569e-4d81-aa91-4f91841cdfa9" providerId="ADAL" clId="{26C5E645-2A4B-497A-94BD-C6D2CD1B1C05}" dt="2023-03-13T10:44:35.435" v="335" actId="14100"/>
          <ac:spMkLst>
            <pc:docMk/>
            <pc:sldMk cId="3605437593" sldId="1631"/>
            <ac:spMk id="4" creationId="{B5313488-7E4A-79E2-52CD-B230AB2EBC8A}"/>
          </ac:spMkLst>
        </pc:spChg>
        <pc:spChg chg="mod">
          <ac:chgData name="Kelly Stokes" userId="3e5c5154-569e-4d81-aa91-4f91841cdfa9" providerId="ADAL" clId="{26C5E645-2A4B-497A-94BD-C6D2CD1B1C05}" dt="2023-03-13T10:44:57.110" v="338" actId="1076"/>
          <ac:spMkLst>
            <pc:docMk/>
            <pc:sldMk cId="3605437593" sldId="1631"/>
            <ac:spMk id="5" creationId="{E02A7888-AA45-7396-3E3D-4AC6E69CC2E9}"/>
          </ac:spMkLst>
        </pc:spChg>
      </pc:sldChg>
      <pc:sldChg chg="del">
        <pc:chgData name="Kelly Stokes" userId="3e5c5154-569e-4d81-aa91-4f91841cdfa9" providerId="ADAL" clId="{26C5E645-2A4B-497A-94BD-C6D2CD1B1C05}" dt="2023-03-13T10:26:18.516" v="11" actId="2696"/>
        <pc:sldMkLst>
          <pc:docMk/>
          <pc:sldMk cId="394899175" sldId="1760"/>
        </pc:sldMkLst>
      </pc:sldChg>
      <pc:sldChg chg="del">
        <pc:chgData name="Kelly Stokes" userId="3e5c5154-569e-4d81-aa91-4f91841cdfa9" providerId="ADAL" clId="{26C5E645-2A4B-497A-94BD-C6D2CD1B1C05}" dt="2023-03-13T10:26:18.516" v="11" actId="2696"/>
        <pc:sldMkLst>
          <pc:docMk/>
          <pc:sldMk cId="2009272727" sldId="1761"/>
        </pc:sldMkLst>
      </pc:sldChg>
      <pc:sldChg chg="del">
        <pc:chgData name="Kelly Stokes" userId="3e5c5154-569e-4d81-aa91-4f91841cdfa9" providerId="ADAL" clId="{26C5E645-2A4B-497A-94BD-C6D2CD1B1C05}" dt="2023-03-13T10:26:18.516" v="11" actId="2696"/>
        <pc:sldMkLst>
          <pc:docMk/>
          <pc:sldMk cId="3690342166" sldId="1762"/>
        </pc:sldMkLst>
      </pc:sldChg>
      <pc:sldChg chg="del">
        <pc:chgData name="Kelly Stokes" userId="3e5c5154-569e-4d81-aa91-4f91841cdfa9" providerId="ADAL" clId="{26C5E645-2A4B-497A-94BD-C6D2CD1B1C05}" dt="2023-03-13T10:39:08.082" v="193" actId="2696"/>
        <pc:sldMkLst>
          <pc:docMk/>
          <pc:sldMk cId="341139570" sldId="1797"/>
        </pc:sldMkLst>
      </pc:sldChg>
      <pc:sldChg chg="del">
        <pc:chgData name="Kelly Stokes" userId="3e5c5154-569e-4d81-aa91-4f91841cdfa9" providerId="ADAL" clId="{26C5E645-2A4B-497A-94BD-C6D2CD1B1C05}" dt="2023-03-13T10:39:08.082" v="193" actId="2696"/>
        <pc:sldMkLst>
          <pc:docMk/>
          <pc:sldMk cId="525573753" sldId="1837"/>
        </pc:sldMkLst>
      </pc:sldChg>
      <pc:sldChg chg="del">
        <pc:chgData name="Kelly Stokes" userId="3e5c5154-569e-4d81-aa91-4f91841cdfa9" providerId="ADAL" clId="{26C5E645-2A4B-497A-94BD-C6D2CD1B1C05}" dt="2023-03-13T10:39:08.082" v="193" actId="2696"/>
        <pc:sldMkLst>
          <pc:docMk/>
          <pc:sldMk cId="3450153922" sldId="1877"/>
        </pc:sldMkLst>
      </pc:sldChg>
      <pc:sldChg chg="del">
        <pc:chgData name="Kelly Stokes" userId="3e5c5154-569e-4d81-aa91-4f91841cdfa9" providerId="ADAL" clId="{26C5E645-2A4B-497A-94BD-C6D2CD1B1C05}" dt="2023-03-13T10:39:08.082" v="193" actId="2696"/>
        <pc:sldMkLst>
          <pc:docMk/>
          <pc:sldMk cId="4252596562" sldId="1878"/>
        </pc:sldMkLst>
      </pc:sldChg>
      <pc:sldChg chg="del">
        <pc:chgData name="Kelly Stokes" userId="3e5c5154-569e-4d81-aa91-4f91841cdfa9" providerId="ADAL" clId="{26C5E645-2A4B-497A-94BD-C6D2CD1B1C05}" dt="2023-03-13T10:26:18.516" v="11" actId="2696"/>
        <pc:sldMkLst>
          <pc:docMk/>
          <pc:sldMk cId="2559270973" sldId="1898"/>
        </pc:sldMkLst>
      </pc:sldChg>
      <pc:sldChg chg="del">
        <pc:chgData name="Kelly Stokes" userId="3e5c5154-569e-4d81-aa91-4f91841cdfa9" providerId="ADAL" clId="{26C5E645-2A4B-497A-94BD-C6D2CD1B1C05}" dt="2023-03-13T10:26:18.516" v="11" actId="2696"/>
        <pc:sldMkLst>
          <pc:docMk/>
          <pc:sldMk cId="3452783038" sldId="1899"/>
        </pc:sldMkLst>
      </pc:sldChg>
      <pc:sldChg chg="del">
        <pc:chgData name="Kelly Stokes" userId="3e5c5154-569e-4d81-aa91-4f91841cdfa9" providerId="ADAL" clId="{26C5E645-2A4B-497A-94BD-C6D2CD1B1C05}" dt="2023-03-13T10:26:18.516" v="11" actId="2696"/>
        <pc:sldMkLst>
          <pc:docMk/>
          <pc:sldMk cId="4890706" sldId="1900"/>
        </pc:sldMkLst>
      </pc:sldChg>
      <pc:sldChg chg="del">
        <pc:chgData name="Kelly Stokes" userId="3e5c5154-569e-4d81-aa91-4f91841cdfa9" providerId="ADAL" clId="{26C5E645-2A4B-497A-94BD-C6D2CD1B1C05}" dt="2023-03-13T10:26:18.516" v="11" actId="2696"/>
        <pc:sldMkLst>
          <pc:docMk/>
          <pc:sldMk cId="3811485708" sldId="1901"/>
        </pc:sldMkLst>
      </pc:sldChg>
      <pc:sldChg chg="del">
        <pc:chgData name="Kelly Stokes" userId="3e5c5154-569e-4d81-aa91-4f91841cdfa9" providerId="ADAL" clId="{26C5E645-2A4B-497A-94BD-C6D2CD1B1C05}" dt="2023-03-13T10:26:18.516" v="11" actId="2696"/>
        <pc:sldMkLst>
          <pc:docMk/>
          <pc:sldMk cId="3817033849" sldId="1902"/>
        </pc:sldMkLst>
      </pc:sldChg>
      <pc:sldChg chg="del">
        <pc:chgData name="Kelly Stokes" userId="3e5c5154-569e-4d81-aa91-4f91841cdfa9" providerId="ADAL" clId="{26C5E645-2A4B-497A-94BD-C6D2CD1B1C05}" dt="2023-03-13T10:26:18.516" v="11" actId="2696"/>
        <pc:sldMkLst>
          <pc:docMk/>
          <pc:sldMk cId="964940631" sldId="1903"/>
        </pc:sldMkLst>
      </pc:sldChg>
      <pc:sldChg chg="del">
        <pc:chgData name="Kelly Stokes" userId="3e5c5154-569e-4d81-aa91-4f91841cdfa9" providerId="ADAL" clId="{26C5E645-2A4B-497A-94BD-C6D2CD1B1C05}" dt="2023-03-13T10:26:18.516" v="11" actId="2696"/>
        <pc:sldMkLst>
          <pc:docMk/>
          <pc:sldMk cId="3884543049" sldId="1904"/>
        </pc:sldMkLst>
      </pc:sldChg>
      <pc:sldChg chg="del">
        <pc:chgData name="Kelly Stokes" userId="3e5c5154-569e-4d81-aa91-4f91841cdfa9" providerId="ADAL" clId="{26C5E645-2A4B-497A-94BD-C6D2CD1B1C05}" dt="2023-03-13T10:26:18.516" v="11" actId="2696"/>
        <pc:sldMkLst>
          <pc:docMk/>
          <pc:sldMk cId="1990580874" sldId="1905"/>
        </pc:sldMkLst>
      </pc:sldChg>
      <pc:sldChg chg="addSp delSp modSp ord modAnim">
        <pc:chgData name="Kelly Stokes" userId="3e5c5154-569e-4d81-aa91-4f91841cdfa9" providerId="ADAL" clId="{26C5E645-2A4B-497A-94BD-C6D2CD1B1C05}" dt="2023-03-13T10:30:59.881" v="54"/>
        <pc:sldMkLst>
          <pc:docMk/>
          <pc:sldMk cId="697322421" sldId="1906"/>
        </pc:sldMkLst>
        <pc:spChg chg="mod">
          <ac:chgData name="Kelly Stokes" userId="3e5c5154-569e-4d81-aa91-4f91841cdfa9" providerId="ADAL" clId="{26C5E645-2A4B-497A-94BD-C6D2CD1B1C05}" dt="2023-03-13T10:29:21.988" v="50" actId="20577"/>
          <ac:spMkLst>
            <pc:docMk/>
            <pc:sldMk cId="697322421" sldId="1906"/>
            <ac:spMk id="2" creationId="{52DA34BA-82FC-47C5-BCE1-BB65E08B92A1}"/>
          </ac:spMkLst>
        </pc:spChg>
        <pc:picChg chg="del">
          <ac:chgData name="Kelly Stokes" userId="3e5c5154-569e-4d81-aa91-4f91841cdfa9" providerId="ADAL" clId="{26C5E645-2A4B-497A-94BD-C6D2CD1B1C05}" dt="2023-03-13T10:29:18.481" v="44" actId="478"/>
          <ac:picMkLst>
            <pc:docMk/>
            <pc:sldMk cId="697322421" sldId="1906"/>
            <ac:picMk id="4098" creationId="{A0E1E6BC-98C3-8679-B7A9-711E8319FCFD}"/>
          </ac:picMkLst>
        </pc:picChg>
        <pc:picChg chg="add mod">
          <ac:chgData name="Kelly Stokes" userId="3e5c5154-569e-4d81-aa91-4f91841cdfa9" providerId="ADAL" clId="{26C5E645-2A4B-497A-94BD-C6D2CD1B1C05}" dt="2023-03-13T10:30:53.470" v="53" actId="732"/>
          <ac:picMkLst>
            <pc:docMk/>
            <pc:sldMk cId="697322421" sldId="1906"/>
            <ac:picMk id="4100" creationId="{343D4E43-D25D-2A37-F002-B3A909892EF2}"/>
          </ac:picMkLst>
        </pc:picChg>
      </pc:sldChg>
      <pc:sldChg chg="addSp delSp modSp modAnim">
        <pc:chgData name="Kelly Stokes" userId="3e5c5154-569e-4d81-aa91-4f91841cdfa9" providerId="ADAL" clId="{26C5E645-2A4B-497A-94BD-C6D2CD1B1C05}" dt="2023-03-13T10:33:06.931" v="114"/>
        <pc:sldMkLst>
          <pc:docMk/>
          <pc:sldMk cId="3554835004" sldId="1907"/>
        </pc:sldMkLst>
        <pc:spChg chg="mod">
          <ac:chgData name="Kelly Stokes" userId="3e5c5154-569e-4d81-aa91-4f91841cdfa9" providerId="ADAL" clId="{26C5E645-2A4B-497A-94BD-C6D2CD1B1C05}" dt="2023-03-13T10:32:47.431" v="109" actId="20577"/>
          <ac:spMkLst>
            <pc:docMk/>
            <pc:sldMk cId="3554835004" sldId="1907"/>
            <ac:spMk id="2" creationId="{52DA34BA-82FC-47C5-BCE1-BB65E08B92A1}"/>
          </ac:spMkLst>
        </pc:spChg>
        <pc:spChg chg="mod">
          <ac:chgData name="Kelly Stokes" userId="3e5c5154-569e-4d81-aa91-4f91841cdfa9" providerId="ADAL" clId="{26C5E645-2A4B-497A-94BD-C6D2CD1B1C05}" dt="2023-03-13T10:32:51.347" v="113" actId="20577"/>
          <ac:spMkLst>
            <pc:docMk/>
            <pc:sldMk cId="3554835004" sldId="1907"/>
            <ac:spMk id="10" creationId="{003D53EA-1945-744E-2DD1-0312F4DE835F}"/>
          </ac:spMkLst>
        </pc:spChg>
        <pc:spChg chg="mod">
          <ac:chgData name="Kelly Stokes" userId="3e5c5154-569e-4d81-aa91-4f91841cdfa9" providerId="ADAL" clId="{26C5E645-2A4B-497A-94BD-C6D2CD1B1C05}" dt="2023-03-13T10:33:06.931" v="114"/>
          <ac:spMkLst>
            <pc:docMk/>
            <pc:sldMk cId="3554835004" sldId="1907"/>
            <ac:spMk id="12" creationId="{E384BFF7-3319-CAE2-192F-C4DCBBBBFCCA}"/>
          </ac:spMkLst>
        </pc:spChg>
        <pc:picChg chg="del">
          <ac:chgData name="Kelly Stokes" userId="3e5c5154-569e-4d81-aa91-4f91841cdfa9" providerId="ADAL" clId="{26C5E645-2A4B-497A-94BD-C6D2CD1B1C05}" dt="2023-03-13T10:32:42.237" v="102" actId="478"/>
          <ac:picMkLst>
            <pc:docMk/>
            <pc:sldMk cId="3554835004" sldId="1907"/>
            <ac:picMk id="4" creationId="{8179BA13-8546-5FF6-54B3-70D67EA36C0B}"/>
          </ac:picMkLst>
        </pc:picChg>
        <pc:picChg chg="add mod">
          <ac:chgData name="Kelly Stokes" userId="3e5c5154-569e-4d81-aa91-4f91841cdfa9" providerId="ADAL" clId="{26C5E645-2A4B-497A-94BD-C6D2CD1B1C05}" dt="2023-03-13T10:32:42.548" v="103"/>
          <ac:picMkLst>
            <pc:docMk/>
            <pc:sldMk cId="3554835004" sldId="1907"/>
            <ac:picMk id="5" creationId="{6F61C4DF-255F-0DFB-181D-E3E28F9201E7}"/>
          </ac:picMkLst>
        </pc:picChg>
      </pc:sldChg>
      <pc:sldChg chg="modSp mod">
        <pc:chgData name="Kelly Stokes" userId="3e5c5154-569e-4d81-aa91-4f91841cdfa9" providerId="ADAL" clId="{26C5E645-2A4B-497A-94BD-C6D2CD1B1C05}" dt="2023-03-13T10:34:20.471" v="124" actId="1076"/>
        <pc:sldMkLst>
          <pc:docMk/>
          <pc:sldMk cId="727275261" sldId="1908"/>
        </pc:sldMkLst>
        <pc:spChg chg="mod">
          <ac:chgData name="Kelly Stokes" userId="3e5c5154-569e-4d81-aa91-4f91841cdfa9" providerId="ADAL" clId="{26C5E645-2A4B-497A-94BD-C6D2CD1B1C05}" dt="2023-03-13T10:34:15.263" v="123"/>
          <ac:spMkLst>
            <pc:docMk/>
            <pc:sldMk cId="727275261" sldId="1908"/>
            <ac:spMk id="2" creationId="{52DA34BA-82FC-47C5-BCE1-BB65E08B92A1}"/>
          </ac:spMkLst>
        </pc:spChg>
        <pc:spChg chg="mod">
          <ac:chgData name="Kelly Stokes" userId="3e5c5154-569e-4d81-aa91-4f91841cdfa9" providerId="ADAL" clId="{26C5E645-2A4B-497A-94BD-C6D2CD1B1C05}" dt="2023-03-13T10:34:20.471" v="124" actId="1076"/>
          <ac:spMkLst>
            <pc:docMk/>
            <pc:sldMk cId="727275261" sldId="1908"/>
            <ac:spMk id="3" creationId="{847A1AC9-9EC9-E1AA-348D-958CE44F2772}"/>
          </ac:spMkLst>
        </pc:spChg>
      </pc:sldChg>
      <pc:sldChg chg="del">
        <pc:chgData name="Kelly Stokes" userId="3e5c5154-569e-4d81-aa91-4f91841cdfa9" providerId="ADAL" clId="{26C5E645-2A4B-497A-94BD-C6D2CD1B1C05}" dt="2023-03-13T10:37:55.661" v="183" actId="2696"/>
        <pc:sldMkLst>
          <pc:docMk/>
          <pc:sldMk cId="3107455843" sldId="1909"/>
        </pc:sldMkLst>
      </pc:sldChg>
      <pc:sldChg chg="del">
        <pc:chgData name="Kelly Stokes" userId="3e5c5154-569e-4d81-aa91-4f91841cdfa9" providerId="ADAL" clId="{26C5E645-2A4B-497A-94BD-C6D2CD1B1C05}" dt="2023-03-13T10:39:08.082" v="193" actId="2696"/>
        <pc:sldMkLst>
          <pc:docMk/>
          <pc:sldMk cId="3322085143" sldId="1910"/>
        </pc:sldMkLst>
      </pc:sldChg>
      <pc:sldChg chg="del">
        <pc:chgData name="Kelly Stokes" userId="3e5c5154-569e-4d81-aa91-4f91841cdfa9" providerId="ADAL" clId="{26C5E645-2A4B-497A-94BD-C6D2CD1B1C05}" dt="2023-03-13T10:39:08.082" v="193" actId="2696"/>
        <pc:sldMkLst>
          <pc:docMk/>
          <pc:sldMk cId="790281529" sldId="1911"/>
        </pc:sldMkLst>
      </pc:sldChg>
      <pc:sldChg chg="del">
        <pc:chgData name="Kelly Stokes" userId="3e5c5154-569e-4d81-aa91-4f91841cdfa9" providerId="ADAL" clId="{26C5E645-2A4B-497A-94BD-C6D2CD1B1C05}" dt="2023-03-13T10:39:51.165" v="213" actId="2696"/>
        <pc:sldMkLst>
          <pc:docMk/>
          <pc:sldMk cId="1331196276" sldId="1912"/>
        </pc:sldMkLst>
      </pc:sldChg>
      <pc:sldChg chg="del">
        <pc:chgData name="Kelly Stokes" userId="3e5c5154-569e-4d81-aa91-4f91841cdfa9" providerId="ADAL" clId="{26C5E645-2A4B-497A-94BD-C6D2CD1B1C05}" dt="2023-03-13T10:39:51.165" v="213" actId="2696"/>
        <pc:sldMkLst>
          <pc:docMk/>
          <pc:sldMk cId="2663021397" sldId="1913"/>
        </pc:sldMkLst>
      </pc:sldChg>
      <pc:sldChg chg="del">
        <pc:chgData name="Kelly Stokes" userId="3e5c5154-569e-4d81-aa91-4f91841cdfa9" providerId="ADAL" clId="{26C5E645-2A4B-497A-94BD-C6D2CD1B1C05}" dt="2023-03-13T10:39:51.165" v="213" actId="2696"/>
        <pc:sldMkLst>
          <pc:docMk/>
          <pc:sldMk cId="1749164777" sldId="1914"/>
        </pc:sldMkLst>
      </pc:sldChg>
      <pc:sldChg chg="del">
        <pc:chgData name="Kelly Stokes" userId="3e5c5154-569e-4d81-aa91-4f91841cdfa9" providerId="ADAL" clId="{26C5E645-2A4B-497A-94BD-C6D2CD1B1C05}" dt="2023-03-13T10:39:51.165" v="213" actId="2696"/>
        <pc:sldMkLst>
          <pc:docMk/>
          <pc:sldMk cId="2746579281" sldId="1915"/>
        </pc:sldMkLst>
      </pc:sldChg>
      <pc:sldChg chg="del">
        <pc:chgData name="Kelly Stokes" userId="3e5c5154-569e-4d81-aa91-4f91841cdfa9" providerId="ADAL" clId="{26C5E645-2A4B-497A-94BD-C6D2CD1B1C05}" dt="2023-03-13T10:39:51.165" v="213" actId="2696"/>
        <pc:sldMkLst>
          <pc:docMk/>
          <pc:sldMk cId="620469873" sldId="1916"/>
        </pc:sldMkLst>
      </pc:sldChg>
      <pc:sldChg chg="del">
        <pc:chgData name="Kelly Stokes" userId="3e5c5154-569e-4d81-aa91-4f91841cdfa9" providerId="ADAL" clId="{26C5E645-2A4B-497A-94BD-C6D2CD1B1C05}" dt="2023-03-13T10:39:51.165" v="213" actId="2696"/>
        <pc:sldMkLst>
          <pc:docMk/>
          <pc:sldMk cId="2850157985" sldId="1917"/>
        </pc:sldMkLst>
      </pc:sldChg>
      <pc:sldChg chg="del">
        <pc:chgData name="Kelly Stokes" userId="3e5c5154-569e-4d81-aa91-4f91841cdfa9" providerId="ADAL" clId="{26C5E645-2A4B-497A-94BD-C6D2CD1B1C05}" dt="2023-03-13T10:39:51.165" v="213" actId="2696"/>
        <pc:sldMkLst>
          <pc:docMk/>
          <pc:sldMk cId="2679449981" sldId="1918"/>
        </pc:sldMkLst>
      </pc:sldChg>
      <pc:sldChg chg="del">
        <pc:chgData name="Kelly Stokes" userId="3e5c5154-569e-4d81-aa91-4f91841cdfa9" providerId="ADAL" clId="{26C5E645-2A4B-497A-94BD-C6D2CD1B1C05}" dt="2023-03-13T10:39:51.165" v="213" actId="2696"/>
        <pc:sldMkLst>
          <pc:docMk/>
          <pc:sldMk cId="3991091056" sldId="1919"/>
        </pc:sldMkLst>
      </pc:sldChg>
      <pc:sldChg chg="del">
        <pc:chgData name="Kelly Stokes" userId="3e5c5154-569e-4d81-aa91-4f91841cdfa9" providerId="ADAL" clId="{26C5E645-2A4B-497A-94BD-C6D2CD1B1C05}" dt="2023-03-13T10:39:51.165" v="213" actId="2696"/>
        <pc:sldMkLst>
          <pc:docMk/>
          <pc:sldMk cId="2700614771" sldId="1920"/>
        </pc:sldMkLst>
      </pc:sldChg>
      <pc:sldChg chg="del">
        <pc:chgData name="Kelly Stokes" userId="3e5c5154-569e-4d81-aa91-4f91841cdfa9" providerId="ADAL" clId="{26C5E645-2A4B-497A-94BD-C6D2CD1B1C05}" dt="2023-03-13T10:39:51.165" v="213" actId="2696"/>
        <pc:sldMkLst>
          <pc:docMk/>
          <pc:sldMk cId="1108328467" sldId="1921"/>
        </pc:sldMkLst>
      </pc:sldChg>
      <pc:sldChg chg="del">
        <pc:chgData name="Kelly Stokes" userId="3e5c5154-569e-4d81-aa91-4f91841cdfa9" providerId="ADAL" clId="{26C5E645-2A4B-497A-94BD-C6D2CD1B1C05}" dt="2023-03-13T10:39:43.201" v="212" actId="2696"/>
        <pc:sldMkLst>
          <pc:docMk/>
          <pc:sldMk cId="215932416" sldId="1923"/>
        </pc:sldMkLst>
      </pc:sldChg>
      <pc:sldChg chg="del">
        <pc:chgData name="Kelly Stokes" userId="3e5c5154-569e-4d81-aa91-4f91841cdfa9" providerId="ADAL" clId="{26C5E645-2A4B-497A-94BD-C6D2CD1B1C05}" dt="2023-03-13T10:39:43.201" v="212" actId="2696"/>
        <pc:sldMkLst>
          <pc:docMk/>
          <pc:sldMk cId="1972402807" sldId="1924"/>
        </pc:sldMkLst>
      </pc:sldChg>
      <pc:sldChg chg="modSp mod">
        <pc:chgData name="Kelly Stokes" userId="3e5c5154-569e-4d81-aa91-4f91841cdfa9" providerId="ADAL" clId="{26C5E645-2A4B-497A-94BD-C6D2CD1B1C05}" dt="2023-03-13T10:41:51.862" v="279" actId="20577"/>
        <pc:sldMkLst>
          <pc:docMk/>
          <pc:sldMk cId="1781974316" sldId="1925"/>
        </pc:sldMkLst>
        <pc:spChg chg="mod">
          <ac:chgData name="Kelly Stokes" userId="3e5c5154-569e-4d81-aa91-4f91841cdfa9" providerId="ADAL" clId="{26C5E645-2A4B-497A-94BD-C6D2CD1B1C05}" dt="2023-03-13T10:41:51.862" v="279" actId="20577"/>
          <ac:spMkLst>
            <pc:docMk/>
            <pc:sldMk cId="1781974316" sldId="1925"/>
            <ac:spMk id="2" creationId="{52DA34BA-82FC-47C5-BCE1-BB65E08B92A1}"/>
          </ac:spMkLst>
        </pc:spChg>
      </pc:sldChg>
      <pc:sldChg chg="modSp mod">
        <pc:chgData name="Kelly Stokes" userId="3e5c5154-569e-4d81-aa91-4f91841cdfa9" providerId="ADAL" clId="{26C5E645-2A4B-497A-94BD-C6D2CD1B1C05}" dt="2023-03-13T10:42:16.267" v="297" actId="20577"/>
        <pc:sldMkLst>
          <pc:docMk/>
          <pc:sldMk cId="3541292348" sldId="1926"/>
        </pc:sldMkLst>
        <pc:spChg chg="mod">
          <ac:chgData name="Kelly Stokes" userId="3e5c5154-569e-4d81-aa91-4f91841cdfa9" providerId="ADAL" clId="{26C5E645-2A4B-497A-94BD-C6D2CD1B1C05}" dt="2023-03-13T10:42:16.267" v="297" actId="20577"/>
          <ac:spMkLst>
            <pc:docMk/>
            <pc:sldMk cId="3541292348" sldId="1926"/>
            <ac:spMk id="2" creationId="{52DA34BA-82FC-47C5-BCE1-BB65E08B92A1}"/>
          </ac:spMkLst>
        </pc:spChg>
      </pc:sldChg>
      <pc:sldChg chg="modSp mod">
        <pc:chgData name="Kelly Stokes" userId="3e5c5154-569e-4d81-aa91-4f91841cdfa9" providerId="ADAL" clId="{26C5E645-2A4B-497A-94BD-C6D2CD1B1C05}" dt="2023-03-13T10:42:12.710" v="293" actId="20577"/>
        <pc:sldMkLst>
          <pc:docMk/>
          <pc:sldMk cId="3343544538" sldId="1927"/>
        </pc:sldMkLst>
        <pc:spChg chg="mod">
          <ac:chgData name="Kelly Stokes" userId="3e5c5154-569e-4d81-aa91-4f91841cdfa9" providerId="ADAL" clId="{26C5E645-2A4B-497A-94BD-C6D2CD1B1C05}" dt="2023-03-13T10:42:12.710" v="293" actId="20577"/>
          <ac:spMkLst>
            <pc:docMk/>
            <pc:sldMk cId="3343544538" sldId="1927"/>
            <ac:spMk id="2" creationId="{52DA34BA-82FC-47C5-BCE1-BB65E08B92A1}"/>
          </ac:spMkLst>
        </pc:spChg>
      </pc:sldChg>
      <pc:sldChg chg="modSp mod">
        <pc:chgData name="Kelly Stokes" userId="3e5c5154-569e-4d81-aa91-4f91841cdfa9" providerId="ADAL" clId="{26C5E645-2A4B-497A-94BD-C6D2CD1B1C05}" dt="2023-03-13T10:42:07.998" v="288" actId="20577"/>
        <pc:sldMkLst>
          <pc:docMk/>
          <pc:sldMk cId="4259473750" sldId="1928"/>
        </pc:sldMkLst>
        <pc:spChg chg="mod">
          <ac:chgData name="Kelly Stokes" userId="3e5c5154-569e-4d81-aa91-4f91841cdfa9" providerId="ADAL" clId="{26C5E645-2A4B-497A-94BD-C6D2CD1B1C05}" dt="2023-03-13T10:42:07.998" v="288" actId="20577"/>
          <ac:spMkLst>
            <pc:docMk/>
            <pc:sldMk cId="4259473750" sldId="1928"/>
            <ac:spMk id="2" creationId="{52DA34BA-82FC-47C5-BCE1-BB65E08B92A1}"/>
          </ac:spMkLst>
        </pc:spChg>
      </pc:sldChg>
      <pc:sldChg chg="modSp mod">
        <pc:chgData name="Kelly Stokes" userId="3e5c5154-569e-4d81-aa91-4f91841cdfa9" providerId="ADAL" clId="{26C5E645-2A4B-497A-94BD-C6D2CD1B1C05}" dt="2023-03-13T10:41:55.290" v="284" actId="20577"/>
        <pc:sldMkLst>
          <pc:docMk/>
          <pc:sldMk cId="1944962672" sldId="1929"/>
        </pc:sldMkLst>
        <pc:spChg chg="mod">
          <ac:chgData name="Kelly Stokes" userId="3e5c5154-569e-4d81-aa91-4f91841cdfa9" providerId="ADAL" clId="{26C5E645-2A4B-497A-94BD-C6D2CD1B1C05}" dt="2023-03-13T10:41:55.290" v="284" actId="20577"/>
          <ac:spMkLst>
            <pc:docMk/>
            <pc:sldMk cId="1944962672" sldId="1929"/>
            <ac:spMk id="2" creationId="{52DA34BA-82FC-47C5-BCE1-BB65E08B92A1}"/>
          </ac:spMkLst>
        </pc:spChg>
      </pc:sldChg>
      <pc:sldChg chg="modSp mod">
        <pc:chgData name="Kelly Stokes" userId="3e5c5154-569e-4d81-aa91-4f91841cdfa9" providerId="ADAL" clId="{26C5E645-2A4B-497A-94BD-C6D2CD1B1C05}" dt="2023-03-13T10:42:20.136" v="302" actId="20577"/>
        <pc:sldMkLst>
          <pc:docMk/>
          <pc:sldMk cId="2803891344" sldId="1930"/>
        </pc:sldMkLst>
        <pc:spChg chg="mod">
          <ac:chgData name="Kelly Stokes" userId="3e5c5154-569e-4d81-aa91-4f91841cdfa9" providerId="ADAL" clId="{26C5E645-2A4B-497A-94BD-C6D2CD1B1C05}" dt="2023-03-13T10:42:20.136" v="302" actId="20577"/>
          <ac:spMkLst>
            <pc:docMk/>
            <pc:sldMk cId="2803891344" sldId="1930"/>
            <ac:spMk id="2" creationId="{52DA34BA-82FC-47C5-BCE1-BB65E08B92A1}"/>
          </ac:spMkLst>
        </pc:spChg>
      </pc:sldChg>
      <pc:sldChg chg="del">
        <pc:chgData name="Kelly Stokes" userId="3e5c5154-569e-4d81-aa91-4f91841cdfa9" providerId="ADAL" clId="{26C5E645-2A4B-497A-94BD-C6D2CD1B1C05}" dt="2023-03-13T10:39:08.082" v="193" actId="2696"/>
        <pc:sldMkLst>
          <pc:docMk/>
          <pc:sldMk cId="180305053" sldId="1931"/>
        </pc:sldMkLst>
      </pc:sldChg>
      <pc:sldChg chg="del">
        <pc:chgData name="Kelly Stokes" userId="3e5c5154-569e-4d81-aa91-4f91841cdfa9" providerId="ADAL" clId="{26C5E645-2A4B-497A-94BD-C6D2CD1B1C05}" dt="2023-03-13T10:39:08.082" v="193" actId="2696"/>
        <pc:sldMkLst>
          <pc:docMk/>
          <pc:sldMk cId="1695236596" sldId="1932"/>
        </pc:sldMkLst>
      </pc:sldChg>
      <pc:sldChg chg="del">
        <pc:chgData name="Kelly Stokes" userId="3e5c5154-569e-4d81-aa91-4f91841cdfa9" providerId="ADAL" clId="{26C5E645-2A4B-497A-94BD-C6D2CD1B1C05}" dt="2023-03-13T10:39:08.082" v="193" actId="2696"/>
        <pc:sldMkLst>
          <pc:docMk/>
          <pc:sldMk cId="1993003213" sldId="1933"/>
        </pc:sldMkLst>
      </pc:sldChg>
      <pc:sldChg chg="del">
        <pc:chgData name="Kelly Stokes" userId="3e5c5154-569e-4d81-aa91-4f91841cdfa9" providerId="ADAL" clId="{26C5E645-2A4B-497A-94BD-C6D2CD1B1C05}" dt="2023-03-13T10:39:08.082" v="193" actId="2696"/>
        <pc:sldMkLst>
          <pc:docMk/>
          <pc:sldMk cId="2730699434" sldId="1934"/>
        </pc:sldMkLst>
      </pc:sldChg>
      <pc:sldChg chg="del">
        <pc:chgData name="Kelly Stokes" userId="3e5c5154-569e-4d81-aa91-4f91841cdfa9" providerId="ADAL" clId="{26C5E645-2A4B-497A-94BD-C6D2CD1B1C05}" dt="2023-03-13T10:39:08.082" v="193" actId="2696"/>
        <pc:sldMkLst>
          <pc:docMk/>
          <pc:sldMk cId="2171941830" sldId="1935"/>
        </pc:sldMkLst>
      </pc:sldChg>
      <pc:sldChg chg="del">
        <pc:chgData name="Kelly Stokes" userId="3e5c5154-569e-4d81-aa91-4f91841cdfa9" providerId="ADAL" clId="{26C5E645-2A4B-497A-94BD-C6D2CD1B1C05}" dt="2023-03-13T10:39:08.082" v="193" actId="2696"/>
        <pc:sldMkLst>
          <pc:docMk/>
          <pc:sldMk cId="1556877385" sldId="1936"/>
        </pc:sldMkLst>
      </pc:sldChg>
      <pc:sldChg chg="del">
        <pc:chgData name="Kelly Stokes" userId="3e5c5154-569e-4d81-aa91-4f91841cdfa9" providerId="ADAL" clId="{26C5E645-2A4B-497A-94BD-C6D2CD1B1C05}" dt="2023-03-13T10:39:08.082" v="193" actId="2696"/>
        <pc:sldMkLst>
          <pc:docMk/>
          <pc:sldMk cId="801297289" sldId="1937"/>
        </pc:sldMkLst>
      </pc:sldChg>
      <pc:sldChg chg="del">
        <pc:chgData name="Kelly Stokes" userId="3e5c5154-569e-4d81-aa91-4f91841cdfa9" providerId="ADAL" clId="{26C5E645-2A4B-497A-94BD-C6D2CD1B1C05}" dt="2023-03-13T10:39:08.082" v="193" actId="2696"/>
        <pc:sldMkLst>
          <pc:docMk/>
          <pc:sldMk cId="3025407716" sldId="1938"/>
        </pc:sldMkLst>
      </pc:sldChg>
      <pc:sldChg chg="del">
        <pc:chgData name="Kelly Stokes" userId="3e5c5154-569e-4d81-aa91-4f91841cdfa9" providerId="ADAL" clId="{26C5E645-2A4B-497A-94BD-C6D2CD1B1C05}" dt="2023-03-13T10:39:08.082" v="193" actId="2696"/>
        <pc:sldMkLst>
          <pc:docMk/>
          <pc:sldMk cId="3416120242" sldId="1939"/>
        </pc:sldMkLst>
      </pc:sldChg>
      <pc:sldChg chg="del">
        <pc:chgData name="Kelly Stokes" userId="3e5c5154-569e-4d81-aa91-4f91841cdfa9" providerId="ADAL" clId="{26C5E645-2A4B-497A-94BD-C6D2CD1B1C05}" dt="2023-03-13T10:39:08.082" v="193" actId="2696"/>
        <pc:sldMkLst>
          <pc:docMk/>
          <pc:sldMk cId="1133922279" sldId="1940"/>
        </pc:sldMkLst>
      </pc:sldChg>
      <pc:sldChg chg="del">
        <pc:chgData name="Kelly Stokes" userId="3e5c5154-569e-4d81-aa91-4f91841cdfa9" providerId="ADAL" clId="{26C5E645-2A4B-497A-94BD-C6D2CD1B1C05}" dt="2023-03-13T10:39:08.082" v="193" actId="2696"/>
        <pc:sldMkLst>
          <pc:docMk/>
          <pc:sldMk cId="2882475524" sldId="1945"/>
        </pc:sldMkLst>
      </pc:sldChg>
      <pc:sldChg chg="del">
        <pc:chgData name="Kelly Stokes" userId="3e5c5154-569e-4d81-aa91-4f91841cdfa9" providerId="ADAL" clId="{26C5E645-2A4B-497A-94BD-C6D2CD1B1C05}" dt="2023-03-13T10:39:08.082" v="193" actId="2696"/>
        <pc:sldMkLst>
          <pc:docMk/>
          <pc:sldMk cId="2723960601" sldId="1946"/>
        </pc:sldMkLst>
      </pc:sldChg>
      <pc:sldChg chg="del">
        <pc:chgData name="Kelly Stokes" userId="3e5c5154-569e-4d81-aa91-4f91841cdfa9" providerId="ADAL" clId="{26C5E645-2A4B-497A-94BD-C6D2CD1B1C05}" dt="2023-03-13T10:39:08.082" v="193" actId="2696"/>
        <pc:sldMkLst>
          <pc:docMk/>
          <pc:sldMk cId="1406694809" sldId="1947"/>
        </pc:sldMkLst>
      </pc:sldChg>
      <pc:sldChg chg="del">
        <pc:chgData name="Kelly Stokes" userId="3e5c5154-569e-4d81-aa91-4f91841cdfa9" providerId="ADAL" clId="{26C5E645-2A4B-497A-94BD-C6D2CD1B1C05}" dt="2023-03-13T10:39:08.082" v="193" actId="2696"/>
        <pc:sldMkLst>
          <pc:docMk/>
          <pc:sldMk cId="1898834306" sldId="1948"/>
        </pc:sldMkLst>
      </pc:sldChg>
      <pc:sldChg chg="del">
        <pc:chgData name="Kelly Stokes" userId="3e5c5154-569e-4d81-aa91-4f91841cdfa9" providerId="ADAL" clId="{26C5E645-2A4B-497A-94BD-C6D2CD1B1C05}" dt="2023-03-13T10:39:08.082" v="193" actId="2696"/>
        <pc:sldMkLst>
          <pc:docMk/>
          <pc:sldMk cId="761490300" sldId="1949"/>
        </pc:sldMkLst>
      </pc:sldChg>
      <pc:sldChg chg="del">
        <pc:chgData name="Kelly Stokes" userId="3e5c5154-569e-4d81-aa91-4f91841cdfa9" providerId="ADAL" clId="{26C5E645-2A4B-497A-94BD-C6D2CD1B1C05}" dt="2023-03-13T10:39:08.082" v="193" actId="2696"/>
        <pc:sldMkLst>
          <pc:docMk/>
          <pc:sldMk cId="362277296" sldId="1950"/>
        </pc:sldMkLst>
      </pc:sldChg>
      <pc:sldChg chg="del">
        <pc:chgData name="Kelly Stokes" userId="3e5c5154-569e-4d81-aa91-4f91841cdfa9" providerId="ADAL" clId="{26C5E645-2A4B-497A-94BD-C6D2CD1B1C05}" dt="2023-03-13T10:39:08.082" v="193" actId="2696"/>
        <pc:sldMkLst>
          <pc:docMk/>
          <pc:sldMk cId="3028733670" sldId="1951"/>
        </pc:sldMkLst>
      </pc:sldChg>
      <pc:sldChg chg="del">
        <pc:chgData name="Kelly Stokes" userId="3e5c5154-569e-4d81-aa91-4f91841cdfa9" providerId="ADAL" clId="{26C5E645-2A4B-497A-94BD-C6D2CD1B1C05}" dt="2023-03-13T10:39:08.082" v="193" actId="2696"/>
        <pc:sldMkLst>
          <pc:docMk/>
          <pc:sldMk cId="389537644" sldId="1952"/>
        </pc:sldMkLst>
      </pc:sldChg>
      <pc:sldChg chg="del">
        <pc:chgData name="Kelly Stokes" userId="3e5c5154-569e-4d81-aa91-4f91841cdfa9" providerId="ADAL" clId="{26C5E645-2A4B-497A-94BD-C6D2CD1B1C05}" dt="2023-03-13T10:39:08.082" v="193" actId="2696"/>
        <pc:sldMkLst>
          <pc:docMk/>
          <pc:sldMk cId="1807190231" sldId="1953"/>
        </pc:sldMkLst>
      </pc:sldChg>
      <pc:sldChg chg="del">
        <pc:chgData name="Kelly Stokes" userId="3e5c5154-569e-4d81-aa91-4f91841cdfa9" providerId="ADAL" clId="{26C5E645-2A4B-497A-94BD-C6D2CD1B1C05}" dt="2023-03-13T10:39:08.082" v="193" actId="2696"/>
        <pc:sldMkLst>
          <pc:docMk/>
          <pc:sldMk cId="3971117273" sldId="1954"/>
        </pc:sldMkLst>
      </pc:sldChg>
      <pc:sldChg chg="del">
        <pc:chgData name="Kelly Stokes" userId="3e5c5154-569e-4d81-aa91-4f91841cdfa9" providerId="ADAL" clId="{26C5E645-2A4B-497A-94BD-C6D2CD1B1C05}" dt="2023-03-13T10:39:08.082" v="193" actId="2696"/>
        <pc:sldMkLst>
          <pc:docMk/>
          <pc:sldMk cId="1494146640" sldId="1955"/>
        </pc:sldMkLst>
      </pc:sldChg>
      <pc:sldChg chg="del">
        <pc:chgData name="Kelly Stokes" userId="3e5c5154-569e-4d81-aa91-4f91841cdfa9" providerId="ADAL" clId="{26C5E645-2A4B-497A-94BD-C6D2CD1B1C05}" dt="2023-03-13T10:39:08.082" v="193" actId="2696"/>
        <pc:sldMkLst>
          <pc:docMk/>
          <pc:sldMk cId="2953595785" sldId="1956"/>
        </pc:sldMkLst>
      </pc:sldChg>
      <pc:sldChg chg="del">
        <pc:chgData name="Kelly Stokes" userId="3e5c5154-569e-4d81-aa91-4f91841cdfa9" providerId="ADAL" clId="{26C5E645-2A4B-497A-94BD-C6D2CD1B1C05}" dt="2023-03-13T10:39:08.082" v="193" actId="2696"/>
        <pc:sldMkLst>
          <pc:docMk/>
          <pc:sldMk cId="763320478" sldId="1957"/>
        </pc:sldMkLst>
      </pc:sldChg>
      <pc:sldChg chg="del">
        <pc:chgData name="Kelly Stokes" userId="3e5c5154-569e-4d81-aa91-4f91841cdfa9" providerId="ADAL" clId="{26C5E645-2A4B-497A-94BD-C6D2CD1B1C05}" dt="2023-03-13T10:39:08.082" v="193" actId="2696"/>
        <pc:sldMkLst>
          <pc:docMk/>
          <pc:sldMk cId="2355879479" sldId="1958"/>
        </pc:sldMkLst>
      </pc:sldChg>
      <pc:sldChg chg="del">
        <pc:chgData name="Kelly Stokes" userId="3e5c5154-569e-4d81-aa91-4f91841cdfa9" providerId="ADAL" clId="{26C5E645-2A4B-497A-94BD-C6D2CD1B1C05}" dt="2023-03-13T10:39:08.082" v="193" actId="2696"/>
        <pc:sldMkLst>
          <pc:docMk/>
          <pc:sldMk cId="3529195937" sldId="1959"/>
        </pc:sldMkLst>
      </pc:sldChg>
      <pc:sldChg chg="del">
        <pc:chgData name="Kelly Stokes" userId="3e5c5154-569e-4d81-aa91-4f91841cdfa9" providerId="ADAL" clId="{26C5E645-2A4B-497A-94BD-C6D2CD1B1C05}" dt="2023-03-13T10:39:08.082" v="193" actId="2696"/>
        <pc:sldMkLst>
          <pc:docMk/>
          <pc:sldMk cId="3382269323" sldId="1960"/>
        </pc:sldMkLst>
      </pc:sldChg>
      <pc:sldChg chg="del">
        <pc:chgData name="Kelly Stokes" userId="3e5c5154-569e-4d81-aa91-4f91841cdfa9" providerId="ADAL" clId="{26C5E645-2A4B-497A-94BD-C6D2CD1B1C05}" dt="2023-03-13T10:39:08.082" v="193" actId="2696"/>
        <pc:sldMkLst>
          <pc:docMk/>
          <pc:sldMk cId="1145520072" sldId="1961"/>
        </pc:sldMkLst>
      </pc:sldChg>
      <pc:sldChg chg="del">
        <pc:chgData name="Kelly Stokes" userId="3e5c5154-569e-4d81-aa91-4f91841cdfa9" providerId="ADAL" clId="{26C5E645-2A4B-497A-94BD-C6D2CD1B1C05}" dt="2023-03-13T10:39:08.082" v="193" actId="2696"/>
        <pc:sldMkLst>
          <pc:docMk/>
          <pc:sldMk cId="3583813809" sldId="1962"/>
        </pc:sldMkLst>
      </pc:sldChg>
      <pc:sldChg chg="del">
        <pc:chgData name="Kelly Stokes" userId="3e5c5154-569e-4d81-aa91-4f91841cdfa9" providerId="ADAL" clId="{26C5E645-2A4B-497A-94BD-C6D2CD1B1C05}" dt="2023-03-13T10:39:08.082" v="193" actId="2696"/>
        <pc:sldMkLst>
          <pc:docMk/>
          <pc:sldMk cId="2175183231" sldId="1963"/>
        </pc:sldMkLst>
      </pc:sldChg>
      <pc:sldChg chg="del">
        <pc:chgData name="Kelly Stokes" userId="3e5c5154-569e-4d81-aa91-4f91841cdfa9" providerId="ADAL" clId="{26C5E645-2A4B-497A-94BD-C6D2CD1B1C05}" dt="2023-03-13T10:39:08.082" v="193" actId="2696"/>
        <pc:sldMkLst>
          <pc:docMk/>
          <pc:sldMk cId="1483264687" sldId="1964"/>
        </pc:sldMkLst>
      </pc:sldChg>
      <pc:sldChg chg="del">
        <pc:chgData name="Kelly Stokes" userId="3e5c5154-569e-4d81-aa91-4f91841cdfa9" providerId="ADAL" clId="{26C5E645-2A4B-497A-94BD-C6D2CD1B1C05}" dt="2023-03-13T10:39:08.082" v="193" actId="2696"/>
        <pc:sldMkLst>
          <pc:docMk/>
          <pc:sldMk cId="1993002973" sldId="1965"/>
        </pc:sldMkLst>
      </pc:sldChg>
      <pc:sldChg chg="del">
        <pc:chgData name="Kelly Stokes" userId="3e5c5154-569e-4d81-aa91-4f91841cdfa9" providerId="ADAL" clId="{26C5E645-2A4B-497A-94BD-C6D2CD1B1C05}" dt="2023-03-13T10:39:08.082" v="193" actId="2696"/>
        <pc:sldMkLst>
          <pc:docMk/>
          <pc:sldMk cId="4289324490" sldId="1966"/>
        </pc:sldMkLst>
      </pc:sldChg>
      <pc:sldChg chg="del">
        <pc:chgData name="Kelly Stokes" userId="3e5c5154-569e-4d81-aa91-4f91841cdfa9" providerId="ADAL" clId="{26C5E645-2A4B-497A-94BD-C6D2CD1B1C05}" dt="2023-03-13T10:39:08.082" v="193" actId="2696"/>
        <pc:sldMkLst>
          <pc:docMk/>
          <pc:sldMk cId="4063216800" sldId="1967"/>
        </pc:sldMkLst>
      </pc:sldChg>
      <pc:sldChg chg="del">
        <pc:chgData name="Kelly Stokes" userId="3e5c5154-569e-4d81-aa91-4f91841cdfa9" providerId="ADAL" clId="{26C5E645-2A4B-497A-94BD-C6D2CD1B1C05}" dt="2023-03-13T10:39:08.082" v="193" actId="2696"/>
        <pc:sldMkLst>
          <pc:docMk/>
          <pc:sldMk cId="148212400" sldId="1968"/>
        </pc:sldMkLst>
      </pc:sldChg>
      <pc:sldChg chg="del">
        <pc:chgData name="Kelly Stokes" userId="3e5c5154-569e-4d81-aa91-4f91841cdfa9" providerId="ADAL" clId="{26C5E645-2A4B-497A-94BD-C6D2CD1B1C05}" dt="2023-03-13T10:39:08.082" v="193" actId="2696"/>
        <pc:sldMkLst>
          <pc:docMk/>
          <pc:sldMk cId="592658150" sldId="1969"/>
        </pc:sldMkLst>
      </pc:sldChg>
      <pc:sldChg chg="del">
        <pc:chgData name="Kelly Stokes" userId="3e5c5154-569e-4d81-aa91-4f91841cdfa9" providerId="ADAL" clId="{26C5E645-2A4B-497A-94BD-C6D2CD1B1C05}" dt="2023-03-13T10:39:08.082" v="193" actId="2696"/>
        <pc:sldMkLst>
          <pc:docMk/>
          <pc:sldMk cId="1652605040" sldId="1970"/>
        </pc:sldMkLst>
      </pc:sldChg>
      <pc:sldChg chg="del">
        <pc:chgData name="Kelly Stokes" userId="3e5c5154-569e-4d81-aa91-4f91841cdfa9" providerId="ADAL" clId="{26C5E645-2A4B-497A-94BD-C6D2CD1B1C05}" dt="2023-03-13T10:39:08.082" v="193" actId="2696"/>
        <pc:sldMkLst>
          <pc:docMk/>
          <pc:sldMk cId="3428746717" sldId="1971"/>
        </pc:sldMkLst>
      </pc:sldChg>
      <pc:sldChg chg="del">
        <pc:chgData name="Kelly Stokes" userId="3e5c5154-569e-4d81-aa91-4f91841cdfa9" providerId="ADAL" clId="{26C5E645-2A4B-497A-94BD-C6D2CD1B1C05}" dt="2023-03-13T10:39:08.082" v="193" actId="2696"/>
        <pc:sldMkLst>
          <pc:docMk/>
          <pc:sldMk cId="2204967909" sldId="1972"/>
        </pc:sldMkLst>
      </pc:sldChg>
      <pc:sldChg chg="del">
        <pc:chgData name="Kelly Stokes" userId="3e5c5154-569e-4d81-aa91-4f91841cdfa9" providerId="ADAL" clId="{26C5E645-2A4B-497A-94BD-C6D2CD1B1C05}" dt="2023-03-13T10:39:08.082" v="193" actId="2696"/>
        <pc:sldMkLst>
          <pc:docMk/>
          <pc:sldMk cId="2672709651" sldId="1973"/>
        </pc:sldMkLst>
      </pc:sldChg>
      <pc:sldChg chg="del">
        <pc:chgData name="Kelly Stokes" userId="3e5c5154-569e-4d81-aa91-4f91841cdfa9" providerId="ADAL" clId="{26C5E645-2A4B-497A-94BD-C6D2CD1B1C05}" dt="2023-03-13T10:39:08.082" v="193" actId="2696"/>
        <pc:sldMkLst>
          <pc:docMk/>
          <pc:sldMk cId="3558272356" sldId="1974"/>
        </pc:sldMkLst>
      </pc:sldChg>
      <pc:sldChg chg="del">
        <pc:chgData name="Kelly Stokes" userId="3e5c5154-569e-4d81-aa91-4f91841cdfa9" providerId="ADAL" clId="{26C5E645-2A4B-497A-94BD-C6D2CD1B1C05}" dt="2023-03-13T10:39:08.082" v="193" actId="2696"/>
        <pc:sldMkLst>
          <pc:docMk/>
          <pc:sldMk cId="3149456169" sldId="1975"/>
        </pc:sldMkLst>
      </pc:sldChg>
      <pc:sldChg chg="del">
        <pc:chgData name="Kelly Stokes" userId="3e5c5154-569e-4d81-aa91-4f91841cdfa9" providerId="ADAL" clId="{26C5E645-2A4B-497A-94BD-C6D2CD1B1C05}" dt="2023-03-13T10:39:08.082" v="193" actId="2696"/>
        <pc:sldMkLst>
          <pc:docMk/>
          <pc:sldMk cId="4077083290" sldId="1976"/>
        </pc:sldMkLst>
      </pc:sldChg>
      <pc:sldChg chg="del">
        <pc:chgData name="Kelly Stokes" userId="3e5c5154-569e-4d81-aa91-4f91841cdfa9" providerId="ADAL" clId="{26C5E645-2A4B-497A-94BD-C6D2CD1B1C05}" dt="2023-03-13T10:39:08.082" v="193" actId="2696"/>
        <pc:sldMkLst>
          <pc:docMk/>
          <pc:sldMk cId="3256409805" sldId="1977"/>
        </pc:sldMkLst>
      </pc:sldChg>
      <pc:sldChg chg="del">
        <pc:chgData name="Kelly Stokes" userId="3e5c5154-569e-4d81-aa91-4f91841cdfa9" providerId="ADAL" clId="{26C5E645-2A4B-497A-94BD-C6D2CD1B1C05}" dt="2023-03-13T10:39:08.082" v="193" actId="2696"/>
        <pc:sldMkLst>
          <pc:docMk/>
          <pc:sldMk cId="1364067717" sldId="1978"/>
        </pc:sldMkLst>
      </pc:sldChg>
      <pc:sldChg chg="del">
        <pc:chgData name="Kelly Stokes" userId="3e5c5154-569e-4d81-aa91-4f91841cdfa9" providerId="ADAL" clId="{26C5E645-2A4B-497A-94BD-C6D2CD1B1C05}" dt="2023-03-13T10:39:08.082" v="193" actId="2696"/>
        <pc:sldMkLst>
          <pc:docMk/>
          <pc:sldMk cId="2968353961" sldId="1979"/>
        </pc:sldMkLst>
      </pc:sldChg>
      <pc:sldChg chg="del">
        <pc:chgData name="Kelly Stokes" userId="3e5c5154-569e-4d81-aa91-4f91841cdfa9" providerId="ADAL" clId="{26C5E645-2A4B-497A-94BD-C6D2CD1B1C05}" dt="2023-03-13T10:39:08.082" v="193" actId="2696"/>
        <pc:sldMkLst>
          <pc:docMk/>
          <pc:sldMk cId="597389808" sldId="1980"/>
        </pc:sldMkLst>
      </pc:sldChg>
      <pc:sldChg chg="del">
        <pc:chgData name="Kelly Stokes" userId="3e5c5154-569e-4d81-aa91-4f91841cdfa9" providerId="ADAL" clId="{26C5E645-2A4B-497A-94BD-C6D2CD1B1C05}" dt="2023-03-13T10:39:08.082" v="193" actId="2696"/>
        <pc:sldMkLst>
          <pc:docMk/>
          <pc:sldMk cId="866776062" sldId="1981"/>
        </pc:sldMkLst>
      </pc:sldChg>
      <pc:sldChg chg="del">
        <pc:chgData name="Kelly Stokes" userId="3e5c5154-569e-4d81-aa91-4f91841cdfa9" providerId="ADAL" clId="{26C5E645-2A4B-497A-94BD-C6D2CD1B1C05}" dt="2023-03-13T10:39:08.082" v="193" actId="2696"/>
        <pc:sldMkLst>
          <pc:docMk/>
          <pc:sldMk cId="4095806065" sldId="1986"/>
        </pc:sldMkLst>
      </pc:sldChg>
      <pc:sldChg chg="del">
        <pc:chgData name="Kelly Stokes" userId="3e5c5154-569e-4d81-aa91-4f91841cdfa9" providerId="ADAL" clId="{26C5E645-2A4B-497A-94BD-C6D2CD1B1C05}" dt="2023-03-13T10:39:08.082" v="193" actId="2696"/>
        <pc:sldMkLst>
          <pc:docMk/>
          <pc:sldMk cId="932743615" sldId="1987"/>
        </pc:sldMkLst>
      </pc:sldChg>
      <pc:sldChg chg="del">
        <pc:chgData name="Kelly Stokes" userId="3e5c5154-569e-4d81-aa91-4f91841cdfa9" providerId="ADAL" clId="{26C5E645-2A4B-497A-94BD-C6D2CD1B1C05}" dt="2023-03-13T10:39:08.082" v="193" actId="2696"/>
        <pc:sldMkLst>
          <pc:docMk/>
          <pc:sldMk cId="4214400802" sldId="1988"/>
        </pc:sldMkLst>
      </pc:sldChg>
      <pc:sldChg chg="del">
        <pc:chgData name="Kelly Stokes" userId="3e5c5154-569e-4d81-aa91-4f91841cdfa9" providerId="ADAL" clId="{26C5E645-2A4B-497A-94BD-C6D2CD1B1C05}" dt="2023-03-13T10:39:08.082" v="193" actId="2696"/>
        <pc:sldMkLst>
          <pc:docMk/>
          <pc:sldMk cId="712912866" sldId="1989"/>
        </pc:sldMkLst>
      </pc:sldChg>
      <pc:sldChg chg="del">
        <pc:chgData name="Kelly Stokes" userId="3e5c5154-569e-4d81-aa91-4f91841cdfa9" providerId="ADAL" clId="{26C5E645-2A4B-497A-94BD-C6D2CD1B1C05}" dt="2023-03-13T10:39:08.082" v="193" actId="2696"/>
        <pc:sldMkLst>
          <pc:docMk/>
          <pc:sldMk cId="303815218" sldId="1990"/>
        </pc:sldMkLst>
      </pc:sldChg>
      <pc:sldChg chg="del">
        <pc:chgData name="Kelly Stokes" userId="3e5c5154-569e-4d81-aa91-4f91841cdfa9" providerId="ADAL" clId="{26C5E645-2A4B-497A-94BD-C6D2CD1B1C05}" dt="2023-03-13T10:39:08.082" v="193" actId="2696"/>
        <pc:sldMkLst>
          <pc:docMk/>
          <pc:sldMk cId="3637344832" sldId="1991"/>
        </pc:sldMkLst>
      </pc:sldChg>
      <pc:sldChg chg="del">
        <pc:chgData name="Kelly Stokes" userId="3e5c5154-569e-4d81-aa91-4f91841cdfa9" providerId="ADAL" clId="{26C5E645-2A4B-497A-94BD-C6D2CD1B1C05}" dt="2023-03-13T10:39:08.082" v="193" actId="2696"/>
        <pc:sldMkLst>
          <pc:docMk/>
          <pc:sldMk cId="3454602919" sldId="1992"/>
        </pc:sldMkLst>
      </pc:sldChg>
      <pc:sldChg chg="del">
        <pc:chgData name="Kelly Stokes" userId="3e5c5154-569e-4d81-aa91-4f91841cdfa9" providerId="ADAL" clId="{26C5E645-2A4B-497A-94BD-C6D2CD1B1C05}" dt="2023-03-13T10:39:08.082" v="193" actId="2696"/>
        <pc:sldMkLst>
          <pc:docMk/>
          <pc:sldMk cId="4018541589" sldId="1993"/>
        </pc:sldMkLst>
      </pc:sldChg>
      <pc:sldChg chg="del">
        <pc:chgData name="Kelly Stokes" userId="3e5c5154-569e-4d81-aa91-4f91841cdfa9" providerId="ADAL" clId="{26C5E645-2A4B-497A-94BD-C6D2CD1B1C05}" dt="2023-03-13T10:39:08.082" v="193" actId="2696"/>
        <pc:sldMkLst>
          <pc:docMk/>
          <pc:sldMk cId="213499376" sldId="1994"/>
        </pc:sldMkLst>
      </pc:sldChg>
      <pc:sldChg chg="del">
        <pc:chgData name="Kelly Stokes" userId="3e5c5154-569e-4d81-aa91-4f91841cdfa9" providerId="ADAL" clId="{26C5E645-2A4B-497A-94BD-C6D2CD1B1C05}" dt="2023-03-13T10:39:08.082" v="193" actId="2696"/>
        <pc:sldMkLst>
          <pc:docMk/>
          <pc:sldMk cId="3391267210" sldId="1995"/>
        </pc:sldMkLst>
      </pc:sldChg>
      <pc:sldChg chg="del">
        <pc:chgData name="Kelly Stokes" userId="3e5c5154-569e-4d81-aa91-4f91841cdfa9" providerId="ADAL" clId="{26C5E645-2A4B-497A-94BD-C6D2CD1B1C05}" dt="2023-03-13T10:39:08.082" v="193" actId="2696"/>
        <pc:sldMkLst>
          <pc:docMk/>
          <pc:sldMk cId="1607507683" sldId="1996"/>
        </pc:sldMkLst>
      </pc:sldChg>
      <pc:sldChg chg="del">
        <pc:chgData name="Kelly Stokes" userId="3e5c5154-569e-4d81-aa91-4f91841cdfa9" providerId="ADAL" clId="{26C5E645-2A4B-497A-94BD-C6D2CD1B1C05}" dt="2023-03-13T10:39:08.082" v="193" actId="2696"/>
        <pc:sldMkLst>
          <pc:docMk/>
          <pc:sldMk cId="3726838278" sldId="1997"/>
        </pc:sldMkLst>
      </pc:sldChg>
      <pc:sldChg chg="del">
        <pc:chgData name="Kelly Stokes" userId="3e5c5154-569e-4d81-aa91-4f91841cdfa9" providerId="ADAL" clId="{26C5E645-2A4B-497A-94BD-C6D2CD1B1C05}" dt="2023-03-13T10:39:08.082" v="193" actId="2696"/>
        <pc:sldMkLst>
          <pc:docMk/>
          <pc:sldMk cId="749455326" sldId="1998"/>
        </pc:sldMkLst>
      </pc:sldChg>
      <pc:sldChg chg="del">
        <pc:chgData name="Kelly Stokes" userId="3e5c5154-569e-4d81-aa91-4f91841cdfa9" providerId="ADAL" clId="{26C5E645-2A4B-497A-94BD-C6D2CD1B1C05}" dt="2023-03-13T10:39:08.082" v="193" actId="2696"/>
        <pc:sldMkLst>
          <pc:docMk/>
          <pc:sldMk cId="1960535284" sldId="1999"/>
        </pc:sldMkLst>
      </pc:sldChg>
      <pc:sldChg chg="del">
        <pc:chgData name="Kelly Stokes" userId="3e5c5154-569e-4d81-aa91-4f91841cdfa9" providerId="ADAL" clId="{26C5E645-2A4B-497A-94BD-C6D2CD1B1C05}" dt="2023-03-13T10:39:08.082" v="193" actId="2696"/>
        <pc:sldMkLst>
          <pc:docMk/>
          <pc:sldMk cId="1277038876" sldId="2000"/>
        </pc:sldMkLst>
      </pc:sldChg>
      <pc:sldChg chg="del">
        <pc:chgData name="Kelly Stokes" userId="3e5c5154-569e-4d81-aa91-4f91841cdfa9" providerId="ADAL" clId="{26C5E645-2A4B-497A-94BD-C6D2CD1B1C05}" dt="2023-03-13T10:39:08.082" v="193" actId="2696"/>
        <pc:sldMkLst>
          <pc:docMk/>
          <pc:sldMk cId="2184641933" sldId="2001"/>
        </pc:sldMkLst>
      </pc:sldChg>
      <pc:sldChg chg="del">
        <pc:chgData name="Kelly Stokes" userId="3e5c5154-569e-4d81-aa91-4f91841cdfa9" providerId="ADAL" clId="{26C5E645-2A4B-497A-94BD-C6D2CD1B1C05}" dt="2023-03-13T10:39:08.082" v="193" actId="2696"/>
        <pc:sldMkLst>
          <pc:docMk/>
          <pc:sldMk cId="1424431294" sldId="2002"/>
        </pc:sldMkLst>
      </pc:sldChg>
      <pc:sldChg chg="del">
        <pc:chgData name="Kelly Stokes" userId="3e5c5154-569e-4d81-aa91-4f91841cdfa9" providerId="ADAL" clId="{26C5E645-2A4B-497A-94BD-C6D2CD1B1C05}" dt="2023-03-13T10:39:08.082" v="193" actId="2696"/>
        <pc:sldMkLst>
          <pc:docMk/>
          <pc:sldMk cId="3269029195" sldId="2003"/>
        </pc:sldMkLst>
      </pc:sldChg>
      <pc:sldChg chg="del">
        <pc:chgData name="Kelly Stokes" userId="3e5c5154-569e-4d81-aa91-4f91841cdfa9" providerId="ADAL" clId="{26C5E645-2A4B-497A-94BD-C6D2CD1B1C05}" dt="2023-03-13T10:39:08.082" v="193" actId="2696"/>
        <pc:sldMkLst>
          <pc:docMk/>
          <pc:sldMk cId="3523050172" sldId="2004"/>
        </pc:sldMkLst>
      </pc:sldChg>
      <pc:sldChg chg="del">
        <pc:chgData name="Kelly Stokes" userId="3e5c5154-569e-4d81-aa91-4f91841cdfa9" providerId="ADAL" clId="{26C5E645-2A4B-497A-94BD-C6D2CD1B1C05}" dt="2023-03-13T10:39:08.082" v="193" actId="2696"/>
        <pc:sldMkLst>
          <pc:docMk/>
          <pc:sldMk cId="833335801" sldId="2005"/>
        </pc:sldMkLst>
      </pc:sldChg>
      <pc:sldChg chg="del">
        <pc:chgData name="Kelly Stokes" userId="3e5c5154-569e-4d81-aa91-4f91841cdfa9" providerId="ADAL" clId="{26C5E645-2A4B-497A-94BD-C6D2CD1B1C05}" dt="2023-03-13T10:39:08.082" v="193" actId="2696"/>
        <pc:sldMkLst>
          <pc:docMk/>
          <pc:sldMk cId="744121542" sldId="2006"/>
        </pc:sldMkLst>
      </pc:sldChg>
      <pc:sldChg chg="del">
        <pc:chgData name="Kelly Stokes" userId="3e5c5154-569e-4d81-aa91-4f91841cdfa9" providerId="ADAL" clId="{26C5E645-2A4B-497A-94BD-C6D2CD1B1C05}" dt="2023-03-13T10:39:08.082" v="193" actId="2696"/>
        <pc:sldMkLst>
          <pc:docMk/>
          <pc:sldMk cId="2712357351" sldId="2007"/>
        </pc:sldMkLst>
      </pc:sldChg>
      <pc:sldChg chg="del">
        <pc:chgData name="Kelly Stokes" userId="3e5c5154-569e-4d81-aa91-4f91841cdfa9" providerId="ADAL" clId="{26C5E645-2A4B-497A-94BD-C6D2CD1B1C05}" dt="2023-03-13T10:39:08.082" v="193" actId="2696"/>
        <pc:sldMkLst>
          <pc:docMk/>
          <pc:sldMk cId="4185227470" sldId="2008"/>
        </pc:sldMkLst>
      </pc:sldChg>
      <pc:sldChg chg="del">
        <pc:chgData name="Kelly Stokes" userId="3e5c5154-569e-4d81-aa91-4f91841cdfa9" providerId="ADAL" clId="{26C5E645-2A4B-497A-94BD-C6D2CD1B1C05}" dt="2023-03-13T10:39:08.082" v="193" actId="2696"/>
        <pc:sldMkLst>
          <pc:docMk/>
          <pc:sldMk cId="2114024360" sldId="2009"/>
        </pc:sldMkLst>
      </pc:sldChg>
      <pc:sldChg chg="del">
        <pc:chgData name="Kelly Stokes" userId="3e5c5154-569e-4d81-aa91-4f91841cdfa9" providerId="ADAL" clId="{26C5E645-2A4B-497A-94BD-C6D2CD1B1C05}" dt="2023-03-13T10:39:08.082" v="193" actId="2696"/>
        <pc:sldMkLst>
          <pc:docMk/>
          <pc:sldMk cId="2008941978" sldId="2010"/>
        </pc:sldMkLst>
      </pc:sldChg>
      <pc:sldChg chg="del">
        <pc:chgData name="Kelly Stokes" userId="3e5c5154-569e-4d81-aa91-4f91841cdfa9" providerId="ADAL" clId="{26C5E645-2A4B-497A-94BD-C6D2CD1B1C05}" dt="2023-03-13T10:39:08.082" v="193" actId="2696"/>
        <pc:sldMkLst>
          <pc:docMk/>
          <pc:sldMk cId="88469188" sldId="2011"/>
        </pc:sldMkLst>
      </pc:sldChg>
      <pc:sldChg chg="del">
        <pc:chgData name="Kelly Stokes" userId="3e5c5154-569e-4d81-aa91-4f91841cdfa9" providerId="ADAL" clId="{26C5E645-2A4B-497A-94BD-C6D2CD1B1C05}" dt="2023-03-13T10:39:08.082" v="193" actId="2696"/>
        <pc:sldMkLst>
          <pc:docMk/>
          <pc:sldMk cId="1745963794" sldId="2012"/>
        </pc:sldMkLst>
      </pc:sldChg>
      <pc:sldChg chg="del">
        <pc:chgData name="Kelly Stokes" userId="3e5c5154-569e-4d81-aa91-4f91841cdfa9" providerId="ADAL" clId="{26C5E645-2A4B-497A-94BD-C6D2CD1B1C05}" dt="2023-03-13T10:39:08.082" v="193" actId="2696"/>
        <pc:sldMkLst>
          <pc:docMk/>
          <pc:sldMk cId="2991245867" sldId="2013"/>
        </pc:sldMkLst>
      </pc:sldChg>
      <pc:sldChg chg="del">
        <pc:chgData name="Kelly Stokes" userId="3e5c5154-569e-4d81-aa91-4f91841cdfa9" providerId="ADAL" clId="{26C5E645-2A4B-497A-94BD-C6D2CD1B1C05}" dt="2023-03-13T10:39:08.082" v="193" actId="2696"/>
        <pc:sldMkLst>
          <pc:docMk/>
          <pc:sldMk cId="3009656942" sldId="2014"/>
        </pc:sldMkLst>
      </pc:sldChg>
      <pc:sldChg chg="del">
        <pc:chgData name="Kelly Stokes" userId="3e5c5154-569e-4d81-aa91-4f91841cdfa9" providerId="ADAL" clId="{26C5E645-2A4B-497A-94BD-C6D2CD1B1C05}" dt="2023-03-13T10:39:08.082" v="193" actId="2696"/>
        <pc:sldMkLst>
          <pc:docMk/>
          <pc:sldMk cId="2613191724" sldId="2015"/>
        </pc:sldMkLst>
      </pc:sldChg>
      <pc:sldChg chg="del">
        <pc:chgData name="Kelly Stokes" userId="3e5c5154-569e-4d81-aa91-4f91841cdfa9" providerId="ADAL" clId="{26C5E645-2A4B-497A-94BD-C6D2CD1B1C05}" dt="2023-03-13T10:39:08.082" v="193" actId="2696"/>
        <pc:sldMkLst>
          <pc:docMk/>
          <pc:sldMk cId="1626340202" sldId="2016"/>
        </pc:sldMkLst>
      </pc:sldChg>
      <pc:sldChg chg="del">
        <pc:chgData name="Kelly Stokes" userId="3e5c5154-569e-4d81-aa91-4f91841cdfa9" providerId="ADAL" clId="{26C5E645-2A4B-497A-94BD-C6D2CD1B1C05}" dt="2023-03-13T10:39:08.082" v="193" actId="2696"/>
        <pc:sldMkLst>
          <pc:docMk/>
          <pc:sldMk cId="772799728" sldId="2017"/>
        </pc:sldMkLst>
      </pc:sldChg>
      <pc:sldChg chg="del">
        <pc:chgData name="Kelly Stokes" userId="3e5c5154-569e-4d81-aa91-4f91841cdfa9" providerId="ADAL" clId="{26C5E645-2A4B-497A-94BD-C6D2CD1B1C05}" dt="2023-03-13T10:39:08.082" v="193" actId="2696"/>
        <pc:sldMkLst>
          <pc:docMk/>
          <pc:sldMk cId="1469225288" sldId="2018"/>
        </pc:sldMkLst>
      </pc:sldChg>
      <pc:sldChg chg="del">
        <pc:chgData name="Kelly Stokes" userId="3e5c5154-569e-4d81-aa91-4f91841cdfa9" providerId="ADAL" clId="{26C5E645-2A4B-497A-94BD-C6D2CD1B1C05}" dt="2023-03-13T10:39:08.082" v="193" actId="2696"/>
        <pc:sldMkLst>
          <pc:docMk/>
          <pc:sldMk cId="2558692569" sldId="2019"/>
        </pc:sldMkLst>
      </pc:sldChg>
      <pc:sldChg chg="del">
        <pc:chgData name="Kelly Stokes" userId="3e5c5154-569e-4d81-aa91-4f91841cdfa9" providerId="ADAL" clId="{26C5E645-2A4B-497A-94BD-C6D2CD1B1C05}" dt="2023-03-13T10:39:08.082" v="193" actId="2696"/>
        <pc:sldMkLst>
          <pc:docMk/>
          <pc:sldMk cId="197643185" sldId="2020"/>
        </pc:sldMkLst>
      </pc:sldChg>
      <pc:sldChg chg="del">
        <pc:chgData name="Kelly Stokes" userId="3e5c5154-569e-4d81-aa91-4f91841cdfa9" providerId="ADAL" clId="{26C5E645-2A4B-497A-94BD-C6D2CD1B1C05}" dt="2023-03-13T10:39:08.082" v="193" actId="2696"/>
        <pc:sldMkLst>
          <pc:docMk/>
          <pc:sldMk cId="1905116295" sldId="2021"/>
        </pc:sldMkLst>
      </pc:sldChg>
      <pc:sldChg chg="del">
        <pc:chgData name="Kelly Stokes" userId="3e5c5154-569e-4d81-aa91-4f91841cdfa9" providerId="ADAL" clId="{26C5E645-2A4B-497A-94BD-C6D2CD1B1C05}" dt="2023-03-13T10:39:08.082" v="193" actId="2696"/>
        <pc:sldMkLst>
          <pc:docMk/>
          <pc:sldMk cId="2378125551" sldId="2022"/>
        </pc:sldMkLst>
      </pc:sldChg>
      <pc:sldChg chg="del">
        <pc:chgData name="Kelly Stokes" userId="3e5c5154-569e-4d81-aa91-4f91841cdfa9" providerId="ADAL" clId="{26C5E645-2A4B-497A-94BD-C6D2CD1B1C05}" dt="2023-03-13T10:39:08.082" v="193" actId="2696"/>
        <pc:sldMkLst>
          <pc:docMk/>
          <pc:sldMk cId="2068510420" sldId="2027"/>
        </pc:sldMkLst>
      </pc:sldChg>
      <pc:sldChg chg="del">
        <pc:chgData name="Kelly Stokes" userId="3e5c5154-569e-4d81-aa91-4f91841cdfa9" providerId="ADAL" clId="{26C5E645-2A4B-497A-94BD-C6D2CD1B1C05}" dt="2023-03-13T10:39:08.082" v="193" actId="2696"/>
        <pc:sldMkLst>
          <pc:docMk/>
          <pc:sldMk cId="483606594" sldId="2028"/>
        </pc:sldMkLst>
      </pc:sldChg>
      <pc:sldChg chg="del">
        <pc:chgData name="Kelly Stokes" userId="3e5c5154-569e-4d81-aa91-4f91841cdfa9" providerId="ADAL" clId="{26C5E645-2A4B-497A-94BD-C6D2CD1B1C05}" dt="2023-03-13T10:39:08.082" v="193" actId="2696"/>
        <pc:sldMkLst>
          <pc:docMk/>
          <pc:sldMk cId="2576037928" sldId="2029"/>
        </pc:sldMkLst>
      </pc:sldChg>
      <pc:sldChg chg="del">
        <pc:chgData name="Kelly Stokes" userId="3e5c5154-569e-4d81-aa91-4f91841cdfa9" providerId="ADAL" clId="{26C5E645-2A4B-497A-94BD-C6D2CD1B1C05}" dt="2023-03-13T10:39:08.082" v="193" actId="2696"/>
        <pc:sldMkLst>
          <pc:docMk/>
          <pc:sldMk cId="1783031960" sldId="2030"/>
        </pc:sldMkLst>
      </pc:sldChg>
      <pc:sldChg chg="del">
        <pc:chgData name="Kelly Stokes" userId="3e5c5154-569e-4d81-aa91-4f91841cdfa9" providerId="ADAL" clId="{26C5E645-2A4B-497A-94BD-C6D2CD1B1C05}" dt="2023-03-13T10:39:08.082" v="193" actId="2696"/>
        <pc:sldMkLst>
          <pc:docMk/>
          <pc:sldMk cId="2570355822" sldId="2031"/>
        </pc:sldMkLst>
      </pc:sldChg>
      <pc:sldChg chg="del">
        <pc:chgData name="Kelly Stokes" userId="3e5c5154-569e-4d81-aa91-4f91841cdfa9" providerId="ADAL" clId="{26C5E645-2A4B-497A-94BD-C6D2CD1B1C05}" dt="2023-03-13T10:39:08.082" v="193" actId="2696"/>
        <pc:sldMkLst>
          <pc:docMk/>
          <pc:sldMk cId="3548734229" sldId="2032"/>
        </pc:sldMkLst>
      </pc:sldChg>
      <pc:sldChg chg="del">
        <pc:chgData name="Kelly Stokes" userId="3e5c5154-569e-4d81-aa91-4f91841cdfa9" providerId="ADAL" clId="{26C5E645-2A4B-497A-94BD-C6D2CD1B1C05}" dt="2023-03-13T10:39:08.082" v="193" actId="2696"/>
        <pc:sldMkLst>
          <pc:docMk/>
          <pc:sldMk cId="2792381109" sldId="2033"/>
        </pc:sldMkLst>
      </pc:sldChg>
      <pc:sldChg chg="del">
        <pc:chgData name="Kelly Stokes" userId="3e5c5154-569e-4d81-aa91-4f91841cdfa9" providerId="ADAL" clId="{26C5E645-2A4B-497A-94BD-C6D2CD1B1C05}" dt="2023-03-13T10:39:08.082" v="193" actId="2696"/>
        <pc:sldMkLst>
          <pc:docMk/>
          <pc:sldMk cId="1174424350" sldId="2034"/>
        </pc:sldMkLst>
      </pc:sldChg>
      <pc:sldChg chg="del">
        <pc:chgData name="Kelly Stokes" userId="3e5c5154-569e-4d81-aa91-4f91841cdfa9" providerId="ADAL" clId="{26C5E645-2A4B-497A-94BD-C6D2CD1B1C05}" dt="2023-03-13T10:39:08.082" v="193" actId="2696"/>
        <pc:sldMkLst>
          <pc:docMk/>
          <pc:sldMk cId="2635823205" sldId="2035"/>
        </pc:sldMkLst>
      </pc:sldChg>
      <pc:sldChg chg="del">
        <pc:chgData name="Kelly Stokes" userId="3e5c5154-569e-4d81-aa91-4f91841cdfa9" providerId="ADAL" clId="{26C5E645-2A4B-497A-94BD-C6D2CD1B1C05}" dt="2023-03-13T10:39:08.082" v="193" actId="2696"/>
        <pc:sldMkLst>
          <pc:docMk/>
          <pc:sldMk cId="2693188356" sldId="2036"/>
        </pc:sldMkLst>
      </pc:sldChg>
      <pc:sldChg chg="del">
        <pc:chgData name="Kelly Stokes" userId="3e5c5154-569e-4d81-aa91-4f91841cdfa9" providerId="ADAL" clId="{26C5E645-2A4B-497A-94BD-C6D2CD1B1C05}" dt="2023-03-13T10:39:08.082" v="193" actId="2696"/>
        <pc:sldMkLst>
          <pc:docMk/>
          <pc:sldMk cId="1911026703" sldId="2037"/>
        </pc:sldMkLst>
      </pc:sldChg>
      <pc:sldChg chg="del">
        <pc:chgData name="Kelly Stokes" userId="3e5c5154-569e-4d81-aa91-4f91841cdfa9" providerId="ADAL" clId="{26C5E645-2A4B-497A-94BD-C6D2CD1B1C05}" dt="2023-03-13T10:39:08.082" v="193" actId="2696"/>
        <pc:sldMkLst>
          <pc:docMk/>
          <pc:sldMk cId="2635882635" sldId="2038"/>
        </pc:sldMkLst>
      </pc:sldChg>
      <pc:sldChg chg="del">
        <pc:chgData name="Kelly Stokes" userId="3e5c5154-569e-4d81-aa91-4f91841cdfa9" providerId="ADAL" clId="{26C5E645-2A4B-497A-94BD-C6D2CD1B1C05}" dt="2023-03-13T10:39:08.082" v="193" actId="2696"/>
        <pc:sldMkLst>
          <pc:docMk/>
          <pc:sldMk cId="3388243159" sldId="2039"/>
        </pc:sldMkLst>
      </pc:sldChg>
      <pc:sldChg chg="del">
        <pc:chgData name="Kelly Stokes" userId="3e5c5154-569e-4d81-aa91-4f91841cdfa9" providerId="ADAL" clId="{26C5E645-2A4B-497A-94BD-C6D2CD1B1C05}" dt="2023-03-13T10:39:08.082" v="193" actId="2696"/>
        <pc:sldMkLst>
          <pc:docMk/>
          <pc:sldMk cId="1503253371" sldId="2040"/>
        </pc:sldMkLst>
      </pc:sldChg>
      <pc:sldChg chg="del">
        <pc:chgData name="Kelly Stokes" userId="3e5c5154-569e-4d81-aa91-4f91841cdfa9" providerId="ADAL" clId="{26C5E645-2A4B-497A-94BD-C6D2CD1B1C05}" dt="2023-03-13T10:39:08.082" v="193" actId="2696"/>
        <pc:sldMkLst>
          <pc:docMk/>
          <pc:sldMk cId="933276578" sldId="2041"/>
        </pc:sldMkLst>
      </pc:sldChg>
      <pc:sldChg chg="del">
        <pc:chgData name="Kelly Stokes" userId="3e5c5154-569e-4d81-aa91-4f91841cdfa9" providerId="ADAL" clId="{26C5E645-2A4B-497A-94BD-C6D2CD1B1C05}" dt="2023-03-13T10:39:08.082" v="193" actId="2696"/>
        <pc:sldMkLst>
          <pc:docMk/>
          <pc:sldMk cId="4260636277" sldId="2042"/>
        </pc:sldMkLst>
      </pc:sldChg>
      <pc:sldChg chg="del">
        <pc:chgData name="Kelly Stokes" userId="3e5c5154-569e-4d81-aa91-4f91841cdfa9" providerId="ADAL" clId="{26C5E645-2A4B-497A-94BD-C6D2CD1B1C05}" dt="2023-03-13T10:39:08.082" v="193" actId="2696"/>
        <pc:sldMkLst>
          <pc:docMk/>
          <pc:sldMk cId="1741944191" sldId="2043"/>
        </pc:sldMkLst>
      </pc:sldChg>
      <pc:sldChg chg="del">
        <pc:chgData name="Kelly Stokes" userId="3e5c5154-569e-4d81-aa91-4f91841cdfa9" providerId="ADAL" clId="{26C5E645-2A4B-497A-94BD-C6D2CD1B1C05}" dt="2023-03-13T10:39:08.082" v="193" actId="2696"/>
        <pc:sldMkLst>
          <pc:docMk/>
          <pc:sldMk cId="2282932546" sldId="2044"/>
        </pc:sldMkLst>
      </pc:sldChg>
      <pc:sldChg chg="del">
        <pc:chgData name="Kelly Stokes" userId="3e5c5154-569e-4d81-aa91-4f91841cdfa9" providerId="ADAL" clId="{26C5E645-2A4B-497A-94BD-C6D2CD1B1C05}" dt="2023-03-13T10:39:08.082" v="193" actId="2696"/>
        <pc:sldMkLst>
          <pc:docMk/>
          <pc:sldMk cId="2743693226" sldId="2045"/>
        </pc:sldMkLst>
      </pc:sldChg>
      <pc:sldChg chg="del">
        <pc:chgData name="Kelly Stokes" userId="3e5c5154-569e-4d81-aa91-4f91841cdfa9" providerId="ADAL" clId="{26C5E645-2A4B-497A-94BD-C6D2CD1B1C05}" dt="2023-03-13T10:39:08.082" v="193" actId="2696"/>
        <pc:sldMkLst>
          <pc:docMk/>
          <pc:sldMk cId="4273620995" sldId="2046"/>
        </pc:sldMkLst>
      </pc:sldChg>
      <pc:sldChg chg="del">
        <pc:chgData name="Kelly Stokes" userId="3e5c5154-569e-4d81-aa91-4f91841cdfa9" providerId="ADAL" clId="{26C5E645-2A4B-497A-94BD-C6D2CD1B1C05}" dt="2023-03-13T10:39:08.082" v="193" actId="2696"/>
        <pc:sldMkLst>
          <pc:docMk/>
          <pc:sldMk cId="3977322486" sldId="2047"/>
        </pc:sldMkLst>
      </pc:sldChg>
      <pc:sldChg chg="del">
        <pc:chgData name="Kelly Stokes" userId="3e5c5154-569e-4d81-aa91-4f91841cdfa9" providerId="ADAL" clId="{26C5E645-2A4B-497A-94BD-C6D2CD1B1C05}" dt="2023-03-13T10:39:08.082" v="193" actId="2696"/>
        <pc:sldMkLst>
          <pc:docMk/>
          <pc:sldMk cId="908861680" sldId="2048"/>
        </pc:sldMkLst>
      </pc:sldChg>
      <pc:sldChg chg="del">
        <pc:chgData name="Kelly Stokes" userId="3e5c5154-569e-4d81-aa91-4f91841cdfa9" providerId="ADAL" clId="{26C5E645-2A4B-497A-94BD-C6D2CD1B1C05}" dt="2023-03-13T10:39:08.082" v="193" actId="2696"/>
        <pc:sldMkLst>
          <pc:docMk/>
          <pc:sldMk cId="2812089290" sldId="2049"/>
        </pc:sldMkLst>
      </pc:sldChg>
      <pc:sldChg chg="del">
        <pc:chgData name="Kelly Stokes" userId="3e5c5154-569e-4d81-aa91-4f91841cdfa9" providerId="ADAL" clId="{26C5E645-2A4B-497A-94BD-C6D2CD1B1C05}" dt="2023-03-13T10:39:08.082" v="193" actId="2696"/>
        <pc:sldMkLst>
          <pc:docMk/>
          <pc:sldMk cId="3252720848" sldId="2050"/>
        </pc:sldMkLst>
      </pc:sldChg>
      <pc:sldChg chg="del">
        <pc:chgData name="Kelly Stokes" userId="3e5c5154-569e-4d81-aa91-4f91841cdfa9" providerId="ADAL" clId="{26C5E645-2A4B-497A-94BD-C6D2CD1B1C05}" dt="2023-03-13T10:39:08.082" v="193" actId="2696"/>
        <pc:sldMkLst>
          <pc:docMk/>
          <pc:sldMk cId="3267855169" sldId="2051"/>
        </pc:sldMkLst>
      </pc:sldChg>
      <pc:sldChg chg="del">
        <pc:chgData name="Kelly Stokes" userId="3e5c5154-569e-4d81-aa91-4f91841cdfa9" providerId="ADAL" clId="{26C5E645-2A4B-497A-94BD-C6D2CD1B1C05}" dt="2023-03-13T10:39:08.082" v="193" actId="2696"/>
        <pc:sldMkLst>
          <pc:docMk/>
          <pc:sldMk cId="1763635341" sldId="2052"/>
        </pc:sldMkLst>
      </pc:sldChg>
      <pc:sldChg chg="del">
        <pc:chgData name="Kelly Stokes" userId="3e5c5154-569e-4d81-aa91-4f91841cdfa9" providerId="ADAL" clId="{26C5E645-2A4B-497A-94BD-C6D2CD1B1C05}" dt="2023-03-13T10:39:08.082" v="193" actId="2696"/>
        <pc:sldMkLst>
          <pc:docMk/>
          <pc:sldMk cId="809832379" sldId="2053"/>
        </pc:sldMkLst>
      </pc:sldChg>
      <pc:sldChg chg="del">
        <pc:chgData name="Kelly Stokes" userId="3e5c5154-569e-4d81-aa91-4f91841cdfa9" providerId="ADAL" clId="{26C5E645-2A4B-497A-94BD-C6D2CD1B1C05}" dt="2023-03-13T10:39:08.082" v="193" actId="2696"/>
        <pc:sldMkLst>
          <pc:docMk/>
          <pc:sldMk cId="1203546372" sldId="2054"/>
        </pc:sldMkLst>
      </pc:sldChg>
      <pc:sldChg chg="del">
        <pc:chgData name="Kelly Stokes" userId="3e5c5154-569e-4d81-aa91-4f91841cdfa9" providerId="ADAL" clId="{26C5E645-2A4B-497A-94BD-C6D2CD1B1C05}" dt="2023-03-13T10:39:08.082" v="193" actId="2696"/>
        <pc:sldMkLst>
          <pc:docMk/>
          <pc:sldMk cId="141730876" sldId="2055"/>
        </pc:sldMkLst>
      </pc:sldChg>
      <pc:sldChg chg="modSp add mod">
        <pc:chgData name="Kelly Stokes" userId="3e5c5154-569e-4d81-aa91-4f91841cdfa9" providerId="ADAL" clId="{26C5E645-2A4B-497A-94BD-C6D2CD1B1C05}" dt="2023-03-13T10:38:32.156" v="188" actId="13926"/>
        <pc:sldMkLst>
          <pc:docMk/>
          <pc:sldMk cId="716803885" sldId="2064"/>
        </pc:sldMkLst>
        <pc:spChg chg="mod">
          <ac:chgData name="Kelly Stokes" userId="3e5c5154-569e-4d81-aa91-4f91841cdfa9" providerId="ADAL" clId="{26C5E645-2A4B-497A-94BD-C6D2CD1B1C05}" dt="2023-03-13T10:38:32.156" v="188" actId="13926"/>
          <ac:spMkLst>
            <pc:docMk/>
            <pc:sldMk cId="716803885" sldId="2064"/>
            <ac:spMk id="2" creationId="{52DA34BA-82FC-47C5-BCE1-BB65E08B92A1}"/>
          </ac:spMkLst>
        </pc:spChg>
      </pc:sldChg>
      <pc:sldChg chg="modSp add mod">
        <pc:chgData name="Kelly Stokes" userId="3e5c5154-569e-4d81-aa91-4f91841cdfa9" providerId="ADAL" clId="{26C5E645-2A4B-497A-94BD-C6D2CD1B1C05}" dt="2023-03-13T10:39:14.440" v="202" actId="20577"/>
        <pc:sldMkLst>
          <pc:docMk/>
          <pc:sldMk cId="1722497806" sldId="2065"/>
        </pc:sldMkLst>
        <pc:spChg chg="mod">
          <ac:chgData name="Kelly Stokes" userId="3e5c5154-569e-4d81-aa91-4f91841cdfa9" providerId="ADAL" clId="{26C5E645-2A4B-497A-94BD-C6D2CD1B1C05}" dt="2023-03-13T10:39:14.440" v="202" actId="20577"/>
          <ac:spMkLst>
            <pc:docMk/>
            <pc:sldMk cId="1722497806" sldId="2065"/>
            <ac:spMk id="2" creationId="{02FB8773-AD3E-2543-510F-CEE32E75C793}"/>
          </ac:spMkLst>
        </pc:spChg>
      </pc:sldChg>
      <pc:sldChg chg="modSp add mod">
        <pc:chgData name="Kelly Stokes" userId="3e5c5154-569e-4d81-aa91-4f91841cdfa9" providerId="ADAL" clId="{26C5E645-2A4B-497A-94BD-C6D2CD1B1C05}" dt="2023-03-13T10:39:20.674" v="207" actId="20577"/>
        <pc:sldMkLst>
          <pc:docMk/>
          <pc:sldMk cId="3725930734" sldId="2066"/>
        </pc:sldMkLst>
        <pc:spChg chg="mod">
          <ac:chgData name="Kelly Stokes" userId="3e5c5154-569e-4d81-aa91-4f91841cdfa9" providerId="ADAL" clId="{26C5E645-2A4B-497A-94BD-C6D2CD1B1C05}" dt="2023-03-13T10:39:20.674" v="207" actId="20577"/>
          <ac:spMkLst>
            <pc:docMk/>
            <pc:sldMk cId="3725930734" sldId="2066"/>
            <ac:spMk id="2" creationId="{02FB8773-AD3E-2543-510F-CEE32E75C793}"/>
          </ac:spMkLst>
        </pc:spChg>
      </pc:sldChg>
      <pc:sldChg chg="del">
        <pc:chgData name="Kelly Stokes" userId="3e5c5154-569e-4d81-aa91-4f91841cdfa9" providerId="ADAL" clId="{26C5E645-2A4B-497A-94BD-C6D2CD1B1C05}" dt="2023-03-13T10:40:20.649" v="214" actId="2696"/>
        <pc:sldMkLst>
          <pc:docMk/>
          <pc:sldMk cId="1425005141" sldId="2077"/>
        </pc:sldMkLst>
      </pc:sldChg>
      <pc:sldChg chg="ord">
        <pc:chgData name="Kelly Stokes" userId="3e5c5154-569e-4d81-aa91-4f91841cdfa9" providerId="ADAL" clId="{26C5E645-2A4B-497A-94BD-C6D2CD1B1C05}" dt="2023-03-13T10:40:27.295" v="216"/>
        <pc:sldMkLst>
          <pc:docMk/>
          <pc:sldMk cId="1770609105" sldId="2078"/>
        </pc:sldMkLst>
      </pc:sldChg>
      <pc:sldChg chg="ord">
        <pc:chgData name="Kelly Stokes" userId="3e5c5154-569e-4d81-aa91-4f91841cdfa9" providerId="ADAL" clId="{26C5E645-2A4B-497A-94BD-C6D2CD1B1C05}" dt="2023-03-13T10:40:27.295" v="216"/>
        <pc:sldMkLst>
          <pc:docMk/>
          <pc:sldMk cId="1399295759" sldId="2079"/>
        </pc:sldMkLst>
      </pc:sldChg>
      <pc:sldChg chg="del">
        <pc:chgData name="Kelly Stokes" userId="3e5c5154-569e-4d81-aa91-4f91841cdfa9" providerId="ADAL" clId="{26C5E645-2A4B-497A-94BD-C6D2CD1B1C05}" dt="2023-03-13T10:46:25.316" v="346" actId="2696"/>
        <pc:sldMkLst>
          <pc:docMk/>
          <pc:sldMk cId="1252332455" sldId="2090"/>
        </pc:sldMkLst>
      </pc:sldChg>
      <pc:sldChg chg="del">
        <pc:chgData name="Kelly Stokes" userId="3e5c5154-569e-4d81-aa91-4f91841cdfa9" providerId="ADAL" clId="{26C5E645-2A4B-497A-94BD-C6D2CD1B1C05}" dt="2023-03-13T10:46:25.316" v="346" actId="2696"/>
        <pc:sldMkLst>
          <pc:docMk/>
          <pc:sldMk cId="2814572397" sldId="2091"/>
        </pc:sldMkLst>
      </pc:sldChg>
      <pc:sldChg chg="del">
        <pc:chgData name="Kelly Stokes" userId="3e5c5154-569e-4d81-aa91-4f91841cdfa9" providerId="ADAL" clId="{26C5E645-2A4B-497A-94BD-C6D2CD1B1C05}" dt="2023-03-13T10:46:25.316" v="346" actId="2696"/>
        <pc:sldMkLst>
          <pc:docMk/>
          <pc:sldMk cId="2886714738" sldId="2092"/>
        </pc:sldMkLst>
      </pc:sldChg>
      <pc:sldChg chg="addSp delSp modSp modAnim">
        <pc:chgData name="Kelly Stokes" userId="3e5c5154-569e-4d81-aa91-4f91841cdfa9" providerId="ADAL" clId="{26C5E645-2A4B-497A-94BD-C6D2CD1B1C05}" dt="2023-03-13T10:47:18.442" v="358"/>
        <pc:sldMkLst>
          <pc:docMk/>
          <pc:sldMk cId="1532770740" sldId="2097"/>
        </pc:sldMkLst>
        <pc:spChg chg="mod">
          <ac:chgData name="Kelly Stokes" userId="3e5c5154-569e-4d81-aa91-4f91841cdfa9" providerId="ADAL" clId="{26C5E645-2A4B-497A-94BD-C6D2CD1B1C05}" dt="2023-03-13T10:46:54.511" v="354" actId="20577"/>
          <ac:spMkLst>
            <pc:docMk/>
            <pc:sldMk cId="1532770740" sldId="2097"/>
            <ac:spMk id="2" creationId="{52DA34BA-82FC-47C5-BCE1-BB65E08B92A1}"/>
          </ac:spMkLst>
        </pc:spChg>
        <pc:picChg chg="del">
          <ac:chgData name="Kelly Stokes" userId="3e5c5154-569e-4d81-aa91-4f91841cdfa9" providerId="ADAL" clId="{26C5E645-2A4B-497A-94BD-C6D2CD1B1C05}" dt="2023-03-13T10:46:56.415" v="355" actId="478"/>
          <ac:picMkLst>
            <pc:docMk/>
            <pc:sldMk cId="1532770740" sldId="2097"/>
            <ac:picMk id="1028" creationId="{E065CCBC-CCA1-3831-0D97-CDC5EA4641A3}"/>
          </ac:picMkLst>
        </pc:picChg>
        <pc:picChg chg="add mod">
          <ac:chgData name="Kelly Stokes" userId="3e5c5154-569e-4d81-aa91-4f91841cdfa9" providerId="ADAL" clId="{26C5E645-2A4B-497A-94BD-C6D2CD1B1C05}" dt="2023-03-13T10:47:16.114" v="357" actId="1076"/>
          <ac:picMkLst>
            <pc:docMk/>
            <pc:sldMk cId="1532770740" sldId="2097"/>
            <ac:picMk id="71682" creationId="{0D5229A2-5AC8-5C1C-D436-6DA3A64801D0}"/>
          </ac:picMkLst>
        </pc:picChg>
      </pc:sldChg>
      <pc:sldChg chg="addSp delSp modSp modAnim">
        <pc:chgData name="Kelly Stokes" userId="3e5c5154-569e-4d81-aa91-4f91841cdfa9" providerId="ADAL" clId="{26C5E645-2A4B-497A-94BD-C6D2CD1B1C05}" dt="2023-03-13T10:47:50.604" v="367"/>
        <pc:sldMkLst>
          <pc:docMk/>
          <pc:sldMk cId="3384202347" sldId="2098"/>
        </pc:sldMkLst>
        <pc:spChg chg="mod">
          <ac:chgData name="Kelly Stokes" userId="3e5c5154-569e-4d81-aa91-4f91841cdfa9" providerId="ADAL" clId="{26C5E645-2A4B-497A-94BD-C6D2CD1B1C05}" dt="2023-03-13T10:47:22.893" v="363" actId="20577"/>
          <ac:spMkLst>
            <pc:docMk/>
            <pc:sldMk cId="3384202347" sldId="2098"/>
            <ac:spMk id="2" creationId="{52DA34BA-82FC-47C5-BCE1-BB65E08B92A1}"/>
          </ac:spMkLst>
        </pc:spChg>
        <pc:picChg chg="del">
          <ac:chgData name="Kelly Stokes" userId="3e5c5154-569e-4d81-aa91-4f91841cdfa9" providerId="ADAL" clId="{26C5E645-2A4B-497A-94BD-C6D2CD1B1C05}" dt="2023-03-13T10:47:24.804" v="364" actId="478"/>
          <ac:picMkLst>
            <pc:docMk/>
            <pc:sldMk cId="3384202347" sldId="2098"/>
            <ac:picMk id="2052" creationId="{C3216264-33DD-1CA1-7AC5-2ED6965A14CE}"/>
          </ac:picMkLst>
        </pc:picChg>
        <pc:picChg chg="add mod">
          <ac:chgData name="Kelly Stokes" userId="3e5c5154-569e-4d81-aa91-4f91841cdfa9" providerId="ADAL" clId="{26C5E645-2A4B-497A-94BD-C6D2CD1B1C05}" dt="2023-03-13T10:47:49.819" v="366" actId="1076"/>
          <ac:picMkLst>
            <pc:docMk/>
            <pc:sldMk cId="3384202347" sldId="2098"/>
            <ac:picMk id="70658" creationId="{BB37A0A0-4F4E-DBFD-758C-B9DEDA2B0A22}"/>
          </ac:picMkLst>
        </pc:picChg>
      </pc:sldChg>
      <pc:sldChg chg="addSp delSp modSp modAnim">
        <pc:chgData name="Kelly Stokes" userId="3e5c5154-569e-4d81-aa91-4f91841cdfa9" providerId="ADAL" clId="{26C5E645-2A4B-497A-94BD-C6D2CD1B1C05}" dt="2023-03-13T10:48:19.678" v="376"/>
        <pc:sldMkLst>
          <pc:docMk/>
          <pc:sldMk cId="1809232234" sldId="2099"/>
        </pc:sldMkLst>
        <pc:spChg chg="mod">
          <ac:chgData name="Kelly Stokes" userId="3e5c5154-569e-4d81-aa91-4f91841cdfa9" providerId="ADAL" clId="{26C5E645-2A4B-497A-94BD-C6D2CD1B1C05}" dt="2023-03-13T10:47:54.469" v="372" actId="20577"/>
          <ac:spMkLst>
            <pc:docMk/>
            <pc:sldMk cId="1809232234" sldId="2099"/>
            <ac:spMk id="2" creationId="{52DA34BA-82FC-47C5-BCE1-BB65E08B92A1}"/>
          </ac:spMkLst>
        </pc:spChg>
        <pc:picChg chg="del">
          <ac:chgData name="Kelly Stokes" userId="3e5c5154-569e-4d81-aa91-4f91841cdfa9" providerId="ADAL" clId="{26C5E645-2A4B-497A-94BD-C6D2CD1B1C05}" dt="2023-03-13T10:48:04.554" v="373" actId="478"/>
          <ac:picMkLst>
            <pc:docMk/>
            <pc:sldMk cId="1809232234" sldId="2099"/>
            <ac:picMk id="4100" creationId="{343D4E43-D25D-2A37-F002-B3A909892EF2}"/>
          </ac:picMkLst>
        </pc:picChg>
        <pc:picChg chg="add mod">
          <ac:chgData name="Kelly Stokes" userId="3e5c5154-569e-4d81-aa91-4f91841cdfa9" providerId="ADAL" clId="{26C5E645-2A4B-497A-94BD-C6D2CD1B1C05}" dt="2023-03-13T10:48:18.931" v="375" actId="1076"/>
          <ac:picMkLst>
            <pc:docMk/>
            <pc:sldMk cId="1809232234" sldId="2099"/>
            <ac:picMk id="69634" creationId="{4C0E8538-2B36-20F0-D0F4-92C3B919C071}"/>
          </ac:picMkLst>
        </pc:picChg>
      </pc:sldChg>
      <pc:sldChg chg="addSp delSp modSp modAnim">
        <pc:chgData name="Kelly Stokes" userId="3e5c5154-569e-4d81-aa91-4f91841cdfa9" providerId="ADAL" clId="{26C5E645-2A4B-497A-94BD-C6D2CD1B1C05}" dt="2023-03-13T10:48:55.784" v="387"/>
        <pc:sldMkLst>
          <pc:docMk/>
          <pc:sldMk cId="4028695073" sldId="2100"/>
        </pc:sldMkLst>
        <pc:spChg chg="mod">
          <ac:chgData name="Kelly Stokes" userId="3e5c5154-569e-4d81-aa91-4f91841cdfa9" providerId="ADAL" clId="{26C5E645-2A4B-497A-94BD-C6D2CD1B1C05}" dt="2023-03-13T10:48:23.966" v="383" actId="20577"/>
          <ac:spMkLst>
            <pc:docMk/>
            <pc:sldMk cId="4028695073" sldId="2100"/>
            <ac:spMk id="2" creationId="{52DA34BA-82FC-47C5-BCE1-BB65E08B92A1}"/>
          </ac:spMkLst>
        </pc:spChg>
        <pc:picChg chg="del">
          <ac:chgData name="Kelly Stokes" userId="3e5c5154-569e-4d81-aa91-4f91841cdfa9" providerId="ADAL" clId="{26C5E645-2A4B-497A-94BD-C6D2CD1B1C05}" dt="2023-03-13T10:48:26.102" v="384" actId="478"/>
          <ac:picMkLst>
            <pc:docMk/>
            <pc:sldMk cId="4028695073" sldId="2100"/>
            <ac:picMk id="3076" creationId="{913FC3AB-021A-89C0-739A-7E084E905D5B}"/>
          </ac:picMkLst>
        </pc:picChg>
        <pc:picChg chg="add mod">
          <ac:chgData name="Kelly Stokes" userId="3e5c5154-569e-4d81-aa91-4f91841cdfa9" providerId="ADAL" clId="{26C5E645-2A4B-497A-94BD-C6D2CD1B1C05}" dt="2023-03-13T10:48:55.103" v="386" actId="1076"/>
          <ac:picMkLst>
            <pc:docMk/>
            <pc:sldMk cId="4028695073" sldId="2100"/>
            <ac:picMk id="68610" creationId="{8A0CE296-BD94-864C-E1CA-AF16714181B8}"/>
          </ac:picMkLst>
        </pc:picChg>
      </pc:sldChg>
      <pc:sldChg chg="addSp delSp modSp modAnim">
        <pc:chgData name="Kelly Stokes" userId="3e5c5154-569e-4d81-aa91-4f91841cdfa9" providerId="ADAL" clId="{26C5E645-2A4B-497A-94BD-C6D2CD1B1C05}" dt="2023-03-13T10:49:22.826" v="406" actId="20577"/>
        <pc:sldMkLst>
          <pc:docMk/>
          <pc:sldMk cId="2405100364" sldId="2101"/>
        </pc:sldMkLst>
        <pc:spChg chg="mod">
          <ac:chgData name="Kelly Stokes" userId="3e5c5154-569e-4d81-aa91-4f91841cdfa9" providerId="ADAL" clId="{26C5E645-2A4B-497A-94BD-C6D2CD1B1C05}" dt="2023-03-13T10:49:05.490" v="396" actId="20577"/>
          <ac:spMkLst>
            <pc:docMk/>
            <pc:sldMk cId="2405100364" sldId="2101"/>
            <ac:spMk id="2" creationId="{52DA34BA-82FC-47C5-BCE1-BB65E08B92A1}"/>
          </ac:spMkLst>
        </pc:spChg>
        <pc:spChg chg="mod">
          <ac:chgData name="Kelly Stokes" userId="3e5c5154-569e-4d81-aa91-4f91841cdfa9" providerId="ADAL" clId="{26C5E645-2A4B-497A-94BD-C6D2CD1B1C05}" dt="2023-03-13T10:49:22.826" v="406" actId="20577"/>
          <ac:spMkLst>
            <pc:docMk/>
            <pc:sldMk cId="2405100364" sldId="2101"/>
            <ac:spMk id="10" creationId="{003D53EA-1945-744E-2DD1-0312F4DE835F}"/>
          </ac:spMkLst>
        </pc:spChg>
        <pc:spChg chg="mod">
          <ac:chgData name="Kelly Stokes" userId="3e5c5154-569e-4d81-aa91-4f91841cdfa9" providerId="ADAL" clId="{26C5E645-2A4B-497A-94BD-C6D2CD1B1C05}" dt="2023-03-13T10:49:19.345" v="397"/>
          <ac:spMkLst>
            <pc:docMk/>
            <pc:sldMk cId="2405100364" sldId="2101"/>
            <ac:spMk id="12" creationId="{E384BFF7-3319-CAE2-192F-C4DCBBBBFCCA}"/>
          </ac:spMkLst>
        </pc:spChg>
        <pc:picChg chg="add mod">
          <ac:chgData name="Kelly Stokes" userId="3e5c5154-569e-4d81-aa91-4f91841cdfa9" providerId="ADAL" clId="{26C5E645-2A4B-497A-94BD-C6D2CD1B1C05}" dt="2023-03-13T10:49:00.916" v="389"/>
          <ac:picMkLst>
            <pc:docMk/>
            <pc:sldMk cId="2405100364" sldId="2101"/>
            <ac:picMk id="3" creationId="{4322F146-C427-EDF7-1611-A08CF30EB94E}"/>
          </ac:picMkLst>
        </pc:picChg>
        <pc:picChg chg="del">
          <ac:chgData name="Kelly Stokes" userId="3e5c5154-569e-4d81-aa91-4f91841cdfa9" providerId="ADAL" clId="{26C5E645-2A4B-497A-94BD-C6D2CD1B1C05}" dt="2023-03-13T10:49:00.563" v="388" actId="478"/>
          <ac:picMkLst>
            <pc:docMk/>
            <pc:sldMk cId="2405100364" sldId="2101"/>
            <ac:picMk id="5" creationId="{B1E28977-284D-960A-B753-C90A54EFB35F}"/>
          </ac:picMkLst>
        </pc:picChg>
      </pc:sldChg>
      <pc:sldChg chg="addSp delSp modSp modAnim">
        <pc:chgData name="Kelly Stokes" userId="3e5c5154-569e-4d81-aa91-4f91841cdfa9" providerId="ADAL" clId="{26C5E645-2A4B-497A-94BD-C6D2CD1B1C05}" dt="2023-03-13T10:49:47.960" v="416"/>
        <pc:sldMkLst>
          <pc:docMk/>
          <pc:sldMk cId="1443355004" sldId="2102"/>
        </pc:sldMkLst>
        <pc:spChg chg="mod">
          <ac:chgData name="Kelly Stokes" userId="3e5c5154-569e-4d81-aa91-4f91841cdfa9" providerId="ADAL" clId="{26C5E645-2A4B-497A-94BD-C6D2CD1B1C05}" dt="2023-03-13T10:49:34.889" v="415" actId="20577"/>
          <ac:spMkLst>
            <pc:docMk/>
            <pc:sldMk cId="1443355004" sldId="2102"/>
            <ac:spMk id="2" creationId="{52DA34BA-82FC-47C5-BCE1-BB65E08B92A1}"/>
          </ac:spMkLst>
        </pc:spChg>
        <pc:spChg chg="mod">
          <ac:chgData name="Kelly Stokes" userId="3e5c5154-569e-4d81-aa91-4f91841cdfa9" providerId="ADAL" clId="{26C5E645-2A4B-497A-94BD-C6D2CD1B1C05}" dt="2023-03-13T10:49:47.960" v="416"/>
          <ac:spMkLst>
            <pc:docMk/>
            <pc:sldMk cId="1443355004" sldId="2102"/>
            <ac:spMk id="12" creationId="{E384BFF7-3319-CAE2-192F-C4DCBBBBFCCA}"/>
          </ac:spMkLst>
        </pc:spChg>
        <pc:picChg chg="add mod">
          <ac:chgData name="Kelly Stokes" userId="3e5c5154-569e-4d81-aa91-4f91841cdfa9" providerId="ADAL" clId="{26C5E645-2A4B-497A-94BD-C6D2CD1B1C05}" dt="2023-03-13T10:49:30.092" v="408"/>
          <ac:picMkLst>
            <pc:docMk/>
            <pc:sldMk cId="1443355004" sldId="2102"/>
            <ac:picMk id="3" creationId="{F705780D-7222-42C7-1A52-179C3CE4C6A9}"/>
          </ac:picMkLst>
        </pc:picChg>
        <pc:picChg chg="del">
          <ac:chgData name="Kelly Stokes" userId="3e5c5154-569e-4d81-aa91-4f91841cdfa9" providerId="ADAL" clId="{26C5E645-2A4B-497A-94BD-C6D2CD1B1C05}" dt="2023-03-13T10:49:29.749" v="407" actId="478"/>
          <ac:picMkLst>
            <pc:docMk/>
            <pc:sldMk cId="1443355004" sldId="2102"/>
            <ac:picMk id="5" creationId="{DFB05F37-738A-A6E5-29A4-4C687993F6DE}"/>
          </ac:picMkLst>
        </pc:picChg>
      </pc:sldChg>
      <pc:sldChg chg="addSp delSp modSp modAnim">
        <pc:chgData name="Kelly Stokes" userId="3e5c5154-569e-4d81-aa91-4f91841cdfa9" providerId="ADAL" clId="{26C5E645-2A4B-497A-94BD-C6D2CD1B1C05}" dt="2023-03-13T10:50:25.487" v="435" actId="20577"/>
        <pc:sldMkLst>
          <pc:docMk/>
          <pc:sldMk cId="313426565" sldId="2103"/>
        </pc:sldMkLst>
        <pc:spChg chg="mod">
          <ac:chgData name="Kelly Stokes" userId="3e5c5154-569e-4d81-aa91-4f91841cdfa9" providerId="ADAL" clId="{26C5E645-2A4B-497A-94BD-C6D2CD1B1C05}" dt="2023-03-13T10:50:01.404" v="427" actId="20577"/>
          <ac:spMkLst>
            <pc:docMk/>
            <pc:sldMk cId="313426565" sldId="2103"/>
            <ac:spMk id="2" creationId="{52DA34BA-82FC-47C5-BCE1-BB65E08B92A1}"/>
          </ac:spMkLst>
        </pc:spChg>
        <pc:spChg chg="mod">
          <ac:chgData name="Kelly Stokes" userId="3e5c5154-569e-4d81-aa91-4f91841cdfa9" providerId="ADAL" clId="{26C5E645-2A4B-497A-94BD-C6D2CD1B1C05}" dt="2023-03-13T10:50:20.605" v="432" actId="20577"/>
          <ac:spMkLst>
            <pc:docMk/>
            <pc:sldMk cId="313426565" sldId="2103"/>
            <ac:spMk id="10" creationId="{003D53EA-1945-744E-2DD1-0312F4DE835F}"/>
          </ac:spMkLst>
        </pc:spChg>
        <pc:spChg chg="mod">
          <ac:chgData name="Kelly Stokes" userId="3e5c5154-569e-4d81-aa91-4f91841cdfa9" providerId="ADAL" clId="{26C5E645-2A4B-497A-94BD-C6D2CD1B1C05}" dt="2023-03-13T10:50:25.487" v="435" actId="20577"/>
          <ac:spMkLst>
            <pc:docMk/>
            <pc:sldMk cId="313426565" sldId="2103"/>
            <ac:spMk id="12" creationId="{E384BFF7-3319-CAE2-192F-C4DCBBBBFCCA}"/>
          </ac:spMkLst>
        </pc:spChg>
        <pc:picChg chg="add mod">
          <ac:chgData name="Kelly Stokes" userId="3e5c5154-569e-4d81-aa91-4f91841cdfa9" providerId="ADAL" clId="{26C5E645-2A4B-497A-94BD-C6D2CD1B1C05}" dt="2023-03-13T10:49:56.351" v="418"/>
          <ac:picMkLst>
            <pc:docMk/>
            <pc:sldMk cId="313426565" sldId="2103"/>
            <ac:picMk id="3" creationId="{4A4655EA-387C-112E-ED8A-AC3E65D1D241}"/>
          </ac:picMkLst>
        </pc:picChg>
        <pc:picChg chg="del">
          <ac:chgData name="Kelly Stokes" userId="3e5c5154-569e-4d81-aa91-4f91841cdfa9" providerId="ADAL" clId="{26C5E645-2A4B-497A-94BD-C6D2CD1B1C05}" dt="2023-03-13T10:49:56.041" v="417" actId="478"/>
          <ac:picMkLst>
            <pc:docMk/>
            <pc:sldMk cId="313426565" sldId="2103"/>
            <ac:picMk id="5" creationId="{847FA1CD-8160-0872-71F7-1F09CEBA0694}"/>
          </ac:picMkLst>
        </pc:picChg>
      </pc:sldChg>
      <pc:sldChg chg="addSp delSp modSp modAnim">
        <pc:chgData name="Kelly Stokes" userId="3e5c5154-569e-4d81-aa91-4f91841cdfa9" providerId="ADAL" clId="{26C5E645-2A4B-497A-94BD-C6D2CD1B1C05}" dt="2023-03-13T10:50:59.866" v="449"/>
        <pc:sldMkLst>
          <pc:docMk/>
          <pc:sldMk cId="264975652" sldId="2104"/>
        </pc:sldMkLst>
        <pc:spChg chg="mod">
          <ac:chgData name="Kelly Stokes" userId="3e5c5154-569e-4d81-aa91-4f91841cdfa9" providerId="ADAL" clId="{26C5E645-2A4B-497A-94BD-C6D2CD1B1C05}" dt="2023-03-13T10:50:42.025" v="444" actId="20577"/>
          <ac:spMkLst>
            <pc:docMk/>
            <pc:sldMk cId="264975652" sldId="2104"/>
            <ac:spMk id="2" creationId="{52DA34BA-82FC-47C5-BCE1-BB65E08B92A1}"/>
          </ac:spMkLst>
        </pc:spChg>
        <pc:spChg chg="mod">
          <ac:chgData name="Kelly Stokes" userId="3e5c5154-569e-4d81-aa91-4f91841cdfa9" providerId="ADAL" clId="{26C5E645-2A4B-497A-94BD-C6D2CD1B1C05}" dt="2023-03-13T10:50:46.693" v="448" actId="20577"/>
          <ac:spMkLst>
            <pc:docMk/>
            <pc:sldMk cId="264975652" sldId="2104"/>
            <ac:spMk id="10" creationId="{003D53EA-1945-744E-2DD1-0312F4DE835F}"/>
          </ac:spMkLst>
        </pc:spChg>
        <pc:spChg chg="mod">
          <ac:chgData name="Kelly Stokes" userId="3e5c5154-569e-4d81-aa91-4f91841cdfa9" providerId="ADAL" clId="{26C5E645-2A4B-497A-94BD-C6D2CD1B1C05}" dt="2023-03-13T10:50:59.866" v="449"/>
          <ac:spMkLst>
            <pc:docMk/>
            <pc:sldMk cId="264975652" sldId="2104"/>
            <ac:spMk id="12" creationId="{E384BFF7-3319-CAE2-192F-C4DCBBBBFCCA}"/>
          </ac:spMkLst>
        </pc:spChg>
        <pc:picChg chg="add mod">
          <ac:chgData name="Kelly Stokes" userId="3e5c5154-569e-4d81-aa91-4f91841cdfa9" providerId="ADAL" clId="{26C5E645-2A4B-497A-94BD-C6D2CD1B1C05}" dt="2023-03-13T10:50:36.845" v="437"/>
          <ac:picMkLst>
            <pc:docMk/>
            <pc:sldMk cId="264975652" sldId="2104"/>
            <ac:picMk id="3" creationId="{81CF948B-ABCB-E21E-7CE9-9FA9E547481B}"/>
          </ac:picMkLst>
        </pc:picChg>
        <pc:picChg chg="del">
          <ac:chgData name="Kelly Stokes" userId="3e5c5154-569e-4d81-aa91-4f91841cdfa9" providerId="ADAL" clId="{26C5E645-2A4B-497A-94BD-C6D2CD1B1C05}" dt="2023-03-13T10:50:36.526" v="436" actId="478"/>
          <ac:picMkLst>
            <pc:docMk/>
            <pc:sldMk cId="264975652" sldId="2104"/>
            <ac:picMk id="5" creationId="{6F61C4DF-255F-0DFB-181D-E3E28F9201E7}"/>
          </ac:picMkLst>
        </pc:picChg>
      </pc:sldChg>
      <pc:sldChg chg="modSp mod">
        <pc:chgData name="Kelly Stokes" userId="3e5c5154-569e-4d81-aa91-4f91841cdfa9" providerId="ADAL" clId="{26C5E645-2A4B-497A-94BD-C6D2CD1B1C05}" dt="2023-03-13T10:51:23.009" v="456" actId="27636"/>
        <pc:sldMkLst>
          <pc:docMk/>
          <pc:sldMk cId="1332808310" sldId="2105"/>
        </pc:sldMkLst>
        <pc:spChg chg="mod">
          <ac:chgData name="Kelly Stokes" userId="3e5c5154-569e-4d81-aa91-4f91841cdfa9" providerId="ADAL" clId="{26C5E645-2A4B-497A-94BD-C6D2CD1B1C05}" dt="2023-03-13T10:51:16.449" v="451" actId="27636"/>
          <ac:spMkLst>
            <pc:docMk/>
            <pc:sldMk cId="1332808310" sldId="2105"/>
            <ac:spMk id="2" creationId="{52DA34BA-82FC-47C5-BCE1-BB65E08B92A1}"/>
          </ac:spMkLst>
        </pc:spChg>
        <pc:spChg chg="mod">
          <ac:chgData name="Kelly Stokes" userId="3e5c5154-569e-4d81-aa91-4f91841cdfa9" providerId="ADAL" clId="{26C5E645-2A4B-497A-94BD-C6D2CD1B1C05}" dt="2023-03-13T10:51:23.009" v="456" actId="27636"/>
          <ac:spMkLst>
            <pc:docMk/>
            <pc:sldMk cId="1332808310" sldId="2105"/>
            <ac:spMk id="3" creationId="{847A1AC9-9EC9-E1AA-348D-958CE44F2772}"/>
          </ac:spMkLst>
        </pc:spChg>
      </pc:sldChg>
      <pc:sldChg chg="modSp mod">
        <pc:chgData name="Kelly Stokes" userId="3e5c5154-569e-4d81-aa91-4f91841cdfa9" providerId="ADAL" clId="{26C5E645-2A4B-497A-94BD-C6D2CD1B1C05}" dt="2023-03-13T10:51:40.073" v="460" actId="27636"/>
        <pc:sldMkLst>
          <pc:docMk/>
          <pc:sldMk cId="565336812" sldId="2106"/>
        </pc:sldMkLst>
        <pc:spChg chg="mod">
          <ac:chgData name="Kelly Stokes" userId="3e5c5154-569e-4d81-aa91-4f91841cdfa9" providerId="ADAL" clId="{26C5E645-2A4B-497A-94BD-C6D2CD1B1C05}" dt="2023-03-13T10:51:35.505" v="457"/>
          <ac:spMkLst>
            <pc:docMk/>
            <pc:sldMk cId="565336812" sldId="2106"/>
            <ac:spMk id="2" creationId="{52DA34BA-82FC-47C5-BCE1-BB65E08B92A1}"/>
          </ac:spMkLst>
        </pc:spChg>
        <pc:spChg chg="mod">
          <ac:chgData name="Kelly Stokes" userId="3e5c5154-569e-4d81-aa91-4f91841cdfa9" providerId="ADAL" clId="{26C5E645-2A4B-497A-94BD-C6D2CD1B1C05}" dt="2023-03-13T10:51:40.073" v="460" actId="27636"/>
          <ac:spMkLst>
            <pc:docMk/>
            <pc:sldMk cId="565336812" sldId="2106"/>
            <ac:spMk id="3" creationId="{847A1AC9-9EC9-E1AA-348D-958CE44F2772}"/>
          </ac:spMkLst>
        </pc:spChg>
      </pc:sldChg>
      <pc:sldChg chg="modSp mod">
        <pc:chgData name="Kelly Stokes" userId="3e5c5154-569e-4d81-aa91-4f91841cdfa9" providerId="ADAL" clId="{26C5E645-2A4B-497A-94BD-C6D2CD1B1C05}" dt="2023-03-13T10:51:57.632" v="467" actId="27636"/>
        <pc:sldMkLst>
          <pc:docMk/>
          <pc:sldMk cId="4031696647" sldId="2107"/>
        </pc:sldMkLst>
        <pc:spChg chg="mod">
          <ac:chgData name="Kelly Stokes" userId="3e5c5154-569e-4d81-aa91-4f91841cdfa9" providerId="ADAL" clId="{26C5E645-2A4B-497A-94BD-C6D2CD1B1C05}" dt="2023-03-13T10:51:51.839" v="462" actId="27636"/>
          <ac:spMkLst>
            <pc:docMk/>
            <pc:sldMk cId="4031696647" sldId="2107"/>
            <ac:spMk id="2" creationId="{52DA34BA-82FC-47C5-BCE1-BB65E08B92A1}"/>
          </ac:spMkLst>
        </pc:spChg>
        <pc:spChg chg="mod">
          <ac:chgData name="Kelly Stokes" userId="3e5c5154-569e-4d81-aa91-4f91841cdfa9" providerId="ADAL" clId="{26C5E645-2A4B-497A-94BD-C6D2CD1B1C05}" dt="2023-03-13T10:51:57.632" v="467" actId="27636"/>
          <ac:spMkLst>
            <pc:docMk/>
            <pc:sldMk cId="4031696647" sldId="2107"/>
            <ac:spMk id="3" creationId="{847A1AC9-9EC9-E1AA-348D-958CE44F2772}"/>
          </ac:spMkLst>
        </pc:spChg>
      </pc:sldChg>
      <pc:sldChg chg="modSp mod">
        <pc:chgData name="Kelly Stokes" userId="3e5c5154-569e-4d81-aa91-4f91841cdfa9" providerId="ADAL" clId="{26C5E645-2A4B-497A-94BD-C6D2CD1B1C05}" dt="2023-03-13T10:52:15.613" v="473" actId="27636"/>
        <pc:sldMkLst>
          <pc:docMk/>
          <pc:sldMk cId="172523206" sldId="2108"/>
        </pc:sldMkLst>
        <pc:spChg chg="mod">
          <ac:chgData name="Kelly Stokes" userId="3e5c5154-569e-4d81-aa91-4f91841cdfa9" providerId="ADAL" clId="{26C5E645-2A4B-497A-94BD-C6D2CD1B1C05}" dt="2023-03-13T10:52:09.932" v="468"/>
          <ac:spMkLst>
            <pc:docMk/>
            <pc:sldMk cId="172523206" sldId="2108"/>
            <ac:spMk id="2" creationId="{52DA34BA-82FC-47C5-BCE1-BB65E08B92A1}"/>
          </ac:spMkLst>
        </pc:spChg>
        <pc:spChg chg="mod">
          <ac:chgData name="Kelly Stokes" userId="3e5c5154-569e-4d81-aa91-4f91841cdfa9" providerId="ADAL" clId="{26C5E645-2A4B-497A-94BD-C6D2CD1B1C05}" dt="2023-03-13T10:52:15.613" v="473" actId="27636"/>
          <ac:spMkLst>
            <pc:docMk/>
            <pc:sldMk cId="172523206" sldId="2108"/>
            <ac:spMk id="3" creationId="{847A1AC9-9EC9-E1AA-348D-958CE44F2772}"/>
          </ac:spMkLst>
        </pc:spChg>
      </pc:sldChg>
      <pc:sldChg chg="modNotesTx">
        <pc:chgData name="Kelly Stokes" userId="3e5c5154-569e-4d81-aa91-4f91841cdfa9" providerId="ADAL" clId="{26C5E645-2A4B-497A-94BD-C6D2CD1B1C05}" dt="2023-03-13T10:52:33.565" v="474"/>
        <pc:sldMkLst>
          <pc:docMk/>
          <pc:sldMk cId="2879648009" sldId="2118"/>
        </pc:sldMkLst>
      </pc:sldChg>
      <pc:sldChg chg="modSp mod">
        <pc:chgData name="Kelly Stokes" userId="3e5c5154-569e-4d81-aa91-4f91841cdfa9" providerId="ADAL" clId="{26C5E645-2A4B-497A-94BD-C6D2CD1B1C05}" dt="2023-03-13T10:52:36.849" v="475"/>
        <pc:sldMkLst>
          <pc:docMk/>
          <pc:sldMk cId="2474119425" sldId="2119"/>
        </pc:sldMkLst>
        <pc:spChg chg="mod">
          <ac:chgData name="Kelly Stokes" userId="3e5c5154-569e-4d81-aa91-4f91841cdfa9" providerId="ADAL" clId="{26C5E645-2A4B-497A-94BD-C6D2CD1B1C05}" dt="2023-03-13T10:52:36.849" v="475"/>
          <ac:spMkLst>
            <pc:docMk/>
            <pc:sldMk cId="2474119425" sldId="2119"/>
            <ac:spMk id="2" creationId="{77E26784-A357-92CE-B6B1-8F248D3D6650}"/>
          </ac:spMkLst>
        </pc:spChg>
      </pc:sldChg>
      <pc:sldChg chg="del">
        <pc:chgData name="Kelly Stokes" userId="3e5c5154-569e-4d81-aa91-4f91841cdfa9" providerId="ADAL" clId="{26C5E645-2A4B-497A-94BD-C6D2CD1B1C05}" dt="2023-03-13T10:52:50.972" v="476" actId="2696"/>
        <pc:sldMkLst>
          <pc:docMk/>
          <pc:sldMk cId="2180560920" sldId="2130"/>
        </pc:sldMkLst>
      </pc:sldChg>
      <pc:sldChg chg="del">
        <pc:chgData name="Kelly Stokes" userId="3e5c5154-569e-4d81-aa91-4f91841cdfa9" providerId="ADAL" clId="{26C5E645-2A4B-497A-94BD-C6D2CD1B1C05}" dt="2023-03-13T10:52:50.972" v="476" actId="2696"/>
        <pc:sldMkLst>
          <pc:docMk/>
          <pc:sldMk cId="1880654834" sldId="2131"/>
        </pc:sldMkLst>
      </pc:sldChg>
      <pc:sldChg chg="del">
        <pc:chgData name="Kelly Stokes" userId="3e5c5154-569e-4d81-aa91-4f91841cdfa9" providerId="ADAL" clId="{26C5E645-2A4B-497A-94BD-C6D2CD1B1C05}" dt="2023-03-13T10:52:50.972" v="476" actId="2696"/>
        <pc:sldMkLst>
          <pc:docMk/>
          <pc:sldMk cId="1216387357" sldId="2132"/>
        </pc:sldMkLst>
      </pc:sldChg>
      <pc:sldChg chg="addSp delSp modSp modAnim">
        <pc:chgData name="Kelly Stokes" userId="3e5c5154-569e-4d81-aa91-4f91841cdfa9" providerId="ADAL" clId="{26C5E645-2A4B-497A-94BD-C6D2CD1B1C05}" dt="2023-03-13T10:53:58.317" v="485"/>
        <pc:sldMkLst>
          <pc:docMk/>
          <pc:sldMk cId="1469969480" sldId="2137"/>
        </pc:sldMkLst>
        <pc:spChg chg="mod">
          <ac:chgData name="Kelly Stokes" userId="3e5c5154-569e-4d81-aa91-4f91841cdfa9" providerId="ADAL" clId="{26C5E645-2A4B-497A-94BD-C6D2CD1B1C05}" dt="2023-03-13T10:53:20.095" v="481" actId="20577"/>
          <ac:spMkLst>
            <pc:docMk/>
            <pc:sldMk cId="1469969480" sldId="2137"/>
            <ac:spMk id="2" creationId="{52DA34BA-82FC-47C5-BCE1-BB65E08B92A1}"/>
          </ac:spMkLst>
        </pc:spChg>
        <pc:picChg chg="del">
          <ac:chgData name="Kelly Stokes" userId="3e5c5154-569e-4d81-aa91-4f91841cdfa9" providerId="ADAL" clId="{26C5E645-2A4B-497A-94BD-C6D2CD1B1C05}" dt="2023-03-13T10:53:21.891" v="482" actId="478"/>
          <ac:picMkLst>
            <pc:docMk/>
            <pc:sldMk cId="1469969480" sldId="2137"/>
            <ac:picMk id="1028" creationId="{E065CCBC-CCA1-3831-0D97-CDC5EA4641A3}"/>
          </ac:picMkLst>
        </pc:picChg>
        <pc:picChg chg="add mod">
          <ac:chgData name="Kelly Stokes" userId="3e5c5154-569e-4d81-aa91-4f91841cdfa9" providerId="ADAL" clId="{26C5E645-2A4B-497A-94BD-C6D2CD1B1C05}" dt="2023-03-13T10:53:56.325" v="484" actId="1076"/>
          <ac:picMkLst>
            <pc:docMk/>
            <pc:sldMk cId="1469969480" sldId="2137"/>
            <ac:picMk id="61442" creationId="{705F4ED1-7214-FA34-B0D4-B3E43CD7D526}"/>
          </ac:picMkLst>
        </pc:picChg>
      </pc:sldChg>
      <pc:sldChg chg="addSp delSp modSp modAnim">
        <pc:chgData name="Kelly Stokes" userId="3e5c5154-569e-4d81-aa91-4f91841cdfa9" providerId="ADAL" clId="{26C5E645-2A4B-497A-94BD-C6D2CD1B1C05}" dt="2023-03-13T10:54:21.913" v="494"/>
        <pc:sldMkLst>
          <pc:docMk/>
          <pc:sldMk cId="3336546159" sldId="2138"/>
        </pc:sldMkLst>
        <pc:spChg chg="mod">
          <ac:chgData name="Kelly Stokes" userId="3e5c5154-569e-4d81-aa91-4f91841cdfa9" providerId="ADAL" clId="{26C5E645-2A4B-497A-94BD-C6D2CD1B1C05}" dt="2023-03-13T10:54:02.421" v="490" actId="20577"/>
          <ac:spMkLst>
            <pc:docMk/>
            <pc:sldMk cId="3336546159" sldId="2138"/>
            <ac:spMk id="2" creationId="{52DA34BA-82FC-47C5-BCE1-BB65E08B92A1}"/>
          </ac:spMkLst>
        </pc:spChg>
        <pc:picChg chg="del">
          <ac:chgData name="Kelly Stokes" userId="3e5c5154-569e-4d81-aa91-4f91841cdfa9" providerId="ADAL" clId="{26C5E645-2A4B-497A-94BD-C6D2CD1B1C05}" dt="2023-03-13T10:54:05.049" v="491" actId="478"/>
          <ac:picMkLst>
            <pc:docMk/>
            <pc:sldMk cId="3336546159" sldId="2138"/>
            <ac:picMk id="2052" creationId="{C3216264-33DD-1CA1-7AC5-2ED6965A14CE}"/>
          </ac:picMkLst>
        </pc:picChg>
        <pc:picChg chg="add mod">
          <ac:chgData name="Kelly Stokes" userId="3e5c5154-569e-4d81-aa91-4f91841cdfa9" providerId="ADAL" clId="{26C5E645-2A4B-497A-94BD-C6D2CD1B1C05}" dt="2023-03-13T10:54:21.131" v="493" actId="1076"/>
          <ac:picMkLst>
            <pc:docMk/>
            <pc:sldMk cId="3336546159" sldId="2138"/>
            <ac:picMk id="60418" creationId="{78E61266-39B9-792E-EC97-1164B3A5AD69}"/>
          </ac:picMkLst>
        </pc:picChg>
      </pc:sldChg>
      <pc:sldChg chg="addSp delSp modSp mod modAnim">
        <pc:chgData name="Kelly Stokes" userId="3e5c5154-569e-4d81-aa91-4f91841cdfa9" providerId="ADAL" clId="{26C5E645-2A4B-497A-94BD-C6D2CD1B1C05}" dt="2023-03-13T10:55:24.823" v="505"/>
        <pc:sldMkLst>
          <pc:docMk/>
          <pc:sldMk cId="2751270351" sldId="2139"/>
        </pc:sldMkLst>
        <pc:spChg chg="mod">
          <ac:chgData name="Kelly Stokes" userId="3e5c5154-569e-4d81-aa91-4f91841cdfa9" providerId="ADAL" clId="{26C5E645-2A4B-497A-94BD-C6D2CD1B1C05}" dt="2023-03-13T10:54:37.138" v="499" actId="20577"/>
          <ac:spMkLst>
            <pc:docMk/>
            <pc:sldMk cId="2751270351" sldId="2139"/>
            <ac:spMk id="2" creationId="{52DA34BA-82FC-47C5-BCE1-BB65E08B92A1}"/>
          </ac:spMkLst>
        </pc:spChg>
        <pc:spChg chg="mod">
          <ac:chgData name="Kelly Stokes" userId="3e5c5154-569e-4d81-aa91-4f91841cdfa9" providerId="ADAL" clId="{26C5E645-2A4B-497A-94BD-C6D2CD1B1C05}" dt="2023-03-13T10:54:42.664" v="501" actId="14100"/>
          <ac:spMkLst>
            <pc:docMk/>
            <pc:sldMk cId="2751270351" sldId="2139"/>
            <ac:spMk id="3" creationId="{4BCBA2DA-E95C-434C-BE81-320E182AE5EF}"/>
          </ac:spMkLst>
        </pc:spChg>
        <pc:picChg chg="del">
          <ac:chgData name="Kelly Stokes" userId="3e5c5154-569e-4d81-aa91-4f91841cdfa9" providerId="ADAL" clId="{26C5E645-2A4B-497A-94BD-C6D2CD1B1C05}" dt="2023-03-13T10:54:45.057" v="502" actId="478"/>
          <ac:picMkLst>
            <pc:docMk/>
            <pc:sldMk cId="2751270351" sldId="2139"/>
            <ac:picMk id="4100" creationId="{343D4E43-D25D-2A37-F002-B3A909892EF2}"/>
          </ac:picMkLst>
        </pc:picChg>
        <pc:picChg chg="add mod">
          <ac:chgData name="Kelly Stokes" userId="3e5c5154-569e-4d81-aa91-4f91841cdfa9" providerId="ADAL" clId="{26C5E645-2A4B-497A-94BD-C6D2CD1B1C05}" dt="2023-03-13T10:55:23.895" v="504" actId="1076"/>
          <ac:picMkLst>
            <pc:docMk/>
            <pc:sldMk cId="2751270351" sldId="2139"/>
            <ac:picMk id="59394" creationId="{254E5FA7-E1C5-EE59-AB1B-18ED1D21E945}"/>
          </ac:picMkLst>
        </pc:picChg>
      </pc:sldChg>
      <pc:sldChg chg="addSp delSp modSp mod modAnim">
        <pc:chgData name="Kelly Stokes" userId="3e5c5154-569e-4d81-aa91-4f91841cdfa9" providerId="ADAL" clId="{26C5E645-2A4B-497A-94BD-C6D2CD1B1C05}" dt="2023-03-13T10:55:56.289" v="515"/>
        <pc:sldMkLst>
          <pc:docMk/>
          <pc:sldMk cId="1785691044" sldId="2140"/>
        </pc:sldMkLst>
        <pc:spChg chg="mod">
          <ac:chgData name="Kelly Stokes" userId="3e5c5154-569e-4d81-aa91-4f91841cdfa9" providerId="ADAL" clId="{26C5E645-2A4B-497A-94BD-C6D2CD1B1C05}" dt="2023-03-13T10:55:29.108" v="510" actId="20577"/>
          <ac:spMkLst>
            <pc:docMk/>
            <pc:sldMk cId="1785691044" sldId="2140"/>
            <ac:spMk id="2" creationId="{52DA34BA-82FC-47C5-BCE1-BB65E08B92A1}"/>
          </ac:spMkLst>
        </pc:spChg>
        <pc:spChg chg="mod">
          <ac:chgData name="Kelly Stokes" userId="3e5c5154-569e-4d81-aa91-4f91841cdfa9" providerId="ADAL" clId="{26C5E645-2A4B-497A-94BD-C6D2CD1B1C05}" dt="2023-03-13T10:55:32.444" v="511" actId="1076"/>
          <ac:spMkLst>
            <pc:docMk/>
            <pc:sldMk cId="1785691044" sldId="2140"/>
            <ac:spMk id="3" creationId="{4BCBA2DA-E95C-434C-BE81-320E182AE5EF}"/>
          </ac:spMkLst>
        </pc:spChg>
        <pc:picChg chg="del">
          <ac:chgData name="Kelly Stokes" userId="3e5c5154-569e-4d81-aa91-4f91841cdfa9" providerId="ADAL" clId="{26C5E645-2A4B-497A-94BD-C6D2CD1B1C05}" dt="2023-03-13T10:55:33.178" v="512" actId="478"/>
          <ac:picMkLst>
            <pc:docMk/>
            <pc:sldMk cId="1785691044" sldId="2140"/>
            <ac:picMk id="3076" creationId="{913FC3AB-021A-89C0-739A-7E084E905D5B}"/>
          </ac:picMkLst>
        </pc:picChg>
        <pc:picChg chg="add mod">
          <ac:chgData name="Kelly Stokes" userId="3e5c5154-569e-4d81-aa91-4f91841cdfa9" providerId="ADAL" clId="{26C5E645-2A4B-497A-94BD-C6D2CD1B1C05}" dt="2023-03-13T10:55:54.448" v="514" actId="1076"/>
          <ac:picMkLst>
            <pc:docMk/>
            <pc:sldMk cId="1785691044" sldId="2140"/>
            <ac:picMk id="58370" creationId="{668A13A5-E1AE-F292-7BAB-EC53B3AA9DF1}"/>
          </ac:picMkLst>
        </pc:picChg>
      </pc:sldChg>
      <pc:sldChg chg="addSp delSp modSp modAnim">
        <pc:chgData name="Kelly Stokes" userId="3e5c5154-569e-4d81-aa91-4f91841cdfa9" providerId="ADAL" clId="{26C5E645-2A4B-497A-94BD-C6D2CD1B1C05}" dt="2023-03-13T10:56:24.823" v="534"/>
        <pc:sldMkLst>
          <pc:docMk/>
          <pc:sldMk cId="137255830" sldId="2141"/>
        </pc:sldMkLst>
        <pc:spChg chg="mod">
          <ac:chgData name="Kelly Stokes" userId="3e5c5154-569e-4d81-aa91-4f91841cdfa9" providerId="ADAL" clId="{26C5E645-2A4B-497A-94BD-C6D2CD1B1C05}" dt="2023-03-13T10:56:06.222" v="524" actId="20577"/>
          <ac:spMkLst>
            <pc:docMk/>
            <pc:sldMk cId="137255830" sldId="2141"/>
            <ac:spMk id="2" creationId="{52DA34BA-82FC-47C5-BCE1-BB65E08B92A1}"/>
          </ac:spMkLst>
        </pc:spChg>
        <pc:spChg chg="mod">
          <ac:chgData name="Kelly Stokes" userId="3e5c5154-569e-4d81-aa91-4f91841cdfa9" providerId="ADAL" clId="{26C5E645-2A4B-497A-94BD-C6D2CD1B1C05}" dt="2023-03-13T10:56:21.050" v="533" actId="20577"/>
          <ac:spMkLst>
            <pc:docMk/>
            <pc:sldMk cId="137255830" sldId="2141"/>
            <ac:spMk id="10" creationId="{003D53EA-1945-744E-2DD1-0312F4DE835F}"/>
          </ac:spMkLst>
        </pc:spChg>
        <pc:spChg chg="mod">
          <ac:chgData name="Kelly Stokes" userId="3e5c5154-569e-4d81-aa91-4f91841cdfa9" providerId="ADAL" clId="{26C5E645-2A4B-497A-94BD-C6D2CD1B1C05}" dt="2023-03-13T10:56:24.823" v="534"/>
          <ac:spMkLst>
            <pc:docMk/>
            <pc:sldMk cId="137255830" sldId="2141"/>
            <ac:spMk id="12" creationId="{E384BFF7-3319-CAE2-192F-C4DCBBBBFCCA}"/>
          </ac:spMkLst>
        </pc:spChg>
        <pc:picChg chg="add mod">
          <ac:chgData name="Kelly Stokes" userId="3e5c5154-569e-4d81-aa91-4f91841cdfa9" providerId="ADAL" clId="{26C5E645-2A4B-497A-94BD-C6D2CD1B1C05}" dt="2023-03-13T10:56:01.997" v="517"/>
          <ac:picMkLst>
            <pc:docMk/>
            <pc:sldMk cId="137255830" sldId="2141"/>
            <ac:picMk id="3" creationId="{7E3508EB-1F63-904E-8951-05FD25500735}"/>
          </ac:picMkLst>
        </pc:picChg>
        <pc:picChg chg="del">
          <ac:chgData name="Kelly Stokes" userId="3e5c5154-569e-4d81-aa91-4f91841cdfa9" providerId="ADAL" clId="{26C5E645-2A4B-497A-94BD-C6D2CD1B1C05}" dt="2023-03-13T10:56:01.655" v="516" actId="478"/>
          <ac:picMkLst>
            <pc:docMk/>
            <pc:sldMk cId="137255830" sldId="2141"/>
            <ac:picMk id="5" creationId="{B1E28977-284D-960A-B753-C90A54EFB35F}"/>
          </ac:picMkLst>
        </pc:picChg>
      </pc:sldChg>
      <pc:sldChg chg="addSp delSp modSp modAnim">
        <pc:chgData name="Kelly Stokes" userId="3e5c5154-569e-4d81-aa91-4f91841cdfa9" providerId="ADAL" clId="{26C5E645-2A4B-497A-94BD-C6D2CD1B1C05}" dt="2023-03-13T10:56:53.803" v="550" actId="20577"/>
        <pc:sldMkLst>
          <pc:docMk/>
          <pc:sldMk cId="2799197585" sldId="2142"/>
        </pc:sldMkLst>
        <pc:spChg chg="mod">
          <ac:chgData name="Kelly Stokes" userId="3e5c5154-569e-4d81-aa91-4f91841cdfa9" providerId="ADAL" clId="{26C5E645-2A4B-497A-94BD-C6D2CD1B1C05}" dt="2023-03-13T10:56:37.735" v="543" actId="20577"/>
          <ac:spMkLst>
            <pc:docMk/>
            <pc:sldMk cId="2799197585" sldId="2142"/>
            <ac:spMk id="2" creationId="{52DA34BA-82FC-47C5-BCE1-BB65E08B92A1}"/>
          </ac:spMkLst>
        </pc:spChg>
        <pc:spChg chg="mod">
          <ac:chgData name="Kelly Stokes" userId="3e5c5154-569e-4d81-aa91-4f91841cdfa9" providerId="ADAL" clId="{26C5E645-2A4B-497A-94BD-C6D2CD1B1C05}" dt="2023-03-13T10:56:40.819" v="547" actId="20577"/>
          <ac:spMkLst>
            <pc:docMk/>
            <pc:sldMk cId="2799197585" sldId="2142"/>
            <ac:spMk id="10" creationId="{003D53EA-1945-744E-2DD1-0312F4DE835F}"/>
          </ac:spMkLst>
        </pc:spChg>
        <pc:spChg chg="mod">
          <ac:chgData name="Kelly Stokes" userId="3e5c5154-569e-4d81-aa91-4f91841cdfa9" providerId="ADAL" clId="{26C5E645-2A4B-497A-94BD-C6D2CD1B1C05}" dt="2023-03-13T10:56:53.803" v="550" actId="20577"/>
          <ac:spMkLst>
            <pc:docMk/>
            <pc:sldMk cId="2799197585" sldId="2142"/>
            <ac:spMk id="12" creationId="{E384BFF7-3319-CAE2-192F-C4DCBBBBFCCA}"/>
          </ac:spMkLst>
        </pc:spChg>
        <pc:picChg chg="add mod">
          <ac:chgData name="Kelly Stokes" userId="3e5c5154-569e-4d81-aa91-4f91841cdfa9" providerId="ADAL" clId="{26C5E645-2A4B-497A-94BD-C6D2CD1B1C05}" dt="2023-03-13T10:56:33.098" v="536"/>
          <ac:picMkLst>
            <pc:docMk/>
            <pc:sldMk cId="2799197585" sldId="2142"/>
            <ac:picMk id="3" creationId="{1978E6F9-B740-87BD-EAEC-C9B087A66C08}"/>
          </ac:picMkLst>
        </pc:picChg>
        <pc:picChg chg="del">
          <ac:chgData name="Kelly Stokes" userId="3e5c5154-569e-4d81-aa91-4f91841cdfa9" providerId="ADAL" clId="{26C5E645-2A4B-497A-94BD-C6D2CD1B1C05}" dt="2023-03-13T10:56:32.780" v="535" actId="478"/>
          <ac:picMkLst>
            <pc:docMk/>
            <pc:sldMk cId="2799197585" sldId="2142"/>
            <ac:picMk id="5" creationId="{DFB05F37-738A-A6E5-29A4-4C687993F6DE}"/>
          </ac:picMkLst>
        </pc:picChg>
      </pc:sldChg>
      <pc:sldChg chg="addSp delSp modSp modAnim">
        <pc:chgData name="Kelly Stokes" userId="3e5c5154-569e-4d81-aa91-4f91841cdfa9" providerId="ADAL" clId="{26C5E645-2A4B-497A-94BD-C6D2CD1B1C05}" dt="2023-03-13T10:57:20.196" v="564"/>
        <pc:sldMkLst>
          <pc:docMk/>
          <pc:sldMk cId="2187196310" sldId="2143"/>
        </pc:sldMkLst>
        <pc:spChg chg="mod">
          <ac:chgData name="Kelly Stokes" userId="3e5c5154-569e-4d81-aa91-4f91841cdfa9" providerId="ADAL" clId="{26C5E645-2A4B-497A-94BD-C6D2CD1B1C05}" dt="2023-03-13T10:57:05.447" v="559" actId="20577"/>
          <ac:spMkLst>
            <pc:docMk/>
            <pc:sldMk cId="2187196310" sldId="2143"/>
            <ac:spMk id="2" creationId="{52DA34BA-82FC-47C5-BCE1-BB65E08B92A1}"/>
          </ac:spMkLst>
        </pc:spChg>
        <pc:spChg chg="mod">
          <ac:chgData name="Kelly Stokes" userId="3e5c5154-569e-4d81-aa91-4f91841cdfa9" providerId="ADAL" clId="{26C5E645-2A4B-497A-94BD-C6D2CD1B1C05}" dt="2023-03-13T10:57:16.705" v="563" actId="20577"/>
          <ac:spMkLst>
            <pc:docMk/>
            <pc:sldMk cId="2187196310" sldId="2143"/>
            <ac:spMk id="10" creationId="{003D53EA-1945-744E-2DD1-0312F4DE835F}"/>
          </ac:spMkLst>
        </pc:spChg>
        <pc:spChg chg="mod">
          <ac:chgData name="Kelly Stokes" userId="3e5c5154-569e-4d81-aa91-4f91841cdfa9" providerId="ADAL" clId="{26C5E645-2A4B-497A-94BD-C6D2CD1B1C05}" dt="2023-03-13T10:57:20.196" v="564"/>
          <ac:spMkLst>
            <pc:docMk/>
            <pc:sldMk cId="2187196310" sldId="2143"/>
            <ac:spMk id="12" creationId="{E384BFF7-3319-CAE2-192F-C4DCBBBBFCCA}"/>
          </ac:spMkLst>
        </pc:spChg>
        <pc:picChg chg="add mod">
          <ac:chgData name="Kelly Stokes" userId="3e5c5154-569e-4d81-aa91-4f91841cdfa9" providerId="ADAL" clId="{26C5E645-2A4B-497A-94BD-C6D2CD1B1C05}" dt="2023-03-13T10:57:01.231" v="552"/>
          <ac:picMkLst>
            <pc:docMk/>
            <pc:sldMk cId="2187196310" sldId="2143"/>
            <ac:picMk id="3" creationId="{D43675EC-A426-2467-B032-6D7015EA1FE4}"/>
          </ac:picMkLst>
        </pc:picChg>
        <pc:picChg chg="del">
          <ac:chgData name="Kelly Stokes" userId="3e5c5154-569e-4d81-aa91-4f91841cdfa9" providerId="ADAL" clId="{26C5E645-2A4B-497A-94BD-C6D2CD1B1C05}" dt="2023-03-13T10:57:00.906" v="551" actId="478"/>
          <ac:picMkLst>
            <pc:docMk/>
            <pc:sldMk cId="2187196310" sldId="2143"/>
            <ac:picMk id="5" creationId="{847FA1CD-8160-0872-71F7-1F09CEBA0694}"/>
          </ac:picMkLst>
        </pc:picChg>
      </pc:sldChg>
      <pc:sldChg chg="addSp delSp modSp modAnim">
        <pc:chgData name="Kelly Stokes" userId="3e5c5154-569e-4d81-aa91-4f91841cdfa9" providerId="ADAL" clId="{26C5E645-2A4B-497A-94BD-C6D2CD1B1C05}" dt="2023-03-13T10:57:42.578" v="574"/>
        <pc:sldMkLst>
          <pc:docMk/>
          <pc:sldMk cId="145794158" sldId="2144"/>
        </pc:sldMkLst>
        <pc:spChg chg="mod">
          <ac:chgData name="Kelly Stokes" userId="3e5c5154-569e-4d81-aa91-4f91841cdfa9" providerId="ADAL" clId="{26C5E645-2A4B-497A-94BD-C6D2CD1B1C05}" dt="2023-03-13T10:57:31.008" v="573" actId="20577"/>
          <ac:spMkLst>
            <pc:docMk/>
            <pc:sldMk cId="145794158" sldId="2144"/>
            <ac:spMk id="2" creationId="{52DA34BA-82FC-47C5-BCE1-BB65E08B92A1}"/>
          </ac:spMkLst>
        </pc:spChg>
        <pc:spChg chg="mod">
          <ac:chgData name="Kelly Stokes" userId="3e5c5154-569e-4d81-aa91-4f91841cdfa9" providerId="ADAL" clId="{26C5E645-2A4B-497A-94BD-C6D2CD1B1C05}" dt="2023-03-13T10:57:42.578" v="574"/>
          <ac:spMkLst>
            <pc:docMk/>
            <pc:sldMk cId="145794158" sldId="2144"/>
            <ac:spMk id="12" creationId="{E384BFF7-3319-CAE2-192F-C4DCBBBBFCCA}"/>
          </ac:spMkLst>
        </pc:spChg>
        <pc:picChg chg="add mod">
          <ac:chgData name="Kelly Stokes" userId="3e5c5154-569e-4d81-aa91-4f91841cdfa9" providerId="ADAL" clId="{26C5E645-2A4B-497A-94BD-C6D2CD1B1C05}" dt="2023-03-13T10:57:26.775" v="566"/>
          <ac:picMkLst>
            <pc:docMk/>
            <pc:sldMk cId="145794158" sldId="2144"/>
            <ac:picMk id="3" creationId="{E5A1957D-16B6-0881-28A2-9559621BFFA0}"/>
          </ac:picMkLst>
        </pc:picChg>
        <pc:picChg chg="del">
          <ac:chgData name="Kelly Stokes" userId="3e5c5154-569e-4d81-aa91-4f91841cdfa9" providerId="ADAL" clId="{26C5E645-2A4B-497A-94BD-C6D2CD1B1C05}" dt="2023-03-13T10:57:26.429" v="565" actId="478"/>
          <ac:picMkLst>
            <pc:docMk/>
            <pc:sldMk cId="145794158" sldId="2144"/>
            <ac:picMk id="5" creationId="{6F61C4DF-255F-0DFB-181D-E3E28F9201E7}"/>
          </ac:picMkLst>
        </pc:picChg>
      </pc:sldChg>
      <pc:sldChg chg="modSp mod">
        <pc:chgData name="Kelly Stokes" userId="3e5c5154-569e-4d81-aa91-4f91841cdfa9" providerId="ADAL" clId="{26C5E645-2A4B-497A-94BD-C6D2CD1B1C05}" dt="2023-03-13T10:58:06.489" v="589" actId="27636"/>
        <pc:sldMkLst>
          <pc:docMk/>
          <pc:sldMk cId="4137043958" sldId="2145"/>
        </pc:sldMkLst>
        <pc:spChg chg="mod">
          <ac:chgData name="Kelly Stokes" userId="3e5c5154-569e-4d81-aa91-4f91841cdfa9" providerId="ADAL" clId="{26C5E645-2A4B-497A-94BD-C6D2CD1B1C05}" dt="2023-03-13T10:57:59.538" v="584" actId="20577"/>
          <ac:spMkLst>
            <pc:docMk/>
            <pc:sldMk cId="4137043958" sldId="2145"/>
            <ac:spMk id="2" creationId="{52DA34BA-82FC-47C5-BCE1-BB65E08B92A1}"/>
          </ac:spMkLst>
        </pc:spChg>
        <pc:spChg chg="mod">
          <ac:chgData name="Kelly Stokes" userId="3e5c5154-569e-4d81-aa91-4f91841cdfa9" providerId="ADAL" clId="{26C5E645-2A4B-497A-94BD-C6D2CD1B1C05}" dt="2023-03-13T10:58:06.489" v="589" actId="27636"/>
          <ac:spMkLst>
            <pc:docMk/>
            <pc:sldMk cId="4137043958" sldId="2145"/>
            <ac:spMk id="3" creationId="{847A1AC9-9EC9-E1AA-348D-958CE44F2772}"/>
          </ac:spMkLst>
        </pc:spChg>
      </pc:sldChg>
      <pc:sldChg chg="modSp mod">
        <pc:chgData name="Kelly Stokes" userId="3e5c5154-569e-4d81-aa91-4f91841cdfa9" providerId="ADAL" clId="{26C5E645-2A4B-497A-94BD-C6D2CD1B1C05}" dt="2023-03-13T10:58:25.644" v="593" actId="27636"/>
        <pc:sldMkLst>
          <pc:docMk/>
          <pc:sldMk cId="3625384726" sldId="2146"/>
        </pc:sldMkLst>
        <pc:spChg chg="mod">
          <ac:chgData name="Kelly Stokes" userId="3e5c5154-569e-4d81-aa91-4f91841cdfa9" providerId="ADAL" clId="{26C5E645-2A4B-497A-94BD-C6D2CD1B1C05}" dt="2023-03-13T10:58:19.905" v="590"/>
          <ac:spMkLst>
            <pc:docMk/>
            <pc:sldMk cId="3625384726" sldId="2146"/>
            <ac:spMk id="2" creationId="{52DA34BA-82FC-47C5-BCE1-BB65E08B92A1}"/>
          </ac:spMkLst>
        </pc:spChg>
        <pc:spChg chg="mod">
          <ac:chgData name="Kelly Stokes" userId="3e5c5154-569e-4d81-aa91-4f91841cdfa9" providerId="ADAL" clId="{26C5E645-2A4B-497A-94BD-C6D2CD1B1C05}" dt="2023-03-13T10:58:25.644" v="593" actId="27636"/>
          <ac:spMkLst>
            <pc:docMk/>
            <pc:sldMk cId="3625384726" sldId="2146"/>
            <ac:spMk id="3" creationId="{847A1AC9-9EC9-E1AA-348D-958CE44F2772}"/>
          </ac:spMkLst>
        </pc:spChg>
      </pc:sldChg>
      <pc:sldChg chg="modSp mod">
        <pc:chgData name="Kelly Stokes" userId="3e5c5154-569e-4d81-aa91-4f91841cdfa9" providerId="ADAL" clId="{26C5E645-2A4B-497A-94BD-C6D2CD1B1C05}" dt="2023-03-13T10:58:48.407" v="600" actId="27636"/>
        <pc:sldMkLst>
          <pc:docMk/>
          <pc:sldMk cId="387373876" sldId="2147"/>
        </pc:sldMkLst>
        <pc:spChg chg="mod">
          <ac:chgData name="Kelly Stokes" userId="3e5c5154-569e-4d81-aa91-4f91841cdfa9" providerId="ADAL" clId="{26C5E645-2A4B-497A-94BD-C6D2CD1B1C05}" dt="2023-03-13T10:58:42.163" v="595" actId="27636"/>
          <ac:spMkLst>
            <pc:docMk/>
            <pc:sldMk cId="387373876" sldId="2147"/>
            <ac:spMk id="2" creationId="{52DA34BA-82FC-47C5-BCE1-BB65E08B92A1}"/>
          </ac:spMkLst>
        </pc:spChg>
        <pc:spChg chg="mod">
          <ac:chgData name="Kelly Stokes" userId="3e5c5154-569e-4d81-aa91-4f91841cdfa9" providerId="ADAL" clId="{26C5E645-2A4B-497A-94BD-C6D2CD1B1C05}" dt="2023-03-13T10:58:48.407" v="600" actId="27636"/>
          <ac:spMkLst>
            <pc:docMk/>
            <pc:sldMk cId="387373876" sldId="2147"/>
            <ac:spMk id="3" creationId="{847A1AC9-9EC9-E1AA-348D-958CE44F2772}"/>
          </ac:spMkLst>
        </pc:spChg>
      </pc:sldChg>
      <pc:sldChg chg="modSp mod">
        <pc:chgData name="Kelly Stokes" userId="3e5c5154-569e-4d81-aa91-4f91841cdfa9" providerId="ADAL" clId="{26C5E645-2A4B-497A-94BD-C6D2CD1B1C05}" dt="2023-03-13T10:59:11.521" v="608" actId="27636"/>
        <pc:sldMkLst>
          <pc:docMk/>
          <pc:sldMk cId="918882239" sldId="2148"/>
        </pc:sldMkLst>
        <pc:spChg chg="mod">
          <ac:chgData name="Kelly Stokes" userId="3e5c5154-569e-4d81-aa91-4f91841cdfa9" providerId="ADAL" clId="{26C5E645-2A4B-497A-94BD-C6D2CD1B1C05}" dt="2023-03-13T10:59:05.727" v="603" actId="20577"/>
          <ac:spMkLst>
            <pc:docMk/>
            <pc:sldMk cId="918882239" sldId="2148"/>
            <ac:spMk id="2" creationId="{52DA34BA-82FC-47C5-BCE1-BB65E08B92A1}"/>
          </ac:spMkLst>
        </pc:spChg>
        <pc:spChg chg="mod">
          <ac:chgData name="Kelly Stokes" userId="3e5c5154-569e-4d81-aa91-4f91841cdfa9" providerId="ADAL" clId="{26C5E645-2A4B-497A-94BD-C6D2CD1B1C05}" dt="2023-03-13T10:59:11.521" v="608" actId="27636"/>
          <ac:spMkLst>
            <pc:docMk/>
            <pc:sldMk cId="918882239" sldId="2148"/>
            <ac:spMk id="3" creationId="{847A1AC9-9EC9-E1AA-348D-958CE44F2772}"/>
          </ac:spMkLst>
        </pc:spChg>
      </pc:sldChg>
      <pc:sldChg chg="modNotesTx">
        <pc:chgData name="Kelly Stokes" userId="3e5c5154-569e-4d81-aa91-4f91841cdfa9" providerId="ADAL" clId="{26C5E645-2A4B-497A-94BD-C6D2CD1B1C05}" dt="2023-03-13T10:59:27.886" v="609"/>
        <pc:sldMkLst>
          <pc:docMk/>
          <pc:sldMk cId="1351114115" sldId="2158"/>
        </pc:sldMkLst>
      </pc:sldChg>
      <pc:sldChg chg="modSp mod">
        <pc:chgData name="Kelly Stokes" userId="3e5c5154-569e-4d81-aa91-4f91841cdfa9" providerId="ADAL" clId="{26C5E645-2A4B-497A-94BD-C6D2CD1B1C05}" dt="2023-03-13T10:59:32.152" v="610"/>
        <pc:sldMkLst>
          <pc:docMk/>
          <pc:sldMk cId="3971045159" sldId="2159"/>
        </pc:sldMkLst>
        <pc:spChg chg="mod">
          <ac:chgData name="Kelly Stokes" userId="3e5c5154-569e-4d81-aa91-4f91841cdfa9" providerId="ADAL" clId="{26C5E645-2A4B-497A-94BD-C6D2CD1B1C05}" dt="2023-03-13T10:59:32.152" v="610"/>
          <ac:spMkLst>
            <pc:docMk/>
            <pc:sldMk cId="3971045159" sldId="2159"/>
            <ac:spMk id="2" creationId="{77E26784-A357-92CE-B6B1-8F248D3D6650}"/>
          </ac:spMkLst>
        </pc:spChg>
      </pc:sldChg>
      <pc:sldChg chg="del">
        <pc:chgData name="Kelly Stokes" userId="3e5c5154-569e-4d81-aa91-4f91841cdfa9" providerId="ADAL" clId="{26C5E645-2A4B-497A-94BD-C6D2CD1B1C05}" dt="2023-03-13T10:59:46.942" v="611" actId="2696"/>
        <pc:sldMkLst>
          <pc:docMk/>
          <pc:sldMk cId="1070684132" sldId="2170"/>
        </pc:sldMkLst>
      </pc:sldChg>
      <pc:sldChg chg="del">
        <pc:chgData name="Kelly Stokes" userId="3e5c5154-569e-4d81-aa91-4f91841cdfa9" providerId="ADAL" clId="{26C5E645-2A4B-497A-94BD-C6D2CD1B1C05}" dt="2023-03-13T10:59:46.942" v="611" actId="2696"/>
        <pc:sldMkLst>
          <pc:docMk/>
          <pc:sldMk cId="1659413927" sldId="2171"/>
        </pc:sldMkLst>
      </pc:sldChg>
      <pc:sldChg chg="del">
        <pc:chgData name="Kelly Stokes" userId="3e5c5154-569e-4d81-aa91-4f91841cdfa9" providerId="ADAL" clId="{26C5E645-2A4B-497A-94BD-C6D2CD1B1C05}" dt="2023-03-13T10:59:46.942" v="611" actId="2696"/>
        <pc:sldMkLst>
          <pc:docMk/>
          <pc:sldMk cId="3026119965" sldId="2172"/>
        </pc:sldMkLst>
      </pc:sldChg>
      <pc:sldChg chg="addSp delSp modSp mod modAnim">
        <pc:chgData name="Kelly Stokes" userId="3e5c5154-569e-4d81-aa91-4f91841cdfa9" providerId="ADAL" clId="{26C5E645-2A4B-497A-94BD-C6D2CD1B1C05}" dt="2023-03-13T11:00:30.284" v="620"/>
        <pc:sldMkLst>
          <pc:docMk/>
          <pc:sldMk cId="1410123172" sldId="2177"/>
        </pc:sldMkLst>
        <pc:spChg chg="mod">
          <ac:chgData name="Kelly Stokes" userId="3e5c5154-569e-4d81-aa91-4f91841cdfa9" providerId="ADAL" clId="{26C5E645-2A4B-497A-94BD-C6D2CD1B1C05}" dt="2023-03-13T11:00:13.888" v="615" actId="20577"/>
          <ac:spMkLst>
            <pc:docMk/>
            <pc:sldMk cId="1410123172" sldId="2177"/>
            <ac:spMk id="2" creationId="{52DA34BA-82FC-47C5-BCE1-BB65E08B92A1}"/>
          </ac:spMkLst>
        </pc:spChg>
        <pc:spChg chg="mod">
          <ac:chgData name="Kelly Stokes" userId="3e5c5154-569e-4d81-aa91-4f91841cdfa9" providerId="ADAL" clId="{26C5E645-2A4B-497A-94BD-C6D2CD1B1C05}" dt="2023-03-13T11:00:16.399" v="616" actId="1076"/>
          <ac:spMkLst>
            <pc:docMk/>
            <pc:sldMk cId="1410123172" sldId="2177"/>
            <ac:spMk id="3" creationId="{13BB5EC0-7A96-4D29-A835-6FAE896C31A4}"/>
          </ac:spMkLst>
        </pc:spChg>
        <pc:picChg chg="del">
          <ac:chgData name="Kelly Stokes" userId="3e5c5154-569e-4d81-aa91-4f91841cdfa9" providerId="ADAL" clId="{26C5E645-2A4B-497A-94BD-C6D2CD1B1C05}" dt="2023-03-13T11:00:17.057" v="617" actId="478"/>
          <ac:picMkLst>
            <pc:docMk/>
            <pc:sldMk cId="1410123172" sldId="2177"/>
            <ac:picMk id="1028" creationId="{E065CCBC-CCA1-3831-0D97-CDC5EA4641A3}"/>
          </ac:picMkLst>
        </pc:picChg>
        <pc:picChg chg="add mod">
          <ac:chgData name="Kelly Stokes" userId="3e5c5154-569e-4d81-aa91-4f91841cdfa9" providerId="ADAL" clId="{26C5E645-2A4B-497A-94BD-C6D2CD1B1C05}" dt="2023-03-13T11:00:29.085" v="619" actId="1076"/>
          <ac:picMkLst>
            <pc:docMk/>
            <pc:sldMk cId="1410123172" sldId="2177"/>
            <ac:picMk id="51202" creationId="{73214E3E-D75E-67CC-0A5A-5301DB7B1E80}"/>
          </ac:picMkLst>
        </pc:picChg>
      </pc:sldChg>
      <pc:sldChg chg="addSp delSp modSp mod modAnim">
        <pc:chgData name="Kelly Stokes" userId="3e5c5154-569e-4d81-aa91-4f91841cdfa9" providerId="ADAL" clId="{26C5E645-2A4B-497A-94BD-C6D2CD1B1C05}" dt="2023-03-13T11:01:04.281" v="634"/>
        <pc:sldMkLst>
          <pc:docMk/>
          <pc:sldMk cId="3378670229" sldId="2178"/>
        </pc:sldMkLst>
        <pc:spChg chg="mod">
          <ac:chgData name="Kelly Stokes" userId="3e5c5154-569e-4d81-aa91-4f91841cdfa9" providerId="ADAL" clId="{26C5E645-2A4B-497A-94BD-C6D2CD1B1C05}" dt="2023-03-13T11:00:35.410" v="629" actId="20577"/>
          <ac:spMkLst>
            <pc:docMk/>
            <pc:sldMk cId="3378670229" sldId="2178"/>
            <ac:spMk id="2" creationId="{52DA34BA-82FC-47C5-BCE1-BB65E08B92A1}"/>
          </ac:spMkLst>
        </pc:spChg>
        <pc:spChg chg="mod">
          <ac:chgData name="Kelly Stokes" userId="3e5c5154-569e-4d81-aa91-4f91841cdfa9" providerId="ADAL" clId="{26C5E645-2A4B-497A-94BD-C6D2CD1B1C05}" dt="2023-03-13T11:00:39.189" v="630" actId="14100"/>
          <ac:spMkLst>
            <pc:docMk/>
            <pc:sldMk cId="3378670229" sldId="2178"/>
            <ac:spMk id="3" creationId="{0366E0B6-702E-4814-82C6-08CA2D13F3C9}"/>
          </ac:spMkLst>
        </pc:spChg>
        <pc:picChg chg="del">
          <ac:chgData name="Kelly Stokes" userId="3e5c5154-569e-4d81-aa91-4f91841cdfa9" providerId="ADAL" clId="{26C5E645-2A4B-497A-94BD-C6D2CD1B1C05}" dt="2023-03-13T11:00:40.293" v="631" actId="478"/>
          <ac:picMkLst>
            <pc:docMk/>
            <pc:sldMk cId="3378670229" sldId="2178"/>
            <ac:picMk id="2052" creationId="{C3216264-33DD-1CA1-7AC5-2ED6965A14CE}"/>
          </ac:picMkLst>
        </pc:picChg>
        <pc:picChg chg="add mod">
          <ac:chgData name="Kelly Stokes" userId="3e5c5154-569e-4d81-aa91-4f91841cdfa9" providerId="ADAL" clId="{26C5E645-2A4B-497A-94BD-C6D2CD1B1C05}" dt="2023-03-13T11:01:03.623" v="633" actId="1076"/>
          <ac:picMkLst>
            <pc:docMk/>
            <pc:sldMk cId="3378670229" sldId="2178"/>
            <ac:picMk id="50178" creationId="{DE3FC754-72FE-930C-5555-4B1DFFD3A85D}"/>
          </ac:picMkLst>
        </pc:picChg>
      </pc:sldChg>
      <pc:sldChg chg="addSp delSp modSp mod modAnim">
        <pc:chgData name="Kelly Stokes" userId="3e5c5154-569e-4d81-aa91-4f91841cdfa9" providerId="ADAL" clId="{26C5E645-2A4B-497A-94BD-C6D2CD1B1C05}" dt="2023-03-13T11:01:34.874" v="644"/>
        <pc:sldMkLst>
          <pc:docMk/>
          <pc:sldMk cId="875895351" sldId="2179"/>
        </pc:sldMkLst>
        <pc:spChg chg="mod">
          <ac:chgData name="Kelly Stokes" userId="3e5c5154-569e-4d81-aa91-4f91841cdfa9" providerId="ADAL" clId="{26C5E645-2A4B-497A-94BD-C6D2CD1B1C05}" dt="2023-03-13T11:01:13.708" v="639" actId="20577"/>
          <ac:spMkLst>
            <pc:docMk/>
            <pc:sldMk cId="875895351" sldId="2179"/>
            <ac:spMk id="2" creationId="{52DA34BA-82FC-47C5-BCE1-BB65E08B92A1}"/>
          </ac:spMkLst>
        </pc:spChg>
        <pc:spChg chg="mod">
          <ac:chgData name="Kelly Stokes" userId="3e5c5154-569e-4d81-aa91-4f91841cdfa9" providerId="ADAL" clId="{26C5E645-2A4B-497A-94BD-C6D2CD1B1C05}" dt="2023-03-13T11:01:17.741" v="640" actId="14100"/>
          <ac:spMkLst>
            <pc:docMk/>
            <pc:sldMk cId="875895351" sldId="2179"/>
            <ac:spMk id="3" creationId="{4BCBA2DA-E95C-434C-BE81-320E182AE5EF}"/>
          </ac:spMkLst>
        </pc:spChg>
        <pc:picChg chg="del">
          <ac:chgData name="Kelly Stokes" userId="3e5c5154-569e-4d81-aa91-4f91841cdfa9" providerId="ADAL" clId="{26C5E645-2A4B-497A-94BD-C6D2CD1B1C05}" dt="2023-03-13T11:01:18.805" v="641" actId="478"/>
          <ac:picMkLst>
            <pc:docMk/>
            <pc:sldMk cId="875895351" sldId="2179"/>
            <ac:picMk id="4100" creationId="{343D4E43-D25D-2A37-F002-B3A909892EF2}"/>
          </ac:picMkLst>
        </pc:picChg>
        <pc:picChg chg="add mod">
          <ac:chgData name="Kelly Stokes" userId="3e5c5154-569e-4d81-aa91-4f91841cdfa9" providerId="ADAL" clId="{26C5E645-2A4B-497A-94BD-C6D2CD1B1C05}" dt="2023-03-13T11:01:34.073" v="643" actId="1076"/>
          <ac:picMkLst>
            <pc:docMk/>
            <pc:sldMk cId="875895351" sldId="2179"/>
            <ac:picMk id="49154" creationId="{6A80DE3D-9663-E3DE-A6EF-B59D03EA1E3E}"/>
          </ac:picMkLst>
        </pc:picChg>
      </pc:sldChg>
      <pc:sldChg chg="addSp delSp modSp modAnim">
        <pc:chgData name="Kelly Stokes" userId="3e5c5154-569e-4d81-aa91-4f91841cdfa9" providerId="ADAL" clId="{26C5E645-2A4B-497A-94BD-C6D2CD1B1C05}" dt="2023-03-13T11:01:54.020" v="652"/>
        <pc:sldMkLst>
          <pc:docMk/>
          <pc:sldMk cId="1120492191" sldId="2180"/>
        </pc:sldMkLst>
        <pc:spChg chg="mod">
          <ac:chgData name="Kelly Stokes" userId="3e5c5154-569e-4d81-aa91-4f91841cdfa9" providerId="ADAL" clId="{26C5E645-2A4B-497A-94BD-C6D2CD1B1C05}" dt="2023-03-13T11:01:38.688" v="648" actId="20577"/>
          <ac:spMkLst>
            <pc:docMk/>
            <pc:sldMk cId="1120492191" sldId="2180"/>
            <ac:spMk id="2" creationId="{52DA34BA-82FC-47C5-BCE1-BB65E08B92A1}"/>
          </ac:spMkLst>
        </pc:spChg>
        <pc:picChg chg="del">
          <ac:chgData name="Kelly Stokes" userId="3e5c5154-569e-4d81-aa91-4f91841cdfa9" providerId="ADAL" clId="{26C5E645-2A4B-497A-94BD-C6D2CD1B1C05}" dt="2023-03-13T11:01:41.010" v="649" actId="478"/>
          <ac:picMkLst>
            <pc:docMk/>
            <pc:sldMk cId="1120492191" sldId="2180"/>
            <ac:picMk id="3076" creationId="{913FC3AB-021A-89C0-739A-7E084E905D5B}"/>
          </ac:picMkLst>
        </pc:picChg>
        <pc:picChg chg="add mod">
          <ac:chgData name="Kelly Stokes" userId="3e5c5154-569e-4d81-aa91-4f91841cdfa9" providerId="ADAL" clId="{26C5E645-2A4B-497A-94BD-C6D2CD1B1C05}" dt="2023-03-13T11:01:53.337" v="651" actId="1076"/>
          <ac:picMkLst>
            <pc:docMk/>
            <pc:sldMk cId="1120492191" sldId="2180"/>
            <ac:picMk id="48130" creationId="{EE07C631-5BF8-BA64-FD94-1A9163BAD1F2}"/>
          </ac:picMkLst>
        </pc:picChg>
      </pc:sldChg>
      <pc:sldChg chg="addSp delSp modSp modAnim">
        <pc:chgData name="Kelly Stokes" userId="3e5c5154-569e-4d81-aa91-4f91841cdfa9" providerId="ADAL" clId="{26C5E645-2A4B-497A-94BD-C6D2CD1B1C05}" dt="2023-03-13T11:02:18.151" v="661"/>
        <pc:sldMkLst>
          <pc:docMk/>
          <pc:sldMk cId="3523944095" sldId="2181"/>
        </pc:sldMkLst>
        <pc:spChg chg="mod">
          <ac:chgData name="Kelly Stokes" userId="3e5c5154-569e-4d81-aa91-4f91841cdfa9" providerId="ADAL" clId="{26C5E645-2A4B-497A-94BD-C6D2CD1B1C05}" dt="2023-03-13T11:02:05.590" v="660" actId="20577"/>
          <ac:spMkLst>
            <pc:docMk/>
            <pc:sldMk cId="3523944095" sldId="2181"/>
            <ac:spMk id="2" creationId="{52DA34BA-82FC-47C5-BCE1-BB65E08B92A1}"/>
          </ac:spMkLst>
        </pc:spChg>
        <pc:spChg chg="mod">
          <ac:chgData name="Kelly Stokes" userId="3e5c5154-569e-4d81-aa91-4f91841cdfa9" providerId="ADAL" clId="{26C5E645-2A4B-497A-94BD-C6D2CD1B1C05}" dt="2023-03-13T11:02:18.151" v="661"/>
          <ac:spMkLst>
            <pc:docMk/>
            <pc:sldMk cId="3523944095" sldId="2181"/>
            <ac:spMk id="12" creationId="{E384BFF7-3319-CAE2-192F-C4DCBBBBFCCA}"/>
          </ac:spMkLst>
        </pc:spChg>
        <pc:picChg chg="add mod">
          <ac:chgData name="Kelly Stokes" userId="3e5c5154-569e-4d81-aa91-4f91841cdfa9" providerId="ADAL" clId="{26C5E645-2A4B-497A-94BD-C6D2CD1B1C05}" dt="2023-03-13T11:02:01.310" v="654"/>
          <ac:picMkLst>
            <pc:docMk/>
            <pc:sldMk cId="3523944095" sldId="2181"/>
            <ac:picMk id="3" creationId="{0481355A-3D70-1E12-94F2-10987F6743C4}"/>
          </ac:picMkLst>
        </pc:picChg>
        <pc:picChg chg="del">
          <ac:chgData name="Kelly Stokes" userId="3e5c5154-569e-4d81-aa91-4f91841cdfa9" providerId="ADAL" clId="{26C5E645-2A4B-497A-94BD-C6D2CD1B1C05}" dt="2023-03-13T11:02:00.972" v="653" actId="478"/>
          <ac:picMkLst>
            <pc:docMk/>
            <pc:sldMk cId="3523944095" sldId="2181"/>
            <ac:picMk id="5" creationId="{B1E28977-284D-960A-B753-C90A54EFB35F}"/>
          </ac:picMkLst>
        </pc:picChg>
      </pc:sldChg>
      <pc:sldChg chg="addSp delSp modSp modAnim">
        <pc:chgData name="Kelly Stokes" userId="3e5c5154-569e-4d81-aa91-4f91841cdfa9" providerId="ADAL" clId="{26C5E645-2A4B-497A-94BD-C6D2CD1B1C05}" dt="2023-03-13T11:02:42.536" v="671"/>
        <pc:sldMkLst>
          <pc:docMk/>
          <pc:sldMk cId="1906421491" sldId="2182"/>
        </pc:sldMkLst>
        <pc:spChg chg="mod">
          <ac:chgData name="Kelly Stokes" userId="3e5c5154-569e-4d81-aa91-4f91841cdfa9" providerId="ADAL" clId="{26C5E645-2A4B-497A-94BD-C6D2CD1B1C05}" dt="2023-03-13T11:02:31.421" v="670" actId="20577"/>
          <ac:spMkLst>
            <pc:docMk/>
            <pc:sldMk cId="1906421491" sldId="2182"/>
            <ac:spMk id="2" creationId="{52DA34BA-82FC-47C5-BCE1-BB65E08B92A1}"/>
          </ac:spMkLst>
        </pc:spChg>
        <pc:spChg chg="mod">
          <ac:chgData name="Kelly Stokes" userId="3e5c5154-569e-4d81-aa91-4f91841cdfa9" providerId="ADAL" clId="{26C5E645-2A4B-497A-94BD-C6D2CD1B1C05}" dt="2023-03-13T11:02:42.536" v="671"/>
          <ac:spMkLst>
            <pc:docMk/>
            <pc:sldMk cId="1906421491" sldId="2182"/>
            <ac:spMk id="12" creationId="{E384BFF7-3319-CAE2-192F-C4DCBBBBFCCA}"/>
          </ac:spMkLst>
        </pc:spChg>
        <pc:picChg chg="add mod">
          <ac:chgData name="Kelly Stokes" userId="3e5c5154-569e-4d81-aa91-4f91841cdfa9" providerId="ADAL" clId="{26C5E645-2A4B-497A-94BD-C6D2CD1B1C05}" dt="2023-03-13T11:02:26.870" v="663"/>
          <ac:picMkLst>
            <pc:docMk/>
            <pc:sldMk cId="1906421491" sldId="2182"/>
            <ac:picMk id="3" creationId="{CBA9A083-18F4-CEFA-36C0-ECFED42704FE}"/>
          </ac:picMkLst>
        </pc:picChg>
        <pc:picChg chg="del">
          <ac:chgData name="Kelly Stokes" userId="3e5c5154-569e-4d81-aa91-4f91841cdfa9" providerId="ADAL" clId="{26C5E645-2A4B-497A-94BD-C6D2CD1B1C05}" dt="2023-03-13T11:02:26.560" v="662" actId="478"/>
          <ac:picMkLst>
            <pc:docMk/>
            <pc:sldMk cId="1906421491" sldId="2182"/>
            <ac:picMk id="5" creationId="{DFB05F37-738A-A6E5-29A4-4C687993F6DE}"/>
          </ac:picMkLst>
        </pc:picChg>
      </pc:sldChg>
      <pc:sldChg chg="addSp delSp modSp modAnim">
        <pc:chgData name="Kelly Stokes" userId="3e5c5154-569e-4d81-aa91-4f91841cdfa9" providerId="ADAL" clId="{26C5E645-2A4B-497A-94BD-C6D2CD1B1C05}" dt="2023-03-13T11:03:10.895" v="689"/>
        <pc:sldMkLst>
          <pc:docMk/>
          <pc:sldMk cId="2521621512" sldId="2183"/>
        </pc:sldMkLst>
        <pc:spChg chg="mod">
          <ac:chgData name="Kelly Stokes" userId="3e5c5154-569e-4d81-aa91-4f91841cdfa9" providerId="ADAL" clId="{26C5E645-2A4B-497A-94BD-C6D2CD1B1C05}" dt="2023-03-13T11:02:56.830" v="684" actId="20577"/>
          <ac:spMkLst>
            <pc:docMk/>
            <pc:sldMk cId="2521621512" sldId="2183"/>
            <ac:spMk id="2" creationId="{52DA34BA-82FC-47C5-BCE1-BB65E08B92A1}"/>
          </ac:spMkLst>
        </pc:spChg>
        <pc:spChg chg="mod">
          <ac:chgData name="Kelly Stokes" userId="3e5c5154-569e-4d81-aa91-4f91841cdfa9" providerId="ADAL" clId="{26C5E645-2A4B-497A-94BD-C6D2CD1B1C05}" dt="2023-03-13T11:03:07.776" v="688" actId="20577"/>
          <ac:spMkLst>
            <pc:docMk/>
            <pc:sldMk cId="2521621512" sldId="2183"/>
            <ac:spMk id="10" creationId="{003D53EA-1945-744E-2DD1-0312F4DE835F}"/>
          </ac:spMkLst>
        </pc:spChg>
        <pc:spChg chg="mod">
          <ac:chgData name="Kelly Stokes" userId="3e5c5154-569e-4d81-aa91-4f91841cdfa9" providerId="ADAL" clId="{26C5E645-2A4B-497A-94BD-C6D2CD1B1C05}" dt="2023-03-13T11:03:10.895" v="689"/>
          <ac:spMkLst>
            <pc:docMk/>
            <pc:sldMk cId="2521621512" sldId="2183"/>
            <ac:spMk id="12" creationId="{E384BFF7-3319-CAE2-192F-C4DCBBBBFCCA}"/>
          </ac:spMkLst>
        </pc:spChg>
        <pc:picChg chg="add mod">
          <ac:chgData name="Kelly Stokes" userId="3e5c5154-569e-4d81-aa91-4f91841cdfa9" providerId="ADAL" clId="{26C5E645-2A4B-497A-94BD-C6D2CD1B1C05}" dt="2023-03-13T11:02:50.811" v="673"/>
          <ac:picMkLst>
            <pc:docMk/>
            <pc:sldMk cId="2521621512" sldId="2183"/>
            <ac:picMk id="3" creationId="{99C81802-E4CF-D0FD-1775-7DDE8CFD7026}"/>
          </ac:picMkLst>
        </pc:picChg>
        <pc:picChg chg="del">
          <ac:chgData name="Kelly Stokes" userId="3e5c5154-569e-4d81-aa91-4f91841cdfa9" providerId="ADAL" clId="{26C5E645-2A4B-497A-94BD-C6D2CD1B1C05}" dt="2023-03-13T11:02:50.472" v="672" actId="478"/>
          <ac:picMkLst>
            <pc:docMk/>
            <pc:sldMk cId="2521621512" sldId="2183"/>
            <ac:picMk id="5" creationId="{847FA1CD-8160-0872-71F7-1F09CEBA0694}"/>
          </ac:picMkLst>
        </pc:picChg>
      </pc:sldChg>
      <pc:sldChg chg="addSp delSp modSp modAnim">
        <pc:chgData name="Kelly Stokes" userId="3e5c5154-569e-4d81-aa91-4f91841cdfa9" providerId="ADAL" clId="{26C5E645-2A4B-497A-94BD-C6D2CD1B1C05}" dt="2023-03-13T11:03:41.425" v="704"/>
        <pc:sldMkLst>
          <pc:docMk/>
          <pc:sldMk cId="1961947358" sldId="2184"/>
        </pc:sldMkLst>
        <pc:spChg chg="mod">
          <ac:chgData name="Kelly Stokes" userId="3e5c5154-569e-4d81-aa91-4f91841cdfa9" providerId="ADAL" clId="{26C5E645-2A4B-497A-94BD-C6D2CD1B1C05}" dt="2023-03-13T11:03:21.169" v="695" actId="20577"/>
          <ac:spMkLst>
            <pc:docMk/>
            <pc:sldMk cId="1961947358" sldId="2184"/>
            <ac:spMk id="2" creationId="{52DA34BA-82FC-47C5-BCE1-BB65E08B92A1}"/>
          </ac:spMkLst>
        </pc:spChg>
        <pc:spChg chg="mod">
          <ac:chgData name="Kelly Stokes" userId="3e5c5154-569e-4d81-aa91-4f91841cdfa9" providerId="ADAL" clId="{26C5E645-2A4B-497A-94BD-C6D2CD1B1C05}" dt="2023-03-13T11:03:25.101" v="701" actId="20577"/>
          <ac:spMkLst>
            <pc:docMk/>
            <pc:sldMk cId="1961947358" sldId="2184"/>
            <ac:spMk id="10" creationId="{003D53EA-1945-744E-2DD1-0312F4DE835F}"/>
          </ac:spMkLst>
        </pc:spChg>
        <pc:spChg chg="mod">
          <ac:chgData name="Kelly Stokes" userId="3e5c5154-569e-4d81-aa91-4f91841cdfa9" providerId="ADAL" clId="{26C5E645-2A4B-497A-94BD-C6D2CD1B1C05}" dt="2023-03-13T11:03:34.775" v="702"/>
          <ac:spMkLst>
            <pc:docMk/>
            <pc:sldMk cId="1961947358" sldId="2184"/>
            <ac:spMk id="12" creationId="{E384BFF7-3319-CAE2-192F-C4DCBBBBFCCA}"/>
          </ac:spMkLst>
        </pc:spChg>
        <pc:picChg chg="add mod">
          <ac:chgData name="Kelly Stokes" userId="3e5c5154-569e-4d81-aa91-4f91841cdfa9" providerId="ADAL" clId="{26C5E645-2A4B-497A-94BD-C6D2CD1B1C05}" dt="2023-03-13T11:03:16.809" v="691"/>
          <ac:picMkLst>
            <pc:docMk/>
            <pc:sldMk cId="1961947358" sldId="2184"/>
            <ac:picMk id="3" creationId="{674C86E7-C075-F9ED-9E1B-FC330B0AD806}"/>
          </ac:picMkLst>
        </pc:picChg>
        <pc:picChg chg="del">
          <ac:chgData name="Kelly Stokes" userId="3e5c5154-569e-4d81-aa91-4f91841cdfa9" providerId="ADAL" clId="{26C5E645-2A4B-497A-94BD-C6D2CD1B1C05}" dt="2023-03-13T11:03:16.452" v="690" actId="478"/>
          <ac:picMkLst>
            <pc:docMk/>
            <pc:sldMk cId="1961947358" sldId="2184"/>
            <ac:picMk id="5" creationId="{6F61C4DF-255F-0DFB-181D-E3E28F9201E7}"/>
          </ac:picMkLst>
        </pc:picChg>
      </pc:sldChg>
      <pc:sldChg chg="modSp mod">
        <pc:chgData name="Kelly Stokes" userId="3e5c5154-569e-4d81-aa91-4f91841cdfa9" providerId="ADAL" clId="{26C5E645-2A4B-497A-94BD-C6D2CD1B1C05}" dt="2023-03-13T11:03:58.673" v="707" actId="1076"/>
        <pc:sldMkLst>
          <pc:docMk/>
          <pc:sldMk cId="1359861922" sldId="2185"/>
        </pc:sldMkLst>
        <pc:spChg chg="mod">
          <ac:chgData name="Kelly Stokes" userId="3e5c5154-569e-4d81-aa91-4f91841cdfa9" providerId="ADAL" clId="{26C5E645-2A4B-497A-94BD-C6D2CD1B1C05}" dt="2023-03-13T11:03:55.008" v="706" actId="27636"/>
          <ac:spMkLst>
            <pc:docMk/>
            <pc:sldMk cId="1359861922" sldId="2185"/>
            <ac:spMk id="2" creationId="{52DA34BA-82FC-47C5-BCE1-BB65E08B92A1}"/>
          </ac:spMkLst>
        </pc:spChg>
        <pc:spChg chg="mod">
          <ac:chgData name="Kelly Stokes" userId="3e5c5154-569e-4d81-aa91-4f91841cdfa9" providerId="ADAL" clId="{26C5E645-2A4B-497A-94BD-C6D2CD1B1C05}" dt="2023-03-13T11:03:58.673" v="707" actId="1076"/>
          <ac:spMkLst>
            <pc:docMk/>
            <pc:sldMk cId="1359861922" sldId="2185"/>
            <ac:spMk id="3" creationId="{847A1AC9-9EC9-E1AA-348D-958CE44F2772}"/>
          </ac:spMkLst>
        </pc:spChg>
      </pc:sldChg>
      <pc:sldChg chg="modSp mod">
        <pc:chgData name="Kelly Stokes" userId="3e5c5154-569e-4d81-aa91-4f91841cdfa9" providerId="ADAL" clId="{26C5E645-2A4B-497A-94BD-C6D2CD1B1C05}" dt="2023-03-13T11:04:14.672" v="711" actId="27636"/>
        <pc:sldMkLst>
          <pc:docMk/>
          <pc:sldMk cId="1696235780" sldId="2186"/>
        </pc:sldMkLst>
        <pc:spChg chg="mod">
          <ac:chgData name="Kelly Stokes" userId="3e5c5154-569e-4d81-aa91-4f91841cdfa9" providerId="ADAL" clId="{26C5E645-2A4B-497A-94BD-C6D2CD1B1C05}" dt="2023-03-13T11:04:10.481" v="708"/>
          <ac:spMkLst>
            <pc:docMk/>
            <pc:sldMk cId="1696235780" sldId="2186"/>
            <ac:spMk id="2" creationId="{52DA34BA-82FC-47C5-BCE1-BB65E08B92A1}"/>
          </ac:spMkLst>
        </pc:spChg>
        <pc:spChg chg="mod">
          <ac:chgData name="Kelly Stokes" userId="3e5c5154-569e-4d81-aa91-4f91841cdfa9" providerId="ADAL" clId="{26C5E645-2A4B-497A-94BD-C6D2CD1B1C05}" dt="2023-03-13T11:04:14.672" v="711" actId="27636"/>
          <ac:spMkLst>
            <pc:docMk/>
            <pc:sldMk cId="1696235780" sldId="2186"/>
            <ac:spMk id="3" creationId="{847A1AC9-9EC9-E1AA-348D-958CE44F2772}"/>
          </ac:spMkLst>
        </pc:spChg>
      </pc:sldChg>
      <pc:sldChg chg="modSp mod">
        <pc:chgData name="Kelly Stokes" userId="3e5c5154-569e-4d81-aa91-4f91841cdfa9" providerId="ADAL" clId="{26C5E645-2A4B-497A-94BD-C6D2CD1B1C05}" dt="2023-03-13T11:04:37.033" v="717" actId="27636"/>
        <pc:sldMkLst>
          <pc:docMk/>
          <pc:sldMk cId="3543850793" sldId="2187"/>
        </pc:sldMkLst>
        <pc:spChg chg="mod">
          <ac:chgData name="Kelly Stokes" userId="3e5c5154-569e-4d81-aa91-4f91841cdfa9" providerId="ADAL" clId="{26C5E645-2A4B-497A-94BD-C6D2CD1B1C05}" dt="2023-03-13T11:04:30.663" v="712"/>
          <ac:spMkLst>
            <pc:docMk/>
            <pc:sldMk cId="3543850793" sldId="2187"/>
            <ac:spMk id="2" creationId="{52DA34BA-82FC-47C5-BCE1-BB65E08B92A1}"/>
          </ac:spMkLst>
        </pc:spChg>
        <pc:spChg chg="mod">
          <ac:chgData name="Kelly Stokes" userId="3e5c5154-569e-4d81-aa91-4f91841cdfa9" providerId="ADAL" clId="{26C5E645-2A4B-497A-94BD-C6D2CD1B1C05}" dt="2023-03-13T11:04:37.033" v="717" actId="27636"/>
          <ac:spMkLst>
            <pc:docMk/>
            <pc:sldMk cId="3543850793" sldId="2187"/>
            <ac:spMk id="3" creationId="{847A1AC9-9EC9-E1AA-348D-958CE44F2772}"/>
          </ac:spMkLst>
        </pc:spChg>
      </pc:sldChg>
      <pc:sldChg chg="modSp mod">
        <pc:chgData name="Kelly Stokes" userId="3e5c5154-569e-4d81-aa91-4f91841cdfa9" providerId="ADAL" clId="{26C5E645-2A4B-497A-94BD-C6D2CD1B1C05}" dt="2023-03-13T11:04:55.217" v="719" actId="1076"/>
        <pc:sldMkLst>
          <pc:docMk/>
          <pc:sldMk cId="343764390" sldId="2188"/>
        </pc:sldMkLst>
        <pc:spChg chg="mod">
          <ac:chgData name="Kelly Stokes" userId="3e5c5154-569e-4d81-aa91-4f91841cdfa9" providerId="ADAL" clId="{26C5E645-2A4B-497A-94BD-C6D2CD1B1C05}" dt="2023-03-13T11:04:49.850" v="718"/>
          <ac:spMkLst>
            <pc:docMk/>
            <pc:sldMk cId="343764390" sldId="2188"/>
            <ac:spMk id="2" creationId="{52DA34BA-82FC-47C5-BCE1-BB65E08B92A1}"/>
          </ac:spMkLst>
        </pc:spChg>
        <pc:spChg chg="mod">
          <ac:chgData name="Kelly Stokes" userId="3e5c5154-569e-4d81-aa91-4f91841cdfa9" providerId="ADAL" clId="{26C5E645-2A4B-497A-94BD-C6D2CD1B1C05}" dt="2023-03-13T11:04:55.217" v="719" actId="1076"/>
          <ac:spMkLst>
            <pc:docMk/>
            <pc:sldMk cId="343764390" sldId="2188"/>
            <ac:spMk id="3" creationId="{847A1AC9-9EC9-E1AA-348D-958CE44F2772}"/>
          </ac:spMkLst>
        </pc:spChg>
      </pc:sldChg>
      <pc:sldChg chg="modNotesTx">
        <pc:chgData name="Kelly Stokes" userId="3e5c5154-569e-4d81-aa91-4f91841cdfa9" providerId="ADAL" clId="{26C5E645-2A4B-497A-94BD-C6D2CD1B1C05}" dt="2023-03-13T11:05:11.495" v="720"/>
        <pc:sldMkLst>
          <pc:docMk/>
          <pc:sldMk cId="2018939881" sldId="2198"/>
        </pc:sldMkLst>
      </pc:sldChg>
      <pc:sldChg chg="modSp mod">
        <pc:chgData name="Kelly Stokes" userId="3e5c5154-569e-4d81-aa91-4f91841cdfa9" providerId="ADAL" clId="{26C5E645-2A4B-497A-94BD-C6D2CD1B1C05}" dt="2023-03-13T11:05:15.490" v="721"/>
        <pc:sldMkLst>
          <pc:docMk/>
          <pc:sldMk cId="741784717" sldId="2199"/>
        </pc:sldMkLst>
        <pc:spChg chg="mod">
          <ac:chgData name="Kelly Stokes" userId="3e5c5154-569e-4d81-aa91-4f91841cdfa9" providerId="ADAL" clId="{26C5E645-2A4B-497A-94BD-C6D2CD1B1C05}" dt="2023-03-13T11:05:15.490" v="721"/>
          <ac:spMkLst>
            <pc:docMk/>
            <pc:sldMk cId="741784717" sldId="2199"/>
            <ac:spMk id="2" creationId="{77E26784-A357-92CE-B6B1-8F248D3D665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21582" cy="495507"/>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18971" y="0"/>
            <a:ext cx="2921582" cy="495507"/>
          </a:xfrm>
          <a:prstGeom prst="rect">
            <a:avLst/>
          </a:prstGeom>
        </p:spPr>
        <p:txBody>
          <a:bodyPr vert="horz" lIns="91440" tIns="45720" rIns="91440" bIns="45720" rtlCol="0"/>
          <a:lstStyle>
            <a:lvl1pPr algn="r">
              <a:defRPr sz="1200"/>
            </a:lvl1pPr>
          </a:lstStyle>
          <a:p>
            <a:fld id="{3B792B4E-2C40-46AA-98A1-08FF812BB3CA}" type="datetimeFigureOut">
              <a:rPr lang="en-GB" smtClean="0"/>
              <a:t>13/03/2023</a:t>
            </a:fld>
            <a:endParaRPr lang="en-GB"/>
          </a:p>
        </p:txBody>
      </p:sp>
      <p:sp>
        <p:nvSpPr>
          <p:cNvPr id="4" name="Slide Image Placeholder 3"/>
          <p:cNvSpPr>
            <a:spLocks noGrp="1" noRot="1" noChangeAspect="1"/>
          </p:cNvSpPr>
          <p:nvPr>
            <p:ph type="sldImg" idx="2"/>
          </p:nvPr>
        </p:nvSpPr>
        <p:spPr>
          <a:xfrm>
            <a:off x="409575" y="1235075"/>
            <a:ext cx="5922963" cy="3332163"/>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4212" y="4752747"/>
            <a:ext cx="5393690" cy="3888611"/>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380333"/>
            <a:ext cx="2921582" cy="495506"/>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18971" y="9380333"/>
            <a:ext cx="2921582" cy="495506"/>
          </a:xfrm>
          <a:prstGeom prst="rect">
            <a:avLst/>
          </a:prstGeom>
        </p:spPr>
        <p:txBody>
          <a:bodyPr vert="horz" lIns="91440" tIns="45720" rIns="91440" bIns="45720" rtlCol="0" anchor="b"/>
          <a:lstStyle>
            <a:lvl1pPr algn="r">
              <a:defRPr sz="1200"/>
            </a:lvl1pPr>
          </a:lstStyle>
          <a:p>
            <a:fld id="{A370640F-E73A-4148-92BA-D1C70A966614}" type="slidenum">
              <a:rPr lang="en-GB" smtClean="0"/>
              <a:t>‹#›</a:t>
            </a:fld>
            <a:endParaRPr lang="en-GB"/>
          </a:p>
        </p:txBody>
      </p:sp>
    </p:spTree>
    <p:extLst>
      <p:ext uri="{BB962C8B-B14F-4D97-AF65-F5344CB8AC3E}">
        <p14:creationId xmlns:p14="http://schemas.microsoft.com/office/powerpoint/2010/main" val="14303420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8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8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8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8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2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21.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22.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24.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27.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6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16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16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16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00.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01.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02.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03.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04.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05.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0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20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8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a:t>
            </a:fld>
            <a:endParaRPr lang="en-GB" dirty="0"/>
          </a:p>
        </p:txBody>
      </p:sp>
    </p:spTree>
    <p:extLst>
      <p:ext uri="{BB962C8B-B14F-4D97-AF65-F5344CB8AC3E}">
        <p14:creationId xmlns:p14="http://schemas.microsoft.com/office/powerpoint/2010/main" val="348944935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81</a:t>
            </a:fld>
            <a:endParaRPr lang="en-GB"/>
          </a:p>
        </p:txBody>
      </p:sp>
    </p:spTree>
    <p:extLst>
      <p:ext uri="{BB962C8B-B14F-4D97-AF65-F5344CB8AC3E}">
        <p14:creationId xmlns:p14="http://schemas.microsoft.com/office/powerpoint/2010/main" val="21899295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dirty="0">
                <a:solidFill>
                  <a:srgbClr val="000000"/>
                </a:solidFill>
                <a:effectLst/>
                <a:latin typeface="Twinkl Cursive Looped" panose="02000000000000000000" pitchFamily="2" charset="0"/>
                <a:ea typeface="Times New Roman" panose="02020603050405020304" pitchFamily="18" charset="0"/>
              </a:rPr>
              <a:t>Scientists think they know why and appeal to us to help change what is happening. </a:t>
            </a:r>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82</a:t>
            </a:fld>
            <a:endParaRPr lang="en-GB"/>
          </a:p>
        </p:txBody>
      </p:sp>
    </p:spTree>
    <p:extLst>
      <p:ext uri="{BB962C8B-B14F-4D97-AF65-F5344CB8AC3E}">
        <p14:creationId xmlns:p14="http://schemas.microsoft.com/office/powerpoint/2010/main" val="334026261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Revisit and review the words from previous teaching and challenge words  – I say, we say, you say</a:t>
            </a:r>
          </a:p>
          <a:p>
            <a:r>
              <a:rPr lang="en-GB" dirty="0"/>
              <a:t>Ask children to write words only in their spelling book</a:t>
            </a:r>
          </a:p>
          <a:p>
            <a:endParaRPr lang="en-GB" dirty="0"/>
          </a:p>
          <a:p>
            <a:r>
              <a:rPr lang="en-GB" dirty="0"/>
              <a:t>Introduce the new spelling rule</a:t>
            </a:r>
          </a:p>
          <a:p>
            <a:endParaRPr lang="en-GB" dirty="0"/>
          </a:p>
          <a:p>
            <a:r>
              <a:rPr lang="en-GB" dirty="0"/>
              <a:t>Children to write the new spelling rule words and challenge words into books when the sentences are shown with the spelling word missing.</a:t>
            </a:r>
          </a:p>
          <a:p>
            <a:endParaRPr lang="en-GB" dirty="0"/>
          </a:p>
          <a:p>
            <a:r>
              <a:rPr lang="en-GB" dirty="0"/>
              <a:t>Read the extract with the class as choral reading.  Practise model of prosody etc.</a:t>
            </a:r>
          </a:p>
          <a:p>
            <a:endParaRPr lang="en-GB" dirty="0"/>
          </a:p>
          <a:p>
            <a:r>
              <a:rPr lang="en-GB" dirty="0"/>
              <a:t>Ask children to find the spelling words from the session in the text.</a:t>
            </a:r>
          </a:p>
          <a:p>
            <a:endParaRPr lang="en-GB" dirty="0"/>
          </a:p>
          <a:p>
            <a:r>
              <a:rPr lang="en-GB" dirty="0"/>
              <a:t>Then read allowed the chosen sentence for children to write fully in their books.</a:t>
            </a:r>
          </a:p>
          <a:p>
            <a:endParaRPr lang="en-GB" dirty="0"/>
          </a:p>
          <a:p>
            <a:r>
              <a:rPr lang="en-GB" dirty="0"/>
              <a:t>Show the extract and ask children to then edit their work to check they were correct in their dictation.</a:t>
            </a:r>
          </a:p>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84</a:t>
            </a:fld>
            <a:endParaRPr lang="en-GB"/>
          </a:p>
        </p:txBody>
      </p:sp>
    </p:spTree>
    <p:extLst>
      <p:ext uri="{BB962C8B-B14F-4D97-AF65-F5344CB8AC3E}">
        <p14:creationId xmlns:p14="http://schemas.microsoft.com/office/powerpoint/2010/main" val="130671328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87</a:t>
            </a:fld>
            <a:endParaRPr lang="en-GB" dirty="0"/>
          </a:p>
        </p:txBody>
      </p:sp>
    </p:spTree>
    <p:extLst>
      <p:ext uri="{BB962C8B-B14F-4D97-AF65-F5344CB8AC3E}">
        <p14:creationId xmlns:p14="http://schemas.microsoft.com/office/powerpoint/2010/main" val="253955899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120</a:t>
            </a:fld>
            <a:endParaRPr lang="en-GB"/>
          </a:p>
        </p:txBody>
      </p:sp>
    </p:spTree>
    <p:extLst>
      <p:ext uri="{BB962C8B-B14F-4D97-AF65-F5344CB8AC3E}">
        <p14:creationId xmlns:p14="http://schemas.microsoft.com/office/powerpoint/2010/main" val="270704307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121</a:t>
            </a:fld>
            <a:endParaRPr lang="en-GB"/>
          </a:p>
        </p:txBody>
      </p:sp>
    </p:spTree>
    <p:extLst>
      <p:ext uri="{BB962C8B-B14F-4D97-AF65-F5344CB8AC3E}">
        <p14:creationId xmlns:p14="http://schemas.microsoft.com/office/powerpoint/2010/main" val="181516399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dirty="0">
                <a:solidFill>
                  <a:srgbClr val="000000"/>
                </a:solidFill>
                <a:effectLst/>
                <a:latin typeface="Twinkl Cursive Looped" panose="02000000000000000000" pitchFamily="2" charset="0"/>
                <a:ea typeface="Times New Roman" panose="02020603050405020304" pitchFamily="18" charset="0"/>
              </a:rPr>
              <a:t>They say this is not fair to the planet.</a:t>
            </a:r>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122</a:t>
            </a:fld>
            <a:endParaRPr lang="en-GB"/>
          </a:p>
        </p:txBody>
      </p:sp>
    </p:spTree>
    <p:extLst>
      <p:ext uri="{BB962C8B-B14F-4D97-AF65-F5344CB8AC3E}">
        <p14:creationId xmlns:p14="http://schemas.microsoft.com/office/powerpoint/2010/main" val="398277198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Revisit and review the words from previous teaching and challenge words  – I say, we say, you say</a:t>
            </a:r>
          </a:p>
          <a:p>
            <a:r>
              <a:rPr lang="en-GB" dirty="0"/>
              <a:t>Ask children to write words only in their spelling book</a:t>
            </a:r>
          </a:p>
          <a:p>
            <a:endParaRPr lang="en-GB" dirty="0"/>
          </a:p>
          <a:p>
            <a:r>
              <a:rPr lang="en-GB" dirty="0"/>
              <a:t>Introduce the new spelling rule</a:t>
            </a:r>
          </a:p>
          <a:p>
            <a:endParaRPr lang="en-GB" dirty="0"/>
          </a:p>
          <a:p>
            <a:r>
              <a:rPr lang="en-GB" dirty="0"/>
              <a:t>Children to write the new spelling rule words and challenge words into books when the sentences are shown with the spelling word missing.</a:t>
            </a:r>
          </a:p>
          <a:p>
            <a:endParaRPr lang="en-GB" dirty="0"/>
          </a:p>
          <a:p>
            <a:r>
              <a:rPr lang="en-GB" dirty="0"/>
              <a:t>Read the extract with the class as choral reading.  Practise model of prosody etc.</a:t>
            </a:r>
          </a:p>
          <a:p>
            <a:endParaRPr lang="en-GB" dirty="0"/>
          </a:p>
          <a:p>
            <a:r>
              <a:rPr lang="en-GB" dirty="0"/>
              <a:t>Ask children to find the spelling words from the session in the text.</a:t>
            </a:r>
          </a:p>
          <a:p>
            <a:endParaRPr lang="en-GB" dirty="0"/>
          </a:p>
          <a:p>
            <a:r>
              <a:rPr lang="en-GB" dirty="0"/>
              <a:t>Then read allowed the chosen sentence for children to write fully in their books.</a:t>
            </a:r>
          </a:p>
          <a:p>
            <a:endParaRPr lang="en-GB" dirty="0"/>
          </a:p>
          <a:p>
            <a:r>
              <a:rPr lang="en-GB" dirty="0"/>
              <a:t>Show the extract and ask children to then edit their work to check they were correct in their dictation.</a:t>
            </a:r>
          </a:p>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124</a:t>
            </a:fld>
            <a:endParaRPr lang="en-GB"/>
          </a:p>
        </p:txBody>
      </p:sp>
    </p:spTree>
    <p:extLst>
      <p:ext uri="{BB962C8B-B14F-4D97-AF65-F5344CB8AC3E}">
        <p14:creationId xmlns:p14="http://schemas.microsoft.com/office/powerpoint/2010/main" val="262631051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127</a:t>
            </a:fld>
            <a:endParaRPr lang="en-GB" dirty="0"/>
          </a:p>
        </p:txBody>
      </p:sp>
    </p:spTree>
    <p:extLst>
      <p:ext uri="{BB962C8B-B14F-4D97-AF65-F5344CB8AC3E}">
        <p14:creationId xmlns:p14="http://schemas.microsoft.com/office/powerpoint/2010/main" val="190210242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160</a:t>
            </a:fld>
            <a:endParaRPr lang="en-GB"/>
          </a:p>
        </p:txBody>
      </p:sp>
    </p:spTree>
    <p:extLst>
      <p:ext uri="{BB962C8B-B14F-4D97-AF65-F5344CB8AC3E}">
        <p14:creationId xmlns:p14="http://schemas.microsoft.com/office/powerpoint/2010/main" val="65660769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2</a:t>
            </a:fld>
            <a:endParaRPr lang="en-GB" dirty="0"/>
          </a:p>
        </p:txBody>
      </p:sp>
    </p:spTree>
    <p:extLst>
      <p:ext uri="{BB962C8B-B14F-4D97-AF65-F5344CB8AC3E}">
        <p14:creationId xmlns:p14="http://schemas.microsoft.com/office/powerpoint/2010/main" val="2144714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161</a:t>
            </a:fld>
            <a:endParaRPr lang="en-GB"/>
          </a:p>
        </p:txBody>
      </p:sp>
    </p:spTree>
    <p:extLst>
      <p:ext uri="{BB962C8B-B14F-4D97-AF65-F5344CB8AC3E}">
        <p14:creationId xmlns:p14="http://schemas.microsoft.com/office/powerpoint/2010/main" val="299598329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dirty="0">
                <a:solidFill>
                  <a:srgbClr val="000000"/>
                </a:solidFill>
                <a:effectLst/>
                <a:latin typeface="Twinkl Cursive Looped" panose="02000000000000000000" pitchFamily="2" charset="0"/>
                <a:ea typeface="Times New Roman" panose="02020603050405020304" pitchFamily="18" charset="0"/>
              </a:rPr>
              <a:t>The great amounts being burned should be reduced.</a:t>
            </a:r>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162</a:t>
            </a:fld>
            <a:endParaRPr lang="en-GB"/>
          </a:p>
        </p:txBody>
      </p:sp>
    </p:spTree>
    <p:extLst>
      <p:ext uri="{BB962C8B-B14F-4D97-AF65-F5344CB8AC3E}">
        <p14:creationId xmlns:p14="http://schemas.microsoft.com/office/powerpoint/2010/main" val="294572381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Click through the slides for all the R+R words for the week (both the focus and the challenge words)</a:t>
            </a:r>
          </a:p>
          <a:p>
            <a:r>
              <a:rPr lang="en-GB" dirty="0"/>
              <a:t>Click through the slides for all the new learning this week </a:t>
            </a:r>
          </a:p>
        </p:txBody>
      </p:sp>
      <p:sp>
        <p:nvSpPr>
          <p:cNvPr id="4" name="Slide Number Placeholder 3"/>
          <p:cNvSpPr>
            <a:spLocks noGrp="1"/>
          </p:cNvSpPr>
          <p:nvPr>
            <p:ph type="sldNum" sz="quarter" idx="5"/>
          </p:nvPr>
        </p:nvSpPr>
        <p:spPr/>
        <p:txBody>
          <a:bodyPr/>
          <a:lstStyle/>
          <a:p>
            <a:fld id="{A370640F-E73A-4148-92BA-D1C70A966614}" type="slidenum">
              <a:rPr lang="en-GB" smtClean="0"/>
              <a:t>164</a:t>
            </a:fld>
            <a:endParaRPr lang="en-GB"/>
          </a:p>
        </p:txBody>
      </p:sp>
    </p:spTree>
    <p:extLst>
      <p:ext uri="{BB962C8B-B14F-4D97-AF65-F5344CB8AC3E}">
        <p14:creationId xmlns:p14="http://schemas.microsoft.com/office/powerpoint/2010/main" val="422184097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Say these words for the quiz</a:t>
            </a:r>
          </a:p>
          <a:p>
            <a:r>
              <a:rPr lang="en-GB" dirty="0"/>
              <a:t>recent guide answer appeal  February primary ball great plane rain </a:t>
            </a:r>
          </a:p>
        </p:txBody>
      </p:sp>
      <p:sp>
        <p:nvSpPr>
          <p:cNvPr id="4" name="Slide Number Placeholder 3"/>
          <p:cNvSpPr>
            <a:spLocks noGrp="1"/>
          </p:cNvSpPr>
          <p:nvPr>
            <p:ph type="sldNum" sz="quarter" idx="5"/>
          </p:nvPr>
        </p:nvSpPr>
        <p:spPr/>
        <p:txBody>
          <a:bodyPr/>
          <a:lstStyle/>
          <a:p>
            <a:fld id="{A370640F-E73A-4148-92BA-D1C70A966614}" type="slidenum">
              <a:rPr lang="en-GB" smtClean="0"/>
              <a:t>200</a:t>
            </a:fld>
            <a:endParaRPr lang="en-GB"/>
          </a:p>
        </p:txBody>
      </p:sp>
    </p:spTree>
    <p:extLst>
      <p:ext uri="{BB962C8B-B14F-4D97-AF65-F5344CB8AC3E}">
        <p14:creationId xmlns:p14="http://schemas.microsoft.com/office/powerpoint/2010/main" val="374056238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201</a:t>
            </a:fld>
            <a:endParaRPr lang="en-GB"/>
          </a:p>
        </p:txBody>
      </p:sp>
    </p:spTree>
    <p:extLst>
      <p:ext uri="{BB962C8B-B14F-4D97-AF65-F5344CB8AC3E}">
        <p14:creationId xmlns:p14="http://schemas.microsoft.com/office/powerpoint/2010/main" val="1698968773"/>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202</a:t>
            </a:fld>
            <a:endParaRPr lang="en-GB"/>
          </a:p>
        </p:txBody>
      </p:sp>
    </p:spTree>
    <p:extLst>
      <p:ext uri="{BB962C8B-B14F-4D97-AF65-F5344CB8AC3E}">
        <p14:creationId xmlns:p14="http://schemas.microsoft.com/office/powerpoint/2010/main" val="249351136"/>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Ask for these words to be classed </a:t>
            </a:r>
          </a:p>
        </p:txBody>
      </p:sp>
      <p:sp>
        <p:nvSpPr>
          <p:cNvPr id="4" name="Slide Number Placeholder 3"/>
          <p:cNvSpPr>
            <a:spLocks noGrp="1"/>
          </p:cNvSpPr>
          <p:nvPr>
            <p:ph type="sldNum" sz="quarter" idx="5"/>
          </p:nvPr>
        </p:nvSpPr>
        <p:spPr/>
        <p:txBody>
          <a:bodyPr/>
          <a:lstStyle/>
          <a:p>
            <a:fld id="{A370640F-E73A-4148-92BA-D1C70A966614}" type="slidenum">
              <a:rPr lang="en-GB" smtClean="0"/>
              <a:t>203</a:t>
            </a:fld>
            <a:endParaRPr lang="en-GB"/>
          </a:p>
        </p:txBody>
      </p:sp>
    </p:spTree>
    <p:extLst>
      <p:ext uri="{BB962C8B-B14F-4D97-AF65-F5344CB8AC3E}">
        <p14:creationId xmlns:p14="http://schemas.microsoft.com/office/powerpoint/2010/main" val="309911708"/>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Ask for these words to be classed </a:t>
            </a:r>
          </a:p>
        </p:txBody>
      </p:sp>
      <p:sp>
        <p:nvSpPr>
          <p:cNvPr id="4" name="Slide Number Placeholder 3"/>
          <p:cNvSpPr>
            <a:spLocks noGrp="1"/>
          </p:cNvSpPr>
          <p:nvPr>
            <p:ph type="sldNum" sz="quarter" idx="5"/>
          </p:nvPr>
        </p:nvSpPr>
        <p:spPr/>
        <p:txBody>
          <a:bodyPr/>
          <a:lstStyle/>
          <a:p>
            <a:fld id="{A370640F-E73A-4148-92BA-D1C70A966614}" type="slidenum">
              <a:rPr lang="en-GB" smtClean="0"/>
              <a:t>204</a:t>
            </a:fld>
            <a:endParaRPr lang="en-GB"/>
          </a:p>
        </p:txBody>
      </p:sp>
    </p:spTree>
    <p:extLst>
      <p:ext uri="{BB962C8B-B14F-4D97-AF65-F5344CB8AC3E}">
        <p14:creationId xmlns:p14="http://schemas.microsoft.com/office/powerpoint/2010/main" val="2556138670"/>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205</a:t>
            </a:fld>
            <a:endParaRPr lang="en-GB"/>
          </a:p>
        </p:txBody>
      </p:sp>
    </p:spTree>
    <p:extLst>
      <p:ext uri="{BB962C8B-B14F-4D97-AF65-F5344CB8AC3E}">
        <p14:creationId xmlns:p14="http://schemas.microsoft.com/office/powerpoint/2010/main" val="3605612414"/>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206</a:t>
            </a:fld>
            <a:endParaRPr lang="en-GB"/>
          </a:p>
        </p:txBody>
      </p:sp>
    </p:spTree>
    <p:extLst>
      <p:ext uri="{BB962C8B-B14F-4D97-AF65-F5344CB8AC3E}">
        <p14:creationId xmlns:p14="http://schemas.microsoft.com/office/powerpoint/2010/main" val="25797703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5</a:t>
            </a:fld>
            <a:endParaRPr lang="en-GB" dirty="0"/>
          </a:p>
        </p:txBody>
      </p:sp>
    </p:spTree>
    <p:extLst>
      <p:ext uri="{BB962C8B-B14F-4D97-AF65-F5344CB8AC3E}">
        <p14:creationId xmlns:p14="http://schemas.microsoft.com/office/powerpoint/2010/main" val="3574108997"/>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207</a:t>
            </a:fld>
            <a:endParaRPr lang="en-GB"/>
          </a:p>
        </p:txBody>
      </p:sp>
    </p:spTree>
    <p:extLst>
      <p:ext uri="{BB962C8B-B14F-4D97-AF65-F5344CB8AC3E}">
        <p14:creationId xmlns:p14="http://schemas.microsoft.com/office/powerpoint/2010/main" val="245600730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39</a:t>
            </a:fld>
            <a:endParaRPr lang="en-GB"/>
          </a:p>
        </p:txBody>
      </p:sp>
    </p:spTree>
    <p:extLst>
      <p:ext uri="{BB962C8B-B14F-4D97-AF65-F5344CB8AC3E}">
        <p14:creationId xmlns:p14="http://schemas.microsoft.com/office/powerpoint/2010/main" val="133108951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40</a:t>
            </a:fld>
            <a:endParaRPr lang="en-GB"/>
          </a:p>
        </p:txBody>
      </p:sp>
    </p:spTree>
    <p:extLst>
      <p:ext uri="{BB962C8B-B14F-4D97-AF65-F5344CB8AC3E}">
        <p14:creationId xmlns:p14="http://schemas.microsoft.com/office/powerpoint/2010/main" val="249640789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dirty="0">
                <a:solidFill>
                  <a:srgbClr val="000000"/>
                </a:solidFill>
                <a:effectLst/>
                <a:latin typeface="Twinkl Cursive Looped" panose="02000000000000000000" pitchFamily="2" charset="0"/>
                <a:ea typeface="Times New Roman" panose="02020603050405020304" pitchFamily="18" charset="0"/>
              </a:rPr>
              <a:t>The answer is that the world is warming up a little more every year. </a:t>
            </a:r>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41</a:t>
            </a:fld>
            <a:endParaRPr lang="en-GB"/>
          </a:p>
        </p:txBody>
      </p:sp>
    </p:spTree>
    <p:extLst>
      <p:ext uri="{BB962C8B-B14F-4D97-AF65-F5344CB8AC3E}">
        <p14:creationId xmlns:p14="http://schemas.microsoft.com/office/powerpoint/2010/main" val="294494893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Revisit and review the words from previous teaching and challenge words  – I say, we say, you say</a:t>
            </a:r>
          </a:p>
          <a:p>
            <a:r>
              <a:rPr lang="en-GB" dirty="0"/>
              <a:t>Ask children to write words only in their spelling book</a:t>
            </a:r>
          </a:p>
          <a:p>
            <a:endParaRPr lang="en-GB" dirty="0"/>
          </a:p>
          <a:p>
            <a:r>
              <a:rPr lang="en-GB" dirty="0"/>
              <a:t>Introduce the new spelling rule</a:t>
            </a:r>
          </a:p>
          <a:p>
            <a:endParaRPr lang="en-GB" dirty="0"/>
          </a:p>
          <a:p>
            <a:r>
              <a:rPr lang="en-GB" dirty="0"/>
              <a:t>Children to write the new spelling rule words and challenge words into books when the sentences are shown with the spelling word missing.</a:t>
            </a:r>
          </a:p>
          <a:p>
            <a:endParaRPr lang="en-GB" dirty="0"/>
          </a:p>
          <a:p>
            <a:r>
              <a:rPr lang="en-GB" dirty="0"/>
              <a:t>Read the extract with the class as choral reading.  Practise model of prosody etc.</a:t>
            </a:r>
          </a:p>
          <a:p>
            <a:endParaRPr lang="en-GB" dirty="0"/>
          </a:p>
          <a:p>
            <a:r>
              <a:rPr lang="en-GB" dirty="0"/>
              <a:t>Ask children to find the spelling words from the session in the text.</a:t>
            </a:r>
          </a:p>
          <a:p>
            <a:endParaRPr lang="en-GB" dirty="0"/>
          </a:p>
          <a:p>
            <a:r>
              <a:rPr lang="en-GB" dirty="0"/>
              <a:t>Then read allowed the chosen sentence for children to write fully in their books.</a:t>
            </a:r>
          </a:p>
          <a:p>
            <a:endParaRPr lang="en-GB" dirty="0"/>
          </a:p>
          <a:p>
            <a:r>
              <a:rPr lang="en-GB" dirty="0"/>
              <a:t>Show the extract and ask children to then edit their work to check they were correct in their dictation.</a:t>
            </a:r>
          </a:p>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43</a:t>
            </a:fld>
            <a:endParaRPr lang="en-GB"/>
          </a:p>
        </p:txBody>
      </p:sp>
    </p:spTree>
    <p:extLst>
      <p:ext uri="{BB962C8B-B14F-4D97-AF65-F5344CB8AC3E}">
        <p14:creationId xmlns:p14="http://schemas.microsoft.com/office/powerpoint/2010/main" val="425557091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46</a:t>
            </a:fld>
            <a:endParaRPr lang="en-GB" dirty="0"/>
          </a:p>
        </p:txBody>
      </p:sp>
    </p:spTree>
    <p:extLst>
      <p:ext uri="{BB962C8B-B14F-4D97-AF65-F5344CB8AC3E}">
        <p14:creationId xmlns:p14="http://schemas.microsoft.com/office/powerpoint/2010/main" val="314845111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80</a:t>
            </a:fld>
            <a:endParaRPr lang="en-GB"/>
          </a:p>
        </p:txBody>
      </p:sp>
    </p:spTree>
    <p:extLst>
      <p:ext uri="{BB962C8B-B14F-4D97-AF65-F5344CB8AC3E}">
        <p14:creationId xmlns:p14="http://schemas.microsoft.com/office/powerpoint/2010/main" val="203068122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87D1D7-06E4-4E98-BF3D-7BD854000A69}"/>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72F3BD16-BC0A-47B0-9471-64872D205F5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7EC909D6-D61A-4D89-B4C4-105980D46EB8}"/>
              </a:ext>
            </a:extLst>
          </p:cNvPr>
          <p:cNvSpPr>
            <a:spLocks noGrp="1"/>
          </p:cNvSpPr>
          <p:nvPr>
            <p:ph type="dt" sz="half" idx="10"/>
          </p:nvPr>
        </p:nvSpPr>
        <p:spPr/>
        <p:txBody>
          <a:bodyPr/>
          <a:lstStyle/>
          <a:p>
            <a:fld id="{C924085C-17D4-4940-9BD4-E45CF49F265D}" type="datetimeFigureOut">
              <a:rPr lang="en-GB" smtClean="0"/>
              <a:t>13/03/2023</a:t>
            </a:fld>
            <a:endParaRPr lang="en-GB"/>
          </a:p>
        </p:txBody>
      </p:sp>
      <p:sp>
        <p:nvSpPr>
          <p:cNvPr id="5" name="Footer Placeholder 4">
            <a:extLst>
              <a:ext uri="{FF2B5EF4-FFF2-40B4-BE49-F238E27FC236}">
                <a16:creationId xmlns:a16="http://schemas.microsoft.com/office/drawing/2014/main" id="{00FEC934-77AD-411E-9939-DFB5FF92889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AD0067E-6E51-4C8C-ABD8-09D768CFEA22}"/>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30830025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815363-0852-4963-90D0-3A51B4CFC2EF}"/>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734D8602-8AAF-4BBF-95B2-5207E0C52C83}"/>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67504686-998B-4A4A-B61A-DB8CD047B91D}"/>
              </a:ext>
            </a:extLst>
          </p:cNvPr>
          <p:cNvSpPr>
            <a:spLocks noGrp="1"/>
          </p:cNvSpPr>
          <p:nvPr>
            <p:ph type="dt" sz="half" idx="10"/>
          </p:nvPr>
        </p:nvSpPr>
        <p:spPr/>
        <p:txBody>
          <a:bodyPr/>
          <a:lstStyle/>
          <a:p>
            <a:fld id="{C924085C-17D4-4940-9BD4-E45CF49F265D}" type="datetimeFigureOut">
              <a:rPr lang="en-GB" smtClean="0"/>
              <a:t>13/03/2023</a:t>
            </a:fld>
            <a:endParaRPr lang="en-GB"/>
          </a:p>
        </p:txBody>
      </p:sp>
      <p:sp>
        <p:nvSpPr>
          <p:cNvPr id="5" name="Footer Placeholder 4">
            <a:extLst>
              <a:ext uri="{FF2B5EF4-FFF2-40B4-BE49-F238E27FC236}">
                <a16:creationId xmlns:a16="http://schemas.microsoft.com/office/drawing/2014/main" id="{7279C055-29FC-425C-9DDD-7647B5A9937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204614F-D2BD-4875-B2E2-5C56B0D0CC9E}"/>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32886499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7B39718-3A37-4F40-BD76-2EA7772642EE}"/>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246A78EA-07FA-4642-925C-0C4CAE9EC2D2}"/>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734BEF9C-A14C-406F-91F4-F10184F88A75}"/>
              </a:ext>
            </a:extLst>
          </p:cNvPr>
          <p:cNvSpPr>
            <a:spLocks noGrp="1"/>
          </p:cNvSpPr>
          <p:nvPr>
            <p:ph type="dt" sz="half" idx="10"/>
          </p:nvPr>
        </p:nvSpPr>
        <p:spPr/>
        <p:txBody>
          <a:bodyPr/>
          <a:lstStyle/>
          <a:p>
            <a:fld id="{C924085C-17D4-4940-9BD4-E45CF49F265D}" type="datetimeFigureOut">
              <a:rPr lang="en-GB" smtClean="0"/>
              <a:t>13/03/2023</a:t>
            </a:fld>
            <a:endParaRPr lang="en-GB"/>
          </a:p>
        </p:txBody>
      </p:sp>
      <p:sp>
        <p:nvSpPr>
          <p:cNvPr id="5" name="Footer Placeholder 4">
            <a:extLst>
              <a:ext uri="{FF2B5EF4-FFF2-40B4-BE49-F238E27FC236}">
                <a16:creationId xmlns:a16="http://schemas.microsoft.com/office/drawing/2014/main" id="{FA214318-1B68-4E1C-911F-BEB1AAA368B1}"/>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92ED3EC-DEE9-4CEA-8116-DE5C20664967}"/>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41411385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F0A335-589D-4212-8B4A-567E5818E119}"/>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7D3416AD-D486-41D7-8FD4-B93DE7AF424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0C7291C4-DF81-4623-9B2E-ED65784CE9DC}"/>
              </a:ext>
            </a:extLst>
          </p:cNvPr>
          <p:cNvSpPr>
            <a:spLocks noGrp="1"/>
          </p:cNvSpPr>
          <p:nvPr>
            <p:ph type="dt" sz="half" idx="10"/>
          </p:nvPr>
        </p:nvSpPr>
        <p:spPr/>
        <p:txBody>
          <a:bodyPr/>
          <a:lstStyle/>
          <a:p>
            <a:fld id="{C924085C-17D4-4940-9BD4-E45CF49F265D}" type="datetimeFigureOut">
              <a:rPr lang="en-GB" smtClean="0"/>
              <a:t>13/03/2023</a:t>
            </a:fld>
            <a:endParaRPr lang="en-GB"/>
          </a:p>
        </p:txBody>
      </p:sp>
      <p:sp>
        <p:nvSpPr>
          <p:cNvPr id="5" name="Footer Placeholder 4">
            <a:extLst>
              <a:ext uri="{FF2B5EF4-FFF2-40B4-BE49-F238E27FC236}">
                <a16:creationId xmlns:a16="http://schemas.microsoft.com/office/drawing/2014/main" id="{79D89318-1D44-4287-8159-5E251610133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8B4006A-2510-48CE-9424-E54D84E7D027}"/>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8909019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6C0F93-472F-4148-9183-A09CDE3F8E8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173306A6-08A9-4B8B-AEF4-CCB2BBCBBCA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C56836CA-D445-4EF3-BC81-C393AA3D8454}"/>
              </a:ext>
            </a:extLst>
          </p:cNvPr>
          <p:cNvSpPr>
            <a:spLocks noGrp="1"/>
          </p:cNvSpPr>
          <p:nvPr>
            <p:ph type="dt" sz="half" idx="10"/>
          </p:nvPr>
        </p:nvSpPr>
        <p:spPr/>
        <p:txBody>
          <a:bodyPr/>
          <a:lstStyle/>
          <a:p>
            <a:fld id="{C924085C-17D4-4940-9BD4-E45CF49F265D}" type="datetimeFigureOut">
              <a:rPr lang="en-GB" smtClean="0"/>
              <a:t>13/03/2023</a:t>
            </a:fld>
            <a:endParaRPr lang="en-GB"/>
          </a:p>
        </p:txBody>
      </p:sp>
      <p:sp>
        <p:nvSpPr>
          <p:cNvPr id="5" name="Footer Placeholder 4">
            <a:extLst>
              <a:ext uri="{FF2B5EF4-FFF2-40B4-BE49-F238E27FC236}">
                <a16:creationId xmlns:a16="http://schemas.microsoft.com/office/drawing/2014/main" id="{77605203-48F6-4037-B0F2-D41F04B95268}"/>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03E03AA0-8B58-4E08-9831-5699D45C3492}"/>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6928018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C91D03-7279-49F1-93A1-44C352A09D4A}"/>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8C5EF6F5-8A16-491D-B802-8A5A77A87C9D}"/>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3DFAA8E0-A7C2-45C8-A24B-8D3FE920F329}"/>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B7F388EF-427D-4AA1-B7D9-1803CF8C7698}"/>
              </a:ext>
            </a:extLst>
          </p:cNvPr>
          <p:cNvSpPr>
            <a:spLocks noGrp="1"/>
          </p:cNvSpPr>
          <p:nvPr>
            <p:ph type="dt" sz="half" idx="10"/>
          </p:nvPr>
        </p:nvSpPr>
        <p:spPr/>
        <p:txBody>
          <a:bodyPr/>
          <a:lstStyle/>
          <a:p>
            <a:fld id="{C924085C-17D4-4940-9BD4-E45CF49F265D}" type="datetimeFigureOut">
              <a:rPr lang="en-GB" smtClean="0"/>
              <a:t>13/03/2023</a:t>
            </a:fld>
            <a:endParaRPr lang="en-GB"/>
          </a:p>
        </p:txBody>
      </p:sp>
      <p:sp>
        <p:nvSpPr>
          <p:cNvPr id="6" name="Footer Placeholder 5">
            <a:extLst>
              <a:ext uri="{FF2B5EF4-FFF2-40B4-BE49-F238E27FC236}">
                <a16:creationId xmlns:a16="http://schemas.microsoft.com/office/drawing/2014/main" id="{C707A0E5-8379-4ECE-BE3D-FD77F3F2A3AF}"/>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57E42BAB-752F-4FE4-A744-8EC716E7BA28}"/>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24229222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E60F65-553E-4EA7-9393-9A72405D577A}"/>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913669FB-0031-4C6D-9E41-4E05ECB2555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C5828C8-B0F3-46F0-902A-B1ACECAEC1E0}"/>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626F26CB-4BC7-4A91-8467-31654B6EEB9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8FAC1C1D-38D1-4129-AA07-0AA1F0A9835B}"/>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C8735A7D-9C6F-40D5-A0ED-9B5F404DBC97}"/>
              </a:ext>
            </a:extLst>
          </p:cNvPr>
          <p:cNvSpPr>
            <a:spLocks noGrp="1"/>
          </p:cNvSpPr>
          <p:nvPr>
            <p:ph type="dt" sz="half" idx="10"/>
          </p:nvPr>
        </p:nvSpPr>
        <p:spPr/>
        <p:txBody>
          <a:bodyPr/>
          <a:lstStyle/>
          <a:p>
            <a:fld id="{C924085C-17D4-4940-9BD4-E45CF49F265D}" type="datetimeFigureOut">
              <a:rPr lang="en-GB" smtClean="0"/>
              <a:t>13/03/2023</a:t>
            </a:fld>
            <a:endParaRPr lang="en-GB"/>
          </a:p>
        </p:txBody>
      </p:sp>
      <p:sp>
        <p:nvSpPr>
          <p:cNvPr id="8" name="Footer Placeholder 7">
            <a:extLst>
              <a:ext uri="{FF2B5EF4-FFF2-40B4-BE49-F238E27FC236}">
                <a16:creationId xmlns:a16="http://schemas.microsoft.com/office/drawing/2014/main" id="{10877817-36E2-4C7A-BDD8-4850D4BB60E4}"/>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1F0941CB-DBD1-4B74-86E7-08C3C6B6A934}"/>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292845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3C0238-1A2F-4C51-A153-DF6145D248C5}"/>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88C62405-4945-4408-ABED-48428433B4BA}"/>
              </a:ext>
            </a:extLst>
          </p:cNvPr>
          <p:cNvSpPr>
            <a:spLocks noGrp="1"/>
          </p:cNvSpPr>
          <p:nvPr>
            <p:ph type="dt" sz="half" idx="10"/>
          </p:nvPr>
        </p:nvSpPr>
        <p:spPr/>
        <p:txBody>
          <a:bodyPr/>
          <a:lstStyle/>
          <a:p>
            <a:fld id="{C924085C-17D4-4940-9BD4-E45CF49F265D}" type="datetimeFigureOut">
              <a:rPr lang="en-GB" smtClean="0"/>
              <a:t>13/03/2023</a:t>
            </a:fld>
            <a:endParaRPr lang="en-GB"/>
          </a:p>
        </p:txBody>
      </p:sp>
      <p:sp>
        <p:nvSpPr>
          <p:cNvPr id="4" name="Footer Placeholder 3">
            <a:extLst>
              <a:ext uri="{FF2B5EF4-FFF2-40B4-BE49-F238E27FC236}">
                <a16:creationId xmlns:a16="http://schemas.microsoft.com/office/drawing/2014/main" id="{3963D6D0-44BD-4A1E-9583-6E8AF8754223}"/>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3BDD4CD4-0D84-49DF-AFC8-E54976B98459}"/>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26551720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A1E7176-B8DC-482C-A7E4-DAAE3F2242DE}"/>
              </a:ext>
            </a:extLst>
          </p:cNvPr>
          <p:cNvSpPr>
            <a:spLocks noGrp="1"/>
          </p:cNvSpPr>
          <p:nvPr>
            <p:ph type="dt" sz="half" idx="10"/>
          </p:nvPr>
        </p:nvSpPr>
        <p:spPr/>
        <p:txBody>
          <a:bodyPr/>
          <a:lstStyle/>
          <a:p>
            <a:fld id="{C924085C-17D4-4940-9BD4-E45CF49F265D}" type="datetimeFigureOut">
              <a:rPr lang="en-GB" smtClean="0"/>
              <a:t>13/03/2023</a:t>
            </a:fld>
            <a:endParaRPr lang="en-GB"/>
          </a:p>
        </p:txBody>
      </p:sp>
      <p:sp>
        <p:nvSpPr>
          <p:cNvPr id="3" name="Footer Placeholder 2">
            <a:extLst>
              <a:ext uri="{FF2B5EF4-FFF2-40B4-BE49-F238E27FC236}">
                <a16:creationId xmlns:a16="http://schemas.microsoft.com/office/drawing/2014/main" id="{B175A30A-10FC-4EEE-BAFD-E933773B8C5B}"/>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1371F090-BEFF-41CC-ADD0-47A9B3C3E715}"/>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21109638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1B18BF-38B7-4A72-9B1B-2F8A0505078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D5CE2087-88B0-4162-8398-166D4359261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A84C0594-4042-4486-9C0E-238FF070AE5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1DB341A-4847-4FA0-B7D0-0C1824CF6C67}"/>
              </a:ext>
            </a:extLst>
          </p:cNvPr>
          <p:cNvSpPr>
            <a:spLocks noGrp="1"/>
          </p:cNvSpPr>
          <p:nvPr>
            <p:ph type="dt" sz="half" idx="10"/>
          </p:nvPr>
        </p:nvSpPr>
        <p:spPr/>
        <p:txBody>
          <a:bodyPr/>
          <a:lstStyle/>
          <a:p>
            <a:fld id="{C924085C-17D4-4940-9BD4-E45CF49F265D}" type="datetimeFigureOut">
              <a:rPr lang="en-GB" smtClean="0"/>
              <a:t>13/03/2023</a:t>
            </a:fld>
            <a:endParaRPr lang="en-GB"/>
          </a:p>
        </p:txBody>
      </p:sp>
      <p:sp>
        <p:nvSpPr>
          <p:cNvPr id="6" name="Footer Placeholder 5">
            <a:extLst>
              <a:ext uri="{FF2B5EF4-FFF2-40B4-BE49-F238E27FC236}">
                <a16:creationId xmlns:a16="http://schemas.microsoft.com/office/drawing/2014/main" id="{2C51D541-ED28-4D25-8166-EDF6BAC70A5E}"/>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E2106F73-3CB8-48F0-BA19-978D56F0F91B}"/>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10929981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C6F72C-B1B7-44AF-986F-41D991D755E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7836B94B-8F2D-47DC-8967-44566C38C9F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5A69B9EE-037F-40CB-804D-362F99D8639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27D70B8-9C84-447D-901A-DF22087DFC0A}"/>
              </a:ext>
            </a:extLst>
          </p:cNvPr>
          <p:cNvSpPr>
            <a:spLocks noGrp="1"/>
          </p:cNvSpPr>
          <p:nvPr>
            <p:ph type="dt" sz="half" idx="10"/>
          </p:nvPr>
        </p:nvSpPr>
        <p:spPr/>
        <p:txBody>
          <a:bodyPr/>
          <a:lstStyle/>
          <a:p>
            <a:fld id="{C924085C-17D4-4940-9BD4-E45CF49F265D}" type="datetimeFigureOut">
              <a:rPr lang="en-GB" smtClean="0"/>
              <a:t>13/03/2023</a:t>
            </a:fld>
            <a:endParaRPr lang="en-GB"/>
          </a:p>
        </p:txBody>
      </p:sp>
      <p:sp>
        <p:nvSpPr>
          <p:cNvPr id="6" name="Footer Placeholder 5">
            <a:extLst>
              <a:ext uri="{FF2B5EF4-FFF2-40B4-BE49-F238E27FC236}">
                <a16:creationId xmlns:a16="http://schemas.microsoft.com/office/drawing/2014/main" id="{98167344-0B64-49BE-87AF-90C9884C8724}"/>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D6B27414-FCF5-4353-8146-32DF2CF66CA3}"/>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35377002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D7FF446-D0D7-4C28-B2B6-7EFB85CC5E3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A956BC68-EC3F-4437-B988-DF914F25F95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5AFFA33D-3EC1-4C48-A3AB-325DF7C0E18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924085C-17D4-4940-9BD4-E45CF49F265D}" type="datetimeFigureOut">
              <a:rPr lang="en-GB" smtClean="0"/>
              <a:t>13/03/2023</a:t>
            </a:fld>
            <a:endParaRPr lang="en-GB"/>
          </a:p>
        </p:txBody>
      </p:sp>
      <p:sp>
        <p:nvSpPr>
          <p:cNvPr id="5" name="Footer Placeholder 4">
            <a:extLst>
              <a:ext uri="{FF2B5EF4-FFF2-40B4-BE49-F238E27FC236}">
                <a16:creationId xmlns:a16="http://schemas.microsoft.com/office/drawing/2014/main" id="{10D193DD-441F-4233-84E7-2B8E3135E72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DB55801E-F21C-43C7-8D0F-5A3A768EBB0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9BE15E3-C22B-43AB-BCBC-894D1A9C78C2}" type="slidenum">
              <a:rPr lang="en-GB" smtClean="0"/>
              <a:t>‹#›</a:t>
            </a:fld>
            <a:endParaRPr lang="en-GB"/>
          </a:p>
        </p:txBody>
      </p:sp>
    </p:spTree>
    <p:extLst>
      <p:ext uri="{BB962C8B-B14F-4D97-AF65-F5344CB8AC3E}">
        <p14:creationId xmlns:p14="http://schemas.microsoft.com/office/powerpoint/2010/main" val="240222901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1.xml.rels><?xml version="1.0" encoding="UTF-8" standalone="yes"?>
<Relationships xmlns="http://schemas.openxmlformats.org/package/2006/relationships"><Relationship Id="rId2" Type="http://schemas.openxmlformats.org/officeDocument/2006/relationships/image" Target="../media/image22.jpeg"/><Relationship Id="rId1" Type="http://schemas.openxmlformats.org/officeDocument/2006/relationships/slideLayout" Target="../slideLayouts/slideLayout3.xml"/></Relationships>
</file>

<file path=ppt/slides/_rels/slide102.xml.rels><?xml version="1.0" encoding="UTF-8" standalone="yes"?>
<Relationships xmlns="http://schemas.openxmlformats.org/package/2006/relationships"><Relationship Id="rId2" Type="http://schemas.openxmlformats.org/officeDocument/2006/relationships/image" Target="../media/image23.jpeg"/><Relationship Id="rId1" Type="http://schemas.openxmlformats.org/officeDocument/2006/relationships/slideLayout" Target="../slideLayouts/slideLayout3.xml"/></Relationships>
</file>

<file path=ppt/slides/_rels/slide103.xml.rels><?xml version="1.0" encoding="UTF-8" standalone="yes"?>
<Relationships xmlns="http://schemas.openxmlformats.org/package/2006/relationships"><Relationship Id="rId2" Type="http://schemas.openxmlformats.org/officeDocument/2006/relationships/image" Target="../media/image24.jpeg"/><Relationship Id="rId1" Type="http://schemas.openxmlformats.org/officeDocument/2006/relationships/slideLayout" Target="../slideLayouts/slideLayout3.xml"/></Relationships>
</file>

<file path=ppt/slides/_rels/slide104.xml.rels><?xml version="1.0" encoding="UTF-8" standalone="yes"?>
<Relationships xmlns="http://schemas.openxmlformats.org/package/2006/relationships"><Relationship Id="rId2" Type="http://schemas.openxmlformats.org/officeDocument/2006/relationships/image" Target="../media/image25.jpeg"/><Relationship Id="rId1" Type="http://schemas.openxmlformats.org/officeDocument/2006/relationships/slideLayout" Target="../slideLayouts/slideLayout3.xml"/></Relationships>
</file>

<file path=ppt/slides/_rels/slide105.xml.rels><?xml version="1.0" encoding="UTF-8" standalone="yes"?>
<Relationships xmlns="http://schemas.openxmlformats.org/package/2006/relationships"><Relationship Id="rId2" Type="http://schemas.openxmlformats.org/officeDocument/2006/relationships/image" Target="../media/image22.jpeg"/><Relationship Id="rId1" Type="http://schemas.openxmlformats.org/officeDocument/2006/relationships/slideLayout" Target="../slideLayouts/slideLayout3.xml"/></Relationships>
</file>

<file path=ppt/slides/_rels/slide106.xml.rels><?xml version="1.0" encoding="UTF-8" standalone="yes"?>
<Relationships xmlns="http://schemas.openxmlformats.org/package/2006/relationships"><Relationship Id="rId2" Type="http://schemas.openxmlformats.org/officeDocument/2006/relationships/image" Target="../media/image23.jpeg"/><Relationship Id="rId1" Type="http://schemas.openxmlformats.org/officeDocument/2006/relationships/slideLayout" Target="../slideLayouts/slideLayout3.xml"/></Relationships>
</file>

<file path=ppt/slides/_rels/slide107.xml.rels><?xml version="1.0" encoding="UTF-8" standalone="yes"?>
<Relationships xmlns="http://schemas.openxmlformats.org/package/2006/relationships"><Relationship Id="rId2" Type="http://schemas.openxmlformats.org/officeDocument/2006/relationships/image" Target="../media/image24.jpeg"/><Relationship Id="rId1" Type="http://schemas.openxmlformats.org/officeDocument/2006/relationships/slideLayout" Target="../slideLayouts/slideLayout3.xml"/></Relationships>
</file>

<file path=ppt/slides/_rels/slide108.xml.rels><?xml version="1.0" encoding="UTF-8" standalone="yes"?>
<Relationships xmlns="http://schemas.openxmlformats.org/package/2006/relationships"><Relationship Id="rId2" Type="http://schemas.openxmlformats.org/officeDocument/2006/relationships/image" Target="../media/image25.jpeg"/><Relationship Id="rId1" Type="http://schemas.openxmlformats.org/officeDocument/2006/relationships/slideLayout" Target="../slideLayouts/slideLayout3.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4.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3.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6.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3.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0.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21.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22.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4.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2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7.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12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3.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3.xml"/></Relationships>
</file>

<file path=ppt/slides/_rels/slide13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3.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5.xml.rels><?xml version="1.0" encoding="UTF-8" standalone="yes"?>
<Relationships xmlns="http://schemas.openxmlformats.org/package/2006/relationships"><Relationship Id="rId2" Type="http://schemas.openxmlformats.org/officeDocument/2006/relationships/image" Target="../media/image26.jpeg"/><Relationship Id="rId1" Type="http://schemas.openxmlformats.org/officeDocument/2006/relationships/slideLayout" Target="../slideLayouts/slideLayout3.xml"/></Relationships>
</file>

<file path=ppt/slides/_rels/slide136.xml.rels><?xml version="1.0" encoding="UTF-8" standalone="yes"?>
<Relationships xmlns="http://schemas.openxmlformats.org/package/2006/relationships"><Relationship Id="rId2" Type="http://schemas.openxmlformats.org/officeDocument/2006/relationships/image" Target="../media/image27.jpeg"/><Relationship Id="rId1" Type="http://schemas.openxmlformats.org/officeDocument/2006/relationships/slideLayout" Target="../slideLayouts/slideLayout3.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3.xml"/></Relationships>
</file>

<file path=ppt/slides/_rels/slide14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1.xml.rels><?xml version="1.0" encoding="UTF-8" standalone="yes"?>
<Relationships xmlns="http://schemas.openxmlformats.org/package/2006/relationships"><Relationship Id="rId2" Type="http://schemas.openxmlformats.org/officeDocument/2006/relationships/image" Target="../media/image28.jpeg"/><Relationship Id="rId1" Type="http://schemas.openxmlformats.org/officeDocument/2006/relationships/slideLayout" Target="../slideLayouts/slideLayout3.xml"/></Relationships>
</file>

<file path=ppt/slides/_rels/slide142.xml.rels><?xml version="1.0" encoding="UTF-8" standalone="yes"?>
<Relationships xmlns="http://schemas.openxmlformats.org/package/2006/relationships"><Relationship Id="rId2" Type="http://schemas.openxmlformats.org/officeDocument/2006/relationships/image" Target="../media/image29.jpeg"/><Relationship Id="rId1" Type="http://schemas.openxmlformats.org/officeDocument/2006/relationships/slideLayout" Target="../slideLayouts/slideLayout3.xml"/></Relationships>
</file>

<file path=ppt/slides/_rels/slide143.xml.rels><?xml version="1.0" encoding="UTF-8" standalone="yes"?>
<Relationships xmlns="http://schemas.openxmlformats.org/package/2006/relationships"><Relationship Id="rId2" Type="http://schemas.openxmlformats.org/officeDocument/2006/relationships/image" Target="../media/image30.jpeg"/><Relationship Id="rId1" Type="http://schemas.openxmlformats.org/officeDocument/2006/relationships/slideLayout" Target="../slideLayouts/slideLayout3.xml"/></Relationships>
</file>

<file path=ppt/slides/_rels/slide144.xml.rels><?xml version="1.0" encoding="UTF-8" standalone="yes"?>
<Relationships xmlns="http://schemas.openxmlformats.org/package/2006/relationships"><Relationship Id="rId2" Type="http://schemas.openxmlformats.org/officeDocument/2006/relationships/image" Target="../media/image31.jpeg"/><Relationship Id="rId1" Type="http://schemas.openxmlformats.org/officeDocument/2006/relationships/slideLayout" Target="../slideLayouts/slideLayout3.xml"/></Relationships>
</file>

<file path=ppt/slides/_rels/slide145.xml.rels><?xml version="1.0" encoding="UTF-8" standalone="yes"?>
<Relationships xmlns="http://schemas.openxmlformats.org/package/2006/relationships"><Relationship Id="rId2" Type="http://schemas.openxmlformats.org/officeDocument/2006/relationships/image" Target="../media/image28.jpeg"/><Relationship Id="rId1" Type="http://schemas.openxmlformats.org/officeDocument/2006/relationships/slideLayout" Target="../slideLayouts/slideLayout3.xml"/></Relationships>
</file>

<file path=ppt/slides/_rels/slide146.xml.rels><?xml version="1.0" encoding="UTF-8" standalone="yes"?>
<Relationships xmlns="http://schemas.openxmlformats.org/package/2006/relationships"><Relationship Id="rId2" Type="http://schemas.openxmlformats.org/officeDocument/2006/relationships/image" Target="../media/image29.jpeg"/><Relationship Id="rId1" Type="http://schemas.openxmlformats.org/officeDocument/2006/relationships/slideLayout" Target="../slideLayouts/slideLayout3.xml"/></Relationships>
</file>

<file path=ppt/slides/_rels/slide147.xml.rels><?xml version="1.0" encoding="UTF-8" standalone="yes"?>
<Relationships xmlns="http://schemas.openxmlformats.org/package/2006/relationships"><Relationship Id="rId2" Type="http://schemas.openxmlformats.org/officeDocument/2006/relationships/image" Target="../media/image30.jpeg"/><Relationship Id="rId1" Type="http://schemas.openxmlformats.org/officeDocument/2006/relationships/slideLayout" Target="../slideLayouts/slideLayout3.xml"/></Relationships>
</file>

<file path=ppt/slides/_rels/slide148.xml.rels><?xml version="1.0" encoding="UTF-8" standalone="yes"?>
<Relationships xmlns="http://schemas.openxmlformats.org/package/2006/relationships"><Relationship Id="rId2" Type="http://schemas.openxmlformats.org/officeDocument/2006/relationships/image" Target="../media/image31.jpeg"/><Relationship Id="rId1" Type="http://schemas.openxmlformats.org/officeDocument/2006/relationships/slideLayout" Target="../slideLayouts/slideLayout3.xml"/></Relationships>
</file>

<file path=ppt/slides/_rels/slide14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3.xml"/></Relationships>
</file>

<file path=ppt/slides/_rels/slide15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4.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3.xml"/></Relationships>
</file>

<file path=ppt/slides/_rels/slide15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6.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3.xml"/></Relationships>
</file>

<file path=ppt/slides/_rels/slide15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16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16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3.xml"/></Relationships>
</file>

<file path=ppt/slides/_rels/slide16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4.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16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6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3.xml"/></Relationships>
</file>

<file path=ppt/slides/_rels/slide200.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7.xml"/></Relationships>
</file>

<file path=ppt/slides/_rels/slide201.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7.xml"/></Relationships>
</file>

<file path=ppt/slides/_rels/slide202.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7.xml"/></Relationships>
</file>

<file path=ppt/slides/_rels/slide203.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7.xml"/></Relationships>
</file>

<file path=ppt/slides/_rels/slide204.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7.xml"/></Relationships>
</file>

<file path=ppt/slides/_rels/slide205.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7.xml"/></Relationships>
</file>

<file path=ppt/slides/_rels/slide206.xml.rels><?xml version="1.0" encoding="UTF-8" standalone="yes"?>
<Relationships xmlns="http://schemas.openxmlformats.org/package/2006/relationships"><Relationship Id="rId3" Type="http://schemas.openxmlformats.org/officeDocument/2006/relationships/hyperlink" Target="https://www.etymonline.com/word/sure#etymonline_v_22407" TargetMode="External"/><Relationship Id="rId2" Type="http://schemas.openxmlformats.org/officeDocument/2006/relationships/notesSlide" Target="../notesSlides/notesSlide29.xml"/><Relationship Id="rId1" Type="http://schemas.openxmlformats.org/officeDocument/2006/relationships/slideLayout" Target="../slideLayouts/slideLayout7.xml"/></Relationships>
</file>

<file path=ppt/slides/_rels/slide207.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4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3.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4.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3.xml"/></Relationships>
</file>

<file path=ppt/slides/_rels/slide55.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3.xml"/></Relationships>
</file>

<file path=ppt/slides/_rels/slide56.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3.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3.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1.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3.xml"/></Relationships>
</file>

<file path=ppt/slides/_rels/slide62.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3.xml"/></Relationships>
</file>

<file path=ppt/slides/_rels/slide63.xml.rels><?xml version="1.0" encoding="UTF-8" standalone="yes"?>
<Relationships xmlns="http://schemas.openxmlformats.org/package/2006/relationships"><Relationship Id="rId2" Type="http://schemas.openxmlformats.org/officeDocument/2006/relationships/image" Target="../media/image18.jpeg"/><Relationship Id="rId1" Type="http://schemas.openxmlformats.org/officeDocument/2006/relationships/slideLayout" Target="../slideLayouts/slideLayout3.xml"/></Relationships>
</file>

<file path=ppt/slides/_rels/slide64.xml.rels><?xml version="1.0" encoding="UTF-8" standalone="yes"?>
<Relationships xmlns="http://schemas.openxmlformats.org/package/2006/relationships"><Relationship Id="rId2" Type="http://schemas.openxmlformats.org/officeDocument/2006/relationships/image" Target="../media/image19.jpeg"/><Relationship Id="rId1" Type="http://schemas.openxmlformats.org/officeDocument/2006/relationships/slideLayout" Target="../slideLayouts/slideLayout3.xml"/></Relationships>
</file>

<file path=ppt/slides/_rels/slide65.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3.xml"/></Relationships>
</file>

<file path=ppt/slides/_rels/slide66.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3.xml"/></Relationships>
</file>

<file path=ppt/slides/_rels/slide67.xml.rels><?xml version="1.0" encoding="UTF-8" standalone="yes"?>
<Relationships xmlns="http://schemas.openxmlformats.org/package/2006/relationships"><Relationship Id="rId2" Type="http://schemas.openxmlformats.org/officeDocument/2006/relationships/image" Target="../media/image18.jpeg"/><Relationship Id="rId1" Type="http://schemas.openxmlformats.org/officeDocument/2006/relationships/slideLayout" Target="../slideLayouts/slideLayout3.xml"/></Relationships>
</file>

<file path=ppt/slides/_rels/slide68.xml.rels><?xml version="1.0" encoding="UTF-8" standalone="yes"?>
<Relationships xmlns="http://schemas.openxmlformats.org/package/2006/relationships"><Relationship Id="rId2" Type="http://schemas.openxmlformats.org/officeDocument/2006/relationships/image" Target="../media/image19.jpeg"/><Relationship Id="rId1" Type="http://schemas.openxmlformats.org/officeDocument/2006/relationships/slideLayout" Target="../slideLayouts/slideLayout3.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4.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3.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6.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3.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3.xml"/></Relationships>
</file>

<file path=ppt/slides/_rels/slide8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8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8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8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8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3.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3.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5.xml.rels><?xml version="1.0" encoding="UTF-8" standalone="yes"?>
<Relationships xmlns="http://schemas.openxmlformats.org/package/2006/relationships"><Relationship Id="rId2" Type="http://schemas.openxmlformats.org/officeDocument/2006/relationships/image" Target="../media/image20.jpeg"/><Relationship Id="rId1" Type="http://schemas.openxmlformats.org/officeDocument/2006/relationships/slideLayout" Target="../slideLayouts/slideLayout3.xml"/></Relationships>
</file>

<file path=ppt/slides/_rels/slide96.xml.rels><?xml version="1.0" encoding="UTF-8" standalone="yes"?>
<Relationships xmlns="http://schemas.openxmlformats.org/package/2006/relationships"><Relationship Id="rId2" Type="http://schemas.openxmlformats.org/officeDocument/2006/relationships/image" Target="../media/image21.jpeg"/><Relationship Id="rId1" Type="http://schemas.openxmlformats.org/officeDocument/2006/relationships/slideLayout" Target="../slideLayouts/slideLayout3.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B92607-E334-409C-8872-AB6363C33D0F}"/>
              </a:ext>
            </a:extLst>
          </p:cNvPr>
          <p:cNvSpPr>
            <a:spLocks noGrp="1"/>
          </p:cNvSpPr>
          <p:nvPr>
            <p:ph type="ctrTitle"/>
          </p:nvPr>
        </p:nvSpPr>
        <p:spPr/>
        <p:txBody>
          <a:bodyPr/>
          <a:lstStyle/>
          <a:p>
            <a:r>
              <a:rPr lang="en-GB" dirty="0">
                <a:latin typeface="Twinkl Cursive Looped" panose="02000000000000000000" pitchFamily="2" charset="0"/>
              </a:rPr>
              <a:t>Spelling Y3</a:t>
            </a:r>
          </a:p>
        </p:txBody>
      </p:sp>
      <p:sp>
        <p:nvSpPr>
          <p:cNvPr id="3" name="Subtitle 2">
            <a:extLst>
              <a:ext uri="{FF2B5EF4-FFF2-40B4-BE49-F238E27FC236}">
                <a16:creationId xmlns:a16="http://schemas.microsoft.com/office/drawing/2014/main" id="{9B667196-C5B4-45FC-B5E8-3B190D7A595C}"/>
              </a:ext>
            </a:extLst>
          </p:cNvPr>
          <p:cNvSpPr>
            <a:spLocks noGrp="1"/>
          </p:cNvSpPr>
          <p:nvPr>
            <p:ph type="subTitle" idx="1"/>
          </p:nvPr>
        </p:nvSpPr>
        <p:spPr/>
        <p:txBody>
          <a:bodyPr>
            <a:normAutofit lnSpcReduction="10000"/>
          </a:bodyPr>
          <a:lstStyle/>
          <a:p>
            <a:r>
              <a:rPr lang="en-GB" dirty="0">
                <a:latin typeface="Twinkl Cursive Looped" panose="02000000000000000000" pitchFamily="2" charset="0"/>
              </a:rPr>
              <a:t>Mastering spellings: building on the foundations of phonics </a:t>
            </a:r>
          </a:p>
          <a:p>
            <a:endParaRPr lang="en-GB" dirty="0">
              <a:latin typeface="Twinkl Cursive Looped" panose="02000000000000000000" pitchFamily="2" charset="0"/>
            </a:endParaRPr>
          </a:p>
          <a:p>
            <a:r>
              <a:rPr lang="en-GB" dirty="0">
                <a:latin typeface="Twinkl Cursive Looped" panose="02000000000000000000" pitchFamily="2" charset="0"/>
              </a:rPr>
              <a:t>Summer 1</a:t>
            </a:r>
          </a:p>
          <a:p>
            <a:r>
              <a:rPr lang="en-GB" dirty="0">
                <a:latin typeface="Twinkl Cursive Looped" panose="02000000000000000000" pitchFamily="2" charset="0"/>
              </a:rPr>
              <a:t>Week 3</a:t>
            </a:r>
          </a:p>
          <a:p>
            <a:endParaRPr lang="en-GB" dirty="0"/>
          </a:p>
          <a:p>
            <a:endParaRPr lang="en-GB" dirty="0"/>
          </a:p>
        </p:txBody>
      </p:sp>
    </p:spTree>
    <p:extLst>
      <p:ext uri="{BB962C8B-B14F-4D97-AF65-F5344CB8AC3E}">
        <p14:creationId xmlns:p14="http://schemas.microsoft.com/office/powerpoint/2010/main" val="394557991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962478" y="3929911"/>
            <a:ext cx="10515600" cy="1481650"/>
          </a:xfrm>
        </p:spPr>
        <p:txBody>
          <a:bodyPr>
            <a:normAutofit fontScale="90000"/>
          </a:bodyPr>
          <a:lstStyle/>
          <a:p>
            <a:pPr algn="ctr"/>
            <a:r>
              <a:rPr lang="en-GB" dirty="0">
                <a:latin typeface="Twinkl Cursive Looped" panose="02000000000000000000" pitchFamily="2" charset="0"/>
              </a:rPr>
              <a:t>Words ending in -</a:t>
            </a:r>
            <a:r>
              <a:rPr lang="en-GB" dirty="0" err="1">
                <a:latin typeface="Twinkl Cursive Looped" panose="02000000000000000000" pitchFamily="2" charset="0"/>
              </a:rPr>
              <a:t>ary</a:t>
            </a:r>
            <a:r>
              <a:rPr lang="en-GB" dirty="0">
                <a:latin typeface="Twinkl Cursive Looped" panose="02000000000000000000" pitchFamily="2" charset="0"/>
              </a:rPr>
              <a:t> can be nouns, adjectives or both.</a:t>
            </a:r>
          </a:p>
        </p:txBody>
      </p:sp>
    </p:spTree>
    <p:extLst>
      <p:ext uri="{BB962C8B-B14F-4D97-AF65-F5344CB8AC3E}">
        <p14:creationId xmlns:p14="http://schemas.microsoft.com/office/powerpoint/2010/main" val="394899175"/>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3668654"/>
            <a:ext cx="10515600" cy="1481650"/>
          </a:xfrm>
        </p:spPr>
        <p:txBody>
          <a:bodyPr>
            <a:normAutofit/>
          </a:bodyPr>
          <a:lstStyle/>
          <a:p>
            <a:pPr algn="ctr"/>
            <a:r>
              <a:rPr lang="en-GB" dirty="0">
                <a:latin typeface="Twinkl Cursive Looped" panose="02000000000000000000" pitchFamily="2" charset="0"/>
              </a:rPr>
              <a:t>homophones</a:t>
            </a:r>
          </a:p>
        </p:txBody>
      </p:sp>
    </p:spTree>
    <p:extLst>
      <p:ext uri="{BB962C8B-B14F-4D97-AF65-F5344CB8AC3E}">
        <p14:creationId xmlns:p14="http://schemas.microsoft.com/office/powerpoint/2010/main" val="3593371921"/>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plain </a:t>
            </a:r>
          </a:p>
        </p:txBody>
      </p:sp>
      <p:sp>
        <p:nvSpPr>
          <p:cNvPr id="3" name="Rectangle 2">
            <a:extLst>
              <a:ext uri="{FF2B5EF4-FFF2-40B4-BE49-F238E27FC236}">
                <a16:creationId xmlns:a16="http://schemas.microsoft.com/office/drawing/2014/main" id="{13BB5EC0-7A96-4D29-A835-6FAE896C31A4}"/>
              </a:ext>
            </a:extLst>
          </p:cNvPr>
          <p:cNvSpPr/>
          <p:nvPr/>
        </p:nvSpPr>
        <p:spPr>
          <a:xfrm>
            <a:off x="6221186" y="3545341"/>
            <a:ext cx="1028700" cy="88174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61442" name="Picture 2" descr="Image result for plain not decorate clipart">
            <a:extLst>
              <a:ext uri="{FF2B5EF4-FFF2-40B4-BE49-F238E27FC236}">
                <a16:creationId xmlns:a16="http://schemas.microsoft.com/office/drawing/2014/main" id="{705F4ED1-7214-FA34-B0D4-B3E43CD7D52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8163" y="441552"/>
            <a:ext cx="1743075" cy="17621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699694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144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plane</a:t>
            </a:r>
          </a:p>
        </p:txBody>
      </p:sp>
      <p:sp>
        <p:nvSpPr>
          <p:cNvPr id="3" name="Rectangle 2">
            <a:extLst>
              <a:ext uri="{FF2B5EF4-FFF2-40B4-BE49-F238E27FC236}">
                <a16:creationId xmlns:a16="http://schemas.microsoft.com/office/drawing/2014/main" id="{0366E0B6-702E-4814-82C6-08CA2D13F3C9}"/>
              </a:ext>
            </a:extLst>
          </p:cNvPr>
          <p:cNvSpPr/>
          <p:nvPr/>
        </p:nvSpPr>
        <p:spPr>
          <a:xfrm>
            <a:off x="5829302" y="3657599"/>
            <a:ext cx="1175655" cy="904876"/>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60418" name="Picture 2" descr="Image result for plane clipart">
            <a:extLst>
              <a:ext uri="{FF2B5EF4-FFF2-40B4-BE49-F238E27FC236}">
                <a16:creationId xmlns:a16="http://schemas.microsoft.com/office/drawing/2014/main" id="{78E61266-39B9-792E-EC97-1164B3A5AD6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38818" y="302079"/>
            <a:ext cx="2076450"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365461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041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peace</a:t>
            </a:r>
          </a:p>
        </p:txBody>
      </p:sp>
      <p:sp>
        <p:nvSpPr>
          <p:cNvPr id="3" name="Rectangle 2">
            <a:extLst>
              <a:ext uri="{FF2B5EF4-FFF2-40B4-BE49-F238E27FC236}">
                <a16:creationId xmlns:a16="http://schemas.microsoft.com/office/drawing/2014/main" id="{4BCBA2DA-E95C-434C-BE81-320E182AE5EF}"/>
              </a:ext>
            </a:extLst>
          </p:cNvPr>
          <p:cNvSpPr/>
          <p:nvPr/>
        </p:nvSpPr>
        <p:spPr>
          <a:xfrm>
            <a:off x="5622471" y="3673930"/>
            <a:ext cx="1545771" cy="88854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59394" name="Picture 2" descr="Image result for peace and quiet clipart">
            <a:extLst>
              <a:ext uri="{FF2B5EF4-FFF2-40B4-BE49-F238E27FC236}">
                <a16:creationId xmlns:a16="http://schemas.microsoft.com/office/drawing/2014/main" id="{254E5FA7-E1C5-EE59-AB1B-18ED1D21E94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0960" y="563336"/>
            <a:ext cx="1466850"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512703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939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piece</a:t>
            </a:r>
          </a:p>
        </p:txBody>
      </p:sp>
      <p:sp>
        <p:nvSpPr>
          <p:cNvPr id="3" name="Rectangle 2">
            <a:extLst>
              <a:ext uri="{FF2B5EF4-FFF2-40B4-BE49-F238E27FC236}">
                <a16:creationId xmlns:a16="http://schemas.microsoft.com/office/drawing/2014/main" id="{4BCBA2DA-E95C-434C-BE81-320E182AE5EF}"/>
              </a:ext>
            </a:extLst>
          </p:cNvPr>
          <p:cNvSpPr/>
          <p:nvPr/>
        </p:nvSpPr>
        <p:spPr>
          <a:xfrm>
            <a:off x="5687787" y="3673930"/>
            <a:ext cx="1333500" cy="88854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58370" name="Picture 2" descr="Image result for piece clipart">
            <a:extLst>
              <a:ext uri="{FF2B5EF4-FFF2-40B4-BE49-F238E27FC236}">
                <a16:creationId xmlns:a16="http://schemas.microsoft.com/office/drawing/2014/main" id="{668A13A5-E1AE-F292-7BAB-EC53B3AA9DF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68060" y="425903"/>
            <a:ext cx="1924050" cy="19240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856910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837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plain</a:t>
            </a:r>
            <a:endParaRPr lang="en-GB" i="1" dirty="0">
              <a:latin typeface="Twinkl Cursive Looped" panose="02000000000000000000" pitchFamily="2" charset="0"/>
            </a:endParaRPr>
          </a:p>
        </p:txBody>
      </p:sp>
      <p:sp>
        <p:nvSpPr>
          <p:cNvPr id="10" name="TextBox 9">
            <a:extLst>
              <a:ext uri="{FF2B5EF4-FFF2-40B4-BE49-F238E27FC236}">
                <a16:creationId xmlns:a16="http://schemas.microsoft.com/office/drawing/2014/main" id="{003D53EA-1945-744E-2DD1-0312F4DE835F}"/>
              </a:ext>
            </a:extLst>
          </p:cNvPr>
          <p:cNvSpPr txBox="1"/>
          <p:nvPr/>
        </p:nvSpPr>
        <p:spPr>
          <a:xfrm>
            <a:off x="215673" y="3252265"/>
            <a:ext cx="11314340" cy="1292662"/>
          </a:xfrm>
          <a:prstGeom prst="rect">
            <a:avLst/>
          </a:prstGeom>
          <a:noFill/>
        </p:spPr>
        <p:txBody>
          <a:bodyPr wrap="square">
            <a:spAutoFit/>
          </a:bodyPr>
          <a:lstStyle/>
          <a:p>
            <a:pPr algn="ctr"/>
            <a:r>
              <a:rPr lang="en-GB" sz="6000" dirty="0">
                <a:solidFill>
                  <a:prstClr val="black"/>
                </a:solidFill>
                <a:latin typeface="Twinkl Cursive Looped" panose="02000000000000000000" pitchFamily="2" charset="0"/>
              </a:rPr>
              <a:t>ADJECTIVE</a:t>
            </a: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 </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402091" y="4672786"/>
            <a:ext cx="11789909" cy="830997"/>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 </a:t>
            </a:r>
            <a:r>
              <a:rPr lang="en-GB" sz="4400" dirty="0">
                <a:solidFill>
                  <a:prstClr val="black"/>
                </a:solidFill>
                <a:latin typeface="Twinkl Cursive Looped" panose="02000000000000000000" pitchFamily="2" charset="0"/>
              </a:rPr>
              <a:t>not decorated or elaborate</a:t>
            </a:r>
            <a:endParaRPr lang="en-GB" sz="1400" dirty="0"/>
          </a:p>
        </p:txBody>
      </p:sp>
      <p:pic>
        <p:nvPicPr>
          <p:cNvPr id="3" name="Picture 2" descr="Image result for plain not decorate clipart">
            <a:extLst>
              <a:ext uri="{FF2B5EF4-FFF2-40B4-BE49-F238E27FC236}">
                <a16:creationId xmlns:a16="http://schemas.microsoft.com/office/drawing/2014/main" id="{7E3508EB-1F63-904E-8951-05FD2550073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8163" y="441552"/>
            <a:ext cx="1743075" cy="17621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72558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0" grpId="0"/>
      <p:bldP spid="12" grpId="0"/>
    </p:bldLst>
  </p:timing>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plane</a:t>
            </a:r>
          </a:p>
        </p:txBody>
      </p:sp>
      <p:sp>
        <p:nvSpPr>
          <p:cNvPr id="10" name="TextBox 9">
            <a:extLst>
              <a:ext uri="{FF2B5EF4-FFF2-40B4-BE49-F238E27FC236}">
                <a16:creationId xmlns:a16="http://schemas.microsoft.com/office/drawing/2014/main" id="{003D53EA-1945-744E-2DD1-0312F4DE835F}"/>
              </a:ext>
            </a:extLst>
          </p:cNvPr>
          <p:cNvSpPr txBox="1"/>
          <p:nvPr/>
        </p:nvSpPr>
        <p:spPr>
          <a:xfrm>
            <a:off x="215673" y="3219608"/>
            <a:ext cx="11314340" cy="1292662"/>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NOUN </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402091" y="4672786"/>
            <a:ext cx="11789909" cy="830997"/>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 </a:t>
            </a:r>
            <a:r>
              <a:rPr lang="en-GB" sz="4400" dirty="0">
                <a:solidFill>
                  <a:prstClr val="black"/>
                </a:solidFill>
                <a:latin typeface="Twinkl Cursive Looped" panose="02000000000000000000" pitchFamily="2" charset="0"/>
              </a:rPr>
              <a:t>an aircraft </a:t>
            </a:r>
            <a:endParaRPr lang="en-GB" sz="1400" dirty="0"/>
          </a:p>
        </p:txBody>
      </p:sp>
      <p:pic>
        <p:nvPicPr>
          <p:cNvPr id="3" name="Picture 2" descr="Image result for plane clipart">
            <a:extLst>
              <a:ext uri="{FF2B5EF4-FFF2-40B4-BE49-F238E27FC236}">
                <a16:creationId xmlns:a16="http://schemas.microsoft.com/office/drawing/2014/main" id="{1978E6F9-B740-87BD-EAEC-C9B087A66C0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38818" y="302079"/>
            <a:ext cx="2076450"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991975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0" grpId="0"/>
      <p:bldP spid="12" grpId="0"/>
    </p:bldLst>
  </p:timing>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peace</a:t>
            </a:r>
            <a:endParaRPr lang="en-GB" i="1" dirty="0">
              <a:latin typeface="Twinkl Cursive Looped" panose="02000000000000000000" pitchFamily="2" charset="0"/>
            </a:endParaRPr>
          </a:p>
        </p:txBody>
      </p:sp>
      <p:sp>
        <p:nvSpPr>
          <p:cNvPr id="10" name="TextBox 9">
            <a:extLst>
              <a:ext uri="{FF2B5EF4-FFF2-40B4-BE49-F238E27FC236}">
                <a16:creationId xmlns:a16="http://schemas.microsoft.com/office/drawing/2014/main" id="{003D53EA-1945-744E-2DD1-0312F4DE835F}"/>
              </a:ext>
            </a:extLst>
          </p:cNvPr>
          <p:cNvSpPr txBox="1"/>
          <p:nvPr/>
        </p:nvSpPr>
        <p:spPr>
          <a:xfrm>
            <a:off x="259216" y="3219608"/>
            <a:ext cx="11314340" cy="1015663"/>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NOUN</a:t>
            </a: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402091" y="4594182"/>
            <a:ext cx="11789909" cy="1508105"/>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 </a:t>
            </a:r>
            <a:r>
              <a:rPr lang="en-GB" sz="4400" dirty="0">
                <a:solidFill>
                  <a:prstClr val="black"/>
                </a:solidFill>
                <a:latin typeface="Twinkl Cursive Looped" panose="02000000000000000000" pitchFamily="2" charset="0"/>
              </a:rPr>
              <a:t>freedom from disturbance; tranquillity</a:t>
            </a:r>
            <a:endParaRPr lang="en-GB" sz="1400" dirty="0"/>
          </a:p>
        </p:txBody>
      </p:sp>
      <p:pic>
        <p:nvPicPr>
          <p:cNvPr id="3" name="Picture 2" descr="Image result for peace and quiet clipart">
            <a:extLst>
              <a:ext uri="{FF2B5EF4-FFF2-40B4-BE49-F238E27FC236}">
                <a16:creationId xmlns:a16="http://schemas.microsoft.com/office/drawing/2014/main" id="{D43675EC-A426-2467-B032-6D7015EA1FE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0960" y="563336"/>
            <a:ext cx="1466850"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871963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0" grpId="0"/>
      <p:bldP spid="12" grpId="0"/>
    </p:bldLst>
  </p:timing>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piece</a:t>
            </a:r>
            <a:endParaRPr lang="en-GB" i="1" dirty="0">
              <a:latin typeface="Twinkl Cursive Looped" panose="02000000000000000000" pitchFamily="2" charset="0"/>
            </a:endParaRPr>
          </a:p>
        </p:txBody>
      </p:sp>
      <p:sp>
        <p:nvSpPr>
          <p:cNvPr id="10" name="TextBox 9">
            <a:extLst>
              <a:ext uri="{FF2B5EF4-FFF2-40B4-BE49-F238E27FC236}">
                <a16:creationId xmlns:a16="http://schemas.microsoft.com/office/drawing/2014/main" id="{003D53EA-1945-744E-2DD1-0312F4DE835F}"/>
              </a:ext>
            </a:extLst>
          </p:cNvPr>
          <p:cNvSpPr txBox="1"/>
          <p:nvPr/>
        </p:nvSpPr>
        <p:spPr>
          <a:xfrm>
            <a:off x="259216" y="3219608"/>
            <a:ext cx="11314340" cy="1015663"/>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NOUN</a:t>
            </a: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402091" y="4594182"/>
            <a:ext cx="11789909" cy="2185214"/>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 </a:t>
            </a:r>
            <a:r>
              <a:rPr lang="en-GB" sz="4400" dirty="0">
                <a:solidFill>
                  <a:prstClr val="black"/>
                </a:solidFill>
                <a:latin typeface="Twinkl Cursive Looped" panose="02000000000000000000" pitchFamily="2" charset="0"/>
              </a:rPr>
              <a:t>a portion of an object or of material, produced by cutting, tearing, or breaking the whole</a:t>
            </a:r>
            <a:endParaRPr lang="en-GB" sz="1400" dirty="0"/>
          </a:p>
        </p:txBody>
      </p:sp>
      <p:pic>
        <p:nvPicPr>
          <p:cNvPr id="3" name="Picture 2" descr="Image result for piece clipart">
            <a:extLst>
              <a:ext uri="{FF2B5EF4-FFF2-40B4-BE49-F238E27FC236}">
                <a16:creationId xmlns:a16="http://schemas.microsoft.com/office/drawing/2014/main" id="{E5A1957D-16B6-0881-28A2-9559621BFFA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68060" y="425903"/>
            <a:ext cx="1924050" cy="19240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57941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0" grpId="0"/>
      <p:bldP spid="12" grpId="0"/>
    </p:bldLst>
  </p:timing>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a:bodyPr>
          <a:lstStyle/>
          <a:p>
            <a:pPr algn="ctr"/>
            <a:r>
              <a:rPr lang="en-GB" dirty="0">
                <a:latin typeface="Twinkl Cursive Looped" panose="02000000000000000000" pitchFamily="2" charset="0"/>
              </a:rPr>
              <a:t>Plain food is good for you.</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1567542" y="3690257"/>
            <a:ext cx="1796144" cy="844389"/>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a:t>
            </a:r>
            <a:endParaRPr lang="en-GB" i="1" dirty="0"/>
          </a:p>
        </p:txBody>
      </p:sp>
    </p:spTree>
    <p:extLst>
      <p:ext uri="{BB962C8B-B14F-4D97-AF65-F5344CB8AC3E}">
        <p14:creationId xmlns:p14="http://schemas.microsoft.com/office/powerpoint/2010/main" val="41370439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30629" y="3429000"/>
            <a:ext cx="12061371" cy="1481650"/>
          </a:xfrm>
        </p:spPr>
        <p:txBody>
          <a:bodyPr>
            <a:normAutofit fontScale="90000"/>
          </a:bodyPr>
          <a:lstStyle/>
          <a:p>
            <a:pPr algn="ctr"/>
            <a:r>
              <a:rPr lang="en-GB" dirty="0">
                <a:latin typeface="Twinkl Cursive Looped" panose="02000000000000000000" pitchFamily="2" charset="0"/>
              </a:rPr>
              <a:t>If the part of the word before the ending isn’t a recognisable English word in itself, then it’s often the case that the ending will be -</a:t>
            </a:r>
            <a:r>
              <a:rPr lang="en-GB" dirty="0" err="1">
                <a:latin typeface="Twinkl Cursive Looped" panose="02000000000000000000" pitchFamily="2" charset="0"/>
              </a:rPr>
              <a:t>ary</a:t>
            </a:r>
            <a:r>
              <a:rPr lang="en-GB" dirty="0">
                <a:latin typeface="Twinkl Cursive Looped" panose="02000000000000000000" pitchFamily="2" charset="0"/>
              </a:rPr>
              <a:t> </a:t>
            </a:r>
          </a:p>
        </p:txBody>
      </p:sp>
    </p:spTree>
    <p:extLst>
      <p:ext uri="{BB962C8B-B14F-4D97-AF65-F5344CB8AC3E}">
        <p14:creationId xmlns:p14="http://schemas.microsoft.com/office/powerpoint/2010/main" val="3260974524"/>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The plane left Stansted and headed towards France.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2053317" y="2977708"/>
            <a:ext cx="1804309" cy="843942"/>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 </a:t>
            </a:r>
            <a:endParaRPr lang="en-GB" i="1" dirty="0"/>
          </a:p>
        </p:txBody>
      </p:sp>
    </p:spTree>
    <p:extLst>
      <p:ext uri="{BB962C8B-B14F-4D97-AF65-F5344CB8AC3E}">
        <p14:creationId xmlns:p14="http://schemas.microsoft.com/office/powerpoint/2010/main" val="36253847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a:bodyPr>
          <a:lstStyle/>
          <a:p>
            <a:pPr algn="ctr"/>
            <a:r>
              <a:rPr lang="en-GB" dirty="0">
                <a:latin typeface="Twinkl Cursive Looped" panose="02000000000000000000" pitchFamily="2" charset="0"/>
              </a:rPr>
              <a:t> They just wanted to sit in peace.</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9568544" y="3722914"/>
            <a:ext cx="1975756" cy="986606"/>
          </a:xfrm>
          <a:prstGeom prst="rect">
            <a:avLst/>
          </a:prstGeom>
          <a:solidFill>
            <a:schemeClr val="bg1">
              <a:lumMod val="95000"/>
            </a:schemeClr>
          </a:solidFill>
        </p:spPr>
        <p:txBody>
          <a:bodyPr vert="horz" lIns="91440" tIns="45720" rIns="91440" bIns="45720" rtlCol="0" anchor="b">
            <a:normAutofit fontScale="75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a:t>
            </a:r>
            <a:endParaRPr lang="en-GB" i="1" dirty="0"/>
          </a:p>
        </p:txBody>
      </p:sp>
    </p:spTree>
    <p:extLst>
      <p:ext uri="{BB962C8B-B14F-4D97-AF65-F5344CB8AC3E}">
        <p14:creationId xmlns:p14="http://schemas.microsoft.com/office/powerpoint/2010/main" val="3873738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 A piece of cheese was cut off for me.</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1355274" y="3690257"/>
            <a:ext cx="1616526" cy="872218"/>
          </a:xfrm>
          <a:prstGeom prst="rect">
            <a:avLst/>
          </a:prstGeom>
          <a:solidFill>
            <a:schemeClr val="bg1">
              <a:lumMod val="95000"/>
            </a:schemeClr>
          </a:solidFill>
        </p:spPr>
        <p:txBody>
          <a:bodyPr vert="horz" lIns="91440" tIns="45720" rIns="91440" bIns="45720" rtlCol="0" anchor="b">
            <a:normAutofit fontScale="60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a:t>
            </a:r>
            <a:endParaRPr lang="en-GB" i="1" dirty="0"/>
          </a:p>
        </p:txBody>
      </p:sp>
    </p:spTree>
    <p:extLst>
      <p:ext uri="{BB962C8B-B14F-4D97-AF65-F5344CB8AC3E}">
        <p14:creationId xmlns:p14="http://schemas.microsoft.com/office/powerpoint/2010/main" val="9188822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New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873681217"/>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answer</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384995"/>
          </a:xfrm>
          <a:prstGeom prst="rect">
            <a:avLst/>
          </a:prstGeom>
          <a:noFill/>
        </p:spPr>
        <p:txBody>
          <a:bodyPr wrap="square">
            <a:spAutoFit/>
          </a:bodyPr>
          <a:lstStyle/>
          <a:p>
            <a:pPr algn="ctr"/>
            <a: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NOUN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288812" y="4807872"/>
            <a:ext cx="11614375" cy="1692771"/>
          </a:xfrm>
          <a:prstGeom prst="rect">
            <a:avLst/>
          </a:prstGeom>
          <a:noFill/>
        </p:spPr>
        <p:txBody>
          <a:bodyPr wrap="square">
            <a:spAutoFit/>
          </a:bodyPr>
          <a:lstStyle/>
          <a:p>
            <a:pPr algn="ctr"/>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rPr>
              <a:t>Definition - </a:t>
            </a:r>
            <a:r>
              <a:rPr lang="en-GB" sz="4000" dirty="0">
                <a:solidFill>
                  <a:prstClr val="black"/>
                </a:solidFill>
                <a:latin typeface="Twinkl Cursive Looped" panose="02000000000000000000" pitchFamily="2" charset="0"/>
              </a:rPr>
              <a:t>a thing that is said, written, or done as a reaction to a question, statement, or situation</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rPr>
            </a:br>
            <a:endParaRPr lang="en-GB" sz="1600" dirty="0"/>
          </a:p>
        </p:txBody>
      </p:sp>
      <p:pic>
        <p:nvPicPr>
          <p:cNvPr id="5124" name="Picture 4" descr=" ">
            <a:extLst>
              <a:ext uri="{FF2B5EF4-FFF2-40B4-BE49-F238E27FC236}">
                <a16:creationId xmlns:a16="http://schemas.microsoft.com/office/drawing/2014/main" id="{6D3A0C27-38A7-EE43-6694-109CA72194B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6443" y="0"/>
            <a:ext cx="2038350" cy="2717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979276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12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a:bodyPr>
          <a:lstStyle/>
          <a:p>
            <a:pPr algn="ctr"/>
            <a:r>
              <a:rPr lang="en-GB" dirty="0">
                <a:latin typeface="Twinkl Cursive Looped" panose="02000000000000000000" pitchFamily="2" charset="0"/>
              </a:rPr>
              <a:t>They got the answer correct.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5633357" y="3593050"/>
            <a:ext cx="2661558" cy="969425"/>
          </a:xfrm>
          <a:prstGeom prst="rect">
            <a:avLst/>
          </a:prstGeom>
          <a:solidFill>
            <a:schemeClr val="bg1">
              <a:lumMod val="95000"/>
            </a:schemeClr>
          </a:solidFill>
        </p:spPr>
        <p:txBody>
          <a:bodyPr vert="horz" lIns="91440" tIns="45720" rIns="91440" bIns="45720" rtlCol="0" anchor="b">
            <a:normAutofit fontScale="9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a:t>
            </a:r>
            <a:endParaRPr lang="en-GB" i="1" dirty="0"/>
          </a:p>
        </p:txBody>
      </p:sp>
    </p:spTree>
    <p:extLst>
      <p:ext uri="{BB962C8B-B14F-4D97-AF65-F5344CB8AC3E}">
        <p14:creationId xmlns:p14="http://schemas.microsoft.com/office/powerpoint/2010/main" val="21931588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appeal</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533740" y="2318530"/>
            <a:ext cx="11614376" cy="1384995"/>
          </a:xfrm>
          <a:prstGeom prst="rect">
            <a:avLst/>
          </a:prstGeom>
          <a:noFill/>
        </p:spPr>
        <p:txBody>
          <a:bodyPr wrap="square">
            <a:spAutoFit/>
          </a:bodyPr>
          <a:lstStyle/>
          <a:p>
            <a:pPr algn="ctr"/>
            <a:r>
              <a:rPr lang="en-GB" sz="6600" noProof="0" dirty="0">
                <a:solidFill>
                  <a:prstClr val="black"/>
                </a:solidFill>
                <a:latin typeface="Twinkl Cursive Looped" panose="02000000000000000000" pitchFamily="2" charset="0"/>
                <a:ea typeface="+mj-ea"/>
                <a:cs typeface="+mj-cs"/>
              </a:rPr>
              <a:t>VERB</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191182" y="4079404"/>
            <a:ext cx="11614375" cy="1723549"/>
          </a:xfrm>
          <a:prstGeom prst="rect">
            <a:avLst/>
          </a:prstGeom>
          <a:noFill/>
        </p:spPr>
        <p:txBody>
          <a:bodyPr wrap="square">
            <a:spAutoFit/>
          </a:bodyPr>
          <a:lstStyle/>
          <a:p>
            <a:pPr algn="ctr"/>
            <a:r>
              <a:rPr lang="en-GB" sz="4400" dirty="0">
                <a:solidFill>
                  <a:prstClr val="black"/>
                </a:solidFill>
                <a:latin typeface="Twinkl Cursive Looped" panose="02000000000000000000" pitchFamily="2" charset="0"/>
              </a:rPr>
              <a:t>Definition - make a serious, urgent, or heartfelt request</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10244" name="Picture 4" descr="Image result for appeal clipart">
            <a:extLst>
              <a:ext uri="{FF2B5EF4-FFF2-40B4-BE49-F238E27FC236}">
                <a16:creationId xmlns:a16="http://schemas.microsoft.com/office/drawing/2014/main" id="{F145E3E5-9691-820B-ACC1-40B02C85178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93272" y="424864"/>
            <a:ext cx="1704975"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132028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24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79615" y="2674735"/>
            <a:ext cx="11560628" cy="1481650"/>
          </a:xfrm>
        </p:spPr>
        <p:txBody>
          <a:bodyPr>
            <a:normAutofit fontScale="90000"/>
          </a:bodyPr>
          <a:lstStyle/>
          <a:p>
            <a:pPr algn="ctr"/>
            <a:r>
              <a:rPr lang="en-GB" dirty="0">
                <a:latin typeface="Twinkl Cursive Looped" panose="02000000000000000000" pitchFamily="2" charset="0"/>
              </a:rPr>
              <a:t>Police appeal for information about incidents.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2579914" y="2459575"/>
            <a:ext cx="2188029" cy="969425"/>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a:t>
            </a:r>
            <a:endParaRPr lang="en-GB" i="1" dirty="0"/>
          </a:p>
        </p:txBody>
      </p:sp>
    </p:spTree>
    <p:extLst>
      <p:ext uri="{BB962C8B-B14F-4D97-AF65-F5344CB8AC3E}">
        <p14:creationId xmlns:p14="http://schemas.microsoft.com/office/powerpoint/2010/main" val="918781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Practise and Apply</a:t>
            </a:r>
            <a:r>
              <a:rPr lang="en-GB" dirty="0">
                <a:latin typeface="Twinkl Cursive Looped" panose="02000000000000000000" pitchFamily="2" charset="0"/>
              </a:rPr>
              <a:t>.</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58310117"/>
      </p:ext>
    </p:extLst>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Can you spot the spelling rule words and the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98124601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2231740"/>
            <a:ext cx="10515600" cy="1481650"/>
          </a:xfrm>
        </p:spPr>
        <p:txBody>
          <a:bodyPr>
            <a:normAutofit/>
          </a:bodyPr>
          <a:lstStyle/>
          <a:p>
            <a:pPr algn="ctr"/>
            <a:r>
              <a:rPr lang="en-GB" dirty="0">
                <a:latin typeface="Twinkl Cursive Looped" panose="02000000000000000000" pitchFamily="2" charset="0"/>
              </a:rPr>
              <a:t>-</a:t>
            </a:r>
            <a:r>
              <a:rPr lang="en-GB" dirty="0" err="1">
                <a:latin typeface="Twinkl Cursive Looped" panose="02000000000000000000" pitchFamily="2" charset="0"/>
              </a:rPr>
              <a:t>ary</a:t>
            </a:r>
            <a:endParaRPr lang="en-GB" dirty="0">
              <a:latin typeface="Twinkl Cursive Looped" panose="02000000000000000000" pitchFamily="2" charset="0"/>
            </a:endParaRPr>
          </a:p>
        </p:txBody>
      </p:sp>
    </p:spTree>
    <p:extLst>
      <p:ext uri="{BB962C8B-B14F-4D97-AF65-F5344CB8AC3E}">
        <p14:creationId xmlns:p14="http://schemas.microsoft.com/office/powerpoint/2010/main" val="3310565452"/>
      </p:ext>
    </p:extLst>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 y="1387930"/>
            <a:ext cx="12192000" cy="5470070"/>
          </a:xfrm>
        </p:spPr>
        <p:txBody>
          <a:bodyPr>
            <a:noAutofit/>
          </a:bodyPr>
          <a:lstStyle/>
          <a:p>
            <a:pPr algn="l"/>
            <a:r>
              <a:rPr lang="en-GB" sz="4000" b="1" u="sng" dirty="0">
                <a:solidFill>
                  <a:srgbClr val="000000"/>
                </a:solidFill>
                <a:effectLst/>
                <a:latin typeface="Twinkl Cursive Looped" panose="02000000000000000000" pitchFamily="2" charset="0"/>
                <a:ea typeface="Times New Roman" panose="02020603050405020304" pitchFamily="18" charset="0"/>
              </a:rPr>
              <a:t>The greenhouse effect</a:t>
            </a:r>
            <a:br>
              <a:rPr lang="en-GB" sz="4000" b="1" u="sng" dirty="0">
                <a:solidFill>
                  <a:srgbClr val="000000"/>
                </a:solidFill>
                <a:effectLst/>
                <a:latin typeface="Twinkl Cursive Looped" panose="02000000000000000000" pitchFamily="2" charset="0"/>
                <a:ea typeface="Times New Roman" panose="02020603050405020304" pitchFamily="18" charset="0"/>
              </a:rPr>
            </a:br>
            <a:br>
              <a:rPr lang="en-GB" sz="4000" b="1" u="sng" dirty="0">
                <a:solidFill>
                  <a:srgbClr val="000000"/>
                </a:solidFill>
                <a:effectLst/>
                <a:latin typeface="Twinkl Cursive Looped" panose="02000000000000000000" pitchFamily="2" charset="0"/>
                <a:ea typeface="Times New Roman" panose="02020603050405020304" pitchFamily="18" charset="0"/>
              </a:rPr>
            </a:br>
            <a:br>
              <a:rPr lang="en-GB" sz="4000" b="1" u="sng" dirty="0">
                <a:solidFill>
                  <a:srgbClr val="000000"/>
                </a:solidFill>
                <a:effectLst/>
                <a:latin typeface="Twinkl Cursive Looped" panose="02000000000000000000" pitchFamily="2" charset="0"/>
                <a:ea typeface="Times New Roman" panose="02020603050405020304" pitchFamily="18" charset="0"/>
              </a:rPr>
            </a:br>
            <a:r>
              <a:rPr lang="en-GB" sz="4000" dirty="0">
                <a:solidFill>
                  <a:srgbClr val="000000"/>
                </a:solidFill>
                <a:effectLst/>
                <a:latin typeface="Twinkl Cursive Looped" panose="02000000000000000000" pitchFamily="2" charset="0"/>
                <a:ea typeface="Times New Roman" panose="02020603050405020304" pitchFamily="18" charset="0"/>
              </a:rPr>
              <a:t>The answer is that the world is warming up a little more every year.  The warmer it gets, the more unpredictable the weather will be.  So why’s this happening?  Scientists think they know why and appeal to us to help change what is happening.  They believe that when we burn fuel – like oil or coal or wood – we make a gas called Carbon Dioxide (CO2).  They say this is not fair to the planet. The great amounts being burned should be reduced. </a:t>
            </a:r>
          </a:p>
        </p:txBody>
      </p:sp>
    </p:spTree>
    <p:extLst>
      <p:ext uri="{BB962C8B-B14F-4D97-AF65-F5344CB8AC3E}">
        <p14:creationId xmlns:p14="http://schemas.microsoft.com/office/powerpoint/2010/main" val="1214889513"/>
      </p:ext>
    </p:extLst>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 y="1387930"/>
            <a:ext cx="12192000" cy="5470070"/>
          </a:xfrm>
        </p:spPr>
        <p:txBody>
          <a:bodyPr>
            <a:noAutofit/>
          </a:bodyPr>
          <a:lstStyle/>
          <a:p>
            <a:pPr algn="l"/>
            <a:r>
              <a:rPr lang="en-GB" sz="4000" b="1" u="sng" dirty="0">
                <a:solidFill>
                  <a:srgbClr val="000000"/>
                </a:solidFill>
                <a:effectLst/>
                <a:latin typeface="Twinkl Cursive Looped" panose="02000000000000000000" pitchFamily="2" charset="0"/>
                <a:ea typeface="Times New Roman" panose="02020603050405020304" pitchFamily="18" charset="0"/>
              </a:rPr>
              <a:t>The greenhouse effect</a:t>
            </a:r>
            <a:br>
              <a:rPr lang="en-GB" sz="4000" b="1" u="sng" dirty="0">
                <a:solidFill>
                  <a:srgbClr val="000000"/>
                </a:solidFill>
                <a:effectLst/>
                <a:latin typeface="Twinkl Cursive Looped" panose="02000000000000000000" pitchFamily="2" charset="0"/>
                <a:ea typeface="Times New Roman" panose="02020603050405020304" pitchFamily="18" charset="0"/>
              </a:rPr>
            </a:br>
            <a:br>
              <a:rPr lang="en-GB" sz="4000" b="1" u="sng" dirty="0">
                <a:solidFill>
                  <a:srgbClr val="000000"/>
                </a:solidFill>
                <a:effectLst/>
                <a:latin typeface="Twinkl Cursive Looped" panose="02000000000000000000" pitchFamily="2" charset="0"/>
                <a:ea typeface="Times New Roman" panose="02020603050405020304" pitchFamily="18" charset="0"/>
              </a:rPr>
            </a:br>
            <a:br>
              <a:rPr lang="en-GB" sz="4000" b="1" u="sng" dirty="0">
                <a:solidFill>
                  <a:srgbClr val="000000"/>
                </a:solidFill>
                <a:effectLst/>
                <a:latin typeface="Twinkl Cursive Looped" panose="02000000000000000000" pitchFamily="2" charset="0"/>
                <a:ea typeface="Times New Roman" panose="02020603050405020304" pitchFamily="18" charset="0"/>
              </a:rPr>
            </a:br>
            <a:r>
              <a:rPr lang="en-GB" sz="4000" dirty="0">
                <a:solidFill>
                  <a:srgbClr val="000000"/>
                </a:solidFill>
                <a:effectLst/>
                <a:latin typeface="Twinkl Cursive Looped" panose="02000000000000000000" pitchFamily="2" charset="0"/>
                <a:ea typeface="Times New Roman" panose="02020603050405020304" pitchFamily="18" charset="0"/>
              </a:rPr>
              <a:t>The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answer</a:t>
            </a:r>
            <a:r>
              <a:rPr lang="en-GB" sz="4000" dirty="0">
                <a:solidFill>
                  <a:srgbClr val="000000"/>
                </a:solidFill>
                <a:effectLst/>
                <a:latin typeface="Twinkl Cursive Looped" panose="02000000000000000000" pitchFamily="2" charset="0"/>
                <a:ea typeface="Times New Roman" panose="02020603050405020304" pitchFamily="18" charset="0"/>
              </a:rPr>
              <a:t> is that the world is warming up a little more every year.  The warmer it gets, the more unpredictable the weather will be.  So why’s this happening?  Scientists think they know why and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appeal </a:t>
            </a:r>
            <a:r>
              <a:rPr lang="en-GB" sz="4000" dirty="0">
                <a:solidFill>
                  <a:srgbClr val="000000"/>
                </a:solidFill>
                <a:effectLst/>
                <a:latin typeface="Twinkl Cursive Looped" panose="02000000000000000000" pitchFamily="2" charset="0"/>
                <a:ea typeface="Times New Roman" panose="02020603050405020304" pitchFamily="18" charset="0"/>
              </a:rPr>
              <a:t>to us to help change what is happening.  They believe that when we burn fuel – like oil or coal or wood – we make a gas called Carbon Dioxide (CO2).  They say this is not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fair</a:t>
            </a:r>
            <a:r>
              <a:rPr lang="en-GB" sz="4000" dirty="0">
                <a:solidFill>
                  <a:srgbClr val="000000"/>
                </a:solidFill>
                <a:effectLst/>
                <a:latin typeface="Twinkl Cursive Looped" panose="02000000000000000000" pitchFamily="2" charset="0"/>
                <a:ea typeface="Times New Roman" panose="02020603050405020304" pitchFamily="18" charset="0"/>
              </a:rPr>
              <a:t> to the planet. The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great</a:t>
            </a:r>
            <a:r>
              <a:rPr lang="en-GB" sz="4000" dirty="0">
                <a:solidFill>
                  <a:srgbClr val="000000"/>
                </a:solidFill>
                <a:effectLst/>
                <a:latin typeface="Twinkl Cursive Looped" panose="02000000000000000000" pitchFamily="2" charset="0"/>
                <a:ea typeface="Times New Roman" panose="02020603050405020304" pitchFamily="18" charset="0"/>
              </a:rPr>
              <a:t> amounts being burned should be reduced. </a:t>
            </a:r>
          </a:p>
        </p:txBody>
      </p:sp>
    </p:spTree>
    <p:extLst>
      <p:ext uri="{BB962C8B-B14F-4D97-AF65-F5344CB8AC3E}">
        <p14:creationId xmlns:p14="http://schemas.microsoft.com/office/powerpoint/2010/main" val="500990224"/>
      </p:ext>
    </p:extLst>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Write this sentence as I dictate it to you.</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351114115"/>
      </p:ext>
    </p:extLst>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E26784-A357-92CE-B6B1-8F248D3D6650}"/>
              </a:ext>
            </a:extLst>
          </p:cNvPr>
          <p:cNvSpPr>
            <a:spLocks noGrp="1"/>
          </p:cNvSpPr>
          <p:nvPr>
            <p:ph type="title"/>
          </p:nvPr>
        </p:nvSpPr>
        <p:spPr>
          <a:xfrm>
            <a:off x="844550" y="2901724"/>
            <a:ext cx="10515600" cy="2852737"/>
          </a:xfrm>
        </p:spPr>
        <p:txBody>
          <a:bodyPr/>
          <a:lstStyle/>
          <a:p>
            <a:r>
              <a:rPr lang="en-GB" dirty="0">
                <a:solidFill>
                  <a:srgbClr val="000000"/>
                </a:solidFill>
                <a:latin typeface="Twinkl Cursive Looped" panose="02000000000000000000" pitchFamily="2" charset="0"/>
                <a:ea typeface="Times New Roman" panose="02020603050405020304" pitchFamily="18" charset="0"/>
              </a:rPr>
              <a:t>They say this is not fair to the planet.</a:t>
            </a:r>
            <a:endParaRPr lang="en-GB" sz="6000" dirty="0">
              <a:solidFill>
                <a:srgbClr val="000000"/>
              </a:solidFill>
              <a:effectLst/>
              <a:latin typeface="Twinkl Cursive Looped" panose="02000000000000000000" pitchFamily="2" charset="0"/>
              <a:ea typeface="Times New Roman" panose="02020603050405020304" pitchFamily="18" charset="0"/>
            </a:endParaRPr>
          </a:p>
        </p:txBody>
      </p:sp>
      <p:sp>
        <p:nvSpPr>
          <p:cNvPr id="3" name="Text Placeholder 2">
            <a:extLst>
              <a:ext uri="{FF2B5EF4-FFF2-40B4-BE49-F238E27FC236}">
                <a16:creationId xmlns:a16="http://schemas.microsoft.com/office/drawing/2014/main" id="{2C093CA3-7411-8BC7-47E4-02215E91DB7B}"/>
              </a:ext>
            </a:extLst>
          </p:cNvPr>
          <p:cNvSpPr>
            <a:spLocks noGrp="1"/>
          </p:cNvSpPr>
          <p:nvPr>
            <p:ph type="body" idx="1"/>
          </p:nvPr>
        </p:nvSpPr>
        <p:spPr>
          <a:xfrm>
            <a:off x="844550" y="209551"/>
            <a:ext cx="10515600" cy="1500187"/>
          </a:xfrm>
        </p:spPr>
        <p:txBody>
          <a:bodyPr/>
          <a:lstStyle/>
          <a:p>
            <a:r>
              <a:rPr lang="en-GB" dirty="0"/>
              <a:t>Did you write it correctly?</a:t>
            </a:r>
          </a:p>
          <a:p>
            <a:r>
              <a:rPr lang="en-GB" dirty="0"/>
              <a:t>Edit your work and make sure you have it correct.</a:t>
            </a:r>
          </a:p>
          <a:p>
            <a:r>
              <a:rPr lang="en-GB" dirty="0"/>
              <a:t>Can you underline the spelling word that we have covered in this session?</a:t>
            </a:r>
          </a:p>
        </p:txBody>
      </p:sp>
    </p:spTree>
    <p:extLst>
      <p:ext uri="{BB962C8B-B14F-4D97-AF65-F5344CB8AC3E}">
        <p14:creationId xmlns:p14="http://schemas.microsoft.com/office/powerpoint/2010/main" val="3971045159"/>
      </p:ext>
    </p:extLst>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469571" y="1518558"/>
            <a:ext cx="9046029" cy="3416320"/>
          </a:xfrm>
          <a:prstGeom prst="rect">
            <a:avLst/>
          </a:prstGeom>
          <a:noFill/>
        </p:spPr>
        <p:txBody>
          <a:bodyPr wrap="square" rtlCol="0">
            <a:spAutoFit/>
          </a:bodyPr>
          <a:lstStyle/>
          <a:p>
            <a:r>
              <a:rPr lang="en-GB" sz="7200" dirty="0">
                <a:latin typeface="Twinkl Cursive Looped" panose="02000000000000000000" pitchFamily="2" charset="0"/>
              </a:rPr>
              <a:t>Year 3  - Summer 1</a:t>
            </a:r>
          </a:p>
          <a:p>
            <a:r>
              <a:rPr lang="en-GB" sz="7200" dirty="0">
                <a:latin typeface="Twinkl Cursive Looped" panose="02000000000000000000" pitchFamily="2" charset="0"/>
              </a:rPr>
              <a:t>Week 3 - Thursday</a:t>
            </a:r>
          </a:p>
          <a:p>
            <a:endParaRPr lang="en-GB" sz="7200" dirty="0"/>
          </a:p>
        </p:txBody>
      </p:sp>
    </p:spTree>
    <p:extLst>
      <p:ext uri="{BB962C8B-B14F-4D97-AF65-F5344CB8AC3E}">
        <p14:creationId xmlns:p14="http://schemas.microsoft.com/office/powerpoint/2010/main" val="3725930734"/>
      </p:ext>
    </p:extLst>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BA0DC4A3-F7DC-74C8-4505-7F403AF7A81B}"/>
              </a:ext>
            </a:extLst>
          </p:cNvPr>
          <p:cNvPicPr>
            <a:picLocks noChangeAspect="1"/>
          </p:cNvPicPr>
          <p:nvPr/>
        </p:nvPicPr>
        <p:blipFill rotWithShape="1">
          <a:blip r:embed="rId2"/>
          <a:srcRect l="15536" t="11648" r="14688" b="7837"/>
          <a:stretch/>
        </p:blipFill>
        <p:spPr>
          <a:xfrm>
            <a:off x="702129" y="0"/>
            <a:ext cx="10466614" cy="6790241"/>
          </a:xfrm>
          <a:prstGeom prst="rect">
            <a:avLst/>
          </a:prstGeom>
        </p:spPr>
      </p:pic>
    </p:spTree>
    <p:extLst>
      <p:ext uri="{BB962C8B-B14F-4D97-AF65-F5344CB8AC3E}">
        <p14:creationId xmlns:p14="http://schemas.microsoft.com/office/powerpoint/2010/main" val="3971693042"/>
      </p:ext>
    </p:extLst>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Revisit and Review</a:t>
            </a:r>
            <a:r>
              <a:rPr lang="en-GB" dirty="0">
                <a:latin typeface="Twinkl Cursive Looped" panose="02000000000000000000" pitchFamily="2" charset="0"/>
              </a:rPr>
              <a:t>…</a:t>
            </a:r>
          </a:p>
        </p:txBody>
      </p:sp>
    </p:spTree>
    <p:extLst>
      <p:ext uri="{BB962C8B-B14F-4D97-AF65-F5344CB8AC3E}">
        <p14:creationId xmlns:p14="http://schemas.microsoft.com/office/powerpoint/2010/main" val="698574237"/>
      </p:ext>
    </p:extLst>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Do you remember this challenge word?</a:t>
            </a:r>
          </a:p>
        </p:txBody>
      </p:sp>
    </p:spTree>
    <p:extLst>
      <p:ext uri="{BB962C8B-B14F-4D97-AF65-F5344CB8AC3E}">
        <p14:creationId xmlns:p14="http://schemas.microsoft.com/office/powerpoint/2010/main" val="1462136125"/>
      </p:ext>
    </p:extLst>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recent</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384995"/>
          </a:xfrm>
          <a:prstGeom prst="rect">
            <a:avLst/>
          </a:prstGeom>
          <a:noFill/>
        </p:spPr>
        <p:txBody>
          <a:bodyPr wrap="square">
            <a:spAutoFit/>
          </a:bodyPr>
          <a:lstStyle/>
          <a:p>
            <a:pPr algn="ctr"/>
            <a: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ADJECTIVE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288812" y="3906610"/>
            <a:ext cx="11614375" cy="3293209"/>
          </a:xfrm>
          <a:prstGeom prst="rect">
            <a:avLst/>
          </a:prstGeom>
          <a:noFill/>
        </p:spPr>
        <p:txBody>
          <a:bodyPr wrap="square">
            <a:spAutoFit/>
          </a:bodyPr>
          <a:lstStyle/>
          <a:p>
            <a:pPr algn="ctr"/>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rPr>
              <a:t>Definition - </a:t>
            </a:r>
            <a:r>
              <a:rPr lang="en-GB" sz="4800" dirty="0">
                <a:solidFill>
                  <a:prstClr val="black"/>
                </a:solidFill>
                <a:latin typeface="Twinkl Cursive Looped" panose="02000000000000000000" pitchFamily="2" charset="0"/>
              </a:rPr>
              <a:t>having happened, begun, or been done not long ago; belonging to a past period comparatively close to the present</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rPr>
            </a:br>
            <a:endParaRPr lang="en-GB" sz="1600" dirty="0"/>
          </a:p>
        </p:txBody>
      </p:sp>
      <p:pic>
        <p:nvPicPr>
          <p:cNvPr id="5126" name="Picture 6" descr="Free Current Cliparts, Download Free Current Cliparts png images, Free  ClipArts on Clipart Library">
            <a:extLst>
              <a:ext uri="{FF2B5EF4-FFF2-40B4-BE49-F238E27FC236}">
                <a16:creationId xmlns:a16="http://schemas.microsoft.com/office/drawing/2014/main" id="{8A1E0B79-D85B-1BDC-190A-07DAE47D848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8812" y="310243"/>
            <a:ext cx="2571750" cy="17811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481561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12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The recent newsletter is on the website.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2873829" y="2966525"/>
            <a:ext cx="1845128" cy="855125"/>
          </a:xfrm>
          <a:prstGeom prst="rect">
            <a:avLst/>
          </a:prstGeom>
          <a:solidFill>
            <a:schemeClr val="bg1">
              <a:lumMod val="95000"/>
            </a:schemeClr>
          </a:solidFill>
        </p:spPr>
        <p:txBody>
          <a:bodyPr vert="horz" lIns="91440" tIns="45720" rIns="91440" bIns="45720" rtlCol="0" anchor="b">
            <a:normAutofit fontScale="60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a:t>
            </a:r>
            <a:endParaRPr lang="en-GB" i="1" dirty="0"/>
          </a:p>
        </p:txBody>
      </p:sp>
    </p:spTree>
    <p:extLst>
      <p:ext uri="{BB962C8B-B14F-4D97-AF65-F5344CB8AC3E}">
        <p14:creationId xmlns:p14="http://schemas.microsoft.com/office/powerpoint/2010/main" val="8304207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library </a:t>
            </a:r>
          </a:p>
        </p:txBody>
      </p:sp>
      <p:sp>
        <p:nvSpPr>
          <p:cNvPr id="3" name="Rectangle 2">
            <a:extLst>
              <a:ext uri="{FF2B5EF4-FFF2-40B4-BE49-F238E27FC236}">
                <a16:creationId xmlns:a16="http://schemas.microsoft.com/office/drawing/2014/main" id="{13BB5EC0-7A96-4D29-A835-6FAE896C31A4}"/>
              </a:ext>
            </a:extLst>
          </p:cNvPr>
          <p:cNvSpPr/>
          <p:nvPr/>
        </p:nvSpPr>
        <p:spPr>
          <a:xfrm>
            <a:off x="6389914" y="3429000"/>
            <a:ext cx="1110343" cy="101441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030" name="Picture 6" descr="Library Studying Stock Illustrations – 48,683 Library Studying Stock  Illustrations, Vectors &amp; Clipart - Dreamstime">
            <a:extLst>
              <a:ext uri="{FF2B5EF4-FFF2-40B4-BE49-F238E27FC236}">
                <a16:creationId xmlns:a16="http://schemas.microsoft.com/office/drawing/2014/main" id="{7791E387-9E1B-DA0E-760B-F39D8E8F3A6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2913" y="434749"/>
            <a:ext cx="2619375" cy="17430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12857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3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guide</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533740" y="2318530"/>
            <a:ext cx="11614376" cy="1384995"/>
          </a:xfrm>
          <a:prstGeom prst="rect">
            <a:avLst/>
          </a:prstGeom>
          <a:noFill/>
        </p:spPr>
        <p:txBody>
          <a:bodyPr wrap="square">
            <a:spAutoFit/>
          </a:bodyPr>
          <a:lstStyle/>
          <a:p>
            <a:pPr algn="ctr"/>
            <a:r>
              <a:rPr lang="en-GB" sz="6600" dirty="0">
                <a:solidFill>
                  <a:prstClr val="black"/>
                </a:solidFill>
                <a:latin typeface="Twinkl Cursive Looped" panose="02000000000000000000" pitchFamily="2" charset="0"/>
                <a:ea typeface="+mj-ea"/>
                <a:cs typeface="+mj-cs"/>
              </a:rPr>
              <a:t>VERB</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191182" y="4079404"/>
            <a:ext cx="11614375" cy="1723549"/>
          </a:xfrm>
          <a:prstGeom prst="rect">
            <a:avLst/>
          </a:prstGeom>
          <a:noFill/>
        </p:spPr>
        <p:txBody>
          <a:bodyPr wrap="square">
            <a:spAutoFit/>
          </a:bodyPr>
          <a:lstStyle/>
          <a:p>
            <a:pPr algn="ctr"/>
            <a:r>
              <a:rPr lang="en-GB" sz="4400" dirty="0">
                <a:solidFill>
                  <a:prstClr val="black"/>
                </a:solidFill>
                <a:latin typeface="Twinkl Cursive Looped" panose="02000000000000000000" pitchFamily="2" charset="0"/>
              </a:rPr>
              <a:t>Definition - show or indicate the way to someone</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10246" name="Picture 6" descr="Tour Guide Museum Clip Art - Tourist Guide Clipart - Free Transparent PNG  Clipart Images Download">
            <a:extLst>
              <a:ext uri="{FF2B5EF4-FFF2-40B4-BE49-F238E27FC236}">
                <a16:creationId xmlns:a16="http://schemas.microsoft.com/office/drawing/2014/main" id="{90B35F0B-9D33-F8D4-4F35-8FE4B9D82A8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02092" y="310243"/>
            <a:ext cx="2505075" cy="18192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419172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24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79615" y="2674735"/>
            <a:ext cx="11560628" cy="1481650"/>
          </a:xfrm>
        </p:spPr>
        <p:txBody>
          <a:bodyPr>
            <a:normAutofit fontScale="90000"/>
          </a:bodyPr>
          <a:lstStyle/>
          <a:p>
            <a:pPr algn="ctr"/>
            <a:r>
              <a:rPr lang="en-GB" dirty="0">
                <a:latin typeface="Twinkl Cursive Looped" panose="02000000000000000000" pitchFamily="2" charset="0"/>
              </a:rPr>
              <a:t> I will guide you to your seat in the theatre.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2563589" y="2507273"/>
            <a:ext cx="1779812" cy="908287"/>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a:t>
            </a:r>
            <a:endParaRPr lang="en-GB" i="1" dirty="0"/>
          </a:p>
        </p:txBody>
      </p:sp>
    </p:spTree>
    <p:extLst>
      <p:ext uri="{BB962C8B-B14F-4D97-AF65-F5344CB8AC3E}">
        <p14:creationId xmlns:p14="http://schemas.microsoft.com/office/powerpoint/2010/main" val="21100969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962478" y="3929911"/>
            <a:ext cx="10515600" cy="1481650"/>
          </a:xfrm>
        </p:spPr>
        <p:txBody>
          <a:bodyPr>
            <a:normAutofit fontScale="90000"/>
          </a:bodyPr>
          <a:lstStyle/>
          <a:p>
            <a:pPr algn="ctr"/>
            <a:r>
              <a:rPr lang="en-GB" dirty="0">
                <a:latin typeface="Twinkl Cursive Looped" panose="02000000000000000000" pitchFamily="2" charset="0"/>
              </a:rPr>
              <a:t>Words ending in -</a:t>
            </a:r>
            <a:r>
              <a:rPr lang="en-GB" dirty="0" err="1">
                <a:latin typeface="Twinkl Cursive Looped" panose="02000000000000000000" pitchFamily="2" charset="0"/>
              </a:rPr>
              <a:t>ary</a:t>
            </a:r>
            <a:r>
              <a:rPr lang="en-GB" dirty="0">
                <a:latin typeface="Twinkl Cursive Looped" panose="02000000000000000000" pitchFamily="2" charset="0"/>
              </a:rPr>
              <a:t> can be nouns, adjectives or both.</a:t>
            </a:r>
          </a:p>
        </p:txBody>
      </p:sp>
    </p:spTree>
    <p:extLst>
      <p:ext uri="{BB962C8B-B14F-4D97-AF65-F5344CB8AC3E}">
        <p14:creationId xmlns:p14="http://schemas.microsoft.com/office/powerpoint/2010/main" val="734741669"/>
      </p:ext>
    </p:extLst>
  </p:cSld>
  <p:clrMapOvr>
    <a:masterClrMapping/>
  </p:clrMapOvr>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30629" y="3429000"/>
            <a:ext cx="12061371" cy="1481650"/>
          </a:xfrm>
        </p:spPr>
        <p:txBody>
          <a:bodyPr>
            <a:normAutofit fontScale="90000"/>
          </a:bodyPr>
          <a:lstStyle/>
          <a:p>
            <a:pPr algn="ctr"/>
            <a:r>
              <a:rPr lang="en-GB" dirty="0">
                <a:latin typeface="Twinkl Cursive Looped" panose="02000000000000000000" pitchFamily="2" charset="0"/>
              </a:rPr>
              <a:t>If the part of the word before the ending isn’t a recognisable English word in itself, then it’s often the case that the ending will be -</a:t>
            </a:r>
            <a:r>
              <a:rPr lang="en-GB" dirty="0" err="1">
                <a:latin typeface="Twinkl Cursive Looped" panose="02000000000000000000" pitchFamily="2" charset="0"/>
              </a:rPr>
              <a:t>ary</a:t>
            </a:r>
            <a:r>
              <a:rPr lang="en-GB" dirty="0">
                <a:latin typeface="Twinkl Cursive Looped" panose="02000000000000000000" pitchFamily="2" charset="0"/>
              </a:rPr>
              <a:t> </a:t>
            </a:r>
          </a:p>
        </p:txBody>
      </p:sp>
    </p:spTree>
    <p:extLst>
      <p:ext uri="{BB962C8B-B14F-4D97-AF65-F5344CB8AC3E}">
        <p14:creationId xmlns:p14="http://schemas.microsoft.com/office/powerpoint/2010/main" val="163558169"/>
      </p:ext>
    </p:extLst>
  </p:cSld>
  <p:clrMapOvr>
    <a:masterClrMapping/>
  </p:clrMapOvr>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2231740"/>
            <a:ext cx="10515600" cy="1481650"/>
          </a:xfrm>
        </p:spPr>
        <p:txBody>
          <a:bodyPr>
            <a:normAutofit/>
          </a:bodyPr>
          <a:lstStyle/>
          <a:p>
            <a:pPr algn="ctr"/>
            <a:r>
              <a:rPr lang="en-GB" dirty="0">
                <a:latin typeface="Twinkl Cursive Looped" panose="02000000000000000000" pitchFamily="2" charset="0"/>
              </a:rPr>
              <a:t>-</a:t>
            </a:r>
            <a:r>
              <a:rPr lang="en-GB" dirty="0" err="1">
                <a:latin typeface="Twinkl Cursive Looped" panose="02000000000000000000" pitchFamily="2" charset="0"/>
              </a:rPr>
              <a:t>ary</a:t>
            </a:r>
            <a:endParaRPr lang="en-GB" dirty="0">
              <a:latin typeface="Twinkl Cursive Looped" panose="02000000000000000000" pitchFamily="2" charset="0"/>
            </a:endParaRPr>
          </a:p>
        </p:txBody>
      </p:sp>
    </p:spTree>
    <p:extLst>
      <p:ext uri="{BB962C8B-B14F-4D97-AF65-F5344CB8AC3E}">
        <p14:creationId xmlns:p14="http://schemas.microsoft.com/office/powerpoint/2010/main" val="1527663084"/>
      </p:ext>
    </p:extLst>
  </p:cSld>
  <p:clrMapOvr>
    <a:masterClrMapping/>
  </p:clrMapOvr>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ordinary </a:t>
            </a:r>
          </a:p>
        </p:txBody>
      </p:sp>
      <p:sp>
        <p:nvSpPr>
          <p:cNvPr id="3" name="Rectangle 2">
            <a:extLst>
              <a:ext uri="{FF2B5EF4-FFF2-40B4-BE49-F238E27FC236}">
                <a16:creationId xmlns:a16="http://schemas.microsoft.com/office/drawing/2014/main" id="{13BB5EC0-7A96-4D29-A835-6FAE896C31A4}"/>
              </a:ext>
            </a:extLst>
          </p:cNvPr>
          <p:cNvSpPr/>
          <p:nvPr/>
        </p:nvSpPr>
        <p:spPr>
          <a:xfrm>
            <a:off x="6716485" y="3429000"/>
            <a:ext cx="1110343" cy="101441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71682" name="Picture 2" descr="Ordinary Eggs Stock Illustrations – 49 Ordinary Eggs Stock Illustrations,  Vectors &amp; Clipart - Dreamstime">
            <a:extLst>
              <a:ext uri="{FF2B5EF4-FFF2-40B4-BE49-F238E27FC236}">
                <a16:creationId xmlns:a16="http://schemas.microsoft.com/office/drawing/2014/main" id="{8CD3CF9F-F0E1-F479-3F48-A379E7B5267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7059" y="437471"/>
            <a:ext cx="3095625" cy="14763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045485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168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necessary</a:t>
            </a:r>
          </a:p>
        </p:txBody>
      </p:sp>
      <p:sp>
        <p:nvSpPr>
          <p:cNvPr id="3" name="Rectangle 2">
            <a:extLst>
              <a:ext uri="{FF2B5EF4-FFF2-40B4-BE49-F238E27FC236}">
                <a16:creationId xmlns:a16="http://schemas.microsoft.com/office/drawing/2014/main" id="{13BB5EC0-7A96-4D29-A835-6FAE896C31A4}"/>
              </a:ext>
            </a:extLst>
          </p:cNvPr>
          <p:cNvSpPr/>
          <p:nvPr/>
        </p:nvSpPr>
        <p:spPr>
          <a:xfrm>
            <a:off x="6809015" y="3608614"/>
            <a:ext cx="1126672" cy="834799"/>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70658" name="Picture 2" descr="4,713 Necessary Stock Vector Illustration and Royalty Free Necessary Clipart">
            <a:extLst>
              <a:ext uri="{FF2B5EF4-FFF2-40B4-BE49-F238E27FC236}">
                <a16:creationId xmlns:a16="http://schemas.microsoft.com/office/drawing/2014/main" id="{82E653F2-4EB5-7F5E-6364-F2D7372A72A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6866" y="506867"/>
            <a:ext cx="2295525" cy="19907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672290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065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Teach and Practise</a:t>
            </a:r>
          </a:p>
        </p:txBody>
      </p:sp>
    </p:spTree>
    <p:extLst>
      <p:ext uri="{BB962C8B-B14F-4D97-AF65-F5344CB8AC3E}">
        <p14:creationId xmlns:p14="http://schemas.microsoft.com/office/powerpoint/2010/main" val="1071948929"/>
      </p:ext>
    </p:extLst>
  </p:cSld>
  <p:clrMapOvr>
    <a:masterClrMapping/>
  </p:clrMapOvr>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Homophones</a:t>
            </a:r>
          </a:p>
        </p:txBody>
      </p:sp>
    </p:spTree>
    <p:extLst>
      <p:ext uri="{BB962C8B-B14F-4D97-AF65-F5344CB8AC3E}">
        <p14:creationId xmlns:p14="http://schemas.microsoft.com/office/powerpoint/2010/main" val="2833315360"/>
      </p:ext>
    </p:extLst>
  </p:cSld>
  <p:clrMapOvr>
    <a:masterClrMapping/>
  </p:clrMapOvr>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0" y="4697353"/>
            <a:ext cx="12061371" cy="1481650"/>
          </a:xfrm>
        </p:spPr>
        <p:txBody>
          <a:bodyPr>
            <a:normAutofit fontScale="90000"/>
          </a:bodyPr>
          <a:lstStyle/>
          <a:p>
            <a:pPr algn="ctr"/>
            <a:r>
              <a:rPr lang="en-GB" dirty="0">
                <a:latin typeface="Twinkl Cursive Looped" panose="02000000000000000000" pitchFamily="2" charset="0"/>
              </a:rPr>
              <a:t>homophones = same sound </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homo- same</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phone – sound</a:t>
            </a:r>
          </a:p>
        </p:txBody>
      </p:sp>
    </p:spTree>
    <p:extLst>
      <p:ext uri="{BB962C8B-B14F-4D97-AF65-F5344CB8AC3E}">
        <p14:creationId xmlns:p14="http://schemas.microsoft.com/office/powerpoint/2010/main" val="231013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February</a:t>
            </a:r>
          </a:p>
        </p:txBody>
      </p:sp>
      <p:sp>
        <p:nvSpPr>
          <p:cNvPr id="3" name="Rectangle 2">
            <a:extLst>
              <a:ext uri="{FF2B5EF4-FFF2-40B4-BE49-F238E27FC236}">
                <a16:creationId xmlns:a16="http://schemas.microsoft.com/office/drawing/2014/main" id="{13BB5EC0-7A96-4D29-A835-6FAE896C31A4}"/>
              </a:ext>
            </a:extLst>
          </p:cNvPr>
          <p:cNvSpPr/>
          <p:nvPr/>
        </p:nvSpPr>
        <p:spPr>
          <a:xfrm>
            <a:off x="6809015" y="3608614"/>
            <a:ext cx="1126672" cy="834799"/>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62466" name="Picture 2">
            <a:extLst>
              <a:ext uri="{FF2B5EF4-FFF2-40B4-BE49-F238E27FC236}">
                <a16:creationId xmlns:a16="http://schemas.microsoft.com/office/drawing/2014/main" id="{2E4BB0D3-0F7E-4882-1312-FBFD2824197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9035" y="340860"/>
            <a:ext cx="2019300" cy="22574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092727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246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3668654"/>
            <a:ext cx="10515600" cy="1481650"/>
          </a:xfrm>
        </p:spPr>
        <p:txBody>
          <a:bodyPr>
            <a:normAutofit/>
          </a:bodyPr>
          <a:lstStyle/>
          <a:p>
            <a:pPr algn="ctr"/>
            <a:r>
              <a:rPr lang="en-GB" dirty="0">
                <a:latin typeface="Twinkl Cursive Looped" panose="02000000000000000000" pitchFamily="2" charset="0"/>
              </a:rPr>
              <a:t>homophones</a:t>
            </a:r>
          </a:p>
        </p:txBody>
      </p:sp>
    </p:spTree>
    <p:extLst>
      <p:ext uri="{BB962C8B-B14F-4D97-AF65-F5344CB8AC3E}">
        <p14:creationId xmlns:p14="http://schemas.microsoft.com/office/powerpoint/2010/main" val="1729287770"/>
      </p:ext>
    </p:extLst>
  </p:cSld>
  <p:clrMapOvr>
    <a:masterClrMapping/>
  </p:clrMapOvr>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rain </a:t>
            </a:r>
          </a:p>
        </p:txBody>
      </p:sp>
      <p:sp>
        <p:nvSpPr>
          <p:cNvPr id="3" name="Rectangle 2">
            <a:extLst>
              <a:ext uri="{FF2B5EF4-FFF2-40B4-BE49-F238E27FC236}">
                <a16:creationId xmlns:a16="http://schemas.microsoft.com/office/drawing/2014/main" id="{13BB5EC0-7A96-4D29-A835-6FAE896C31A4}"/>
              </a:ext>
            </a:extLst>
          </p:cNvPr>
          <p:cNvSpPr/>
          <p:nvPr/>
        </p:nvSpPr>
        <p:spPr>
          <a:xfrm>
            <a:off x="6096000" y="3561670"/>
            <a:ext cx="1028700" cy="88174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51202" name="Picture 2" descr="Image result for rain clipart">
            <a:extLst>
              <a:ext uri="{FF2B5EF4-FFF2-40B4-BE49-F238E27FC236}">
                <a16:creationId xmlns:a16="http://schemas.microsoft.com/office/drawing/2014/main" id="{73214E3E-D75E-67CC-0A5A-5301DB7B1E8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75582" y="498021"/>
            <a:ext cx="1733550"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101231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120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reign</a:t>
            </a:r>
          </a:p>
        </p:txBody>
      </p:sp>
      <p:sp>
        <p:nvSpPr>
          <p:cNvPr id="3" name="Rectangle 2">
            <a:extLst>
              <a:ext uri="{FF2B5EF4-FFF2-40B4-BE49-F238E27FC236}">
                <a16:creationId xmlns:a16="http://schemas.microsoft.com/office/drawing/2014/main" id="{0366E0B6-702E-4814-82C6-08CA2D13F3C9}"/>
              </a:ext>
            </a:extLst>
          </p:cNvPr>
          <p:cNvSpPr/>
          <p:nvPr/>
        </p:nvSpPr>
        <p:spPr>
          <a:xfrm>
            <a:off x="5568044" y="3657599"/>
            <a:ext cx="1436914" cy="904876"/>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50178" name="Picture 2" descr="Image result for reign clipart">
            <a:extLst>
              <a:ext uri="{FF2B5EF4-FFF2-40B4-BE49-F238E27FC236}">
                <a16:creationId xmlns:a16="http://schemas.microsoft.com/office/drawing/2014/main" id="{DE3FC754-72FE-930C-5555-4B1DFFD3A85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24568" y="498021"/>
            <a:ext cx="1504950"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786702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017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scent</a:t>
            </a:r>
          </a:p>
        </p:txBody>
      </p:sp>
      <p:sp>
        <p:nvSpPr>
          <p:cNvPr id="3" name="Rectangle 2">
            <a:extLst>
              <a:ext uri="{FF2B5EF4-FFF2-40B4-BE49-F238E27FC236}">
                <a16:creationId xmlns:a16="http://schemas.microsoft.com/office/drawing/2014/main" id="{4BCBA2DA-E95C-434C-BE81-320E182AE5EF}"/>
              </a:ext>
            </a:extLst>
          </p:cNvPr>
          <p:cNvSpPr/>
          <p:nvPr/>
        </p:nvSpPr>
        <p:spPr>
          <a:xfrm>
            <a:off x="5617029" y="3673930"/>
            <a:ext cx="1567543" cy="88854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49154" name="Picture 2" descr="Image result for scent clipart">
            <a:extLst>
              <a:ext uri="{FF2B5EF4-FFF2-40B4-BE49-F238E27FC236}">
                <a16:creationId xmlns:a16="http://schemas.microsoft.com/office/drawing/2014/main" id="{6A80DE3D-9663-E3DE-A6EF-B59D03EA1E3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2811" y="318407"/>
            <a:ext cx="2800350"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758953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915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sent</a:t>
            </a:r>
          </a:p>
        </p:txBody>
      </p:sp>
      <p:sp>
        <p:nvSpPr>
          <p:cNvPr id="3" name="Rectangle 2">
            <a:extLst>
              <a:ext uri="{FF2B5EF4-FFF2-40B4-BE49-F238E27FC236}">
                <a16:creationId xmlns:a16="http://schemas.microsoft.com/office/drawing/2014/main" id="{4BCBA2DA-E95C-434C-BE81-320E182AE5EF}"/>
              </a:ext>
            </a:extLst>
          </p:cNvPr>
          <p:cNvSpPr/>
          <p:nvPr/>
        </p:nvSpPr>
        <p:spPr>
          <a:xfrm>
            <a:off x="5785758" y="3673930"/>
            <a:ext cx="1333500" cy="88854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48130" name="Picture 2" descr="Image result for sent clipart">
            <a:extLst>
              <a:ext uri="{FF2B5EF4-FFF2-40B4-BE49-F238E27FC236}">
                <a16:creationId xmlns:a16="http://schemas.microsoft.com/office/drawing/2014/main" id="{EE07C631-5BF8-BA64-FD94-1A9163BAD1F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0872" y="537482"/>
            <a:ext cx="2590800" cy="17335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204921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813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rain</a:t>
            </a:r>
            <a:endParaRPr lang="en-GB" i="1" dirty="0">
              <a:latin typeface="Twinkl Cursive Looped" panose="02000000000000000000" pitchFamily="2" charset="0"/>
            </a:endParaRPr>
          </a:p>
        </p:txBody>
      </p:sp>
      <p:sp>
        <p:nvSpPr>
          <p:cNvPr id="10" name="TextBox 9">
            <a:extLst>
              <a:ext uri="{FF2B5EF4-FFF2-40B4-BE49-F238E27FC236}">
                <a16:creationId xmlns:a16="http://schemas.microsoft.com/office/drawing/2014/main" id="{003D53EA-1945-744E-2DD1-0312F4DE835F}"/>
              </a:ext>
            </a:extLst>
          </p:cNvPr>
          <p:cNvSpPr txBox="1"/>
          <p:nvPr/>
        </p:nvSpPr>
        <p:spPr>
          <a:xfrm>
            <a:off x="215673" y="3252265"/>
            <a:ext cx="11314340" cy="1292662"/>
          </a:xfrm>
          <a:prstGeom prst="rect">
            <a:avLst/>
          </a:prstGeom>
          <a:noFill/>
        </p:spPr>
        <p:txBody>
          <a:bodyPr wrap="square">
            <a:spAutoFit/>
          </a:bodyPr>
          <a:lstStyle/>
          <a:p>
            <a:pPr algn="ctr"/>
            <a:r>
              <a:rPr lang="en-GB" sz="6000" dirty="0">
                <a:solidFill>
                  <a:prstClr val="black"/>
                </a:solidFill>
                <a:latin typeface="Twinkl Cursive Looped" panose="02000000000000000000" pitchFamily="2" charset="0"/>
              </a:rPr>
              <a:t>NOUN</a:t>
            </a: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 </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402091" y="4672786"/>
            <a:ext cx="11789909" cy="1508105"/>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 </a:t>
            </a:r>
            <a:r>
              <a:rPr lang="en-GB" sz="4400" dirty="0">
                <a:solidFill>
                  <a:prstClr val="black"/>
                </a:solidFill>
                <a:latin typeface="Twinkl Cursive Looped" panose="02000000000000000000" pitchFamily="2" charset="0"/>
              </a:rPr>
              <a:t>the condensed moisture of the atmosphere falling visibly in separate drops</a:t>
            </a:r>
            <a:endParaRPr lang="en-GB" sz="1400" dirty="0"/>
          </a:p>
        </p:txBody>
      </p:sp>
      <p:pic>
        <p:nvPicPr>
          <p:cNvPr id="3" name="Picture 2" descr="Image result for rain clipart">
            <a:extLst>
              <a:ext uri="{FF2B5EF4-FFF2-40B4-BE49-F238E27FC236}">
                <a16:creationId xmlns:a16="http://schemas.microsoft.com/office/drawing/2014/main" id="{0481355A-3D70-1E12-94F2-10987F6743C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75582" y="498021"/>
            <a:ext cx="1733550"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239440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0" grpId="0"/>
      <p:bldP spid="12" grpId="0"/>
    </p:bldLst>
  </p:timing>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reign</a:t>
            </a:r>
          </a:p>
        </p:txBody>
      </p:sp>
      <p:sp>
        <p:nvSpPr>
          <p:cNvPr id="10" name="TextBox 9">
            <a:extLst>
              <a:ext uri="{FF2B5EF4-FFF2-40B4-BE49-F238E27FC236}">
                <a16:creationId xmlns:a16="http://schemas.microsoft.com/office/drawing/2014/main" id="{003D53EA-1945-744E-2DD1-0312F4DE835F}"/>
              </a:ext>
            </a:extLst>
          </p:cNvPr>
          <p:cNvSpPr txBox="1"/>
          <p:nvPr/>
        </p:nvSpPr>
        <p:spPr>
          <a:xfrm>
            <a:off x="215673" y="3219608"/>
            <a:ext cx="11314340" cy="1292662"/>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VERB </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402091" y="4672786"/>
            <a:ext cx="11789909" cy="830997"/>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 </a:t>
            </a:r>
            <a:r>
              <a:rPr lang="en-GB" sz="4400" dirty="0">
                <a:solidFill>
                  <a:prstClr val="black"/>
                </a:solidFill>
                <a:latin typeface="Twinkl Cursive Looped" panose="02000000000000000000" pitchFamily="2" charset="0"/>
              </a:rPr>
              <a:t>hold royal office; rule as monarch</a:t>
            </a:r>
            <a:endParaRPr lang="en-GB" sz="1400" dirty="0"/>
          </a:p>
        </p:txBody>
      </p:sp>
      <p:pic>
        <p:nvPicPr>
          <p:cNvPr id="3" name="Picture 2" descr="Image result for reign clipart">
            <a:extLst>
              <a:ext uri="{FF2B5EF4-FFF2-40B4-BE49-F238E27FC236}">
                <a16:creationId xmlns:a16="http://schemas.microsoft.com/office/drawing/2014/main" id="{CBA9A083-18F4-CEFA-36C0-ECFED42704F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24568" y="498021"/>
            <a:ext cx="1504950"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064214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0" grpId="0"/>
      <p:bldP spid="12" grpId="0"/>
    </p:bldLst>
  </p:timing>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scent</a:t>
            </a:r>
            <a:endParaRPr lang="en-GB" i="1" dirty="0">
              <a:latin typeface="Twinkl Cursive Looped" panose="02000000000000000000" pitchFamily="2" charset="0"/>
            </a:endParaRPr>
          </a:p>
        </p:txBody>
      </p:sp>
      <p:sp>
        <p:nvSpPr>
          <p:cNvPr id="10" name="TextBox 9">
            <a:extLst>
              <a:ext uri="{FF2B5EF4-FFF2-40B4-BE49-F238E27FC236}">
                <a16:creationId xmlns:a16="http://schemas.microsoft.com/office/drawing/2014/main" id="{003D53EA-1945-744E-2DD1-0312F4DE835F}"/>
              </a:ext>
            </a:extLst>
          </p:cNvPr>
          <p:cNvSpPr txBox="1"/>
          <p:nvPr/>
        </p:nvSpPr>
        <p:spPr>
          <a:xfrm>
            <a:off x="259216" y="3219608"/>
            <a:ext cx="11314340" cy="1015663"/>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NOUN</a:t>
            </a: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402091" y="4594182"/>
            <a:ext cx="11789909" cy="1508105"/>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 </a:t>
            </a:r>
            <a:r>
              <a:rPr lang="en-GB" sz="4400" dirty="0">
                <a:solidFill>
                  <a:prstClr val="black"/>
                </a:solidFill>
                <a:latin typeface="Twinkl Cursive Looped" panose="02000000000000000000" pitchFamily="2" charset="0"/>
              </a:rPr>
              <a:t>a distinctive smell, especially one that is pleasant</a:t>
            </a:r>
            <a:endParaRPr lang="en-GB" sz="1400" dirty="0"/>
          </a:p>
        </p:txBody>
      </p:sp>
      <p:pic>
        <p:nvPicPr>
          <p:cNvPr id="3" name="Picture 2" descr="Image result for scent clipart">
            <a:extLst>
              <a:ext uri="{FF2B5EF4-FFF2-40B4-BE49-F238E27FC236}">
                <a16:creationId xmlns:a16="http://schemas.microsoft.com/office/drawing/2014/main" id="{99C81802-E4CF-D0FD-1775-7DDE8CFD702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2811" y="318407"/>
            <a:ext cx="2800350"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216215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0" grpId="0"/>
      <p:bldP spid="12" grpId="0"/>
    </p:bldLst>
  </p:timing>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sent</a:t>
            </a:r>
            <a:endParaRPr lang="en-GB" i="1" dirty="0">
              <a:latin typeface="Twinkl Cursive Looped" panose="02000000000000000000" pitchFamily="2" charset="0"/>
            </a:endParaRPr>
          </a:p>
        </p:txBody>
      </p:sp>
      <p:sp>
        <p:nvSpPr>
          <p:cNvPr id="10" name="TextBox 9">
            <a:extLst>
              <a:ext uri="{FF2B5EF4-FFF2-40B4-BE49-F238E27FC236}">
                <a16:creationId xmlns:a16="http://schemas.microsoft.com/office/drawing/2014/main" id="{003D53EA-1945-744E-2DD1-0312F4DE835F}"/>
              </a:ext>
            </a:extLst>
          </p:cNvPr>
          <p:cNvSpPr txBox="1"/>
          <p:nvPr/>
        </p:nvSpPr>
        <p:spPr>
          <a:xfrm>
            <a:off x="259216" y="3219608"/>
            <a:ext cx="11314340" cy="1015663"/>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VERB</a:t>
            </a: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402091" y="4594182"/>
            <a:ext cx="11789909" cy="1508105"/>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 </a:t>
            </a:r>
            <a:r>
              <a:rPr lang="en-GB" sz="4400" dirty="0">
                <a:solidFill>
                  <a:prstClr val="black"/>
                </a:solidFill>
                <a:latin typeface="Twinkl Cursive Looped" panose="02000000000000000000" pitchFamily="2" charset="0"/>
              </a:rPr>
              <a:t>cause to go or be taken to a particular destination</a:t>
            </a:r>
            <a:endParaRPr lang="en-GB" sz="1400" dirty="0"/>
          </a:p>
        </p:txBody>
      </p:sp>
      <p:pic>
        <p:nvPicPr>
          <p:cNvPr id="3" name="Picture 2" descr="Image result for sent clipart">
            <a:extLst>
              <a:ext uri="{FF2B5EF4-FFF2-40B4-BE49-F238E27FC236}">
                <a16:creationId xmlns:a16="http://schemas.microsoft.com/office/drawing/2014/main" id="{674C86E7-C075-F9ED-9E1B-FC330B0AD80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0872" y="537482"/>
            <a:ext cx="2590800" cy="17335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619473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0" grpId="0"/>
      <p:bldP spid="12" grpId="0"/>
    </p:bldLst>
  </p:timing>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The rain had not stopped for days.</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2008414" y="3821650"/>
            <a:ext cx="1518558" cy="712996"/>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a:t>
            </a:r>
            <a:endParaRPr lang="en-GB" i="1" dirty="0"/>
          </a:p>
        </p:txBody>
      </p:sp>
    </p:spTree>
    <p:extLst>
      <p:ext uri="{BB962C8B-B14F-4D97-AF65-F5344CB8AC3E}">
        <p14:creationId xmlns:p14="http://schemas.microsoft.com/office/powerpoint/2010/main" val="13598619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dictionary </a:t>
            </a:r>
          </a:p>
        </p:txBody>
      </p:sp>
      <p:sp>
        <p:nvSpPr>
          <p:cNvPr id="3" name="Rectangle 2">
            <a:extLst>
              <a:ext uri="{FF2B5EF4-FFF2-40B4-BE49-F238E27FC236}">
                <a16:creationId xmlns:a16="http://schemas.microsoft.com/office/drawing/2014/main" id="{0366E0B6-702E-4814-82C6-08CA2D13F3C9}"/>
              </a:ext>
            </a:extLst>
          </p:cNvPr>
          <p:cNvSpPr/>
          <p:nvPr/>
        </p:nvSpPr>
        <p:spPr>
          <a:xfrm>
            <a:off x="6678386" y="3657599"/>
            <a:ext cx="1126671" cy="904876"/>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2054" name="Picture 6" descr="Dictionary.com Picture Dictionary Definition Clip Art, PNG, 512x512px,  Dictionary, Blue, Brand, Definition, Dictionarycom Download Free">
            <a:extLst>
              <a:ext uri="{FF2B5EF4-FFF2-40B4-BE49-F238E27FC236}">
                <a16:creationId xmlns:a16="http://schemas.microsoft.com/office/drawing/2014/main" id="{0B764021-7781-9F48-F698-E99650E8410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32708" y="251052"/>
            <a:ext cx="2705100" cy="16859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405934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05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Queen Elizabeth used to reign over the UK.</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8225516" y="2977708"/>
            <a:ext cx="1804309" cy="843942"/>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 </a:t>
            </a:r>
            <a:endParaRPr lang="en-GB" i="1" dirty="0"/>
          </a:p>
        </p:txBody>
      </p:sp>
    </p:spTree>
    <p:extLst>
      <p:ext uri="{BB962C8B-B14F-4D97-AF65-F5344CB8AC3E}">
        <p14:creationId xmlns:p14="http://schemas.microsoft.com/office/powerpoint/2010/main" val="16962357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 I love the scent of freshly cut hay.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4033158" y="3739243"/>
            <a:ext cx="1616528" cy="970277"/>
          </a:xfrm>
          <a:prstGeom prst="rect">
            <a:avLst/>
          </a:prstGeom>
          <a:solidFill>
            <a:schemeClr val="bg1">
              <a:lumMod val="95000"/>
            </a:schemeClr>
          </a:solidFill>
        </p:spPr>
        <p:txBody>
          <a:bodyPr vert="horz" lIns="91440" tIns="45720" rIns="91440" bIns="45720" rtlCol="0" anchor="b">
            <a:normAutofit fontScale="60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a:t>
            </a:r>
            <a:endParaRPr lang="en-GB" i="1" dirty="0"/>
          </a:p>
        </p:txBody>
      </p:sp>
    </p:spTree>
    <p:extLst>
      <p:ext uri="{BB962C8B-B14F-4D97-AF65-F5344CB8AC3E}">
        <p14:creationId xmlns:p14="http://schemas.microsoft.com/office/powerpoint/2010/main" val="35438507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  I sent a letter in the post yesterday.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1469574" y="3674605"/>
            <a:ext cx="1322614" cy="887870"/>
          </a:xfrm>
          <a:prstGeom prst="rect">
            <a:avLst/>
          </a:prstGeom>
          <a:solidFill>
            <a:schemeClr val="bg1">
              <a:lumMod val="95000"/>
            </a:schemeClr>
          </a:solidFill>
        </p:spPr>
        <p:txBody>
          <a:bodyPr vert="horz" lIns="91440" tIns="45720" rIns="91440" bIns="45720" rtlCol="0" anchor="b">
            <a:normAutofit fontScale="60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a:t>
            </a:r>
            <a:endParaRPr lang="en-GB" i="1" dirty="0"/>
          </a:p>
        </p:txBody>
      </p:sp>
    </p:spTree>
    <p:extLst>
      <p:ext uri="{BB962C8B-B14F-4D97-AF65-F5344CB8AC3E}">
        <p14:creationId xmlns:p14="http://schemas.microsoft.com/office/powerpoint/2010/main" val="3437643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New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87436256"/>
      </p:ext>
    </p:extLst>
  </p:cSld>
  <p:clrMapOvr>
    <a:masterClrMapping/>
  </p:clrMapOvr>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answer</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384995"/>
          </a:xfrm>
          <a:prstGeom prst="rect">
            <a:avLst/>
          </a:prstGeom>
          <a:noFill/>
        </p:spPr>
        <p:txBody>
          <a:bodyPr wrap="square">
            <a:spAutoFit/>
          </a:bodyPr>
          <a:lstStyle/>
          <a:p>
            <a:pPr algn="ctr"/>
            <a: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NOUN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288812" y="4807872"/>
            <a:ext cx="11614375" cy="1692771"/>
          </a:xfrm>
          <a:prstGeom prst="rect">
            <a:avLst/>
          </a:prstGeom>
          <a:noFill/>
        </p:spPr>
        <p:txBody>
          <a:bodyPr wrap="square">
            <a:spAutoFit/>
          </a:bodyPr>
          <a:lstStyle/>
          <a:p>
            <a:pPr algn="ctr"/>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rPr>
              <a:t>Definition - </a:t>
            </a:r>
            <a:r>
              <a:rPr lang="en-GB" sz="4000" dirty="0">
                <a:solidFill>
                  <a:prstClr val="black"/>
                </a:solidFill>
                <a:latin typeface="Twinkl Cursive Looped" panose="02000000000000000000" pitchFamily="2" charset="0"/>
              </a:rPr>
              <a:t>a thing that is said, written, or done as a reaction to a question, statement, or situation</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rPr>
            </a:br>
            <a:endParaRPr lang="en-GB" sz="1600" dirty="0"/>
          </a:p>
        </p:txBody>
      </p:sp>
      <p:pic>
        <p:nvPicPr>
          <p:cNvPr id="5124" name="Picture 4" descr=" ">
            <a:extLst>
              <a:ext uri="{FF2B5EF4-FFF2-40B4-BE49-F238E27FC236}">
                <a16:creationId xmlns:a16="http://schemas.microsoft.com/office/drawing/2014/main" id="{6D3A0C27-38A7-EE43-6694-109CA72194B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6443" y="0"/>
            <a:ext cx="2038350" cy="2717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308915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12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a:bodyPr>
          <a:lstStyle/>
          <a:p>
            <a:pPr algn="ctr"/>
            <a:r>
              <a:rPr lang="en-GB" dirty="0">
                <a:latin typeface="Twinkl Cursive Looped" panose="02000000000000000000" pitchFamily="2" charset="0"/>
              </a:rPr>
              <a:t>They got the answer correct.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5633357" y="3593050"/>
            <a:ext cx="2661558" cy="969425"/>
          </a:xfrm>
          <a:prstGeom prst="rect">
            <a:avLst/>
          </a:prstGeom>
          <a:solidFill>
            <a:schemeClr val="bg1">
              <a:lumMod val="95000"/>
            </a:schemeClr>
          </a:solidFill>
        </p:spPr>
        <p:txBody>
          <a:bodyPr vert="horz" lIns="91440" tIns="45720" rIns="91440" bIns="45720" rtlCol="0" anchor="b">
            <a:normAutofit fontScale="9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a:t>
            </a:r>
            <a:endParaRPr lang="en-GB" i="1" dirty="0"/>
          </a:p>
        </p:txBody>
      </p:sp>
    </p:spTree>
    <p:extLst>
      <p:ext uri="{BB962C8B-B14F-4D97-AF65-F5344CB8AC3E}">
        <p14:creationId xmlns:p14="http://schemas.microsoft.com/office/powerpoint/2010/main" val="23887172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appeal</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533740" y="2318530"/>
            <a:ext cx="11614376" cy="1384995"/>
          </a:xfrm>
          <a:prstGeom prst="rect">
            <a:avLst/>
          </a:prstGeom>
          <a:noFill/>
        </p:spPr>
        <p:txBody>
          <a:bodyPr wrap="square">
            <a:spAutoFit/>
          </a:bodyPr>
          <a:lstStyle/>
          <a:p>
            <a:pPr algn="ctr"/>
            <a:r>
              <a:rPr lang="en-GB" sz="6600" noProof="0" dirty="0">
                <a:solidFill>
                  <a:prstClr val="black"/>
                </a:solidFill>
                <a:latin typeface="Twinkl Cursive Looped" panose="02000000000000000000" pitchFamily="2" charset="0"/>
                <a:ea typeface="+mj-ea"/>
                <a:cs typeface="+mj-cs"/>
              </a:rPr>
              <a:t>VERB</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191182" y="4079404"/>
            <a:ext cx="11614375" cy="1723549"/>
          </a:xfrm>
          <a:prstGeom prst="rect">
            <a:avLst/>
          </a:prstGeom>
          <a:noFill/>
        </p:spPr>
        <p:txBody>
          <a:bodyPr wrap="square">
            <a:spAutoFit/>
          </a:bodyPr>
          <a:lstStyle/>
          <a:p>
            <a:pPr algn="ctr"/>
            <a:r>
              <a:rPr lang="en-GB" sz="4400" dirty="0">
                <a:solidFill>
                  <a:prstClr val="black"/>
                </a:solidFill>
                <a:latin typeface="Twinkl Cursive Looped" panose="02000000000000000000" pitchFamily="2" charset="0"/>
              </a:rPr>
              <a:t>Definition - make a serious, urgent, or heartfelt request</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10244" name="Picture 4" descr="Image result for appeal clipart">
            <a:extLst>
              <a:ext uri="{FF2B5EF4-FFF2-40B4-BE49-F238E27FC236}">
                <a16:creationId xmlns:a16="http://schemas.microsoft.com/office/drawing/2014/main" id="{F145E3E5-9691-820B-ACC1-40B02C85178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93272" y="424864"/>
            <a:ext cx="1704975"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325536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24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79615" y="2674735"/>
            <a:ext cx="11560628" cy="1481650"/>
          </a:xfrm>
        </p:spPr>
        <p:txBody>
          <a:bodyPr>
            <a:normAutofit fontScale="90000"/>
          </a:bodyPr>
          <a:lstStyle/>
          <a:p>
            <a:pPr algn="ctr"/>
            <a:r>
              <a:rPr lang="en-GB" dirty="0">
                <a:latin typeface="Twinkl Cursive Looped" panose="02000000000000000000" pitchFamily="2" charset="0"/>
              </a:rPr>
              <a:t>Police appeal for information about incidents.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2579914" y="2459575"/>
            <a:ext cx="2188029" cy="969425"/>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a:t>
            </a:r>
            <a:endParaRPr lang="en-GB" i="1" dirty="0"/>
          </a:p>
        </p:txBody>
      </p:sp>
    </p:spTree>
    <p:extLst>
      <p:ext uri="{BB962C8B-B14F-4D97-AF65-F5344CB8AC3E}">
        <p14:creationId xmlns:p14="http://schemas.microsoft.com/office/powerpoint/2010/main" val="10610109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Practise and Apply</a:t>
            </a:r>
            <a:r>
              <a:rPr lang="en-GB" dirty="0">
                <a:latin typeface="Twinkl Cursive Looped" panose="02000000000000000000" pitchFamily="2" charset="0"/>
              </a:rPr>
              <a:t>.</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365107383"/>
      </p:ext>
    </p:extLst>
  </p:cSld>
  <p:clrMapOvr>
    <a:masterClrMapping/>
  </p:clrMapOvr>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Can you spot the spelling rule words and the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64353980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Teach and Practise</a:t>
            </a:r>
          </a:p>
        </p:txBody>
      </p:sp>
    </p:spTree>
    <p:extLst>
      <p:ext uri="{BB962C8B-B14F-4D97-AF65-F5344CB8AC3E}">
        <p14:creationId xmlns:p14="http://schemas.microsoft.com/office/powerpoint/2010/main" val="3148969883"/>
      </p:ext>
    </p:extLst>
  </p:cSld>
  <p:clrMapOvr>
    <a:masterClrMapping/>
  </p:clrMapOvr>
</p:sld>
</file>

<file path=ppt/slides/slide1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 y="1387930"/>
            <a:ext cx="12192000" cy="5470070"/>
          </a:xfrm>
        </p:spPr>
        <p:txBody>
          <a:bodyPr>
            <a:noAutofit/>
          </a:bodyPr>
          <a:lstStyle/>
          <a:p>
            <a:pPr algn="l"/>
            <a:r>
              <a:rPr lang="en-GB" sz="4000" b="1" u="sng" dirty="0">
                <a:solidFill>
                  <a:srgbClr val="000000"/>
                </a:solidFill>
                <a:effectLst/>
                <a:latin typeface="Twinkl Cursive Looped" panose="02000000000000000000" pitchFamily="2" charset="0"/>
                <a:ea typeface="Times New Roman" panose="02020603050405020304" pitchFamily="18" charset="0"/>
              </a:rPr>
              <a:t>The greenhouse effect</a:t>
            </a:r>
            <a:br>
              <a:rPr lang="en-GB" sz="4000" b="1" u="sng" dirty="0">
                <a:solidFill>
                  <a:srgbClr val="000000"/>
                </a:solidFill>
                <a:effectLst/>
                <a:latin typeface="Twinkl Cursive Looped" panose="02000000000000000000" pitchFamily="2" charset="0"/>
                <a:ea typeface="Times New Roman" panose="02020603050405020304" pitchFamily="18" charset="0"/>
              </a:rPr>
            </a:br>
            <a:br>
              <a:rPr lang="en-GB" sz="4000" b="1" u="sng" dirty="0">
                <a:solidFill>
                  <a:srgbClr val="000000"/>
                </a:solidFill>
                <a:effectLst/>
                <a:latin typeface="Twinkl Cursive Looped" panose="02000000000000000000" pitchFamily="2" charset="0"/>
                <a:ea typeface="Times New Roman" panose="02020603050405020304" pitchFamily="18" charset="0"/>
              </a:rPr>
            </a:br>
            <a:br>
              <a:rPr lang="en-GB" sz="4000" b="1" u="sng" dirty="0">
                <a:solidFill>
                  <a:srgbClr val="000000"/>
                </a:solidFill>
                <a:effectLst/>
                <a:latin typeface="Twinkl Cursive Looped" panose="02000000000000000000" pitchFamily="2" charset="0"/>
                <a:ea typeface="Times New Roman" panose="02020603050405020304" pitchFamily="18" charset="0"/>
              </a:rPr>
            </a:br>
            <a:r>
              <a:rPr lang="en-GB" sz="4000" dirty="0">
                <a:solidFill>
                  <a:srgbClr val="000000"/>
                </a:solidFill>
                <a:effectLst/>
                <a:latin typeface="Twinkl Cursive Looped" panose="02000000000000000000" pitchFamily="2" charset="0"/>
                <a:ea typeface="Times New Roman" panose="02020603050405020304" pitchFamily="18" charset="0"/>
              </a:rPr>
              <a:t>The answer is that the world is warming up a little more every year.  The warmer it gets, the more unpredictable the weather will be.  So why’s this happening?  Scientists think they know why and appeal to us to help change what is happening.  They believe that when we burn fuel – like oil or coal or wood – we make a gas called Carbon Dioxide (CO2).  They say this is not fair to the planet. The great amounts being burned should be reduced. </a:t>
            </a:r>
          </a:p>
        </p:txBody>
      </p:sp>
    </p:spTree>
    <p:extLst>
      <p:ext uri="{BB962C8B-B14F-4D97-AF65-F5344CB8AC3E}">
        <p14:creationId xmlns:p14="http://schemas.microsoft.com/office/powerpoint/2010/main" val="133046758"/>
      </p:ext>
    </p:extLst>
  </p:cSld>
  <p:clrMapOvr>
    <a:masterClrMapping/>
  </p:clrMapOvr>
</p:sld>
</file>

<file path=ppt/slides/slide1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 y="1387930"/>
            <a:ext cx="12192000" cy="5470070"/>
          </a:xfrm>
        </p:spPr>
        <p:txBody>
          <a:bodyPr>
            <a:noAutofit/>
          </a:bodyPr>
          <a:lstStyle/>
          <a:p>
            <a:pPr algn="l"/>
            <a:r>
              <a:rPr lang="en-GB" sz="4000" b="1" u="sng" dirty="0">
                <a:solidFill>
                  <a:srgbClr val="000000"/>
                </a:solidFill>
                <a:effectLst/>
                <a:latin typeface="Twinkl Cursive Looped" panose="02000000000000000000" pitchFamily="2" charset="0"/>
                <a:ea typeface="Times New Roman" panose="02020603050405020304" pitchFamily="18" charset="0"/>
              </a:rPr>
              <a:t>The greenhouse effect</a:t>
            </a:r>
            <a:br>
              <a:rPr lang="en-GB" sz="4000" b="1" u="sng" dirty="0">
                <a:solidFill>
                  <a:srgbClr val="000000"/>
                </a:solidFill>
                <a:effectLst/>
                <a:latin typeface="Twinkl Cursive Looped" panose="02000000000000000000" pitchFamily="2" charset="0"/>
                <a:ea typeface="Times New Roman" panose="02020603050405020304" pitchFamily="18" charset="0"/>
              </a:rPr>
            </a:br>
            <a:br>
              <a:rPr lang="en-GB" sz="4000" b="1" u="sng" dirty="0">
                <a:solidFill>
                  <a:srgbClr val="000000"/>
                </a:solidFill>
                <a:effectLst/>
                <a:latin typeface="Twinkl Cursive Looped" panose="02000000000000000000" pitchFamily="2" charset="0"/>
                <a:ea typeface="Times New Roman" panose="02020603050405020304" pitchFamily="18" charset="0"/>
              </a:rPr>
            </a:br>
            <a:br>
              <a:rPr lang="en-GB" sz="4000" b="1" u="sng" dirty="0">
                <a:solidFill>
                  <a:srgbClr val="000000"/>
                </a:solidFill>
                <a:effectLst/>
                <a:latin typeface="Twinkl Cursive Looped" panose="02000000000000000000" pitchFamily="2" charset="0"/>
                <a:ea typeface="Times New Roman" panose="02020603050405020304" pitchFamily="18" charset="0"/>
              </a:rPr>
            </a:br>
            <a:r>
              <a:rPr lang="en-GB" sz="4000" dirty="0">
                <a:solidFill>
                  <a:srgbClr val="000000"/>
                </a:solidFill>
                <a:effectLst/>
                <a:latin typeface="Twinkl Cursive Looped" panose="02000000000000000000" pitchFamily="2" charset="0"/>
                <a:ea typeface="Times New Roman" panose="02020603050405020304" pitchFamily="18" charset="0"/>
              </a:rPr>
              <a:t>The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answer</a:t>
            </a:r>
            <a:r>
              <a:rPr lang="en-GB" sz="4000" dirty="0">
                <a:solidFill>
                  <a:srgbClr val="000000"/>
                </a:solidFill>
                <a:effectLst/>
                <a:latin typeface="Twinkl Cursive Looped" panose="02000000000000000000" pitchFamily="2" charset="0"/>
                <a:ea typeface="Times New Roman" panose="02020603050405020304" pitchFamily="18" charset="0"/>
              </a:rPr>
              <a:t> is that the world is warming up a little more every year.  The warmer it gets, the more unpredictable the weather will be.  So why’s this happening?  Scientists think they know why and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appeal </a:t>
            </a:r>
            <a:r>
              <a:rPr lang="en-GB" sz="4000" dirty="0">
                <a:solidFill>
                  <a:srgbClr val="000000"/>
                </a:solidFill>
                <a:effectLst/>
                <a:latin typeface="Twinkl Cursive Looped" panose="02000000000000000000" pitchFamily="2" charset="0"/>
                <a:ea typeface="Times New Roman" panose="02020603050405020304" pitchFamily="18" charset="0"/>
              </a:rPr>
              <a:t>to us to help change what is happening.  They believe that when we burn fuel – like oil or coal or wood – we make a gas called Carbon Dioxide (CO2).  They say this is not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fair</a:t>
            </a:r>
            <a:r>
              <a:rPr lang="en-GB" sz="4000" dirty="0">
                <a:solidFill>
                  <a:srgbClr val="000000"/>
                </a:solidFill>
                <a:effectLst/>
                <a:latin typeface="Twinkl Cursive Looped" panose="02000000000000000000" pitchFamily="2" charset="0"/>
                <a:ea typeface="Times New Roman" panose="02020603050405020304" pitchFamily="18" charset="0"/>
              </a:rPr>
              <a:t> to the planet. The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great</a:t>
            </a:r>
            <a:r>
              <a:rPr lang="en-GB" sz="4000" dirty="0">
                <a:solidFill>
                  <a:srgbClr val="000000"/>
                </a:solidFill>
                <a:effectLst/>
                <a:latin typeface="Twinkl Cursive Looped" panose="02000000000000000000" pitchFamily="2" charset="0"/>
                <a:ea typeface="Times New Roman" panose="02020603050405020304" pitchFamily="18" charset="0"/>
              </a:rPr>
              <a:t> amounts being burned should be reduced. </a:t>
            </a:r>
          </a:p>
        </p:txBody>
      </p:sp>
    </p:spTree>
    <p:extLst>
      <p:ext uri="{BB962C8B-B14F-4D97-AF65-F5344CB8AC3E}">
        <p14:creationId xmlns:p14="http://schemas.microsoft.com/office/powerpoint/2010/main" val="3570279282"/>
      </p:ext>
    </p:extLst>
  </p:cSld>
  <p:clrMapOvr>
    <a:masterClrMapping/>
  </p:clrMapOvr>
</p:sld>
</file>

<file path=ppt/slides/slide1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Write this sentence as I dictate it to you.</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018939881"/>
      </p:ext>
    </p:extLst>
  </p:cSld>
  <p:clrMapOvr>
    <a:masterClrMapping/>
  </p:clrMapOvr>
</p:sld>
</file>

<file path=ppt/slides/slide1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E26784-A357-92CE-B6B1-8F248D3D6650}"/>
              </a:ext>
            </a:extLst>
          </p:cNvPr>
          <p:cNvSpPr>
            <a:spLocks noGrp="1"/>
          </p:cNvSpPr>
          <p:nvPr>
            <p:ph type="title"/>
          </p:nvPr>
        </p:nvSpPr>
        <p:spPr>
          <a:xfrm>
            <a:off x="844550" y="2901724"/>
            <a:ext cx="10515600" cy="2852737"/>
          </a:xfrm>
        </p:spPr>
        <p:txBody>
          <a:bodyPr/>
          <a:lstStyle/>
          <a:p>
            <a:r>
              <a:rPr lang="en-GB" dirty="0">
                <a:solidFill>
                  <a:srgbClr val="000000"/>
                </a:solidFill>
                <a:latin typeface="Twinkl Cursive Looped" panose="02000000000000000000" pitchFamily="2" charset="0"/>
                <a:ea typeface="Times New Roman" panose="02020603050405020304" pitchFamily="18" charset="0"/>
              </a:rPr>
              <a:t>The great amounts being burned should be reduced.</a:t>
            </a:r>
            <a:endParaRPr lang="en-GB" sz="6000" dirty="0">
              <a:solidFill>
                <a:srgbClr val="000000"/>
              </a:solidFill>
              <a:effectLst/>
              <a:latin typeface="Twinkl Cursive Looped" panose="02000000000000000000" pitchFamily="2" charset="0"/>
              <a:ea typeface="Times New Roman" panose="02020603050405020304" pitchFamily="18" charset="0"/>
            </a:endParaRPr>
          </a:p>
        </p:txBody>
      </p:sp>
      <p:sp>
        <p:nvSpPr>
          <p:cNvPr id="3" name="Text Placeholder 2">
            <a:extLst>
              <a:ext uri="{FF2B5EF4-FFF2-40B4-BE49-F238E27FC236}">
                <a16:creationId xmlns:a16="http://schemas.microsoft.com/office/drawing/2014/main" id="{2C093CA3-7411-8BC7-47E4-02215E91DB7B}"/>
              </a:ext>
            </a:extLst>
          </p:cNvPr>
          <p:cNvSpPr>
            <a:spLocks noGrp="1"/>
          </p:cNvSpPr>
          <p:nvPr>
            <p:ph type="body" idx="1"/>
          </p:nvPr>
        </p:nvSpPr>
        <p:spPr>
          <a:xfrm>
            <a:off x="844550" y="209551"/>
            <a:ext cx="10515600" cy="1500187"/>
          </a:xfrm>
        </p:spPr>
        <p:txBody>
          <a:bodyPr/>
          <a:lstStyle/>
          <a:p>
            <a:r>
              <a:rPr lang="en-GB" dirty="0"/>
              <a:t>Did you write it correctly?</a:t>
            </a:r>
          </a:p>
          <a:p>
            <a:r>
              <a:rPr lang="en-GB" dirty="0"/>
              <a:t>Edit your work and make sure you have it correct.</a:t>
            </a:r>
          </a:p>
          <a:p>
            <a:r>
              <a:rPr lang="en-GB" dirty="0"/>
              <a:t>Can you underline the spelling word that we have covered in this session?</a:t>
            </a:r>
          </a:p>
        </p:txBody>
      </p:sp>
    </p:spTree>
    <p:extLst>
      <p:ext uri="{BB962C8B-B14F-4D97-AF65-F5344CB8AC3E}">
        <p14:creationId xmlns:p14="http://schemas.microsoft.com/office/powerpoint/2010/main" val="741784717"/>
      </p:ext>
    </p:extLst>
  </p:cSld>
  <p:clrMapOvr>
    <a:masterClrMapping/>
  </p:clrMapOvr>
</p:sld>
</file>

<file path=ppt/slides/slide1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469571" y="1518558"/>
            <a:ext cx="9046029" cy="3416320"/>
          </a:xfrm>
          <a:prstGeom prst="rect">
            <a:avLst/>
          </a:prstGeom>
          <a:noFill/>
        </p:spPr>
        <p:txBody>
          <a:bodyPr wrap="square" rtlCol="0">
            <a:spAutoFit/>
          </a:bodyPr>
          <a:lstStyle/>
          <a:p>
            <a:r>
              <a:rPr lang="en-GB" sz="7200" dirty="0">
                <a:latin typeface="Twinkl Cursive Looped" panose="02000000000000000000" pitchFamily="2" charset="0"/>
              </a:rPr>
              <a:t>Year 3  - Summer 1</a:t>
            </a:r>
          </a:p>
          <a:p>
            <a:r>
              <a:rPr lang="en-GB" sz="7200" dirty="0">
                <a:latin typeface="Twinkl Cursive Looped" panose="02000000000000000000" pitchFamily="2" charset="0"/>
              </a:rPr>
              <a:t>Week 3 - Friday</a:t>
            </a:r>
          </a:p>
          <a:p>
            <a:endParaRPr lang="en-GB" sz="7200" dirty="0"/>
          </a:p>
        </p:txBody>
      </p:sp>
    </p:spTree>
    <p:extLst>
      <p:ext uri="{BB962C8B-B14F-4D97-AF65-F5344CB8AC3E}">
        <p14:creationId xmlns:p14="http://schemas.microsoft.com/office/powerpoint/2010/main" val="4214164962"/>
      </p:ext>
    </p:extLst>
  </p:cSld>
  <p:clrMapOvr>
    <a:masterClrMapping/>
  </p:clrMapOvr>
</p:sld>
</file>

<file path=ppt/slides/slide1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335E95CD-E2EB-02D9-7239-1811E9337AB7}"/>
              </a:ext>
            </a:extLst>
          </p:cNvPr>
          <p:cNvPicPr>
            <a:picLocks noChangeAspect="1"/>
          </p:cNvPicPr>
          <p:nvPr/>
        </p:nvPicPr>
        <p:blipFill rotWithShape="1">
          <a:blip r:embed="rId2"/>
          <a:srcRect l="15536" t="11648" r="14688" b="7837"/>
          <a:stretch/>
        </p:blipFill>
        <p:spPr>
          <a:xfrm>
            <a:off x="702129" y="0"/>
            <a:ext cx="10466614" cy="6790241"/>
          </a:xfrm>
          <a:prstGeom prst="rect">
            <a:avLst/>
          </a:prstGeom>
        </p:spPr>
      </p:pic>
    </p:spTree>
    <p:extLst>
      <p:ext uri="{BB962C8B-B14F-4D97-AF65-F5344CB8AC3E}">
        <p14:creationId xmlns:p14="http://schemas.microsoft.com/office/powerpoint/2010/main" val="1758724553"/>
      </p:ext>
    </p:extLst>
  </p:cSld>
  <p:clrMapOvr>
    <a:masterClrMapping/>
  </p:clrMapOvr>
</p:sld>
</file>

<file path=ppt/slides/slide1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Old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108502788"/>
      </p:ext>
    </p:extLst>
  </p:cSld>
  <p:clrMapOvr>
    <a:masterClrMapping/>
  </p:clrMapOvr>
</p:sld>
</file>

<file path=ppt/slides/slide1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guide</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770609105"/>
      </p:ext>
    </p:extLst>
  </p:cSld>
  <p:clrMapOvr>
    <a:masterClrMapping/>
  </p:clrMapOvr>
</p:sld>
</file>

<file path=ppt/slides/slide1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recent</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399295759"/>
      </p:ext>
    </p:extLst>
  </p:cSld>
  <p:clrMapOvr>
    <a:masterClrMapping/>
  </p:clrMapOvr>
</p:sld>
</file>

<file path=ppt/slides/slide1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Old spelling rule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46339309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Homophones</a:t>
            </a:r>
          </a:p>
        </p:txBody>
      </p:sp>
    </p:spTree>
    <p:extLst>
      <p:ext uri="{BB962C8B-B14F-4D97-AF65-F5344CB8AC3E}">
        <p14:creationId xmlns:p14="http://schemas.microsoft.com/office/powerpoint/2010/main" val="607385829"/>
      </p:ext>
    </p:extLst>
  </p:cSld>
  <p:clrMapOvr>
    <a:masterClrMapping/>
  </p:clrMapOvr>
</p:sld>
</file>

<file path=ppt/slides/slide1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library</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686980456"/>
      </p:ext>
    </p:extLst>
  </p:cSld>
  <p:clrMapOvr>
    <a:masterClrMapping/>
  </p:clrMapOvr>
</p:sld>
</file>

<file path=ppt/slides/slide1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dictionary</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091159657"/>
      </p:ext>
    </p:extLst>
  </p:cSld>
  <p:clrMapOvr>
    <a:masterClrMapping/>
  </p:clrMapOvr>
</p:sld>
</file>

<file path=ppt/slides/slide1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February</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978291666"/>
      </p:ext>
    </p:extLst>
  </p:cSld>
  <p:clrMapOvr>
    <a:masterClrMapping/>
  </p:clrMapOvr>
</p:sld>
</file>

<file path=ppt/slides/slide1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boundary</a:t>
            </a:r>
          </a:p>
        </p:txBody>
      </p:sp>
    </p:spTree>
    <p:extLst>
      <p:ext uri="{BB962C8B-B14F-4D97-AF65-F5344CB8AC3E}">
        <p14:creationId xmlns:p14="http://schemas.microsoft.com/office/powerpoint/2010/main" val="4039437002"/>
      </p:ext>
    </p:extLst>
  </p:cSld>
  <p:clrMapOvr>
    <a:masterClrMapping/>
  </p:clrMapOvr>
</p:sld>
</file>

<file path=ppt/slides/slide1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salary</a:t>
            </a:r>
          </a:p>
        </p:txBody>
      </p:sp>
    </p:spTree>
    <p:extLst>
      <p:ext uri="{BB962C8B-B14F-4D97-AF65-F5344CB8AC3E}">
        <p14:creationId xmlns:p14="http://schemas.microsoft.com/office/powerpoint/2010/main" val="3764336855"/>
      </p:ext>
    </p:extLst>
  </p:cSld>
  <p:clrMapOvr>
    <a:masterClrMapping/>
  </p:clrMapOvr>
</p:sld>
</file>

<file path=ppt/slides/slide1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summary</a:t>
            </a:r>
          </a:p>
        </p:txBody>
      </p:sp>
    </p:spTree>
    <p:extLst>
      <p:ext uri="{BB962C8B-B14F-4D97-AF65-F5344CB8AC3E}">
        <p14:creationId xmlns:p14="http://schemas.microsoft.com/office/powerpoint/2010/main" val="599665503"/>
      </p:ext>
    </p:extLst>
  </p:cSld>
  <p:clrMapOvr>
    <a:masterClrMapping/>
  </p:clrMapOvr>
</p:sld>
</file>

<file path=ppt/slides/slide1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primary</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792383856"/>
      </p:ext>
    </p:extLst>
  </p:cSld>
  <p:clrMapOvr>
    <a:masterClrMapping/>
  </p:clrMapOvr>
</p:sld>
</file>

<file path=ppt/slides/slide1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secondary</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979945427"/>
      </p:ext>
    </p:extLst>
  </p:cSld>
  <p:clrMapOvr>
    <a:masterClrMapping/>
  </p:clrMapOvr>
</p:sld>
</file>

<file path=ppt/slides/slide1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ordinary</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282904955"/>
      </p:ext>
    </p:extLst>
  </p:cSld>
  <p:clrMapOvr>
    <a:masterClrMapping/>
  </p:clrMapOvr>
</p:sld>
</file>

<file path=ppt/slides/slide1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necessary</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18806728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0" y="4697353"/>
            <a:ext cx="12061371" cy="1481650"/>
          </a:xfrm>
        </p:spPr>
        <p:txBody>
          <a:bodyPr>
            <a:normAutofit fontScale="90000"/>
          </a:bodyPr>
          <a:lstStyle/>
          <a:p>
            <a:pPr algn="ctr"/>
            <a:r>
              <a:rPr lang="en-GB" dirty="0">
                <a:latin typeface="Twinkl Cursive Looped" panose="02000000000000000000" pitchFamily="2" charset="0"/>
              </a:rPr>
              <a:t>homophones = same sound </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homo- same</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phone – sound</a:t>
            </a:r>
          </a:p>
        </p:txBody>
      </p:sp>
    </p:spTree>
    <p:extLst>
      <p:ext uri="{BB962C8B-B14F-4D97-AF65-F5344CB8AC3E}">
        <p14:creationId xmlns:p14="http://schemas.microsoft.com/office/powerpoint/2010/main" val="35986002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New spelling rule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422474783"/>
      </p:ext>
    </p:extLst>
  </p:cSld>
  <p:clrMapOvr>
    <a:masterClrMapping/>
  </p:clrMapOvr>
</p:sld>
</file>

<file path=ppt/slides/slide1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ball</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413045715"/>
      </p:ext>
    </p:extLst>
  </p:cSld>
  <p:clrMapOvr>
    <a:masterClrMapping/>
  </p:clrMapOvr>
</p:sld>
</file>

<file path=ppt/slides/slide1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bawl</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648704156"/>
      </p:ext>
    </p:extLst>
  </p:cSld>
  <p:clrMapOvr>
    <a:masterClrMapping/>
  </p:clrMapOvr>
</p:sld>
</file>

<file path=ppt/slides/slide1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fair</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938272345"/>
      </p:ext>
    </p:extLst>
  </p:cSld>
  <p:clrMapOvr>
    <a:masterClrMapping/>
  </p:clrMapOvr>
</p:sld>
</file>

<file path=ppt/slides/slide1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fare</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824879269"/>
      </p:ext>
    </p:extLst>
  </p:cSld>
  <p:clrMapOvr>
    <a:masterClrMapping/>
  </p:clrMapOvr>
</p:sld>
</file>

<file path=ppt/slides/slide1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great</a:t>
            </a:r>
          </a:p>
        </p:txBody>
      </p:sp>
    </p:spTree>
    <p:extLst>
      <p:ext uri="{BB962C8B-B14F-4D97-AF65-F5344CB8AC3E}">
        <p14:creationId xmlns:p14="http://schemas.microsoft.com/office/powerpoint/2010/main" val="805782854"/>
      </p:ext>
    </p:extLst>
  </p:cSld>
  <p:clrMapOvr>
    <a:masterClrMapping/>
  </p:clrMapOvr>
</p:sld>
</file>

<file path=ppt/slides/slide1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grate</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306067830"/>
      </p:ext>
    </p:extLst>
  </p:cSld>
  <p:clrMapOvr>
    <a:masterClrMapping/>
  </p:clrMapOvr>
</p:sld>
</file>

<file path=ppt/slides/slide1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grown</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792669322"/>
      </p:ext>
    </p:extLst>
  </p:cSld>
  <p:clrMapOvr>
    <a:masterClrMapping/>
  </p:clrMapOvr>
</p:sld>
</file>

<file path=ppt/slides/slide1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groan</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378953568"/>
      </p:ext>
    </p:extLst>
  </p:cSld>
  <p:clrMapOvr>
    <a:masterClrMapping/>
  </p:clrMapOvr>
</p:sld>
</file>

<file path=ppt/slides/slide1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plain</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67034957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3668654"/>
            <a:ext cx="10515600" cy="1481650"/>
          </a:xfrm>
        </p:spPr>
        <p:txBody>
          <a:bodyPr>
            <a:normAutofit/>
          </a:bodyPr>
          <a:lstStyle/>
          <a:p>
            <a:pPr algn="ctr"/>
            <a:r>
              <a:rPr lang="en-GB" dirty="0">
                <a:latin typeface="Twinkl Cursive Looped" panose="02000000000000000000" pitchFamily="2" charset="0"/>
              </a:rPr>
              <a:t>homophones</a:t>
            </a:r>
          </a:p>
        </p:txBody>
      </p:sp>
    </p:spTree>
    <p:extLst>
      <p:ext uri="{BB962C8B-B14F-4D97-AF65-F5344CB8AC3E}">
        <p14:creationId xmlns:p14="http://schemas.microsoft.com/office/powerpoint/2010/main" val="1867376639"/>
      </p:ext>
    </p:extLst>
  </p:cSld>
  <p:clrMapOvr>
    <a:masterClrMapping/>
  </p:clrMapOvr>
</p:sld>
</file>

<file path=ppt/slides/slide1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plane</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304861550"/>
      </p:ext>
    </p:extLst>
  </p:cSld>
  <p:clrMapOvr>
    <a:masterClrMapping/>
  </p:clrMapOvr>
</p:sld>
</file>

<file path=ppt/slides/slide1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peace</a:t>
            </a:r>
          </a:p>
        </p:txBody>
      </p:sp>
    </p:spTree>
    <p:extLst>
      <p:ext uri="{BB962C8B-B14F-4D97-AF65-F5344CB8AC3E}">
        <p14:creationId xmlns:p14="http://schemas.microsoft.com/office/powerpoint/2010/main" val="1781974316"/>
      </p:ext>
    </p:extLst>
  </p:cSld>
  <p:clrMapOvr>
    <a:masterClrMapping/>
  </p:clrMapOvr>
</p:sld>
</file>

<file path=ppt/slides/slide1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piece</a:t>
            </a:r>
          </a:p>
        </p:txBody>
      </p:sp>
    </p:spTree>
    <p:extLst>
      <p:ext uri="{BB962C8B-B14F-4D97-AF65-F5344CB8AC3E}">
        <p14:creationId xmlns:p14="http://schemas.microsoft.com/office/powerpoint/2010/main" val="1944962672"/>
      </p:ext>
    </p:extLst>
  </p:cSld>
  <p:clrMapOvr>
    <a:masterClrMapping/>
  </p:clrMapOvr>
</p:sld>
</file>

<file path=ppt/slides/slide1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rain</a:t>
            </a:r>
          </a:p>
        </p:txBody>
      </p:sp>
    </p:spTree>
    <p:extLst>
      <p:ext uri="{BB962C8B-B14F-4D97-AF65-F5344CB8AC3E}">
        <p14:creationId xmlns:p14="http://schemas.microsoft.com/office/powerpoint/2010/main" val="4259473750"/>
      </p:ext>
    </p:extLst>
  </p:cSld>
  <p:clrMapOvr>
    <a:masterClrMapping/>
  </p:clrMapOvr>
</p:sld>
</file>

<file path=ppt/slides/slide1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reign</a:t>
            </a:r>
          </a:p>
        </p:txBody>
      </p:sp>
    </p:spTree>
    <p:extLst>
      <p:ext uri="{BB962C8B-B14F-4D97-AF65-F5344CB8AC3E}">
        <p14:creationId xmlns:p14="http://schemas.microsoft.com/office/powerpoint/2010/main" val="3343544538"/>
      </p:ext>
    </p:extLst>
  </p:cSld>
  <p:clrMapOvr>
    <a:masterClrMapping/>
  </p:clrMapOvr>
</p:sld>
</file>

<file path=ppt/slides/slide1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sent</a:t>
            </a:r>
          </a:p>
        </p:txBody>
      </p:sp>
    </p:spTree>
    <p:extLst>
      <p:ext uri="{BB962C8B-B14F-4D97-AF65-F5344CB8AC3E}">
        <p14:creationId xmlns:p14="http://schemas.microsoft.com/office/powerpoint/2010/main" val="3541292348"/>
      </p:ext>
    </p:extLst>
  </p:cSld>
  <p:clrMapOvr>
    <a:masterClrMapping/>
  </p:clrMapOvr>
</p:sld>
</file>

<file path=ppt/slides/slide1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scent</a:t>
            </a:r>
          </a:p>
        </p:txBody>
      </p:sp>
    </p:spTree>
    <p:extLst>
      <p:ext uri="{BB962C8B-B14F-4D97-AF65-F5344CB8AC3E}">
        <p14:creationId xmlns:p14="http://schemas.microsoft.com/office/powerpoint/2010/main" val="2803891344"/>
      </p:ext>
    </p:extLst>
  </p:cSld>
  <p:clrMapOvr>
    <a:masterClrMapping/>
  </p:clrMapOvr>
</p:sld>
</file>

<file path=ppt/slides/slide1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New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750055451"/>
      </p:ext>
    </p:extLst>
  </p:cSld>
  <p:clrMapOvr>
    <a:masterClrMapping/>
  </p:clrMapOvr>
</p:sld>
</file>

<file path=ppt/slides/slide1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answer</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335409816"/>
      </p:ext>
    </p:extLst>
  </p:cSld>
  <p:clrMapOvr>
    <a:masterClrMapping/>
  </p:clrMapOvr>
</p:sld>
</file>

<file path=ppt/slides/slide1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appeal</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8448136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469571" y="1518558"/>
            <a:ext cx="9046029" cy="3416320"/>
          </a:xfrm>
          <a:prstGeom prst="rect">
            <a:avLst/>
          </a:prstGeom>
          <a:noFill/>
        </p:spPr>
        <p:txBody>
          <a:bodyPr wrap="square" rtlCol="0">
            <a:spAutoFit/>
          </a:bodyPr>
          <a:lstStyle/>
          <a:p>
            <a:r>
              <a:rPr lang="en-GB" sz="7200" dirty="0">
                <a:latin typeface="Twinkl Cursive Looped" panose="02000000000000000000" pitchFamily="2" charset="0"/>
              </a:rPr>
              <a:t>Year 3  - Summer 1</a:t>
            </a:r>
          </a:p>
          <a:p>
            <a:r>
              <a:rPr lang="en-GB" sz="7200" dirty="0">
                <a:latin typeface="Twinkl Cursive Looped" panose="02000000000000000000" pitchFamily="2" charset="0"/>
              </a:rPr>
              <a:t>Week 3 - Monday</a:t>
            </a:r>
          </a:p>
          <a:p>
            <a:endParaRPr lang="en-GB" sz="7200" dirty="0"/>
          </a:p>
        </p:txBody>
      </p:sp>
    </p:spTree>
    <p:extLst>
      <p:ext uri="{BB962C8B-B14F-4D97-AF65-F5344CB8AC3E}">
        <p14:creationId xmlns:p14="http://schemas.microsoft.com/office/powerpoint/2010/main" val="86437677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ball </a:t>
            </a:r>
          </a:p>
        </p:txBody>
      </p:sp>
      <p:sp>
        <p:nvSpPr>
          <p:cNvPr id="3" name="Rectangle 2">
            <a:extLst>
              <a:ext uri="{FF2B5EF4-FFF2-40B4-BE49-F238E27FC236}">
                <a16:creationId xmlns:a16="http://schemas.microsoft.com/office/drawing/2014/main" id="{13BB5EC0-7A96-4D29-A835-6FAE896C31A4}"/>
              </a:ext>
            </a:extLst>
          </p:cNvPr>
          <p:cNvSpPr/>
          <p:nvPr/>
        </p:nvSpPr>
        <p:spPr>
          <a:xfrm>
            <a:off x="6221186" y="3545341"/>
            <a:ext cx="1028700" cy="88174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028" name="Picture 4" descr="Image result for ball clipart">
            <a:extLst>
              <a:ext uri="{FF2B5EF4-FFF2-40B4-BE49-F238E27FC236}">
                <a16:creationId xmlns:a16="http://schemas.microsoft.com/office/drawing/2014/main" id="{E065CCBC-CCA1-3831-0D97-CDC5EA4641A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1320" y="563336"/>
            <a:ext cx="1590675"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498557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2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2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975758" y="2274838"/>
            <a:ext cx="9046029" cy="2308324"/>
          </a:xfrm>
          <a:prstGeom prst="rect">
            <a:avLst/>
          </a:prstGeom>
          <a:noFill/>
        </p:spPr>
        <p:txBody>
          <a:bodyPr wrap="square" rtlCol="0">
            <a:spAutoFit/>
          </a:bodyPr>
          <a:lstStyle/>
          <a:p>
            <a:r>
              <a:rPr lang="en-GB" sz="7200" dirty="0">
                <a:latin typeface="Twinkl Cursive Looped" panose="02000000000000000000" pitchFamily="2" charset="0"/>
              </a:rPr>
              <a:t>Quick Quiz time…</a:t>
            </a:r>
          </a:p>
          <a:p>
            <a:endParaRPr lang="en-GB" sz="7200" dirty="0"/>
          </a:p>
        </p:txBody>
      </p:sp>
    </p:spTree>
    <p:extLst>
      <p:ext uri="{BB962C8B-B14F-4D97-AF65-F5344CB8AC3E}">
        <p14:creationId xmlns:p14="http://schemas.microsoft.com/office/powerpoint/2010/main" val="3625788919"/>
      </p:ext>
    </p:extLst>
  </p:cSld>
  <p:clrMapOvr>
    <a:masterClrMapping/>
  </p:clrMapOvr>
</p:sld>
</file>

<file path=ppt/slides/slide2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642258" y="560338"/>
            <a:ext cx="11168742" cy="5201424"/>
          </a:xfrm>
          <a:prstGeom prst="rect">
            <a:avLst/>
          </a:prstGeom>
          <a:noFill/>
        </p:spPr>
        <p:txBody>
          <a:bodyPr wrap="square" rtlCol="0">
            <a:spAutoFit/>
          </a:bodyPr>
          <a:lstStyle/>
          <a:p>
            <a:r>
              <a:rPr lang="en-GB" sz="7200" dirty="0">
                <a:latin typeface="Twinkl Cursive Looped" panose="02000000000000000000" pitchFamily="2" charset="0"/>
              </a:rPr>
              <a:t>Did you get them correct?</a:t>
            </a:r>
          </a:p>
          <a:p>
            <a:r>
              <a:rPr lang="en-GB" sz="4400" i="1" dirty="0">
                <a:latin typeface="Twinkl Cursive Looped" panose="02000000000000000000" pitchFamily="2" charset="0"/>
              </a:rPr>
              <a:t>Edit your work.</a:t>
            </a:r>
          </a:p>
          <a:p>
            <a:pPr algn="ctr"/>
            <a:endParaRPr lang="en-GB" sz="5400" dirty="0">
              <a:latin typeface="Twinkl Cursive Looped" panose="02000000000000000000" pitchFamily="2" charset="0"/>
            </a:endParaRPr>
          </a:p>
          <a:p>
            <a:pPr algn="ctr"/>
            <a:r>
              <a:rPr lang="en-GB" sz="5400" dirty="0">
                <a:latin typeface="Twinkl Cursive Looped" panose="02000000000000000000" pitchFamily="2" charset="0"/>
              </a:rPr>
              <a:t>recent guide answer appeal  February primary ball great plane rain </a:t>
            </a:r>
          </a:p>
        </p:txBody>
      </p:sp>
    </p:spTree>
    <p:extLst>
      <p:ext uri="{BB962C8B-B14F-4D97-AF65-F5344CB8AC3E}">
        <p14:creationId xmlns:p14="http://schemas.microsoft.com/office/powerpoint/2010/main" val="3886991875"/>
      </p:ext>
    </p:extLst>
  </p:cSld>
  <p:clrMapOvr>
    <a:masterClrMapping/>
  </p:clrMapOvr>
</p:sld>
</file>

<file path=ppt/slides/slide2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975758" y="2274838"/>
            <a:ext cx="9046029" cy="2308324"/>
          </a:xfrm>
          <a:prstGeom prst="rect">
            <a:avLst/>
          </a:prstGeom>
          <a:noFill/>
        </p:spPr>
        <p:txBody>
          <a:bodyPr wrap="square" rtlCol="0">
            <a:spAutoFit/>
          </a:bodyPr>
          <a:lstStyle/>
          <a:p>
            <a:r>
              <a:rPr lang="en-GB" sz="7200" dirty="0">
                <a:latin typeface="Twinkl Cursive Looped" panose="02000000000000000000" pitchFamily="2" charset="0"/>
              </a:rPr>
              <a:t>Word class time…</a:t>
            </a:r>
          </a:p>
          <a:p>
            <a:endParaRPr lang="en-GB" sz="7200" dirty="0"/>
          </a:p>
        </p:txBody>
      </p:sp>
    </p:spTree>
    <p:extLst>
      <p:ext uri="{BB962C8B-B14F-4D97-AF65-F5344CB8AC3E}">
        <p14:creationId xmlns:p14="http://schemas.microsoft.com/office/powerpoint/2010/main" val="1301617929"/>
      </p:ext>
    </p:extLst>
  </p:cSld>
  <p:clrMapOvr>
    <a:masterClrMapping/>
  </p:clrMapOvr>
</p:sld>
</file>

<file path=ppt/slides/slide2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557892" y="4378757"/>
            <a:ext cx="11800115" cy="523220"/>
          </a:xfrm>
          <a:prstGeom prst="rect">
            <a:avLst/>
          </a:prstGeom>
          <a:noFill/>
        </p:spPr>
        <p:txBody>
          <a:bodyPr wrap="square" rtlCol="0">
            <a:spAutoFit/>
          </a:bodyPr>
          <a:lstStyle/>
          <a:p>
            <a:r>
              <a:rPr lang="nl-NL" sz="2800" dirty="0">
                <a:solidFill>
                  <a:schemeClr val="accent2"/>
                </a:solidFill>
                <a:latin typeface="Twinkl Cursive Looped" panose="02000000000000000000" pitchFamily="2" charset="0"/>
              </a:rPr>
              <a:t>Pronoun verb determiner noun adjective</a:t>
            </a:r>
          </a:p>
        </p:txBody>
      </p:sp>
      <p:sp>
        <p:nvSpPr>
          <p:cNvPr id="3" name="TextBox 2">
            <a:extLst>
              <a:ext uri="{FF2B5EF4-FFF2-40B4-BE49-F238E27FC236}">
                <a16:creationId xmlns:a16="http://schemas.microsoft.com/office/drawing/2014/main" id="{E500F0D3-C8EE-77CA-D8A5-2252D46724AA}"/>
              </a:ext>
            </a:extLst>
          </p:cNvPr>
          <p:cNvSpPr txBox="1"/>
          <p:nvPr/>
        </p:nvSpPr>
        <p:spPr>
          <a:xfrm>
            <a:off x="451759" y="1956022"/>
            <a:ext cx="11517084" cy="707886"/>
          </a:xfrm>
          <a:prstGeom prst="rect">
            <a:avLst/>
          </a:prstGeom>
          <a:noFill/>
        </p:spPr>
        <p:txBody>
          <a:bodyPr wrap="square" rtlCol="0">
            <a:spAutoFit/>
          </a:bodyPr>
          <a:lstStyle/>
          <a:p>
            <a:r>
              <a:rPr lang="en-GB" sz="4000" dirty="0">
                <a:latin typeface="Twinkl Cursive Looped" panose="02000000000000000000" pitchFamily="2" charset="0"/>
              </a:rPr>
              <a:t> They got the answer correct. </a:t>
            </a:r>
            <a:endParaRPr lang="en-GB" sz="6000" dirty="0"/>
          </a:p>
        </p:txBody>
      </p:sp>
      <p:sp>
        <p:nvSpPr>
          <p:cNvPr id="4" name="Rectangle 3">
            <a:extLst>
              <a:ext uri="{FF2B5EF4-FFF2-40B4-BE49-F238E27FC236}">
                <a16:creationId xmlns:a16="http://schemas.microsoft.com/office/drawing/2014/main" id="{B5313488-7E4A-79E2-52CD-B230AB2EBC8A}"/>
              </a:ext>
            </a:extLst>
          </p:cNvPr>
          <p:cNvSpPr/>
          <p:nvPr/>
        </p:nvSpPr>
        <p:spPr>
          <a:xfrm>
            <a:off x="3592286" y="2048355"/>
            <a:ext cx="1730828" cy="523219"/>
          </a:xfrm>
          <a:prstGeom prst="rect">
            <a:avLst/>
          </a:prstGeom>
          <a:noFill/>
          <a:ln w="7620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Rectangle 4">
            <a:extLst>
              <a:ext uri="{FF2B5EF4-FFF2-40B4-BE49-F238E27FC236}">
                <a16:creationId xmlns:a16="http://schemas.microsoft.com/office/drawing/2014/main" id="{E02A7888-AA45-7396-3E3D-4AC6E69CC2E9}"/>
              </a:ext>
            </a:extLst>
          </p:cNvPr>
          <p:cNvSpPr/>
          <p:nvPr/>
        </p:nvSpPr>
        <p:spPr>
          <a:xfrm>
            <a:off x="4457700" y="4378758"/>
            <a:ext cx="914399" cy="523219"/>
          </a:xfrm>
          <a:prstGeom prst="rect">
            <a:avLst/>
          </a:prstGeom>
          <a:noFill/>
          <a:ln w="7620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8514537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animBg="1"/>
      <p:bldP spid="5" grpId="0" animBg="1"/>
    </p:bldLst>
  </p:timing>
</p:sld>
</file>

<file path=ppt/slides/slide2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126673" y="3857095"/>
            <a:ext cx="11800115" cy="523220"/>
          </a:xfrm>
          <a:prstGeom prst="rect">
            <a:avLst/>
          </a:prstGeom>
          <a:noFill/>
        </p:spPr>
        <p:txBody>
          <a:bodyPr wrap="square" rtlCol="0">
            <a:spAutoFit/>
          </a:bodyPr>
          <a:lstStyle/>
          <a:p>
            <a:r>
              <a:rPr lang="fr-FR" sz="2800" dirty="0">
                <a:solidFill>
                  <a:schemeClr val="accent2"/>
                </a:solidFill>
                <a:latin typeface="Twinkl Cursive Looped" panose="02000000000000000000" pitchFamily="2" charset="0"/>
              </a:rPr>
              <a:t>Noun </a:t>
            </a:r>
            <a:r>
              <a:rPr lang="fr-FR" sz="2800" dirty="0" err="1">
                <a:solidFill>
                  <a:schemeClr val="accent2"/>
                </a:solidFill>
                <a:latin typeface="Twinkl Cursive Looped" panose="02000000000000000000" pitchFamily="2" charset="0"/>
              </a:rPr>
              <a:t>verb</a:t>
            </a:r>
            <a:r>
              <a:rPr lang="fr-FR" sz="2800" dirty="0">
                <a:solidFill>
                  <a:schemeClr val="accent2"/>
                </a:solidFill>
                <a:latin typeface="Twinkl Cursive Looped" panose="02000000000000000000" pitchFamily="2" charset="0"/>
              </a:rPr>
              <a:t> </a:t>
            </a:r>
            <a:r>
              <a:rPr lang="fr-FR" sz="2800" dirty="0" err="1">
                <a:solidFill>
                  <a:schemeClr val="accent2"/>
                </a:solidFill>
                <a:latin typeface="Twinkl Cursive Looped" panose="02000000000000000000" pitchFamily="2" charset="0"/>
              </a:rPr>
              <a:t>determiner</a:t>
            </a:r>
            <a:r>
              <a:rPr lang="fr-FR" sz="2800" dirty="0">
                <a:solidFill>
                  <a:schemeClr val="accent2"/>
                </a:solidFill>
                <a:latin typeface="Twinkl Cursive Looped" panose="02000000000000000000" pitchFamily="2" charset="0"/>
              </a:rPr>
              <a:t> </a:t>
            </a:r>
            <a:r>
              <a:rPr lang="fr-FR" sz="2800" dirty="0" err="1">
                <a:solidFill>
                  <a:schemeClr val="accent2"/>
                </a:solidFill>
                <a:latin typeface="Twinkl Cursive Looped" panose="02000000000000000000" pitchFamily="2" charset="0"/>
              </a:rPr>
              <a:t>noun</a:t>
            </a:r>
            <a:r>
              <a:rPr lang="fr-FR" sz="2800" dirty="0">
                <a:solidFill>
                  <a:schemeClr val="accent2"/>
                </a:solidFill>
                <a:latin typeface="Twinkl Cursive Looped" panose="02000000000000000000" pitchFamily="2" charset="0"/>
              </a:rPr>
              <a:t> </a:t>
            </a:r>
            <a:r>
              <a:rPr lang="fr-FR" sz="2800" dirty="0" err="1">
                <a:solidFill>
                  <a:schemeClr val="accent2"/>
                </a:solidFill>
                <a:latin typeface="Twinkl Cursive Looped" panose="02000000000000000000" pitchFamily="2" charset="0"/>
              </a:rPr>
              <a:t>verb</a:t>
            </a:r>
            <a:r>
              <a:rPr lang="fr-FR" sz="2800" dirty="0">
                <a:solidFill>
                  <a:schemeClr val="accent2"/>
                </a:solidFill>
                <a:latin typeface="Twinkl Cursive Looped" panose="02000000000000000000" pitchFamily="2" charset="0"/>
              </a:rPr>
              <a:t> </a:t>
            </a:r>
            <a:r>
              <a:rPr lang="fr-FR" sz="2800" dirty="0" err="1">
                <a:solidFill>
                  <a:schemeClr val="accent2"/>
                </a:solidFill>
                <a:latin typeface="Twinkl Cursive Looped" panose="02000000000000000000" pitchFamily="2" charset="0"/>
              </a:rPr>
              <a:t>noun</a:t>
            </a:r>
            <a:endParaRPr lang="en-GB" sz="6000" dirty="0"/>
          </a:p>
        </p:txBody>
      </p:sp>
      <p:sp>
        <p:nvSpPr>
          <p:cNvPr id="3" name="TextBox 2">
            <a:extLst>
              <a:ext uri="{FF2B5EF4-FFF2-40B4-BE49-F238E27FC236}">
                <a16:creationId xmlns:a16="http://schemas.microsoft.com/office/drawing/2014/main" id="{E500F0D3-C8EE-77CA-D8A5-2252D46724AA}"/>
              </a:ext>
            </a:extLst>
          </p:cNvPr>
          <p:cNvSpPr txBox="1"/>
          <p:nvPr/>
        </p:nvSpPr>
        <p:spPr>
          <a:xfrm>
            <a:off x="789218" y="1505235"/>
            <a:ext cx="11517084" cy="707886"/>
          </a:xfrm>
          <a:prstGeom prst="rect">
            <a:avLst/>
          </a:prstGeom>
          <a:noFill/>
        </p:spPr>
        <p:txBody>
          <a:bodyPr wrap="square" rtlCol="0">
            <a:spAutoFit/>
          </a:bodyPr>
          <a:lstStyle/>
          <a:p>
            <a:r>
              <a:rPr lang="en-GB" sz="4000" dirty="0">
                <a:latin typeface="Twinkl Cursive Looped" panose="02000000000000000000" pitchFamily="2" charset="0"/>
              </a:rPr>
              <a:t>Police appeal for information about incidents. </a:t>
            </a:r>
            <a:endParaRPr lang="en-GB" sz="6000" dirty="0"/>
          </a:p>
        </p:txBody>
      </p:sp>
      <p:sp>
        <p:nvSpPr>
          <p:cNvPr id="4" name="Rectangle 3">
            <a:extLst>
              <a:ext uri="{FF2B5EF4-FFF2-40B4-BE49-F238E27FC236}">
                <a16:creationId xmlns:a16="http://schemas.microsoft.com/office/drawing/2014/main" id="{B5313488-7E4A-79E2-52CD-B230AB2EBC8A}"/>
              </a:ext>
            </a:extLst>
          </p:cNvPr>
          <p:cNvSpPr/>
          <p:nvPr/>
        </p:nvSpPr>
        <p:spPr>
          <a:xfrm>
            <a:off x="2351314" y="1551401"/>
            <a:ext cx="1510393" cy="615553"/>
          </a:xfrm>
          <a:prstGeom prst="rect">
            <a:avLst/>
          </a:prstGeom>
          <a:noFill/>
          <a:ln w="7620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Rectangle 4">
            <a:extLst>
              <a:ext uri="{FF2B5EF4-FFF2-40B4-BE49-F238E27FC236}">
                <a16:creationId xmlns:a16="http://schemas.microsoft.com/office/drawing/2014/main" id="{E02A7888-AA45-7396-3E3D-4AC6E69CC2E9}"/>
              </a:ext>
            </a:extLst>
          </p:cNvPr>
          <p:cNvSpPr/>
          <p:nvPr/>
        </p:nvSpPr>
        <p:spPr>
          <a:xfrm>
            <a:off x="2041073" y="3857096"/>
            <a:ext cx="865413" cy="523219"/>
          </a:xfrm>
          <a:prstGeom prst="rect">
            <a:avLst/>
          </a:prstGeom>
          <a:noFill/>
          <a:ln w="7620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6054375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animBg="1"/>
      <p:bldP spid="5" grpId="0" animBg="1"/>
    </p:bldLst>
  </p:timing>
</p:sld>
</file>

<file path=ppt/slides/slide2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95944" y="2274838"/>
            <a:ext cx="11740242" cy="4524315"/>
          </a:xfrm>
          <a:prstGeom prst="rect">
            <a:avLst/>
          </a:prstGeom>
          <a:noFill/>
        </p:spPr>
        <p:txBody>
          <a:bodyPr wrap="square" rtlCol="0">
            <a:spAutoFit/>
          </a:bodyPr>
          <a:lstStyle/>
          <a:p>
            <a:r>
              <a:rPr lang="en-GB" sz="7200" dirty="0">
                <a:latin typeface="Twinkl Cursive Looped" panose="02000000000000000000" pitchFamily="2" charset="0"/>
              </a:rPr>
              <a:t>Etymology </a:t>
            </a:r>
          </a:p>
          <a:p>
            <a:endParaRPr lang="en-GB" sz="7200" dirty="0">
              <a:solidFill>
                <a:srgbClr val="FF0000"/>
              </a:solidFill>
              <a:latin typeface="Twinkl Cursive Looped" panose="02000000000000000000" pitchFamily="2" charset="0"/>
            </a:endParaRPr>
          </a:p>
          <a:p>
            <a:r>
              <a:rPr lang="en-GB" sz="7200" dirty="0">
                <a:solidFill>
                  <a:srgbClr val="FF0000"/>
                </a:solidFill>
                <a:latin typeface="Twinkl Cursive Looped" panose="02000000000000000000" pitchFamily="2" charset="0"/>
              </a:rPr>
              <a:t>The history of a word….</a:t>
            </a:r>
            <a:endParaRPr lang="en-GB" sz="4800" dirty="0">
              <a:solidFill>
                <a:srgbClr val="FF0000"/>
              </a:solidFill>
              <a:latin typeface="Twinkl Cursive Looped" panose="02000000000000000000" pitchFamily="2" charset="0"/>
            </a:endParaRPr>
          </a:p>
          <a:p>
            <a:endParaRPr lang="en-GB" sz="7200" dirty="0"/>
          </a:p>
        </p:txBody>
      </p:sp>
    </p:spTree>
    <p:extLst>
      <p:ext uri="{BB962C8B-B14F-4D97-AF65-F5344CB8AC3E}">
        <p14:creationId xmlns:p14="http://schemas.microsoft.com/office/powerpoint/2010/main" val="2837496174"/>
      </p:ext>
    </p:extLst>
  </p:cSld>
  <p:clrMapOvr>
    <a:masterClrMapping/>
  </p:clrMapOvr>
</p:sld>
</file>

<file path=ppt/slides/slide2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225879" y="1687009"/>
            <a:ext cx="11740242" cy="3693319"/>
          </a:xfrm>
          <a:prstGeom prst="rect">
            <a:avLst/>
          </a:prstGeom>
          <a:noFill/>
        </p:spPr>
        <p:txBody>
          <a:bodyPr wrap="square" rtlCol="0">
            <a:spAutoFit/>
          </a:bodyPr>
          <a:lstStyle/>
          <a:p>
            <a:r>
              <a:rPr lang="en-GB" b="1" dirty="0">
                <a:solidFill>
                  <a:srgbClr val="83001D"/>
                </a:solidFill>
                <a:effectLst/>
              </a:rPr>
              <a:t>Answer</a:t>
            </a:r>
          </a:p>
          <a:p>
            <a:r>
              <a:rPr lang="en-GB" b="1" dirty="0">
                <a:solidFill>
                  <a:srgbClr val="83001D"/>
                </a:solidFill>
                <a:effectLst/>
              </a:rPr>
              <a:t>Old English </a:t>
            </a:r>
            <a:r>
              <a:rPr lang="en-GB" b="1" dirty="0" err="1">
                <a:solidFill>
                  <a:srgbClr val="83001D"/>
                </a:solidFill>
                <a:effectLst/>
              </a:rPr>
              <a:t>andswaru</a:t>
            </a:r>
            <a:r>
              <a:rPr lang="en-GB" b="1" dirty="0">
                <a:solidFill>
                  <a:srgbClr val="83001D"/>
                </a:solidFill>
                <a:effectLst/>
              </a:rPr>
              <a:t> (noun), </a:t>
            </a:r>
            <a:r>
              <a:rPr lang="en-GB" b="1" dirty="0" err="1">
                <a:solidFill>
                  <a:srgbClr val="83001D"/>
                </a:solidFill>
                <a:effectLst/>
              </a:rPr>
              <a:t>andswarian</a:t>
            </a:r>
            <a:r>
              <a:rPr lang="en-GB" b="1" dirty="0">
                <a:solidFill>
                  <a:srgbClr val="83001D"/>
                </a:solidFill>
                <a:effectLst/>
              </a:rPr>
              <a:t> (verb), of Germanic origin; from a base shared by swear.</a:t>
            </a:r>
          </a:p>
          <a:p>
            <a:endParaRPr lang="en-GB" b="1" dirty="0">
              <a:solidFill>
                <a:srgbClr val="83001D"/>
              </a:solidFill>
            </a:endParaRPr>
          </a:p>
          <a:p>
            <a:endParaRPr lang="en-GB" b="1" dirty="0">
              <a:solidFill>
                <a:srgbClr val="83001D"/>
              </a:solidFill>
              <a:effectLst/>
            </a:endParaRPr>
          </a:p>
          <a:p>
            <a:endParaRPr lang="en-GB" b="1" dirty="0">
              <a:solidFill>
                <a:srgbClr val="83001D"/>
              </a:solidFill>
            </a:endParaRPr>
          </a:p>
          <a:p>
            <a:endParaRPr lang="en-GB" b="1" dirty="0">
              <a:solidFill>
                <a:srgbClr val="83001D"/>
              </a:solidFill>
              <a:effectLst/>
            </a:endParaRPr>
          </a:p>
          <a:p>
            <a:endParaRPr lang="en-GB" b="1" dirty="0">
              <a:solidFill>
                <a:srgbClr val="83001D"/>
              </a:solidFill>
              <a:effectLst/>
            </a:endParaRPr>
          </a:p>
          <a:p>
            <a:r>
              <a:rPr lang="en-GB" b="1" dirty="0">
                <a:solidFill>
                  <a:srgbClr val="83001D"/>
                </a:solidFill>
                <a:effectLst/>
              </a:rPr>
              <a:t>Appeal</a:t>
            </a:r>
          </a:p>
          <a:p>
            <a:r>
              <a:rPr lang="en-GB" b="1" dirty="0">
                <a:solidFill>
                  <a:srgbClr val="83001D"/>
                </a:solidFill>
                <a:effectLst/>
              </a:rPr>
              <a:t>Middle English (in legal contexts): from Old French </a:t>
            </a:r>
            <a:r>
              <a:rPr lang="en-GB" b="1" dirty="0" err="1">
                <a:solidFill>
                  <a:srgbClr val="83001D"/>
                </a:solidFill>
                <a:effectLst/>
              </a:rPr>
              <a:t>apel</a:t>
            </a:r>
            <a:r>
              <a:rPr lang="en-GB" b="1" dirty="0">
                <a:solidFill>
                  <a:srgbClr val="83001D"/>
                </a:solidFill>
                <a:effectLst/>
              </a:rPr>
              <a:t> (noun), </a:t>
            </a:r>
            <a:r>
              <a:rPr lang="en-GB" b="1" dirty="0" err="1">
                <a:solidFill>
                  <a:srgbClr val="83001D"/>
                </a:solidFill>
                <a:effectLst/>
              </a:rPr>
              <a:t>apeler</a:t>
            </a:r>
            <a:r>
              <a:rPr lang="en-GB" b="1" dirty="0">
                <a:solidFill>
                  <a:srgbClr val="83001D"/>
                </a:solidFill>
                <a:effectLst/>
              </a:rPr>
              <a:t> (verb), from Latin </a:t>
            </a:r>
            <a:r>
              <a:rPr lang="en-GB" b="1" dirty="0" err="1">
                <a:solidFill>
                  <a:srgbClr val="83001D"/>
                </a:solidFill>
                <a:effectLst/>
              </a:rPr>
              <a:t>appellare</a:t>
            </a:r>
            <a:r>
              <a:rPr lang="en-GB" b="1" dirty="0">
                <a:solidFill>
                  <a:srgbClr val="83001D"/>
                </a:solidFill>
                <a:effectLst/>
              </a:rPr>
              <a:t> ‘to address’, based on ad- ‘to’ + </a:t>
            </a:r>
            <a:r>
              <a:rPr lang="en-GB" b="1" dirty="0" err="1">
                <a:solidFill>
                  <a:srgbClr val="83001D"/>
                </a:solidFill>
                <a:effectLst/>
              </a:rPr>
              <a:t>pellere</a:t>
            </a:r>
            <a:r>
              <a:rPr lang="en-GB" b="1" dirty="0">
                <a:solidFill>
                  <a:srgbClr val="83001D"/>
                </a:solidFill>
                <a:effectLst/>
              </a:rPr>
              <a:t> ‘to drive’.</a:t>
            </a:r>
          </a:p>
          <a:p>
            <a:endParaRPr lang="en-GB" b="1" dirty="0">
              <a:solidFill>
                <a:srgbClr val="83001D"/>
              </a:solidFill>
              <a:effectLst/>
            </a:endParaRPr>
          </a:p>
          <a:p>
            <a:br>
              <a:rPr lang="en-GB" b="1" dirty="0">
                <a:solidFill>
                  <a:srgbClr val="83001D"/>
                </a:solidFill>
                <a:effectLst/>
                <a:hlinkClick r:id="rId3"/>
              </a:rPr>
            </a:br>
            <a:endParaRPr lang="en-GB" sz="1800" dirty="0">
              <a:effectLst/>
              <a:latin typeface="Calibri" panose="020F0502020204030204" pitchFamily="34" charset="0"/>
              <a:ea typeface="Calibri" panose="020F0502020204030204" pitchFamily="34" charset="0"/>
            </a:endParaRPr>
          </a:p>
        </p:txBody>
      </p:sp>
    </p:spTree>
    <p:extLst>
      <p:ext uri="{BB962C8B-B14F-4D97-AF65-F5344CB8AC3E}">
        <p14:creationId xmlns:p14="http://schemas.microsoft.com/office/powerpoint/2010/main" val="2558172481"/>
      </p:ext>
    </p:extLst>
  </p:cSld>
  <p:clrMapOvr>
    <a:masterClrMapping/>
  </p:clrMapOvr>
</p:sld>
</file>

<file path=ppt/slides/slide2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225879" y="1050195"/>
            <a:ext cx="11740242" cy="4801314"/>
          </a:xfrm>
          <a:prstGeom prst="rect">
            <a:avLst/>
          </a:prstGeom>
          <a:noFill/>
        </p:spPr>
        <p:txBody>
          <a:bodyPr wrap="square" rtlCol="0">
            <a:spAutoFit/>
          </a:bodyPr>
          <a:lstStyle/>
          <a:p>
            <a:r>
              <a:rPr lang="en-GB" sz="7200" dirty="0">
                <a:latin typeface="Twinkl Cursive Looped" panose="02000000000000000000" pitchFamily="2" charset="0"/>
              </a:rPr>
              <a:t>Let’s </a:t>
            </a:r>
            <a:r>
              <a:rPr lang="en-GB" sz="7200" i="1" dirty="0">
                <a:latin typeface="Twinkl Cursive Looped" panose="02000000000000000000" pitchFamily="2" charset="0"/>
              </a:rPr>
              <a:t>investigate….</a:t>
            </a:r>
          </a:p>
          <a:p>
            <a:endParaRPr lang="en-GB" sz="7200" i="1" dirty="0">
              <a:latin typeface="Twinkl Cursive Looped" panose="02000000000000000000" pitchFamily="2" charset="0"/>
            </a:endParaRPr>
          </a:p>
          <a:p>
            <a:r>
              <a:rPr lang="en-GB" sz="5400" i="1" dirty="0">
                <a:latin typeface="Twinkl Cursive Looped" panose="02000000000000000000" pitchFamily="2" charset="0"/>
              </a:rPr>
              <a:t>Look at the word origin of the challenge words and find words that are linked to them. </a:t>
            </a:r>
          </a:p>
        </p:txBody>
      </p:sp>
    </p:spTree>
    <p:extLst>
      <p:ext uri="{BB962C8B-B14F-4D97-AF65-F5344CB8AC3E}">
        <p14:creationId xmlns:p14="http://schemas.microsoft.com/office/powerpoint/2010/main" val="402739095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bawl</a:t>
            </a:r>
          </a:p>
        </p:txBody>
      </p:sp>
      <p:sp>
        <p:nvSpPr>
          <p:cNvPr id="3" name="Rectangle 2">
            <a:extLst>
              <a:ext uri="{FF2B5EF4-FFF2-40B4-BE49-F238E27FC236}">
                <a16:creationId xmlns:a16="http://schemas.microsoft.com/office/drawing/2014/main" id="{0366E0B6-702E-4814-82C6-08CA2D13F3C9}"/>
              </a:ext>
            </a:extLst>
          </p:cNvPr>
          <p:cNvSpPr/>
          <p:nvPr/>
        </p:nvSpPr>
        <p:spPr>
          <a:xfrm>
            <a:off x="5829302" y="3657599"/>
            <a:ext cx="1175655" cy="904876"/>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2052" name="Picture 4" descr="Image result for bawl cry clipart">
            <a:extLst>
              <a:ext uri="{FF2B5EF4-FFF2-40B4-BE49-F238E27FC236}">
                <a16:creationId xmlns:a16="http://schemas.microsoft.com/office/drawing/2014/main" id="{C3216264-33DD-1CA1-7AC5-2ED6965A14C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7932" y="533400"/>
            <a:ext cx="1839790" cy="11811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922007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05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fair</a:t>
            </a:r>
          </a:p>
        </p:txBody>
      </p:sp>
      <p:sp>
        <p:nvSpPr>
          <p:cNvPr id="3" name="Rectangle 2">
            <a:extLst>
              <a:ext uri="{FF2B5EF4-FFF2-40B4-BE49-F238E27FC236}">
                <a16:creationId xmlns:a16="http://schemas.microsoft.com/office/drawing/2014/main" id="{4BCBA2DA-E95C-434C-BE81-320E182AE5EF}"/>
              </a:ext>
            </a:extLst>
          </p:cNvPr>
          <p:cNvSpPr/>
          <p:nvPr/>
        </p:nvSpPr>
        <p:spPr>
          <a:xfrm>
            <a:off x="5851072" y="3673930"/>
            <a:ext cx="1333500" cy="88854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4100" name="Picture 4" descr="Image result for fair without discrimination clipart">
            <a:extLst>
              <a:ext uri="{FF2B5EF4-FFF2-40B4-BE49-F238E27FC236}">
                <a16:creationId xmlns:a16="http://schemas.microsoft.com/office/drawing/2014/main" id="{343D4E43-D25D-2A37-F002-B3A909892EF2}"/>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13582"/>
          <a:stretch/>
        </p:blipFill>
        <p:spPr bwMode="auto">
          <a:xfrm>
            <a:off x="739321" y="563335"/>
            <a:ext cx="2066925" cy="14816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973224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10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fare</a:t>
            </a:r>
          </a:p>
        </p:txBody>
      </p:sp>
      <p:sp>
        <p:nvSpPr>
          <p:cNvPr id="3" name="Rectangle 2">
            <a:extLst>
              <a:ext uri="{FF2B5EF4-FFF2-40B4-BE49-F238E27FC236}">
                <a16:creationId xmlns:a16="http://schemas.microsoft.com/office/drawing/2014/main" id="{4BCBA2DA-E95C-434C-BE81-320E182AE5EF}"/>
              </a:ext>
            </a:extLst>
          </p:cNvPr>
          <p:cNvSpPr/>
          <p:nvPr/>
        </p:nvSpPr>
        <p:spPr>
          <a:xfrm>
            <a:off x="5785758" y="3673930"/>
            <a:ext cx="1333500" cy="88854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3076" name="Picture 4" descr="Image result for ticketfare clipart">
            <a:extLst>
              <a:ext uri="{FF2B5EF4-FFF2-40B4-BE49-F238E27FC236}">
                <a16:creationId xmlns:a16="http://schemas.microsoft.com/office/drawing/2014/main" id="{913FC3AB-021A-89C0-739A-7E084E905D5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49703" y="351064"/>
            <a:ext cx="1924050"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995982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07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ball</a:t>
            </a:r>
            <a:endParaRPr lang="en-GB" i="1" dirty="0">
              <a:latin typeface="Twinkl Cursive Looped" panose="02000000000000000000" pitchFamily="2" charset="0"/>
            </a:endParaRPr>
          </a:p>
        </p:txBody>
      </p:sp>
      <p:sp>
        <p:nvSpPr>
          <p:cNvPr id="10" name="TextBox 9">
            <a:extLst>
              <a:ext uri="{FF2B5EF4-FFF2-40B4-BE49-F238E27FC236}">
                <a16:creationId xmlns:a16="http://schemas.microsoft.com/office/drawing/2014/main" id="{003D53EA-1945-744E-2DD1-0312F4DE835F}"/>
              </a:ext>
            </a:extLst>
          </p:cNvPr>
          <p:cNvSpPr txBox="1"/>
          <p:nvPr/>
        </p:nvSpPr>
        <p:spPr>
          <a:xfrm>
            <a:off x="215673" y="3252265"/>
            <a:ext cx="11314340" cy="1292662"/>
          </a:xfrm>
          <a:prstGeom prst="rect">
            <a:avLst/>
          </a:prstGeom>
          <a:noFill/>
        </p:spPr>
        <p:txBody>
          <a:bodyPr wrap="square">
            <a:spAutoFit/>
          </a:bodyPr>
          <a:lstStyle/>
          <a:p>
            <a:pPr algn="ctr"/>
            <a:r>
              <a:rPr lang="en-GB" sz="6000" dirty="0">
                <a:solidFill>
                  <a:prstClr val="black"/>
                </a:solidFill>
                <a:latin typeface="Twinkl Cursive Looped" panose="02000000000000000000" pitchFamily="2" charset="0"/>
              </a:rPr>
              <a:t>NOUN</a:t>
            </a: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 </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402091" y="4672786"/>
            <a:ext cx="11789909" cy="2185214"/>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 </a:t>
            </a:r>
            <a:r>
              <a:rPr lang="en-GB" sz="4400" dirty="0">
                <a:solidFill>
                  <a:prstClr val="black"/>
                </a:solidFill>
                <a:latin typeface="Twinkl Cursive Looped" panose="02000000000000000000" pitchFamily="2" charset="0"/>
              </a:rPr>
              <a:t>a solid or hollow spherical or egg-shaped object that is kicked, thrown, or hit in a game</a:t>
            </a:r>
            <a:endParaRPr lang="en-GB" sz="1400" dirty="0"/>
          </a:p>
        </p:txBody>
      </p:sp>
      <p:pic>
        <p:nvPicPr>
          <p:cNvPr id="5" name="Picture 4" descr="Image result for ball clipart">
            <a:extLst>
              <a:ext uri="{FF2B5EF4-FFF2-40B4-BE49-F238E27FC236}">
                <a16:creationId xmlns:a16="http://schemas.microsoft.com/office/drawing/2014/main" id="{B1E28977-284D-960A-B753-C90A54EFB35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1320" y="563336"/>
            <a:ext cx="1590675"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982288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0" grpId="0"/>
      <p:bldP spid="12"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bawl</a:t>
            </a:r>
          </a:p>
        </p:txBody>
      </p:sp>
      <p:sp>
        <p:nvSpPr>
          <p:cNvPr id="10" name="TextBox 9">
            <a:extLst>
              <a:ext uri="{FF2B5EF4-FFF2-40B4-BE49-F238E27FC236}">
                <a16:creationId xmlns:a16="http://schemas.microsoft.com/office/drawing/2014/main" id="{003D53EA-1945-744E-2DD1-0312F4DE835F}"/>
              </a:ext>
            </a:extLst>
          </p:cNvPr>
          <p:cNvSpPr txBox="1"/>
          <p:nvPr/>
        </p:nvSpPr>
        <p:spPr>
          <a:xfrm>
            <a:off x="215673" y="3219608"/>
            <a:ext cx="11314340" cy="1292662"/>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VERB </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402091" y="4672786"/>
            <a:ext cx="11789909" cy="830997"/>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 </a:t>
            </a:r>
            <a:r>
              <a:rPr lang="en-GB" sz="4400" dirty="0">
                <a:solidFill>
                  <a:prstClr val="black"/>
                </a:solidFill>
                <a:latin typeface="Twinkl Cursive Looped" panose="02000000000000000000" pitchFamily="2" charset="0"/>
              </a:rPr>
              <a:t>weep or cry noisily</a:t>
            </a:r>
            <a:endParaRPr lang="en-GB" sz="1400" dirty="0"/>
          </a:p>
        </p:txBody>
      </p:sp>
      <p:pic>
        <p:nvPicPr>
          <p:cNvPr id="5" name="Picture 4" descr="Image result for bawl cry clipart">
            <a:extLst>
              <a:ext uri="{FF2B5EF4-FFF2-40B4-BE49-F238E27FC236}">
                <a16:creationId xmlns:a16="http://schemas.microsoft.com/office/drawing/2014/main" id="{DFB05F37-738A-A6E5-29A4-4C687993F6D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7932" y="533400"/>
            <a:ext cx="1839790" cy="11811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073376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0" grpId="0"/>
      <p:bldP spid="12"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fair</a:t>
            </a:r>
            <a:endParaRPr lang="en-GB" i="1" dirty="0">
              <a:latin typeface="Twinkl Cursive Looped" panose="02000000000000000000" pitchFamily="2" charset="0"/>
            </a:endParaRPr>
          </a:p>
        </p:txBody>
      </p:sp>
      <p:sp>
        <p:nvSpPr>
          <p:cNvPr id="10" name="TextBox 9">
            <a:extLst>
              <a:ext uri="{FF2B5EF4-FFF2-40B4-BE49-F238E27FC236}">
                <a16:creationId xmlns:a16="http://schemas.microsoft.com/office/drawing/2014/main" id="{003D53EA-1945-744E-2DD1-0312F4DE835F}"/>
              </a:ext>
            </a:extLst>
          </p:cNvPr>
          <p:cNvSpPr txBox="1"/>
          <p:nvPr/>
        </p:nvSpPr>
        <p:spPr>
          <a:xfrm>
            <a:off x="259216" y="3219608"/>
            <a:ext cx="11314340" cy="1015663"/>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ADJECTIVE</a:t>
            </a: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402091" y="4594182"/>
            <a:ext cx="11789909" cy="1508105"/>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 </a:t>
            </a:r>
            <a:r>
              <a:rPr lang="en-GB" sz="4400" dirty="0">
                <a:solidFill>
                  <a:prstClr val="black"/>
                </a:solidFill>
                <a:latin typeface="Twinkl Cursive Looped" panose="02000000000000000000" pitchFamily="2" charset="0"/>
              </a:rPr>
              <a:t>treating people equally without favouritism or discrimination</a:t>
            </a:r>
            <a:endParaRPr lang="en-GB" sz="1400" dirty="0"/>
          </a:p>
        </p:txBody>
      </p:sp>
      <p:pic>
        <p:nvPicPr>
          <p:cNvPr id="5" name="Picture 4" descr="Image result for fair without discrimination clipart">
            <a:extLst>
              <a:ext uri="{FF2B5EF4-FFF2-40B4-BE49-F238E27FC236}">
                <a16:creationId xmlns:a16="http://schemas.microsoft.com/office/drawing/2014/main" id="{847FA1CD-8160-0872-71F7-1F09CEBA0694}"/>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13582"/>
          <a:stretch/>
        </p:blipFill>
        <p:spPr bwMode="auto">
          <a:xfrm>
            <a:off x="739321" y="563335"/>
            <a:ext cx="2066925" cy="14816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85762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0" grpId="0"/>
      <p:bldP spid="12"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fare</a:t>
            </a:r>
            <a:endParaRPr lang="en-GB" i="1" dirty="0">
              <a:latin typeface="Twinkl Cursive Looped" panose="02000000000000000000" pitchFamily="2" charset="0"/>
            </a:endParaRPr>
          </a:p>
        </p:txBody>
      </p:sp>
      <p:sp>
        <p:nvSpPr>
          <p:cNvPr id="10" name="TextBox 9">
            <a:extLst>
              <a:ext uri="{FF2B5EF4-FFF2-40B4-BE49-F238E27FC236}">
                <a16:creationId xmlns:a16="http://schemas.microsoft.com/office/drawing/2014/main" id="{003D53EA-1945-744E-2DD1-0312F4DE835F}"/>
              </a:ext>
            </a:extLst>
          </p:cNvPr>
          <p:cNvSpPr txBox="1"/>
          <p:nvPr/>
        </p:nvSpPr>
        <p:spPr>
          <a:xfrm>
            <a:off x="259216" y="3219608"/>
            <a:ext cx="11314340" cy="1015663"/>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NOUN</a:t>
            </a: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402091" y="4594182"/>
            <a:ext cx="11789909" cy="1508105"/>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 </a:t>
            </a:r>
            <a:r>
              <a:rPr lang="en-GB" sz="4400" dirty="0">
                <a:solidFill>
                  <a:prstClr val="black"/>
                </a:solidFill>
                <a:latin typeface="Twinkl Cursive Looped" panose="02000000000000000000" pitchFamily="2" charset="0"/>
              </a:rPr>
              <a:t>the money paid for a journey on public transport</a:t>
            </a:r>
            <a:endParaRPr lang="en-GB" sz="1400" dirty="0"/>
          </a:p>
        </p:txBody>
      </p:sp>
      <p:pic>
        <p:nvPicPr>
          <p:cNvPr id="5" name="Picture 4" descr="Image result for ticketfare clipart">
            <a:extLst>
              <a:ext uri="{FF2B5EF4-FFF2-40B4-BE49-F238E27FC236}">
                <a16:creationId xmlns:a16="http://schemas.microsoft.com/office/drawing/2014/main" id="{6F61C4DF-255F-0DFB-181D-E3E28F9201E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49703" y="351064"/>
            <a:ext cx="1924050"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548350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0" grpId="0"/>
      <p:bldP spid="12"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a:bodyPr>
          <a:lstStyle/>
          <a:p>
            <a:pPr algn="ctr"/>
            <a:r>
              <a:rPr lang="en-GB" dirty="0">
                <a:latin typeface="Twinkl Cursive Looped" panose="02000000000000000000" pitchFamily="2" charset="0"/>
              </a:rPr>
              <a:t>A cricket ball is solid.</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5502728" y="3692988"/>
            <a:ext cx="1518558" cy="712996"/>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a:t>
            </a:r>
            <a:endParaRPr lang="en-GB" i="1" dirty="0"/>
          </a:p>
        </p:txBody>
      </p:sp>
    </p:spTree>
    <p:extLst>
      <p:ext uri="{BB962C8B-B14F-4D97-AF65-F5344CB8AC3E}">
        <p14:creationId xmlns:p14="http://schemas.microsoft.com/office/powerpoint/2010/main" val="21998395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One by one the children all started to bawl.</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5188402" y="3718533"/>
            <a:ext cx="1804309" cy="843942"/>
          </a:xfrm>
          <a:prstGeom prst="rect">
            <a:avLst/>
          </a:prstGeom>
          <a:solidFill>
            <a:schemeClr val="bg1">
              <a:lumMod val="95000"/>
            </a:schemeClr>
          </a:solidFill>
        </p:spPr>
        <p:txBody>
          <a:bodyPr vert="horz" lIns="91440" tIns="45720" rIns="91440" bIns="45720" rtlCol="0" anchor="b">
            <a:normAutofit fontScale="9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 </a:t>
            </a:r>
            <a:endParaRPr lang="en-GB" i="1" dirty="0"/>
          </a:p>
        </p:txBody>
      </p:sp>
    </p:spTree>
    <p:extLst>
      <p:ext uri="{BB962C8B-B14F-4D97-AF65-F5344CB8AC3E}">
        <p14:creationId xmlns:p14="http://schemas.microsoft.com/office/powerpoint/2010/main" val="1999496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BA0DC4A3-F7DC-74C8-4505-7F403AF7A81B}"/>
              </a:ext>
            </a:extLst>
          </p:cNvPr>
          <p:cNvPicPr>
            <a:picLocks noChangeAspect="1"/>
          </p:cNvPicPr>
          <p:nvPr/>
        </p:nvPicPr>
        <p:blipFill rotWithShape="1">
          <a:blip r:embed="rId2"/>
          <a:srcRect l="15536" t="11648" r="14688" b="7837"/>
          <a:stretch/>
        </p:blipFill>
        <p:spPr>
          <a:xfrm>
            <a:off x="702129" y="0"/>
            <a:ext cx="10466614" cy="6790241"/>
          </a:xfrm>
          <a:prstGeom prst="rect">
            <a:avLst/>
          </a:prstGeom>
        </p:spPr>
      </p:pic>
    </p:spTree>
    <p:extLst>
      <p:ext uri="{BB962C8B-B14F-4D97-AF65-F5344CB8AC3E}">
        <p14:creationId xmlns:p14="http://schemas.microsoft.com/office/powerpoint/2010/main" val="395591332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 The group has achieved fair and equal representation for all its members.</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8572501" y="2171351"/>
            <a:ext cx="1322614" cy="887870"/>
          </a:xfrm>
          <a:prstGeom prst="rect">
            <a:avLst/>
          </a:prstGeom>
          <a:solidFill>
            <a:schemeClr val="bg1">
              <a:lumMod val="95000"/>
            </a:schemeClr>
          </a:solidFill>
        </p:spPr>
        <p:txBody>
          <a:bodyPr vert="horz" lIns="91440" tIns="45720" rIns="91440" bIns="45720" rtlCol="0" anchor="b">
            <a:normAutofit fontScale="60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a:t>
            </a:r>
            <a:endParaRPr lang="en-GB" i="1" dirty="0"/>
          </a:p>
        </p:txBody>
      </p:sp>
    </p:spTree>
    <p:extLst>
      <p:ext uri="{BB962C8B-B14F-4D97-AF65-F5344CB8AC3E}">
        <p14:creationId xmlns:p14="http://schemas.microsoft.com/office/powerpoint/2010/main" val="22034757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 We should go to Seville, but we cannot afford the air fare.</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8539845" y="3821650"/>
            <a:ext cx="1322614" cy="887870"/>
          </a:xfrm>
          <a:prstGeom prst="rect">
            <a:avLst/>
          </a:prstGeom>
          <a:solidFill>
            <a:schemeClr val="bg1">
              <a:lumMod val="95000"/>
            </a:schemeClr>
          </a:solidFill>
        </p:spPr>
        <p:txBody>
          <a:bodyPr vert="horz" lIns="91440" tIns="45720" rIns="91440" bIns="45720" rtlCol="0" anchor="b">
            <a:normAutofit fontScale="60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a:t>
            </a:r>
            <a:endParaRPr lang="en-GB" i="1" dirty="0"/>
          </a:p>
        </p:txBody>
      </p:sp>
    </p:spTree>
    <p:extLst>
      <p:ext uri="{BB962C8B-B14F-4D97-AF65-F5344CB8AC3E}">
        <p14:creationId xmlns:p14="http://schemas.microsoft.com/office/powerpoint/2010/main" val="7272752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New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76106670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answer</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384995"/>
          </a:xfrm>
          <a:prstGeom prst="rect">
            <a:avLst/>
          </a:prstGeom>
          <a:noFill/>
        </p:spPr>
        <p:txBody>
          <a:bodyPr wrap="square">
            <a:spAutoFit/>
          </a:bodyPr>
          <a:lstStyle/>
          <a:p>
            <a:pPr algn="ctr"/>
            <a: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NOUN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288812" y="4807872"/>
            <a:ext cx="11614375" cy="1692771"/>
          </a:xfrm>
          <a:prstGeom prst="rect">
            <a:avLst/>
          </a:prstGeom>
          <a:noFill/>
        </p:spPr>
        <p:txBody>
          <a:bodyPr wrap="square">
            <a:spAutoFit/>
          </a:bodyPr>
          <a:lstStyle/>
          <a:p>
            <a:pPr algn="ctr"/>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rPr>
              <a:t>Definition - </a:t>
            </a:r>
            <a:r>
              <a:rPr lang="en-GB" sz="4000" dirty="0">
                <a:solidFill>
                  <a:prstClr val="black"/>
                </a:solidFill>
                <a:latin typeface="Twinkl Cursive Looped" panose="02000000000000000000" pitchFamily="2" charset="0"/>
              </a:rPr>
              <a:t>a thing that is said, written, or done as a reaction to a question, statement, or situation</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rPr>
            </a:br>
            <a:endParaRPr lang="en-GB" sz="1600" dirty="0"/>
          </a:p>
        </p:txBody>
      </p:sp>
      <p:pic>
        <p:nvPicPr>
          <p:cNvPr id="5124" name="Picture 4" descr=" ">
            <a:extLst>
              <a:ext uri="{FF2B5EF4-FFF2-40B4-BE49-F238E27FC236}">
                <a16:creationId xmlns:a16="http://schemas.microsoft.com/office/drawing/2014/main" id="{6D3A0C27-38A7-EE43-6694-109CA72194B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6443" y="0"/>
            <a:ext cx="2038350" cy="2717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302937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12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a:bodyPr>
          <a:lstStyle/>
          <a:p>
            <a:pPr algn="ctr"/>
            <a:r>
              <a:rPr lang="en-GB" dirty="0">
                <a:latin typeface="Twinkl Cursive Looped" panose="02000000000000000000" pitchFamily="2" charset="0"/>
              </a:rPr>
              <a:t>They got the answer correct.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5633357" y="3593050"/>
            <a:ext cx="2661558" cy="969425"/>
          </a:xfrm>
          <a:prstGeom prst="rect">
            <a:avLst/>
          </a:prstGeom>
          <a:solidFill>
            <a:schemeClr val="bg1">
              <a:lumMod val="95000"/>
            </a:schemeClr>
          </a:solidFill>
        </p:spPr>
        <p:txBody>
          <a:bodyPr vert="horz" lIns="91440" tIns="45720" rIns="91440" bIns="45720" rtlCol="0" anchor="b">
            <a:normAutofit fontScale="9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a:t>
            </a:r>
            <a:endParaRPr lang="en-GB" i="1" dirty="0"/>
          </a:p>
        </p:txBody>
      </p:sp>
    </p:spTree>
    <p:extLst>
      <p:ext uri="{BB962C8B-B14F-4D97-AF65-F5344CB8AC3E}">
        <p14:creationId xmlns:p14="http://schemas.microsoft.com/office/powerpoint/2010/main" val="15716605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appeal</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533740" y="2318530"/>
            <a:ext cx="11614376" cy="1384995"/>
          </a:xfrm>
          <a:prstGeom prst="rect">
            <a:avLst/>
          </a:prstGeom>
          <a:noFill/>
        </p:spPr>
        <p:txBody>
          <a:bodyPr wrap="square">
            <a:spAutoFit/>
          </a:bodyPr>
          <a:lstStyle/>
          <a:p>
            <a:pPr algn="ctr"/>
            <a:r>
              <a:rPr lang="en-GB" sz="6600" noProof="0" dirty="0">
                <a:solidFill>
                  <a:prstClr val="black"/>
                </a:solidFill>
                <a:latin typeface="Twinkl Cursive Looped" panose="02000000000000000000" pitchFamily="2" charset="0"/>
                <a:ea typeface="+mj-ea"/>
                <a:cs typeface="+mj-cs"/>
              </a:rPr>
              <a:t>VERB</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191182" y="4079404"/>
            <a:ext cx="11614375" cy="1723549"/>
          </a:xfrm>
          <a:prstGeom prst="rect">
            <a:avLst/>
          </a:prstGeom>
          <a:noFill/>
        </p:spPr>
        <p:txBody>
          <a:bodyPr wrap="square">
            <a:spAutoFit/>
          </a:bodyPr>
          <a:lstStyle/>
          <a:p>
            <a:pPr algn="ctr"/>
            <a:r>
              <a:rPr lang="en-GB" sz="4400" dirty="0">
                <a:solidFill>
                  <a:prstClr val="black"/>
                </a:solidFill>
                <a:latin typeface="Twinkl Cursive Looped" panose="02000000000000000000" pitchFamily="2" charset="0"/>
              </a:rPr>
              <a:t>Definition - make a serious, urgent, or heartfelt request</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10244" name="Picture 4" descr="Image result for appeal clipart">
            <a:extLst>
              <a:ext uri="{FF2B5EF4-FFF2-40B4-BE49-F238E27FC236}">
                <a16:creationId xmlns:a16="http://schemas.microsoft.com/office/drawing/2014/main" id="{F145E3E5-9691-820B-ACC1-40B02C85178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93272" y="424864"/>
            <a:ext cx="1704975"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597005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24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79615" y="2674735"/>
            <a:ext cx="11560628" cy="1481650"/>
          </a:xfrm>
        </p:spPr>
        <p:txBody>
          <a:bodyPr>
            <a:normAutofit fontScale="90000"/>
          </a:bodyPr>
          <a:lstStyle/>
          <a:p>
            <a:pPr algn="ctr"/>
            <a:r>
              <a:rPr lang="en-GB" dirty="0">
                <a:latin typeface="Twinkl Cursive Looped" panose="02000000000000000000" pitchFamily="2" charset="0"/>
              </a:rPr>
              <a:t>Police appeal for information about incidents.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2579914" y="2459575"/>
            <a:ext cx="2188029" cy="969425"/>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a:t>
            </a:r>
            <a:endParaRPr lang="en-GB" i="1" dirty="0"/>
          </a:p>
        </p:txBody>
      </p:sp>
    </p:spTree>
    <p:extLst>
      <p:ext uri="{BB962C8B-B14F-4D97-AF65-F5344CB8AC3E}">
        <p14:creationId xmlns:p14="http://schemas.microsoft.com/office/powerpoint/2010/main" val="26118285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Practise and Apply</a:t>
            </a:r>
            <a:r>
              <a:rPr lang="en-GB" dirty="0">
                <a:latin typeface="Twinkl Cursive Looped" panose="02000000000000000000" pitchFamily="2" charset="0"/>
              </a:rPr>
              <a:t>.</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47686261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Can you spot the spelling rule words and the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74382133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 y="1387930"/>
            <a:ext cx="12192000" cy="5470070"/>
          </a:xfrm>
        </p:spPr>
        <p:txBody>
          <a:bodyPr>
            <a:noAutofit/>
          </a:bodyPr>
          <a:lstStyle/>
          <a:p>
            <a:pPr algn="l"/>
            <a:r>
              <a:rPr lang="en-GB" sz="4000" b="1" u="sng" dirty="0">
                <a:solidFill>
                  <a:srgbClr val="000000"/>
                </a:solidFill>
                <a:effectLst/>
                <a:latin typeface="Twinkl Cursive Looped" panose="02000000000000000000" pitchFamily="2" charset="0"/>
                <a:ea typeface="Times New Roman" panose="02020603050405020304" pitchFamily="18" charset="0"/>
              </a:rPr>
              <a:t>The greenhouse effect</a:t>
            </a:r>
            <a:br>
              <a:rPr lang="en-GB" sz="4000" b="1" u="sng" dirty="0">
                <a:solidFill>
                  <a:srgbClr val="000000"/>
                </a:solidFill>
                <a:effectLst/>
                <a:latin typeface="Twinkl Cursive Looped" panose="02000000000000000000" pitchFamily="2" charset="0"/>
                <a:ea typeface="Times New Roman" panose="02020603050405020304" pitchFamily="18" charset="0"/>
              </a:rPr>
            </a:br>
            <a:br>
              <a:rPr lang="en-GB" sz="4000" b="1" u="sng" dirty="0">
                <a:solidFill>
                  <a:srgbClr val="000000"/>
                </a:solidFill>
                <a:effectLst/>
                <a:latin typeface="Twinkl Cursive Looped" panose="02000000000000000000" pitchFamily="2" charset="0"/>
                <a:ea typeface="Times New Roman" panose="02020603050405020304" pitchFamily="18" charset="0"/>
              </a:rPr>
            </a:br>
            <a:br>
              <a:rPr lang="en-GB" sz="4000" b="1" u="sng" dirty="0">
                <a:solidFill>
                  <a:srgbClr val="000000"/>
                </a:solidFill>
                <a:effectLst/>
                <a:latin typeface="Twinkl Cursive Looped" panose="02000000000000000000" pitchFamily="2" charset="0"/>
                <a:ea typeface="Times New Roman" panose="02020603050405020304" pitchFamily="18" charset="0"/>
              </a:rPr>
            </a:br>
            <a:r>
              <a:rPr lang="en-GB" sz="4000" dirty="0">
                <a:solidFill>
                  <a:srgbClr val="000000"/>
                </a:solidFill>
                <a:effectLst/>
                <a:latin typeface="Twinkl Cursive Looped" panose="02000000000000000000" pitchFamily="2" charset="0"/>
                <a:ea typeface="Times New Roman" panose="02020603050405020304" pitchFamily="18" charset="0"/>
              </a:rPr>
              <a:t>The answer is that the world is warming up a little more every year.  The warmer it gets, the more unpredictable the weather will be.  So why’s this happening?  Scientists think they know why and appeal to us to help change what is happening.  They believe that when we burn fuel – like oil or coal or wood – we make a gas called Carbon Dioxide (CO2).  They say this is not fair to the planet. The great amounts being burned should be reduced. </a:t>
            </a:r>
          </a:p>
        </p:txBody>
      </p:sp>
    </p:spTree>
    <p:extLst>
      <p:ext uri="{BB962C8B-B14F-4D97-AF65-F5344CB8AC3E}">
        <p14:creationId xmlns:p14="http://schemas.microsoft.com/office/powerpoint/2010/main" val="24335001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Revisit and Review</a:t>
            </a:r>
            <a:r>
              <a:rPr lang="en-GB" dirty="0">
                <a:latin typeface="Twinkl Cursive Looped" panose="02000000000000000000" pitchFamily="2" charset="0"/>
              </a:rPr>
              <a:t>…</a:t>
            </a:r>
          </a:p>
        </p:txBody>
      </p:sp>
    </p:spTree>
    <p:extLst>
      <p:ext uri="{BB962C8B-B14F-4D97-AF65-F5344CB8AC3E}">
        <p14:creationId xmlns:p14="http://schemas.microsoft.com/office/powerpoint/2010/main" val="378623693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 y="1387930"/>
            <a:ext cx="12192000" cy="5470070"/>
          </a:xfrm>
        </p:spPr>
        <p:txBody>
          <a:bodyPr>
            <a:noAutofit/>
          </a:bodyPr>
          <a:lstStyle/>
          <a:p>
            <a:pPr algn="l"/>
            <a:r>
              <a:rPr lang="en-GB" sz="4000" b="1" u="sng" dirty="0">
                <a:solidFill>
                  <a:srgbClr val="000000"/>
                </a:solidFill>
                <a:effectLst/>
                <a:latin typeface="Twinkl Cursive Looped" panose="02000000000000000000" pitchFamily="2" charset="0"/>
                <a:ea typeface="Times New Roman" panose="02020603050405020304" pitchFamily="18" charset="0"/>
              </a:rPr>
              <a:t>The greenhouse effect</a:t>
            </a:r>
            <a:br>
              <a:rPr lang="en-GB" sz="4000" b="1" u="sng" dirty="0">
                <a:solidFill>
                  <a:srgbClr val="000000"/>
                </a:solidFill>
                <a:effectLst/>
                <a:latin typeface="Twinkl Cursive Looped" panose="02000000000000000000" pitchFamily="2" charset="0"/>
                <a:ea typeface="Times New Roman" panose="02020603050405020304" pitchFamily="18" charset="0"/>
              </a:rPr>
            </a:br>
            <a:br>
              <a:rPr lang="en-GB" sz="4000" b="1" u="sng" dirty="0">
                <a:solidFill>
                  <a:srgbClr val="000000"/>
                </a:solidFill>
                <a:effectLst/>
                <a:latin typeface="Twinkl Cursive Looped" panose="02000000000000000000" pitchFamily="2" charset="0"/>
                <a:ea typeface="Times New Roman" panose="02020603050405020304" pitchFamily="18" charset="0"/>
              </a:rPr>
            </a:br>
            <a:br>
              <a:rPr lang="en-GB" sz="4000" b="1" u="sng" dirty="0">
                <a:solidFill>
                  <a:srgbClr val="000000"/>
                </a:solidFill>
                <a:effectLst/>
                <a:latin typeface="Twinkl Cursive Looped" panose="02000000000000000000" pitchFamily="2" charset="0"/>
                <a:ea typeface="Times New Roman" panose="02020603050405020304" pitchFamily="18" charset="0"/>
              </a:rPr>
            </a:br>
            <a:r>
              <a:rPr lang="en-GB" sz="4000" dirty="0">
                <a:solidFill>
                  <a:srgbClr val="000000"/>
                </a:solidFill>
                <a:effectLst/>
                <a:latin typeface="Twinkl Cursive Looped" panose="02000000000000000000" pitchFamily="2" charset="0"/>
                <a:ea typeface="Times New Roman" panose="02020603050405020304" pitchFamily="18" charset="0"/>
              </a:rPr>
              <a:t>The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answer</a:t>
            </a:r>
            <a:r>
              <a:rPr lang="en-GB" sz="4000" dirty="0">
                <a:solidFill>
                  <a:srgbClr val="000000"/>
                </a:solidFill>
                <a:effectLst/>
                <a:latin typeface="Twinkl Cursive Looped" panose="02000000000000000000" pitchFamily="2" charset="0"/>
                <a:ea typeface="Times New Roman" panose="02020603050405020304" pitchFamily="18" charset="0"/>
              </a:rPr>
              <a:t> is that the world is warming up a little more every year.  The warmer it gets, the more unpredictable the weather will be.  So why’s this happening?  Scientists think they know why and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appeal </a:t>
            </a:r>
            <a:r>
              <a:rPr lang="en-GB" sz="4000" dirty="0">
                <a:solidFill>
                  <a:srgbClr val="000000"/>
                </a:solidFill>
                <a:effectLst/>
                <a:latin typeface="Twinkl Cursive Looped" panose="02000000000000000000" pitchFamily="2" charset="0"/>
                <a:ea typeface="Times New Roman" panose="02020603050405020304" pitchFamily="18" charset="0"/>
              </a:rPr>
              <a:t>to us to help change what is happening.  They believe that when we burn fuel – like oil or coal or wood – we make a gas called Carbon Dioxide (CO2).  They say this is not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fair</a:t>
            </a:r>
            <a:r>
              <a:rPr lang="en-GB" sz="4000" dirty="0">
                <a:solidFill>
                  <a:srgbClr val="000000"/>
                </a:solidFill>
                <a:effectLst/>
                <a:latin typeface="Twinkl Cursive Looped" panose="02000000000000000000" pitchFamily="2" charset="0"/>
                <a:ea typeface="Times New Roman" panose="02020603050405020304" pitchFamily="18" charset="0"/>
              </a:rPr>
              <a:t> to the planet. The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great</a:t>
            </a:r>
            <a:r>
              <a:rPr lang="en-GB" sz="4000" dirty="0">
                <a:solidFill>
                  <a:srgbClr val="000000"/>
                </a:solidFill>
                <a:effectLst/>
                <a:latin typeface="Twinkl Cursive Looped" panose="02000000000000000000" pitchFamily="2" charset="0"/>
                <a:ea typeface="Times New Roman" panose="02020603050405020304" pitchFamily="18" charset="0"/>
              </a:rPr>
              <a:t> amounts being burned should be reduced. </a:t>
            </a:r>
          </a:p>
        </p:txBody>
      </p:sp>
    </p:spTree>
    <p:extLst>
      <p:ext uri="{BB962C8B-B14F-4D97-AF65-F5344CB8AC3E}">
        <p14:creationId xmlns:p14="http://schemas.microsoft.com/office/powerpoint/2010/main" val="71680388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Write this sentence as I dictate it to you.</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53423359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E26784-A357-92CE-B6B1-8F248D3D6650}"/>
              </a:ext>
            </a:extLst>
          </p:cNvPr>
          <p:cNvSpPr>
            <a:spLocks noGrp="1"/>
          </p:cNvSpPr>
          <p:nvPr>
            <p:ph type="title"/>
          </p:nvPr>
        </p:nvSpPr>
        <p:spPr>
          <a:xfrm>
            <a:off x="844550" y="2901724"/>
            <a:ext cx="10515600" cy="2852737"/>
          </a:xfrm>
        </p:spPr>
        <p:txBody>
          <a:bodyPr/>
          <a:lstStyle/>
          <a:p>
            <a:r>
              <a:rPr lang="en-GB" dirty="0">
                <a:solidFill>
                  <a:srgbClr val="000000"/>
                </a:solidFill>
                <a:latin typeface="Twinkl Cursive Looped" panose="02000000000000000000" pitchFamily="2" charset="0"/>
                <a:ea typeface="Times New Roman" panose="02020603050405020304" pitchFamily="18" charset="0"/>
              </a:rPr>
              <a:t>The answer is that the world is warming up a little more every year. </a:t>
            </a:r>
            <a:endParaRPr lang="en-GB" sz="6000" dirty="0">
              <a:solidFill>
                <a:srgbClr val="000000"/>
              </a:solidFill>
              <a:effectLst/>
              <a:latin typeface="Twinkl Cursive Looped" panose="02000000000000000000" pitchFamily="2" charset="0"/>
              <a:ea typeface="Times New Roman" panose="02020603050405020304" pitchFamily="18" charset="0"/>
            </a:endParaRPr>
          </a:p>
        </p:txBody>
      </p:sp>
      <p:sp>
        <p:nvSpPr>
          <p:cNvPr id="3" name="Text Placeholder 2">
            <a:extLst>
              <a:ext uri="{FF2B5EF4-FFF2-40B4-BE49-F238E27FC236}">
                <a16:creationId xmlns:a16="http://schemas.microsoft.com/office/drawing/2014/main" id="{2C093CA3-7411-8BC7-47E4-02215E91DB7B}"/>
              </a:ext>
            </a:extLst>
          </p:cNvPr>
          <p:cNvSpPr>
            <a:spLocks noGrp="1"/>
          </p:cNvSpPr>
          <p:nvPr>
            <p:ph type="body" idx="1"/>
          </p:nvPr>
        </p:nvSpPr>
        <p:spPr>
          <a:xfrm>
            <a:off x="844550" y="209551"/>
            <a:ext cx="10515600" cy="1500187"/>
          </a:xfrm>
        </p:spPr>
        <p:txBody>
          <a:bodyPr/>
          <a:lstStyle/>
          <a:p>
            <a:r>
              <a:rPr lang="en-GB" dirty="0"/>
              <a:t>Did you write it correctly?</a:t>
            </a:r>
          </a:p>
          <a:p>
            <a:r>
              <a:rPr lang="en-GB" dirty="0"/>
              <a:t>Edit your work and make sure you have it correct.</a:t>
            </a:r>
          </a:p>
          <a:p>
            <a:r>
              <a:rPr lang="en-GB" dirty="0"/>
              <a:t>Can you underline the spelling word that we have covered in this session?</a:t>
            </a:r>
          </a:p>
        </p:txBody>
      </p:sp>
    </p:spTree>
    <p:extLst>
      <p:ext uri="{BB962C8B-B14F-4D97-AF65-F5344CB8AC3E}">
        <p14:creationId xmlns:p14="http://schemas.microsoft.com/office/powerpoint/2010/main" val="95828850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469571" y="1518558"/>
            <a:ext cx="9046029" cy="3416320"/>
          </a:xfrm>
          <a:prstGeom prst="rect">
            <a:avLst/>
          </a:prstGeom>
          <a:noFill/>
        </p:spPr>
        <p:txBody>
          <a:bodyPr wrap="square" rtlCol="0">
            <a:spAutoFit/>
          </a:bodyPr>
          <a:lstStyle/>
          <a:p>
            <a:r>
              <a:rPr lang="en-GB" sz="7200" dirty="0">
                <a:latin typeface="Twinkl Cursive Looped" panose="02000000000000000000" pitchFamily="2" charset="0"/>
              </a:rPr>
              <a:t>Year 3  - Summer 1</a:t>
            </a:r>
          </a:p>
          <a:p>
            <a:r>
              <a:rPr lang="en-GB" sz="7200" dirty="0">
                <a:latin typeface="Twinkl Cursive Looped" panose="02000000000000000000" pitchFamily="2" charset="0"/>
              </a:rPr>
              <a:t>Week 3 - Tuesday</a:t>
            </a:r>
          </a:p>
          <a:p>
            <a:endParaRPr lang="en-GB" sz="7200" dirty="0"/>
          </a:p>
        </p:txBody>
      </p:sp>
    </p:spTree>
    <p:extLst>
      <p:ext uri="{BB962C8B-B14F-4D97-AF65-F5344CB8AC3E}">
        <p14:creationId xmlns:p14="http://schemas.microsoft.com/office/powerpoint/2010/main" val="363476457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BA0DC4A3-F7DC-74C8-4505-7F403AF7A81B}"/>
              </a:ext>
            </a:extLst>
          </p:cNvPr>
          <p:cNvPicPr>
            <a:picLocks noChangeAspect="1"/>
          </p:cNvPicPr>
          <p:nvPr/>
        </p:nvPicPr>
        <p:blipFill rotWithShape="1">
          <a:blip r:embed="rId2"/>
          <a:srcRect l="15536" t="11648" r="14688" b="7837"/>
          <a:stretch/>
        </p:blipFill>
        <p:spPr>
          <a:xfrm>
            <a:off x="702129" y="0"/>
            <a:ext cx="10466614" cy="6790241"/>
          </a:xfrm>
          <a:prstGeom prst="rect">
            <a:avLst/>
          </a:prstGeom>
        </p:spPr>
      </p:pic>
    </p:spTree>
    <p:extLst>
      <p:ext uri="{BB962C8B-B14F-4D97-AF65-F5344CB8AC3E}">
        <p14:creationId xmlns:p14="http://schemas.microsoft.com/office/powerpoint/2010/main" val="290478658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Revisit and Review</a:t>
            </a:r>
            <a:r>
              <a:rPr lang="en-GB" dirty="0">
                <a:latin typeface="Twinkl Cursive Looped" panose="02000000000000000000" pitchFamily="2" charset="0"/>
              </a:rPr>
              <a:t>…</a:t>
            </a:r>
          </a:p>
        </p:txBody>
      </p:sp>
    </p:spTree>
    <p:extLst>
      <p:ext uri="{BB962C8B-B14F-4D97-AF65-F5344CB8AC3E}">
        <p14:creationId xmlns:p14="http://schemas.microsoft.com/office/powerpoint/2010/main" val="2546853600"/>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Do you remember this challenge word?</a:t>
            </a:r>
          </a:p>
        </p:txBody>
      </p:sp>
    </p:spTree>
    <p:extLst>
      <p:ext uri="{BB962C8B-B14F-4D97-AF65-F5344CB8AC3E}">
        <p14:creationId xmlns:p14="http://schemas.microsoft.com/office/powerpoint/2010/main" val="390904280"/>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recent</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384995"/>
          </a:xfrm>
          <a:prstGeom prst="rect">
            <a:avLst/>
          </a:prstGeom>
          <a:noFill/>
        </p:spPr>
        <p:txBody>
          <a:bodyPr wrap="square">
            <a:spAutoFit/>
          </a:bodyPr>
          <a:lstStyle/>
          <a:p>
            <a:pPr algn="ctr"/>
            <a: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ADJECTIVE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288812" y="3906610"/>
            <a:ext cx="11614375" cy="3293209"/>
          </a:xfrm>
          <a:prstGeom prst="rect">
            <a:avLst/>
          </a:prstGeom>
          <a:noFill/>
        </p:spPr>
        <p:txBody>
          <a:bodyPr wrap="square">
            <a:spAutoFit/>
          </a:bodyPr>
          <a:lstStyle/>
          <a:p>
            <a:pPr algn="ctr"/>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rPr>
              <a:t>Definition - </a:t>
            </a:r>
            <a:r>
              <a:rPr lang="en-GB" sz="4800" dirty="0">
                <a:solidFill>
                  <a:prstClr val="black"/>
                </a:solidFill>
                <a:latin typeface="Twinkl Cursive Looped" panose="02000000000000000000" pitchFamily="2" charset="0"/>
              </a:rPr>
              <a:t>having happened, begun, or been done not long ago; belonging to a past period comparatively close to the present</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rPr>
            </a:br>
            <a:endParaRPr lang="en-GB" sz="1600" dirty="0"/>
          </a:p>
        </p:txBody>
      </p:sp>
      <p:pic>
        <p:nvPicPr>
          <p:cNvPr id="5126" name="Picture 6" descr="Free Current Cliparts, Download Free Current Cliparts png images, Free  ClipArts on Clipart Library">
            <a:extLst>
              <a:ext uri="{FF2B5EF4-FFF2-40B4-BE49-F238E27FC236}">
                <a16:creationId xmlns:a16="http://schemas.microsoft.com/office/drawing/2014/main" id="{8A1E0B79-D85B-1BDC-190A-07DAE47D848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8812" y="310243"/>
            <a:ext cx="2571750" cy="17811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662609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12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The recent newsletter is on the website.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2873829" y="2966525"/>
            <a:ext cx="1845128" cy="855125"/>
          </a:xfrm>
          <a:prstGeom prst="rect">
            <a:avLst/>
          </a:prstGeom>
          <a:solidFill>
            <a:schemeClr val="bg1">
              <a:lumMod val="95000"/>
            </a:schemeClr>
          </a:solidFill>
        </p:spPr>
        <p:txBody>
          <a:bodyPr vert="horz" lIns="91440" tIns="45720" rIns="91440" bIns="45720" rtlCol="0" anchor="b">
            <a:normAutofit fontScale="60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a:t>
            </a:r>
            <a:endParaRPr lang="en-GB" i="1" dirty="0"/>
          </a:p>
        </p:txBody>
      </p:sp>
    </p:spTree>
    <p:extLst>
      <p:ext uri="{BB962C8B-B14F-4D97-AF65-F5344CB8AC3E}">
        <p14:creationId xmlns:p14="http://schemas.microsoft.com/office/powerpoint/2010/main" val="10478005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guide</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533740" y="2318530"/>
            <a:ext cx="11614376" cy="1384995"/>
          </a:xfrm>
          <a:prstGeom prst="rect">
            <a:avLst/>
          </a:prstGeom>
          <a:noFill/>
        </p:spPr>
        <p:txBody>
          <a:bodyPr wrap="square">
            <a:spAutoFit/>
          </a:bodyPr>
          <a:lstStyle/>
          <a:p>
            <a:pPr algn="ctr"/>
            <a:r>
              <a:rPr lang="en-GB" sz="6600" dirty="0">
                <a:solidFill>
                  <a:prstClr val="black"/>
                </a:solidFill>
                <a:latin typeface="Twinkl Cursive Looped" panose="02000000000000000000" pitchFamily="2" charset="0"/>
                <a:ea typeface="+mj-ea"/>
                <a:cs typeface="+mj-cs"/>
              </a:rPr>
              <a:t>VERB</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191182" y="4079404"/>
            <a:ext cx="11614375" cy="1723549"/>
          </a:xfrm>
          <a:prstGeom prst="rect">
            <a:avLst/>
          </a:prstGeom>
          <a:noFill/>
        </p:spPr>
        <p:txBody>
          <a:bodyPr wrap="square">
            <a:spAutoFit/>
          </a:bodyPr>
          <a:lstStyle/>
          <a:p>
            <a:pPr algn="ctr"/>
            <a:r>
              <a:rPr lang="en-GB" sz="4400" dirty="0">
                <a:solidFill>
                  <a:prstClr val="black"/>
                </a:solidFill>
                <a:latin typeface="Twinkl Cursive Looped" panose="02000000000000000000" pitchFamily="2" charset="0"/>
              </a:rPr>
              <a:t>Definition - show or indicate the way to someone</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10246" name="Picture 6" descr="Tour Guide Museum Clip Art - Tourist Guide Clipart - Free Transparent PNG  Clipart Images Download">
            <a:extLst>
              <a:ext uri="{FF2B5EF4-FFF2-40B4-BE49-F238E27FC236}">
                <a16:creationId xmlns:a16="http://schemas.microsoft.com/office/drawing/2014/main" id="{90B35F0B-9D33-F8D4-4F35-8FE4B9D82A8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02092" y="310243"/>
            <a:ext cx="2505075" cy="18192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279744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24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Do you remember this challenge word?</a:t>
            </a:r>
          </a:p>
        </p:txBody>
      </p:sp>
    </p:spTree>
    <p:extLst>
      <p:ext uri="{BB962C8B-B14F-4D97-AF65-F5344CB8AC3E}">
        <p14:creationId xmlns:p14="http://schemas.microsoft.com/office/powerpoint/2010/main" val="23430041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79615" y="2674735"/>
            <a:ext cx="11560628" cy="1481650"/>
          </a:xfrm>
        </p:spPr>
        <p:txBody>
          <a:bodyPr>
            <a:normAutofit fontScale="90000"/>
          </a:bodyPr>
          <a:lstStyle/>
          <a:p>
            <a:pPr algn="ctr"/>
            <a:r>
              <a:rPr lang="en-GB" dirty="0">
                <a:latin typeface="Twinkl Cursive Looped" panose="02000000000000000000" pitchFamily="2" charset="0"/>
              </a:rPr>
              <a:t> I will guide you to your seat in the theatre.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2563589" y="2507273"/>
            <a:ext cx="1779812" cy="908287"/>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a:t>
            </a:r>
            <a:endParaRPr lang="en-GB" i="1" dirty="0"/>
          </a:p>
        </p:txBody>
      </p:sp>
    </p:spTree>
    <p:extLst>
      <p:ext uri="{BB962C8B-B14F-4D97-AF65-F5344CB8AC3E}">
        <p14:creationId xmlns:p14="http://schemas.microsoft.com/office/powerpoint/2010/main" val="19483754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962478" y="3929911"/>
            <a:ext cx="10515600" cy="1481650"/>
          </a:xfrm>
        </p:spPr>
        <p:txBody>
          <a:bodyPr>
            <a:normAutofit fontScale="90000"/>
          </a:bodyPr>
          <a:lstStyle/>
          <a:p>
            <a:pPr algn="ctr"/>
            <a:r>
              <a:rPr lang="en-GB" dirty="0">
                <a:latin typeface="Twinkl Cursive Looped" panose="02000000000000000000" pitchFamily="2" charset="0"/>
              </a:rPr>
              <a:t>Words ending in -</a:t>
            </a:r>
            <a:r>
              <a:rPr lang="en-GB" dirty="0" err="1">
                <a:latin typeface="Twinkl Cursive Looped" panose="02000000000000000000" pitchFamily="2" charset="0"/>
              </a:rPr>
              <a:t>ary</a:t>
            </a:r>
            <a:r>
              <a:rPr lang="en-GB" dirty="0">
                <a:latin typeface="Twinkl Cursive Looped" panose="02000000000000000000" pitchFamily="2" charset="0"/>
              </a:rPr>
              <a:t> can be nouns, adjectives or both.</a:t>
            </a:r>
          </a:p>
        </p:txBody>
      </p:sp>
    </p:spTree>
    <p:extLst>
      <p:ext uri="{BB962C8B-B14F-4D97-AF65-F5344CB8AC3E}">
        <p14:creationId xmlns:p14="http://schemas.microsoft.com/office/powerpoint/2010/main" val="3848379296"/>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30629" y="3429000"/>
            <a:ext cx="12061371" cy="1481650"/>
          </a:xfrm>
        </p:spPr>
        <p:txBody>
          <a:bodyPr>
            <a:normAutofit fontScale="90000"/>
          </a:bodyPr>
          <a:lstStyle/>
          <a:p>
            <a:pPr algn="ctr"/>
            <a:r>
              <a:rPr lang="en-GB" dirty="0">
                <a:latin typeface="Twinkl Cursive Looped" panose="02000000000000000000" pitchFamily="2" charset="0"/>
              </a:rPr>
              <a:t>If the part of the word before the ending isn’t a recognisable English word in itself, then it’s often the case that the ending will be -</a:t>
            </a:r>
            <a:r>
              <a:rPr lang="en-GB" dirty="0" err="1">
                <a:latin typeface="Twinkl Cursive Looped" panose="02000000000000000000" pitchFamily="2" charset="0"/>
              </a:rPr>
              <a:t>ary</a:t>
            </a:r>
            <a:r>
              <a:rPr lang="en-GB" dirty="0">
                <a:latin typeface="Twinkl Cursive Looped" panose="02000000000000000000" pitchFamily="2" charset="0"/>
              </a:rPr>
              <a:t> </a:t>
            </a:r>
          </a:p>
        </p:txBody>
      </p:sp>
    </p:spTree>
    <p:extLst>
      <p:ext uri="{BB962C8B-B14F-4D97-AF65-F5344CB8AC3E}">
        <p14:creationId xmlns:p14="http://schemas.microsoft.com/office/powerpoint/2010/main" val="1234615075"/>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2231740"/>
            <a:ext cx="10515600" cy="1481650"/>
          </a:xfrm>
        </p:spPr>
        <p:txBody>
          <a:bodyPr>
            <a:normAutofit/>
          </a:bodyPr>
          <a:lstStyle/>
          <a:p>
            <a:pPr algn="ctr"/>
            <a:r>
              <a:rPr lang="en-GB" dirty="0">
                <a:latin typeface="Twinkl Cursive Looped" panose="02000000000000000000" pitchFamily="2" charset="0"/>
              </a:rPr>
              <a:t>-</a:t>
            </a:r>
            <a:r>
              <a:rPr lang="en-GB" dirty="0" err="1">
                <a:latin typeface="Twinkl Cursive Looped" panose="02000000000000000000" pitchFamily="2" charset="0"/>
              </a:rPr>
              <a:t>ary</a:t>
            </a:r>
            <a:endParaRPr lang="en-GB" dirty="0">
              <a:latin typeface="Twinkl Cursive Looped" panose="02000000000000000000" pitchFamily="2" charset="0"/>
            </a:endParaRPr>
          </a:p>
        </p:txBody>
      </p:sp>
    </p:spTree>
    <p:extLst>
      <p:ext uri="{BB962C8B-B14F-4D97-AF65-F5344CB8AC3E}">
        <p14:creationId xmlns:p14="http://schemas.microsoft.com/office/powerpoint/2010/main" val="844724784"/>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boundary </a:t>
            </a:r>
          </a:p>
        </p:txBody>
      </p:sp>
      <p:sp>
        <p:nvSpPr>
          <p:cNvPr id="3" name="Rectangle 2">
            <a:extLst>
              <a:ext uri="{FF2B5EF4-FFF2-40B4-BE49-F238E27FC236}">
                <a16:creationId xmlns:a16="http://schemas.microsoft.com/office/drawing/2014/main" id="{13BB5EC0-7A96-4D29-A835-6FAE896C31A4}"/>
              </a:ext>
            </a:extLst>
          </p:cNvPr>
          <p:cNvSpPr/>
          <p:nvPr/>
        </p:nvSpPr>
        <p:spPr>
          <a:xfrm>
            <a:off x="6928757" y="3429000"/>
            <a:ext cx="1110343" cy="101441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88066" name="Picture 2" descr="Figure Crossing Aothers Line">
            <a:extLst>
              <a:ext uri="{FF2B5EF4-FFF2-40B4-BE49-F238E27FC236}">
                <a16:creationId xmlns:a16="http://schemas.microsoft.com/office/drawing/2014/main" id="{76DAB2DE-BF62-B67B-2C86-2A544E6F408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8766" y="398009"/>
            <a:ext cx="2143125" cy="21431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319511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8806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salary</a:t>
            </a:r>
          </a:p>
        </p:txBody>
      </p:sp>
      <p:sp>
        <p:nvSpPr>
          <p:cNvPr id="3" name="Rectangle 2">
            <a:extLst>
              <a:ext uri="{FF2B5EF4-FFF2-40B4-BE49-F238E27FC236}">
                <a16:creationId xmlns:a16="http://schemas.microsoft.com/office/drawing/2014/main" id="{13BB5EC0-7A96-4D29-A835-6FAE896C31A4}"/>
              </a:ext>
            </a:extLst>
          </p:cNvPr>
          <p:cNvSpPr/>
          <p:nvPr/>
        </p:nvSpPr>
        <p:spPr>
          <a:xfrm>
            <a:off x="6389914" y="3608614"/>
            <a:ext cx="1126672" cy="834799"/>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87042" name="Picture 2" descr="Salary clipart images and royalty-free illustrations | Clipart.com">
            <a:extLst>
              <a:ext uri="{FF2B5EF4-FFF2-40B4-BE49-F238E27FC236}">
                <a16:creationId xmlns:a16="http://schemas.microsoft.com/office/drawing/2014/main" id="{6FF1A8C6-E6E2-A930-7595-7294D6B9C96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3838" y="332695"/>
            <a:ext cx="2143125" cy="21431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092065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8704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summary </a:t>
            </a:r>
          </a:p>
        </p:txBody>
      </p:sp>
      <p:sp>
        <p:nvSpPr>
          <p:cNvPr id="3" name="Rectangle 2">
            <a:extLst>
              <a:ext uri="{FF2B5EF4-FFF2-40B4-BE49-F238E27FC236}">
                <a16:creationId xmlns:a16="http://schemas.microsoft.com/office/drawing/2014/main" id="{0366E0B6-702E-4814-82C6-08CA2D13F3C9}"/>
              </a:ext>
            </a:extLst>
          </p:cNvPr>
          <p:cNvSpPr/>
          <p:nvPr/>
        </p:nvSpPr>
        <p:spPr>
          <a:xfrm>
            <a:off x="6678386" y="3657599"/>
            <a:ext cx="1126671" cy="904876"/>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86018" name="Picture 2" descr="Language Arts Clip Art by Phillip Martin, Summary">
            <a:extLst>
              <a:ext uri="{FF2B5EF4-FFF2-40B4-BE49-F238E27FC236}">
                <a16:creationId xmlns:a16="http://schemas.microsoft.com/office/drawing/2014/main" id="{276F0970-3D8D-6517-B8F4-3736E089A00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5674" y="373517"/>
            <a:ext cx="3400425" cy="13430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638306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8601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Teach and Practise</a:t>
            </a:r>
          </a:p>
        </p:txBody>
      </p:sp>
    </p:spTree>
    <p:extLst>
      <p:ext uri="{BB962C8B-B14F-4D97-AF65-F5344CB8AC3E}">
        <p14:creationId xmlns:p14="http://schemas.microsoft.com/office/powerpoint/2010/main" val="2119401278"/>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Homophones</a:t>
            </a:r>
          </a:p>
        </p:txBody>
      </p:sp>
    </p:spTree>
    <p:extLst>
      <p:ext uri="{BB962C8B-B14F-4D97-AF65-F5344CB8AC3E}">
        <p14:creationId xmlns:p14="http://schemas.microsoft.com/office/powerpoint/2010/main" val="4125800575"/>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0" y="4697353"/>
            <a:ext cx="12061371" cy="1481650"/>
          </a:xfrm>
        </p:spPr>
        <p:txBody>
          <a:bodyPr>
            <a:normAutofit fontScale="90000"/>
          </a:bodyPr>
          <a:lstStyle/>
          <a:p>
            <a:pPr algn="ctr"/>
            <a:r>
              <a:rPr lang="en-GB" dirty="0">
                <a:latin typeface="Twinkl Cursive Looped" panose="02000000000000000000" pitchFamily="2" charset="0"/>
              </a:rPr>
              <a:t>homophones = same sound </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homo- same</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phone – sound</a:t>
            </a:r>
          </a:p>
        </p:txBody>
      </p:sp>
    </p:spTree>
    <p:extLst>
      <p:ext uri="{BB962C8B-B14F-4D97-AF65-F5344CB8AC3E}">
        <p14:creationId xmlns:p14="http://schemas.microsoft.com/office/powerpoint/2010/main" val="8479058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recent</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384995"/>
          </a:xfrm>
          <a:prstGeom prst="rect">
            <a:avLst/>
          </a:prstGeom>
          <a:noFill/>
        </p:spPr>
        <p:txBody>
          <a:bodyPr wrap="square">
            <a:spAutoFit/>
          </a:bodyPr>
          <a:lstStyle/>
          <a:p>
            <a:pPr algn="ctr"/>
            <a: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ADJECTIVE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288812" y="3906610"/>
            <a:ext cx="11614375" cy="3293209"/>
          </a:xfrm>
          <a:prstGeom prst="rect">
            <a:avLst/>
          </a:prstGeom>
          <a:noFill/>
        </p:spPr>
        <p:txBody>
          <a:bodyPr wrap="square">
            <a:spAutoFit/>
          </a:bodyPr>
          <a:lstStyle/>
          <a:p>
            <a:pPr algn="ctr"/>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rPr>
              <a:t>Definition - </a:t>
            </a:r>
            <a:r>
              <a:rPr lang="en-GB" sz="4800" dirty="0">
                <a:solidFill>
                  <a:prstClr val="black"/>
                </a:solidFill>
                <a:latin typeface="Twinkl Cursive Looped" panose="02000000000000000000" pitchFamily="2" charset="0"/>
              </a:rPr>
              <a:t>having happened, begun, or been done not long ago; belonging to a past period comparatively close to the present</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rPr>
            </a:br>
            <a:endParaRPr lang="en-GB" sz="1600" dirty="0"/>
          </a:p>
        </p:txBody>
      </p:sp>
      <p:pic>
        <p:nvPicPr>
          <p:cNvPr id="5126" name="Picture 6" descr="Free Current Cliparts, Download Free Current Cliparts png images, Free  ClipArts on Clipart Library">
            <a:extLst>
              <a:ext uri="{FF2B5EF4-FFF2-40B4-BE49-F238E27FC236}">
                <a16:creationId xmlns:a16="http://schemas.microsoft.com/office/drawing/2014/main" id="{8A1E0B79-D85B-1BDC-190A-07DAE47D848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8812" y="310243"/>
            <a:ext cx="2571750" cy="17811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562593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12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3668654"/>
            <a:ext cx="10515600" cy="1481650"/>
          </a:xfrm>
        </p:spPr>
        <p:txBody>
          <a:bodyPr>
            <a:normAutofit/>
          </a:bodyPr>
          <a:lstStyle/>
          <a:p>
            <a:pPr algn="ctr"/>
            <a:r>
              <a:rPr lang="en-GB" dirty="0">
                <a:latin typeface="Twinkl Cursive Looped" panose="02000000000000000000" pitchFamily="2" charset="0"/>
              </a:rPr>
              <a:t>homophones</a:t>
            </a:r>
          </a:p>
        </p:txBody>
      </p:sp>
    </p:spTree>
    <p:extLst>
      <p:ext uri="{BB962C8B-B14F-4D97-AF65-F5344CB8AC3E}">
        <p14:creationId xmlns:p14="http://schemas.microsoft.com/office/powerpoint/2010/main" val="1262038264"/>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great </a:t>
            </a:r>
          </a:p>
        </p:txBody>
      </p:sp>
      <p:sp>
        <p:nvSpPr>
          <p:cNvPr id="3" name="Rectangle 2">
            <a:extLst>
              <a:ext uri="{FF2B5EF4-FFF2-40B4-BE49-F238E27FC236}">
                <a16:creationId xmlns:a16="http://schemas.microsoft.com/office/drawing/2014/main" id="{13BB5EC0-7A96-4D29-A835-6FAE896C31A4}"/>
              </a:ext>
            </a:extLst>
          </p:cNvPr>
          <p:cNvSpPr/>
          <p:nvPr/>
        </p:nvSpPr>
        <p:spPr>
          <a:xfrm>
            <a:off x="6221186" y="3545341"/>
            <a:ext cx="1028700" cy="88174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71682" name="Picture 2" descr="Image result for great clipart">
            <a:extLst>
              <a:ext uri="{FF2B5EF4-FFF2-40B4-BE49-F238E27FC236}">
                <a16:creationId xmlns:a16="http://schemas.microsoft.com/office/drawing/2014/main" id="{0D5229A2-5AC8-5C1C-D436-6DA3A64801D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7714" y="544286"/>
            <a:ext cx="1828800" cy="17526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327707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168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grate</a:t>
            </a:r>
          </a:p>
        </p:txBody>
      </p:sp>
      <p:sp>
        <p:nvSpPr>
          <p:cNvPr id="3" name="Rectangle 2">
            <a:extLst>
              <a:ext uri="{FF2B5EF4-FFF2-40B4-BE49-F238E27FC236}">
                <a16:creationId xmlns:a16="http://schemas.microsoft.com/office/drawing/2014/main" id="{0366E0B6-702E-4814-82C6-08CA2D13F3C9}"/>
              </a:ext>
            </a:extLst>
          </p:cNvPr>
          <p:cNvSpPr/>
          <p:nvPr/>
        </p:nvSpPr>
        <p:spPr>
          <a:xfrm>
            <a:off x="5829302" y="3657599"/>
            <a:ext cx="1175655" cy="904876"/>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70658" name="Picture 2" descr="Image result for grate clipart">
            <a:extLst>
              <a:ext uri="{FF2B5EF4-FFF2-40B4-BE49-F238E27FC236}">
                <a16:creationId xmlns:a16="http://schemas.microsoft.com/office/drawing/2014/main" id="{BB37A0A0-4F4E-DBFD-758C-B9DEDA2B0A2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9921" y="481693"/>
            <a:ext cx="1638300"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842023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065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grown</a:t>
            </a:r>
          </a:p>
        </p:txBody>
      </p:sp>
      <p:sp>
        <p:nvSpPr>
          <p:cNvPr id="3" name="Rectangle 2">
            <a:extLst>
              <a:ext uri="{FF2B5EF4-FFF2-40B4-BE49-F238E27FC236}">
                <a16:creationId xmlns:a16="http://schemas.microsoft.com/office/drawing/2014/main" id="{4BCBA2DA-E95C-434C-BE81-320E182AE5EF}"/>
              </a:ext>
            </a:extLst>
          </p:cNvPr>
          <p:cNvSpPr/>
          <p:nvPr/>
        </p:nvSpPr>
        <p:spPr>
          <a:xfrm>
            <a:off x="5851072" y="3673930"/>
            <a:ext cx="1333500" cy="88854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69634" name="Picture 2" descr="Image result for grown clipart">
            <a:extLst>
              <a:ext uri="{FF2B5EF4-FFF2-40B4-BE49-F238E27FC236}">
                <a16:creationId xmlns:a16="http://schemas.microsoft.com/office/drawing/2014/main" id="{4C0E8538-2B36-20F0-D0F4-92C3B919C07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95981" y="383722"/>
            <a:ext cx="2676525"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092322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963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groan</a:t>
            </a:r>
          </a:p>
        </p:txBody>
      </p:sp>
      <p:sp>
        <p:nvSpPr>
          <p:cNvPr id="3" name="Rectangle 2">
            <a:extLst>
              <a:ext uri="{FF2B5EF4-FFF2-40B4-BE49-F238E27FC236}">
                <a16:creationId xmlns:a16="http://schemas.microsoft.com/office/drawing/2014/main" id="{4BCBA2DA-E95C-434C-BE81-320E182AE5EF}"/>
              </a:ext>
            </a:extLst>
          </p:cNvPr>
          <p:cNvSpPr/>
          <p:nvPr/>
        </p:nvSpPr>
        <p:spPr>
          <a:xfrm>
            <a:off x="5785758" y="3673930"/>
            <a:ext cx="1333500" cy="88854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68610" name="Picture 2" descr="Image result for groan clipart">
            <a:extLst>
              <a:ext uri="{FF2B5EF4-FFF2-40B4-BE49-F238E27FC236}">
                <a16:creationId xmlns:a16="http://schemas.microsoft.com/office/drawing/2014/main" id="{8A0CE296-BD94-864C-E1CA-AF16714181B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30666" y="378959"/>
            <a:ext cx="1990725" cy="17240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286950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86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great</a:t>
            </a:r>
            <a:endParaRPr lang="en-GB" i="1" dirty="0">
              <a:latin typeface="Twinkl Cursive Looped" panose="02000000000000000000" pitchFamily="2" charset="0"/>
            </a:endParaRPr>
          </a:p>
        </p:txBody>
      </p:sp>
      <p:sp>
        <p:nvSpPr>
          <p:cNvPr id="10" name="TextBox 9">
            <a:extLst>
              <a:ext uri="{FF2B5EF4-FFF2-40B4-BE49-F238E27FC236}">
                <a16:creationId xmlns:a16="http://schemas.microsoft.com/office/drawing/2014/main" id="{003D53EA-1945-744E-2DD1-0312F4DE835F}"/>
              </a:ext>
            </a:extLst>
          </p:cNvPr>
          <p:cNvSpPr txBox="1"/>
          <p:nvPr/>
        </p:nvSpPr>
        <p:spPr>
          <a:xfrm>
            <a:off x="215673" y="3252265"/>
            <a:ext cx="11314340" cy="1015663"/>
          </a:xfrm>
          <a:prstGeom prst="rect">
            <a:avLst/>
          </a:prstGeom>
          <a:noFill/>
        </p:spPr>
        <p:txBody>
          <a:bodyPr wrap="square">
            <a:spAutoFit/>
          </a:bodyPr>
          <a:lstStyle/>
          <a:p>
            <a:pPr algn="ctr"/>
            <a:r>
              <a:rPr lang="en-GB" sz="6000" dirty="0">
                <a:solidFill>
                  <a:prstClr val="black"/>
                </a:solidFill>
                <a:latin typeface="Twinkl Cursive Looped" panose="02000000000000000000" pitchFamily="2" charset="0"/>
              </a:rPr>
              <a:t>ADJECTIVE</a:t>
            </a: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402091" y="4672786"/>
            <a:ext cx="11789909" cy="1508105"/>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 </a:t>
            </a:r>
            <a:r>
              <a:rPr lang="en-GB" sz="4400" dirty="0">
                <a:solidFill>
                  <a:prstClr val="black"/>
                </a:solidFill>
                <a:latin typeface="Twinkl Cursive Looped" panose="02000000000000000000" pitchFamily="2" charset="0"/>
              </a:rPr>
              <a:t>of an extent, amount, or intensity considerably above average</a:t>
            </a:r>
            <a:endParaRPr lang="en-GB" sz="1400" dirty="0"/>
          </a:p>
        </p:txBody>
      </p:sp>
      <p:pic>
        <p:nvPicPr>
          <p:cNvPr id="3" name="Picture 2" descr="Image result for great clipart">
            <a:extLst>
              <a:ext uri="{FF2B5EF4-FFF2-40B4-BE49-F238E27FC236}">
                <a16:creationId xmlns:a16="http://schemas.microsoft.com/office/drawing/2014/main" id="{4322F146-C427-EDF7-1611-A08CF30EB94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7714" y="544286"/>
            <a:ext cx="1828800" cy="17526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051003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0" grpId="0"/>
      <p:bldP spid="12" grpId="0"/>
    </p:bld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grate</a:t>
            </a:r>
          </a:p>
        </p:txBody>
      </p:sp>
      <p:sp>
        <p:nvSpPr>
          <p:cNvPr id="10" name="TextBox 9">
            <a:extLst>
              <a:ext uri="{FF2B5EF4-FFF2-40B4-BE49-F238E27FC236}">
                <a16:creationId xmlns:a16="http://schemas.microsoft.com/office/drawing/2014/main" id="{003D53EA-1945-744E-2DD1-0312F4DE835F}"/>
              </a:ext>
            </a:extLst>
          </p:cNvPr>
          <p:cNvSpPr txBox="1"/>
          <p:nvPr/>
        </p:nvSpPr>
        <p:spPr>
          <a:xfrm>
            <a:off x="215673" y="3219608"/>
            <a:ext cx="11314340" cy="1292662"/>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VERB </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402091" y="4672786"/>
            <a:ext cx="11789909" cy="1508105"/>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 </a:t>
            </a:r>
            <a:r>
              <a:rPr lang="en-GB" sz="4400" dirty="0">
                <a:solidFill>
                  <a:prstClr val="black"/>
                </a:solidFill>
                <a:latin typeface="Twinkl Cursive Looped" panose="02000000000000000000" pitchFamily="2" charset="0"/>
              </a:rPr>
              <a:t>reduce (food) to small shreds by rubbing it on a grater</a:t>
            </a:r>
            <a:endParaRPr lang="en-GB" sz="1400" dirty="0"/>
          </a:p>
        </p:txBody>
      </p:sp>
      <p:pic>
        <p:nvPicPr>
          <p:cNvPr id="3" name="Picture 2" descr="Image result for grate clipart">
            <a:extLst>
              <a:ext uri="{FF2B5EF4-FFF2-40B4-BE49-F238E27FC236}">
                <a16:creationId xmlns:a16="http://schemas.microsoft.com/office/drawing/2014/main" id="{F705780D-7222-42C7-1A52-179C3CE4C6A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9921" y="481693"/>
            <a:ext cx="1638300"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433550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0" grpId="0"/>
      <p:bldP spid="12" grpId="0"/>
    </p:bld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grown</a:t>
            </a:r>
            <a:endParaRPr lang="en-GB" i="1" dirty="0">
              <a:latin typeface="Twinkl Cursive Looped" panose="02000000000000000000" pitchFamily="2" charset="0"/>
            </a:endParaRPr>
          </a:p>
        </p:txBody>
      </p:sp>
      <p:sp>
        <p:nvSpPr>
          <p:cNvPr id="10" name="TextBox 9">
            <a:extLst>
              <a:ext uri="{FF2B5EF4-FFF2-40B4-BE49-F238E27FC236}">
                <a16:creationId xmlns:a16="http://schemas.microsoft.com/office/drawing/2014/main" id="{003D53EA-1945-744E-2DD1-0312F4DE835F}"/>
              </a:ext>
            </a:extLst>
          </p:cNvPr>
          <p:cNvSpPr txBox="1"/>
          <p:nvPr/>
        </p:nvSpPr>
        <p:spPr>
          <a:xfrm>
            <a:off x="259216" y="3219608"/>
            <a:ext cx="11314340" cy="1015663"/>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VERB</a:t>
            </a: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402091" y="4594182"/>
            <a:ext cx="11789909" cy="2185214"/>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a:t>
            </a:r>
            <a:r>
              <a:rPr lang="en-GB" sz="4400" dirty="0">
                <a:solidFill>
                  <a:prstClr val="black"/>
                </a:solidFill>
                <a:latin typeface="Twinkl Cursive Looped" panose="02000000000000000000" pitchFamily="2" charset="0"/>
              </a:rPr>
              <a:t> (past participle) - (of a living thing) undergo natural development by increasing in size and changing physically</a:t>
            </a:r>
            <a:endParaRPr lang="en-GB" sz="1400" dirty="0"/>
          </a:p>
        </p:txBody>
      </p:sp>
      <p:pic>
        <p:nvPicPr>
          <p:cNvPr id="3" name="Picture 2" descr="Image result for grown clipart">
            <a:extLst>
              <a:ext uri="{FF2B5EF4-FFF2-40B4-BE49-F238E27FC236}">
                <a16:creationId xmlns:a16="http://schemas.microsoft.com/office/drawing/2014/main" id="{4A4655EA-387C-112E-ED8A-AC3E65D1D24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95981" y="383722"/>
            <a:ext cx="2676525"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34265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0" grpId="0"/>
      <p:bldP spid="12" grpId="0"/>
    </p:bld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groan</a:t>
            </a:r>
            <a:endParaRPr lang="en-GB" i="1" dirty="0">
              <a:latin typeface="Twinkl Cursive Looped" panose="02000000000000000000" pitchFamily="2" charset="0"/>
            </a:endParaRPr>
          </a:p>
        </p:txBody>
      </p:sp>
      <p:sp>
        <p:nvSpPr>
          <p:cNvPr id="10" name="TextBox 9">
            <a:extLst>
              <a:ext uri="{FF2B5EF4-FFF2-40B4-BE49-F238E27FC236}">
                <a16:creationId xmlns:a16="http://schemas.microsoft.com/office/drawing/2014/main" id="{003D53EA-1945-744E-2DD1-0312F4DE835F}"/>
              </a:ext>
            </a:extLst>
          </p:cNvPr>
          <p:cNvSpPr txBox="1"/>
          <p:nvPr/>
        </p:nvSpPr>
        <p:spPr>
          <a:xfrm>
            <a:off x="259216" y="3219608"/>
            <a:ext cx="11314340" cy="1015663"/>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VERB</a:t>
            </a: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402091" y="4594182"/>
            <a:ext cx="11789909" cy="1508105"/>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 </a:t>
            </a:r>
            <a:r>
              <a:rPr lang="en-GB" sz="4400" dirty="0">
                <a:solidFill>
                  <a:prstClr val="black"/>
                </a:solidFill>
                <a:latin typeface="Twinkl Cursive Looped" panose="02000000000000000000" pitchFamily="2" charset="0"/>
              </a:rPr>
              <a:t>make a deep inarticulate sound conveying pain, despair, pleasure, etc</a:t>
            </a:r>
            <a:endParaRPr lang="en-GB" sz="1400" dirty="0"/>
          </a:p>
        </p:txBody>
      </p:sp>
      <p:pic>
        <p:nvPicPr>
          <p:cNvPr id="3" name="Picture 2" descr="Image result for groan clipart">
            <a:extLst>
              <a:ext uri="{FF2B5EF4-FFF2-40B4-BE49-F238E27FC236}">
                <a16:creationId xmlns:a16="http://schemas.microsoft.com/office/drawing/2014/main" id="{81CF948B-ABCB-E21E-7CE9-9FA9E547481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30666" y="378959"/>
            <a:ext cx="1990725" cy="17240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49756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0" grpId="0"/>
      <p:bldP spid="12" grpId="0"/>
    </p:bld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Peel and roughly grate the carrots.</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6204856" y="3849479"/>
            <a:ext cx="1567543" cy="712996"/>
          </a:xfrm>
          <a:prstGeom prst="rect">
            <a:avLst/>
          </a:prstGeom>
          <a:solidFill>
            <a:schemeClr val="bg1">
              <a:lumMod val="95000"/>
            </a:schemeClr>
          </a:solidFill>
        </p:spPr>
        <p:txBody>
          <a:bodyPr vert="horz" lIns="91440" tIns="45720" rIns="91440" bIns="45720" rtlCol="0" anchor="b">
            <a:normAutofit fontScale="60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a:t>
            </a:r>
            <a:endParaRPr lang="en-GB" i="1" dirty="0"/>
          </a:p>
        </p:txBody>
      </p:sp>
    </p:spTree>
    <p:extLst>
      <p:ext uri="{BB962C8B-B14F-4D97-AF65-F5344CB8AC3E}">
        <p14:creationId xmlns:p14="http://schemas.microsoft.com/office/powerpoint/2010/main" val="13328083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The recent newsletter is on the website.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2873829" y="2966525"/>
            <a:ext cx="1845128" cy="855125"/>
          </a:xfrm>
          <a:prstGeom prst="rect">
            <a:avLst/>
          </a:prstGeom>
          <a:solidFill>
            <a:schemeClr val="bg1">
              <a:lumMod val="95000"/>
            </a:schemeClr>
          </a:solidFill>
        </p:spPr>
        <p:txBody>
          <a:bodyPr vert="horz" lIns="91440" tIns="45720" rIns="91440" bIns="45720" rtlCol="0" anchor="b">
            <a:normAutofit fontScale="60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a:t>
            </a:r>
            <a:endParaRPr lang="en-GB" i="1" dirty="0"/>
          </a:p>
        </p:txBody>
      </p:sp>
    </p:spTree>
    <p:extLst>
      <p:ext uri="{BB962C8B-B14F-4D97-AF65-F5344CB8AC3E}">
        <p14:creationId xmlns:p14="http://schemas.microsoft.com/office/powerpoint/2010/main" val="38125530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She showed great potential as an actor.</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4780188" y="3080825"/>
            <a:ext cx="1804309" cy="843942"/>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 </a:t>
            </a:r>
            <a:endParaRPr lang="en-GB" i="1" dirty="0"/>
          </a:p>
        </p:txBody>
      </p:sp>
    </p:spTree>
    <p:extLst>
      <p:ext uri="{BB962C8B-B14F-4D97-AF65-F5344CB8AC3E}">
        <p14:creationId xmlns:p14="http://schemas.microsoft.com/office/powerpoint/2010/main" val="5653368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a:bodyPr>
          <a:lstStyle/>
          <a:p>
            <a:pPr algn="ctr"/>
            <a:r>
              <a:rPr lang="en-GB" dirty="0">
                <a:latin typeface="Twinkl Cursive Looped" panose="02000000000000000000" pitchFamily="2" charset="0"/>
              </a:rPr>
              <a:t> The dog was now fully grown.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8964387" y="3674605"/>
            <a:ext cx="2204356" cy="887870"/>
          </a:xfrm>
          <a:prstGeom prst="rect">
            <a:avLst/>
          </a:prstGeom>
          <a:solidFill>
            <a:schemeClr val="bg1">
              <a:lumMod val="95000"/>
            </a:schemeClr>
          </a:solidFill>
        </p:spPr>
        <p:txBody>
          <a:bodyPr vert="horz" lIns="91440" tIns="45720" rIns="91440" bIns="45720" rtlCol="0" anchor="b">
            <a:normAutofit fontScale="82500" lnSpcReduction="1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a:t>
            </a:r>
            <a:endParaRPr lang="en-GB" i="1" dirty="0"/>
          </a:p>
        </p:txBody>
      </p:sp>
    </p:spTree>
    <p:extLst>
      <p:ext uri="{BB962C8B-B14F-4D97-AF65-F5344CB8AC3E}">
        <p14:creationId xmlns:p14="http://schemas.microsoft.com/office/powerpoint/2010/main" val="40316966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 Marty made a groan and pulled the blanket over his head.</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5159830" y="2906486"/>
            <a:ext cx="1975755" cy="915164"/>
          </a:xfrm>
          <a:prstGeom prst="rect">
            <a:avLst/>
          </a:prstGeom>
          <a:solidFill>
            <a:schemeClr val="bg1">
              <a:lumMod val="95000"/>
            </a:schemeClr>
          </a:solidFill>
        </p:spPr>
        <p:txBody>
          <a:bodyPr vert="horz" lIns="91440" tIns="45720" rIns="91440" bIns="45720" rtlCol="0" anchor="b">
            <a:normAutofit fontScale="75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a:t>
            </a:r>
            <a:endParaRPr lang="en-GB" i="1" dirty="0"/>
          </a:p>
        </p:txBody>
      </p:sp>
    </p:spTree>
    <p:extLst>
      <p:ext uri="{BB962C8B-B14F-4D97-AF65-F5344CB8AC3E}">
        <p14:creationId xmlns:p14="http://schemas.microsoft.com/office/powerpoint/2010/main" val="1725232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New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944967366"/>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answer</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384995"/>
          </a:xfrm>
          <a:prstGeom prst="rect">
            <a:avLst/>
          </a:prstGeom>
          <a:noFill/>
        </p:spPr>
        <p:txBody>
          <a:bodyPr wrap="square">
            <a:spAutoFit/>
          </a:bodyPr>
          <a:lstStyle/>
          <a:p>
            <a:pPr algn="ctr"/>
            <a: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NOUN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288812" y="4807872"/>
            <a:ext cx="11614375" cy="1692771"/>
          </a:xfrm>
          <a:prstGeom prst="rect">
            <a:avLst/>
          </a:prstGeom>
          <a:noFill/>
        </p:spPr>
        <p:txBody>
          <a:bodyPr wrap="square">
            <a:spAutoFit/>
          </a:bodyPr>
          <a:lstStyle/>
          <a:p>
            <a:pPr algn="ctr"/>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rPr>
              <a:t>Definition - </a:t>
            </a:r>
            <a:r>
              <a:rPr lang="en-GB" sz="4000" dirty="0">
                <a:solidFill>
                  <a:prstClr val="black"/>
                </a:solidFill>
                <a:latin typeface="Twinkl Cursive Looped" panose="02000000000000000000" pitchFamily="2" charset="0"/>
              </a:rPr>
              <a:t>a thing that is said, written, or done as a reaction to a question, statement, or situation</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rPr>
            </a:br>
            <a:endParaRPr lang="en-GB" sz="1600" dirty="0"/>
          </a:p>
        </p:txBody>
      </p:sp>
      <p:pic>
        <p:nvPicPr>
          <p:cNvPr id="5124" name="Picture 4" descr=" ">
            <a:extLst>
              <a:ext uri="{FF2B5EF4-FFF2-40B4-BE49-F238E27FC236}">
                <a16:creationId xmlns:a16="http://schemas.microsoft.com/office/drawing/2014/main" id="{6D3A0C27-38A7-EE43-6694-109CA72194B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6443" y="0"/>
            <a:ext cx="2038350" cy="2717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232009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12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a:bodyPr>
          <a:lstStyle/>
          <a:p>
            <a:pPr algn="ctr"/>
            <a:r>
              <a:rPr lang="en-GB" dirty="0">
                <a:latin typeface="Twinkl Cursive Looped" panose="02000000000000000000" pitchFamily="2" charset="0"/>
              </a:rPr>
              <a:t>They got the answer correct.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5633357" y="3593050"/>
            <a:ext cx="2661558" cy="969425"/>
          </a:xfrm>
          <a:prstGeom prst="rect">
            <a:avLst/>
          </a:prstGeom>
          <a:solidFill>
            <a:schemeClr val="bg1">
              <a:lumMod val="95000"/>
            </a:schemeClr>
          </a:solidFill>
        </p:spPr>
        <p:txBody>
          <a:bodyPr vert="horz" lIns="91440" tIns="45720" rIns="91440" bIns="45720" rtlCol="0" anchor="b">
            <a:normAutofit fontScale="9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a:t>
            </a:r>
            <a:endParaRPr lang="en-GB" i="1" dirty="0"/>
          </a:p>
        </p:txBody>
      </p:sp>
    </p:spTree>
    <p:extLst>
      <p:ext uri="{BB962C8B-B14F-4D97-AF65-F5344CB8AC3E}">
        <p14:creationId xmlns:p14="http://schemas.microsoft.com/office/powerpoint/2010/main" val="13743035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appeal</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533740" y="2318530"/>
            <a:ext cx="11614376" cy="1384995"/>
          </a:xfrm>
          <a:prstGeom prst="rect">
            <a:avLst/>
          </a:prstGeom>
          <a:noFill/>
        </p:spPr>
        <p:txBody>
          <a:bodyPr wrap="square">
            <a:spAutoFit/>
          </a:bodyPr>
          <a:lstStyle/>
          <a:p>
            <a:pPr algn="ctr"/>
            <a:r>
              <a:rPr lang="en-GB" sz="6600" noProof="0" dirty="0">
                <a:solidFill>
                  <a:prstClr val="black"/>
                </a:solidFill>
                <a:latin typeface="Twinkl Cursive Looped" panose="02000000000000000000" pitchFamily="2" charset="0"/>
                <a:ea typeface="+mj-ea"/>
                <a:cs typeface="+mj-cs"/>
              </a:rPr>
              <a:t>VERB</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191182" y="4079404"/>
            <a:ext cx="11614375" cy="1723549"/>
          </a:xfrm>
          <a:prstGeom prst="rect">
            <a:avLst/>
          </a:prstGeom>
          <a:noFill/>
        </p:spPr>
        <p:txBody>
          <a:bodyPr wrap="square">
            <a:spAutoFit/>
          </a:bodyPr>
          <a:lstStyle/>
          <a:p>
            <a:pPr algn="ctr"/>
            <a:r>
              <a:rPr lang="en-GB" sz="4400" dirty="0">
                <a:solidFill>
                  <a:prstClr val="black"/>
                </a:solidFill>
                <a:latin typeface="Twinkl Cursive Looped" panose="02000000000000000000" pitchFamily="2" charset="0"/>
              </a:rPr>
              <a:t>Definition - make a serious, urgent, or heartfelt request</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10244" name="Picture 4" descr="Image result for appeal clipart">
            <a:extLst>
              <a:ext uri="{FF2B5EF4-FFF2-40B4-BE49-F238E27FC236}">
                <a16:creationId xmlns:a16="http://schemas.microsoft.com/office/drawing/2014/main" id="{F145E3E5-9691-820B-ACC1-40B02C85178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93272" y="424864"/>
            <a:ext cx="1704975"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461212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24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79615" y="2674735"/>
            <a:ext cx="11560628" cy="1481650"/>
          </a:xfrm>
        </p:spPr>
        <p:txBody>
          <a:bodyPr>
            <a:normAutofit fontScale="90000"/>
          </a:bodyPr>
          <a:lstStyle/>
          <a:p>
            <a:pPr algn="ctr"/>
            <a:r>
              <a:rPr lang="en-GB" dirty="0">
                <a:latin typeface="Twinkl Cursive Looped" panose="02000000000000000000" pitchFamily="2" charset="0"/>
              </a:rPr>
              <a:t>Police appeal for information about incidents.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2579914" y="2459575"/>
            <a:ext cx="2188029" cy="969425"/>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a:t>
            </a:r>
            <a:endParaRPr lang="en-GB" i="1" dirty="0"/>
          </a:p>
        </p:txBody>
      </p:sp>
    </p:spTree>
    <p:extLst>
      <p:ext uri="{BB962C8B-B14F-4D97-AF65-F5344CB8AC3E}">
        <p14:creationId xmlns:p14="http://schemas.microsoft.com/office/powerpoint/2010/main" val="4253745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Practise and Apply</a:t>
            </a:r>
            <a:r>
              <a:rPr lang="en-GB" dirty="0">
                <a:latin typeface="Twinkl Cursive Looped" panose="02000000000000000000" pitchFamily="2" charset="0"/>
              </a:rPr>
              <a:t>.</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371423170"/>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Can you spot the spelling rule words and the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40425551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guide</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533740" y="2318530"/>
            <a:ext cx="11614376" cy="1384995"/>
          </a:xfrm>
          <a:prstGeom prst="rect">
            <a:avLst/>
          </a:prstGeom>
          <a:noFill/>
        </p:spPr>
        <p:txBody>
          <a:bodyPr wrap="square">
            <a:spAutoFit/>
          </a:bodyPr>
          <a:lstStyle/>
          <a:p>
            <a:pPr algn="ctr"/>
            <a:r>
              <a:rPr lang="en-GB" sz="6600" dirty="0">
                <a:solidFill>
                  <a:prstClr val="black"/>
                </a:solidFill>
                <a:latin typeface="Twinkl Cursive Looped" panose="02000000000000000000" pitchFamily="2" charset="0"/>
                <a:ea typeface="+mj-ea"/>
                <a:cs typeface="+mj-cs"/>
              </a:rPr>
              <a:t>VERB</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191182" y="4079404"/>
            <a:ext cx="11614375" cy="1723549"/>
          </a:xfrm>
          <a:prstGeom prst="rect">
            <a:avLst/>
          </a:prstGeom>
          <a:noFill/>
        </p:spPr>
        <p:txBody>
          <a:bodyPr wrap="square">
            <a:spAutoFit/>
          </a:bodyPr>
          <a:lstStyle/>
          <a:p>
            <a:pPr algn="ctr"/>
            <a:r>
              <a:rPr lang="en-GB" sz="4400" dirty="0">
                <a:solidFill>
                  <a:prstClr val="black"/>
                </a:solidFill>
                <a:latin typeface="Twinkl Cursive Looped" panose="02000000000000000000" pitchFamily="2" charset="0"/>
              </a:rPr>
              <a:t>Definition - show or indicate the way to someone</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10246" name="Picture 6" descr="Tour Guide Museum Clip Art - Tourist Guide Clipart - Free Transparent PNG  Clipart Images Download">
            <a:extLst>
              <a:ext uri="{FF2B5EF4-FFF2-40B4-BE49-F238E27FC236}">
                <a16:creationId xmlns:a16="http://schemas.microsoft.com/office/drawing/2014/main" id="{90B35F0B-9D33-F8D4-4F35-8FE4B9D82A8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02092" y="310243"/>
            <a:ext cx="2505075" cy="18192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815569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24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 y="1387930"/>
            <a:ext cx="12192000" cy="5470070"/>
          </a:xfrm>
        </p:spPr>
        <p:txBody>
          <a:bodyPr>
            <a:noAutofit/>
          </a:bodyPr>
          <a:lstStyle/>
          <a:p>
            <a:pPr algn="l"/>
            <a:r>
              <a:rPr lang="en-GB" sz="4000" b="1" u="sng" dirty="0">
                <a:solidFill>
                  <a:srgbClr val="000000"/>
                </a:solidFill>
                <a:effectLst/>
                <a:latin typeface="Twinkl Cursive Looped" panose="02000000000000000000" pitchFamily="2" charset="0"/>
                <a:ea typeface="Times New Roman" panose="02020603050405020304" pitchFamily="18" charset="0"/>
              </a:rPr>
              <a:t>The greenhouse effect</a:t>
            </a:r>
            <a:br>
              <a:rPr lang="en-GB" sz="4000" b="1" u="sng" dirty="0">
                <a:solidFill>
                  <a:srgbClr val="000000"/>
                </a:solidFill>
                <a:effectLst/>
                <a:latin typeface="Twinkl Cursive Looped" panose="02000000000000000000" pitchFamily="2" charset="0"/>
                <a:ea typeface="Times New Roman" panose="02020603050405020304" pitchFamily="18" charset="0"/>
              </a:rPr>
            </a:br>
            <a:br>
              <a:rPr lang="en-GB" sz="4000" b="1" u="sng" dirty="0">
                <a:solidFill>
                  <a:srgbClr val="000000"/>
                </a:solidFill>
                <a:effectLst/>
                <a:latin typeface="Twinkl Cursive Looped" panose="02000000000000000000" pitchFamily="2" charset="0"/>
                <a:ea typeface="Times New Roman" panose="02020603050405020304" pitchFamily="18" charset="0"/>
              </a:rPr>
            </a:br>
            <a:br>
              <a:rPr lang="en-GB" sz="4000" b="1" u="sng" dirty="0">
                <a:solidFill>
                  <a:srgbClr val="000000"/>
                </a:solidFill>
                <a:effectLst/>
                <a:latin typeface="Twinkl Cursive Looped" panose="02000000000000000000" pitchFamily="2" charset="0"/>
                <a:ea typeface="Times New Roman" panose="02020603050405020304" pitchFamily="18" charset="0"/>
              </a:rPr>
            </a:br>
            <a:r>
              <a:rPr lang="en-GB" sz="4000" dirty="0">
                <a:solidFill>
                  <a:srgbClr val="000000"/>
                </a:solidFill>
                <a:effectLst/>
                <a:latin typeface="Twinkl Cursive Looped" panose="02000000000000000000" pitchFamily="2" charset="0"/>
                <a:ea typeface="Times New Roman" panose="02020603050405020304" pitchFamily="18" charset="0"/>
              </a:rPr>
              <a:t>The answer is that the world is warming up a little more every year.  The warmer it gets, the more unpredictable the weather will be.  So why’s this happening?  Scientists think they know why and appeal to us to help change what is happening.  They believe that when we burn fuel – like oil or coal or wood – we make a gas called Carbon Dioxide (CO2).  They say this is not fair to the planet. The great amounts being burned should be reduced. </a:t>
            </a:r>
          </a:p>
        </p:txBody>
      </p:sp>
    </p:spTree>
    <p:extLst>
      <p:ext uri="{BB962C8B-B14F-4D97-AF65-F5344CB8AC3E}">
        <p14:creationId xmlns:p14="http://schemas.microsoft.com/office/powerpoint/2010/main" val="1981155451"/>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 y="1387930"/>
            <a:ext cx="12192000" cy="5470070"/>
          </a:xfrm>
        </p:spPr>
        <p:txBody>
          <a:bodyPr>
            <a:noAutofit/>
          </a:bodyPr>
          <a:lstStyle/>
          <a:p>
            <a:pPr algn="l"/>
            <a:r>
              <a:rPr lang="en-GB" sz="4000" b="1" u="sng" dirty="0">
                <a:solidFill>
                  <a:srgbClr val="000000"/>
                </a:solidFill>
                <a:effectLst/>
                <a:latin typeface="Twinkl Cursive Looped" panose="02000000000000000000" pitchFamily="2" charset="0"/>
                <a:ea typeface="Times New Roman" panose="02020603050405020304" pitchFamily="18" charset="0"/>
              </a:rPr>
              <a:t>The greenhouse effect</a:t>
            </a:r>
            <a:br>
              <a:rPr lang="en-GB" sz="4000" b="1" u="sng" dirty="0">
                <a:solidFill>
                  <a:srgbClr val="000000"/>
                </a:solidFill>
                <a:effectLst/>
                <a:latin typeface="Twinkl Cursive Looped" panose="02000000000000000000" pitchFamily="2" charset="0"/>
                <a:ea typeface="Times New Roman" panose="02020603050405020304" pitchFamily="18" charset="0"/>
              </a:rPr>
            </a:br>
            <a:br>
              <a:rPr lang="en-GB" sz="4000" b="1" u="sng" dirty="0">
                <a:solidFill>
                  <a:srgbClr val="000000"/>
                </a:solidFill>
                <a:effectLst/>
                <a:latin typeface="Twinkl Cursive Looped" panose="02000000000000000000" pitchFamily="2" charset="0"/>
                <a:ea typeface="Times New Roman" panose="02020603050405020304" pitchFamily="18" charset="0"/>
              </a:rPr>
            </a:br>
            <a:br>
              <a:rPr lang="en-GB" sz="4000" b="1" u="sng" dirty="0">
                <a:solidFill>
                  <a:srgbClr val="000000"/>
                </a:solidFill>
                <a:effectLst/>
                <a:latin typeface="Twinkl Cursive Looped" panose="02000000000000000000" pitchFamily="2" charset="0"/>
                <a:ea typeface="Times New Roman" panose="02020603050405020304" pitchFamily="18" charset="0"/>
              </a:rPr>
            </a:br>
            <a:r>
              <a:rPr lang="en-GB" sz="4000" dirty="0">
                <a:solidFill>
                  <a:srgbClr val="000000"/>
                </a:solidFill>
                <a:effectLst/>
                <a:latin typeface="Twinkl Cursive Looped" panose="02000000000000000000" pitchFamily="2" charset="0"/>
                <a:ea typeface="Times New Roman" panose="02020603050405020304" pitchFamily="18" charset="0"/>
              </a:rPr>
              <a:t>The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answer</a:t>
            </a:r>
            <a:r>
              <a:rPr lang="en-GB" sz="4000" dirty="0">
                <a:solidFill>
                  <a:srgbClr val="000000"/>
                </a:solidFill>
                <a:effectLst/>
                <a:latin typeface="Twinkl Cursive Looped" panose="02000000000000000000" pitchFamily="2" charset="0"/>
                <a:ea typeface="Times New Roman" panose="02020603050405020304" pitchFamily="18" charset="0"/>
              </a:rPr>
              <a:t> is that the world is warming up a little more every year.  The warmer it gets, the more unpredictable the weather will be.  So why’s this happening?  Scientists think they know why and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appeal </a:t>
            </a:r>
            <a:r>
              <a:rPr lang="en-GB" sz="4000" dirty="0">
                <a:solidFill>
                  <a:srgbClr val="000000"/>
                </a:solidFill>
                <a:effectLst/>
                <a:latin typeface="Twinkl Cursive Looped" panose="02000000000000000000" pitchFamily="2" charset="0"/>
                <a:ea typeface="Times New Roman" panose="02020603050405020304" pitchFamily="18" charset="0"/>
              </a:rPr>
              <a:t>to us to help change what is happening.  They believe that when we burn fuel – like oil or coal or wood – we make a gas called Carbon Dioxide (CO2).  They say this is not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fair</a:t>
            </a:r>
            <a:r>
              <a:rPr lang="en-GB" sz="4000" dirty="0">
                <a:solidFill>
                  <a:srgbClr val="000000"/>
                </a:solidFill>
                <a:effectLst/>
                <a:latin typeface="Twinkl Cursive Looped" panose="02000000000000000000" pitchFamily="2" charset="0"/>
                <a:ea typeface="Times New Roman" panose="02020603050405020304" pitchFamily="18" charset="0"/>
              </a:rPr>
              <a:t> to the planet. The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great</a:t>
            </a:r>
            <a:r>
              <a:rPr lang="en-GB" sz="4000" dirty="0">
                <a:solidFill>
                  <a:srgbClr val="000000"/>
                </a:solidFill>
                <a:effectLst/>
                <a:latin typeface="Twinkl Cursive Looped" panose="02000000000000000000" pitchFamily="2" charset="0"/>
                <a:ea typeface="Times New Roman" panose="02020603050405020304" pitchFamily="18" charset="0"/>
              </a:rPr>
              <a:t> amounts being burned should be reduced. </a:t>
            </a:r>
          </a:p>
        </p:txBody>
      </p:sp>
    </p:spTree>
    <p:extLst>
      <p:ext uri="{BB962C8B-B14F-4D97-AF65-F5344CB8AC3E}">
        <p14:creationId xmlns:p14="http://schemas.microsoft.com/office/powerpoint/2010/main" val="1787652141"/>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Write this sentence as I dictate it to you.</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879648009"/>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E26784-A357-92CE-B6B1-8F248D3D6650}"/>
              </a:ext>
            </a:extLst>
          </p:cNvPr>
          <p:cNvSpPr>
            <a:spLocks noGrp="1"/>
          </p:cNvSpPr>
          <p:nvPr>
            <p:ph type="title"/>
          </p:nvPr>
        </p:nvSpPr>
        <p:spPr>
          <a:xfrm>
            <a:off x="844550" y="2901724"/>
            <a:ext cx="10515600" cy="2852737"/>
          </a:xfrm>
        </p:spPr>
        <p:txBody>
          <a:bodyPr/>
          <a:lstStyle/>
          <a:p>
            <a:r>
              <a:rPr lang="en-GB" dirty="0">
                <a:solidFill>
                  <a:srgbClr val="000000"/>
                </a:solidFill>
                <a:latin typeface="Twinkl Cursive Looped" panose="02000000000000000000" pitchFamily="2" charset="0"/>
                <a:ea typeface="Times New Roman" panose="02020603050405020304" pitchFamily="18" charset="0"/>
              </a:rPr>
              <a:t>Scientists think they know why and appeal to us to help change what is happening. </a:t>
            </a:r>
            <a:endParaRPr lang="en-GB" sz="6000" dirty="0">
              <a:solidFill>
                <a:srgbClr val="000000"/>
              </a:solidFill>
              <a:effectLst/>
              <a:latin typeface="Twinkl Cursive Looped" panose="02000000000000000000" pitchFamily="2" charset="0"/>
              <a:ea typeface="Times New Roman" panose="02020603050405020304" pitchFamily="18" charset="0"/>
            </a:endParaRPr>
          </a:p>
        </p:txBody>
      </p:sp>
      <p:sp>
        <p:nvSpPr>
          <p:cNvPr id="3" name="Text Placeholder 2">
            <a:extLst>
              <a:ext uri="{FF2B5EF4-FFF2-40B4-BE49-F238E27FC236}">
                <a16:creationId xmlns:a16="http://schemas.microsoft.com/office/drawing/2014/main" id="{2C093CA3-7411-8BC7-47E4-02215E91DB7B}"/>
              </a:ext>
            </a:extLst>
          </p:cNvPr>
          <p:cNvSpPr>
            <a:spLocks noGrp="1"/>
          </p:cNvSpPr>
          <p:nvPr>
            <p:ph type="body" idx="1"/>
          </p:nvPr>
        </p:nvSpPr>
        <p:spPr>
          <a:xfrm>
            <a:off x="844550" y="209551"/>
            <a:ext cx="10515600" cy="1500187"/>
          </a:xfrm>
        </p:spPr>
        <p:txBody>
          <a:bodyPr/>
          <a:lstStyle/>
          <a:p>
            <a:r>
              <a:rPr lang="en-GB" dirty="0"/>
              <a:t>Did you write it correctly?</a:t>
            </a:r>
          </a:p>
          <a:p>
            <a:r>
              <a:rPr lang="en-GB" dirty="0"/>
              <a:t>Edit your work and make sure you have it correct.</a:t>
            </a:r>
          </a:p>
          <a:p>
            <a:r>
              <a:rPr lang="en-GB" dirty="0"/>
              <a:t>Can you underline the spelling word that we have covered in this session?</a:t>
            </a:r>
          </a:p>
        </p:txBody>
      </p:sp>
    </p:spTree>
    <p:extLst>
      <p:ext uri="{BB962C8B-B14F-4D97-AF65-F5344CB8AC3E}">
        <p14:creationId xmlns:p14="http://schemas.microsoft.com/office/powerpoint/2010/main" val="2474119425"/>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469571" y="1518558"/>
            <a:ext cx="9046029" cy="3416320"/>
          </a:xfrm>
          <a:prstGeom prst="rect">
            <a:avLst/>
          </a:prstGeom>
          <a:noFill/>
        </p:spPr>
        <p:txBody>
          <a:bodyPr wrap="square" rtlCol="0">
            <a:spAutoFit/>
          </a:bodyPr>
          <a:lstStyle/>
          <a:p>
            <a:r>
              <a:rPr lang="en-GB" sz="7200" dirty="0">
                <a:latin typeface="Twinkl Cursive Looped" panose="02000000000000000000" pitchFamily="2" charset="0"/>
              </a:rPr>
              <a:t>Year 3  - Summer 1</a:t>
            </a:r>
          </a:p>
          <a:p>
            <a:r>
              <a:rPr lang="en-GB" sz="7200" dirty="0">
                <a:latin typeface="Twinkl Cursive Looped" panose="02000000000000000000" pitchFamily="2" charset="0"/>
              </a:rPr>
              <a:t>Week 3 - Wednesday</a:t>
            </a:r>
          </a:p>
          <a:p>
            <a:endParaRPr lang="en-GB" sz="7200" dirty="0"/>
          </a:p>
        </p:txBody>
      </p:sp>
    </p:spTree>
    <p:extLst>
      <p:ext uri="{BB962C8B-B14F-4D97-AF65-F5344CB8AC3E}">
        <p14:creationId xmlns:p14="http://schemas.microsoft.com/office/powerpoint/2010/main" val="1722497806"/>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BA0DC4A3-F7DC-74C8-4505-7F403AF7A81B}"/>
              </a:ext>
            </a:extLst>
          </p:cNvPr>
          <p:cNvPicPr>
            <a:picLocks noChangeAspect="1"/>
          </p:cNvPicPr>
          <p:nvPr/>
        </p:nvPicPr>
        <p:blipFill rotWithShape="1">
          <a:blip r:embed="rId2"/>
          <a:srcRect l="15536" t="11648" r="14688" b="7837"/>
          <a:stretch/>
        </p:blipFill>
        <p:spPr>
          <a:xfrm>
            <a:off x="702129" y="0"/>
            <a:ext cx="10466614" cy="6790241"/>
          </a:xfrm>
          <a:prstGeom prst="rect">
            <a:avLst/>
          </a:prstGeom>
        </p:spPr>
      </p:pic>
    </p:spTree>
    <p:extLst>
      <p:ext uri="{BB962C8B-B14F-4D97-AF65-F5344CB8AC3E}">
        <p14:creationId xmlns:p14="http://schemas.microsoft.com/office/powerpoint/2010/main" val="3340485898"/>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Revisit and Review</a:t>
            </a:r>
            <a:r>
              <a:rPr lang="en-GB" dirty="0">
                <a:latin typeface="Twinkl Cursive Looped" panose="02000000000000000000" pitchFamily="2" charset="0"/>
              </a:rPr>
              <a:t>…</a:t>
            </a:r>
          </a:p>
        </p:txBody>
      </p:sp>
    </p:spTree>
    <p:extLst>
      <p:ext uri="{BB962C8B-B14F-4D97-AF65-F5344CB8AC3E}">
        <p14:creationId xmlns:p14="http://schemas.microsoft.com/office/powerpoint/2010/main" val="1192757517"/>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Do you remember this challenge word?</a:t>
            </a:r>
          </a:p>
        </p:txBody>
      </p:sp>
    </p:spTree>
    <p:extLst>
      <p:ext uri="{BB962C8B-B14F-4D97-AF65-F5344CB8AC3E}">
        <p14:creationId xmlns:p14="http://schemas.microsoft.com/office/powerpoint/2010/main" val="3223212406"/>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recent</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384995"/>
          </a:xfrm>
          <a:prstGeom prst="rect">
            <a:avLst/>
          </a:prstGeom>
          <a:noFill/>
        </p:spPr>
        <p:txBody>
          <a:bodyPr wrap="square">
            <a:spAutoFit/>
          </a:bodyPr>
          <a:lstStyle/>
          <a:p>
            <a:pPr algn="ctr"/>
            <a: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ADJECTIVE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288812" y="3906610"/>
            <a:ext cx="11614375" cy="3293209"/>
          </a:xfrm>
          <a:prstGeom prst="rect">
            <a:avLst/>
          </a:prstGeom>
          <a:noFill/>
        </p:spPr>
        <p:txBody>
          <a:bodyPr wrap="square">
            <a:spAutoFit/>
          </a:bodyPr>
          <a:lstStyle/>
          <a:p>
            <a:pPr algn="ctr"/>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rPr>
              <a:t>Definition - </a:t>
            </a:r>
            <a:r>
              <a:rPr lang="en-GB" sz="4800" dirty="0">
                <a:solidFill>
                  <a:prstClr val="black"/>
                </a:solidFill>
                <a:latin typeface="Twinkl Cursive Looped" panose="02000000000000000000" pitchFamily="2" charset="0"/>
              </a:rPr>
              <a:t>having happened, begun, or been done not long ago; belonging to a past period comparatively close to the present</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rPr>
            </a:br>
            <a:endParaRPr lang="en-GB" sz="1600" dirty="0"/>
          </a:p>
        </p:txBody>
      </p:sp>
      <p:pic>
        <p:nvPicPr>
          <p:cNvPr id="5126" name="Picture 6" descr="Free Current Cliparts, Download Free Current Cliparts png images, Free  ClipArts on Clipart Library">
            <a:extLst>
              <a:ext uri="{FF2B5EF4-FFF2-40B4-BE49-F238E27FC236}">
                <a16:creationId xmlns:a16="http://schemas.microsoft.com/office/drawing/2014/main" id="{8A1E0B79-D85B-1BDC-190A-07DAE47D848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8812" y="310243"/>
            <a:ext cx="2571750" cy="17811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34634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12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The recent newsletter is on the website.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2873829" y="2966525"/>
            <a:ext cx="1845128" cy="855125"/>
          </a:xfrm>
          <a:prstGeom prst="rect">
            <a:avLst/>
          </a:prstGeom>
          <a:solidFill>
            <a:schemeClr val="bg1">
              <a:lumMod val="95000"/>
            </a:schemeClr>
          </a:solidFill>
        </p:spPr>
        <p:txBody>
          <a:bodyPr vert="horz" lIns="91440" tIns="45720" rIns="91440" bIns="45720" rtlCol="0" anchor="b">
            <a:normAutofit fontScale="60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a:t>
            </a:r>
            <a:endParaRPr lang="en-GB" i="1" dirty="0"/>
          </a:p>
        </p:txBody>
      </p:sp>
    </p:spTree>
    <p:extLst>
      <p:ext uri="{BB962C8B-B14F-4D97-AF65-F5344CB8AC3E}">
        <p14:creationId xmlns:p14="http://schemas.microsoft.com/office/powerpoint/2010/main" val="26663921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79615" y="2674735"/>
            <a:ext cx="11560628" cy="1481650"/>
          </a:xfrm>
        </p:spPr>
        <p:txBody>
          <a:bodyPr>
            <a:normAutofit fontScale="90000"/>
          </a:bodyPr>
          <a:lstStyle/>
          <a:p>
            <a:pPr algn="ctr"/>
            <a:r>
              <a:rPr lang="en-GB" dirty="0">
                <a:latin typeface="Twinkl Cursive Looped" panose="02000000000000000000" pitchFamily="2" charset="0"/>
              </a:rPr>
              <a:t> I will guide you to your seat in the theatre.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2563589" y="2507273"/>
            <a:ext cx="1779812" cy="908287"/>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a:t>
            </a:r>
            <a:endParaRPr lang="en-GB" i="1" dirty="0"/>
          </a:p>
        </p:txBody>
      </p:sp>
    </p:spTree>
    <p:extLst>
      <p:ext uri="{BB962C8B-B14F-4D97-AF65-F5344CB8AC3E}">
        <p14:creationId xmlns:p14="http://schemas.microsoft.com/office/powerpoint/2010/main" val="32339687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guide</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533740" y="2318530"/>
            <a:ext cx="11614376" cy="1384995"/>
          </a:xfrm>
          <a:prstGeom prst="rect">
            <a:avLst/>
          </a:prstGeom>
          <a:noFill/>
        </p:spPr>
        <p:txBody>
          <a:bodyPr wrap="square">
            <a:spAutoFit/>
          </a:bodyPr>
          <a:lstStyle/>
          <a:p>
            <a:pPr algn="ctr"/>
            <a:r>
              <a:rPr lang="en-GB" sz="6600" dirty="0">
                <a:solidFill>
                  <a:prstClr val="black"/>
                </a:solidFill>
                <a:latin typeface="Twinkl Cursive Looped" panose="02000000000000000000" pitchFamily="2" charset="0"/>
                <a:ea typeface="+mj-ea"/>
                <a:cs typeface="+mj-cs"/>
              </a:rPr>
              <a:t>VERB</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191182" y="4079404"/>
            <a:ext cx="11614375" cy="1723549"/>
          </a:xfrm>
          <a:prstGeom prst="rect">
            <a:avLst/>
          </a:prstGeom>
          <a:noFill/>
        </p:spPr>
        <p:txBody>
          <a:bodyPr wrap="square">
            <a:spAutoFit/>
          </a:bodyPr>
          <a:lstStyle/>
          <a:p>
            <a:pPr algn="ctr"/>
            <a:r>
              <a:rPr lang="en-GB" sz="4400" dirty="0">
                <a:solidFill>
                  <a:prstClr val="black"/>
                </a:solidFill>
                <a:latin typeface="Twinkl Cursive Looped" panose="02000000000000000000" pitchFamily="2" charset="0"/>
              </a:rPr>
              <a:t>Definition - show or indicate the way to someone</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10246" name="Picture 6" descr="Tour Guide Museum Clip Art - Tourist Guide Clipart - Free Transparent PNG  Clipart Images Download">
            <a:extLst>
              <a:ext uri="{FF2B5EF4-FFF2-40B4-BE49-F238E27FC236}">
                <a16:creationId xmlns:a16="http://schemas.microsoft.com/office/drawing/2014/main" id="{90B35F0B-9D33-F8D4-4F35-8FE4B9D82A8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02092" y="310243"/>
            <a:ext cx="2505075" cy="18192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804355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24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79615" y="2674735"/>
            <a:ext cx="11560628" cy="1481650"/>
          </a:xfrm>
        </p:spPr>
        <p:txBody>
          <a:bodyPr>
            <a:normAutofit fontScale="90000"/>
          </a:bodyPr>
          <a:lstStyle/>
          <a:p>
            <a:pPr algn="ctr"/>
            <a:r>
              <a:rPr lang="en-GB" dirty="0">
                <a:latin typeface="Twinkl Cursive Looped" panose="02000000000000000000" pitchFamily="2" charset="0"/>
              </a:rPr>
              <a:t> I will guide you to your seat in the theatre.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2563589" y="2507273"/>
            <a:ext cx="1779812" cy="908287"/>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a:t>
            </a:r>
            <a:endParaRPr lang="en-GB" i="1" dirty="0"/>
          </a:p>
        </p:txBody>
      </p:sp>
    </p:spTree>
    <p:extLst>
      <p:ext uri="{BB962C8B-B14F-4D97-AF65-F5344CB8AC3E}">
        <p14:creationId xmlns:p14="http://schemas.microsoft.com/office/powerpoint/2010/main" val="13219999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962478" y="3929911"/>
            <a:ext cx="10515600" cy="1481650"/>
          </a:xfrm>
        </p:spPr>
        <p:txBody>
          <a:bodyPr>
            <a:normAutofit fontScale="90000"/>
          </a:bodyPr>
          <a:lstStyle/>
          <a:p>
            <a:pPr algn="ctr"/>
            <a:r>
              <a:rPr lang="en-GB" dirty="0">
                <a:latin typeface="Twinkl Cursive Looped" panose="02000000000000000000" pitchFamily="2" charset="0"/>
              </a:rPr>
              <a:t>Words ending in -</a:t>
            </a:r>
            <a:r>
              <a:rPr lang="en-GB" dirty="0" err="1">
                <a:latin typeface="Twinkl Cursive Looped" panose="02000000000000000000" pitchFamily="2" charset="0"/>
              </a:rPr>
              <a:t>ary</a:t>
            </a:r>
            <a:r>
              <a:rPr lang="en-GB" dirty="0">
                <a:latin typeface="Twinkl Cursive Looped" panose="02000000000000000000" pitchFamily="2" charset="0"/>
              </a:rPr>
              <a:t> can be nouns, adjectives or both.</a:t>
            </a:r>
          </a:p>
        </p:txBody>
      </p:sp>
    </p:spTree>
    <p:extLst>
      <p:ext uri="{BB962C8B-B14F-4D97-AF65-F5344CB8AC3E}">
        <p14:creationId xmlns:p14="http://schemas.microsoft.com/office/powerpoint/2010/main" val="997485851"/>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30629" y="3429000"/>
            <a:ext cx="12061371" cy="1481650"/>
          </a:xfrm>
        </p:spPr>
        <p:txBody>
          <a:bodyPr>
            <a:normAutofit fontScale="90000"/>
          </a:bodyPr>
          <a:lstStyle/>
          <a:p>
            <a:pPr algn="ctr"/>
            <a:r>
              <a:rPr lang="en-GB" dirty="0">
                <a:latin typeface="Twinkl Cursive Looped" panose="02000000000000000000" pitchFamily="2" charset="0"/>
              </a:rPr>
              <a:t>If the part of the word before the ending isn’t a recognisable English word in itself, then it’s often the case that the ending will be -</a:t>
            </a:r>
            <a:r>
              <a:rPr lang="en-GB" dirty="0" err="1">
                <a:latin typeface="Twinkl Cursive Looped" panose="02000000000000000000" pitchFamily="2" charset="0"/>
              </a:rPr>
              <a:t>ary</a:t>
            </a:r>
            <a:r>
              <a:rPr lang="en-GB" dirty="0">
                <a:latin typeface="Twinkl Cursive Looped" panose="02000000000000000000" pitchFamily="2" charset="0"/>
              </a:rPr>
              <a:t> </a:t>
            </a:r>
          </a:p>
        </p:txBody>
      </p:sp>
    </p:spTree>
    <p:extLst>
      <p:ext uri="{BB962C8B-B14F-4D97-AF65-F5344CB8AC3E}">
        <p14:creationId xmlns:p14="http://schemas.microsoft.com/office/powerpoint/2010/main" val="1506001980"/>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2231740"/>
            <a:ext cx="10515600" cy="1481650"/>
          </a:xfrm>
        </p:spPr>
        <p:txBody>
          <a:bodyPr>
            <a:normAutofit/>
          </a:bodyPr>
          <a:lstStyle/>
          <a:p>
            <a:pPr algn="ctr"/>
            <a:r>
              <a:rPr lang="en-GB" dirty="0">
                <a:latin typeface="Twinkl Cursive Looped" panose="02000000000000000000" pitchFamily="2" charset="0"/>
              </a:rPr>
              <a:t>-</a:t>
            </a:r>
            <a:r>
              <a:rPr lang="en-GB" dirty="0" err="1">
                <a:latin typeface="Twinkl Cursive Looped" panose="02000000000000000000" pitchFamily="2" charset="0"/>
              </a:rPr>
              <a:t>ary</a:t>
            </a:r>
            <a:endParaRPr lang="en-GB" dirty="0">
              <a:latin typeface="Twinkl Cursive Looped" panose="02000000000000000000" pitchFamily="2" charset="0"/>
            </a:endParaRPr>
          </a:p>
        </p:txBody>
      </p:sp>
    </p:spTree>
    <p:extLst>
      <p:ext uri="{BB962C8B-B14F-4D97-AF65-F5344CB8AC3E}">
        <p14:creationId xmlns:p14="http://schemas.microsoft.com/office/powerpoint/2010/main" val="2011229356"/>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primary </a:t>
            </a:r>
          </a:p>
        </p:txBody>
      </p:sp>
      <p:sp>
        <p:nvSpPr>
          <p:cNvPr id="3" name="Rectangle 2">
            <a:extLst>
              <a:ext uri="{FF2B5EF4-FFF2-40B4-BE49-F238E27FC236}">
                <a16:creationId xmlns:a16="http://schemas.microsoft.com/office/drawing/2014/main" id="{13BB5EC0-7A96-4D29-A835-6FAE896C31A4}"/>
              </a:ext>
            </a:extLst>
          </p:cNvPr>
          <p:cNvSpPr/>
          <p:nvPr/>
        </p:nvSpPr>
        <p:spPr>
          <a:xfrm>
            <a:off x="6651171" y="3414713"/>
            <a:ext cx="1110343" cy="101441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79874" name="Picture 2" descr="Clip Art First Grade National Primary School Second Grade, PNG, 800x706px,  First Grade, Art, Artwork, Cartoon,">
            <a:extLst>
              <a:ext uri="{FF2B5EF4-FFF2-40B4-BE49-F238E27FC236}">
                <a16:creationId xmlns:a16="http://schemas.microsoft.com/office/drawing/2014/main" id="{B5A2B316-AC27-1800-E891-C9B0545A39C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1861" y="156566"/>
            <a:ext cx="2305050" cy="19812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368175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987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secondary</a:t>
            </a:r>
          </a:p>
        </p:txBody>
      </p:sp>
      <p:sp>
        <p:nvSpPr>
          <p:cNvPr id="3" name="Rectangle 2">
            <a:extLst>
              <a:ext uri="{FF2B5EF4-FFF2-40B4-BE49-F238E27FC236}">
                <a16:creationId xmlns:a16="http://schemas.microsoft.com/office/drawing/2014/main" id="{13BB5EC0-7A96-4D29-A835-6FAE896C31A4}"/>
              </a:ext>
            </a:extLst>
          </p:cNvPr>
          <p:cNvSpPr/>
          <p:nvPr/>
        </p:nvSpPr>
        <p:spPr>
          <a:xfrm>
            <a:off x="7021287" y="3594327"/>
            <a:ext cx="1126672" cy="834799"/>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78850" name="Picture 2" descr="place ribbon clip art - Clip Art Library">
            <a:extLst>
              <a:ext uri="{FF2B5EF4-FFF2-40B4-BE49-F238E27FC236}">
                <a16:creationId xmlns:a16="http://schemas.microsoft.com/office/drawing/2014/main" id="{127FD2CC-5D00-4AE9-A546-CA978E3F788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44286" y="161245"/>
            <a:ext cx="1343025" cy="34004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222750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885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Teach and Practise</a:t>
            </a:r>
          </a:p>
        </p:txBody>
      </p:sp>
    </p:spTree>
    <p:extLst>
      <p:ext uri="{BB962C8B-B14F-4D97-AF65-F5344CB8AC3E}">
        <p14:creationId xmlns:p14="http://schemas.microsoft.com/office/powerpoint/2010/main" val="3513317094"/>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Homophones</a:t>
            </a:r>
          </a:p>
        </p:txBody>
      </p:sp>
    </p:spTree>
    <p:extLst>
      <p:ext uri="{BB962C8B-B14F-4D97-AF65-F5344CB8AC3E}">
        <p14:creationId xmlns:p14="http://schemas.microsoft.com/office/powerpoint/2010/main" val="3665513606"/>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0" y="4697353"/>
            <a:ext cx="12061371" cy="1481650"/>
          </a:xfrm>
        </p:spPr>
        <p:txBody>
          <a:bodyPr>
            <a:normAutofit fontScale="90000"/>
          </a:bodyPr>
          <a:lstStyle/>
          <a:p>
            <a:pPr algn="ctr"/>
            <a:r>
              <a:rPr lang="en-GB" dirty="0">
                <a:latin typeface="Twinkl Cursive Looped" panose="02000000000000000000" pitchFamily="2" charset="0"/>
              </a:rPr>
              <a:t>homophones = same sound </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homo- same</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phone – sound</a:t>
            </a:r>
          </a:p>
        </p:txBody>
      </p:sp>
    </p:spTree>
    <p:extLst>
      <p:ext uri="{BB962C8B-B14F-4D97-AF65-F5344CB8AC3E}">
        <p14:creationId xmlns:p14="http://schemas.microsoft.com/office/powerpoint/2010/main" val="4260814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8219</TotalTime>
  <Words>3067</Words>
  <Application>Microsoft Office PowerPoint</Application>
  <PresentationFormat>Widescreen</PresentationFormat>
  <Paragraphs>420</Paragraphs>
  <Slides>207</Slides>
  <Notes>30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207</vt:i4>
      </vt:variant>
    </vt:vector>
  </HeadingPairs>
  <TitlesOfParts>
    <vt:vector size="212" baseType="lpstr">
      <vt:lpstr>Arial</vt:lpstr>
      <vt:lpstr>Calibri</vt:lpstr>
      <vt:lpstr>Calibri Light</vt:lpstr>
      <vt:lpstr>Twinkl Cursive Looped</vt:lpstr>
      <vt:lpstr>Office Theme</vt:lpstr>
      <vt:lpstr>Spelling Y3</vt:lpstr>
      <vt:lpstr>PowerPoint Presentation</vt:lpstr>
      <vt:lpstr>PowerPoint Presentation</vt:lpstr>
      <vt:lpstr>Let’s Revisit and Review…</vt:lpstr>
      <vt:lpstr>Do you remember this challenge word?</vt:lpstr>
      <vt:lpstr>recent</vt:lpstr>
      <vt:lpstr>The recent newsletter is on the website. </vt:lpstr>
      <vt:lpstr>guide</vt:lpstr>
      <vt:lpstr> I will guide you to your seat in the theatre. </vt:lpstr>
      <vt:lpstr>Words ending in -ary can be nouns, adjectives or both.</vt:lpstr>
      <vt:lpstr>If the part of the word before the ending isn’t a recognisable English word in itself, then it’s often the case that the ending will be -ary </vt:lpstr>
      <vt:lpstr>-ary</vt:lpstr>
      <vt:lpstr>library </vt:lpstr>
      <vt:lpstr>February</vt:lpstr>
      <vt:lpstr>dictionary </vt:lpstr>
      <vt:lpstr>Let’s Teach and Practise</vt:lpstr>
      <vt:lpstr>Homophones</vt:lpstr>
      <vt:lpstr>homophones = same sound   homo- same  phone – sound</vt:lpstr>
      <vt:lpstr>homophones</vt:lpstr>
      <vt:lpstr>ball </vt:lpstr>
      <vt:lpstr>bawl</vt:lpstr>
      <vt:lpstr>fair</vt:lpstr>
      <vt:lpstr>fare</vt:lpstr>
      <vt:lpstr>ball</vt:lpstr>
      <vt:lpstr>bawl</vt:lpstr>
      <vt:lpstr>fair</vt:lpstr>
      <vt:lpstr>fare</vt:lpstr>
      <vt:lpstr>A cricket ball is solid.</vt:lpstr>
      <vt:lpstr>One by one the children all started to bawl.</vt:lpstr>
      <vt:lpstr> The group has achieved fair and equal representation for all its members.</vt:lpstr>
      <vt:lpstr> We should go to Seville, but we cannot afford the air fare.</vt:lpstr>
      <vt:lpstr>New CHALLENGE words.</vt:lpstr>
      <vt:lpstr>answer</vt:lpstr>
      <vt:lpstr>They got the answer correct. </vt:lpstr>
      <vt:lpstr>appeal</vt:lpstr>
      <vt:lpstr>Police appeal for information about incidents. </vt:lpstr>
      <vt:lpstr>Let’s Practise and Apply.</vt:lpstr>
      <vt:lpstr>Can you spot the spelling rule words and the challenge words?</vt:lpstr>
      <vt:lpstr>The greenhouse effect   The answer is that the world is warming up a little more every year.  The warmer it gets, the more unpredictable the weather will be.  So why’s this happening?  Scientists think they know why and appeal to us to help change what is happening.  They believe that when we burn fuel – like oil or coal or wood – we make a gas called Carbon Dioxide (CO2).  They say this is not fair to the planet. The great amounts being burned should be reduced. </vt:lpstr>
      <vt:lpstr>The greenhouse effect   The answer is that the world is warming up a little more every year.  The warmer it gets, the more unpredictable the weather will be.  So why’s this happening?  Scientists think they know why and appeal to us to help change what is happening.  They believe that when we burn fuel – like oil or coal or wood – we make a gas called Carbon Dioxide (CO2).  They say this is not fair to the planet. The great amounts being burned should be reduced. </vt:lpstr>
      <vt:lpstr>Write this sentence as I dictate it to you.</vt:lpstr>
      <vt:lpstr>The answer is that the world is warming up a little more every year. </vt:lpstr>
      <vt:lpstr>PowerPoint Presentation</vt:lpstr>
      <vt:lpstr>PowerPoint Presentation</vt:lpstr>
      <vt:lpstr>Let’s Revisit and Review…</vt:lpstr>
      <vt:lpstr>Do you remember this challenge word?</vt:lpstr>
      <vt:lpstr>recent</vt:lpstr>
      <vt:lpstr>The recent newsletter is on the website. </vt:lpstr>
      <vt:lpstr>guide</vt:lpstr>
      <vt:lpstr> I will guide you to your seat in the theatre. </vt:lpstr>
      <vt:lpstr>Words ending in -ary can be nouns, adjectives or both.</vt:lpstr>
      <vt:lpstr>If the part of the word before the ending isn’t a recognisable English word in itself, then it’s often the case that the ending will be -ary </vt:lpstr>
      <vt:lpstr>-ary</vt:lpstr>
      <vt:lpstr>boundary </vt:lpstr>
      <vt:lpstr>salary</vt:lpstr>
      <vt:lpstr>summary </vt:lpstr>
      <vt:lpstr>Let’s Teach and Practise</vt:lpstr>
      <vt:lpstr>Homophones</vt:lpstr>
      <vt:lpstr>homophones = same sound   homo- same  phone – sound</vt:lpstr>
      <vt:lpstr>homophones</vt:lpstr>
      <vt:lpstr>great </vt:lpstr>
      <vt:lpstr>grate</vt:lpstr>
      <vt:lpstr>grown</vt:lpstr>
      <vt:lpstr>groan</vt:lpstr>
      <vt:lpstr>great</vt:lpstr>
      <vt:lpstr>grate</vt:lpstr>
      <vt:lpstr>grown</vt:lpstr>
      <vt:lpstr>groan</vt:lpstr>
      <vt:lpstr>Peel and roughly grate the carrots.</vt:lpstr>
      <vt:lpstr>She showed great potential as an actor.</vt:lpstr>
      <vt:lpstr> The dog was now fully grown. </vt:lpstr>
      <vt:lpstr> Marty made a groan and pulled the blanket over his head.</vt:lpstr>
      <vt:lpstr>New CHALLENGE words.</vt:lpstr>
      <vt:lpstr>answer</vt:lpstr>
      <vt:lpstr>They got the answer correct. </vt:lpstr>
      <vt:lpstr>appeal</vt:lpstr>
      <vt:lpstr>Police appeal for information about incidents. </vt:lpstr>
      <vt:lpstr>Let’s Practise and Apply.</vt:lpstr>
      <vt:lpstr>Can you spot the spelling rule words and the challenge words?</vt:lpstr>
      <vt:lpstr>The greenhouse effect   The answer is that the world is warming up a little more every year.  The warmer it gets, the more unpredictable the weather will be.  So why’s this happening?  Scientists think they know why and appeal to us to help change what is happening.  They believe that when we burn fuel – like oil or coal or wood – we make a gas called Carbon Dioxide (CO2).  They say this is not fair to the planet. The great amounts being burned should be reduced. </vt:lpstr>
      <vt:lpstr>The greenhouse effect   The answer is that the world is warming up a little more every year.  The warmer it gets, the more unpredictable the weather will be.  So why’s this happening?  Scientists think they know why and appeal to us to help change what is happening.  They believe that when we burn fuel – like oil or coal or wood – we make a gas called Carbon Dioxide (CO2).  They say this is not fair to the planet. The great amounts being burned should be reduced. </vt:lpstr>
      <vt:lpstr>Write this sentence as I dictate it to you.</vt:lpstr>
      <vt:lpstr>Scientists think they know why and appeal to us to help change what is happening. </vt:lpstr>
      <vt:lpstr>PowerPoint Presentation</vt:lpstr>
      <vt:lpstr>PowerPoint Presentation</vt:lpstr>
      <vt:lpstr>Let’s Revisit and Review…</vt:lpstr>
      <vt:lpstr>Do you remember this challenge word?</vt:lpstr>
      <vt:lpstr>recent</vt:lpstr>
      <vt:lpstr>The recent newsletter is on the website. </vt:lpstr>
      <vt:lpstr>guide</vt:lpstr>
      <vt:lpstr> I will guide you to your seat in the theatre. </vt:lpstr>
      <vt:lpstr>Words ending in -ary can be nouns, adjectives or both.</vt:lpstr>
      <vt:lpstr>If the part of the word before the ending isn’t a recognisable English word in itself, then it’s often the case that the ending will be -ary </vt:lpstr>
      <vt:lpstr>-ary</vt:lpstr>
      <vt:lpstr>primary </vt:lpstr>
      <vt:lpstr>secondary</vt:lpstr>
      <vt:lpstr>Let’s Teach and Practise</vt:lpstr>
      <vt:lpstr>Homophones</vt:lpstr>
      <vt:lpstr>homophones = same sound   homo- same  phone – sound</vt:lpstr>
      <vt:lpstr>homophones</vt:lpstr>
      <vt:lpstr>plain </vt:lpstr>
      <vt:lpstr>plane</vt:lpstr>
      <vt:lpstr>peace</vt:lpstr>
      <vt:lpstr>piece</vt:lpstr>
      <vt:lpstr>plain</vt:lpstr>
      <vt:lpstr>plane</vt:lpstr>
      <vt:lpstr>peace</vt:lpstr>
      <vt:lpstr>piece</vt:lpstr>
      <vt:lpstr>Plain food is good for you.</vt:lpstr>
      <vt:lpstr>The plane left Stansted and headed towards France. </vt:lpstr>
      <vt:lpstr> They just wanted to sit in peace.</vt:lpstr>
      <vt:lpstr> A piece of cheese was cut off for me.</vt:lpstr>
      <vt:lpstr>New CHALLENGE words.</vt:lpstr>
      <vt:lpstr>answer</vt:lpstr>
      <vt:lpstr>They got the answer correct. </vt:lpstr>
      <vt:lpstr>appeal</vt:lpstr>
      <vt:lpstr>Police appeal for information about incidents. </vt:lpstr>
      <vt:lpstr>Let’s Practise and Apply.</vt:lpstr>
      <vt:lpstr>Can you spot the spelling rule words and the challenge words?</vt:lpstr>
      <vt:lpstr>The greenhouse effect   The answer is that the world is warming up a little more every year.  The warmer it gets, the more unpredictable the weather will be.  So why’s this happening?  Scientists think they know why and appeal to us to help change what is happening.  They believe that when we burn fuel – like oil or coal or wood – we make a gas called Carbon Dioxide (CO2).  They say this is not fair to the planet. The great amounts being burned should be reduced. </vt:lpstr>
      <vt:lpstr>The greenhouse effect   The answer is that the world is warming up a little more every year.  The warmer it gets, the more unpredictable the weather will be.  So why’s this happening?  Scientists think they know why and appeal to us to help change what is happening.  They believe that when we burn fuel – like oil or coal or wood – we make a gas called Carbon Dioxide (CO2).  They say this is not fair to the planet. The great amounts being burned should be reduced. </vt:lpstr>
      <vt:lpstr>Write this sentence as I dictate it to you.</vt:lpstr>
      <vt:lpstr>They say this is not fair to the planet.</vt:lpstr>
      <vt:lpstr>PowerPoint Presentation</vt:lpstr>
      <vt:lpstr>PowerPoint Presentation</vt:lpstr>
      <vt:lpstr>Let’s Revisit and Review…</vt:lpstr>
      <vt:lpstr>Do you remember this challenge word?</vt:lpstr>
      <vt:lpstr>recent</vt:lpstr>
      <vt:lpstr>The recent newsletter is on the website. </vt:lpstr>
      <vt:lpstr>guide</vt:lpstr>
      <vt:lpstr> I will guide you to your seat in the theatre. </vt:lpstr>
      <vt:lpstr>Words ending in -ary can be nouns, adjectives or both.</vt:lpstr>
      <vt:lpstr>If the part of the word before the ending isn’t a recognisable English word in itself, then it’s often the case that the ending will be -ary </vt:lpstr>
      <vt:lpstr>-ary</vt:lpstr>
      <vt:lpstr>ordinary </vt:lpstr>
      <vt:lpstr>necessary</vt:lpstr>
      <vt:lpstr>Let’s Teach and Practise</vt:lpstr>
      <vt:lpstr>Homophones</vt:lpstr>
      <vt:lpstr>homophones = same sound   homo- same  phone – sound</vt:lpstr>
      <vt:lpstr>homophones</vt:lpstr>
      <vt:lpstr>rain </vt:lpstr>
      <vt:lpstr>reign</vt:lpstr>
      <vt:lpstr>scent</vt:lpstr>
      <vt:lpstr>sent</vt:lpstr>
      <vt:lpstr>rain</vt:lpstr>
      <vt:lpstr>reign</vt:lpstr>
      <vt:lpstr>scent</vt:lpstr>
      <vt:lpstr>sent</vt:lpstr>
      <vt:lpstr>The rain had not stopped for days.</vt:lpstr>
      <vt:lpstr>Queen Elizabeth used to reign over the UK.</vt:lpstr>
      <vt:lpstr> I love the scent of freshly cut hay. </vt:lpstr>
      <vt:lpstr>  I sent a letter in the post yesterday. </vt:lpstr>
      <vt:lpstr>New CHALLENGE words.</vt:lpstr>
      <vt:lpstr>answer</vt:lpstr>
      <vt:lpstr>They got the answer correct. </vt:lpstr>
      <vt:lpstr>appeal</vt:lpstr>
      <vt:lpstr>Police appeal for information about incidents. </vt:lpstr>
      <vt:lpstr>Let’s Practise and Apply.</vt:lpstr>
      <vt:lpstr>Can you spot the spelling rule words and the challenge words?</vt:lpstr>
      <vt:lpstr>The greenhouse effect   The answer is that the world is warming up a little more every year.  The warmer it gets, the more unpredictable the weather will be.  So why’s this happening?  Scientists think they know why and appeal to us to help change what is happening.  They believe that when we burn fuel – like oil or coal or wood – we make a gas called Carbon Dioxide (CO2).  They say this is not fair to the planet. The great amounts being burned should be reduced. </vt:lpstr>
      <vt:lpstr>The greenhouse effect   The answer is that the world is warming up a little more every year.  The warmer it gets, the more unpredictable the weather will be.  So why’s this happening?  Scientists think they know why and appeal to us to help change what is happening.  They believe that when we burn fuel – like oil or coal or wood – we make a gas called Carbon Dioxide (CO2).  They say this is not fair to the planet. The great amounts being burned should be reduced. </vt:lpstr>
      <vt:lpstr>Write this sentence as I dictate it to you.</vt:lpstr>
      <vt:lpstr>The great amounts being burned should be reduced.</vt:lpstr>
      <vt:lpstr>PowerPoint Presentation</vt:lpstr>
      <vt:lpstr>PowerPoint Presentation</vt:lpstr>
      <vt:lpstr>Old challenge words…</vt:lpstr>
      <vt:lpstr>guide</vt:lpstr>
      <vt:lpstr>recent</vt:lpstr>
      <vt:lpstr>Old spelling rule words…</vt:lpstr>
      <vt:lpstr>library</vt:lpstr>
      <vt:lpstr>dictionary</vt:lpstr>
      <vt:lpstr>February</vt:lpstr>
      <vt:lpstr>boundary</vt:lpstr>
      <vt:lpstr>salary</vt:lpstr>
      <vt:lpstr>summary</vt:lpstr>
      <vt:lpstr>primary</vt:lpstr>
      <vt:lpstr>secondary</vt:lpstr>
      <vt:lpstr>ordinary</vt:lpstr>
      <vt:lpstr>necessary</vt:lpstr>
      <vt:lpstr>New spelling rule words…</vt:lpstr>
      <vt:lpstr>ball</vt:lpstr>
      <vt:lpstr>bawl</vt:lpstr>
      <vt:lpstr>fair</vt:lpstr>
      <vt:lpstr>fare</vt:lpstr>
      <vt:lpstr>great</vt:lpstr>
      <vt:lpstr>grate</vt:lpstr>
      <vt:lpstr>grown</vt:lpstr>
      <vt:lpstr>groan</vt:lpstr>
      <vt:lpstr>plain</vt:lpstr>
      <vt:lpstr>plane</vt:lpstr>
      <vt:lpstr>peace</vt:lpstr>
      <vt:lpstr>piece</vt:lpstr>
      <vt:lpstr>rain</vt:lpstr>
      <vt:lpstr>reign</vt:lpstr>
      <vt:lpstr>sent</vt:lpstr>
      <vt:lpstr>scent</vt:lpstr>
      <vt:lpstr>New challenge words…</vt:lpstr>
      <vt:lpstr>answer</vt:lpstr>
      <vt:lpstr>appeal</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Spelling Y3</dc:title>
  <dc:creator>Kelly Stokes</dc:creator>
  <cp:lastModifiedBy>Kelly Stokes</cp:lastModifiedBy>
  <cp:revision>8</cp:revision>
  <cp:lastPrinted>2022-05-27T07:40:55Z</cp:lastPrinted>
  <dcterms:created xsi:type="dcterms:W3CDTF">2022-03-23T13:56:57Z</dcterms:created>
  <dcterms:modified xsi:type="dcterms:W3CDTF">2023-03-13T11:05:17Z</dcterms:modified>
</cp:coreProperties>
</file>