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9"/>
  </p:notesMasterIdLst>
  <p:sldIdLst>
    <p:sldId id="256" r:id="rId2"/>
    <p:sldId id="322" r:id="rId3"/>
    <p:sldId id="604" r:id="rId4"/>
    <p:sldId id="258" r:id="rId5"/>
    <p:sldId id="333" r:id="rId6"/>
    <p:sldId id="1948" r:id="rId7"/>
    <p:sldId id="1949" r:id="rId8"/>
    <p:sldId id="1950" r:id="rId9"/>
    <p:sldId id="1951" r:id="rId10"/>
    <p:sldId id="1760" r:id="rId11"/>
    <p:sldId id="2200" r:id="rId12"/>
    <p:sldId id="1937" r:id="rId13"/>
    <p:sldId id="2201" r:id="rId14"/>
    <p:sldId id="2202" r:id="rId15"/>
    <p:sldId id="2203" r:id="rId16"/>
    <p:sldId id="267" r:id="rId17"/>
    <p:sldId id="905" r:id="rId18"/>
    <p:sldId id="1172" r:id="rId19"/>
    <p:sldId id="906" r:id="rId20"/>
    <p:sldId id="1456" r:id="rId21"/>
    <p:sldId id="1459" r:id="rId22"/>
    <p:sldId id="1906" r:id="rId23"/>
    <p:sldId id="1462" r:id="rId24"/>
    <p:sldId id="1466" r:id="rId25"/>
    <p:sldId id="1504" r:id="rId26"/>
    <p:sldId id="1499" r:id="rId27"/>
    <p:sldId id="1907" r:id="rId28"/>
    <p:sldId id="1473" r:id="rId29"/>
    <p:sldId id="1501" r:id="rId30"/>
    <p:sldId id="1502" r:id="rId31"/>
    <p:sldId id="1908" r:id="rId32"/>
    <p:sldId id="303" r:id="rId33"/>
    <p:sldId id="1485" r:id="rId34"/>
    <p:sldId id="1506" r:id="rId35"/>
    <p:sldId id="1507" r:id="rId36"/>
    <p:sldId id="1508" r:id="rId37"/>
    <p:sldId id="304" r:id="rId38"/>
    <p:sldId id="318" r:id="rId39"/>
    <p:sldId id="316" r:id="rId40"/>
    <p:sldId id="2204" r:id="rId41"/>
    <p:sldId id="331" r:id="rId42"/>
    <p:sldId id="332" r:id="rId43"/>
    <p:sldId id="323" r:id="rId44"/>
    <p:sldId id="2220" r:id="rId45"/>
    <p:sldId id="2221" r:id="rId46"/>
    <p:sldId id="2222" r:id="rId47"/>
    <p:sldId id="2223" r:id="rId48"/>
    <p:sldId id="2224" r:id="rId49"/>
    <p:sldId id="2225" r:id="rId50"/>
    <p:sldId id="2226" r:id="rId51"/>
    <p:sldId id="2227" r:id="rId52"/>
    <p:sldId id="2228" r:id="rId53"/>
    <p:sldId id="2229" r:id="rId54"/>
    <p:sldId id="2055" r:id="rId55"/>
    <p:sldId id="2056" r:id="rId56"/>
    <p:sldId id="2057" r:id="rId57"/>
    <p:sldId id="2233" r:id="rId58"/>
    <p:sldId id="2234" r:id="rId59"/>
    <p:sldId id="2235" r:id="rId60"/>
    <p:sldId id="2236" r:id="rId61"/>
    <p:sldId id="2237" r:id="rId62"/>
    <p:sldId id="2238" r:id="rId63"/>
    <p:sldId id="2239" r:id="rId64"/>
    <p:sldId id="2240" r:id="rId65"/>
    <p:sldId id="2241" r:id="rId66"/>
    <p:sldId id="2242" r:id="rId67"/>
    <p:sldId id="2243" r:id="rId68"/>
    <p:sldId id="2244" r:id="rId69"/>
    <p:sldId id="2245" r:id="rId70"/>
    <p:sldId id="2246" r:id="rId71"/>
    <p:sldId id="2248" r:id="rId72"/>
    <p:sldId id="2247" r:id="rId73"/>
    <p:sldId id="2249" r:id="rId74"/>
    <p:sldId id="2250" r:id="rId75"/>
    <p:sldId id="2251" r:id="rId76"/>
    <p:sldId id="2252" r:id="rId77"/>
    <p:sldId id="2253" r:id="rId78"/>
    <p:sldId id="2254" r:id="rId79"/>
    <p:sldId id="2255" r:id="rId80"/>
    <p:sldId id="2256" r:id="rId81"/>
    <p:sldId id="2257" r:id="rId82"/>
    <p:sldId id="2258" r:id="rId83"/>
    <p:sldId id="2259" r:id="rId84"/>
    <p:sldId id="2205" r:id="rId85"/>
    <p:sldId id="2260" r:id="rId86"/>
    <p:sldId id="2261" r:id="rId87"/>
    <p:sldId id="2262" r:id="rId88"/>
    <p:sldId id="2263" r:id="rId89"/>
    <p:sldId id="2264" r:id="rId90"/>
    <p:sldId id="2265" r:id="rId91"/>
    <p:sldId id="2266" r:id="rId92"/>
    <p:sldId id="2267" r:id="rId93"/>
    <p:sldId id="2268" r:id="rId94"/>
    <p:sldId id="2269" r:id="rId95"/>
    <p:sldId id="2093" r:id="rId96"/>
    <p:sldId id="2094" r:id="rId97"/>
    <p:sldId id="2273" r:id="rId98"/>
    <p:sldId id="2274" r:id="rId99"/>
    <p:sldId id="2275" r:id="rId100"/>
    <p:sldId id="2276" r:id="rId101"/>
    <p:sldId id="2277" r:id="rId102"/>
    <p:sldId id="2278" r:id="rId103"/>
    <p:sldId id="2279" r:id="rId104"/>
    <p:sldId id="2280" r:id="rId105"/>
    <p:sldId id="2281" r:id="rId106"/>
    <p:sldId id="2282" r:id="rId107"/>
    <p:sldId id="2283" r:id="rId108"/>
    <p:sldId id="2284" r:id="rId109"/>
    <p:sldId id="2285" r:id="rId110"/>
    <p:sldId id="2286" r:id="rId111"/>
    <p:sldId id="2287" r:id="rId112"/>
    <p:sldId id="2288" r:id="rId113"/>
    <p:sldId id="2289" r:id="rId114"/>
    <p:sldId id="2290" r:id="rId115"/>
    <p:sldId id="2291" r:id="rId116"/>
    <p:sldId id="2292" r:id="rId117"/>
    <p:sldId id="2293" r:id="rId118"/>
    <p:sldId id="2294" r:id="rId119"/>
    <p:sldId id="2295" r:id="rId120"/>
    <p:sldId id="2296" r:id="rId121"/>
    <p:sldId id="2297" r:id="rId122"/>
    <p:sldId id="2298" r:id="rId123"/>
    <p:sldId id="2299" r:id="rId124"/>
    <p:sldId id="2206" r:id="rId125"/>
    <p:sldId id="2300" r:id="rId126"/>
    <p:sldId id="2301" r:id="rId127"/>
    <p:sldId id="2302" r:id="rId128"/>
    <p:sldId id="2303" r:id="rId129"/>
    <p:sldId id="2304" r:id="rId130"/>
    <p:sldId id="2305" r:id="rId131"/>
    <p:sldId id="2306" r:id="rId132"/>
    <p:sldId id="2307" r:id="rId133"/>
    <p:sldId id="2308" r:id="rId134"/>
    <p:sldId id="2309" r:id="rId135"/>
    <p:sldId id="2131" r:id="rId136"/>
    <p:sldId id="2132" r:id="rId137"/>
    <p:sldId id="2313" r:id="rId138"/>
    <p:sldId id="2314" r:id="rId139"/>
    <p:sldId id="2315" r:id="rId140"/>
    <p:sldId id="2316" r:id="rId141"/>
    <p:sldId id="2317" r:id="rId142"/>
    <p:sldId id="2318" r:id="rId143"/>
    <p:sldId id="2319" r:id="rId144"/>
    <p:sldId id="2320" r:id="rId145"/>
    <p:sldId id="2321" r:id="rId146"/>
    <p:sldId id="2322" r:id="rId147"/>
    <p:sldId id="2323" r:id="rId148"/>
    <p:sldId id="2324" r:id="rId149"/>
    <p:sldId id="2325" r:id="rId150"/>
    <p:sldId id="2326" r:id="rId151"/>
    <p:sldId id="2327" r:id="rId152"/>
    <p:sldId id="2328" r:id="rId153"/>
    <p:sldId id="2329" r:id="rId154"/>
    <p:sldId id="2330" r:id="rId155"/>
    <p:sldId id="2331" r:id="rId156"/>
    <p:sldId id="2332" r:id="rId157"/>
    <p:sldId id="2333" r:id="rId158"/>
    <p:sldId id="2334" r:id="rId159"/>
    <p:sldId id="2335" r:id="rId160"/>
    <p:sldId id="2336" r:id="rId161"/>
    <p:sldId id="2337" r:id="rId162"/>
    <p:sldId id="2338" r:id="rId163"/>
    <p:sldId id="2339" r:id="rId164"/>
    <p:sldId id="328" r:id="rId165"/>
    <p:sldId id="931" r:id="rId166"/>
    <p:sldId id="595" r:id="rId167"/>
    <p:sldId id="2218" r:id="rId168"/>
    <p:sldId id="2219" r:id="rId169"/>
    <p:sldId id="596" r:id="rId170"/>
    <p:sldId id="2207" r:id="rId171"/>
    <p:sldId id="2208" r:id="rId172"/>
    <p:sldId id="2209" r:id="rId173"/>
    <p:sldId id="2210" r:id="rId174"/>
    <p:sldId id="2211" r:id="rId175"/>
    <p:sldId id="2212" r:id="rId176"/>
    <p:sldId id="2213" r:id="rId177"/>
    <p:sldId id="2214" r:id="rId178"/>
    <p:sldId id="2215" r:id="rId179"/>
    <p:sldId id="2216" r:id="rId180"/>
    <p:sldId id="594" r:id="rId181"/>
    <p:sldId id="558" r:id="rId182"/>
    <p:sldId id="557" r:id="rId183"/>
    <p:sldId id="559" r:id="rId184"/>
    <p:sldId id="566" r:id="rId185"/>
    <p:sldId id="567" r:id="rId186"/>
    <p:sldId id="568" r:id="rId187"/>
    <p:sldId id="573" r:id="rId188"/>
    <p:sldId id="574" r:id="rId189"/>
    <p:sldId id="575" r:id="rId190"/>
    <p:sldId id="580" r:id="rId191"/>
    <p:sldId id="1925" r:id="rId192"/>
    <p:sldId id="1929" r:id="rId193"/>
    <p:sldId id="1928" r:id="rId194"/>
    <p:sldId id="1927" r:id="rId195"/>
    <p:sldId id="1926" r:id="rId196"/>
    <p:sldId id="1930" r:id="rId197"/>
    <p:sldId id="560" r:id="rId198"/>
    <p:sldId id="593" r:id="rId199"/>
    <p:sldId id="561" r:id="rId200"/>
    <p:sldId id="550" r:id="rId201"/>
    <p:sldId id="597" r:id="rId202"/>
    <p:sldId id="583" r:id="rId203"/>
    <p:sldId id="1194" r:id="rId204"/>
    <p:sldId id="1631" r:id="rId205"/>
    <p:sldId id="590" r:id="rId206"/>
    <p:sldId id="591" r:id="rId207"/>
    <p:sldId id="598" r:id="rId208"/>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FF210F-3674-417B-B02A-CC846B48F795}" v="549" dt="2023-03-13T11:57:23.4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76"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14" Type="http://schemas.microsoft.com/office/2016/11/relationships/changesInfo" Target="changesInfos/changesInfo1.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notesMaster" Target="notesMasters/notesMaster1.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presProps" Target="presProps.xml"/><Relationship Id="rId215" Type="http://schemas.microsoft.com/office/2015/10/relationships/revisionInfo" Target="revisionInfo.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theme" Target="theme/theme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81FF210F-3674-417B-B02A-CC846B48F795}"/>
    <pc:docChg chg="custSel addSld delSld modSld sldOrd">
      <pc:chgData name="Kelly Stokes" userId="3e5c5154-569e-4d81-aa91-4f91841cdfa9" providerId="ADAL" clId="{81FF210F-3674-417B-B02A-CC846B48F795}" dt="2023-03-13T11:57:31.621" v="833" actId="20577"/>
      <pc:docMkLst>
        <pc:docMk/>
      </pc:docMkLst>
      <pc:sldChg chg="modSp mod">
        <pc:chgData name="Kelly Stokes" userId="3e5c5154-569e-4d81-aa91-4f91841cdfa9" providerId="ADAL" clId="{81FF210F-3674-417B-B02A-CC846B48F795}" dt="2023-03-13T11:06:14.964" v="1" actId="20577"/>
        <pc:sldMkLst>
          <pc:docMk/>
          <pc:sldMk cId="3945579917" sldId="256"/>
        </pc:sldMkLst>
        <pc:spChg chg="mod">
          <ac:chgData name="Kelly Stokes" userId="3e5c5154-569e-4d81-aa91-4f91841cdfa9" providerId="ADAL" clId="{81FF210F-3674-417B-B02A-CC846B48F795}" dt="2023-03-13T11:06:14.964" v="1" actId="20577"/>
          <ac:spMkLst>
            <pc:docMk/>
            <pc:sldMk cId="3945579917" sldId="256"/>
            <ac:spMk id="3" creationId="{9B667196-C5B4-45FC-B5E8-3B190D7A595C}"/>
          </ac:spMkLst>
        </pc:spChg>
      </pc:sldChg>
      <pc:sldChg chg="modSp mod">
        <pc:chgData name="Kelly Stokes" userId="3e5c5154-569e-4d81-aa91-4f91841cdfa9" providerId="ADAL" clId="{81FF210F-3674-417B-B02A-CC846B48F795}" dt="2023-03-13T11:16:35.108" v="220" actId="115"/>
        <pc:sldMkLst>
          <pc:docMk/>
          <pc:sldMk cId="2433500145" sldId="316"/>
        </pc:sldMkLst>
        <pc:spChg chg="mod">
          <ac:chgData name="Kelly Stokes" userId="3e5c5154-569e-4d81-aa91-4f91841cdfa9" providerId="ADAL" clId="{81FF210F-3674-417B-B02A-CC846B48F795}" dt="2023-03-13T11:16:35.108" v="220" actId="115"/>
          <ac:spMkLst>
            <pc:docMk/>
            <pc:sldMk cId="2433500145" sldId="316"/>
            <ac:spMk id="2" creationId="{52DA34BA-82FC-47C5-BCE1-BB65E08B92A1}"/>
          </ac:spMkLst>
        </pc:spChg>
      </pc:sldChg>
      <pc:sldChg chg="modSp mod">
        <pc:chgData name="Kelly Stokes" userId="3e5c5154-569e-4d81-aa91-4f91841cdfa9" providerId="ADAL" clId="{81FF210F-3674-417B-B02A-CC846B48F795}" dt="2023-03-13T11:06:17.640" v="3" actId="20577"/>
        <pc:sldMkLst>
          <pc:docMk/>
          <pc:sldMk cId="864376776" sldId="322"/>
        </pc:sldMkLst>
        <pc:spChg chg="mod">
          <ac:chgData name="Kelly Stokes" userId="3e5c5154-569e-4d81-aa91-4f91841cdfa9" providerId="ADAL" clId="{81FF210F-3674-417B-B02A-CC846B48F795}" dt="2023-03-13T11:06:17.640" v="3" actId="20577"/>
          <ac:spMkLst>
            <pc:docMk/>
            <pc:sldMk cId="864376776" sldId="322"/>
            <ac:spMk id="2" creationId="{02FB8773-AD3E-2543-510F-CEE32E75C793}"/>
          </ac:spMkLst>
        </pc:spChg>
      </pc:sldChg>
      <pc:sldChg chg="modSp mod">
        <pc:chgData name="Kelly Stokes" userId="3e5c5154-569e-4d81-aa91-4f91841cdfa9" providerId="ADAL" clId="{81FF210F-3674-417B-B02A-CC846B48F795}" dt="2023-03-13T11:17:34.780" v="231" actId="20577"/>
        <pc:sldMkLst>
          <pc:docMk/>
          <pc:sldMk cId="3634764576" sldId="323"/>
        </pc:sldMkLst>
        <pc:spChg chg="mod">
          <ac:chgData name="Kelly Stokes" userId="3e5c5154-569e-4d81-aa91-4f91841cdfa9" providerId="ADAL" clId="{81FF210F-3674-417B-B02A-CC846B48F795}" dt="2023-03-13T11:17:34.780" v="231" actId="20577"/>
          <ac:spMkLst>
            <pc:docMk/>
            <pc:sldMk cId="3634764576" sldId="323"/>
            <ac:spMk id="2" creationId="{02FB8773-AD3E-2543-510F-CEE32E75C793}"/>
          </ac:spMkLst>
        </pc:spChg>
      </pc:sldChg>
      <pc:sldChg chg="modSp mod">
        <pc:chgData name="Kelly Stokes" userId="3e5c5154-569e-4d81-aa91-4f91841cdfa9" providerId="ADAL" clId="{81FF210F-3674-417B-B02A-CC846B48F795}" dt="2023-03-13T11:18:03.150" v="246" actId="20577"/>
        <pc:sldMkLst>
          <pc:docMk/>
          <pc:sldMk cId="4214164962" sldId="328"/>
        </pc:sldMkLst>
        <pc:spChg chg="mod">
          <ac:chgData name="Kelly Stokes" userId="3e5c5154-569e-4d81-aa91-4f91841cdfa9" providerId="ADAL" clId="{81FF210F-3674-417B-B02A-CC846B48F795}" dt="2023-03-13T11:18:03.150" v="246" actId="20577"/>
          <ac:spMkLst>
            <pc:docMk/>
            <pc:sldMk cId="4214164962" sldId="328"/>
            <ac:spMk id="2" creationId="{02FB8773-AD3E-2543-510F-CEE32E75C793}"/>
          </ac:spMkLst>
        </pc:spChg>
      </pc:sldChg>
      <pc:sldChg chg="modNotesTx">
        <pc:chgData name="Kelly Stokes" userId="3e5c5154-569e-4d81-aa91-4f91841cdfa9" providerId="ADAL" clId="{81FF210F-3674-417B-B02A-CC846B48F795}" dt="2023-03-13T11:17:28.225" v="227"/>
        <pc:sldMkLst>
          <pc:docMk/>
          <pc:sldMk cId="2534233594" sldId="331"/>
        </pc:sldMkLst>
      </pc:sldChg>
      <pc:sldChg chg="modSp mod">
        <pc:chgData name="Kelly Stokes" userId="3e5c5154-569e-4d81-aa91-4f91841cdfa9" providerId="ADAL" clId="{81FF210F-3674-417B-B02A-CC846B48F795}" dt="2023-03-13T11:17:31.635" v="229" actId="27636"/>
        <pc:sldMkLst>
          <pc:docMk/>
          <pc:sldMk cId="958288502" sldId="332"/>
        </pc:sldMkLst>
        <pc:spChg chg="mod">
          <ac:chgData name="Kelly Stokes" userId="3e5c5154-569e-4d81-aa91-4f91841cdfa9" providerId="ADAL" clId="{81FF210F-3674-417B-B02A-CC846B48F795}" dt="2023-03-13T11:17:31.635" v="229" actId="27636"/>
          <ac:spMkLst>
            <pc:docMk/>
            <pc:sldMk cId="958288502" sldId="332"/>
            <ac:spMk id="2" creationId="{77E26784-A357-92CE-B6B1-8F248D3D6650}"/>
          </ac:spMkLst>
        </pc:spChg>
      </pc:sldChg>
      <pc:sldChg chg="modNotesTx">
        <pc:chgData name="Kelly Stokes" userId="3e5c5154-569e-4d81-aa91-4f91841cdfa9" providerId="ADAL" clId="{81FF210F-3674-417B-B02A-CC846B48F795}" dt="2023-03-13T11:21:12.936" v="363"/>
        <pc:sldMkLst>
          <pc:docMk/>
          <pc:sldMk cId="3625788919" sldId="550"/>
        </pc:sldMkLst>
      </pc:sldChg>
      <pc:sldChg chg="modSp mod">
        <pc:chgData name="Kelly Stokes" userId="3e5c5154-569e-4d81-aa91-4f91841cdfa9" providerId="ADAL" clId="{81FF210F-3674-417B-B02A-CC846B48F795}" dt="2023-03-13T11:19:25.292" v="263" actId="20577"/>
        <pc:sldMkLst>
          <pc:docMk/>
          <pc:sldMk cId="2648704156" sldId="557"/>
        </pc:sldMkLst>
        <pc:spChg chg="mod">
          <ac:chgData name="Kelly Stokes" userId="3e5c5154-569e-4d81-aa91-4f91841cdfa9" providerId="ADAL" clId="{81FF210F-3674-417B-B02A-CC846B48F795}" dt="2023-03-13T11:19:25.292" v="263" actId="20577"/>
          <ac:spMkLst>
            <pc:docMk/>
            <pc:sldMk cId="2648704156" sldId="557"/>
            <ac:spMk id="2" creationId="{52DA34BA-82FC-47C5-BCE1-BB65E08B92A1}"/>
          </ac:spMkLst>
        </pc:spChg>
      </pc:sldChg>
      <pc:sldChg chg="modSp mod">
        <pc:chgData name="Kelly Stokes" userId="3e5c5154-569e-4d81-aa91-4f91841cdfa9" providerId="ADAL" clId="{81FF210F-3674-417B-B02A-CC846B48F795}" dt="2023-03-13T11:19:22.127" v="259" actId="20577"/>
        <pc:sldMkLst>
          <pc:docMk/>
          <pc:sldMk cId="1413045715" sldId="558"/>
        </pc:sldMkLst>
        <pc:spChg chg="mod">
          <ac:chgData name="Kelly Stokes" userId="3e5c5154-569e-4d81-aa91-4f91841cdfa9" providerId="ADAL" clId="{81FF210F-3674-417B-B02A-CC846B48F795}" dt="2023-03-13T11:19:22.127" v="259" actId="20577"/>
          <ac:spMkLst>
            <pc:docMk/>
            <pc:sldMk cId="1413045715" sldId="558"/>
            <ac:spMk id="2" creationId="{52DA34BA-82FC-47C5-BCE1-BB65E08B92A1}"/>
          </ac:spMkLst>
        </pc:spChg>
      </pc:sldChg>
      <pc:sldChg chg="modSp mod">
        <pc:chgData name="Kelly Stokes" userId="3e5c5154-569e-4d81-aa91-4f91841cdfa9" providerId="ADAL" clId="{81FF210F-3674-417B-B02A-CC846B48F795}" dt="2023-03-13T11:19:29.453" v="267" actId="20577"/>
        <pc:sldMkLst>
          <pc:docMk/>
          <pc:sldMk cId="2938272345" sldId="559"/>
        </pc:sldMkLst>
        <pc:spChg chg="mod">
          <ac:chgData name="Kelly Stokes" userId="3e5c5154-569e-4d81-aa91-4f91841cdfa9" providerId="ADAL" clId="{81FF210F-3674-417B-B02A-CC846B48F795}" dt="2023-03-13T11:19:29.453" v="267" actId="20577"/>
          <ac:spMkLst>
            <pc:docMk/>
            <pc:sldMk cId="2938272345" sldId="559"/>
            <ac:spMk id="2" creationId="{52DA34BA-82FC-47C5-BCE1-BB65E08B92A1}"/>
          </ac:spMkLst>
        </pc:spChg>
      </pc:sldChg>
      <pc:sldChg chg="modSp mod">
        <pc:chgData name="Kelly Stokes" userId="3e5c5154-569e-4d81-aa91-4f91841cdfa9" providerId="ADAL" clId="{81FF210F-3674-417B-B02A-CC846B48F795}" dt="2023-03-13T11:20:58.415" v="362" actId="20577"/>
        <pc:sldMkLst>
          <pc:docMk/>
          <pc:sldMk cId="2844813666" sldId="561"/>
        </pc:sldMkLst>
        <pc:spChg chg="mod">
          <ac:chgData name="Kelly Stokes" userId="3e5c5154-569e-4d81-aa91-4f91841cdfa9" providerId="ADAL" clId="{81FF210F-3674-417B-B02A-CC846B48F795}" dt="2023-03-13T11:20:58.415" v="362" actId="20577"/>
          <ac:spMkLst>
            <pc:docMk/>
            <pc:sldMk cId="2844813666" sldId="561"/>
            <ac:spMk id="2" creationId="{52DA34BA-82FC-47C5-BCE1-BB65E08B92A1}"/>
          </ac:spMkLst>
        </pc:spChg>
      </pc:sldChg>
      <pc:sldChg chg="modSp mod">
        <pc:chgData name="Kelly Stokes" userId="3e5c5154-569e-4d81-aa91-4f91841cdfa9" providerId="ADAL" clId="{81FF210F-3674-417B-B02A-CC846B48F795}" dt="2023-03-13T11:19:36.426" v="275" actId="20577"/>
        <pc:sldMkLst>
          <pc:docMk/>
          <pc:sldMk cId="2824879269" sldId="566"/>
        </pc:sldMkLst>
        <pc:spChg chg="mod">
          <ac:chgData name="Kelly Stokes" userId="3e5c5154-569e-4d81-aa91-4f91841cdfa9" providerId="ADAL" clId="{81FF210F-3674-417B-B02A-CC846B48F795}" dt="2023-03-13T11:19:36.426" v="275" actId="20577"/>
          <ac:spMkLst>
            <pc:docMk/>
            <pc:sldMk cId="2824879269" sldId="566"/>
            <ac:spMk id="2" creationId="{52DA34BA-82FC-47C5-BCE1-BB65E08B92A1}"/>
          </ac:spMkLst>
        </pc:spChg>
      </pc:sldChg>
      <pc:sldChg chg="modSp mod">
        <pc:chgData name="Kelly Stokes" userId="3e5c5154-569e-4d81-aa91-4f91841cdfa9" providerId="ADAL" clId="{81FF210F-3674-417B-B02A-CC846B48F795}" dt="2023-03-13T11:19:43.382" v="280" actId="20577"/>
        <pc:sldMkLst>
          <pc:docMk/>
          <pc:sldMk cId="805782854" sldId="567"/>
        </pc:sldMkLst>
        <pc:spChg chg="mod">
          <ac:chgData name="Kelly Stokes" userId="3e5c5154-569e-4d81-aa91-4f91841cdfa9" providerId="ADAL" clId="{81FF210F-3674-417B-B02A-CC846B48F795}" dt="2023-03-13T11:19:43.382" v="280" actId="20577"/>
          <ac:spMkLst>
            <pc:docMk/>
            <pc:sldMk cId="805782854" sldId="567"/>
            <ac:spMk id="2" creationId="{52DA34BA-82FC-47C5-BCE1-BB65E08B92A1}"/>
          </ac:spMkLst>
        </pc:spChg>
      </pc:sldChg>
      <pc:sldChg chg="modSp mod">
        <pc:chgData name="Kelly Stokes" userId="3e5c5154-569e-4d81-aa91-4f91841cdfa9" providerId="ADAL" clId="{81FF210F-3674-417B-B02A-CC846B48F795}" dt="2023-03-13T11:19:46.939" v="285" actId="20577"/>
        <pc:sldMkLst>
          <pc:docMk/>
          <pc:sldMk cId="2306067830" sldId="568"/>
        </pc:sldMkLst>
        <pc:spChg chg="mod">
          <ac:chgData name="Kelly Stokes" userId="3e5c5154-569e-4d81-aa91-4f91841cdfa9" providerId="ADAL" clId="{81FF210F-3674-417B-B02A-CC846B48F795}" dt="2023-03-13T11:19:46.939" v="285" actId="20577"/>
          <ac:spMkLst>
            <pc:docMk/>
            <pc:sldMk cId="2306067830" sldId="568"/>
            <ac:spMk id="2" creationId="{52DA34BA-82FC-47C5-BCE1-BB65E08B92A1}"/>
          </ac:spMkLst>
        </pc:spChg>
      </pc:sldChg>
      <pc:sldChg chg="modSp mod">
        <pc:chgData name="Kelly Stokes" userId="3e5c5154-569e-4d81-aa91-4f91841cdfa9" providerId="ADAL" clId="{81FF210F-3674-417B-B02A-CC846B48F795}" dt="2023-03-13T11:19:51.693" v="290" actId="20577"/>
        <pc:sldMkLst>
          <pc:docMk/>
          <pc:sldMk cId="2792669322" sldId="573"/>
        </pc:sldMkLst>
        <pc:spChg chg="mod">
          <ac:chgData name="Kelly Stokes" userId="3e5c5154-569e-4d81-aa91-4f91841cdfa9" providerId="ADAL" clId="{81FF210F-3674-417B-B02A-CC846B48F795}" dt="2023-03-13T11:19:51.693" v="290" actId="20577"/>
          <ac:spMkLst>
            <pc:docMk/>
            <pc:sldMk cId="2792669322" sldId="573"/>
            <ac:spMk id="2" creationId="{52DA34BA-82FC-47C5-BCE1-BB65E08B92A1}"/>
          </ac:spMkLst>
        </pc:spChg>
      </pc:sldChg>
      <pc:sldChg chg="modSp mod">
        <pc:chgData name="Kelly Stokes" userId="3e5c5154-569e-4d81-aa91-4f91841cdfa9" providerId="ADAL" clId="{81FF210F-3674-417B-B02A-CC846B48F795}" dt="2023-03-13T11:19:55.290" v="295" actId="20577"/>
        <pc:sldMkLst>
          <pc:docMk/>
          <pc:sldMk cId="1378953568" sldId="574"/>
        </pc:sldMkLst>
        <pc:spChg chg="mod">
          <ac:chgData name="Kelly Stokes" userId="3e5c5154-569e-4d81-aa91-4f91841cdfa9" providerId="ADAL" clId="{81FF210F-3674-417B-B02A-CC846B48F795}" dt="2023-03-13T11:19:55.290" v="295" actId="20577"/>
          <ac:spMkLst>
            <pc:docMk/>
            <pc:sldMk cId="1378953568" sldId="574"/>
            <ac:spMk id="2" creationId="{52DA34BA-82FC-47C5-BCE1-BB65E08B92A1}"/>
          </ac:spMkLst>
        </pc:spChg>
      </pc:sldChg>
      <pc:sldChg chg="modSp mod">
        <pc:chgData name="Kelly Stokes" userId="3e5c5154-569e-4d81-aa91-4f91841cdfa9" providerId="ADAL" clId="{81FF210F-3674-417B-B02A-CC846B48F795}" dt="2023-03-13T11:20:06.834" v="301" actId="20577"/>
        <pc:sldMkLst>
          <pc:docMk/>
          <pc:sldMk cId="3670349578" sldId="575"/>
        </pc:sldMkLst>
        <pc:spChg chg="mod">
          <ac:chgData name="Kelly Stokes" userId="3e5c5154-569e-4d81-aa91-4f91841cdfa9" providerId="ADAL" clId="{81FF210F-3674-417B-B02A-CC846B48F795}" dt="2023-03-13T11:20:06.834" v="301" actId="20577"/>
          <ac:spMkLst>
            <pc:docMk/>
            <pc:sldMk cId="3670349578" sldId="575"/>
            <ac:spMk id="2" creationId="{52DA34BA-82FC-47C5-BCE1-BB65E08B92A1}"/>
          </ac:spMkLst>
        </pc:spChg>
      </pc:sldChg>
      <pc:sldChg chg="modSp mod">
        <pc:chgData name="Kelly Stokes" userId="3e5c5154-569e-4d81-aa91-4f91841cdfa9" providerId="ADAL" clId="{81FF210F-3674-417B-B02A-CC846B48F795}" dt="2023-03-13T11:20:13.053" v="306" actId="20577"/>
        <pc:sldMkLst>
          <pc:docMk/>
          <pc:sldMk cId="1304861550" sldId="580"/>
        </pc:sldMkLst>
        <pc:spChg chg="mod">
          <ac:chgData name="Kelly Stokes" userId="3e5c5154-569e-4d81-aa91-4f91841cdfa9" providerId="ADAL" clId="{81FF210F-3674-417B-B02A-CC846B48F795}" dt="2023-03-13T11:20:13.053" v="306" actId="20577"/>
          <ac:spMkLst>
            <pc:docMk/>
            <pc:sldMk cId="1304861550" sldId="580"/>
            <ac:spMk id="2" creationId="{52DA34BA-82FC-47C5-BCE1-BB65E08B92A1}"/>
          </ac:spMkLst>
        </pc:spChg>
      </pc:sldChg>
      <pc:sldChg chg="modSp mod">
        <pc:chgData name="Kelly Stokes" userId="3e5c5154-569e-4d81-aa91-4f91841cdfa9" providerId="ADAL" clId="{81FF210F-3674-417B-B02A-CC846B48F795}" dt="2023-03-13T11:31:17.739" v="380" actId="20577"/>
        <pc:sldMkLst>
          <pc:docMk/>
          <pc:sldMk cId="2558172481" sldId="591"/>
        </pc:sldMkLst>
        <pc:spChg chg="mod">
          <ac:chgData name="Kelly Stokes" userId="3e5c5154-569e-4d81-aa91-4f91841cdfa9" providerId="ADAL" clId="{81FF210F-3674-417B-B02A-CC846B48F795}" dt="2023-03-13T11:31:17.739" v="380" actId="20577"/>
          <ac:spMkLst>
            <pc:docMk/>
            <pc:sldMk cId="2558172481" sldId="591"/>
            <ac:spMk id="2" creationId="{02FB8773-AD3E-2543-510F-CEE32E75C793}"/>
          </ac:spMkLst>
        </pc:spChg>
      </pc:sldChg>
      <pc:sldChg chg="modSp mod">
        <pc:chgData name="Kelly Stokes" userId="3e5c5154-569e-4d81-aa91-4f91841cdfa9" providerId="ADAL" clId="{81FF210F-3674-417B-B02A-CC846B48F795}" dt="2023-03-13T11:20:54.357" v="355" actId="20577"/>
        <pc:sldMkLst>
          <pc:docMk/>
          <pc:sldMk cId="2335409816" sldId="593"/>
        </pc:sldMkLst>
        <pc:spChg chg="mod">
          <ac:chgData name="Kelly Stokes" userId="3e5c5154-569e-4d81-aa91-4f91841cdfa9" providerId="ADAL" clId="{81FF210F-3674-417B-B02A-CC846B48F795}" dt="2023-03-13T11:20:54.357" v="355" actId="20577"/>
          <ac:spMkLst>
            <pc:docMk/>
            <pc:sldMk cId="2335409816" sldId="593"/>
            <ac:spMk id="2" creationId="{52DA34BA-82FC-47C5-BCE1-BB65E08B92A1}"/>
          </ac:spMkLst>
        </pc:spChg>
      </pc:sldChg>
      <pc:sldChg chg="modSp mod">
        <pc:chgData name="Kelly Stokes" userId="3e5c5154-569e-4d81-aa91-4f91841cdfa9" providerId="ADAL" clId="{81FF210F-3674-417B-B02A-CC846B48F795}" dt="2023-03-13T11:21:18.239" v="364"/>
        <pc:sldMkLst>
          <pc:docMk/>
          <pc:sldMk cId="3886991875" sldId="597"/>
        </pc:sldMkLst>
        <pc:spChg chg="mod">
          <ac:chgData name="Kelly Stokes" userId="3e5c5154-569e-4d81-aa91-4f91841cdfa9" providerId="ADAL" clId="{81FF210F-3674-417B-B02A-CC846B48F795}" dt="2023-03-13T11:21:18.239" v="364"/>
          <ac:spMkLst>
            <pc:docMk/>
            <pc:sldMk cId="3886991875" sldId="597"/>
            <ac:spMk id="2" creationId="{02FB8773-AD3E-2543-510F-CEE32E75C793}"/>
          </ac:spMkLst>
        </pc:spChg>
      </pc:sldChg>
      <pc:sldChg chg="modSp mod">
        <pc:chgData name="Kelly Stokes" userId="3e5c5154-569e-4d81-aa91-4f91841cdfa9" providerId="ADAL" clId="{81FF210F-3674-417B-B02A-CC846B48F795}" dt="2023-03-13T11:31:30.860" v="381"/>
        <pc:sldMkLst>
          <pc:docMk/>
          <pc:sldMk cId="4027390957" sldId="598"/>
        </pc:sldMkLst>
        <pc:spChg chg="mod">
          <ac:chgData name="Kelly Stokes" userId="3e5c5154-569e-4d81-aa91-4f91841cdfa9" providerId="ADAL" clId="{81FF210F-3674-417B-B02A-CC846B48F795}" dt="2023-03-13T11:31:30.860" v="381"/>
          <ac:spMkLst>
            <pc:docMk/>
            <pc:sldMk cId="4027390957" sldId="598"/>
            <ac:spMk id="2" creationId="{02FB8773-AD3E-2543-510F-CEE32E75C793}"/>
          </ac:spMkLst>
        </pc:spChg>
      </pc:sldChg>
      <pc:sldChg chg="addSp delSp modSp mod">
        <pc:chgData name="Kelly Stokes" userId="3e5c5154-569e-4d81-aa91-4f91841cdfa9" providerId="ADAL" clId="{81FF210F-3674-417B-B02A-CC846B48F795}" dt="2023-03-13T11:07:06.761" v="9" actId="14100"/>
        <pc:sldMkLst>
          <pc:docMk/>
          <pc:sldMk cId="3955913320" sldId="604"/>
        </pc:sldMkLst>
        <pc:picChg chg="del">
          <ac:chgData name="Kelly Stokes" userId="3e5c5154-569e-4d81-aa91-4f91841cdfa9" providerId="ADAL" clId="{81FF210F-3674-417B-B02A-CC846B48F795}" dt="2023-03-13T11:06:20.034" v="4" actId="478"/>
          <ac:picMkLst>
            <pc:docMk/>
            <pc:sldMk cId="3955913320" sldId="604"/>
            <ac:picMk id="6" creationId="{BA0DC4A3-F7DC-74C8-4505-7F403AF7A81B}"/>
          </ac:picMkLst>
        </pc:picChg>
        <pc:picChg chg="add mod modCrop">
          <ac:chgData name="Kelly Stokes" userId="3e5c5154-569e-4d81-aa91-4f91841cdfa9" providerId="ADAL" clId="{81FF210F-3674-417B-B02A-CC846B48F795}" dt="2023-03-13T11:07:06.761" v="9" actId="14100"/>
          <ac:picMkLst>
            <pc:docMk/>
            <pc:sldMk cId="3955913320" sldId="604"/>
            <ac:picMk id="8" creationId="{50C60A20-768B-150D-7FDE-26881569B5C4}"/>
          </ac:picMkLst>
        </pc:picChg>
      </pc:sldChg>
      <pc:sldChg chg="addSp delSp modSp mod">
        <pc:chgData name="Kelly Stokes" userId="3e5c5154-569e-4d81-aa91-4f91841cdfa9" providerId="ADAL" clId="{81FF210F-3674-417B-B02A-CC846B48F795}" dt="2023-03-13T11:18:15.844" v="248"/>
        <pc:sldMkLst>
          <pc:docMk/>
          <pc:sldMk cId="1758724553" sldId="931"/>
        </pc:sldMkLst>
        <pc:picChg chg="del">
          <ac:chgData name="Kelly Stokes" userId="3e5c5154-569e-4d81-aa91-4f91841cdfa9" providerId="ADAL" clId="{81FF210F-3674-417B-B02A-CC846B48F795}" dt="2023-03-13T11:18:06.559" v="247" actId="478"/>
          <ac:picMkLst>
            <pc:docMk/>
            <pc:sldMk cId="1758724553" sldId="931"/>
            <ac:picMk id="4" creationId="{335E95CD-E2EB-02D9-7239-1811E9337AB7}"/>
          </ac:picMkLst>
        </pc:picChg>
        <pc:picChg chg="add mod">
          <ac:chgData name="Kelly Stokes" userId="3e5c5154-569e-4d81-aa91-4f91841cdfa9" providerId="ADAL" clId="{81FF210F-3674-417B-B02A-CC846B48F795}" dt="2023-03-13T11:18:15.844" v="248"/>
          <ac:picMkLst>
            <pc:docMk/>
            <pc:sldMk cId="1758724553" sldId="931"/>
            <ac:picMk id="5" creationId="{FF42F6D4-9A7B-0E96-F920-462B7CFC3A1F}"/>
          </ac:picMkLst>
        </pc:picChg>
      </pc:sldChg>
      <pc:sldChg chg="modSp mod">
        <pc:chgData name="Kelly Stokes" userId="3e5c5154-569e-4d81-aa91-4f91841cdfa9" providerId="ADAL" clId="{81FF210F-3674-417B-B02A-CC846B48F795}" dt="2023-03-13T11:30:26.846" v="370" actId="14100"/>
        <pc:sldMkLst>
          <pc:docMk/>
          <pc:sldMk cId="2851453709" sldId="1194"/>
        </pc:sldMkLst>
        <pc:spChg chg="mod">
          <ac:chgData name="Kelly Stokes" userId="3e5c5154-569e-4d81-aa91-4f91841cdfa9" providerId="ADAL" clId="{81FF210F-3674-417B-B02A-CC846B48F795}" dt="2023-03-13T11:30:20.178" v="368"/>
          <ac:spMkLst>
            <pc:docMk/>
            <pc:sldMk cId="2851453709" sldId="1194"/>
            <ac:spMk id="2" creationId="{02FB8773-AD3E-2543-510F-CEE32E75C793}"/>
          </ac:spMkLst>
        </pc:spChg>
        <pc:spChg chg="mod">
          <ac:chgData name="Kelly Stokes" userId="3e5c5154-569e-4d81-aa91-4f91841cdfa9" providerId="ADAL" clId="{81FF210F-3674-417B-B02A-CC846B48F795}" dt="2023-03-13T11:30:04.805" v="365"/>
          <ac:spMkLst>
            <pc:docMk/>
            <pc:sldMk cId="2851453709" sldId="1194"/>
            <ac:spMk id="3" creationId="{E500F0D3-C8EE-77CA-D8A5-2252D46724AA}"/>
          </ac:spMkLst>
        </pc:spChg>
        <pc:spChg chg="mod">
          <ac:chgData name="Kelly Stokes" userId="3e5c5154-569e-4d81-aa91-4f91841cdfa9" providerId="ADAL" clId="{81FF210F-3674-417B-B02A-CC846B48F795}" dt="2023-03-13T11:30:09.056" v="367" actId="14100"/>
          <ac:spMkLst>
            <pc:docMk/>
            <pc:sldMk cId="2851453709" sldId="1194"/>
            <ac:spMk id="4" creationId="{B5313488-7E4A-79E2-52CD-B230AB2EBC8A}"/>
          </ac:spMkLst>
        </pc:spChg>
        <pc:spChg chg="mod">
          <ac:chgData name="Kelly Stokes" userId="3e5c5154-569e-4d81-aa91-4f91841cdfa9" providerId="ADAL" clId="{81FF210F-3674-417B-B02A-CC846B48F795}" dt="2023-03-13T11:30:26.846" v="370" actId="14100"/>
          <ac:spMkLst>
            <pc:docMk/>
            <pc:sldMk cId="2851453709" sldId="1194"/>
            <ac:spMk id="5" creationId="{E02A7888-AA45-7396-3E3D-4AC6E69CC2E9}"/>
          </ac:spMkLst>
        </pc:spChg>
      </pc:sldChg>
      <pc:sldChg chg="addSp delSp modSp mod modAnim">
        <pc:chgData name="Kelly Stokes" userId="3e5c5154-569e-4d81-aa91-4f91841cdfa9" providerId="ADAL" clId="{81FF210F-3674-417B-B02A-CC846B48F795}" dt="2023-03-13T11:08:49.339" v="23"/>
        <pc:sldMkLst>
          <pc:docMk/>
          <pc:sldMk cId="1149855702" sldId="1456"/>
        </pc:sldMkLst>
        <pc:spChg chg="mod">
          <ac:chgData name="Kelly Stokes" userId="3e5c5154-569e-4d81-aa91-4f91841cdfa9" providerId="ADAL" clId="{81FF210F-3674-417B-B02A-CC846B48F795}" dt="2023-03-13T11:08:13.345" v="18" actId="20577"/>
          <ac:spMkLst>
            <pc:docMk/>
            <pc:sldMk cId="1149855702" sldId="1456"/>
            <ac:spMk id="2" creationId="{52DA34BA-82FC-47C5-BCE1-BB65E08B92A1}"/>
          </ac:spMkLst>
        </pc:spChg>
        <pc:spChg chg="mod">
          <ac:chgData name="Kelly Stokes" userId="3e5c5154-569e-4d81-aa91-4f91841cdfa9" providerId="ADAL" clId="{81FF210F-3674-417B-B02A-CC846B48F795}" dt="2023-03-13T11:08:16.498" v="19" actId="14100"/>
          <ac:spMkLst>
            <pc:docMk/>
            <pc:sldMk cId="1149855702" sldId="1456"/>
            <ac:spMk id="3" creationId="{13BB5EC0-7A96-4D29-A835-6FAE896C31A4}"/>
          </ac:spMkLst>
        </pc:spChg>
        <pc:picChg chg="del">
          <ac:chgData name="Kelly Stokes" userId="3e5c5154-569e-4d81-aa91-4f91841cdfa9" providerId="ADAL" clId="{81FF210F-3674-417B-B02A-CC846B48F795}" dt="2023-03-13T11:08:17.664" v="20" actId="478"/>
          <ac:picMkLst>
            <pc:docMk/>
            <pc:sldMk cId="1149855702" sldId="1456"/>
            <ac:picMk id="1028" creationId="{E065CCBC-CCA1-3831-0D97-CDC5EA4641A3}"/>
          </ac:picMkLst>
        </pc:picChg>
        <pc:picChg chg="add mod">
          <ac:chgData name="Kelly Stokes" userId="3e5c5154-569e-4d81-aa91-4f91841cdfa9" providerId="ADAL" clId="{81FF210F-3674-417B-B02A-CC846B48F795}" dt="2023-03-13T11:08:47.856" v="22" actId="1076"/>
          <ac:picMkLst>
            <pc:docMk/>
            <pc:sldMk cId="1149855702" sldId="1456"/>
            <ac:picMk id="1030" creationId="{6A962E82-9391-C920-F77A-5969071FD71E}"/>
          </ac:picMkLst>
        </pc:picChg>
      </pc:sldChg>
      <pc:sldChg chg="addSp delSp modSp modAnim">
        <pc:chgData name="Kelly Stokes" userId="3e5c5154-569e-4d81-aa91-4f91841cdfa9" providerId="ADAL" clId="{81FF210F-3674-417B-B02A-CC846B48F795}" dt="2023-03-13T11:09:19.472" v="33"/>
        <pc:sldMkLst>
          <pc:docMk/>
          <pc:sldMk cId="3292200701" sldId="1459"/>
        </pc:sldMkLst>
        <pc:spChg chg="mod">
          <ac:chgData name="Kelly Stokes" userId="3e5c5154-569e-4d81-aa91-4f91841cdfa9" providerId="ADAL" clId="{81FF210F-3674-417B-B02A-CC846B48F795}" dt="2023-03-13T11:08:53.583" v="27" actId="20577"/>
          <ac:spMkLst>
            <pc:docMk/>
            <pc:sldMk cId="3292200701" sldId="1459"/>
            <ac:spMk id="2" creationId="{52DA34BA-82FC-47C5-BCE1-BB65E08B92A1}"/>
          </ac:spMkLst>
        </pc:spChg>
        <pc:picChg chg="del">
          <ac:chgData name="Kelly Stokes" userId="3e5c5154-569e-4d81-aa91-4f91841cdfa9" providerId="ADAL" clId="{81FF210F-3674-417B-B02A-CC846B48F795}" dt="2023-03-13T11:08:55.272" v="28" actId="478"/>
          <ac:picMkLst>
            <pc:docMk/>
            <pc:sldMk cId="3292200701" sldId="1459"/>
            <ac:picMk id="2052" creationId="{C3216264-33DD-1CA1-7AC5-2ED6965A14CE}"/>
          </ac:picMkLst>
        </pc:picChg>
        <pc:picChg chg="add mod">
          <ac:chgData name="Kelly Stokes" userId="3e5c5154-569e-4d81-aa91-4f91841cdfa9" providerId="ADAL" clId="{81FF210F-3674-417B-B02A-CC846B48F795}" dt="2023-03-13T11:09:17.227" v="32" actId="14100"/>
          <ac:picMkLst>
            <pc:docMk/>
            <pc:sldMk cId="3292200701" sldId="1459"/>
            <ac:picMk id="2054" creationId="{A9816E1F-D791-BBB3-4462-4A08AEC2DB25}"/>
          </ac:picMkLst>
        </pc:picChg>
      </pc:sldChg>
      <pc:sldChg chg="addSp delSp modSp mod modAnim">
        <pc:chgData name="Kelly Stokes" userId="3e5c5154-569e-4d81-aa91-4f91841cdfa9" providerId="ADAL" clId="{81FF210F-3674-417B-B02A-CC846B48F795}" dt="2023-03-13T11:10:07.344" v="52"/>
        <pc:sldMkLst>
          <pc:docMk/>
          <pc:sldMk cId="2099598269" sldId="1462"/>
        </pc:sldMkLst>
        <pc:spChg chg="mod">
          <ac:chgData name="Kelly Stokes" userId="3e5c5154-569e-4d81-aa91-4f91841cdfa9" providerId="ADAL" clId="{81FF210F-3674-417B-B02A-CC846B48F795}" dt="2023-03-13T11:09:51" v="47" actId="1076"/>
          <ac:spMkLst>
            <pc:docMk/>
            <pc:sldMk cId="2099598269" sldId="1462"/>
            <ac:spMk id="2" creationId="{52DA34BA-82FC-47C5-BCE1-BB65E08B92A1}"/>
          </ac:spMkLst>
        </pc:spChg>
        <pc:spChg chg="mod">
          <ac:chgData name="Kelly Stokes" userId="3e5c5154-569e-4d81-aa91-4f91841cdfa9" providerId="ADAL" clId="{81FF210F-3674-417B-B02A-CC846B48F795}" dt="2023-03-13T11:09:53.788" v="48" actId="1076"/>
          <ac:spMkLst>
            <pc:docMk/>
            <pc:sldMk cId="2099598269" sldId="1462"/>
            <ac:spMk id="3" creationId="{4BCBA2DA-E95C-434C-BE81-320E182AE5EF}"/>
          </ac:spMkLst>
        </pc:spChg>
        <pc:picChg chg="del">
          <ac:chgData name="Kelly Stokes" userId="3e5c5154-569e-4d81-aa91-4f91841cdfa9" providerId="ADAL" clId="{81FF210F-3674-417B-B02A-CC846B48F795}" dt="2023-03-13T11:09:54.600" v="49" actId="478"/>
          <ac:picMkLst>
            <pc:docMk/>
            <pc:sldMk cId="2099598269" sldId="1462"/>
            <ac:picMk id="3076" creationId="{913FC3AB-021A-89C0-739A-7E084E905D5B}"/>
          </ac:picMkLst>
        </pc:picChg>
        <pc:picChg chg="add mod">
          <ac:chgData name="Kelly Stokes" userId="3e5c5154-569e-4d81-aa91-4f91841cdfa9" providerId="ADAL" clId="{81FF210F-3674-417B-B02A-CC846B48F795}" dt="2023-03-13T11:10:06.573" v="51" actId="1076"/>
          <ac:picMkLst>
            <pc:docMk/>
            <pc:sldMk cId="2099598269" sldId="1462"/>
            <ac:picMk id="3078" creationId="{DD6E10C4-EBB2-7626-00DB-4A3E1DFAECAF}"/>
          </ac:picMkLst>
        </pc:picChg>
      </pc:sldChg>
      <pc:sldChg chg="addSp delSp modSp modAnim">
        <pc:chgData name="Kelly Stokes" userId="3e5c5154-569e-4d81-aa91-4f91841cdfa9" providerId="ADAL" clId="{81FF210F-3674-417B-B02A-CC846B48F795}" dt="2023-03-13T11:10:57.906" v="70" actId="20577"/>
        <pc:sldMkLst>
          <pc:docMk/>
          <pc:sldMk cId="498228807" sldId="1466"/>
        </pc:sldMkLst>
        <pc:spChg chg="mod">
          <ac:chgData name="Kelly Stokes" userId="3e5c5154-569e-4d81-aa91-4f91841cdfa9" providerId="ADAL" clId="{81FF210F-3674-417B-B02A-CC846B48F795}" dt="2023-03-13T11:10:19.870" v="60" actId="20577"/>
          <ac:spMkLst>
            <pc:docMk/>
            <pc:sldMk cId="498228807" sldId="1466"/>
            <ac:spMk id="2" creationId="{52DA34BA-82FC-47C5-BCE1-BB65E08B92A1}"/>
          </ac:spMkLst>
        </pc:spChg>
        <pc:spChg chg="mod">
          <ac:chgData name="Kelly Stokes" userId="3e5c5154-569e-4d81-aa91-4f91841cdfa9" providerId="ADAL" clId="{81FF210F-3674-417B-B02A-CC846B48F795}" dt="2023-03-13T11:10:57.906" v="70" actId="20577"/>
          <ac:spMkLst>
            <pc:docMk/>
            <pc:sldMk cId="498228807" sldId="1466"/>
            <ac:spMk id="10" creationId="{003D53EA-1945-744E-2DD1-0312F4DE835F}"/>
          </ac:spMkLst>
        </pc:spChg>
        <pc:spChg chg="mod">
          <ac:chgData name="Kelly Stokes" userId="3e5c5154-569e-4d81-aa91-4f91841cdfa9" providerId="ADAL" clId="{81FF210F-3674-417B-B02A-CC846B48F795}" dt="2023-03-13T11:10:53.113" v="61"/>
          <ac:spMkLst>
            <pc:docMk/>
            <pc:sldMk cId="498228807" sldId="1466"/>
            <ac:spMk id="12" creationId="{E384BFF7-3319-CAE2-192F-C4DCBBBBFCCA}"/>
          </ac:spMkLst>
        </pc:spChg>
        <pc:picChg chg="del">
          <ac:chgData name="Kelly Stokes" userId="3e5c5154-569e-4d81-aa91-4f91841cdfa9" providerId="ADAL" clId="{81FF210F-3674-417B-B02A-CC846B48F795}" dt="2023-03-13T11:10:14.984" v="53" actId="478"/>
          <ac:picMkLst>
            <pc:docMk/>
            <pc:sldMk cId="498228807" sldId="1466"/>
            <ac:picMk id="5" creationId="{B1E28977-284D-960A-B753-C90A54EFB35F}"/>
          </ac:picMkLst>
        </pc:picChg>
        <pc:picChg chg="add mod">
          <ac:chgData name="Kelly Stokes" userId="3e5c5154-569e-4d81-aa91-4f91841cdfa9" providerId="ADAL" clId="{81FF210F-3674-417B-B02A-CC846B48F795}" dt="2023-03-13T11:10:15.317" v="54"/>
          <ac:picMkLst>
            <pc:docMk/>
            <pc:sldMk cId="498228807" sldId="1466"/>
            <ac:picMk id="6" creationId="{F4FD7CE3-1AF8-30B9-4A73-B7F89AFEA17F}"/>
          </ac:picMkLst>
        </pc:picChg>
      </pc:sldChg>
      <pc:sldChg chg="modSp mod">
        <pc:chgData name="Kelly Stokes" userId="3e5c5154-569e-4d81-aa91-4f91841cdfa9" providerId="ADAL" clId="{81FF210F-3674-417B-B02A-CC846B48F795}" dt="2023-03-13T11:12:52.154" v="146" actId="1076"/>
        <pc:sldMkLst>
          <pc:docMk/>
          <pc:sldMk cId="2199839506" sldId="1473"/>
        </pc:sldMkLst>
        <pc:spChg chg="mod">
          <ac:chgData name="Kelly Stokes" userId="3e5c5154-569e-4d81-aa91-4f91841cdfa9" providerId="ADAL" clId="{81FF210F-3674-417B-B02A-CC846B48F795}" dt="2023-03-13T11:12:47.706" v="145" actId="6549"/>
          <ac:spMkLst>
            <pc:docMk/>
            <pc:sldMk cId="2199839506" sldId="1473"/>
            <ac:spMk id="2" creationId="{52DA34BA-82FC-47C5-BCE1-BB65E08B92A1}"/>
          </ac:spMkLst>
        </pc:spChg>
        <pc:spChg chg="mod">
          <ac:chgData name="Kelly Stokes" userId="3e5c5154-569e-4d81-aa91-4f91841cdfa9" providerId="ADAL" clId="{81FF210F-3674-417B-B02A-CC846B48F795}" dt="2023-03-13T11:12:52.154" v="146" actId="1076"/>
          <ac:spMkLst>
            <pc:docMk/>
            <pc:sldMk cId="2199839506" sldId="1473"/>
            <ac:spMk id="3" creationId="{847A1AC9-9EC9-E1AA-348D-958CE44F2772}"/>
          </ac:spMkLst>
        </pc:spChg>
      </pc:sldChg>
      <pc:sldChg chg="addSp delSp modSp modAnim">
        <pc:chgData name="Kelly Stokes" userId="3e5c5154-569e-4d81-aa91-4f91841cdfa9" providerId="ADAL" clId="{81FF210F-3674-417B-B02A-CC846B48F795}" dt="2023-03-13T11:14:43.054" v="178"/>
        <pc:sldMkLst>
          <pc:docMk/>
          <pc:sldMk cId="2330293709" sldId="1485"/>
        </pc:sldMkLst>
        <pc:spChg chg="mod">
          <ac:chgData name="Kelly Stokes" userId="3e5c5154-569e-4d81-aa91-4f91841cdfa9" providerId="ADAL" clId="{81FF210F-3674-417B-B02A-CC846B48F795}" dt="2023-03-13T11:14:20.828" v="172" actId="20577"/>
          <ac:spMkLst>
            <pc:docMk/>
            <pc:sldMk cId="2330293709" sldId="1485"/>
            <ac:spMk id="2" creationId="{52DA34BA-82FC-47C5-BCE1-BB65E08B92A1}"/>
          </ac:spMkLst>
        </pc:spChg>
        <pc:spChg chg="mod">
          <ac:chgData name="Kelly Stokes" userId="3e5c5154-569e-4d81-aa91-4f91841cdfa9" providerId="ADAL" clId="{81FF210F-3674-417B-B02A-CC846B48F795}" dt="2023-03-13T11:14:08.531" v="162" actId="20577"/>
          <ac:spMkLst>
            <pc:docMk/>
            <pc:sldMk cId="2330293709" sldId="1485"/>
            <ac:spMk id="4" creationId="{C424366C-8EFB-1EF9-3E80-C6EE7BE15FA3}"/>
          </ac:spMkLst>
        </pc:spChg>
        <pc:spChg chg="mod">
          <ac:chgData name="Kelly Stokes" userId="3e5c5154-569e-4d81-aa91-4f91841cdfa9" providerId="ADAL" clId="{81FF210F-3674-417B-B02A-CC846B48F795}" dt="2023-03-13T11:14:13.608" v="164" actId="20577"/>
          <ac:spMkLst>
            <pc:docMk/>
            <pc:sldMk cId="2330293709" sldId="1485"/>
            <ac:spMk id="8" creationId="{1FCDC8B7-0F0D-46B5-057E-579929B7D816}"/>
          </ac:spMkLst>
        </pc:spChg>
        <pc:picChg chg="del">
          <ac:chgData name="Kelly Stokes" userId="3e5c5154-569e-4d81-aa91-4f91841cdfa9" providerId="ADAL" clId="{81FF210F-3674-417B-B02A-CC846B48F795}" dt="2023-03-13T11:14:23.453" v="173" actId="478"/>
          <ac:picMkLst>
            <pc:docMk/>
            <pc:sldMk cId="2330293709" sldId="1485"/>
            <ac:picMk id="5124" creationId="{6D3A0C27-38A7-EE43-6694-109CA72194BE}"/>
          </ac:picMkLst>
        </pc:picChg>
        <pc:picChg chg="add mod">
          <ac:chgData name="Kelly Stokes" userId="3e5c5154-569e-4d81-aa91-4f91841cdfa9" providerId="ADAL" clId="{81FF210F-3674-417B-B02A-CC846B48F795}" dt="2023-03-13T11:14:39.480" v="175" actId="1076"/>
          <ac:picMkLst>
            <pc:docMk/>
            <pc:sldMk cId="2330293709" sldId="1485"/>
            <ac:picMk id="5126" creationId="{60B3EF11-A1BE-8F02-E512-CA326E14EAAC}"/>
          </ac:picMkLst>
        </pc:picChg>
      </pc:sldChg>
      <pc:sldChg chg="addSp delSp modSp modAnim">
        <pc:chgData name="Kelly Stokes" userId="3e5c5154-569e-4d81-aa91-4f91841cdfa9" providerId="ADAL" clId="{81FF210F-3674-417B-B02A-CC846B48F795}" dt="2023-03-13T11:11:57.621" v="107" actId="20577"/>
        <pc:sldMkLst>
          <pc:docMk/>
          <pc:sldMk cId="228576249" sldId="1499"/>
        </pc:sldMkLst>
        <pc:spChg chg="mod">
          <ac:chgData name="Kelly Stokes" userId="3e5c5154-569e-4d81-aa91-4f91841cdfa9" providerId="ADAL" clId="{81FF210F-3674-417B-B02A-CC846B48F795}" dt="2023-03-13T11:11:41.192" v="101" actId="20577"/>
          <ac:spMkLst>
            <pc:docMk/>
            <pc:sldMk cId="228576249" sldId="1499"/>
            <ac:spMk id="2" creationId="{52DA34BA-82FC-47C5-BCE1-BB65E08B92A1}"/>
          </ac:spMkLst>
        </pc:spChg>
        <pc:spChg chg="mod">
          <ac:chgData name="Kelly Stokes" userId="3e5c5154-569e-4d81-aa91-4f91841cdfa9" providerId="ADAL" clId="{81FF210F-3674-417B-B02A-CC846B48F795}" dt="2023-03-13T11:11:45.269" v="105" actId="20577"/>
          <ac:spMkLst>
            <pc:docMk/>
            <pc:sldMk cId="228576249" sldId="1499"/>
            <ac:spMk id="10" creationId="{003D53EA-1945-744E-2DD1-0312F4DE835F}"/>
          </ac:spMkLst>
        </pc:spChg>
        <pc:spChg chg="mod">
          <ac:chgData name="Kelly Stokes" userId="3e5c5154-569e-4d81-aa91-4f91841cdfa9" providerId="ADAL" clId="{81FF210F-3674-417B-B02A-CC846B48F795}" dt="2023-03-13T11:11:57.621" v="107" actId="20577"/>
          <ac:spMkLst>
            <pc:docMk/>
            <pc:sldMk cId="228576249" sldId="1499"/>
            <ac:spMk id="12" creationId="{E384BFF7-3319-CAE2-192F-C4DCBBBBFCCA}"/>
          </ac:spMkLst>
        </pc:spChg>
        <pc:picChg chg="del">
          <ac:chgData name="Kelly Stokes" userId="3e5c5154-569e-4d81-aa91-4f91841cdfa9" providerId="ADAL" clId="{81FF210F-3674-417B-B02A-CC846B48F795}" dt="2023-03-13T11:11:37.220" v="94" actId="478"/>
          <ac:picMkLst>
            <pc:docMk/>
            <pc:sldMk cId="228576249" sldId="1499"/>
            <ac:picMk id="5" creationId="{847FA1CD-8160-0872-71F7-1F09CEBA0694}"/>
          </ac:picMkLst>
        </pc:picChg>
        <pc:picChg chg="add mod">
          <ac:chgData name="Kelly Stokes" userId="3e5c5154-569e-4d81-aa91-4f91841cdfa9" providerId="ADAL" clId="{81FF210F-3674-417B-B02A-CC846B48F795}" dt="2023-03-13T11:11:37.521" v="95"/>
          <ac:picMkLst>
            <pc:docMk/>
            <pc:sldMk cId="228576249" sldId="1499"/>
            <ac:picMk id="6" creationId="{D4A0C9D1-BC93-5A35-F18C-1F7C0064ADD6}"/>
          </ac:picMkLst>
        </pc:picChg>
      </pc:sldChg>
      <pc:sldChg chg="modSp mod">
        <pc:chgData name="Kelly Stokes" userId="3e5c5154-569e-4d81-aa91-4f91841cdfa9" providerId="ADAL" clId="{81FF210F-3674-417B-B02A-CC846B48F795}" dt="2023-03-13T11:13:08.011" v="150" actId="27636"/>
        <pc:sldMkLst>
          <pc:docMk/>
          <pc:sldMk cId="199949674" sldId="1501"/>
        </pc:sldMkLst>
        <pc:spChg chg="mod">
          <ac:chgData name="Kelly Stokes" userId="3e5c5154-569e-4d81-aa91-4f91841cdfa9" providerId="ADAL" clId="{81FF210F-3674-417B-B02A-CC846B48F795}" dt="2023-03-13T11:13:02.929" v="147"/>
          <ac:spMkLst>
            <pc:docMk/>
            <pc:sldMk cId="199949674" sldId="1501"/>
            <ac:spMk id="2" creationId="{52DA34BA-82FC-47C5-BCE1-BB65E08B92A1}"/>
          </ac:spMkLst>
        </pc:spChg>
        <pc:spChg chg="mod">
          <ac:chgData name="Kelly Stokes" userId="3e5c5154-569e-4d81-aa91-4f91841cdfa9" providerId="ADAL" clId="{81FF210F-3674-417B-B02A-CC846B48F795}" dt="2023-03-13T11:13:08.011" v="150" actId="27636"/>
          <ac:spMkLst>
            <pc:docMk/>
            <pc:sldMk cId="199949674" sldId="1501"/>
            <ac:spMk id="3" creationId="{847A1AC9-9EC9-E1AA-348D-958CE44F2772}"/>
          </ac:spMkLst>
        </pc:spChg>
      </pc:sldChg>
      <pc:sldChg chg="modSp mod">
        <pc:chgData name="Kelly Stokes" userId="3e5c5154-569e-4d81-aa91-4f91841cdfa9" providerId="ADAL" clId="{81FF210F-3674-417B-B02A-CC846B48F795}" dt="2023-03-13T11:13:30.182" v="152" actId="1076"/>
        <pc:sldMkLst>
          <pc:docMk/>
          <pc:sldMk cId="2203475726" sldId="1502"/>
        </pc:sldMkLst>
        <pc:spChg chg="mod">
          <ac:chgData name="Kelly Stokes" userId="3e5c5154-569e-4d81-aa91-4f91841cdfa9" providerId="ADAL" clId="{81FF210F-3674-417B-B02A-CC846B48F795}" dt="2023-03-13T11:13:25.461" v="151"/>
          <ac:spMkLst>
            <pc:docMk/>
            <pc:sldMk cId="2203475726" sldId="1502"/>
            <ac:spMk id="2" creationId="{52DA34BA-82FC-47C5-BCE1-BB65E08B92A1}"/>
          </ac:spMkLst>
        </pc:spChg>
        <pc:spChg chg="mod">
          <ac:chgData name="Kelly Stokes" userId="3e5c5154-569e-4d81-aa91-4f91841cdfa9" providerId="ADAL" clId="{81FF210F-3674-417B-B02A-CC846B48F795}" dt="2023-03-13T11:13:30.182" v="152" actId="1076"/>
          <ac:spMkLst>
            <pc:docMk/>
            <pc:sldMk cId="2203475726" sldId="1502"/>
            <ac:spMk id="3" creationId="{847A1AC9-9EC9-E1AA-348D-958CE44F2772}"/>
          </ac:spMkLst>
        </pc:spChg>
      </pc:sldChg>
      <pc:sldChg chg="addSp delSp modSp mod modAnim">
        <pc:chgData name="Kelly Stokes" userId="3e5c5154-569e-4d81-aa91-4f91841cdfa9" providerId="ADAL" clId="{81FF210F-3674-417B-B02A-CC846B48F795}" dt="2023-03-13T11:11:31.710" v="93" actId="1076"/>
        <pc:sldMkLst>
          <pc:docMk/>
          <pc:sldMk cId="4207337675" sldId="1504"/>
        </pc:sldMkLst>
        <pc:spChg chg="mod">
          <ac:chgData name="Kelly Stokes" userId="3e5c5154-569e-4d81-aa91-4f91841cdfa9" providerId="ADAL" clId="{81FF210F-3674-417B-B02A-CC846B48F795}" dt="2023-03-13T11:11:09.832" v="78" actId="20577"/>
          <ac:spMkLst>
            <pc:docMk/>
            <pc:sldMk cId="4207337675" sldId="1504"/>
            <ac:spMk id="2" creationId="{52DA34BA-82FC-47C5-BCE1-BB65E08B92A1}"/>
          </ac:spMkLst>
        </pc:spChg>
        <pc:spChg chg="mod">
          <ac:chgData name="Kelly Stokes" userId="3e5c5154-569e-4d81-aa91-4f91841cdfa9" providerId="ADAL" clId="{81FF210F-3674-417B-B02A-CC846B48F795}" dt="2023-03-13T11:11:29.269" v="92" actId="1076"/>
          <ac:spMkLst>
            <pc:docMk/>
            <pc:sldMk cId="4207337675" sldId="1504"/>
            <ac:spMk id="10" creationId="{003D53EA-1945-744E-2DD1-0312F4DE835F}"/>
          </ac:spMkLst>
        </pc:spChg>
        <pc:spChg chg="mod">
          <ac:chgData name="Kelly Stokes" userId="3e5c5154-569e-4d81-aa91-4f91841cdfa9" providerId="ADAL" clId="{81FF210F-3674-417B-B02A-CC846B48F795}" dt="2023-03-13T11:11:31.710" v="93" actId="1076"/>
          <ac:spMkLst>
            <pc:docMk/>
            <pc:sldMk cId="4207337675" sldId="1504"/>
            <ac:spMk id="12" creationId="{E384BFF7-3319-CAE2-192F-C4DCBBBBFCCA}"/>
          </ac:spMkLst>
        </pc:spChg>
        <pc:picChg chg="del">
          <ac:chgData name="Kelly Stokes" userId="3e5c5154-569e-4d81-aa91-4f91841cdfa9" providerId="ADAL" clId="{81FF210F-3674-417B-B02A-CC846B48F795}" dt="2023-03-13T11:11:04.647" v="71" actId="478"/>
          <ac:picMkLst>
            <pc:docMk/>
            <pc:sldMk cId="4207337675" sldId="1504"/>
            <ac:picMk id="5" creationId="{DFB05F37-738A-A6E5-29A4-4C687993F6DE}"/>
          </ac:picMkLst>
        </pc:picChg>
        <pc:picChg chg="add mod">
          <ac:chgData name="Kelly Stokes" userId="3e5c5154-569e-4d81-aa91-4f91841cdfa9" providerId="ADAL" clId="{81FF210F-3674-417B-B02A-CC846B48F795}" dt="2023-03-13T11:11:04.969" v="72"/>
          <ac:picMkLst>
            <pc:docMk/>
            <pc:sldMk cId="4207337675" sldId="1504"/>
            <ac:picMk id="6" creationId="{6DAD5201-4850-284A-A446-6306C0DCBDD4}"/>
          </ac:picMkLst>
        </pc:picChg>
      </pc:sldChg>
      <pc:sldChg chg="modSp mod">
        <pc:chgData name="Kelly Stokes" userId="3e5c5154-569e-4d81-aa91-4f91841cdfa9" providerId="ADAL" clId="{81FF210F-3674-417B-B02A-CC846B48F795}" dt="2023-03-13T11:15:10.384" v="185" actId="27636"/>
        <pc:sldMkLst>
          <pc:docMk/>
          <pc:sldMk cId="1571660563" sldId="1506"/>
        </pc:sldMkLst>
        <pc:spChg chg="mod">
          <ac:chgData name="Kelly Stokes" userId="3e5c5154-569e-4d81-aa91-4f91841cdfa9" providerId="ADAL" clId="{81FF210F-3674-417B-B02A-CC846B48F795}" dt="2023-03-13T11:15:01.069" v="179"/>
          <ac:spMkLst>
            <pc:docMk/>
            <pc:sldMk cId="1571660563" sldId="1506"/>
            <ac:spMk id="2" creationId="{52DA34BA-82FC-47C5-BCE1-BB65E08B92A1}"/>
          </ac:spMkLst>
        </pc:spChg>
        <pc:spChg chg="mod">
          <ac:chgData name="Kelly Stokes" userId="3e5c5154-569e-4d81-aa91-4f91841cdfa9" providerId="ADAL" clId="{81FF210F-3674-417B-B02A-CC846B48F795}" dt="2023-03-13T11:15:10.384" v="185" actId="27636"/>
          <ac:spMkLst>
            <pc:docMk/>
            <pc:sldMk cId="1571660563" sldId="1506"/>
            <ac:spMk id="3" creationId="{847A1AC9-9EC9-E1AA-348D-958CE44F2772}"/>
          </ac:spMkLst>
        </pc:spChg>
      </pc:sldChg>
      <pc:sldChg chg="addSp delSp modSp modAnim">
        <pc:chgData name="Kelly Stokes" userId="3e5c5154-569e-4d81-aa91-4f91841cdfa9" providerId="ADAL" clId="{81FF210F-3674-417B-B02A-CC846B48F795}" dt="2023-03-13T11:15:55.766" v="210"/>
        <pc:sldMkLst>
          <pc:docMk/>
          <pc:sldMk cId="2659700584" sldId="1507"/>
        </pc:sldMkLst>
        <pc:spChg chg="mod">
          <ac:chgData name="Kelly Stokes" userId="3e5c5154-569e-4d81-aa91-4f91841cdfa9" providerId="ADAL" clId="{81FF210F-3674-417B-B02A-CC846B48F795}" dt="2023-03-13T11:15:25.808" v="194" actId="20577"/>
          <ac:spMkLst>
            <pc:docMk/>
            <pc:sldMk cId="2659700584" sldId="1507"/>
            <ac:spMk id="2" creationId="{52DA34BA-82FC-47C5-BCE1-BB65E08B92A1}"/>
          </ac:spMkLst>
        </pc:spChg>
        <pc:spChg chg="mod">
          <ac:chgData name="Kelly Stokes" userId="3e5c5154-569e-4d81-aa91-4f91841cdfa9" providerId="ADAL" clId="{81FF210F-3674-417B-B02A-CC846B48F795}" dt="2023-03-13T11:15:29.252" v="203" actId="20577"/>
          <ac:spMkLst>
            <pc:docMk/>
            <pc:sldMk cId="2659700584" sldId="1507"/>
            <ac:spMk id="4" creationId="{C424366C-8EFB-1EF9-3E80-C6EE7BE15FA3}"/>
          </ac:spMkLst>
        </pc:spChg>
        <pc:spChg chg="mod">
          <ac:chgData name="Kelly Stokes" userId="3e5c5154-569e-4d81-aa91-4f91841cdfa9" providerId="ADAL" clId="{81FF210F-3674-417B-B02A-CC846B48F795}" dt="2023-03-13T11:15:32.580" v="204"/>
          <ac:spMkLst>
            <pc:docMk/>
            <pc:sldMk cId="2659700584" sldId="1507"/>
            <ac:spMk id="8" creationId="{1FCDC8B7-0F0D-46B5-057E-579929B7D816}"/>
          </ac:spMkLst>
        </pc:spChg>
        <pc:picChg chg="del">
          <ac:chgData name="Kelly Stokes" userId="3e5c5154-569e-4d81-aa91-4f91841cdfa9" providerId="ADAL" clId="{81FF210F-3674-417B-B02A-CC846B48F795}" dt="2023-03-13T11:15:34.579" v="205" actId="478"/>
          <ac:picMkLst>
            <pc:docMk/>
            <pc:sldMk cId="2659700584" sldId="1507"/>
            <ac:picMk id="10244" creationId="{F145E3E5-9691-820B-ACC1-40B02C851782}"/>
          </ac:picMkLst>
        </pc:picChg>
        <pc:picChg chg="add mod">
          <ac:chgData name="Kelly Stokes" userId="3e5c5154-569e-4d81-aa91-4f91841cdfa9" providerId="ADAL" clId="{81FF210F-3674-417B-B02A-CC846B48F795}" dt="2023-03-13T11:15:52.742" v="207" actId="1076"/>
          <ac:picMkLst>
            <pc:docMk/>
            <pc:sldMk cId="2659700584" sldId="1507"/>
            <ac:picMk id="10246" creationId="{FE843CB2-4B17-39CA-36CF-B00DEB75B8A2}"/>
          </ac:picMkLst>
        </pc:picChg>
      </pc:sldChg>
      <pc:sldChg chg="modSp mod">
        <pc:chgData name="Kelly Stokes" userId="3e5c5154-569e-4d81-aa91-4f91841cdfa9" providerId="ADAL" clId="{81FF210F-3674-417B-B02A-CC846B48F795}" dt="2023-03-13T11:16:16.136" v="217" actId="27636"/>
        <pc:sldMkLst>
          <pc:docMk/>
          <pc:sldMk cId="2611828572" sldId="1508"/>
        </pc:sldMkLst>
        <pc:spChg chg="mod">
          <ac:chgData name="Kelly Stokes" userId="3e5c5154-569e-4d81-aa91-4f91841cdfa9" providerId="ADAL" clId="{81FF210F-3674-417B-B02A-CC846B48F795}" dt="2023-03-13T11:16:08.537" v="212" actId="27636"/>
          <ac:spMkLst>
            <pc:docMk/>
            <pc:sldMk cId="2611828572" sldId="1508"/>
            <ac:spMk id="2" creationId="{52DA34BA-82FC-47C5-BCE1-BB65E08B92A1}"/>
          </ac:spMkLst>
        </pc:spChg>
        <pc:spChg chg="mod">
          <ac:chgData name="Kelly Stokes" userId="3e5c5154-569e-4d81-aa91-4f91841cdfa9" providerId="ADAL" clId="{81FF210F-3674-417B-B02A-CC846B48F795}" dt="2023-03-13T11:16:16.136" v="217" actId="27636"/>
          <ac:spMkLst>
            <pc:docMk/>
            <pc:sldMk cId="2611828572" sldId="1508"/>
            <ac:spMk id="3" creationId="{847A1AC9-9EC9-E1AA-348D-958CE44F2772}"/>
          </ac:spMkLst>
        </pc:spChg>
      </pc:sldChg>
      <pc:sldChg chg="modSp mod">
        <pc:chgData name="Kelly Stokes" userId="3e5c5154-569e-4d81-aa91-4f91841cdfa9" providerId="ADAL" clId="{81FF210F-3674-417B-B02A-CC846B48F795}" dt="2023-03-13T11:31:02.624" v="376" actId="14100"/>
        <pc:sldMkLst>
          <pc:docMk/>
          <pc:sldMk cId="3605437593" sldId="1631"/>
        </pc:sldMkLst>
        <pc:spChg chg="mod">
          <ac:chgData name="Kelly Stokes" userId="3e5c5154-569e-4d81-aa91-4f91841cdfa9" providerId="ADAL" clId="{81FF210F-3674-417B-B02A-CC846B48F795}" dt="2023-03-13T11:30:58.334" v="374"/>
          <ac:spMkLst>
            <pc:docMk/>
            <pc:sldMk cId="3605437593" sldId="1631"/>
            <ac:spMk id="2" creationId="{02FB8773-AD3E-2543-510F-CEE32E75C793}"/>
          </ac:spMkLst>
        </pc:spChg>
        <pc:spChg chg="mod">
          <ac:chgData name="Kelly Stokes" userId="3e5c5154-569e-4d81-aa91-4f91841cdfa9" providerId="ADAL" clId="{81FF210F-3674-417B-B02A-CC846B48F795}" dt="2023-03-13T11:30:41.885" v="371"/>
          <ac:spMkLst>
            <pc:docMk/>
            <pc:sldMk cId="3605437593" sldId="1631"/>
            <ac:spMk id="3" creationId="{E500F0D3-C8EE-77CA-D8A5-2252D46724AA}"/>
          </ac:spMkLst>
        </pc:spChg>
        <pc:spChg chg="mod">
          <ac:chgData name="Kelly Stokes" userId="3e5c5154-569e-4d81-aa91-4f91841cdfa9" providerId="ADAL" clId="{81FF210F-3674-417B-B02A-CC846B48F795}" dt="2023-03-13T11:30:46.495" v="373" actId="14100"/>
          <ac:spMkLst>
            <pc:docMk/>
            <pc:sldMk cId="3605437593" sldId="1631"/>
            <ac:spMk id="4" creationId="{B5313488-7E4A-79E2-52CD-B230AB2EBC8A}"/>
          </ac:spMkLst>
        </pc:spChg>
        <pc:spChg chg="mod">
          <ac:chgData name="Kelly Stokes" userId="3e5c5154-569e-4d81-aa91-4f91841cdfa9" providerId="ADAL" clId="{81FF210F-3674-417B-B02A-CC846B48F795}" dt="2023-03-13T11:31:02.624" v="376" actId="14100"/>
          <ac:spMkLst>
            <pc:docMk/>
            <pc:sldMk cId="3605437593" sldId="1631"/>
            <ac:spMk id="5" creationId="{E02A7888-AA45-7396-3E3D-4AC6E69CC2E9}"/>
          </ac:spMkLst>
        </pc:spChg>
      </pc:sldChg>
      <pc:sldChg chg="del">
        <pc:chgData name="Kelly Stokes" userId="3e5c5154-569e-4d81-aa91-4f91841cdfa9" providerId="ADAL" clId="{81FF210F-3674-417B-B02A-CC846B48F795}" dt="2023-03-13T11:07:20.855" v="10" actId="2696"/>
        <pc:sldMkLst>
          <pc:docMk/>
          <pc:sldMk cId="394899175" sldId="1760"/>
        </pc:sldMkLst>
      </pc:sldChg>
      <pc:sldChg chg="del">
        <pc:chgData name="Kelly Stokes" userId="3e5c5154-569e-4d81-aa91-4f91841cdfa9" providerId="ADAL" clId="{81FF210F-3674-417B-B02A-CC846B48F795}" dt="2023-03-13T11:07:20.855" v="10" actId="2696"/>
        <pc:sldMkLst>
          <pc:docMk/>
          <pc:sldMk cId="2009272727" sldId="1761"/>
        </pc:sldMkLst>
      </pc:sldChg>
      <pc:sldChg chg="addSp delSp modSp mod modAnim">
        <pc:chgData name="Kelly Stokes" userId="3e5c5154-569e-4d81-aa91-4f91841cdfa9" providerId="ADAL" clId="{81FF210F-3674-417B-B02A-CC846B48F795}" dt="2023-03-13T11:09:42.850" v="42"/>
        <pc:sldMkLst>
          <pc:docMk/>
          <pc:sldMk cId="697322421" sldId="1906"/>
        </pc:sldMkLst>
        <pc:spChg chg="mod">
          <ac:chgData name="Kelly Stokes" userId="3e5c5154-569e-4d81-aa91-4f91841cdfa9" providerId="ADAL" clId="{81FF210F-3674-417B-B02A-CC846B48F795}" dt="2023-03-13T11:09:26.589" v="37" actId="20577"/>
          <ac:spMkLst>
            <pc:docMk/>
            <pc:sldMk cId="697322421" sldId="1906"/>
            <ac:spMk id="2" creationId="{52DA34BA-82FC-47C5-BCE1-BB65E08B92A1}"/>
          </ac:spMkLst>
        </pc:spChg>
        <pc:spChg chg="mod">
          <ac:chgData name="Kelly Stokes" userId="3e5c5154-569e-4d81-aa91-4f91841cdfa9" providerId="ADAL" clId="{81FF210F-3674-417B-B02A-CC846B48F795}" dt="2023-03-13T11:09:30.447" v="38" actId="1076"/>
          <ac:spMkLst>
            <pc:docMk/>
            <pc:sldMk cId="697322421" sldId="1906"/>
            <ac:spMk id="3" creationId="{4BCBA2DA-E95C-434C-BE81-320E182AE5EF}"/>
          </ac:spMkLst>
        </pc:spChg>
        <pc:picChg chg="del">
          <ac:chgData name="Kelly Stokes" userId="3e5c5154-569e-4d81-aa91-4f91841cdfa9" providerId="ADAL" clId="{81FF210F-3674-417B-B02A-CC846B48F795}" dt="2023-03-13T11:09:31.105" v="39" actId="478"/>
          <ac:picMkLst>
            <pc:docMk/>
            <pc:sldMk cId="697322421" sldId="1906"/>
            <ac:picMk id="4100" creationId="{343D4E43-D25D-2A37-F002-B3A909892EF2}"/>
          </ac:picMkLst>
        </pc:picChg>
        <pc:picChg chg="add mod">
          <ac:chgData name="Kelly Stokes" userId="3e5c5154-569e-4d81-aa91-4f91841cdfa9" providerId="ADAL" clId="{81FF210F-3674-417B-B02A-CC846B48F795}" dt="2023-03-13T11:09:42.124" v="41" actId="1076"/>
          <ac:picMkLst>
            <pc:docMk/>
            <pc:sldMk cId="697322421" sldId="1906"/>
            <ac:picMk id="4102" creationId="{8C06F74E-E30D-C405-1047-DBEC64C95D97}"/>
          </ac:picMkLst>
        </pc:picChg>
      </pc:sldChg>
      <pc:sldChg chg="addSp delSp modSp mod modAnim">
        <pc:chgData name="Kelly Stokes" userId="3e5c5154-569e-4d81-aa91-4f91841cdfa9" providerId="ADAL" clId="{81FF210F-3674-417B-B02A-CC846B48F795}" dt="2023-03-13T11:12:27.145" v="122" actId="1076"/>
        <pc:sldMkLst>
          <pc:docMk/>
          <pc:sldMk cId="3554835004" sldId="1907"/>
        </pc:sldMkLst>
        <pc:spChg chg="mod">
          <ac:chgData name="Kelly Stokes" userId="3e5c5154-569e-4d81-aa91-4f91841cdfa9" providerId="ADAL" clId="{81FF210F-3674-417B-B02A-CC846B48F795}" dt="2023-03-13T11:12:09.936" v="119" actId="20577"/>
          <ac:spMkLst>
            <pc:docMk/>
            <pc:sldMk cId="3554835004" sldId="1907"/>
            <ac:spMk id="2" creationId="{52DA34BA-82FC-47C5-BCE1-BB65E08B92A1}"/>
          </ac:spMkLst>
        </pc:spChg>
        <pc:spChg chg="mod">
          <ac:chgData name="Kelly Stokes" userId="3e5c5154-569e-4d81-aa91-4f91841cdfa9" providerId="ADAL" clId="{81FF210F-3674-417B-B02A-CC846B48F795}" dt="2023-03-13T11:12:24.948" v="121" actId="1076"/>
          <ac:spMkLst>
            <pc:docMk/>
            <pc:sldMk cId="3554835004" sldId="1907"/>
            <ac:spMk id="10" creationId="{003D53EA-1945-744E-2DD1-0312F4DE835F}"/>
          </ac:spMkLst>
        </pc:spChg>
        <pc:spChg chg="mod">
          <ac:chgData name="Kelly Stokes" userId="3e5c5154-569e-4d81-aa91-4f91841cdfa9" providerId="ADAL" clId="{81FF210F-3674-417B-B02A-CC846B48F795}" dt="2023-03-13T11:12:27.145" v="122" actId="1076"/>
          <ac:spMkLst>
            <pc:docMk/>
            <pc:sldMk cId="3554835004" sldId="1907"/>
            <ac:spMk id="12" creationId="{E384BFF7-3319-CAE2-192F-C4DCBBBBFCCA}"/>
          </ac:spMkLst>
        </pc:spChg>
        <pc:picChg chg="del">
          <ac:chgData name="Kelly Stokes" userId="3e5c5154-569e-4d81-aa91-4f91841cdfa9" providerId="ADAL" clId="{81FF210F-3674-417B-B02A-CC846B48F795}" dt="2023-03-13T11:12:04.346" v="108" actId="478"/>
          <ac:picMkLst>
            <pc:docMk/>
            <pc:sldMk cId="3554835004" sldId="1907"/>
            <ac:picMk id="5" creationId="{6F61C4DF-255F-0DFB-181D-E3E28F9201E7}"/>
          </ac:picMkLst>
        </pc:picChg>
        <pc:picChg chg="add mod">
          <ac:chgData name="Kelly Stokes" userId="3e5c5154-569e-4d81-aa91-4f91841cdfa9" providerId="ADAL" clId="{81FF210F-3674-417B-B02A-CC846B48F795}" dt="2023-03-13T11:12:04.669" v="109"/>
          <ac:picMkLst>
            <pc:docMk/>
            <pc:sldMk cId="3554835004" sldId="1907"/>
            <ac:picMk id="6" creationId="{8C0F02BE-1DC1-4DB1-771D-B0C5014392AD}"/>
          </ac:picMkLst>
        </pc:picChg>
      </pc:sldChg>
      <pc:sldChg chg="modSp mod">
        <pc:chgData name="Kelly Stokes" userId="3e5c5154-569e-4d81-aa91-4f91841cdfa9" providerId="ADAL" clId="{81FF210F-3674-417B-B02A-CC846B48F795}" dt="2023-03-13T11:13:47.566" v="155" actId="14100"/>
        <pc:sldMkLst>
          <pc:docMk/>
          <pc:sldMk cId="727275261" sldId="1908"/>
        </pc:sldMkLst>
        <pc:spChg chg="mod">
          <ac:chgData name="Kelly Stokes" userId="3e5c5154-569e-4d81-aa91-4f91841cdfa9" providerId="ADAL" clId="{81FF210F-3674-417B-B02A-CC846B48F795}" dt="2023-03-13T11:13:42.776" v="153"/>
          <ac:spMkLst>
            <pc:docMk/>
            <pc:sldMk cId="727275261" sldId="1908"/>
            <ac:spMk id="2" creationId="{52DA34BA-82FC-47C5-BCE1-BB65E08B92A1}"/>
          </ac:spMkLst>
        </pc:spChg>
        <pc:spChg chg="mod">
          <ac:chgData name="Kelly Stokes" userId="3e5c5154-569e-4d81-aa91-4f91841cdfa9" providerId="ADAL" clId="{81FF210F-3674-417B-B02A-CC846B48F795}" dt="2023-03-13T11:13:47.566" v="155" actId="14100"/>
          <ac:spMkLst>
            <pc:docMk/>
            <pc:sldMk cId="727275261" sldId="1908"/>
            <ac:spMk id="3" creationId="{847A1AC9-9EC9-E1AA-348D-958CE44F2772}"/>
          </ac:spMkLst>
        </pc:spChg>
      </pc:sldChg>
      <pc:sldChg chg="modSp mod">
        <pc:chgData name="Kelly Stokes" userId="3e5c5154-569e-4d81-aa91-4f91841cdfa9" providerId="ADAL" clId="{81FF210F-3674-417B-B02A-CC846B48F795}" dt="2023-03-13T11:20:16.768" v="312" actId="20577"/>
        <pc:sldMkLst>
          <pc:docMk/>
          <pc:sldMk cId="1781974316" sldId="1925"/>
        </pc:sldMkLst>
        <pc:spChg chg="mod">
          <ac:chgData name="Kelly Stokes" userId="3e5c5154-569e-4d81-aa91-4f91841cdfa9" providerId="ADAL" clId="{81FF210F-3674-417B-B02A-CC846B48F795}" dt="2023-03-13T11:20:16.768" v="312" actId="20577"/>
          <ac:spMkLst>
            <pc:docMk/>
            <pc:sldMk cId="1781974316" sldId="1925"/>
            <ac:spMk id="2" creationId="{52DA34BA-82FC-47C5-BCE1-BB65E08B92A1}"/>
          </ac:spMkLst>
        </pc:spChg>
      </pc:sldChg>
      <pc:sldChg chg="modSp mod">
        <pc:chgData name="Kelly Stokes" userId="3e5c5154-569e-4d81-aa91-4f91841cdfa9" providerId="ADAL" clId="{81FF210F-3674-417B-B02A-CC846B48F795}" dt="2023-03-13T11:20:39.248" v="330" actId="20577"/>
        <pc:sldMkLst>
          <pc:docMk/>
          <pc:sldMk cId="3541292348" sldId="1926"/>
        </pc:sldMkLst>
        <pc:spChg chg="mod">
          <ac:chgData name="Kelly Stokes" userId="3e5c5154-569e-4d81-aa91-4f91841cdfa9" providerId="ADAL" clId="{81FF210F-3674-417B-B02A-CC846B48F795}" dt="2023-03-13T11:20:39.248" v="330" actId="20577"/>
          <ac:spMkLst>
            <pc:docMk/>
            <pc:sldMk cId="3541292348" sldId="1926"/>
            <ac:spMk id="2" creationId="{52DA34BA-82FC-47C5-BCE1-BB65E08B92A1}"/>
          </ac:spMkLst>
        </pc:spChg>
      </pc:sldChg>
      <pc:sldChg chg="modSp mod">
        <pc:chgData name="Kelly Stokes" userId="3e5c5154-569e-4d81-aa91-4f91841cdfa9" providerId="ADAL" clId="{81FF210F-3674-417B-B02A-CC846B48F795}" dt="2023-03-13T11:20:35.318" v="325" actId="20577"/>
        <pc:sldMkLst>
          <pc:docMk/>
          <pc:sldMk cId="3343544538" sldId="1927"/>
        </pc:sldMkLst>
        <pc:spChg chg="mod">
          <ac:chgData name="Kelly Stokes" userId="3e5c5154-569e-4d81-aa91-4f91841cdfa9" providerId="ADAL" clId="{81FF210F-3674-417B-B02A-CC846B48F795}" dt="2023-03-13T11:20:35.318" v="325" actId="20577"/>
          <ac:spMkLst>
            <pc:docMk/>
            <pc:sldMk cId="3343544538" sldId="1927"/>
            <ac:spMk id="2" creationId="{52DA34BA-82FC-47C5-BCE1-BB65E08B92A1}"/>
          </ac:spMkLst>
        </pc:spChg>
      </pc:sldChg>
      <pc:sldChg chg="modSp mod">
        <pc:chgData name="Kelly Stokes" userId="3e5c5154-569e-4d81-aa91-4f91841cdfa9" providerId="ADAL" clId="{81FF210F-3674-417B-B02A-CC846B48F795}" dt="2023-03-13T11:20:31.623" v="321" actId="20577"/>
        <pc:sldMkLst>
          <pc:docMk/>
          <pc:sldMk cId="4259473750" sldId="1928"/>
        </pc:sldMkLst>
        <pc:spChg chg="mod">
          <ac:chgData name="Kelly Stokes" userId="3e5c5154-569e-4d81-aa91-4f91841cdfa9" providerId="ADAL" clId="{81FF210F-3674-417B-B02A-CC846B48F795}" dt="2023-03-13T11:20:31.623" v="321" actId="20577"/>
          <ac:spMkLst>
            <pc:docMk/>
            <pc:sldMk cId="4259473750" sldId="1928"/>
            <ac:spMk id="2" creationId="{52DA34BA-82FC-47C5-BCE1-BB65E08B92A1}"/>
          </ac:spMkLst>
        </pc:spChg>
      </pc:sldChg>
      <pc:sldChg chg="modSp mod">
        <pc:chgData name="Kelly Stokes" userId="3e5c5154-569e-4d81-aa91-4f91841cdfa9" providerId="ADAL" clId="{81FF210F-3674-417B-B02A-CC846B48F795}" dt="2023-03-13T11:20:20.650" v="316" actId="20577"/>
        <pc:sldMkLst>
          <pc:docMk/>
          <pc:sldMk cId="1944962672" sldId="1929"/>
        </pc:sldMkLst>
        <pc:spChg chg="mod">
          <ac:chgData name="Kelly Stokes" userId="3e5c5154-569e-4d81-aa91-4f91841cdfa9" providerId="ADAL" clId="{81FF210F-3674-417B-B02A-CC846B48F795}" dt="2023-03-13T11:20:20.650" v="316" actId="20577"/>
          <ac:spMkLst>
            <pc:docMk/>
            <pc:sldMk cId="1944962672" sldId="1929"/>
            <ac:spMk id="2" creationId="{52DA34BA-82FC-47C5-BCE1-BB65E08B92A1}"/>
          </ac:spMkLst>
        </pc:spChg>
      </pc:sldChg>
      <pc:sldChg chg="modSp mod">
        <pc:chgData name="Kelly Stokes" userId="3e5c5154-569e-4d81-aa91-4f91841cdfa9" providerId="ADAL" clId="{81FF210F-3674-417B-B02A-CC846B48F795}" dt="2023-03-13T11:20:44.220" v="335" actId="20577"/>
        <pc:sldMkLst>
          <pc:docMk/>
          <pc:sldMk cId="2803891344" sldId="1930"/>
        </pc:sldMkLst>
        <pc:spChg chg="mod">
          <ac:chgData name="Kelly Stokes" userId="3e5c5154-569e-4d81-aa91-4f91841cdfa9" providerId="ADAL" clId="{81FF210F-3674-417B-B02A-CC846B48F795}" dt="2023-03-13T11:20:44.220" v="335" actId="20577"/>
          <ac:spMkLst>
            <pc:docMk/>
            <pc:sldMk cId="2803891344" sldId="1930"/>
            <ac:spMk id="2" creationId="{52DA34BA-82FC-47C5-BCE1-BB65E08B92A1}"/>
          </ac:spMkLst>
        </pc:spChg>
      </pc:sldChg>
      <pc:sldChg chg="del">
        <pc:chgData name="Kelly Stokes" userId="3e5c5154-569e-4d81-aa91-4f91841cdfa9" providerId="ADAL" clId="{81FF210F-3674-417B-B02A-CC846B48F795}" dt="2023-03-13T11:17:46.838" v="232" actId="2696"/>
        <pc:sldMkLst>
          <pc:docMk/>
          <pc:sldMk cId="3831951195" sldId="1938"/>
        </pc:sldMkLst>
      </pc:sldChg>
      <pc:sldChg chg="del">
        <pc:chgData name="Kelly Stokes" userId="3e5c5154-569e-4d81-aa91-4f91841cdfa9" providerId="ADAL" clId="{81FF210F-3674-417B-B02A-CC846B48F795}" dt="2023-03-13T11:17:46.838" v="232" actId="2696"/>
        <pc:sldMkLst>
          <pc:docMk/>
          <pc:sldMk cId="4009206540" sldId="1939"/>
        </pc:sldMkLst>
      </pc:sldChg>
      <pc:sldChg chg="del">
        <pc:chgData name="Kelly Stokes" userId="3e5c5154-569e-4d81-aa91-4f91841cdfa9" providerId="ADAL" clId="{81FF210F-3674-417B-B02A-CC846B48F795}" dt="2023-03-13T11:17:46.838" v="232" actId="2696"/>
        <pc:sldMkLst>
          <pc:docMk/>
          <pc:sldMk cId="2263830684" sldId="1940"/>
        </pc:sldMkLst>
      </pc:sldChg>
      <pc:sldChg chg="del">
        <pc:chgData name="Kelly Stokes" userId="3e5c5154-569e-4d81-aa91-4f91841cdfa9" providerId="ADAL" clId="{81FF210F-3674-417B-B02A-CC846B48F795}" dt="2023-03-13T11:17:46.838" v="232" actId="2696"/>
        <pc:sldMkLst>
          <pc:docMk/>
          <pc:sldMk cId="2336817549" sldId="1975"/>
        </pc:sldMkLst>
      </pc:sldChg>
      <pc:sldChg chg="del">
        <pc:chgData name="Kelly Stokes" userId="3e5c5154-569e-4d81-aa91-4f91841cdfa9" providerId="ADAL" clId="{81FF210F-3674-417B-B02A-CC846B48F795}" dt="2023-03-13T11:17:46.838" v="232" actId="2696"/>
        <pc:sldMkLst>
          <pc:docMk/>
          <pc:sldMk cId="1822275035" sldId="1976"/>
        </pc:sldMkLst>
      </pc:sldChg>
      <pc:sldChg chg="del">
        <pc:chgData name="Kelly Stokes" userId="3e5c5154-569e-4d81-aa91-4f91841cdfa9" providerId="ADAL" clId="{81FF210F-3674-417B-B02A-CC846B48F795}" dt="2023-03-13T11:17:46.838" v="232" actId="2696"/>
        <pc:sldMkLst>
          <pc:docMk/>
          <pc:sldMk cId="2304548527" sldId="2012"/>
        </pc:sldMkLst>
      </pc:sldChg>
      <pc:sldChg chg="del">
        <pc:chgData name="Kelly Stokes" userId="3e5c5154-569e-4d81-aa91-4f91841cdfa9" providerId="ADAL" clId="{81FF210F-3674-417B-B02A-CC846B48F795}" dt="2023-03-13T11:17:46.838" v="232" actId="2696"/>
        <pc:sldMkLst>
          <pc:docMk/>
          <pc:sldMk cId="2967229062" sldId="2013"/>
        </pc:sldMkLst>
      </pc:sldChg>
      <pc:sldChg chg="del">
        <pc:chgData name="Kelly Stokes" userId="3e5c5154-569e-4d81-aa91-4f91841cdfa9" providerId="ADAL" clId="{81FF210F-3674-417B-B02A-CC846B48F795}" dt="2023-03-13T11:07:20.855" v="10" actId="2696"/>
        <pc:sldMkLst>
          <pc:docMk/>
          <pc:sldMk cId="2456259318" sldId="2056"/>
        </pc:sldMkLst>
      </pc:sldChg>
      <pc:sldChg chg="del">
        <pc:chgData name="Kelly Stokes" userId="3e5c5154-569e-4d81-aa91-4f91841cdfa9" providerId="ADAL" clId="{81FF210F-3674-417B-B02A-CC846B48F795}" dt="2023-03-13T11:07:20.855" v="10" actId="2696"/>
        <pc:sldMkLst>
          <pc:docMk/>
          <pc:sldMk cId="3812553070" sldId="2057"/>
        </pc:sldMkLst>
      </pc:sldChg>
      <pc:sldChg chg="del">
        <pc:chgData name="Kelly Stokes" userId="3e5c5154-569e-4d81-aa91-4f91841cdfa9" providerId="ADAL" clId="{81FF210F-3674-417B-B02A-CC846B48F795}" dt="2023-03-13T11:07:20.855" v="10" actId="2696"/>
        <pc:sldMkLst>
          <pc:docMk/>
          <pc:sldMk cId="3481556990" sldId="2058"/>
        </pc:sldMkLst>
      </pc:sldChg>
      <pc:sldChg chg="del">
        <pc:chgData name="Kelly Stokes" userId="3e5c5154-569e-4d81-aa91-4f91841cdfa9" providerId="ADAL" clId="{81FF210F-3674-417B-B02A-CC846B48F795}" dt="2023-03-13T11:07:20.855" v="10" actId="2696"/>
        <pc:sldMkLst>
          <pc:docMk/>
          <pc:sldMk cId="3233968715" sldId="2059"/>
        </pc:sldMkLst>
      </pc:sldChg>
      <pc:sldChg chg="del">
        <pc:chgData name="Kelly Stokes" userId="3e5c5154-569e-4d81-aa91-4f91841cdfa9" providerId="ADAL" clId="{81FF210F-3674-417B-B02A-CC846B48F795}" dt="2023-03-13T11:07:20.855" v="10" actId="2696"/>
        <pc:sldMkLst>
          <pc:docMk/>
          <pc:sldMk cId="3260974524" sldId="2060"/>
        </pc:sldMkLst>
      </pc:sldChg>
      <pc:sldChg chg="del">
        <pc:chgData name="Kelly Stokes" userId="3e5c5154-569e-4d81-aa91-4f91841cdfa9" providerId="ADAL" clId="{81FF210F-3674-417B-B02A-CC846B48F795}" dt="2023-03-13T11:07:20.855" v="10" actId="2696"/>
        <pc:sldMkLst>
          <pc:docMk/>
          <pc:sldMk cId="3310565452" sldId="2061"/>
        </pc:sldMkLst>
      </pc:sldChg>
      <pc:sldChg chg="del">
        <pc:chgData name="Kelly Stokes" userId="3e5c5154-569e-4d81-aa91-4f91841cdfa9" providerId="ADAL" clId="{81FF210F-3674-417B-B02A-CC846B48F795}" dt="2023-03-13T11:07:20.855" v="10" actId="2696"/>
        <pc:sldMkLst>
          <pc:docMk/>
          <pc:sldMk cId="291285749" sldId="2062"/>
        </pc:sldMkLst>
      </pc:sldChg>
      <pc:sldChg chg="del">
        <pc:chgData name="Kelly Stokes" userId="3e5c5154-569e-4d81-aa91-4f91841cdfa9" providerId="ADAL" clId="{81FF210F-3674-417B-B02A-CC846B48F795}" dt="2023-03-13T11:07:20.855" v="10" actId="2696"/>
        <pc:sldMkLst>
          <pc:docMk/>
          <pc:sldMk cId="1140593438" sldId="2063"/>
        </pc:sldMkLst>
      </pc:sldChg>
      <pc:sldChg chg="del">
        <pc:chgData name="Kelly Stokes" userId="3e5c5154-569e-4d81-aa91-4f91841cdfa9" providerId="ADAL" clId="{81FF210F-3674-417B-B02A-CC846B48F795}" dt="2023-03-13T11:16:38.408" v="221" actId="2696"/>
        <pc:sldMkLst>
          <pc:docMk/>
          <pc:sldMk cId="716803885" sldId="2064"/>
        </pc:sldMkLst>
      </pc:sldChg>
      <pc:sldChg chg="del">
        <pc:chgData name="Kelly Stokes" userId="3e5c5154-569e-4d81-aa91-4f91841cdfa9" providerId="ADAL" clId="{81FF210F-3674-417B-B02A-CC846B48F795}" dt="2023-03-13T11:17:46.838" v="232" actId="2696"/>
        <pc:sldMkLst>
          <pc:docMk/>
          <pc:sldMk cId="1722497806" sldId="2065"/>
        </pc:sldMkLst>
      </pc:sldChg>
      <pc:sldChg chg="del">
        <pc:chgData name="Kelly Stokes" userId="3e5c5154-569e-4d81-aa91-4f91841cdfa9" providerId="ADAL" clId="{81FF210F-3674-417B-B02A-CC846B48F795}" dt="2023-03-13T11:17:46.838" v="232" actId="2696"/>
        <pc:sldMkLst>
          <pc:docMk/>
          <pc:sldMk cId="3725930734" sldId="2066"/>
        </pc:sldMkLst>
      </pc:sldChg>
      <pc:sldChg chg="del">
        <pc:chgData name="Kelly Stokes" userId="3e5c5154-569e-4d81-aa91-4f91841cdfa9" providerId="ADAL" clId="{81FF210F-3674-417B-B02A-CC846B48F795}" dt="2023-03-13T11:18:28.666" v="250" actId="2696"/>
        <pc:sldMkLst>
          <pc:docMk/>
          <pc:sldMk cId="686980456" sldId="2067"/>
        </pc:sldMkLst>
      </pc:sldChg>
      <pc:sldChg chg="del">
        <pc:chgData name="Kelly Stokes" userId="3e5c5154-569e-4d81-aa91-4f91841cdfa9" providerId="ADAL" clId="{81FF210F-3674-417B-B02A-CC846B48F795}" dt="2023-03-13T11:18:28.666" v="250" actId="2696"/>
        <pc:sldMkLst>
          <pc:docMk/>
          <pc:sldMk cId="2091159657" sldId="2068"/>
        </pc:sldMkLst>
      </pc:sldChg>
      <pc:sldChg chg="del">
        <pc:chgData name="Kelly Stokes" userId="3e5c5154-569e-4d81-aa91-4f91841cdfa9" providerId="ADAL" clId="{81FF210F-3674-417B-B02A-CC846B48F795}" dt="2023-03-13T11:18:28.666" v="250" actId="2696"/>
        <pc:sldMkLst>
          <pc:docMk/>
          <pc:sldMk cId="1978291666" sldId="2069"/>
        </pc:sldMkLst>
      </pc:sldChg>
      <pc:sldChg chg="del">
        <pc:chgData name="Kelly Stokes" userId="3e5c5154-569e-4d81-aa91-4f91841cdfa9" providerId="ADAL" clId="{81FF210F-3674-417B-B02A-CC846B48F795}" dt="2023-03-13T11:18:28.666" v="250" actId="2696"/>
        <pc:sldMkLst>
          <pc:docMk/>
          <pc:sldMk cId="4039437002" sldId="2070"/>
        </pc:sldMkLst>
      </pc:sldChg>
      <pc:sldChg chg="del">
        <pc:chgData name="Kelly Stokes" userId="3e5c5154-569e-4d81-aa91-4f91841cdfa9" providerId="ADAL" clId="{81FF210F-3674-417B-B02A-CC846B48F795}" dt="2023-03-13T11:18:28.666" v="250" actId="2696"/>
        <pc:sldMkLst>
          <pc:docMk/>
          <pc:sldMk cId="3764336855" sldId="2071"/>
        </pc:sldMkLst>
      </pc:sldChg>
      <pc:sldChg chg="del">
        <pc:chgData name="Kelly Stokes" userId="3e5c5154-569e-4d81-aa91-4f91841cdfa9" providerId="ADAL" clId="{81FF210F-3674-417B-B02A-CC846B48F795}" dt="2023-03-13T11:18:28.666" v="250" actId="2696"/>
        <pc:sldMkLst>
          <pc:docMk/>
          <pc:sldMk cId="599665503" sldId="2072"/>
        </pc:sldMkLst>
      </pc:sldChg>
      <pc:sldChg chg="del">
        <pc:chgData name="Kelly Stokes" userId="3e5c5154-569e-4d81-aa91-4f91841cdfa9" providerId="ADAL" clId="{81FF210F-3674-417B-B02A-CC846B48F795}" dt="2023-03-13T11:18:28.666" v="250" actId="2696"/>
        <pc:sldMkLst>
          <pc:docMk/>
          <pc:sldMk cId="1792383856" sldId="2073"/>
        </pc:sldMkLst>
      </pc:sldChg>
      <pc:sldChg chg="del">
        <pc:chgData name="Kelly Stokes" userId="3e5c5154-569e-4d81-aa91-4f91841cdfa9" providerId="ADAL" clId="{81FF210F-3674-417B-B02A-CC846B48F795}" dt="2023-03-13T11:18:28.666" v="250" actId="2696"/>
        <pc:sldMkLst>
          <pc:docMk/>
          <pc:sldMk cId="979945427" sldId="2074"/>
        </pc:sldMkLst>
      </pc:sldChg>
      <pc:sldChg chg="del">
        <pc:chgData name="Kelly Stokes" userId="3e5c5154-569e-4d81-aa91-4f91841cdfa9" providerId="ADAL" clId="{81FF210F-3674-417B-B02A-CC846B48F795}" dt="2023-03-13T11:18:28.666" v="250" actId="2696"/>
        <pc:sldMkLst>
          <pc:docMk/>
          <pc:sldMk cId="2282904955" sldId="2075"/>
        </pc:sldMkLst>
      </pc:sldChg>
      <pc:sldChg chg="del">
        <pc:chgData name="Kelly Stokes" userId="3e5c5154-569e-4d81-aa91-4f91841cdfa9" providerId="ADAL" clId="{81FF210F-3674-417B-B02A-CC846B48F795}" dt="2023-03-13T11:18:28.666" v="250" actId="2696"/>
        <pc:sldMkLst>
          <pc:docMk/>
          <pc:sldMk cId="1188067281" sldId="2076"/>
        </pc:sldMkLst>
      </pc:sldChg>
      <pc:sldChg chg="del">
        <pc:chgData name="Kelly Stokes" userId="3e5c5154-569e-4d81-aa91-4f91841cdfa9" providerId="ADAL" clId="{81FF210F-3674-417B-B02A-CC846B48F795}" dt="2023-03-13T11:18:21.373" v="249" actId="2696"/>
        <pc:sldMkLst>
          <pc:docMk/>
          <pc:sldMk cId="1770609105" sldId="2078"/>
        </pc:sldMkLst>
      </pc:sldChg>
      <pc:sldChg chg="del">
        <pc:chgData name="Kelly Stokes" userId="3e5c5154-569e-4d81-aa91-4f91841cdfa9" providerId="ADAL" clId="{81FF210F-3674-417B-B02A-CC846B48F795}" dt="2023-03-13T11:18:21.373" v="249" actId="2696"/>
        <pc:sldMkLst>
          <pc:docMk/>
          <pc:sldMk cId="1399295759" sldId="2079"/>
        </pc:sldMkLst>
      </pc:sldChg>
      <pc:sldChg chg="del">
        <pc:chgData name="Kelly Stokes" userId="3e5c5154-569e-4d81-aa91-4f91841cdfa9" providerId="ADAL" clId="{81FF210F-3674-417B-B02A-CC846B48F795}" dt="2023-03-13T11:17:46.838" v="232" actId="2696"/>
        <pc:sldMkLst>
          <pc:docMk/>
          <pc:sldMk cId="2904786586" sldId="2080"/>
        </pc:sldMkLst>
      </pc:sldChg>
      <pc:sldChg chg="del">
        <pc:chgData name="Kelly Stokes" userId="3e5c5154-569e-4d81-aa91-4f91841cdfa9" providerId="ADAL" clId="{81FF210F-3674-417B-B02A-CC846B48F795}" dt="2023-03-13T11:17:46.838" v="232" actId="2696"/>
        <pc:sldMkLst>
          <pc:docMk/>
          <pc:sldMk cId="2546853600" sldId="2081"/>
        </pc:sldMkLst>
      </pc:sldChg>
      <pc:sldChg chg="del">
        <pc:chgData name="Kelly Stokes" userId="3e5c5154-569e-4d81-aa91-4f91841cdfa9" providerId="ADAL" clId="{81FF210F-3674-417B-B02A-CC846B48F795}" dt="2023-03-13T11:17:46.838" v="232" actId="2696"/>
        <pc:sldMkLst>
          <pc:docMk/>
          <pc:sldMk cId="390904280" sldId="2082"/>
        </pc:sldMkLst>
      </pc:sldChg>
      <pc:sldChg chg="del">
        <pc:chgData name="Kelly Stokes" userId="3e5c5154-569e-4d81-aa91-4f91841cdfa9" providerId="ADAL" clId="{81FF210F-3674-417B-B02A-CC846B48F795}" dt="2023-03-13T11:17:46.838" v="232" actId="2696"/>
        <pc:sldMkLst>
          <pc:docMk/>
          <pc:sldMk cId="2866260979" sldId="2083"/>
        </pc:sldMkLst>
      </pc:sldChg>
      <pc:sldChg chg="del">
        <pc:chgData name="Kelly Stokes" userId="3e5c5154-569e-4d81-aa91-4f91841cdfa9" providerId="ADAL" clId="{81FF210F-3674-417B-B02A-CC846B48F795}" dt="2023-03-13T11:17:46.838" v="232" actId="2696"/>
        <pc:sldMkLst>
          <pc:docMk/>
          <pc:sldMk cId="1047800572" sldId="2084"/>
        </pc:sldMkLst>
      </pc:sldChg>
      <pc:sldChg chg="del">
        <pc:chgData name="Kelly Stokes" userId="3e5c5154-569e-4d81-aa91-4f91841cdfa9" providerId="ADAL" clId="{81FF210F-3674-417B-B02A-CC846B48F795}" dt="2023-03-13T11:17:46.838" v="232" actId="2696"/>
        <pc:sldMkLst>
          <pc:docMk/>
          <pc:sldMk cId="3427974473" sldId="2085"/>
        </pc:sldMkLst>
      </pc:sldChg>
      <pc:sldChg chg="del">
        <pc:chgData name="Kelly Stokes" userId="3e5c5154-569e-4d81-aa91-4f91841cdfa9" providerId="ADAL" clId="{81FF210F-3674-417B-B02A-CC846B48F795}" dt="2023-03-13T11:17:46.838" v="232" actId="2696"/>
        <pc:sldMkLst>
          <pc:docMk/>
          <pc:sldMk cId="1948375436" sldId="2086"/>
        </pc:sldMkLst>
      </pc:sldChg>
      <pc:sldChg chg="del">
        <pc:chgData name="Kelly Stokes" userId="3e5c5154-569e-4d81-aa91-4f91841cdfa9" providerId="ADAL" clId="{81FF210F-3674-417B-B02A-CC846B48F795}" dt="2023-03-13T11:17:46.838" v="232" actId="2696"/>
        <pc:sldMkLst>
          <pc:docMk/>
          <pc:sldMk cId="3848379296" sldId="2087"/>
        </pc:sldMkLst>
      </pc:sldChg>
      <pc:sldChg chg="del">
        <pc:chgData name="Kelly Stokes" userId="3e5c5154-569e-4d81-aa91-4f91841cdfa9" providerId="ADAL" clId="{81FF210F-3674-417B-B02A-CC846B48F795}" dt="2023-03-13T11:17:46.838" v="232" actId="2696"/>
        <pc:sldMkLst>
          <pc:docMk/>
          <pc:sldMk cId="1234615075" sldId="2088"/>
        </pc:sldMkLst>
      </pc:sldChg>
      <pc:sldChg chg="del">
        <pc:chgData name="Kelly Stokes" userId="3e5c5154-569e-4d81-aa91-4f91841cdfa9" providerId="ADAL" clId="{81FF210F-3674-417B-B02A-CC846B48F795}" dt="2023-03-13T11:17:46.838" v="232" actId="2696"/>
        <pc:sldMkLst>
          <pc:docMk/>
          <pc:sldMk cId="844724784" sldId="2089"/>
        </pc:sldMkLst>
      </pc:sldChg>
      <pc:sldChg chg="del">
        <pc:chgData name="Kelly Stokes" userId="3e5c5154-569e-4d81-aa91-4f91841cdfa9" providerId="ADAL" clId="{81FF210F-3674-417B-B02A-CC846B48F795}" dt="2023-03-13T11:17:46.838" v="232" actId="2696"/>
        <pc:sldMkLst>
          <pc:docMk/>
          <pc:sldMk cId="2119401278" sldId="2093"/>
        </pc:sldMkLst>
      </pc:sldChg>
      <pc:sldChg chg="del">
        <pc:chgData name="Kelly Stokes" userId="3e5c5154-569e-4d81-aa91-4f91841cdfa9" providerId="ADAL" clId="{81FF210F-3674-417B-B02A-CC846B48F795}" dt="2023-03-13T11:17:46.838" v="232" actId="2696"/>
        <pc:sldMkLst>
          <pc:docMk/>
          <pc:sldMk cId="4125800575" sldId="2094"/>
        </pc:sldMkLst>
      </pc:sldChg>
      <pc:sldChg chg="del">
        <pc:chgData name="Kelly Stokes" userId="3e5c5154-569e-4d81-aa91-4f91841cdfa9" providerId="ADAL" clId="{81FF210F-3674-417B-B02A-CC846B48F795}" dt="2023-03-13T11:17:46.838" v="232" actId="2696"/>
        <pc:sldMkLst>
          <pc:docMk/>
          <pc:sldMk cId="847905830" sldId="2095"/>
        </pc:sldMkLst>
      </pc:sldChg>
      <pc:sldChg chg="del">
        <pc:chgData name="Kelly Stokes" userId="3e5c5154-569e-4d81-aa91-4f91841cdfa9" providerId="ADAL" clId="{81FF210F-3674-417B-B02A-CC846B48F795}" dt="2023-03-13T11:17:46.838" v="232" actId="2696"/>
        <pc:sldMkLst>
          <pc:docMk/>
          <pc:sldMk cId="1262038264" sldId="2096"/>
        </pc:sldMkLst>
      </pc:sldChg>
      <pc:sldChg chg="del">
        <pc:chgData name="Kelly Stokes" userId="3e5c5154-569e-4d81-aa91-4f91841cdfa9" providerId="ADAL" clId="{81FF210F-3674-417B-B02A-CC846B48F795}" dt="2023-03-13T11:17:46.838" v="232" actId="2696"/>
        <pc:sldMkLst>
          <pc:docMk/>
          <pc:sldMk cId="1532770740" sldId="2097"/>
        </pc:sldMkLst>
      </pc:sldChg>
      <pc:sldChg chg="del">
        <pc:chgData name="Kelly Stokes" userId="3e5c5154-569e-4d81-aa91-4f91841cdfa9" providerId="ADAL" clId="{81FF210F-3674-417B-B02A-CC846B48F795}" dt="2023-03-13T11:17:46.838" v="232" actId="2696"/>
        <pc:sldMkLst>
          <pc:docMk/>
          <pc:sldMk cId="3384202347" sldId="2098"/>
        </pc:sldMkLst>
      </pc:sldChg>
      <pc:sldChg chg="del">
        <pc:chgData name="Kelly Stokes" userId="3e5c5154-569e-4d81-aa91-4f91841cdfa9" providerId="ADAL" clId="{81FF210F-3674-417B-B02A-CC846B48F795}" dt="2023-03-13T11:17:46.838" v="232" actId="2696"/>
        <pc:sldMkLst>
          <pc:docMk/>
          <pc:sldMk cId="1809232234" sldId="2099"/>
        </pc:sldMkLst>
      </pc:sldChg>
      <pc:sldChg chg="del">
        <pc:chgData name="Kelly Stokes" userId="3e5c5154-569e-4d81-aa91-4f91841cdfa9" providerId="ADAL" clId="{81FF210F-3674-417B-B02A-CC846B48F795}" dt="2023-03-13T11:17:46.838" v="232" actId="2696"/>
        <pc:sldMkLst>
          <pc:docMk/>
          <pc:sldMk cId="4028695073" sldId="2100"/>
        </pc:sldMkLst>
      </pc:sldChg>
      <pc:sldChg chg="del">
        <pc:chgData name="Kelly Stokes" userId="3e5c5154-569e-4d81-aa91-4f91841cdfa9" providerId="ADAL" clId="{81FF210F-3674-417B-B02A-CC846B48F795}" dt="2023-03-13T11:17:46.838" v="232" actId="2696"/>
        <pc:sldMkLst>
          <pc:docMk/>
          <pc:sldMk cId="2405100364" sldId="2101"/>
        </pc:sldMkLst>
      </pc:sldChg>
      <pc:sldChg chg="del">
        <pc:chgData name="Kelly Stokes" userId="3e5c5154-569e-4d81-aa91-4f91841cdfa9" providerId="ADAL" clId="{81FF210F-3674-417B-B02A-CC846B48F795}" dt="2023-03-13T11:17:46.838" v="232" actId="2696"/>
        <pc:sldMkLst>
          <pc:docMk/>
          <pc:sldMk cId="1443355004" sldId="2102"/>
        </pc:sldMkLst>
      </pc:sldChg>
      <pc:sldChg chg="del">
        <pc:chgData name="Kelly Stokes" userId="3e5c5154-569e-4d81-aa91-4f91841cdfa9" providerId="ADAL" clId="{81FF210F-3674-417B-B02A-CC846B48F795}" dt="2023-03-13T11:17:46.838" v="232" actId="2696"/>
        <pc:sldMkLst>
          <pc:docMk/>
          <pc:sldMk cId="313426565" sldId="2103"/>
        </pc:sldMkLst>
      </pc:sldChg>
      <pc:sldChg chg="del">
        <pc:chgData name="Kelly Stokes" userId="3e5c5154-569e-4d81-aa91-4f91841cdfa9" providerId="ADAL" clId="{81FF210F-3674-417B-B02A-CC846B48F795}" dt="2023-03-13T11:17:46.838" v="232" actId="2696"/>
        <pc:sldMkLst>
          <pc:docMk/>
          <pc:sldMk cId="264975652" sldId="2104"/>
        </pc:sldMkLst>
      </pc:sldChg>
      <pc:sldChg chg="del">
        <pc:chgData name="Kelly Stokes" userId="3e5c5154-569e-4d81-aa91-4f91841cdfa9" providerId="ADAL" clId="{81FF210F-3674-417B-B02A-CC846B48F795}" dt="2023-03-13T11:17:46.838" v="232" actId="2696"/>
        <pc:sldMkLst>
          <pc:docMk/>
          <pc:sldMk cId="1332808310" sldId="2105"/>
        </pc:sldMkLst>
      </pc:sldChg>
      <pc:sldChg chg="del">
        <pc:chgData name="Kelly Stokes" userId="3e5c5154-569e-4d81-aa91-4f91841cdfa9" providerId="ADAL" clId="{81FF210F-3674-417B-B02A-CC846B48F795}" dt="2023-03-13T11:17:46.838" v="232" actId="2696"/>
        <pc:sldMkLst>
          <pc:docMk/>
          <pc:sldMk cId="565336812" sldId="2106"/>
        </pc:sldMkLst>
      </pc:sldChg>
      <pc:sldChg chg="del">
        <pc:chgData name="Kelly Stokes" userId="3e5c5154-569e-4d81-aa91-4f91841cdfa9" providerId="ADAL" clId="{81FF210F-3674-417B-B02A-CC846B48F795}" dt="2023-03-13T11:17:46.838" v="232" actId="2696"/>
        <pc:sldMkLst>
          <pc:docMk/>
          <pc:sldMk cId="4031696647" sldId="2107"/>
        </pc:sldMkLst>
      </pc:sldChg>
      <pc:sldChg chg="del">
        <pc:chgData name="Kelly Stokes" userId="3e5c5154-569e-4d81-aa91-4f91841cdfa9" providerId="ADAL" clId="{81FF210F-3674-417B-B02A-CC846B48F795}" dt="2023-03-13T11:17:46.838" v="232" actId="2696"/>
        <pc:sldMkLst>
          <pc:docMk/>
          <pc:sldMk cId="172523206" sldId="2108"/>
        </pc:sldMkLst>
      </pc:sldChg>
      <pc:sldChg chg="del">
        <pc:chgData name="Kelly Stokes" userId="3e5c5154-569e-4d81-aa91-4f91841cdfa9" providerId="ADAL" clId="{81FF210F-3674-417B-B02A-CC846B48F795}" dt="2023-03-13T11:17:46.838" v="232" actId="2696"/>
        <pc:sldMkLst>
          <pc:docMk/>
          <pc:sldMk cId="944967366" sldId="2109"/>
        </pc:sldMkLst>
      </pc:sldChg>
      <pc:sldChg chg="del">
        <pc:chgData name="Kelly Stokes" userId="3e5c5154-569e-4d81-aa91-4f91841cdfa9" providerId="ADAL" clId="{81FF210F-3674-417B-B02A-CC846B48F795}" dt="2023-03-13T11:17:46.838" v="232" actId="2696"/>
        <pc:sldMkLst>
          <pc:docMk/>
          <pc:sldMk cId="3623200920" sldId="2110"/>
        </pc:sldMkLst>
      </pc:sldChg>
      <pc:sldChg chg="del">
        <pc:chgData name="Kelly Stokes" userId="3e5c5154-569e-4d81-aa91-4f91841cdfa9" providerId="ADAL" clId="{81FF210F-3674-417B-B02A-CC846B48F795}" dt="2023-03-13T11:17:46.838" v="232" actId="2696"/>
        <pc:sldMkLst>
          <pc:docMk/>
          <pc:sldMk cId="1374303508" sldId="2111"/>
        </pc:sldMkLst>
      </pc:sldChg>
      <pc:sldChg chg="del">
        <pc:chgData name="Kelly Stokes" userId="3e5c5154-569e-4d81-aa91-4f91841cdfa9" providerId="ADAL" clId="{81FF210F-3674-417B-B02A-CC846B48F795}" dt="2023-03-13T11:17:46.838" v="232" actId="2696"/>
        <pc:sldMkLst>
          <pc:docMk/>
          <pc:sldMk cId="1146121290" sldId="2112"/>
        </pc:sldMkLst>
      </pc:sldChg>
      <pc:sldChg chg="del">
        <pc:chgData name="Kelly Stokes" userId="3e5c5154-569e-4d81-aa91-4f91841cdfa9" providerId="ADAL" clId="{81FF210F-3674-417B-B02A-CC846B48F795}" dt="2023-03-13T11:17:46.838" v="232" actId="2696"/>
        <pc:sldMkLst>
          <pc:docMk/>
          <pc:sldMk cId="425374561" sldId="2113"/>
        </pc:sldMkLst>
      </pc:sldChg>
      <pc:sldChg chg="del">
        <pc:chgData name="Kelly Stokes" userId="3e5c5154-569e-4d81-aa91-4f91841cdfa9" providerId="ADAL" clId="{81FF210F-3674-417B-B02A-CC846B48F795}" dt="2023-03-13T11:17:46.838" v="232" actId="2696"/>
        <pc:sldMkLst>
          <pc:docMk/>
          <pc:sldMk cId="1371423170" sldId="2114"/>
        </pc:sldMkLst>
      </pc:sldChg>
      <pc:sldChg chg="del">
        <pc:chgData name="Kelly Stokes" userId="3e5c5154-569e-4d81-aa91-4f91841cdfa9" providerId="ADAL" clId="{81FF210F-3674-417B-B02A-CC846B48F795}" dt="2023-03-13T11:17:46.838" v="232" actId="2696"/>
        <pc:sldMkLst>
          <pc:docMk/>
          <pc:sldMk cId="1404255512" sldId="2115"/>
        </pc:sldMkLst>
      </pc:sldChg>
      <pc:sldChg chg="del">
        <pc:chgData name="Kelly Stokes" userId="3e5c5154-569e-4d81-aa91-4f91841cdfa9" providerId="ADAL" clId="{81FF210F-3674-417B-B02A-CC846B48F795}" dt="2023-03-13T11:17:46.838" v="232" actId="2696"/>
        <pc:sldMkLst>
          <pc:docMk/>
          <pc:sldMk cId="1981155451" sldId="2116"/>
        </pc:sldMkLst>
      </pc:sldChg>
      <pc:sldChg chg="del">
        <pc:chgData name="Kelly Stokes" userId="3e5c5154-569e-4d81-aa91-4f91841cdfa9" providerId="ADAL" clId="{81FF210F-3674-417B-B02A-CC846B48F795}" dt="2023-03-13T11:17:46.838" v="232" actId="2696"/>
        <pc:sldMkLst>
          <pc:docMk/>
          <pc:sldMk cId="1787652141" sldId="2117"/>
        </pc:sldMkLst>
      </pc:sldChg>
      <pc:sldChg chg="del">
        <pc:chgData name="Kelly Stokes" userId="3e5c5154-569e-4d81-aa91-4f91841cdfa9" providerId="ADAL" clId="{81FF210F-3674-417B-B02A-CC846B48F795}" dt="2023-03-13T11:17:46.838" v="232" actId="2696"/>
        <pc:sldMkLst>
          <pc:docMk/>
          <pc:sldMk cId="2879648009" sldId="2118"/>
        </pc:sldMkLst>
      </pc:sldChg>
      <pc:sldChg chg="del">
        <pc:chgData name="Kelly Stokes" userId="3e5c5154-569e-4d81-aa91-4f91841cdfa9" providerId="ADAL" clId="{81FF210F-3674-417B-B02A-CC846B48F795}" dt="2023-03-13T11:17:46.838" v="232" actId="2696"/>
        <pc:sldMkLst>
          <pc:docMk/>
          <pc:sldMk cId="2474119425" sldId="2119"/>
        </pc:sldMkLst>
      </pc:sldChg>
      <pc:sldChg chg="del">
        <pc:chgData name="Kelly Stokes" userId="3e5c5154-569e-4d81-aa91-4f91841cdfa9" providerId="ADAL" clId="{81FF210F-3674-417B-B02A-CC846B48F795}" dt="2023-03-13T11:17:46.838" v="232" actId="2696"/>
        <pc:sldMkLst>
          <pc:docMk/>
          <pc:sldMk cId="3340485898" sldId="2120"/>
        </pc:sldMkLst>
      </pc:sldChg>
      <pc:sldChg chg="del">
        <pc:chgData name="Kelly Stokes" userId="3e5c5154-569e-4d81-aa91-4f91841cdfa9" providerId="ADAL" clId="{81FF210F-3674-417B-B02A-CC846B48F795}" dt="2023-03-13T11:17:46.838" v="232" actId="2696"/>
        <pc:sldMkLst>
          <pc:docMk/>
          <pc:sldMk cId="1192757517" sldId="2121"/>
        </pc:sldMkLst>
      </pc:sldChg>
      <pc:sldChg chg="del">
        <pc:chgData name="Kelly Stokes" userId="3e5c5154-569e-4d81-aa91-4f91841cdfa9" providerId="ADAL" clId="{81FF210F-3674-417B-B02A-CC846B48F795}" dt="2023-03-13T11:17:46.838" v="232" actId="2696"/>
        <pc:sldMkLst>
          <pc:docMk/>
          <pc:sldMk cId="3223212406" sldId="2122"/>
        </pc:sldMkLst>
      </pc:sldChg>
      <pc:sldChg chg="del">
        <pc:chgData name="Kelly Stokes" userId="3e5c5154-569e-4d81-aa91-4f91841cdfa9" providerId="ADAL" clId="{81FF210F-3674-417B-B02A-CC846B48F795}" dt="2023-03-13T11:17:46.838" v="232" actId="2696"/>
        <pc:sldMkLst>
          <pc:docMk/>
          <pc:sldMk cId="303463476" sldId="2123"/>
        </pc:sldMkLst>
      </pc:sldChg>
      <pc:sldChg chg="del">
        <pc:chgData name="Kelly Stokes" userId="3e5c5154-569e-4d81-aa91-4f91841cdfa9" providerId="ADAL" clId="{81FF210F-3674-417B-B02A-CC846B48F795}" dt="2023-03-13T11:17:46.838" v="232" actId="2696"/>
        <pc:sldMkLst>
          <pc:docMk/>
          <pc:sldMk cId="2666392163" sldId="2124"/>
        </pc:sldMkLst>
      </pc:sldChg>
      <pc:sldChg chg="del">
        <pc:chgData name="Kelly Stokes" userId="3e5c5154-569e-4d81-aa91-4f91841cdfa9" providerId="ADAL" clId="{81FF210F-3674-417B-B02A-CC846B48F795}" dt="2023-03-13T11:17:46.838" v="232" actId="2696"/>
        <pc:sldMkLst>
          <pc:docMk/>
          <pc:sldMk cId="2280435550" sldId="2125"/>
        </pc:sldMkLst>
      </pc:sldChg>
      <pc:sldChg chg="del">
        <pc:chgData name="Kelly Stokes" userId="3e5c5154-569e-4d81-aa91-4f91841cdfa9" providerId="ADAL" clId="{81FF210F-3674-417B-B02A-CC846B48F795}" dt="2023-03-13T11:17:46.838" v="232" actId="2696"/>
        <pc:sldMkLst>
          <pc:docMk/>
          <pc:sldMk cId="1321999933" sldId="2126"/>
        </pc:sldMkLst>
      </pc:sldChg>
      <pc:sldChg chg="del">
        <pc:chgData name="Kelly Stokes" userId="3e5c5154-569e-4d81-aa91-4f91841cdfa9" providerId="ADAL" clId="{81FF210F-3674-417B-B02A-CC846B48F795}" dt="2023-03-13T11:17:46.838" v="232" actId="2696"/>
        <pc:sldMkLst>
          <pc:docMk/>
          <pc:sldMk cId="997485851" sldId="2127"/>
        </pc:sldMkLst>
      </pc:sldChg>
      <pc:sldChg chg="del">
        <pc:chgData name="Kelly Stokes" userId="3e5c5154-569e-4d81-aa91-4f91841cdfa9" providerId="ADAL" clId="{81FF210F-3674-417B-B02A-CC846B48F795}" dt="2023-03-13T11:17:46.838" v="232" actId="2696"/>
        <pc:sldMkLst>
          <pc:docMk/>
          <pc:sldMk cId="1506001980" sldId="2128"/>
        </pc:sldMkLst>
      </pc:sldChg>
      <pc:sldChg chg="del">
        <pc:chgData name="Kelly Stokes" userId="3e5c5154-569e-4d81-aa91-4f91841cdfa9" providerId="ADAL" clId="{81FF210F-3674-417B-B02A-CC846B48F795}" dt="2023-03-13T11:17:46.838" v="232" actId="2696"/>
        <pc:sldMkLst>
          <pc:docMk/>
          <pc:sldMk cId="2011229356" sldId="2129"/>
        </pc:sldMkLst>
      </pc:sldChg>
      <pc:sldChg chg="del">
        <pc:chgData name="Kelly Stokes" userId="3e5c5154-569e-4d81-aa91-4f91841cdfa9" providerId="ADAL" clId="{81FF210F-3674-417B-B02A-CC846B48F795}" dt="2023-03-13T11:17:46.838" v="232" actId="2696"/>
        <pc:sldMkLst>
          <pc:docMk/>
          <pc:sldMk cId="3513317094" sldId="2133"/>
        </pc:sldMkLst>
      </pc:sldChg>
      <pc:sldChg chg="del">
        <pc:chgData name="Kelly Stokes" userId="3e5c5154-569e-4d81-aa91-4f91841cdfa9" providerId="ADAL" clId="{81FF210F-3674-417B-B02A-CC846B48F795}" dt="2023-03-13T11:17:46.838" v="232" actId="2696"/>
        <pc:sldMkLst>
          <pc:docMk/>
          <pc:sldMk cId="3665513606" sldId="2134"/>
        </pc:sldMkLst>
      </pc:sldChg>
      <pc:sldChg chg="del">
        <pc:chgData name="Kelly Stokes" userId="3e5c5154-569e-4d81-aa91-4f91841cdfa9" providerId="ADAL" clId="{81FF210F-3674-417B-B02A-CC846B48F795}" dt="2023-03-13T11:17:46.838" v="232" actId="2696"/>
        <pc:sldMkLst>
          <pc:docMk/>
          <pc:sldMk cId="426081481" sldId="2135"/>
        </pc:sldMkLst>
      </pc:sldChg>
      <pc:sldChg chg="del">
        <pc:chgData name="Kelly Stokes" userId="3e5c5154-569e-4d81-aa91-4f91841cdfa9" providerId="ADAL" clId="{81FF210F-3674-417B-B02A-CC846B48F795}" dt="2023-03-13T11:17:46.838" v="232" actId="2696"/>
        <pc:sldMkLst>
          <pc:docMk/>
          <pc:sldMk cId="3593371921" sldId="2136"/>
        </pc:sldMkLst>
      </pc:sldChg>
      <pc:sldChg chg="del">
        <pc:chgData name="Kelly Stokes" userId="3e5c5154-569e-4d81-aa91-4f91841cdfa9" providerId="ADAL" clId="{81FF210F-3674-417B-B02A-CC846B48F795}" dt="2023-03-13T11:17:46.838" v="232" actId="2696"/>
        <pc:sldMkLst>
          <pc:docMk/>
          <pc:sldMk cId="1469969480" sldId="2137"/>
        </pc:sldMkLst>
      </pc:sldChg>
      <pc:sldChg chg="del">
        <pc:chgData name="Kelly Stokes" userId="3e5c5154-569e-4d81-aa91-4f91841cdfa9" providerId="ADAL" clId="{81FF210F-3674-417B-B02A-CC846B48F795}" dt="2023-03-13T11:17:46.838" v="232" actId="2696"/>
        <pc:sldMkLst>
          <pc:docMk/>
          <pc:sldMk cId="3336546159" sldId="2138"/>
        </pc:sldMkLst>
      </pc:sldChg>
      <pc:sldChg chg="del">
        <pc:chgData name="Kelly Stokes" userId="3e5c5154-569e-4d81-aa91-4f91841cdfa9" providerId="ADAL" clId="{81FF210F-3674-417B-B02A-CC846B48F795}" dt="2023-03-13T11:17:46.838" v="232" actId="2696"/>
        <pc:sldMkLst>
          <pc:docMk/>
          <pc:sldMk cId="2751270351" sldId="2139"/>
        </pc:sldMkLst>
      </pc:sldChg>
      <pc:sldChg chg="del">
        <pc:chgData name="Kelly Stokes" userId="3e5c5154-569e-4d81-aa91-4f91841cdfa9" providerId="ADAL" clId="{81FF210F-3674-417B-B02A-CC846B48F795}" dt="2023-03-13T11:17:46.838" v="232" actId="2696"/>
        <pc:sldMkLst>
          <pc:docMk/>
          <pc:sldMk cId="1785691044" sldId="2140"/>
        </pc:sldMkLst>
      </pc:sldChg>
      <pc:sldChg chg="del">
        <pc:chgData name="Kelly Stokes" userId="3e5c5154-569e-4d81-aa91-4f91841cdfa9" providerId="ADAL" clId="{81FF210F-3674-417B-B02A-CC846B48F795}" dt="2023-03-13T11:17:46.838" v="232" actId="2696"/>
        <pc:sldMkLst>
          <pc:docMk/>
          <pc:sldMk cId="137255830" sldId="2141"/>
        </pc:sldMkLst>
      </pc:sldChg>
      <pc:sldChg chg="del">
        <pc:chgData name="Kelly Stokes" userId="3e5c5154-569e-4d81-aa91-4f91841cdfa9" providerId="ADAL" clId="{81FF210F-3674-417B-B02A-CC846B48F795}" dt="2023-03-13T11:17:46.838" v="232" actId="2696"/>
        <pc:sldMkLst>
          <pc:docMk/>
          <pc:sldMk cId="2799197585" sldId="2142"/>
        </pc:sldMkLst>
      </pc:sldChg>
      <pc:sldChg chg="del">
        <pc:chgData name="Kelly Stokes" userId="3e5c5154-569e-4d81-aa91-4f91841cdfa9" providerId="ADAL" clId="{81FF210F-3674-417B-B02A-CC846B48F795}" dt="2023-03-13T11:17:46.838" v="232" actId="2696"/>
        <pc:sldMkLst>
          <pc:docMk/>
          <pc:sldMk cId="2187196310" sldId="2143"/>
        </pc:sldMkLst>
      </pc:sldChg>
      <pc:sldChg chg="del">
        <pc:chgData name="Kelly Stokes" userId="3e5c5154-569e-4d81-aa91-4f91841cdfa9" providerId="ADAL" clId="{81FF210F-3674-417B-B02A-CC846B48F795}" dt="2023-03-13T11:17:46.838" v="232" actId="2696"/>
        <pc:sldMkLst>
          <pc:docMk/>
          <pc:sldMk cId="145794158" sldId="2144"/>
        </pc:sldMkLst>
      </pc:sldChg>
      <pc:sldChg chg="del">
        <pc:chgData name="Kelly Stokes" userId="3e5c5154-569e-4d81-aa91-4f91841cdfa9" providerId="ADAL" clId="{81FF210F-3674-417B-B02A-CC846B48F795}" dt="2023-03-13T11:17:46.838" v="232" actId="2696"/>
        <pc:sldMkLst>
          <pc:docMk/>
          <pc:sldMk cId="4137043958" sldId="2145"/>
        </pc:sldMkLst>
      </pc:sldChg>
      <pc:sldChg chg="del">
        <pc:chgData name="Kelly Stokes" userId="3e5c5154-569e-4d81-aa91-4f91841cdfa9" providerId="ADAL" clId="{81FF210F-3674-417B-B02A-CC846B48F795}" dt="2023-03-13T11:17:46.838" v="232" actId="2696"/>
        <pc:sldMkLst>
          <pc:docMk/>
          <pc:sldMk cId="3625384726" sldId="2146"/>
        </pc:sldMkLst>
      </pc:sldChg>
      <pc:sldChg chg="del">
        <pc:chgData name="Kelly Stokes" userId="3e5c5154-569e-4d81-aa91-4f91841cdfa9" providerId="ADAL" clId="{81FF210F-3674-417B-B02A-CC846B48F795}" dt="2023-03-13T11:17:46.838" v="232" actId="2696"/>
        <pc:sldMkLst>
          <pc:docMk/>
          <pc:sldMk cId="387373876" sldId="2147"/>
        </pc:sldMkLst>
      </pc:sldChg>
      <pc:sldChg chg="del">
        <pc:chgData name="Kelly Stokes" userId="3e5c5154-569e-4d81-aa91-4f91841cdfa9" providerId="ADAL" clId="{81FF210F-3674-417B-B02A-CC846B48F795}" dt="2023-03-13T11:17:46.838" v="232" actId="2696"/>
        <pc:sldMkLst>
          <pc:docMk/>
          <pc:sldMk cId="918882239" sldId="2148"/>
        </pc:sldMkLst>
      </pc:sldChg>
      <pc:sldChg chg="del">
        <pc:chgData name="Kelly Stokes" userId="3e5c5154-569e-4d81-aa91-4f91841cdfa9" providerId="ADAL" clId="{81FF210F-3674-417B-B02A-CC846B48F795}" dt="2023-03-13T11:17:46.838" v="232" actId="2696"/>
        <pc:sldMkLst>
          <pc:docMk/>
          <pc:sldMk cId="1873681217" sldId="2149"/>
        </pc:sldMkLst>
      </pc:sldChg>
      <pc:sldChg chg="del">
        <pc:chgData name="Kelly Stokes" userId="3e5c5154-569e-4d81-aa91-4f91841cdfa9" providerId="ADAL" clId="{81FF210F-3674-417B-B02A-CC846B48F795}" dt="2023-03-13T11:17:46.838" v="232" actId="2696"/>
        <pc:sldMkLst>
          <pc:docMk/>
          <pc:sldMk cId="1097927642" sldId="2150"/>
        </pc:sldMkLst>
      </pc:sldChg>
      <pc:sldChg chg="del">
        <pc:chgData name="Kelly Stokes" userId="3e5c5154-569e-4d81-aa91-4f91841cdfa9" providerId="ADAL" clId="{81FF210F-3674-417B-B02A-CC846B48F795}" dt="2023-03-13T11:17:46.838" v="232" actId="2696"/>
        <pc:sldMkLst>
          <pc:docMk/>
          <pc:sldMk cId="2193158869" sldId="2151"/>
        </pc:sldMkLst>
      </pc:sldChg>
      <pc:sldChg chg="del">
        <pc:chgData name="Kelly Stokes" userId="3e5c5154-569e-4d81-aa91-4f91841cdfa9" providerId="ADAL" clId="{81FF210F-3674-417B-B02A-CC846B48F795}" dt="2023-03-13T11:17:46.838" v="232" actId="2696"/>
        <pc:sldMkLst>
          <pc:docMk/>
          <pc:sldMk cId="913202878" sldId="2152"/>
        </pc:sldMkLst>
      </pc:sldChg>
      <pc:sldChg chg="del">
        <pc:chgData name="Kelly Stokes" userId="3e5c5154-569e-4d81-aa91-4f91841cdfa9" providerId="ADAL" clId="{81FF210F-3674-417B-B02A-CC846B48F795}" dt="2023-03-13T11:17:46.838" v="232" actId="2696"/>
        <pc:sldMkLst>
          <pc:docMk/>
          <pc:sldMk cId="91878189" sldId="2153"/>
        </pc:sldMkLst>
      </pc:sldChg>
      <pc:sldChg chg="del">
        <pc:chgData name="Kelly Stokes" userId="3e5c5154-569e-4d81-aa91-4f91841cdfa9" providerId="ADAL" clId="{81FF210F-3674-417B-B02A-CC846B48F795}" dt="2023-03-13T11:17:46.838" v="232" actId="2696"/>
        <pc:sldMkLst>
          <pc:docMk/>
          <pc:sldMk cId="258310117" sldId="2154"/>
        </pc:sldMkLst>
      </pc:sldChg>
      <pc:sldChg chg="del">
        <pc:chgData name="Kelly Stokes" userId="3e5c5154-569e-4d81-aa91-4f91841cdfa9" providerId="ADAL" clId="{81FF210F-3674-417B-B02A-CC846B48F795}" dt="2023-03-13T11:17:46.838" v="232" actId="2696"/>
        <pc:sldMkLst>
          <pc:docMk/>
          <pc:sldMk cId="1981246018" sldId="2155"/>
        </pc:sldMkLst>
      </pc:sldChg>
      <pc:sldChg chg="del">
        <pc:chgData name="Kelly Stokes" userId="3e5c5154-569e-4d81-aa91-4f91841cdfa9" providerId="ADAL" clId="{81FF210F-3674-417B-B02A-CC846B48F795}" dt="2023-03-13T11:17:46.838" v="232" actId="2696"/>
        <pc:sldMkLst>
          <pc:docMk/>
          <pc:sldMk cId="1214889513" sldId="2156"/>
        </pc:sldMkLst>
      </pc:sldChg>
      <pc:sldChg chg="del">
        <pc:chgData name="Kelly Stokes" userId="3e5c5154-569e-4d81-aa91-4f91841cdfa9" providerId="ADAL" clId="{81FF210F-3674-417B-B02A-CC846B48F795}" dt="2023-03-13T11:17:46.838" v="232" actId="2696"/>
        <pc:sldMkLst>
          <pc:docMk/>
          <pc:sldMk cId="500990224" sldId="2157"/>
        </pc:sldMkLst>
      </pc:sldChg>
      <pc:sldChg chg="del">
        <pc:chgData name="Kelly Stokes" userId="3e5c5154-569e-4d81-aa91-4f91841cdfa9" providerId="ADAL" clId="{81FF210F-3674-417B-B02A-CC846B48F795}" dt="2023-03-13T11:17:46.838" v="232" actId="2696"/>
        <pc:sldMkLst>
          <pc:docMk/>
          <pc:sldMk cId="1351114115" sldId="2158"/>
        </pc:sldMkLst>
      </pc:sldChg>
      <pc:sldChg chg="del">
        <pc:chgData name="Kelly Stokes" userId="3e5c5154-569e-4d81-aa91-4f91841cdfa9" providerId="ADAL" clId="{81FF210F-3674-417B-B02A-CC846B48F795}" dt="2023-03-13T11:17:46.838" v="232" actId="2696"/>
        <pc:sldMkLst>
          <pc:docMk/>
          <pc:sldMk cId="3971045159" sldId="2159"/>
        </pc:sldMkLst>
      </pc:sldChg>
      <pc:sldChg chg="del">
        <pc:chgData name="Kelly Stokes" userId="3e5c5154-569e-4d81-aa91-4f91841cdfa9" providerId="ADAL" clId="{81FF210F-3674-417B-B02A-CC846B48F795}" dt="2023-03-13T11:17:46.838" v="232" actId="2696"/>
        <pc:sldMkLst>
          <pc:docMk/>
          <pc:sldMk cId="3971693042" sldId="2160"/>
        </pc:sldMkLst>
      </pc:sldChg>
      <pc:sldChg chg="del">
        <pc:chgData name="Kelly Stokes" userId="3e5c5154-569e-4d81-aa91-4f91841cdfa9" providerId="ADAL" clId="{81FF210F-3674-417B-B02A-CC846B48F795}" dt="2023-03-13T11:17:46.838" v="232" actId="2696"/>
        <pc:sldMkLst>
          <pc:docMk/>
          <pc:sldMk cId="698574237" sldId="2161"/>
        </pc:sldMkLst>
      </pc:sldChg>
      <pc:sldChg chg="del">
        <pc:chgData name="Kelly Stokes" userId="3e5c5154-569e-4d81-aa91-4f91841cdfa9" providerId="ADAL" clId="{81FF210F-3674-417B-B02A-CC846B48F795}" dt="2023-03-13T11:17:46.838" v="232" actId="2696"/>
        <pc:sldMkLst>
          <pc:docMk/>
          <pc:sldMk cId="1462136125" sldId="2162"/>
        </pc:sldMkLst>
      </pc:sldChg>
      <pc:sldChg chg="del">
        <pc:chgData name="Kelly Stokes" userId="3e5c5154-569e-4d81-aa91-4f91841cdfa9" providerId="ADAL" clId="{81FF210F-3674-417B-B02A-CC846B48F795}" dt="2023-03-13T11:17:46.838" v="232" actId="2696"/>
        <pc:sldMkLst>
          <pc:docMk/>
          <pc:sldMk cId="3348156103" sldId="2163"/>
        </pc:sldMkLst>
      </pc:sldChg>
      <pc:sldChg chg="del">
        <pc:chgData name="Kelly Stokes" userId="3e5c5154-569e-4d81-aa91-4f91841cdfa9" providerId="ADAL" clId="{81FF210F-3674-417B-B02A-CC846B48F795}" dt="2023-03-13T11:17:46.838" v="232" actId="2696"/>
        <pc:sldMkLst>
          <pc:docMk/>
          <pc:sldMk cId="830420725" sldId="2164"/>
        </pc:sldMkLst>
      </pc:sldChg>
      <pc:sldChg chg="del">
        <pc:chgData name="Kelly Stokes" userId="3e5c5154-569e-4d81-aa91-4f91841cdfa9" providerId="ADAL" clId="{81FF210F-3674-417B-B02A-CC846B48F795}" dt="2023-03-13T11:17:46.838" v="232" actId="2696"/>
        <pc:sldMkLst>
          <pc:docMk/>
          <pc:sldMk cId="4141917201" sldId="2165"/>
        </pc:sldMkLst>
      </pc:sldChg>
      <pc:sldChg chg="del">
        <pc:chgData name="Kelly Stokes" userId="3e5c5154-569e-4d81-aa91-4f91841cdfa9" providerId="ADAL" clId="{81FF210F-3674-417B-B02A-CC846B48F795}" dt="2023-03-13T11:17:46.838" v="232" actId="2696"/>
        <pc:sldMkLst>
          <pc:docMk/>
          <pc:sldMk cId="2110096996" sldId="2166"/>
        </pc:sldMkLst>
      </pc:sldChg>
      <pc:sldChg chg="del">
        <pc:chgData name="Kelly Stokes" userId="3e5c5154-569e-4d81-aa91-4f91841cdfa9" providerId="ADAL" clId="{81FF210F-3674-417B-B02A-CC846B48F795}" dt="2023-03-13T11:17:46.838" v="232" actId="2696"/>
        <pc:sldMkLst>
          <pc:docMk/>
          <pc:sldMk cId="734741669" sldId="2167"/>
        </pc:sldMkLst>
      </pc:sldChg>
      <pc:sldChg chg="del">
        <pc:chgData name="Kelly Stokes" userId="3e5c5154-569e-4d81-aa91-4f91841cdfa9" providerId="ADAL" clId="{81FF210F-3674-417B-B02A-CC846B48F795}" dt="2023-03-13T11:17:46.838" v="232" actId="2696"/>
        <pc:sldMkLst>
          <pc:docMk/>
          <pc:sldMk cId="163558169" sldId="2168"/>
        </pc:sldMkLst>
      </pc:sldChg>
      <pc:sldChg chg="del">
        <pc:chgData name="Kelly Stokes" userId="3e5c5154-569e-4d81-aa91-4f91841cdfa9" providerId="ADAL" clId="{81FF210F-3674-417B-B02A-CC846B48F795}" dt="2023-03-13T11:17:46.838" v="232" actId="2696"/>
        <pc:sldMkLst>
          <pc:docMk/>
          <pc:sldMk cId="1527663084" sldId="2169"/>
        </pc:sldMkLst>
      </pc:sldChg>
      <pc:sldChg chg="del">
        <pc:chgData name="Kelly Stokes" userId="3e5c5154-569e-4d81-aa91-4f91841cdfa9" providerId="ADAL" clId="{81FF210F-3674-417B-B02A-CC846B48F795}" dt="2023-03-13T11:17:46.838" v="232" actId="2696"/>
        <pc:sldMkLst>
          <pc:docMk/>
          <pc:sldMk cId="1071948929" sldId="2173"/>
        </pc:sldMkLst>
      </pc:sldChg>
      <pc:sldChg chg="del">
        <pc:chgData name="Kelly Stokes" userId="3e5c5154-569e-4d81-aa91-4f91841cdfa9" providerId="ADAL" clId="{81FF210F-3674-417B-B02A-CC846B48F795}" dt="2023-03-13T11:17:46.838" v="232" actId="2696"/>
        <pc:sldMkLst>
          <pc:docMk/>
          <pc:sldMk cId="2833315360" sldId="2174"/>
        </pc:sldMkLst>
      </pc:sldChg>
      <pc:sldChg chg="del">
        <pc:chgData name="Kelly Stokes" userId="3e5c5154-569e-4d81-aa91-4f91841cdfa9" providerId="ADAL" clId="{81FF210F-3674-417B-B02A-CC846B48F795}" dt="2023-03-13T11:17:46.838" v="232" actId="2696"/>
        <pc:sldMkLst>
          <pc:docMk/>
          <pc:sldMk cId="23101331" sldId="2175"/>
        </pc:sldMkLst>
      </pc:sldChg>
      <pc:sldChg chg="del">
        <pc:chgData name="Kelly Stokes" userId="3e5c5154-569e-4d81-aa91-4f91841cdfa9" providerId="ADAL" clId="{81FF210F-3674-417B-B02A-CC846B48F795}" dt="2023-03-13T11:17:46.838" v="232" actId="2696"/>
        <pc:sldMkLst>
          <pc:docMk/>
          <pc:sldMk cId="1729287770" sldId="2176"/>
        </pc:sldMkLst>
      </pc:sldChg>
      <pc:sldChg chg="del">
        <pc:chgData name="Kelly Stokes" userId="3e5c5154-569e-4d81-aa91-4f91841cdfa9" providerId="ADAL" clId="{81FF210F-3674-417B-B02A-CC846B48F795}" dt="2023-03-13T11:17:46.838" v="232" actId="2696"/>
        <pc:sldMkLst>
          <pc:docMk/>
          <pc:sldMk cId="1410123172" sldId="2177"/>
        </pc:sldMkLst>
      </pc:sldChg>
      <pc:sldChg chg="del">
        <pc:chgData name="Kelly Stokes" userId="3e5c5154-569e-4d81-aa91-4f91841cdfa9" providerId="ADAL" clId="{81FF210F-3674-417B-B02A-CC846B48F795}" dt="2023-03-13T11:17:46.838" v="232" actId="2696"/>
        <pc:sldMkLst>
          <pc:docMk/>
          <pc:sldMk cId="3378670229" sldId="2178"/>
        </pc:sldMkLst>
      </pc:sldChg>
      <pc:sldChg chg="del">
        <pc:chgData name="Kelly Stokes" userId="3e5c5154-569e-4d81-aa91-4f91841cdfa9" providerId="ADAL" clId="{81FF210F-3674-417B-B02A-CC846B48F795}" dt="2023-03-13T11:17:46.838" v="232" actId="2696"/>
        <pc:sldMkLst>
          <pc:docMk/>
          <pc:sldMk cId="875895351" sldId="2179"/>
        </pc:sldMkLst>
      </pc:sldChg>
      <pc:sldChg chg="del">
        <pc:chgData name="Kelly Stokes" userId="3e5c5154-569e-4d81-aa91-4f91841cdfa9" providerId="ADAL" clId="{81FF210F-3674-417B-B02A-CC846B48F795}" dt="2023-03-13T11:17:46.838" v="232" actId="2696"/>
        <pc:sldMkLst>
          <pc:docMk/>
          <pc:sldMk cId="1120492191" sldId="2180"/>
        </pc:sldMkLst>
      </pc:sldChg>
      <pc:sldChg chg="del">
        <pc:chgData name="Kelly Stokes" userId="3e5c5154-569e-4d81-aa91-4f91841cdfa9" providerId="ADAL" clId="{81FF210F-3674-417B-B02A-CC846B48F795}" dt="2023-03-13T11:17:46.838" v="232" actId="2696"/>
        <pc:sldMkLst>
          <pc:docMk/>
          <pc:sldMk cId="3523944095" sldId="2181"/>
        </pc:sldMkLst>
      </pc:sldChg>
      <pc:sldChg chg="del">
        <pc:chgData name="Kelly Stokes" userId="3e5c5154-569e-4d81-aa91-4f91841cdfa9" providerId="ADAL" clId="{81FF210F-3674-417B-B02A-CC846B48F795}" dt="2023-03-13T11:17:46.838" v="232" actId="2696"/>
        <pc:sldMkLst>
          <pc:docMk/>
          <pc:sldMk cId="1906421491" sldId="2182"/>
        </pc:sldMkLst>
      </pc:sldChg>
      <pc:sldChg chg="del">
        <pc:chgData name="Kelly Stokes" userId="3e5c5154-569e-4d81-aa91-4f91841cdfa9" providerId="ADAL" clId="{81FF210F-3674-417B-B02A-CC846B48F795}" dt="2023-03-13T11:17:46.838" v="232" actId="2696"/>
        <pc:sldMkLst>
          <pc:docMk/>
          <pc:sldMk cId="2521621512" sldId="2183"/>
        </pc:sldMkLst>
      </pc:sldChg>
      <pc:sldChg chg="del">
        <pc:chgData name="Kelly Stokes" userId="3e5c5154-569e-4d81-aa91-4f91841cdfa9" providerId="ADAL" clId="{81FF210F-3674-417B-B02A-CC846B48F795}" dt="2023-03-13T11:17:46.838" v="232" actId="2696"/>
        <pc:sldMkLst>
          <pc:docMk/>
          <pc:sldMk cId="1961947358" sldId="2184"/>
        </pc:sldMkLst>
      </pc:sldChg>
      <pc:sldChg chg="del">
        <pc:chgData name="Kelly Stokes" userId="3e5c5154-569e-4d81-aa91-4f91841cdfa9" providerId="ADAL" clId="{81FF210F-3674-417B-B02A-CC846B48F795}" dt="2023-03-13T11:17:46.838" v="232" actId="2696"/>
        <pc:sldMkLst>
          <pc:docMk/>
          <pc:sldMk cId="1359861922" sldId="2185"/>
        </pc:sldMkLst>
      </pc:sldChg>
      <pc:sldChg chg="del">
        <pc:chgData name="Kelly Stokes" userId="3e5c5154-569e-4d81-aa91-4f91841cdfa9" providerId="ADAL" clId="{81FF210F-3674-417B-B02A-CC846B48F795}" dt="2023-03-13T11:17:46.838" v="232" actId="2696"/>
        <pc:sldMkLst>
          <pc:docMk/>
          <pc:sldMk cId="1696235780" sldId="2186"/>
        </pc:sldMkLst>
      </pc:sldChg>
      <pc:sldChg chg="del">
        <pc:chgData name="Kelly Stokes" userId="3e5c5154-569e-4d81-aa91-4f91841cdfa9" providerId="ADAL" clId="{81FF210F-3674-417B-B02A-CC846B48F795}" dt="2023-03-13T11:17:46.838" v="232" actId="2696"/>
        <pc:sldMkLst>
          <pc:docMk/>
          <pc:sldMk cId="3543850793" sldId="2187"/>
        </pc:sldMkLst>
      </pc:sldChg>
      <pc:sldChg chg="del">
        <pc:chgData name="Kelly Stokes" userId="3e5c5154-569e-4d81-aa91-4f91841cdfa9" providerId="ADAL" clId="{81FF210F-3674-417B-B02A-CC846B48F795}" dt="2023-03-13T11:17:46.838" v="232" actId="2696"/>
        <pc:sldMkLst>
          <pc:docMk/>
          <pc:sldMk cId="343764390" sldId="2188"/>
        </pc:sldMkLst>
      </pc:sldChg>
      <pc:sldChg chg="del">
        <pc:chgData name="Kelly Stokes" userId="3e5c5154-569e-4d81-aa91-4f91841cdfa9" providerId="ADAL" clId="{81FF210F-3674-417B-B02A-CC846B48F795}" dt="2023-03-13T11:17:46.838" v="232" actId="2696"/>
        <pc:sldMkLst>
          <pc:docMk/>
          <pc:sldMk cId="87436256" sldId="2189"/>
        </pc:sldMkLst>
      </pc:sldChg>
      <pc:sldChg chg="del">
        <pc:chgData name="Kelly Stokes" userId="3e5c5154-569e-4d81-aa91-4f91841cdfa9" providerId="ADAL" clId="{81FF210F-3674-417B-B02A-CC846B48F795}" dt="2023-03-13T11:17:46.838" v="232" actId="2696"/>
        <pc:sldMkLst>
          <pc:docMk/>
          <pc:sldMk cId="830891586" sldId="2190"/>
        </pc:sldMkLst>
      </pc:sldChg>
      <pc:sldChg chg="del">
        <pc:chgData name="Kelly Stokes" userId="3e5c5154-569e-4d81-aa91-4f91841cdfa9" providerId="ADAL" clId="{81FF210F-3674-417B-B02A-CC846B48F795}" dt="2023-03-13T11:17:46.838" v="232" actId="2696"/>
        <pc:sldMkLst>
          <pc:docMk/>
          <pc:sldMk cId="2388717246" sldId="2191"/>
        </pc:sldMkLst>
      </pc:sldChg>
      <pc:sldChg chg="del">
        <pc:chgData name="Kelly Stokes" userId="3e5c5154-569e-4d81-aa91-4f91841cdfa9" providerId="ADAL" clId="{81FF210F-3674-417B-B02A-CC846B48F795}" dt="2023-03-13T11:17:46.838" v="232" actId="2696"/>
        <pc:sldMkLst>
          <pc:docMk/>
          <pc:sldMk cId="2532553623" sldId="2192"/>
        </pc:sldMkLst>
      </pc:sldChg>
      <pc:sldChg chg="del">
        <pc:chgData name="Kelly Stokes" userId="3e5c5154-569e-4d81-aa91-4f91841cdfa9" providerId="ADAL" clId="{81FF210F-3674-417B-B02A-CC846B48F795}" dt="2023-03-13T11:17:46.838" v="232" actId="2696"/>
        <pc:sldMkLst>
          <pc:docMk/>
          <pc:sldMk cId="1061010920" sldId="2193"/>
        </pc:sldMkLst>
      </pc:sldChg>
      <pc:sldChg chg="del">
        <pc:chgData name="Kelly Stokes" userId="3e5c5154-569e-4d81-aa91-4f91841cdfa9" providerId="ADAL" clId="{81FF210F-3674-417B-B02A-CC846B48F795}" dt="2023-03-13T11:17:46.838" v="232" actId="2696"/>
        <pc:sldMkLst>
          <pc:docMk/>
          <pc:sldMk cId="2365107383" sldId="2194"/>
        </pc:sldMkLst>
      </pc:sldChg>
      <pc:sldChg chg="del">
        <pc:chgData name="Kelly Stokes" userId="3e5c5154-569e-4d81-aa91-4f91841cdfa9" providerId="ADAL" clId="{81FF210F-3674-417B-B02A-CC846B48F795}" dt="2023-03-13T11:17:46.838" v="232" actId="2696"/>
        <pc:sldMkLst>
          <pc:docMk/>
          <pc:sldMk cId="2643539803" sldId="2195"/>
        </pc:sldMkLst>
      </pc:sldChg>
      <pc:sldChg chg="del">
        <pc:chgData name="Kelly Stokes" userId="3e5c5154-569e-4d81-aa91-4f91841cdfa9" providerId="ADAL" clId="{81FF210F-3674-417B-B02A-CC846B48F795}" dt="2023-03-13T11:17:46.838" v="232" actId="2696"/>
        <pc:sldMkLst>
          <pc:docMk/>
          <pc:sldMk cId="133046758" sldId="2196"/>
        </pc:sldMkLst>
      </pc:sldChg>
      <pc:sldChg chg="del">
        <pc:chgData name="Kelly Stokes" userId="3e5c5154-569e-4d81-aa91-4f91841cdfa9" providerId="ADAL" clId="{81FF210F-3674-417B-B02A-CC846B48F795}" dt="2023-03-13T11:17:46.838" v="232" actId="2696"/>
        <pc:sldMkLst>
          <pc:docMk/>
          <pc:sldMk cId="3570279282" sldId="2197"/>
        </pc:sldMkLst>
      </pc:sldChg>
      <pc:sldChg chg="del">
        <pc:chgData name="Kelly Stokes" userId="3e5c5154-569e-4d81-aa91-4f91841cdfa9" providerId="ADAL" clId="{81FF210F-3674-417B-B02A-CC846B48F795}" dt="2023-03-13T11:17:46.838" v="232" actId="2696"/>
        <pc:sldMkLst>
          <pc:docMk/>
          <pc:sldMk cId="2018939881" sldId="2198"/>
        </pc:sldMkLst>
      </pc:sldChg>
      <pc:sldChg chg="del">
        <pc:chgData name="Kelly Stokes" userId="3e5c5154-569e-4d81-aa91-4f91841cdfa9" providerId="ADAL" clId="{81FF210F-3674-417B-B02A-CC846B48F795}" dt="2023-03-13T11:17:46.838" v="232" actId="2696"/>
        <pc:sldMkLst>
          <pc:docMk/>
          <pc:sldMk cId="741784717" sldId="2199"/>
        </pc:sldMkLst>
      </pc:sldChg>
      <pc:sldChg chg="modSp add mod">
        <pc:chgData name="Kelly Stokes" userId="3e5c5154-569e-4d81-aa91-4f91841cdfa9" providerId="ADAL" clId="{81FF210F-3674-417B-B02A-CC846B48F795}" dt="2023-03-13T11:17:14.064" v="226" actId="13926"/>
        <pc:sldMkLst>
          <pc:docMk/>
          <pc:sldMk cId="3221834875" sldId="2204"/>
        </pc:sldMkLst>
        <pc:spChg chg="mod">
          <ac:chgData name="Kelly Stokes" userId="3e5c5154-569e-4d81-aa91-4f91841cdfa9" providerId="ADAL" clId="{81FF210F-3674-417B-B02A-CC846B48F795}" dt="2023-03-13T11:17:14.064" v="226" actId="13926"/>
          <ac:spMkLst>
            <pc:docMk/>
            <pc:sldMk cId="3221834875" sldId="2204"/>
            <ac:spMk id="2" creationId="{52DA34BA-82FC-47C5-BCE1-BB65E08B92A1}"/>
          </ac:spMkLst>
        </pc:spChg>
      </pc:sldChg>
      <pc:sldChg chg="modSp add mod">
        <pc:chgData name="Kelly Stokes" userId="3e5c5154-569e-4d81-aa91-4f91841cdfa9" providerId="ADAL" clId="{81FF210F-3674-417B-B02A-CC846B48F795}" dt="2023-03-13T11:17:52.538" v="239" actId="20577"/>
        <pc:sldMkLst>
          <pc:docMk/>
          <pc:sldMk cId="1534100825" sldId="2205"/>
        </pc:sldMkLst>
        <pc:spChg chg="mod">
          <ac:chgData name="Kelly Stokes" userId="3e5c5154-569e-4d81-aa91-4f91841cdfa9" providerId="ADAL" clId="{81FF210F-3674-417B-B02A-CC846B48F795}" dt="2023-03-13T11:17:52.538" v="239" actId="20577"/>
          <ac:spMkLst>
            <pc:docMk/>
            <pc:sldMk cId="1534100825" sldId="2205"/>
            <ac:spMk id="2" creationId="{02FB8773-AD3E-2543-510F-CEE32E75C793}"/>
          </ac:spMkLst>
        </pc:spChg>
      </pc:sldChg>
      <pc:sldChg chg="modSp add mod">
        <pc:chgData name="Kelly Stokes" userId="3e5c5154-569e-4d81-aa91-4f91841cdfa9" providerId="ADAL" clId="{81FF210F-3674-417B-B02A-CC846B48F795}" dt="2023-03-13T11:17:58.397" v="244" actId="20577"/>
        <pc:sldMkLst>
          <pc:docMk/>
          <pc:sldMk cId="1068546775" sldId="2206"/>
        </pc:sldMkLst>
        <pc:spChg chg="mod">
          <ac:chgData name="Kelly Stokes" userId="3e5c5154-569e-4d81-aa91-4f91841cdfa9" providerId="ADAL" clId="{81FF210F-3674-417B-B02A-CC846B48F795}" dt="2023-03-13T11:17:58.397" v="244" actId="20577"/>
          <ac:spMkLst>
            <pc:docMk/>
            <pc:sldMk cId="1068546775" sldId="2206"/>
            <ac:spMk id="2" creationId="{02FB8773-AD3E-2543-510F-CEE32E75C793}"/>
          </ac:spMkLst>
        </pc:spChg>
      </pc:sldChg>
      <pc:sldChg chg="del">
        <pc:chgData name="Kelly Stokes" userId="3e5c5154-569e-4d81-aa91-4f91841cdfa9" providerId="ADAL" clId="{81FF210F-3674-417B-B02A-CC846B48F795}" dt="2023-03-13T11:18:54.614" v="251" actId="2696"/>
        <pc:sldMkLst>
          <pc:docMk/>
          <pc:sldMk cId="1089032151" sldId="2217"/>
        </pc:sldMkLst>
      </pc:sldChg>
      <pc:sldChg chg="ord">
        <pc:chgData name="Kelly Stokes" userId="3e5c5154-569e-4d81-aa91-4f91841cdfa9" providerId="ADAL" clId="{81FF210F-3674-417B-B02A-CC846B48F795}" dt="2023-03-13T11:19:07.438" v="253"/>
        <pc:sldMkLst>
          <pc:docMk/>
          <pc:sldMk cId="3445817097" sldId="2218"/>
        </pc:sldMkLst>
      </pc:sldChg>
      <pc:sldChg chg="ord">
        <pc:chgData name="Kelly Stokes" userId="3e5c5154-569e-4d81-aa91-4f91841cdfa9" providerId="ADAL" clId="{81FF210F-3674-417B-B02A-CC846B48F795}" dt="2023-03-13T11:19:07.438" v="253"/>
        <pc:sldMkLst>
          <pc:docMk/>
          <pc:sldMk cId="2341054523" sldId="2219"/>
        </pc:sldMkLst>
      </pc:sldChg>
      <pc:sldChg chg="del">
        <pc:chgData name="Kelly Stokes" userId="3e5c5154-569e-4d81-aa91-4f91841cdfa9" providerId="ADAL" clId="{81FF210F-3674-417B-B02A-CC846B48F795}" dt="2023-03-13T11:32:23.749" v="382" actId="2696"/>
        <pc:sldMkLst>
          <pc:docMk/>
          <pc:sldMk cId="1173828" sldId="2230"/>
        </pc:sldMkLst>
      </pc:sldChg>
      <pc:sldChg chg="del">
        <pc:chgData name="Kelly Stokes" userId="3e5c5154-569e-4d81-aa91-4f91841cdfa9" providerId="ADAL" clId="{81FF210F-3674-417B-B02A-CC846B48F795}" dt="2023-03-13T11:32:23.749" v="382" actId="2696"/>
        <pc:sldMkLst>
          <pc:docMk/>
          <pc:sldMk cId="2321363195" sldId="2231"/>
        </pc:sldMkLst>
      </pc:sldChg>
      <pc:sldChg chg="del">
        <pc:chgData name="Kelly Stokes" userId="3e5c5154-569e-4d81-aa91-4f91841cdfa9" providerId="ADAL" clId="{81FF210F-3674-417B-B02A-CC846B48F795}" dt="2023-03-13T11:32:23.749" v="382" actId="2696"/>
        <pc:sldMkLst>
          <pc:docMk/>
          <pc:sldMk cId="2977228642" sldId="2232"/>
        </pc:sldMkLst>
      </pc:sldChg>
      <pc:sldChg chg="addSp delSp modSp mod modAnim">
        <pc:chgData name="Kelly Stokes" userId="3e5c5154-569e-4d81-aa91-4f91841cdfa9" providerId="ADAL" clId="{81FF210F-3674-417B-B02A-CC846B48F795}" dt="2023-03-13T11:35:16.117" v="392"/>
        <pc:sldMkLst>
          <pc:docMk/>
          <pc:sldMk cId="1278668890" sldId="2237"/>
        </pc:sldMkLst>
        <pc:spChg chg="mod">
          <ac:chgData name="Kelly Stokes" userId="3e5c5154-569e-4d81-aa91-4f91841cdfa9" providerId="ADAL" clId="{81FF210F-3674-417B-B02A-CC846B48F795}" dt="2023-03-13T11:34:45.662" v="387" actId="20577"/>
          <ac:spMkLst>
            <pc:docMk/>
            <pc:sldMk cId="1278668890" sldId="2237"/>
            <ac:spMk id="2" creationId="{52DA34BA-82FC-47C5-BCE1-BB65E08B92A1}"/>
          </ac:spMkLst>
        </pc:spChg>
        <pc:spChg chg="mod">
          <ac:chgData name="Kelly Stokes" userId="3e5c5154-569e-4d81-aa91-4f91841cdfa9" providerId="ADAL" clId="{81FF210F-3674-417B-B02A-CC846B48F795}" dt="2023-03-13T11:34:49.117" v="388" actId="1076"/>
          <ac:spMkLst>
            <pc:docMk/>
            <pc:sldMk cId="1278668890" sldId="2237"/>
            <ac:spMk id="3" creationId="{13BB5EC0-7A96-4D29-A835-6FAE896C31A4}"/>
          </ac:spMkLst>
        </pc:spChg>
        <pc:picChg chg="del">
          <ac:chgData name="Kelly Stokes" userId="3e5c5154-569e-4d81-aa91-4f91841cdfa9" providerId="ADAL" clId="{81FF210F-3674-417B-B02A-CC846B48F795}" dt="2023-03-13T11:34:50.050" v="389" actId="478"/>
          <ac:picMkLst>
            <pc:docMk/>
            <pc:sldMk cId="1278668890" sldId="2237"/>
            <ac:picMk id="1030" creationId="{6A962E82-9391-C920-F77A-5969071FD71E}"/>
          </ac:picMkLst>
        </pc:picChg>
        <pc:picChg chg="add mod">
          <ac:chgData name="Kelly Stokes" userId="3e5c5154-569e-4d81-aa91-4f91841cdfa9" providerId="ADAL" clId="{81FF210F-3674-417B-B02A-CC846B48F795}" dt="2023-03-13T11:35:15.363" v="391" actId="1076"/>
          <ac:picMkLst>
            <pc:docMk/>
            <pc:sldMk cId="1278668890" sldId="2237"/>
            <ac:picMk id="102402" creationId="{6806B584-A467-D4D2-EE1A-F538BA432F10}"/>
          </ac:picMkLst>
        </pc:picChg>
      </pc:sldChg>
      <pc:sldChg chg="addSp delSp modSp mod modAnim">
        <pc:chgData name="Kelly Stokes" userId="3e5c5154-569e-4d81-aa91-4f91841cdfa9" providerId="ADAL" clId="{81FF210F-3674-417B-B02A-CC846B48F795}" dt="2023-03-13T11:36:23.347" v="402"/>
        <pc:sldMkLst>
          <pc:docMk/>
          <pc:sldMk cId="329011202" sldId="2238"/>
        </pc:sldMkLst>
        <pc:spChg chg="mod">
          <ac:chgData name="Kelly Stokes" userId="3e5c5154-569e-4d81-aa91-4f91841cdfa9" providerId="ADAL" clId="{81FF210F-3674-417B-B02A-CC846B48F795}" dt="2023-03-13T11:35:21.132" v="397" actId="20577"/>
          <ac:spMkLst>
            <pc:docMk/>
            <pc:sldMk cId="329011202" sldId="2238"/>
            <ac:spMk id="2" creationId="{52DA34BA-82FC-47C5-BCE1-BB65E08B92A1}"/>
          </ac:spMkLst>
        </pc:spChg>
        <pc:spChg chg="mod">
          <ac:chgData name="Kelly Stokes" userId="3e5c5154-569e-4d81-aa91-4f91841cdfa9" providerId="ADAL" clId="{81FF210F-3674-417B-B02A-CC846B48F795}" dt="2023-03-13T11:35:24.908" v="398" actId="1076"/>
          <ac:spMkLst>
            <pc:docMk/>
            <pc:sldMk cId="329011202" sldId="2238"/>
            <ac:spMk id="3" creationId="{0366E0B6-702E-4814-82C6-08CA2D13F3C9}"/>
          </ac:spMkLst>
        </pc:spChg>
        <pc:picChg chg="del">
          <ac:chgData name="Kelly Stokes" userId="3e5c5154-569e-4d81-aa91-4f91841cdfa9" providerId="ADAL" clId="{81FF210F-3674-417B-B02A-CC846B48F795}" dt="2023-03-13T11:35:25.589" v="399" actId="478"/>
          <ac:picMkLst>
            <pc:docMk/>
            <pc:sldMk cId="329011202" sldId="2238"/>
            <ac:picMk id="2054" creationId="{A9816E1F-D791-BBB3-4462-4A08AEC2DB25}"/>
          </ac:picMkLst>
        </pc:picChg>
        <pc:picChg chg="add mod">
          <ac:chgData name="Kelly Stokes" userId="3e5c5154-569e-4d81-aa91-4f91841cdfa9" providerId="ADAL" clId="{81FF210F-3674-417B-B02A-CC846B48F795}" dt="2023-03-13T11:36:22.195" v="401" actId="1076"/>
          <ac:picMkLst>
            <pc:docMk/>
            <pc:sldMk cId="329011202" sldId="2238"/>
            <ac:picMk id="101378" creationId="{CFB90BAC-36B2-B563-1AFC-35E276606EFD}"/>
          </ac:picMkLst>
        </pc:picChg>
      </pc:sldChg>
      <pc:sldChg chg="addSp delSp modSp mod modAnim">
        <pc:chgData name="Kelly Stokes" userId="3e5c5154-569e-4d81-aa91-4f91841cdfa9" providerId="ADAL" clId="{81FF210F-3674-417B-B02A-CC846B48F795}" dt="2023-03-13T11:36:52.079" v="412"/>
        <pc:sldMkLst>
          <pc:docMk/>
          <pc:sldMk cId="420636284" sldId="2239"/>
        </pc:sldMkLst>
        <pc:spChg chg="mod">
          <ac:chgData name="Kelly Stokes" userId="3e5c5154-569e-4d81-aa91-4f91841cdfa9" providerId="ADAL" clId="{81FF210F-3674-417B-B02A-CC846B48F795}" dt="2023-03-13T11:36:29.459" v="407" actId="20577"/>
          <ac:spMkLst>
            <pc:docMk/>
            <pc:sldMk cId="420636284" sldId="2239"/>
            <ac:spMk id="2" creationId="{52DA34BA-82FC-47C5-BCE1-BB65E08B92A1}"/>
          </ac:spMkLst>
        </pc:spChg>
        <pc:spChg chg="mod">
          <ac:chgData name="Kelly Stokes" userId="3e5c5154-569e-4d81-aa91-4f91841cdfa9" providerId="ADAL" clId="{81FF210F-3674-417B-B02A-CC846B48F795}" dt="2023-03-13T11:36:35.783" v="408" actId="1076"/>
          <ac:spMkLst>
            <pc:docMk/>
            <pc:sldMk cId="420636284" sldId="2239"/>
            <ac:spMk id="3" creationId="{4BCBA2DA-E95C-434C-BE81-320E182AE5EF}"/>
          </ac:spMkLst>
        </pc:spChg>
        <pc:picChg chg="del">
          <ac:chgData name="Kelly Stokes" userId="3e5c5154-569e-4d81-aa91-4f91841cdfa9" providerId="ADAL" clId="{81FF210F-3674-417B-B02A-CC846B48F795}" dt="2023-03-13T11:36:36.761" v="409" actId="478"/>
          <ac:picMkLst>
            <pc:docMk/>
            <pc:sldMk cId="420636284" sldId="2239"/>
            <ac:picMk id="4102" creationId="{8C06F74E-E30D-C405-1047-DBEC64C95D97}"/>
          </ac:picMkLst>
        </pc:picChg>
        <pc:picChg chg="add mod">
          <ac:chgData name="Kelly Stokes" userId="3e5c5154-569e-4d81-aa91-4f91841cdfa9" providerId="ADAL" clId="{81FF210F-3674-417B-B02A-CC846B48F795}" dt="2023-03-13T11:36:51.364" v="411" actId="1076"/>
          <ac:picMkLst>
            <pc:docMk/>
            <pc:sldMk cId="420636284" sldId="2239"/>
            <ac:picMk id="100354" creationId="{5216EA02-08BA-E872-1EA5-22E144FAA88C}"/>
          </ac:picMkLst>
        </pc:picChg>
      </pc:sldChg>
      <pc:sldChg chg="addSp delSp modSp mod modAnim">
        <pc:chgData name="Kelly Stokes" userId="3e5c5154-569e-4d81-aa91-4f91841cdfa9" providerId="ADAL" clId="{81FF210F-3674-417B-B02A-CC846B48F795}" dt="2023-03-13T11:37:29.664" v="422"/>
        <pc:sldMkLst>
          <pc:docMk/>
          <pc:sldMk cId="100575606" sldId="2240"/>
        </pc:sldMkLst>
        <pc:spChg chg="mod">
          <ac:chgData name="Kelly Stokes" userId="3e5c5154-569e-4d81-aa91-4f91841cdfa9" providerId="ADAL" clId="{81FF210F-3674-417B-B02A-CC846B48F795}" dt="2023-03-13T11:36:59.324" v="417" actId="20577"/>
          <ac:spMkLst>
            <pc:docMk/>
            <pc:sldMk cId="100575606" sldId="2240"/>
            <ac:spMk id="2" creationId="{52DA34BA-82FC-47C5-BCE1-BB65E08B92A1}"/>
          </ac:spMkLst>
        </pc:spChg>
        <pc:spChg chg="mod">
          <ac:chgData name="Kelly Stokes" userId="3e5c5154-569e-4d81-aa91-4f91841cdfa9" providerId="ADAL" clId="{81FF210F-3674-417B-B02A-CC846B48F795}" dt="2023-03-13T11:37:02.128" v="418" actId="1076"/>
          <ac:spMkLst>
            <pc:docMk/>
            <pc:sldMk cId="100575606" sldId="2240"/>
            <ac:spMk id="3" creationId="{4BCBA2DA-E95C-434C-BE81-320E182AE5EF}"/>
          </ac:spMkLst>
        </pc:spChg>
        <pc:picChg chg="del">
          <ac:chgData name="Kelly Stokes" userId="3e5c5154-569e-4d81-aa91-4f91841cdfa9" providerId="ADAL" clId="{81FF210F-3674-417B-B02A-CC846B48F795}" dt="2023-03-13T11:37:02.849" v="419" actId="478"/>
          <ac:picMkLst>
            <pc:docMk/>
            <pc:sldMk cId="100575606" sldId="2240"/>
            <ac:picMk id="3078" creationId="{DD6E10C4-EBB2-7626-00DB-4A3E1DFAECAF}"/>
          </ac:picMkLst>
        </pc:picChg>
        <pc:picChg chg="add mod">
          <ac:chgData name="Kelly Stokes" userId="3e5c5154-569e-4d81-aa91-4f91841cdfa9" providerId="ADAL" clId="{81FF210F-3674-417B-B02A-CC846B48F795}" dt="2023-03-13T11:37:28.916" v="421" actId="1076"/>
          <ac:picMkLst>
            <pc:docMk/>
            <pc:sldMk cId="100575606" sldId="2240"/>
            <ac:picMk id="99330" creationId="{A1235C0C-5535-89CB-42C9-15C8283542AE}"/>
          </ac:picMkLst>
        </pc:picChg>
      </pc:sldChg>
      <pc:sldChg chg="addSp delSp modSp mod modAnim">
        <pc:chgData name="Kelly Stokes" userId="3e5c5154-569e-4d81-aa91-4f91841cdfa9" providerId="ADAL" clId="{81FF210F-3674-417B-B02A-CC846B48F795}" dt="2023-03-13T11:38:07.201" v="438" actId="1076"/>
        <pc:sldMkLst>
          <pc:docMk/>
          <pc:sldMk cId="4245633533" sldId="2241"/>
        </pc:sldMkLst>
        <pc:spChg chg="mod">
          <ac:chgData name="Kelly Stokes" userId="3e5c5154-569e-4d81-aa91-4f91841cdfa9" providerId="ADAL" clId="{81FF210F-3674-417B-B02A-CC846B48F795}" dt="2023-03-13T11:37:42.155" v="431" actId="20577"/>
          <ac:spMkLst>
            <pc:docMk/>
            <pc:sldMk cId="4245633533" sldId="2241"/>
            <ac:spMk id="2" creationId="{52DA34BA-82FC-47C5-BCE1-BB65E08B92A1}"/>
          </ac:spMkLst>
        </pc:spChg>
        <pc:spChg chg="mod">
          <ac:chgData name="Kelly Stokes" userId="3e5c5154-569e-4d81-aa91-4f91841cdfa9" providerId="ADAL" clId="{81FF210F-3674-417B-B02A-CC846B48F795}" dt="2023-03-13T11:38:04.663" v="437" actId="1076"/>
          <ac:spMkLst>
            <pc:docMk/>
            <pc:sldMk cId="4245633533" sldId="2241"/>
            <ac:spMk id="10" creationId="{003D53EA-1945-744E-2DD1-0312F4DE835F}"/>
          </ac:spMkLst>
        </pc:spChg>
        <pc:spChg chg="mod">
          <ac:chgData name="Kelly Stokes" userId="3e5c5154-569e-4d81-aa91-4f91841cdfa9" providerId="ADAL" clId="{81FF210F-3674-417B-B02A-CC846B48F795}" dt="2023-03-13T11:38:07.201" v="438" actId="1076"/>
          <ac:spMkLst>
            <pc:docMk/>
            <pc:sldMk cId="4245633533" sldId="2241"/>
            <ac:spMk id="12" creationId="{E384BFF7-3319-CAE2-192F-C4DCBBBBFCCA}"/>
          </ac:spMkLst>
        </pc:spChg>
        <pc:picChg chg="add mod">
          <ac:chgData name="Kelly Stokes" userId="3e5c5154-569e-4d81-aa91-4f91841cdfa9" providerId="ADAL" clId="{81FF210F-3674-417B-B02A-CC846B48F795}" dt="2023-03-13T11:37:37.220" v="424"/>
          <ac:picMkLst>
            <pc:docMk/>
            <pc:sldMk cId="4245633533" sldId="2241"/>
            <ac:picMk id="3" creationId="{ED8D4A8D-76D1-5CE5-341F-A6CE4C7238B5}"/>
          </ac:picMkLst>
        </pc:picChg>
        <pc:picChg chg="del">
          <ac:chgData name="Kelly Stokes" userId="3e5c5154-569e-4d81-aa91-4f91841cdfa9" providerId="ADAL" clId="{81FF210F-3674-417B-B02A-CC846B48F795}" dt="2023-03-13T11:37:36.843" v="423" actId="478"/>
          <ac:picMkLst>
            <pc:docMk/>
            <pc:sldMk cId="4245633533" sldId="2241"/>
            <ac:picMk id="6" creationId="{F4FD7CE3-1AF8-30B9-4A73-B7F89AFEA17F}"/>
          </ac:picMkLst>
        </pc:picChg>
      </pc:sldChg>
      <pc:sldChg chg="addSp delSp modSp modAnim">
        <pc:chgData name="Kelly Stokes" userId="3e5c5154-569e-4d81-aa91-4f91841cdfa9" providerId="ADAL" clId="{81FF210F-3674-417B-B02A-CC846B48F795}" dt="2023-03-13T11:38:33.407" v="456"/>
        <pc:sldMkLst>
          <pc:docMk/>
          <pc:sldMk cId="3630803198" sldId="2242"/>
        </pc:sldMkLst>
        <pc:spChg chg="mod">
          <ac:chgData name="Kelly Stokes" userId="3e5c5154-569e-4d81-aa91-4f91841cdfa9" providerId="ADAL" clId="{81FF210F-3674-417B-B02A-CC846B48F795}" dt="2023-03-13T11:38:17.697" v="449" actId="20577"/>
          <ac:spMkLst>
            <pc:docMk/>
            <pc:sldMk cId="3630803198" sldId="2242"/>
            <ac:spMk id="2" creationId="{52DA34BA-82FC-47C5-BCE1-BB65E08B92A1}"/>
          </ac:spMkLst>
        </pc:spChg>
        <pc:spChg chg="mod">
          <ac:chgData name="Kelly Stokes" userId="3e5c5154-569e-4d81-aa91-4f91841cdfa9" providerId="ADAL" clId="{81FF210F-3674-417B-B02A-CC846B48F795}" dt="2023-03-13T11:38:21.491" v="455" actId="20577"/>
          <ac:spMkLst>
            <pc:docMk/>
            <pc:sldMk cId="3630803198" sldId="2242"/>
            <ac:spMk id="10" creationId="{003D53EA-1945-744E-2DD1-0312F4DE835F}"/>
          </ac:spMkLst>
        </pc:spChg>
        <pc:spChg chg="mod">
          <ac:chgData name="Kelly Stokes" userId="3e5c5154-569e-4d81-aa91-4f91841cdfa9" providerId="ADAL" clId="{81FF210F-3674-417B-B02A-CC846B48F795}" dt="2023-03-13T11:38:33.407" v="456"/>
          <ac:spMkLst>
            <pc:docMk/>
            <pc:sldMk cId="3630803198" sldId="2242"/>
            <ac:spMk id="12" creationId="{E384BFF7-3319-CAE2-192F-C4DCBBBBFCCA}"/>
          </ac:spMkLst>
        </pc:spChg>
        <pc:picChg chg="add mod">
          <ac:chgData name="Kelly Stokes" userId="3e5c5154-569e-4d81-aa91-4f91841cdfa9" providerId="ADAL" clId="{81FF210F-3674-417B-B02A-CC846B48F795}" dt="2023-03-13T11:38:12.994" v="440"/>
          <ac:picMkLst>
            <pc:docMk/>
            <pc:sldMk cId="3630803198" sldId="2242"/>
            <ac:picMk id="3" creationId="{4F076F83-57CF-23D1-5656-1765F60B4822}"/>
          </ac:picMkLst>
        </pc:picChg>
        <pc:picChg chg="del">
          <ac:chgData name="Kelly Stokes" userId="3e5c5154-569e-4d81-aa91-4f91841cdfa9" providerId="ADAL" clId="{81FF210F-3674-417B-B02A-CC846B48F795}" dt="2023-03-13T11:38:12.614" v="439" actId="478"/>
          <ac:picMkLst>
            <pc:docMk/>
            <pc:sldMk cId="3630803198" sldId="2242"/>
            <ac:picMk id="6" creationId="{6DAD5201-4850-284A-A446-6306C0DCBDD4}"/>
          </ac:picMkLst>
        </pc:picChg>
      </pc:sldChg>
      <pc:sldChg chg="addSp delSp modSp modAnim">
        <pc:chgData name="Kelly Stokes" userId="3e5c5154-569e-4d81-aa91-4f91841cdfa9" providerId="ADAL" clId="{81FF210F-3674-417B-B02A-CC846B48F795}" dt="2023-03-13T11:39:48.170" v="478"/>
        <pc:sldMkLst>
          <pc:docMk/>
          <pc:sldMk cId="2369997801" sldId="2243"/>
        </pc:sldMkLst>
        <pc:spChg chg="mod">
          <ac:chgData name="Kelly Stokes" userId="3e5c5154-569e-4d81-aa91-4f91841cdfa9" providerId="ADAL" clId="{81FF210F-3674-417B-B02A-CC846B48F795}" dt="2023-03-13T11:38:45.852" v="467" actId="20577"/>
          <ac:spMkLst>
            <pc:docMk/>
            <pc:sldMk cId="2369997801" sldId="2243"/>
            <ac:spMk id="2" creationId="{52DA34BA-82FC-47C5-BCE1-BB65E08B92A1}"/>
          </ac:spMkLst>
        </pc:spChg>
        <pc:spChg chg="mod">
          <ac:chgData name="Kelly Stokes" userId="3e5c5154-569e-4d81-aa91-4f91841cdfa9" providerId="ADAL" clId="{81FF210F-3674-417B-B02A-CC846B48F795}" dt="2023-03-13T11:38:48.474" v="471" actId="20577"/>
          <ac:spMkLst>
            <pc:docMk/>
            <pc:sldMk cId="2369997801" sldId="2243"/>
            <ac:spMk id="10" creationId="{003D53EA-1945-744E-2DD1-0312F4DE835F}"/>
          </ac:spMkLst>
        </pc:spChg>
        <pc:spChg chg="mod">
          <ac:chgData name="Kelly Stokes" userId="3e5c5154-569e-4d81-aa91-4f91841cdfa9" providerId="ADAL" clId="{81FF210F-3674-417B-B02A-CC846B48F795}" dt="2023-03-13T11:39:48.170" v="478"/>
          <ac:spMkLst>
            <pc:docMk/>
            <pc:sldMk cId="2369997801" sldId="2243"/>
            <ac:spMk id="12" creationId="{E384BFF7-3319-CAE2-192F-C4DCBBBBFCCA}"/>
          </ac:spMkLst>
        </pc:spChg>
        <pc:picChg chg="add mod">
          <ac:chgData name="Kelly Stokes" userId="3e5c5154-569e-4d81-aa91-4f91841cdfa9" providerId="ADAL" clId="{81FF210F-3674-417B-B02A-CC846B48F795}" dt="2023-03-13T11:38:40.790" v="458"/>
          <ac:picMkLst>
            <pc:docMk/>
            <pc:sldMk cId="2369997801" sldId="2243"/>
            <ac:picMk id="3" creationId="{265670FD-C86D-2F2D-6E7A-BE07AF3CDBEC}"/>
          </ac:picMkLst>
        </pc:picChg>
        <pc:picChg chg="del">
          <ac:chgData name="Kelly Stokes" userId="3e5c5154-569e-4d81-aa91-4f91841cdfa9" providerId="ADAL" clId="{81FF210F-3674-417B-B02A-CC846B48F795}" dt="2023-03-13T11:38:39.961" v="457" actId="478"/>
          <ac:picMkLst>
            <pc:docMk/>
            <pc:sldMk cId="2369997801" sldId="2243"/>
            <ac:picMk id="6" creationId="{D4A0C9D1-BC93-5A35-F18C-1F7C0064ADD6}"/>
          </ac:picMkLst>
        </pc:picChg>
      </pc:sldChg>
      <pc:sldChg chg="addSp delSp modSp modAnim">
        <pc:chgData name="Kelly Stokes" userId="3e5c5154-569e-4d81-aa91-4f91841cdfa9" providerId="ADAL" clId="{81FF210F-3674-417B-B02A-CC846B48F795}" dt="2023-03-13T11:39:32.006" v="477"/>
        <pc:sldMkLst>
          <pc:docMk/>
          <pc:sldMk cId="1981278334" sldId="2244"/>
        </pc:sldMkLst>
        <pc:spChg chg="mod">
          <ac:chgData name="Kelly Stokes" userId="3e5c5154-569e-4d81-aa91-4f91841cdfa9" providerId="ADAL" clId="{81FF210F-3674-417B-B02A-CC846B48F795}" dt="2023-03-13T11:39:32.006" v="477"/>
          <ac:spMkLst>
            <pc:docMk/>
            <pc:sldMk cId="1981278334" sldId="2244"/>
            <ac:spMk id="12" creationId="{E384BFF7-3319-CAE2-192F-C4DCBBBBFCCA}"/>
          </ac:spMkLst>
        </pc:spChg>
        <pc:picChg chg="add mod">
          <ac:chgData name="Kelly Stokes" userId="3e5c5154-569e-4d81-aa91-4f91841cdfa9" providerId="ADAL" clId="{81FF210F-3674-417B-B02A-CC846B48F795}" dt="2023-03-13T11:39:21.148" v="474"/>
          <ac:picMkLst>
            <pc:docMk/>
            <pc:sldMk cId="1981278334" sldId="2244"/>
            <ac:picMk id="3" creationId="{C07B4830-F50C-1F77-B319-A4649612A145}"/>
          </ac:picMkLst>
        </pc:picChg>
        <pc:picChg chg="del">
          <ac:chgData name="Kelly Stokes" userId="3e5c5154-569e-4d81-aa91-4f91841cdfa9" providerId="ADAL" clId="{81FF210F-3674-417B-B02A-CC846B48F795}" dt="2023-03-13T11:39:20.832" v="473" actId="478"/>
          <ac:picMkLst>
            <pc:docMk/>
            <pc:sldMk cId="1981278334" sldId="2244"/>
            <ac:picMk id="6" creationId="{8C0F02BE-1DC1-4DB1-771D-B0C5014392AD}"/>
          </ac:picMkLst>
        </pc:picChg>
      </pc:sldChg>
      <pc:sldChg chg="modSp mod">
        <pc:chgData name="Kelly Stokes" userId="3e5c5154-569e-4d81-aa91-4f91841cdfa9" providerId="ADAL" clId="{81FF210F-3674-417B-B02A-CC846B48F795}" dt="2023-03-13T11:40:19.464" v="487" actId="1076"/>
        <pc:sldMkLst>
          <pc:docMk/>
          <pc:sldMk cId="1042497432" sldId="2245"/>
        </pc:sldMkLst>
        <pc:spChg chg="mod">
          <ac:chgData name="Kelly Stokes" userId="3e5c5154-569e-4d81-aa91-4f91841cdfa9" providerId="ADAL" clId="{81FF210F-3674-417B-B02A-CC846B48F795}" dt="2023-03-13T11:40:15.721" v="486" actId="20577"/>
          <ac:spMkLst>
            <pc:docMk/>
            <pc:sldMk cId="1042497432" sldId="2245"/>
            <ac:spMk id="2" creationId="{52DA34BA-82FC-47C5-BCE1-BB65E08B92A1}"/>
          </ac:spMkLst>
        </pc:spChg>
        <pc:spChg chg="mod">
          <ac:chgData name="Kelly Stokes" userId="3e5c5154-569e-4d81-aa91-4f91841cdfa9" providerId="ADAL" clId="{81FF210F-3674-417B-B02A-CC846B48F795}" dt="2023-03-13T11:40:19.464" v="487" actId="1076"/>
          <ac:spMkLst>
            <pc:docMk/>
            <pc:sldMk cId="1042497432" sldId="2245"/>
            <ac:spMk id="3" creationId="{847A1AC9-9EC9-E1AA-348D-958CE44F2772}"/>
          </ac:spMkLst>
        </pc:spChg>
      </pc:sldChg>
      <pc:sldChg chg="modSp mod">
        <pc:chgData name="Kelly Stokes" userId="3e5c5154-569e-4d81-aa91-4f91841cdfa9" providerId="ADAL" clId="{81FF210F-3674-417B-B02A-CC846B48F795}" dt="2023-03-13T11:40:35.973" v="493" actId="27636"/>
        <pc:sldMkLst>
          <pc:docMk/>
          <pc:sldMk cId="36848185" sldId="2246"/>
        </pc:sldMkLst>
        <pc:spChg chg="mod">
          <ac:chgData name="Kelly Stokes" userId="3e5c5154-569e-4d81-aa91-4f91841cdfa9" providerId="ADAL" clId="{81FF210F-3674-417B-B02A-CC846B48F795}" dt="2023-03-13T11:40:30.785" v="488"/>
          <ac:spMkLst>
            <pc:docMk/>
            <pc:sldMk cId="36848185" sldId="2246"/>
            <ac:spMk id="2" creationId="{52DA34BA-82FC-47C5-BCE1-BB65E08B92A1}"/>
          </ac:spMkLst>
        </pc:spChg>
        <pc:spChg chg="mod">
          <ac:chgData name="Kelly Stokes" userId="3e5c5154-569e-4d81-aa91-4f91841cdfa9" providerId="ADAL" clId="{81FF210F-3674-417B-B02A-CC846B48F795}" dt="2023-03-13T11:40:35.973" v="493" actId="27636"/>
          <ac:spMkLst>
            <pc:docMk/>
            <pc:sldMk cId="36848185" sldId="2246"/>
            <ac:spMk id="3" creationId="{847A1AC9-9EC9-E1AA-348D-958CE44F2772}"/>
          </ac:spMkLst>
        </pc:spChg>
      </pc:sldChg>
      <pc:sldChg chg="modSp mod">
        <pc:chgData name="Kelly Stokes" userId="3e5c5154-569e-4d81-aa91-4f91841cdfa9" providerId="ADAL" clId="{81FF210F-3674-417B-B02A-CC846B48F795}" dt="2023-03-13T11:40:57.665" v="499" actId="27636"/>
        <pc:sldMkLst>
          <pc:docMk/>
          <pc:sldMk cId="84348367" sldId="2247"/>
        </pc:sldMkLst>
        <pc:spChg chg="mod">
          <ac:chgData name="Kelly Stokes" userId="3e5c5154-569e-4d81-aa91-4f91841cdfa9" providerId="ADAL" clId="{81FF210F-3674-417B-B02A-CC846B48F795}" dt="2023-03-13T11:40:51.694" v="494"/>
          <ac:spMkLst>
            <pc:docMk/>
            <pc:sldMk cId="84348367" sldId="2247"/>
            <ac:spMk id="2" creationId="{52DA34BA-82FC-47C5-BCE1-BB65E08B92A1}"/>
          </ac:spMkLst>
        </pc:spChg>
        <pc:spChg chg="mod">
          <ac:chgData name="Kelly Stokes" userId="3e5c5154-569e-4d81-aa91-4f91841cdfa9" providerId="ADAL" clId="{81FF210F-3674-417B-B02A-CC846B48F795}" dt="2023-03-13T11:40:57.665" v="499" actId="27636"/>
          <ac:spMkLst>
            <pc:docMk/>
            <pc:sldMk cId="84348367" sldId="2247"/>
            <ac:spMk id="3" creationId="{847A1AC9-9EC9-E1AA-348D-958CE44F2772}"/>
          </ac:spMkLst>
        </pc:spChg>
      </pc:sldChg>
      <pc:sldChg chg="modSp mod ord">
        <pc:chgData name="Kelly Stokes" userId="3e5c5154-569e-4d81-aa91-4f91841cdfa9" providerId="ADAL" clId="{81FF210F-3674-417B-B02A-CC846B48F795}" dt="2023-03-13T11:41:16.594" v="508" actId="27636"/>
        <pc:sldMkLst>
          <pc:docMk/>
          <pc:sldMk cId="3442869841" sldId="2248"/>
        </pc:sldMkLst>
        <pc:spChg chg="mod">
          <ac:chgData name="Kelly Stokes" userId="3e5c5154-569e-4d81-aa91-4f91841cdfa9" providerId="ADAL" clId="{81FF210F-3674-417B-B02A-CC846B48F795}" dt="2023-03-13T11:41:10.322" v="503" actId="27636"/>
          <ac:spMkLst>
            <pc:docMk/>
            <pc:sldMk cId="3442869841" sldId="2248"/>
            <ac:spMk id="2" creationId="{52DA34BA-82FC-47C5-BCE1-BB65E08B92A1}"/>
          </ac:spMkLst>
        </pc:spChg>
        <pc:spChg chg="mod">
          <ac:chgData name="Kelly Stokes" userId="3e5c5154-569e-4d81-aa91-4f91841cdfa9" providerId="ADAL" clId="{81FF210F-3674-417B-B02A-CC846B48F795}" dt="2023-03-13T11:41:16.594" v="508" actId="27636"/>
          <ac:spMkLst>
            <pc:docMk/>
            <pc:sldMk cId="3442869841" sldId="2248"/>
            <ac:spMk id="3" creationId="{847A1AC9-9EC9-E1AA-348D-958CE44F2772}"/>
          </ac:spMkLst>
        </pc:spChg>
      </pc:sldChg>
      <pc:sldChg chg="modNotesTx">
        <pc:chgData name="Kelly Stokes" userId="3e5c5154-569e-4d81-aa91-4f91841cdfa9" providerId="ADAL" clId="{81FF210F-3674-417B-B02A-CC846B48F795}" dt="2023-03-13T11:41:43.844" v="509"/>
        <pc:sldMkLst>
          <pc:docMk/>
          <pc:sldMk cId="4137662949" sldId="2258"/>
        </pc:sldMkLst>
      </pc:sldChg>
      <pc:sldChg chg="modSp mod">
        <pc:chgData name="Kelly Stokes" userId="3e5c5154-569e-4d81-aa91-4f91841cdfa9" providerId="ADAL" clId="{81FF210F-3674-417B-B02A-CC846B48F795}" dt="2023-03-13T11:41:48.296" v="510"/>
        <pc:sldMkLst>
          <pc:docMk/>
          <pc:sldMk cId="1691180664" sldId="2259"/>
        </pc:sldMkLst>
        <pc:spChg chg="mod">
          <ac:chgData name="Kelly Stokes" userId="3e5c5154-569e-4d81-aa91-4f91841cdfa9" providerId="ADAL" clId="{81FF210F-3674-417B-B02A-CC846B48F795}" dt="2023-03-13T11:41:48.296" v="510"/>
          <ac:spMkLst>
            <pc:docMk/>
            <pc:sldMk cId="1691180664" sldId="2259"/>
            <ac:spMk id="2" creationId="{77E26784-A357-92CE-B6B1-8F248D3D6650}"/>
          </ac:spMkLst>
        </pc:spChg>
      </pc:sldChg>
      <pc:sldChg chg="del">
        <pc:chgData name="Kelly Stokes" userId="3e5c5154-569e-4d81-aa91-4f91841cdfa9" providerId="ADAL" clId="{81FF210F-3674-417B-B02A-CC846B48F795}" dt="2023-03-13T11:42:02.610" v="511" actId="2696"/>
        <pc:sldMkLst>
          <pc:docMk/>
          <pc:sldMk cId="3912719389" sldId="2270"/>
        </pc:sldMkLst>
      </pc:sldChg>
      <pc:sldChg chg="del">
        <pc:chgData name="Kelly Stokes" userId="3e5c5154-569e-4d81-aa91-4f91841cdfa9" providerId="ADAL" clId="{81FF210F-3674-417B-B02A-CC846B48F795}" dt="2023-03-13T11:42:02.610" v="511" actId="2696"/>
        <pc:sldMkLst>
          <pc:docMk/>
          <pc:sldMk cId="591646651" sldId="2271"/>
        </pc:sldMkLst>
      </pc:sldChg>
      <pc:sldChg chg="del">
        <pc:chgData name="Kelly Stokes" userId="3e5c5154-569e-4d81-aa91-4f91841cdfa9" providerId="ADAL" clId="{81FF210F-3674-417B-B02A-CC846B48F795}" dt="2023-03-13T11:42:02.610" v="511" actId="2696"/>
        <pc:sldMkLst>
          <pc:docMk/>
          <pc:sldMk cId="1012639022" sldId="2272"/>
        </pc:sldMkLst>
      </pc:sldChg>
      <pc:sldChg chg="addSp delSp modSp mod modAnim">
        <pc:chgData name="Kelly Stokes" userId="3e5c5154-569e-4d81-aa91-4f91841cdfa9" providerId="ADAL" clId="{81FF210F-3674-417B-B02A-CC846B48F795}" dt="2023-03-13T11:43:23.781" v="522"/>
        <pc:sldMkLst>
          <pc:docMk/>
          <pc:sldMk cId="1079758311" sldId="2277"/>
        </pc:sldMkLst>
        <pc:spChg chg="mod">
          <ac:chgData name="Kelly Stokes" userId="3e5c5154-569e-4d81-aa91-4f91841cdfa9" providerId="ADAL" clId="{81FF210F-3674-417B-B02A-CC846B48F795}" dt="2023-03-13T11:42:25.502" v="517" actId="20577"/>
          <ac:spMkLst>
            <pc:docMk/>
            <pc:sldMk cId="1079758311" sldId="2277"/>
            <ac:spMk id="2" creationId="{52DA34BA-82FC-47C5-BCE1-BB65E08B92A1}"/>
          </ac:spMkLst>
        </pc:spChg>
        <pc:spChg chg="mod">
          <ac:chgData name="Kelly Stokes" userId="3e5c5154-569e-4d81-aa91-4f91841cdfa9" providerId="ADAL" clId="{81FF210F-3674-417B-B02A-CC846B48F795}" dt="2023-03-13T11:42:29.005" v="518" actId="1076"/>
          <ac:spMkLst>
            <pc:docMk/>
            <pc:sldMk cId="1079758311" sldId="2277"/>
            <ac:spMk id="3" creationId="{13BB5EC0-7A96-4D29-A835-6FAE896C31A4}"/>
          </ac:spMkLst>
        </pc:spChg>
        <pc:picChg chg="del">
          <ac:chgData name="Kelly Stokes" userId="3e5c5154-569e-4d81-aa91-4f91841cdfa9" providerId="ADAL" clId="{81FF210F-3674-417B-B02A-CC846B48F795}" dt="2023-03-13T11:42:29.912" v="519" actId="478"/>
          <ac:picMkLst>
            <pc:docMk/>
            <pc:sldMk cId="1079758311" sldId="2277"/>
            <ac:picMk id="1030" creationId="{6A962E82-9391-C920-F77A-5969071FD71E}"/>
          </ac:picMkLst>
        </pc:picChg>
        <pc:picChg chg="add mod">
          <ac:chgData name="Kelly Stokes" userId="3e5c5154-569e-4d81-aa91-4f91841cdfa9" providerId="ADAL" clId="{81FF210F-3674-417B-B02A-CC846B48F795}" dt="2023-03-13T11:43:23.032" v="521" actId="1076"/>
          <ac:picMkLst>
            <pc:docMk/>
            <pc:sldMk cId="1079758311" sldId="2277"/>
            <ac:picMk id="92162" creationId="{571B7273-12C4-6C27-B661-AD88E8B0B744}"/>
          </ac:picMkLst>
        </pc:picChg>
      </pc:sldChg>
      <pc:sldChg chg="addSp delSp modSp mod modAnim">
        <pc:chgData name="Kelly Stokes" userId="3e5c5154-569e-4d81-aa91-4f91841cdfa9" providerId="ADAL" clId="{81FF210F-3674-417B-B02A-CC846B48F795}" dt="2023-03-13T11:43:48.675" v="533"/>
        <pc:sldMkLst>
          <pc:docMk/>
          <pc:sldMk cId="997441630" sldId="2278"/>
        </pc:sldMkLst>
        <pc:spChg chg="mod">
          <ac:chgData name="Kelly Stokes" userId="3e5c5154-569e-4d81-aa91-4f91841cdfa9" providerId="ADAL" clId="{81FF210F-3674-417B-B02A-CC846B48F795}" dt="2023-03-13T11:43:29.976" v="527" actId="20577"/>
          <ac:spMkLst>
            <pc:docMk/>
            <pc:sldMk cId="997441630" sldId="2278"/>
            <ac:spMk id="2" creationId="{52DA34BA-82FC-47C5-BCE1-BB65E08B92A1}"/>
          </ac:spMkLst>
        </pc:spChg>
        <pc:spChg chg="mod">
          <ac:chgData name="Kelly Stokes" userId="3e5c5154-569e-4d81-aa91-4f91841cdfa9" providerId="ADAL" clId="{81FF210F-3674-417B-B02A-CC846B48F795}" dt="2023-03-13T11:43:34.244" v="529" actId="14100"/>
          <ac:spMkLst>
            <pc:docMk/>
            <pc:sldMk cId="997441630" sldId="2278"/>
            <ac:spMk id="3" creationId="{0366E0B6-702E-4814-82C6-08CA2D13F3C9}"/>
          </ac:spMkLst>
        </pc:spChg>
        <pc:picChg chg="del">
          <ac:chgData name="Kelly Stokes" userId="3e5c5154-569e-4d81-aa91-4f91841cdfa9" providerId="ADAL" clId="{81FF210F-3674-417B-B02A-CC846B48F795}" dt="2023-03-13T11:43:35.041" v="530" actId="478"/>
          <ac:picMkLst>
            <pc:docMk/>
            <pc:sldMk cId="997441630" sldId="2278"/>
            <ac:picMk id="2054" creationId="{A9816E1F-D791-BBB3-4462-4A08AEC2DB25}"/>
          </ac:picMkLst>
        </pc:picChg>
        <pc:picChg chg="add mod">
          <ac:chgData name="Kelly Stokes" userId="3e5c5154-569e-4d81-aa91-4f91841cdfa9" providerId="ADAL" clId="{81FF210F-3674-417B-B02A-CC846B48F795}" dt="2023-03-13T11:43:47.915" v="532" actId="1076"/>
          <ac:picMkLst>
            <pc:docMk/>
            <pc:sldMk cId="997441630" sldId="2278"/>
            <ac:picMk id="91138" creationId="{BAD36EE0-80A1-50E1-7AE9-CA7FB6CEDE0A}"/>
          </ac:picMkLst>
        </pc:picChg>
      </pc:sldChg>
      <pc:sldChg chg="addSp delSp modSp mod modAnim">
        <pc:chgData name="Kelly Stokes" userId="3e5c5154-569e-4d81-aa91-4f91841cdfa9" providerId="ADAL" clId="{81FF210F-3674-417B-B02A-CC846B48F795}" dt="2023-03-13T11:44:19.244" v="548"/>
        <pc:sldMkLst>
          <pc:docMk/>
          <pc:sldMk cId="682961429" sldId="2279"/>
        </pc:sldMkLst>
        <pc:spChg chg="mod">
          <ac:chgData name="Kelly Stokes" userId="3e5c5154-569e-4d81-aa91-4f91841cdfa9" providerId="ADAL" clId="{81FF210F-3674-417B-B02A-CC846B48F795}" dt="2023-03-13T11:43:58.584" v="543" actId="20577"/>
          <ac:spMkLst>
            <pc:docMk/>
            <pc:sldMk cId="682961429" sldId="2279"/>
            <ac:spMk id="2" creationId="{52DA34BA-82FC-47C5-BCE1-BB65E08B92A1}"/>
          </ac:spMkLst>
        </pc:spChg>
        <pc:spChg chg="mod">
          <ac:chgData name="Kelly Stokes" userId="3e5c5154-569e-4d81-aa91-4f91841cdfa9" providerId="ADAL" clId="{81FF210F-3674-417B-B02A-CC846B48F795}" dt="2023-03-13T11:44:02.026" v="544" actId="1076"/>
          <ac:spMkLst>
            <pc:docMk/>
            <pc:sldMk cId="682961429" sldId="2279"/>
            <ac:spMk id="3" creationId="{4BCBA2DA-E95C-434C-BE81-320E182AE5EF}"/>
          </ac:spMkLst>
        </pc:spChg>
        <pc:picChg chg="del">
          <ac:chgData name="Kelly Stokes" userId="3e5c5154-569e-4d81-aa91-4f91841cdfa9" providerId="ADAL" clId="{81FF210F-3674-417B-B02A-CC846B48F795}" dt="2023-03-13T11:44:03.046" v="545" actId="478"/>
          <ac:picMkLst>
            <pc:docMk/>
            <pc:sldMk cId="682961429" sldId="2279"/>
            <ac:picMk id="4102" creationId="{8C06F74E-E30D-C405-1047-DBEC64C95D97}"/>
          </ac:picMkLst>
        </pc:picChg>
        <pc:picChg chg="add mod">
          <ac:chgData name="Kelly Stokes" userId="3e5c5154-569e-4d81-aa91-4f91841cdfa9" providerId="ADAL" clId="{81FF210F-3674-417B-B02A-CC846B48F795}" dt="2023-03-13T11:44:18.527" v="547" actId="1076"/>
          <ac:picMkLst>
            <pc:docMk/>
            <pc:sldMk cId="682961429" sldId="2279"/>
            <ac:picMk id="90114" creationId="{1AF22B06-2512-267B-27DD-B52A1ADE103D}"/>
          </ac:picMkLst>
        </pc:picChg>
      </pc:sldChg>
      <pc:sldChg chg="addSp delSp modSp mod modAnim">
        <pc:chgData name="Kelly Stokes" userId="3e5c5154-569e-4d81-aa91-4f91841cdfa9" providerId="ADAL" clId="{81FF210F-3674-417B-B02A-CC846B48F795}" dt="2023-03-13T11:44:50.322" v="558"/>
        <pc:sldMkLst>
          <pc:docMk/>
          <pc:sldMk cId="1222287584" sldId="2280"/>
        </pc:sldMkLst>
        <pc:spChg chg="mod">
          <ac:chgData name="Kelly Stokes" userId="3e5c5154-569e-4d81-aa91-4f91841cdfa9" providerId="ADAL" clId="{81FF210F-3674-417B-B02A-CC846B48F795}" dt="2023-03-13T11:44:22.899" v="552" actId="20577"/>
          <ac:spMkLst>
            <pc:docMk/>
            <pc:sldMk cId="1222287584" sldId="2280"/>
            <ac:spMk id="2" creationId="{52DA34BA-82FC-47C5-BCE1-BB65E08B92A1}"/>
          </ac:spMkLst>
        </pc:spChg>
        <pc:spChg chg="mod">
          <ac:chgData name="Kelly Stokes" userId="3e5c5154-569e-4d81-aa91-4f91841cdfa9" providerId="ADAL" clId="{81FF210F-3674-417B-B02A-CC846B48F795}" dt="2023-03-13T11:44:27.937" v="554" actId="14100"/>
          <ac:spMkLst>
            <pc:docMk/>
            <pc:sldMk cId="1222287584" sldId="2280"/>
            <ac:spMk id="3" creationId="{4BCBA2DA-E95C-434C-BE81-320E182AE5EF}"/>
          </ac:spMkLst>
        </pc:spChg>
        <pc:picChg chg="del">
          <ac:chgData name="Kelly Stokes" userId="3e5c5154-569e-4d81-aa91-4f91841cdfa9" providerId="ADAL" clId="{81FF210F-3674-417B-B02A-CC846B48F795}" dt="2023-03-13T11:44:29.330" v="555" actId="478"/>
          <ac:picMkLst>
            <pc:docMk/>
            <pc:sldMk cId="1222287584" sldId="2280"/>
            <ac:picMk id="3078" creationId="{DD6E10C4-EBB2-7626-00DB-4A3E1DFAECAF}"/>
          </ac:picMkLst>
        </pc:picChg>
        <pc:picChg chg="add mod">
          <ac:chgData name="Kelly Stokes" userId="3e5c5154-569e-4d81-aa91-4f91841cdfa9" providerId="ADAL" clId="{81FF210F-3674-417B-B02A-CC846B48F795}" dt="2023-03-13T11:44:49.595" v="557" actId="1076"/>
          <ac:picMkLst>
            <pc:docMk/>
            <pc:sldMk cId="1222287584" sldId="2280"/>
            <ac:picMk id="89090" creationId="{12E243BE-EF9E-D38A-D92A-49C7DA9519B3}"/>
          </ac:picMkLst>
        </pc:picChg>
      </pc:sldChg>
      <pc:sldChg chg="addSp delSp modSp mod modAnim">
        <pc:chgData name="Kelly Stokes" userId="3e5c5154-569e-4d81-aa91-4f91841cdfa9" providerId="ADAL" clId="{81FF210F-3674-417B-B02A-CC846B48F795}" dt="2023-03-13T11:45:19.587" v="590"/>
        <pc:sldMkLst>
          <pc:docMk/>
          <pc:sldMk cId="864828243" sldId="2281"/>
        </pc:sldMkLst>
        <pc:spChg chg="mod">
          <ac:chgData name="Kelly Stokes" userId="3e5c5154-569e-4d81-aa91-4f91841cdfa9" providerId="ADAL" clId="{81FF210F-3674-417B-B02A-CC846B48F795}" dt="2023-03-13T11:45:01.217" v="574" actId="20577"/>
          <ac:spMkLst>
            <pc:docMk/>
            <pc:sldMk cId="864828243" sldId="2281"/>
            <ac:spMk id="2" creationId="{52DA34BA-82FC-47C5-BCE1-BB65E08B92A1}"/>
          </ac:spMkLst>
        </pc:spChg>
        <pc:spChg chg="mod">
          <ac:chgData name="Kelly Stokes" userId="3e5c5154-569e-4d81-aa91-4f91841cdfa9" providerId="ADAL" clId="{81FF210F-3674-417B-B02A-CC846B48F795}" dt="2023-03-13T11:45:15.447" v="589" actId="20577"/>
          <ac:spMkLst>
            <pc:docMk/>
            <pc:sldMk cId="864828243" sldId="2281"/>
            <ac:spMk id="10" creationId="{003D53EA-1945-744E-2DD1-0312F4DE835F}"/>
          </ac:spMkLst>
        </pc:spChg>
        <pc:spChg chg="mod">
          <ac:chgData name="Kelly Stokes" userId="3e5c5154-569e-4d81-aa91-4f91841cdfa9" providerId="ADAL" clId="{81FF210F-3674-417B-B02A-CC846B48F795}" dt="2023-03-13T11:45:19.587" v="590"/>
          <ac:spMkLst>
            <pc:docMk/>
            <pc:sldMk cId="864828243" sldId="2281"/>
            <ac:spMk id="12" creationId="{E384BFF7-3319-CAE2-192F-C4DCBBBBFCCA}"/>
          </ac:spMkLst>
        </pc:spChg>
        <pc:picChg chg="add mod">
          <ac:chgData name="Kelly Stokes" userId="3e5c5154-569e-4d81-aa91-4f91841cdfa9" providerId="ADAL" clId="{81FF210F-3674-417B-B02A-CC846B48F795}" dt="2023-03-13T11:44:55.966" v="560"/>
          <ac:picMkLst>
            <pc:docMk/>
            <pc:sldMk cId="864828243" sldId="2281"/>
            <ac:picMk id="3" creationId="{8EF1ED6B-2456-A9CA-915C-4AA61BD027B4}"/>
          </ac:picMkLst>
        </pc:picChg>
        <pc:picChg chg="del">
          <ac:chgData name="Kelly Stokes" userId="3e5c5154-569e-4d81-aa91-4f91841cdfa9" providerId="ADAL" clId="{81FF210F-3674-417B-B02A-CC846B48F795}" dt="2023-03-13T11:44:55.668" v="559" actId="478"/>
          <ac:picMkLst>
            <pc:docMk/>
            <pc:sldMk cId="864828243" sldId="2281"/>
            <ac:picMk id="6" creationId="{F4FD7CE3-1AF8-30B9-4A73-B7F89AFEA17F}"/>
          </ac:picMkLst>
        </pc:picChg>
      </pc:sldChg>
      <pc:sldChg chg="addSp delSp modSp mod modAnim">
        <pc:chgData name="Kelly Stokes" userId="3e5c5154-569e-4d81-aa91-4f91841cdfa9" providerId="ADAL" clId="{81FF210F-3674-417B-B02A-CC846B48F795}" dt="2023-03-13T11:45:45.142" v="601" actId="1076"/>
        <pc:sldMkLst>
          <pc:docMk/>
          <pc:sldMk cId="2511500139" sldId="2282"/>
        </pc:sldMkLst>
        <pc:spChg chg="mod">
          <ac:chgData name="Kelly Stokes" userId="3e5c5154-569e-4d81-aa91-4f91841cdfa9" providerId="ADAL" clId="{81FF210F-3674-417B-B02A-CC846B48F795}" dt="2023-03-13T11:45:29.363" v="599" actId="20577"/>
          <ac:spMkLst>
            <pc:docMk/>
            <pc:sldMk cId="2511500139" sldId="2282"/>
            <ac:spMk id="2" creationId="{52DA34BA-82FC-47C5-BCE1-BB65E08B92A1}"/>
          </ac:spMkLst>
        </pc:spChg>
        <pc:spChg chg="mod">
          <ac:chgData name="Kelly Stokes" userId="3e5c5154-569e-4d81-aa91-4f91841cdfa9" providerId="ADAL" clId="{81FF210F-3674-417B-B02A-CC846B48F795}" dt="2023-03-13T11:45:45.142" v="601" actId="1076"/>
          <ac:spMkLst>
            <pc:docMk/>
            <pc:sldMk cId="2511500139" sldId="2282"/>
            <ac:spMk id="12" creationId="{E384BFF7-3319-CAE2-192F-C4DCBBBBFCCA}"/>
          </ac:spMkLst>
        </pc:spChg>
        <pc:picChg chg="add mod">
          <ac:chgData name="Kelly Stokes" userId="3e5c5154-569e-4d81-aa91-4f91841cdfa9" providerId="ADAL" clId="{81FF210F-3674-417B-B02A-CC846B48F795}" dt="2023-03-13T11:45:25.132" v="592"/>
          <ac:picMkLst>
            <pc:docMk/>
            <pc:sldMk cId="2511500139" sldId="2282"/>
            <ac:picMk id="3" creationId="{5B8AAA76-341F-9286-BB65-84FB4A352EA1}"/>
          </ac:picMkLst>
        </pc:picChg>
        <pc:picChg chg="del">
          <ac:chgData name="Kelly Stokes" userId="3e5c5154-569e-4d81-aa91-4f91841cdfa9" providerId="ADAL" clId="{81FF210F-3674-417B-B02A-CC846B48F795}" dt="2023-03-13T11:45:24.829" v="591" actId="478"/>
          <ac:picMkLst>
            <pc:docMk/>
            <pc:sldMk cId="2511500139" sldId="2282"/>
            <ac:picMk id="6" creationId="{6DAD5201-4850-284A-A446-6306C0DCBDD4}"/>
          </ac:picMkLst>
        </pc:picChg>
      </pc:sldChg>
      <pc:sldChg chg="addSp delSp modSp modAnim">
        <pc:chgData name="Kelly Stokes" userId="3e5c5154-569e-4d81-aa91-4f91841cdfa9" providerId="ADAL" clId="{81FF210F-3674-417B-B02A-CC846B48F795}" dt="2023-03-13T11:46:14.694" v="614" actId="20577"/>
        <pc:sldMkLst>
          <pc:docMk/>
          <pc:sldMk cId="1067561819" sldId="2283"/>
        </pc:sldMkLst>
        <pc:spChg chg="mod">
          <ac:chgData name="Kelly Stokes" userId="3e5c5154-569e-4d81-aa91-4f91841cdfa9" providerId="ADAL" clId="{81FF210F-3674-417B-B02A-CC846B48F795}" dt="2023-03-13T11:45:58.711" v="611" actId="20577"/>
          <ac:spMkLst>
            <pc:docMk/>
            <pc:sldMk cId="1067561819" sldId="2283"/>
            <ac:spMk id="2" creationId="{52DA34BA-82FC-47C5-BCE1-BB65E08B92A1}"/>
          </ac:spMkLst>
        </pc:spChg>
        <pc:spChg chg="mod">
          <ac:chgData name="Kelly Stokes" userId="3e5c5154-569e-4d81-aa91-4f91841cdfa9" providerId="ADAL" clId="{81FF210F-3674-417B-B02A-CC846B48F795}" dt="2023-03-13T11:46:14.694" v="614" actId="20577"/>
          <ac:spMkLst>
            <pc:docMk/>
            <pc:sldMk cId="1067561819" sldId="2283"/>
            <ac:spMk id="12" creationId="{E384BFF7-3319-CAE2-192F-C4DCBBBBFCCA}"/>
          </ac:spMkLst>
        </pc:spChg>
        <pc:picChg chg="add mod">
          <ac:chgData name="Kelly Stokes" userId="3e5c5154-569e-4d81-aa91-4f91841cdfa9" providerId="ADAL" clId="{81FF210F-3674-417B-B02A-CC846B48F795}" dt="2023-03-13T11:45:54.187" v="603"/>
          <ac:picMkLst>
            <pc:docMk/>
            <pc:sldMk cId="1067561819" sldId="2283"/>
            <ac:picMk id="3" creationId="{EDA1B43C-E542-9562-98DF-F5AD162FD0F2}"/>
          </ac:picMkLst>
        </pc:picChg>
        <pc:picChg chg="del">
          <ac:chgData name="Kelly Stokes" userId="3e5c5154-569e-4d81-aa91-4f91841cdfa9" providerId="ADAL" clId="{81FF210F-3674-417B-B02A-CC846B48F795}" dt="2023-03-13T11:45:51.026" v="602" actId="478"/>
          <ac:picMkLst>
            <pc:docMk/>
            <pc:sldMk cId="1067561819" sldId="2283"/>
            <ac:picMk id="6" creationId="{D4A0C9D1-BC93-5A35-F18C-1F7C0064ADD6}"/>
          </ac:picMkLst>
        </pc:picChg>
      </pc:sldChg>
      <pc:sldChg chg="addSp delSp modSp mod modAnim">
        <pc:chgData name="Kelly Stokes" userId="3e5c5154-569e-4d81-aa91-4f91841cdfa9" providerId="ADAL" clId="{81FF210F-3674-417B-B02A-CC846B48F795}" dt="2023-03-13T11:46:43.916" v="625" actId="20577"/>
        <pc:sldMkLst>
          <pc:docMk/>
          <pc:sldMk cId="1798927043" sldId="2284"/>
        </pc:sldMkLst>
        <pc:spChg chg="mod">
          <ac:chgData name="Kelly Stokes" userId="3e5c5154-569e-4d81-aa91-4f91841cdfa9" providerId="ADAL" clId="{81FF210F-3674-417B-B02A-CC846B48F795}" dt="2023-03-13T11:46:24.523" v="622" actId="20577"/>
          <ac:spMkLst>
            <pc:docMk/>
            <pc:sldMk cId="1798927043" sldId="2284"/>
            <ac:spMk id="2" creationId="{52DA34BA-82FC-47C5-BCE1-BB65E08B92A1}"/>
          </ac:spMkLst>
        </pc:spChg>
        <pc:spChg chg="mod">
          <ac:chgData name="Kelly Stokes" userId="3e5c5154-569e-4d81-aa91-4f91841cdfa9" providerId="ADAL" clId="{81FF210F-3674-417B-B02A-CC846B48F795}" dt="2023-03-13T11:46:43.916" v="625" actId="20577"/>
          <ac:spMkLst>
            <pc:docMk/>
            <pc:sldMk cId="1798927043" sldId="2284"/>
            <ac:spMk id="12" creationId="{E384BFF7-3319-CAE2-192F-C4DCBBBBFCCA}"/>
          </ac:spMkLst>
        </pc:spChg>
        <pc:picChg chg="add mod">
          <ac:chgData name="Kelly Stokes" userId="3e5c5154-569e-4d81-aa91-4f91841cdfa9" providerId="ADAL" clId="{81FF210F-3674-417B-B02A-CC846B48F795}" dt="2023-03-13T11:46:20.684" v="616"/>
          <ac:picMkLst>
            <pc:docMk/>
            <pc:sldMk cId="1798927043" sldId="2284"/>
            <ac:picMk id="3" creationId="{721D0BE0-0E8F-B98E-BB34-D0DFD61890FA}"/>
          </ac:picMkLst>
        </pc:picChg>
        <pc:picChg chg="del">
          <ac:chgData name="Kelly Stokes" userId="3e5c5154-569e-4d81-aa91-4f91841cdfa9" providerId="ADAL" clId="{81FF210F-3674-417B-B02A-CC846B48F795}" dt="2023-03-13T11:46:20.309" v="615" actId="478"/>
          <ac:picMkLst>
            <pc:docMk/>
            <pc:sldMk cId="1798927043" sldId="2284"/>
            <ac:picMk id="6" creationId="{8C0F02BE-1DC1-4DB1-771D-B0C5014392AD}"/>
          </ac:picMkLst>
        </pc:picChg>
      </pc:sldChg>
      <pc:sldChg chg="modSp mod">
        <pc:chgData name="Kelly Stokes" userId="3e5c5154-569e-4d81-aa91-4f91841cdfa9" providerId="ADAL" clId="{81FF210F-3674-417B-B02A-CC846B48F795}" dt="2023-03-13T11:47:10.004" v="633" actId="27636"/>
        <pc:sldMkLst>
          <pc:docMk/>
          <pc:sldMk cId="646769531" sldId="2285"/>
        </pc:sldMkLst>
        <pc:spChg chg="mod">
          <ac:chgData name="Kelly Stokes" userId="3e5c5154-569e-4d81-aa91-4f91841cdfa9" providerId="ADAL" clId="{81FF210F-3674-417B-B02A-CC846B48F795}" dt="2023-03-13T11:47:02.401" v="627" actId="27636"/>
          <ac:spMkLst>
            <pc:docMk/>
            <pc:sldMk cId="646769531" sldId="2285"/>
            <ac:spMk id="2" creationId="{52DA34BA-82FC-47C5-BCE1-BB65E08B92A1}"/>
          </ac:spMkLst>
        </pc:spChg>
        <pc:spChg chg="mod">
          <ac:chgData name="Kelly Stokes" userId="3e5c5154-569e-4d81-aa91-4f91841cdfa9" providerId="ADAL" clId="{81FF210F-3674-417B-B02A-CC846B48F795}" dt="2023-03-13T11:47:10.004" v="633" actId="27636"/>
          <ac:spMkLst>
            <pc:docMk/>
            <pc:sldMk cId="646769531" sldId="2285"/>
            <ac:spMk id="3" creationId="{847A1AC9-9EC9-E1AA-348D-958CE44F2772}"/>
          </ac:spMkLst>
        </pc:spChg>
      </pc:sldChg>
      <pc:sldChg chg="modSp mod">
        <pc:chgData name="Kelly Stokes" userId="3e5c5154-569e-4d81-aa91-4f91841cdfa9" providerId="ADAL" clId="{81FF210F-3674-417B-B02A-CC846B48F795}" dt="2023-03-13T11:47:30.313" v="639" actId="27636"/>
        <pc:sldMkLst>
          <pc:docMk/>
          <pc:sldMk cId="4191348244" sldId="2286"/>
        </pc:sldMkLst>
        <pc:spChg chg="mod">
          <ac:chgData name="Kelly Stokes" userId="3e5c5154-569e-4d81-aa91-4f91841cdfa9" providerId="ADAL" clId="{81FF210F-3674-417B-B02A-CC846B48F795}" dt="2023-03-13T11:47:25.606" v="634"/>
          <ac:spMkLst>
            <pc:docMk/>
            <pc:sldMk cId="4191348244" sldId="2286"/>
            <ac:spMk id="2" creationId="{52DA34BA-82FC-47C5-BCE1-BB65E08B92A1}"/>
          </ac:spMkLst>
        </pc:spChg>
        <pc:spChg chg="mod">
          <ac:chgData name="Kelly Stokes" userId="3e5c5154-569e-4d81-aa91-4f91841cdfa9" providerId="ADAL" clId="{81FF210F-3674-417B-B02A-CC846B48F795}" dt="2023-03-13T11:47:30.313" v="639" actId="27636"/>
          <ac:spMkLst>
            <pc:docMk/>
            <pc:sldMk cId="4191348244" sldId="2286"/>
            <ac:spMk id="3" creationId="{847A1AC9-9EC9-E1AA-348D-958CE44F2772}"/>
          </ac:spMkLst>
        </pc:spChg>
      </pc:sldChg>
      <pc:sldChg chg="modSp mod">
        <pc:chgData name="Kelly Stokes" userId="3e5c5154-569e-4d81-aa91-4f91841cdfa9" providerId="ADAL" clId="{81FF210F-3674-417B-B02A-CC846B48F795}" dt="2023-03-13T11:47:50.286" v="648" actId="27636"/>
        <pc:sldMkLst>
          <pc:docMk/>
          <pc:sldMk cId="1341535307" sldId="2287"/>
        </pc:sldMkLst>
        <pc:spChg chg="mod">
          <ac:chgData name="Kelly Stokes" userId="3e5c5154-569e-4d81-aa91-4f91841cdfa9" providerId="ADAL" clId="{81FF210F-3674-417B-B02A-CC846B48F795}" dt="2023-03-13T11:47:44.599" v="641" actId="27636"/>
          <ac:spMkLst>
            <pc:docMk/>
            <pc:sldMk cId="1341535307" sldId="2287"/>
            <ac:spMk id="2" creationId="{52DA34BA-82FC-47C5-BCE1-BB65E08B92A1}"/>
          </ac:spMkLst>
        </pc:spChg>
        <pc:spChg chg="mod">
          <ac:chgData name="Kelly Stokes" userId="3e5c5154-569e-4d81-aa91-4f91841cdfa9" providerId="ADAL" clId="{81FF210F-3674-417B-B02A-CC846B48F795}" dt="2023-03-13T11:47:50.286" v="648" actId="27636"/>
          <ac:spMkLst>
            <pc:docMk/>
            <pc:sldMk cId="1341535307" sldId="2287"/>
            <ac:spMk id="3" creationId="{847A1AC9-9EC9-E1AA-348D-958CE44F2772}"/>
          </ac:spMkLst>
        </pc:spChg>
      </pc:sldChg>
      <pc:sldChg chg="modSp mod">
        <pc:chgData name="Kelly Stokes" userId="3e5c5154-569e-4d81-aa91-4f91841cdfa9" providerId="ADAL" clId="{81FF210F-3674-417B-B02A-CC846B48F795}" dt="2023-03-13T11:48:07.471" v="650" actId="1076"/>
        <pc:sldMkLst>
          <pc:docMk/>
          <pc:sldMk cId="3122160894" sldId="2288"/>
        </pc:sldMkLst>
        <pc:spChg chg="mod">
          <ac:chgData name="Kelly Stokes" userId="3e5c5154-569e-4d81-aa91-4f91841cdfa9" providerId="ADAL" clId="{81FF210F-3674-417B-B02A-CC846B48F795}" dt="2023-03-13T11:48:04.368" v="649"/>
          <ac:spMkLst>
            <pc:docMk/>
            <pc:sldMk cId="3122160894" sldId="2288"/>
            <ac:spMk id="2" creationId="{52DA34BA-82FC-47C5-BCE1-BB65E08B92A1}"/>
          </ac:spMkLst>
        </pc:spChg>
        <pc:spChg chg="mod">
          <ac:chgData name="Kelly Stokes" userId="3e5c5154-569e-4d81-aa91-4f91841cdfa9" providerId="ADAL" clId="{81FF210F-3674-417B-B02A-CC846B48F795}" dt="2023-03-13T11:48:07.471" v="650" actId="1076"/>
          <ac:spMkLst>
            <pc:docMk/>
            <pc:sldMk cId="3122160894" sldId="2288"/>
            <ac:spMk id="3" creationId="{847A1AC9-9EC9-E1AA-348D-958CE44F2772}"/>
          </ac:spMkLst>
        </pc:spChg>
      </pc:sldChg>
      <pc:sldChg chg="modNotesTx">
        <pc:chgData name="Kelly Stokes" userId="3e5c5154-569e-4d81-aa91-4f91841cdfa9" providerId="ADAL" clId="{81FF210F-3674-417B-B02A-CC846B48F795}" dt="2023-03-13T11:48:23.382" v="652" actId="20577"/>
        <pc:sldMkLst>
          <pc:docMk/>
          <pc:sldMk cId="2853024295" sldId="2298"/>
        </pc:sldMkLst>
      </pc:sldChg>
      <pc:sldChg chg="modSp mod">
        <pc:chgData name="Kelly Stokes" userId="3e5c5154-569e-4d81-aa91-4f91841cdfa9" providerId="ADAL" clId="{81FF210F-3674-417B-B02A-CC846B48F795}" dt="2023-03-13T11:48:29.956" v="654" actId="20577"/>
        <pc:sldMkLst>
          <pc:docMk/>
          <pc:sldMk cId="1589379566" sldId="2299"/>
        </pc:sldMkLst>
        <pc:spChg chg="mod">
          <ac:chgData name="Kelly Stokes" userId="3e5c5154-569e-4d81-aa91-4f91841cdfa9" providerId="ADAL" clId="{81FF210F-3674-417B-B02A-CC846B48F795}" dt="2023-03-13T11:48:29.956" v="654" actId="20577"/>
          <ac:spMkLst>
            <pc:docMk/>
            <pc:sldMk cId="1589379566" sldId="2299"/>
            <ac:spMk id="2" creationId="{77E26784-A357-92CE-B6B1-8F248D3D6650}"/>
          </ac:spMkLst>
        </pc:spChg>
      </pc:sldChg>
      <pc:sldChg chg="del">
        <pc:chgData name="Kelly Stokes" userId="3e5c5154-569e-4d81-aa91-4f91841cdfa9" providerId="ADAL" clId="{81FF210F-3674-417B-B02A-CC846B48F795}" dt="2023-03-13T11:48:42.611" v="655" actId="2696"/>
        <pc:sldMkLst>
          <pc:docMk/>
          <pc:sldMk cId="38834799" sldId="2310"/>
        </pc:sldMkLst>
      </pc:sldChg>
      <pc:sldChg chg="del">
        <pc:chgData name="Kelly Stokes" userId="3e5c5154-569e-4d81-aa91-4f91841cdfa9" providerId="ADAL" clId="{81FF210F-3674-417B-B02A-CC846B48F795}" dt="2023-03-13T11:48:42.611" v="655" actId="2696"/>
        <pc:sldMkLst>
          <pc:docMk/>
          <pc:sldMk cId="3213609298" sldId="2311"/>
        </pc:sldMkLst>
      </pc:sldChg>
      <pc:sldChg chg="del">
        <pc:chgData name="Kelly Stokes" userId="3e5c5154-569e-4d81-aa91-4f91841cdfa9" providerId="ADAL" clId="{81FF210F-3674-417B-B02A-CC846B48F795}" dt="2023-03-13T11:48:42.611" v="655" actId="2696"/>
        <pc:sldMkLst>
          <pc:docMk/>
          <pc:sldMk cId="739508076" sldId="2312"/>
        </pc:sldMkLst>
      </pc:sldChg>
      <pc:sldChg chg="addSp delSp modSp mod modAnim">
        <pc:chgData name="Kelly Stokes" userId="3e5c5154-569e-4d81-aa91-4f91841cdfa9" providerId="ADAL" clId="{81FF210F-3674-417B-B02A-CC846B48F795}" dt="2023-03-13T11:52:03.977" v="679" actId="14100"/>
        <pc:sldMkLst>
          <pc:docMk/>
          <pc:sldMk cId="699864712" sldId="2317"/>
        </pc:sldMkLst>
        <pc:spChg chg="mod">
          <ac:chgData name="Kelly Stokes" userId="3e5c5154-569e-4d81-aa91-4f91841cdfa9" providerId="ADAL" clId="{81FF210F-3674-417B-B02A-CC846B48F795}" dt="2023-03-13T11:49:09.776" v="660" actId="20577"/>
          <ac:spMkLst>
            <pc:docMk/>
            <pc:sldMk cId="699864712" sldId="2317"/>
            <ac:spMk id="2" creationId="{52DA34BA-82FC-47C5-BCE1-BB65E08B92A1}"/>
          </ac:spMkLst>
        </pc:spChg>
        <pc:spChg chg="mod">
          <ac:chgData name="Kelly Stokes" userId="3e5c5154-569e-4d81-aa91-4f91841cdfa9" providerId="ADAL" clId="{81FF210F-3674-417B-B02A-CC846B48F795}" dt="2023-03-13T11:52:03.977" v="679" actId="14100"/>
          <ac:spMkLst>
            <pc:docMk/>
            <pc:sldMk cId="699864712" sldId="2317"/>
            <ac:spMk id="3" creationId="{13BB5EC0-7A96-4D29-A835-6FAE896C31A4}"/>
          </ac:spMkLst>
        </pc:spChg>
        <pc:picChg chg="del">
          <ac:chgData name="Kelly Stokes" userId="3e5c5154-569e-4d81-aa91-4f91841cdfa9" providerId="ADAL" clId="{81FF210F-3674-417B-B02A-CC846B48F795}" dt="2023-03-13T11:49:22.457" v="663" actId="478"/>
          <ac:picMkLst>
            <pc:docMk/>
            <pc:sldMk cId="699864712" sldId="2317"/>
            <ac:picMk id="1030" creationId="{6A962E82-9391-C920-F77A-5969071FD71E}"/>
          </ac:picMkLst>
        </pc:picChg>
        <pc:picChg chg="add mod">
          <ac:chgData name="Kelly Stokes" userId="3e5c5154-569e-4d81-aa91-4f91841cdfa9" providerId="ADAL" clId="{81FF210F-3674-417B-B02A-CC846B48F795}" dt="2023-03-13T11:51:19.842" v="665" actId="1076"/>
          <ac:picMkLst>
            <pc:docMk/>
            <pc:sldMk cId="699864712" sldId="2317"/>
            <ac:picMk id="81922" creationId="{27794050-9380-088F-566A-9CDB15EB3D48}"/>
          </ac:picMkLst>
        </pc:picChg>
      </pc:sldChg>
      <pc:sldChg chg="addSp delSp modSp mod modAnim">
        <pc:chgData name="Kelly Stokes" userId="3e5c5154-569e-4d81-aa91-4f91841cdfa9" providerId="ADAL" clId="{81FF210F-3674-417B-B02A-CC846B48F795}" dt="2023-03-13T11:52:14.009" v="684" actId="1076"/>
        <pc:sldMkLst>
          <pc:docMk/>
          <pc:sldMk cId="4030899901" sldId="2318"/>
        </pc:sldMkLst>
        <pc:spChg chg="mod">
          <ac:chgData name="Kelly Stokes" userId="3e5c5154-569e-4d81-aa91-4f91841cdfa9" providerId="ADAL" clId="{81FF210F-3674-417B-B02A-CC846B48F795}" dt="2023-03-13T11:51:30" v="674" actId="20577"/>
          <ac:spMkLst>
            <pc:docMk/>
            <pc:sldMk cId="4030899901" sldId="2318"/>
            <ac:spMk id="2" creationId="{52DA34BA-82FC-47C5-BCE1-BB65E08B92A1}"/>
          </ac:spMkLst>
        </pc:spChg>
        <pc:spChg chg="mod">
          <ac:chgData name="Kelly Stokes" userId="3e5c5154-569e-4d81-aa91-4f91841cdfa9" providerId="ADAL" clId="{81FF210F-3674-417B-B02A-CC846B48F795}" dt="2023-03-13T11:52:14.009" v="684" actId="1076"/>
          <ac:spMkLst>
            <pc:docMk/>
            <pc:sldMk cId="4030899901" sldId="2318"/>
            <ac:spMk id="3" creationId="{0366E0B6-702E-4814-82C6-08CA2D13F3C9}"/>
          </ac:spMkLst>
        </pc:spChg>
        <pc:picChg chg="del">
          <ac:chgData name="Kelly Stokes" userId="3e5c5154-569e-4d81-aa91-4f91841cdfa9" providerId="ADAL" clId="{81FF210F-3674-417B-B02A-CC846B48F795}" dt="2023-03-13T11:51:44.026" v="677" actId="478"/>
          <ac:picMkLst>
            <pc:docMk/>
            <pc:sldMk cId="4030899901" sldId="2318"/>
            <ac:picMk id="2054" creationId="{A9816E1F-D791-BBB3-4462-4A08AEC2DB25}"/>
          </ac:picMkLst>
        </pc:picChg>
        <pc:picChg chg="add mod">
          <ac:chgData name="Kelly Stokes" userId="3e5c5154-569e-4d81-aa91-4f91841cdfa9" providerId="ADAL" clId="{81FF210F-3674-417B-B02A-CC846B48F795}" dt="2023-03-13T11:52:06.714" v="680" actId="1076"/>
          <ac:picMkLst>
            <pc:docMk/>
            <pc:sldMk cId="4030899901" sldId="2318"/>
            <ac:picMk id="80898" creationId="{97EED3A3-9624-7A11-840F-B224BEB4CB57}"/>
          </ac:picMkLst>
        </pc:picChg>
      </pc:sldChg>
      <pc:sldChg chg="addSp delSp modSp mod modAnim">
        <pc:chgData name="Kelly Stokes" userId="3e5c5154-569e-4d81-aa91-4f91841cdfa9" providerId="ADAL" clId="{81FF210F-3674-417B-B02A-CC846B48F795}" dt="2023-03-13T11:52:45.693" v="694"/>
        <pc:sldMkLst>
          <pc:docMk/>
          <pc:sldMk cId="1773958089" sldId="2319"/>
        </pc:sldMkLst>
        <pc:spChg chg="mod">
          <ac:chgData name="Kelly Stokes" userId="3e5c5154-569e-4d81-aa91-4f91841cdfa9" providerId="ADAL" clId="{81FF210F-3674-417B-B02A-CC846B48F795}" dt="2023-03-13T11:52:22.242" v="689" actId="20577"/>
          <ac:spMkLst>
            <pc:docMk/>
            <pc:sldMk cId="1773958089" sldId="2319"/>
            <ac:spMk id="2" creationId="{52DA34BA-82FC-47C5-BCE1-BB65E08B92A1}"/>
          </ac:spMkLst>
        </pc:spChg>
        <pc:spChg chg="mod">
          <ac:chgData name="Kelly Stokes" userId="3e5c5154-569e-4d81-aa91-4f91841cdfa9" providerId="ADAL" clId="{81FF210F-3674-417B-B02A-CC846B48F795}" dt="2023-03-13T11:52:25.733" v="690" actId="1076"/>
          <ac:spMkLst>
            <pc:docMk/>
            <pc:sldMk cId="1773958089" sldId="2319"/>
            <ac:spMk id="3" creationId="{4BCBA2DA-E95C-434C-BE81-320E182AE5EF}"/>
          </ac:spMkLst>
        </pc:spChg>
        <pc:picChg chg="del">
          <ac:chgData name="Kelly Stokes" userId="3e5c5154-569e-4d81-aa91-4f91841cdfa9" providerId="ADAL" clId="{81FF210F-3674-417B-B02A-CC846B48F795}" dt="2023-03-13T11:52:26.858" v="691" actId="478"/>
          <ac:picMkLst>
            <pc:docMk/>
            <pc:sldMk cId="1773958089" sldId="2319"/>
            <ac:picMk id="4102" creationId="{8C06F74E-E30D-C405-1047-DBEC64C95D97}"/>
          </ac:picMkLst>
        </pc:picChg>
        <pc:picChg chg="add mod">
          <ac:chgData name="Kelly Stokes" userId="3e5c5154-569e-4d81-aa91-4f91841cdfa9" providerId="ADAL" clId="{81FF210F-3674-417B-B02A-CC846B48F795}" dt="2023-03-13T11:52:43.427" v="693" actId="1076"/>
          <ac:picMkLst>
            <pc:docMk/>
            <pc:sldMk cId="1773958089" sldId="2319"/>
            <ac:picMk id="79874" creationId="{FA246392-4007-DAB1-6016-F8ADF71603EA}"/>
          </ac:picMkLst>
        </pc:picChg>
      </pc:sldChg>
      <pc:sldChg chg="addSp delSp modSp mod modAnim">
        <pc:chgData name="Kelly Stokes" userId="3e5c5154-569e-4d81-aa91-4f91841cdfa9" providerId="ADAL" clId="{81FF210F-3674-417B-B02A-CC846B48F795}" dt="2023-03-13T11:53:13.299" v="706"/>
        <pc:sldMkLst>
          <pc:docMk/>
          <pc:sldMk cId="3811647398" sldId="2320"/>
        </pc:sldMkLst>
        <pc:spChg chg="mod">
          <ac:chgData name="Kelly Stokes" userId="3e5c5154-569e-4d81-aa91-4f91841cdfa9" providerId="ADAL" clId="{81FF210F-3674-417B-B02A-CC846B48F795}" dt="2023-03-13T11:52:49.725" v="701" actId="20577"/>
          <ac:spMkLst>
            <pc:docMk/>
            <pc:sldMk cId="3811647398" sldId="2320"/>
            <ac:spMk id="2" creationId="{52DA34BA-82FC-47C5-BCE1-BB65E08B92A1}"/>
          </ac:spMkLst>
        </pc:spChg>
        <pc:spChg chg="mod">
          <ac:chgData name="Kelly Stokes" userId="3e5c5154-569e-4d81-aa91-4f91841cdfa9" providerId="ADAL" clId="{81FF210F-3674-417B-B02A-CC846B48F795}" dt="2023-03-13T11:52:53.969" v="702" actId="1076"/>
          <ac:spMkLst>
            <pc:docMk/>
            <pc:sldMk cId="3811647398" sldId="2320"/>
            <ac:spMk id="3" creationId="{4BCBA2DA-E95C-434C-BE81-320E182AE5EF}"/>
          </ac:spMkLst>
        </pc:spChg>
        <pc:picChg chg="del">
          <ac:chgData name="Kelly Stokes" userId="3e5c5154-569e-4d81-aa91-4f91841cdfa9" providerId="ADAL" clId="{81FF210F-3674-417B-B02A-CC846B48F795}" dt="2023-03-13T11:52:54.733" v="703" actId="478"/>
          <ac:picMkLst>
            <pc:docMk/>
            <pc:sldMk cId="3811647398" sldId="2320"/>
            <ac:picMk id="3078" creationId="{DD6E10C4-EBB2-7626-00DB-4A3E1DFAECAF}"/>
          </ac:picMkLst>
        </pc:picChg>
        <pc:picChg chg="add mod">
          <ac:chgData name="Kelly Stokes" userId="3e5c5154-569e-4d81-aa91-4f91841cdfa9" providerId="ADAL" clId="{81FF210F-3674-417B-B02A-CC846B48F795}" dt="2023-03-13T11:53:12.607" v="705" actId="1076"/>
          <ac:picMkLst>
            <pc:docMk/>
            <pc:sldMk cId="3811647398" sldId="2320"/>
            <ac:picMk id="78850" creationId="{B41538F2-5EEF-0B95-5C3B-F8FDBDA548F2}"/>
          </ac:picMkLst>
        </pc:picChg>
      </pc:sldChg>
      <pc:sldChg chg="addSp delSp modSp modAnim">
        <pc:chgData name="Kelly Stokes" userId="3e5c5154-569e-4d81-aa91-4f91841cdfa9" providerId="ADAL" clId="{81FF210F-3674-417B-B02A-CC846B48F795}" dt="2023-03-13T11:53:40.706" v="720"/>
        <pc:sldMkLst>
          <pc:docMk/>
          <pc:sldMk cId="2136198421" sldId="2321"/>
        </pc:sldMkLst>
        <pc:spChg chg="mod">
          <ac:chgData name="Kelly Stokes" userId="3e5c5154-569e-4d81-aa91-4f91841cdfa9" providerId="ADAL" clId="{81FF210F-3674-417B-B02A-CC846B48F795}" dt="2023-03-13T11:53:25.737" v="715" actId="20577"/>
          <ac:spMkLst>
            <pc:docMk/>
            <pc:sldMk cId="2136198421" sldId="2321"/>
            <ac:spMk id="2" creationId="{52DA34BA-82FC-47C5-BCE1-BB65E08B92A1}"/>
          </ac:spMkLst>
        </pc:spChg>
        <pc:spChg chg="mod">
          <ac:chgData name="Kelly Stokes" userId="3e5c5154-569e-4d81-aa91-4f91841cdfa9" providerId="ADAL" clId="{81FF210F-3674-417B-B02A-CC846B48F795}" dt="2023-03-13T11:53:36.504" v="719" actId="20577"/>
          <ac:spMkLst>
            <pc:docMk/>
            <pc:sldMk cId="2136198421" sldId="2321"/>
            <ac:spMk id="10" creationId="{003D53EA-1945-744E-2DD1-0312F4DE835F}"/>
          </ac:spMkLst>
        </pc:spChg>
        <pc:spChg chg="mod">
          <ac:chgData name="Kelly Stokes" userId="3e5c5154-569e-4d81-aa91-4f91841cdfa9" providerId="ADAL" clId="{81FF210F-3674-417B-B02A-CC846B48F795}" dt="2023-03-13T11:53:40.706" v="720"/>
          <ac:spMkLst>
            <pc:docMk/>
            <pc:sldMk cId="2136198421" sldId="2321"/>
            <ac:spMk id="12" creationId="{E384BFF7-3319-CAE2-192F-C4DCBBBBFCCA}"/>
          </ac:spMkLst>
        </pc:spChg>
        <pc:picChg chg="add mod">
          <ac:chgData name="Kelly Stokes" userId="3e5c5154-569e-4d81-aa91-4f91841cdfa9" providerId="ADAL" clId="{81FF210F-3674-417B-B02A-CC846B48F795}" dt="2023-03-13T11:53:21.466" v="708"/>
          <ac:picMkLst>
            <pc:docMk/>
            <pc:sldMk cId="2136198421" sldId="2321"/>
            <ac:picMk id="3" creationId="{6A974701-DE80-10CA-D374-D7C1FE8344BA}"/>
          </ac:picMkLst>
        </pc:picChg>
        <pc:picChg chg="del">
          <ac:chgData name="Kelly Stokes" userId="3e5c5154-569e-4d81-aa91-4f91841cdfa9" providerId="ADAL" clId="{81FF210F-3674-417B-B02A-CC846B48F795}" dt="2023-03-13T11:53:21.127" v="707" actId="478"/>
          <ac:picMkLst>
            <pc:docMk/>
            <pc:sldMk cId="2136198421" sldId="2321"/>
            <ac:picMk id="6" creationId="{F4FD7CE3-1AF8-30B9-4A73-B7F89AFEA17F}"/>
          </ac:picMkLst>
        </pc:picChg>
      </pc:sldChg>
      <pc:sldChg chg="addSp delSp modSp mod modAnim">
        <pc:chgData name="Kelly Stokes" userId="3e5c5154-569e-4d81-aa91-4f91841cdfa9" providerId="ADAL" clId="{81FF210F-3674-417B-B02A-CC846B48F795}" dt="2023-03-13T11:54:29.328" v="734" actId="20577"/>
        <pc:sldMkLst>
          <pc:docMk/>
          <pc:sldMk cId="654435851" sldId="2322"/>
        </pc:sldMkLst>
        <pc:spChg chg="mod">
          <ac:chgData name="Kelly Stokes" userId="3e5c5154-569e-4d81-aa91-4f91841cdfa9" providerId="ADAL" clId="{81FF210F-3674-417B-B02A-CC846B48F795}" dt="2023-03-13T11:54:29.328" v="734" actId="20577"/>
          <ac:spMkLst>
            <pc:docMk/>
            <pc:sldMk cId="654435851" sldId="2322"/>
            <ac:spMk id="2" creationId="{52DA34BA-82FC-47C5-BCE1-BB65E08B92A1}"/>
          </ac:spMkLst>
        </pc:spChg>
        <pc:spChg chg="mod">
          <ac:chgData name="Kelly Stokes" userId="3e5c5154-569e-4d81-aa91-4f91841cdfa9" providerId="ADAL" clId="{81FF210F-3674-417B-B02A-CC846B48F795}" dt="2023-03-13T11:53:52.670" v="728" actId="20577"/>
          <ac:spMkLst>
            <pc:docMk/>
            <pc:sldMk cId="654435851" sldId="2322"/>
            <ac:spMk id="10" creationId="{003D53EA-1945-744E-2DD1-0312F4DE835F}"/>
          </ac:spMkLst>
        </pc:spChg>
        <pc:spChg chg="mod">
          <ac:chgData name="Kelly Stokes" userId="3e5c5154-569e-4d81-aa91-4f91841cdfa9" providerId="ADAL" clId="{81FF210F-3674-417B-B02A-CC846B48F795}" dt="2023-03-13T11:54:11.115" v="730" actId="1076"/>
          <ac:spMkLst>
            <pc:docMk/>
            <pc:sldMk cId="654435851" sldId="2322"/>
            <ac:spMk id="12" creationId="{E384BFF7-3319-CAE2-192F-C4DCBBBBFCCA}"/>
          </ac:spMkLst>
        </pc:spChg>
        <pc:picChg chg="add mod">
          <ac:chgData name="Kelly Stokes" userId="3e5c5154-569e-4d81-aa91-4f91841cdfa9" providerId="ADAL" clId="{81FF210F-3674-417B-B02A-CC846B48F795}" dt="2023-03-13T11:53:48.184" v="722"/>
          <ac:picMkLst>
            <pc:docMk/>
            <pc:sldMk cId="654435851" sldId="2322"/>
            <ac:picMk id="3" creationId="{887B3A4D-9096-6681-BC69-C8FF3277CC96}"/>
          </ac:picMkLst>
        </pc:picChg>
        <pc:picChg chg="del">
          <ac:chgData name="Kelly Stokes" userId="3e5c5154-569e-4d81-aa91-4f91841cdfa9" providerId="ADAL" clId="{81FF210F-3674-417B-B02A-CC846B48F795}" dt="2023-03-13T11:53:47.821" v="721" actId="478"/>
          <ac:picMkLst>
            <pc:docMk/>
            <pc:sldMk cId="654435851" sldId="2322"/>
            <ac:picMk id="6" creationId="{6DAD5201-4850-284A-A446-6306C0DCBDD4}"/>
          </ac:picMkLst>
        </pc:picChg>
      </pc:sldChg>
      <pc:sldChg chg="addSp delSp modSp modAnim">
        <pc:chgData name="Kelly Stokes" userId="3e5c5154-569e-4d81-aa91-4f91841cdfa9" providerId="ADAL" clId="{81FF210F-3674-417B-B02A-CC846B48F795}" dt="2023-03-13T11:55:07.482" v="782" actId="20577"/>
        <pc:sldMkLst>
          <pc:docMk/>
          <pc:sldMk cId="2900825621" sldId="2323"/>
        </pc:sldMkLst>
        <pc:spChg chg="mod">
          <ac:chgData name="Kelly Stokes" userId="3e5c5154-569e-4d81-aa91-4f91841cdfa9" providerId="ADAL" clId="{81FF210F-3674-417B-B02A-CC846B48F795}" dt="2023-03-13T11:54:36.277" v="743" actId="20577"/>
          <ac:spMkLst>
            <pc:docMk/>
            <pc:sldMk cId="2900825621" sldId="2323"/>
            <ac:spMk id="2" creationId="{52DA34BA-82FC-47C5-BCE1-BB65E08B92A1}"/>
          </ac:spMkLst>
        </pc:spChg>
        <pc:spChg chg="mod">
          <ac:chgData name="Kelly Stokes" userId="3e5c5154-569e-4d81-aa91-4f91841cdfa9" providerId="ADAL" clId="{81FF210F-3674-417B-B02A-CC846B48F795}" dt="2023-03-13T11:54:43.503" v="763" actId="20577"/>
          <ac:spMkLst>
            <pc:docMk/>
            <pc:sldMk cId="2900825621" sldId="2323"/>
            <ac:spMk id="10" creationId="{003D53EA-1945-744E-2DD1-0312F4DE835F}"/>
          </ac:spMkLst>
        </pc:spChg>
        <pc:spChg chg="mod">
          <ac:chgData name="Kelly Stokes" userId="3e5c5154-569e-4d81-aa91-4f91841cdfa9" providerId="ADAL" clId="{81FF210F-3674-417B-B02A-CC846B48F795}" dt="2023-03-13T11:55:07.482" v="782" actId="20577"/>
          <ac:spMkLst>
            <pc:docMk/>
            <pc:sldMk cId="2900825621" sldId="2323"/>
            <ac:spMk id="12" creationId="{E384BFF7-3319-CAE2-192F-C4DCBBBBFCCA}"/>
          </ac:spMkLst>
        </pc:spChg>
        <pc:picChg chg="add mod">
          <ac:chgData name="Kelly Stokes" userId="3e5c5154-569e-4d81-aa91-4f91841cdfa9" providerId="ADAL" clId="{81FF210F-3674-417B-B02A-CC846B48F795}" dt="2023-03-13T11:54:32.510" v="736"/>
          <ac:picMkLst>
            <pc:docMk/>
            <pc:sldMk cId="2900825621" sldId="2323"/>
            <ac:picMk id="3" creationId="{29D38160-5C4E-B7DE-C052-5C3A0B35E22E}"/>
          </ac:picMkLst>
        </pc:picChg>
        <pc:picChg chg="del">
          <ac:chgData name="Kelly Stokes" userId="3e5c5154-569e-4d81-aa91-4f91841cdfa9" providerId="ADAL" clId="{81FF210F-3674-417B-B02A-CC846B48F795}" dt="2023-03-13T11:54:32.209" v="735" actId="478"/>
          <ac:picMkLst>
            <pc:docMk/>
            <pc:sldMk cId="2900825621" sldId="2323"/>
            <ac:picMk id="6" creationId="{D4A0C9D1-BC93-5A35-F18C-1F7C0064ADD6}"/>
          </ac:picMkLst>
        </pc:picChg>
      </pc:sldChg>
      <pc:sldChg chg="addSp delSp modSp mod modAnim">
        <pc:chgData name="Kelly Stokes" userId="3e5c5154-569e-4d81-aa91-4f91841cdfa9" providerId="ADAL" clId="{81FF210F-3674-417B-B02A-CC846B48F795}" dt="2023-03-13T11:55:42.928" v="803" actId="20577"/>
        <pc:sldMkLst>
          <pc:docMk/>
          <pc:sldMk cId="1456010714" sldId="2324"/>
        </pc:sldMkLst>
        <pc:spChg chg="mod">
          <ac:chgData name="Kelly Stokes" userId="3e5c5154-569e-4d81-aa91-4f91841cdfa9" providerId="ADAL" clId="{81FF210F-3674-417B-B02A-CC846B48F795}" dt="2023-03-13T11:55:19.853" v="791" actId="20577"/>
          <ac:spMkLst>
            <pc:docMk/>
            <pc:sldMk cId="1456010714" sldId="2324"/>
            <ac:spMk id="2" creationId="{52DA34BA-82FC-47C5-BCE1-BB65E08B92A1}"/>
          </ac:spMkLst>
        </pc:spChg>
        <pc:spChg chg="mod">
          <ac:chgData name="Kelly Stokes" userId="3e5c5154-569e-4d81-aa91-4f91841cdfa9" providerId="ADAL" clId="{81FF210F-3674-417B-B02A-CC846B48F795}" dt="2023-03-13T11:55:34.385" v="801" actId="20577"/>
          <ac:spMkLst>
            <pc:docMk/>
            <pc:sldMk cId="1456010714" sldId="2324"/>
            <ac:spMk id="10" creationId="{003D53EA-1945-744E-2DD1-0312F4DE835F}"/>
          </ac:spMkLst>
        </pc:spChg>
        <pc:spChg chg="mod">
          <ac:chgData name="Kelly Stokes" userId="3e5c5154-569e-4d81-aa91-4f91841cdfa9" providerId="ADAL" clId="{81FF210F-3674-417B-B02A-CC846B48F795}" dt="2023-03-13T11:55:42.928" v="803" actId="20577"/>
          <ac:spMkLst>
            <pc:docMk/>
            <pc:sldMk cId="1456010714" sldId="2324"/>
            <ac:spMk id="12" creationId="{E384BFF7-3319-CAE2-192F-C4DCBBBBFCCA}"/>
          </ac:spMkLst>
        </pc:spChg>
        <pc:picChg chg="add mod">
          <ac:chgData name="Kelly Stokes" userId="3e5c5154-569e-4d81-aa91-4f91841cdfa9" providerId="ADAL" clId="{81FF210F-3674-417B-B02A-CC846B48F795}" dt="2023-03-13T11:55:15.260" v="784"/>
          <ac:picMkLst>
            <pc:docMk/>
            <pc:sldMk cId="1456010714" sldId="2324"/>
            <ac:picMk id="3" creationId="{5E7ACDE9-7927-2C6C-AB72-857B23895586}"/>
          </ac:picMkLst>
        </pc:picChg>
        <pc:picChg chg="del">
          <ac:chgData name="Kelly Stokes" userId="3e5c5154-569e-4d81-aa91-4f91841cdfa9" providerId="ADAL" clId="{81FF210F-3674-417B-B02A-CC846B48F795}" dt="2023-03-13T11:55:14.959" v="783" actId="478"/>
          <ac:picMkLst>
            <pc:docMk/>
            <pc:sldMk cId="1456010714" sldId="2324"/>
            <ac:picMk id="6" creationId="{8C0F02BE-1DC1-4DB1-771D-B0C5014392AD}"/>
          </ac:picMkLst>
        </pc:picChg>
      </pc:sldChg>
      <pc:sldChg chg="modSp mod">
        <pc:chgData name="Kelly Stokes" userId="3e5c5154-569e-4d81-aa91-4f91841cdfa9" providerId="ADAL" clId="{81FF210F-3674-417B-B02A-CC846B48F795}" dt="2023-03-13T11:56:01.205" v="810" actId="27636"/>
        <pc:sldMkLst>
          <pc:docMk/>
          <pc:sldMk cId="3875344986" sldId="2325"/>
        </pc:sldMkLst>
        <pc:spChg chg="mod">
          <ac:chgData name="Kelly Stokes" userId="3e5c5154-569e-4d81-aa91-4f91841cdfa9" providerId="ADAL" clId="{81FF210F-3674-417B-B02A-CC846B48F795}" dt="2023-03-13T11:55:56.384" v="805" actId="27636"/>
          <ac:spMkLst>
            <pc:docMk/>
            <pc:sldMk cId="3875344986" sldId="2325"/>
            <ac:spMk id="2" creationId="{52DA34BA-82FC-47C5-BCE1-BB65E08B92A1}"/>
          </ac:spMkLst>
        </pc:spChg>
        <pc:spChg chg="mod">
          <ac:chgData name="Kelly Stokes" userId="3e5c5154-569e-4d81-aa91-4f91841cdfa9" providerId="ADAL" clId="{81FF210F-3674-417B-B02A-CC846B48F795}" dt="2023-03-13T11:56:01.205" v="810" actId="27636"/>
          <ac:spMkLst>
            <pc:docMk/>
            <pc:sldMk cId="3875344986" sldId="2325"/>
            <ac:spMk id="3" creationId="{847A1AC9-9EC9-E1AA-348D-958CE44F2772}"/>
          </ac:spMkLst>
        </pc:spChg>
      </pc:sldChg>
      <pc:sldChg chg="modSp mod">
        <pc:chgData name="Kelly Stokes" userId="3e5c5154-569e-4d81-aa91-4f91841cdfa9" providerId="ADAL" clId="{81FF210F-3674-417B-B02A-CC846B48F795}" dt="2023-03-13T11:56:20.152" v="812" actId="1076"/>
        <pc:sldMkLst>
          <pc:docMk/>
          <pc:sldMk cId="1741552839" sldId="2326"/>
        </pc:sldMkLst>
        <pc:spChg chg="mod">
          <ac:chgData name="Kelly Stokes" userId="3e5c5154-569e-4d81-aa91-4f91841cdfa9" providerId="ADAL" clId="{81FF210F-3674-417B-B02A-CC846B48F795}" dt="2023-03-13T11:56:16.782" v="811"/>
          <ac:spMkLst>
            <pc:docMk/>
            <pc:sldMk cId="1741552839" sldId="2326"/>
            <ac:spMk id="2" creationId="{52DA34BA-82FC-47C5-BCE1-BB65E08B92A1}"/>
          </ac:spMkLst>
        </pc:spChg>
        <pc:spChg chg="mod">
          <ac:chgData name="Kelly Stokes" userId="3e5c5154-569e-4d81-aa91-4f91841cdfa9" providerId="ADAL" clId="{81FF210F-3674-417B-B02A-CC846B48F795}" dt="2023-03-13T11:56:20.152" v="812" actId="1076"/>
          <ac:spMkLst>
            <pc:docMk/>
            <pc:sldMk cId="1741552839" sldId="2326"/>
            <ac:spMk id="3" creationId="{847A1AC9-9EC9-E1AA-348D-958CE44F2772}"/>
          </ac:spMkLst>
        </pc:spChg>
      </pc:sldChg>
      <pc:sldChg chg="modSp mod">
        <pc:chgData name="Kelly Stokes" userId="3e5c5154-569e-4d81-aa91-4f91841cdfa9" providerId="ADAL" clId="{81FF210F-3674-417B-B02A-CC846B48F795}" dt="2023-03-13T11:56:42.009" v="820" actId="27636"/>
        <pc:sldMkLst>
          <pc:docMk/>
          <pc:sldMk cId="4273252643" sldId="2327"/>
        </pc:sldMkLst>
        <pc:spChg chg="mod">
          <ac:chgData name="Kelly Stokes" userId="3e5c5154-569e-4d81-aa91-4f91841cdfa9" providerId="ADAL" clId="{81FF210F-3674-417B-B02A-CC846B48F795}" dt="2023-03-13T11:56:31.080" v="813"/>
          <ac:spMkLst>
            <pc:docMk/>
            <pc:sldMk cId="4273252643" sldId="2327"/>
            <ac:spMk id="2" creationId="{52DA34BA-82FC-47C5-BCE1-BB65E08B92A1}"/>
          </ac:spMkLst>
        </pc:spChg>
        <pc:spChg chg="mod">
          <ac:chgData name="Kelly Stokes" userId="3e5c5154-569e-4d81-aa91-4f91841cdfa9" providerId="ADAL" clId="{81FF210F-3674-417B-B02A-CC846B48F795}" dt="2023-03-13T11:56:42.009" v="820" actId="27636"/>
          <ac:spMkLst>
            <pc:docMk/>
            <pc:sldMk cId="4273252643" sldId="2327"/>
            <ac:spMk id="3" creationId="{847A1AC9-9EC9-E1AA-348D-958CE44F2772}"/>
          </ac:spMkLst>
        </pc:spChg>
      </pc:sldChg>
      <pc:sldChg chg="modSp mod">
        <pc:chgData name="Kelly Stokes" userId="3e5c5154-569e-4d81-aa91-4f91841cdfa9" providerId="ADAL" clId="{81FF210F-3674-417B-B02A-CC846B48F795}" dt="2023-03-13T11:57:02.904" v="826" actId="27636"/>
        <pc:sldMkLst>
          <pc:docMk/>
          <pc:sldMk cId="455494431" sldId="2328"/>
        </pc:sldMkLst>
        <pc:spChg chg="mod">
          <ac:chgData name="Kelly Stokes" userId="3e5c5154-569e-4d81-aa91-4f91841cdfa9" providerId="ADAL" clId="{81FF210F-3674-417B-B02A-CC846B48F795}" dt="2023-03-13T11:56:57.041" v="821"/>
          <ac:spMkLst>
            <pc:docMk/>
            <pc:sldMk cId="455494431" sldId="2328"/>
            <ac:spMk id="2" creationId="{52DA34BA-82FC-47C5-BCE1-BB65E08B92A1}"/>
          </ac:spMkLst>
        </pc:spChg>
        <pc:spChg chg="mod">
          <ac:chgData name="Kelly Stokes" userId="3e5c5154-569e-4d81-aa91-4f91841cdfa9" providerId="ADAL" clId="{81FF210F-3674-417B-B02A-CC846B48F795}" dt="2023-03-13T11:57:02.904" v="826" actId="27636"/>
          <ac:spMkLst>
            <pc:docMk/>
            <pc:sldMk cId="455494431" sldId="2328"/>
            <ac:spMk id="3" creationId="{847A1AC9-9EC9-E1AA-348D-958CE44F2772}"/>
          </ac:spMkLst>
        </pc:spChg>
      </pc:sldChg>
      <pc:sldChg chg="modNotesTx">
        <pc:chgData name="Kelly Stokes" userId="3e5c5154-569e-4d81-aa91-4f91841cdfa9" providerId="ADAL" clId="{81FF210F-3674-417B-B02A-CC846B48F795}" dt="2023-03-13T11:57:26.426" v="830" actId="20577"/>
        <pc:sldMkLst>
          <pc:docMk/>
          <pc:sldMk cId="1957552204" sldId="2338"/>
        </pc:sldMkLst>
      </pc:sldChg>
      <pc:sldChg chg="modSp mod">
        <pc:chgData name="Kelly Stokes" userId="3e5c5154-569e-4d81-aa91-4f91841cdfa9" providerId="ADAL" clId="{81FF210F-3674-417B-B02A-CC846B48F795}" dt="2023-03-13T11:57:31.621" v="833" actId="20577"/>
        <pc:sldMkLst>
          <pc:docMk/>
          <pc:sldMk cId="356493204" sldId="2339"/>
        </pc:sldMkLst>
        <pc:spChg chg="mod">
          <ac:chgData name="Kelly Stokes" userId="3e5c5154-569e-4d81-aa91-4f91841cdfa9" providerId="ADAL" clId="{81FF210F-3674-417B-B02A-CC846B48F795}" dt="2023-03-13T11:57:31.621" v="833" actId="20577"/>
          <ac:spMkLst>
            <pc:docMk/>
            <pc:sldMk cId="356493204" sldId="2339"/>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13/03/2023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81</a:t>
            </a:fld>
            <a:endParaRPr lang="en-GB"/>
          </a:p>
        </p:txBody>
      </p:sp>
    </p:spTree>
    <p:extLst>
      <p:ext uri="{BB962C8B-B14F-4D97-AF65-F5344CB8AC3E}">
        <p14:creationId xmlns:p14="http://schemas.microsoft.com/office/powerpoint/2010/main" val="41071018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Together with other waste gases, carbon dioxide acts like a greenhouse, trapping the heat from the sun’s rays.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82</a:t>
            </a:fld>
            <a:endParaRPr lang="en-GB"/>
          </a:p>
        </p:txBody>
      </p:sp>
    </p:spTree>
    <p:extLst>
      <p:ext uri="{BB962C8B-B14F-4D97-AF65-F5344CB8AC3E}">
        <p14:creationId xmlns:p14="http://schemas.microsoft.com/office/powerpoint/2010/main" val="11569516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84</a:t>
            </a:fld>
            <a:endParaRPr lang="en-GB"/>
          </a:p>
        </p:txBody>
      </p:sp>
    </p:spTree>
    <p:extLst>
      <p:ext uri="{BB962C8B-B14F-4D97-AF65-F5344CB8AC3E}">
        <p14:creationId xmlns:p14="http://schemas.microsoft.com/office/powerpoint/2010/main" val="15963717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87</a:t>
            </a:fld>
            <a:endParaRPr lang="en-GB" dirty="0"/>
          </a:p>
        </p:txBody>
      </p:sp>
    </p:spTree>
    <p:extLst>
      <p:ext uri="{BB962C8B-B14F-4D97-AF65-F5344CB8AC3E}">
        <p14:creationId xmlns:p14="http://schemas.microsoft.com/office/powerpoint/2010/main" val="2747959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120</a:t>
            </a:fld>
            <a:endParaRPr lang="en-GB"/>
          </a:p>
        </p:txBody>
      </p:sp>
    </p:spTree>
    <p:extLst>
      <p:ext uri="{BB962C8B-B14F-4D97-AF65-F5344CB8AC3E}">
        <p14:creationId xmlns:p14="http://schemas.microsoft.com/office/powerpoint/2010/main" val="31367490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121</a:t>
            </a:fld>
            <a:endParaRPr lang="en-GB"/>
          </a:p>
        </p:txBody>
      </p:sp>
    </p:spTree>
    <p:extLst>
      <p:ext uri="{BB962C8B-B14F-4D97-AF65-F5344CB8AC3E}">
        <p14:creationId xmlns:p14="http://schemas.microsoft.com/office/powerpoint/2010/main" val="35431329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Think about if you sat outside bored on a sunny day in a rain jacket, you would get hotter and hotter.</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122</a:t>
            </a:fld>
            <a:endParaRPr lang="en-GB"/>
          </a:p>
        </p:txBody>
      </p:sp>
    </p:spTree>
    <p:extLst>
      <p:ext uri="{BB962C8B-B14F-4D97-AF65-F5344CB8AC3E}">
        <p14:creationId xmlns:p14="http://schemas.microsoft.com/office/powerpoint/2010/main" val="30731940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124</a:t>
            </a:fld>
            <a:endParaRPr lang="en-GB"/>
          </a:p>
        </p:txBody>
      </p:sp>
    </p:spTree>
    <p:extLst>
      <p:ext uri="{BB962C8B-B14F-4D97-AF65-F5344CB8AC3E}">
        <p14:creationId xmlns:p14="http://schemas.microsoft.com/office/powerpoint/2010/main" val="5568081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127</a:t>
            </a:fld>
            <a:endParaRPr lang="en-GB" dirty="0"/>
          </a:p>
        </p:txBody>
      </p:sp>
    </p:spTree>
    <p:extLst>
      <p:ext uri="{BB962C8B-B14F-4D97-AF65-F5344CB8AC3E}">
        <p14:creationId xmlns:p14="http://schemas.microsoft.com/office/powerpoint/2010/main" val="37574562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160</a:t>
            </a:fld>
            <a:endParaRPr lang="en-GB"/>
          </a:p>
        </p:txBody>
      </p:sp>
    </p:spTree>
    <p:extLst>
      <p:ext uri="{BB962C8B-B14F-4D97-AF65-F5344CB8AC3E}">
        <p14:creationId xmlns:p14="http://schemas.microsoft.com/office/powerpoint/2010/main" val="810756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161</a:t>
            </a:fld>
            <a:endParaRPr lang="en-GB"/>
          </a:p>
        </p:txBody>
      </p:sp>
    </p:spTree>
    <p:extLst>
      <p:ext uri="{BB962C8B-B14F-4D97-AF65-F5344CB8AC3E}">
        <p14:creationId xmlns:p14="http://schemas.microsoft.com/office/powerpoint/2010/main" val="22980897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This extreme heat would make you want to take your jacket off.</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162</a:t>
            </a:fld>
            <a:endParaRPr lang="en-GB"/>
          </a:p>
        </p:txBody>
      </p:sp>
    </p:spTree>
    <p:extLst>
      <p:ext uri="{BB962C8B-B14F-4D97-AF65-F5344CB8AC3E}">
        <p14:creationId xmlns:p14="http://schemas.microsoft.com/office/powerpoint/2010/main" val="26781503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164</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forward   fruit  actually extreme   measure pressure vein steal missed bored </a:t>
            </a:r>
          </a:p>
        </p:txBody>
      </p:sp>
      <p:sp>
        <p:nvSpPr>
          <p:cNvPr id="4" name="Slide Number Placeholder 3"/>
          <p:cNvSpPr>
            <a:spLocks noGrp="1"/>
          </p:cNvSpPr>
          <p:nvPr>
            <p:ph type="sldNum" sz="quarter" idx="5"/>
          </p:nvPr>
        </p:nvSpPr>
        <p:spPr/>
        <p:txBody>
          <a:bodyPr/>
          <a:lstStyle/>
          <a:p>
            <a:fld id="{A370640F-E73A-4148-92BA-D1C70A966614}" type="slidenum">
              <a:rPr lang="en-GB" smtClean="0"/>
              <a:t>200</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201</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202</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203</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204</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205</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206</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207</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a:p>
        </p:txBody>
      </p:sp>
    </p:spTree>
    <p:extLst>
      <p:ext uri="{BB962C8B-B14F-4D97-AF65-F5344CB8AC3E}">
        <p14:creationId xmlns:p14="http://schemas.microsoft.com/office/powerpoint/2010/main" val="1331089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2783418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Actually, today there is more CO2 in the air than there has been for more than half a million years.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46</a:t>
            </a:fld>
            <a:endParaRPr lang="en-GB" dirty="0"/>
          </a:p>
        </p:txBody>
      </p:sp>
    </p:spTree>
    <p:extLst>
      <p:ext uri="{BB962C8B-B14F-4D97-AF65-F5344CB8AC3E}">
        <p14:creationId xmlns:p14="http://schemas.microsoft.com/office/powerpoint/2010/main" val="849839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80</a:t>
            </a:fld>
            <a:endParaRPr lang="en-GB"/>
          </a:p>
        </p:txBody>
      </p:sp>
    </p:spTree>
    <p:extLst>
      <p:ext uri="{BB962C8B-B14F-4D97-AF65-F5344CB8AC3E}">
        <p14:creationId xmlns:p14="http://schemas.microsoft.com/office/powerpoint/2010/main" val="3245528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13/03/2023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13/03/2023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Y3</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1</a:t>
            </a:r>
          </a:p>
          <a:p>
            <a:r>
              <a:rPr lang="en-GB" dirty="0">
                <a:latin typeface="Twinkl Cursive Looped" panose="02000000000000000000" pitchFamily="2" charset="0"/>
              </a:rPr>
              <a:t>Week 4</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768602"/>
            <a:ext cx="10515600" cy="1481650"/>
          </a:xfrm>
        </p:spPr>
        <p:txBody>
          <a:bodyPr>
            <a:normAutofit/>
          </a:bodyPr>
          <a:lstStyle/>
          <a:p>
            <a:pPr algn="ctr"/>
            <a:r>
              <a:rPr lang="en-GB" dirty="0">
                <a:latin typeface="Twinkl Cursive Looped" panose="02000000000000000000" pitchFamily="2" charset="0"/>
              </a:rPr>
              <a:t>Words ending in -sure</a:t>
            </a:r>
          </a:p>
        </p:txBody>
      </p:sp>
    </p:spTree>
    <p:extLst>
      <p:ext uri="{BB962C8B-B14F-4D97-AF65-F5344CB8AC3E}">
        <p14:creationId xmlns:p14="http://schemas.microsoft.com/office/powerpoint/2010/main" val="39489917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136644616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meddle</a:t>
            </a:r>
          </a:p>
        </p:txBody>
      </p:sp>
      <p:sp>
        <p:nvSpPr>
          <p:cNvPr id="3" name="Rectangle 2">
            <a:extLst>
              <a:ext uri="{FF2B5EF4-FFF2-40B4-BE49-F238E27FC236}">
                <a16:creationId xmlns:a16="http://schemas.microsoft.com/office/drawing/2014/main" id="{13BB5EC0-7A96-4D29-A835-6FAE896C31A4}"/>
              </a:ext>
            </a:extLst>
          </p:cNvPr>
          <p:cNvSpPr/>
          <p:nvPr/>
        </p:nvSpPr>
        <p:spPr>
          <a:xfrm>
            <a:off x="6651172" y="3414712"/>
            <a:ext cx="115388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2162" name="Picture 2" descr="Image result for  interfere clipart">
            <a:extLst>
              <a:ext uri="{FF2B5EF4-FFF2-40B4-BE49-F238E27FC236}">
                <a16:creationId xmlns:a16="http://schemas.microsoft.com/office/drawing/2014/main" id="{571B7273-12C4-6C27-B661-AD88E8B0B7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54" y="504825"/>
            <a:ext cx="1962150"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9758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medal</a:t>
            </a:r>
          </a:p>
        </p:txBody>
      </p:sp>
      <p:sp>
        <p:nvSpPr>
          <p:cNvPr id="3" name="Rectangle 2">
            <a:extLst>
              <a:ext uri="{FF2B5EF4-FFF2-40B4-BE49-F238E27FC236}">
                <a16:creationId xmlns:a16="http://schemas.microsoft.com/office/drawing/2014/main" id="{0366E0B6-702E-4814-82C6-08CA2D13F3C9}"/>
              </a:ext>
            </a:extLst>
          </p:cNvPr>
          <p:cNvSpPr/>
          <p:nvPr/>
        </p:nvSpPr>
        <p:spPr>
          <a:xfrm>
            <a:off x="6498775" y="3657598"/>
            <a:ext cx="767440"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1138" name="Picture 2" descr="Image result for medal clipart">
            <a:extLst>
              <a:ext uri="{FF2B5EF4-FFF2-40B4-BE49-F238E27FC236}">
                <a16:creationId xmlns:a16="http://schemas.microsoft.com/office/drawing/2014/main" id="{BAD36EE0-80A1-50E1-7AE9-CA7FB6CEDE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932" y="606199"/>
            <a:ext cx="16954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7441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1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missed </a:t>
            </a:r>
          </a:p>
        </p:txBody>
      </p:sp>
      <p:sp>
        <p:nvSpPr>
          <p:cNvPr id="3" name="Rectangle 2">
            <a:extLst>
              <a:ext uri="{FF2B5EF4-FFF2-40B4-BE49-F238E27FC236}">
                <a16:creationId xmlns:a16="http://schemas.microsoft.com/office/drawing/2014/main" id="{4BCBA2DA-E95C-434C-BE81-320E182AE5EF}"/>
              </a:ext>
            </a:extLst>
          </p:cNvPr>
          <p:cNvSpPr/>
          <p:nvPr/>
        </p:nvSpPr>
        <p:spPr>
          <a:xfrm>
            <a:off x="6096000" y="3673930"/>
            <a:ext cx="1333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0114" name="Picture 2" descr="Image result for missed  clipart">
            <a:extLst>
              <a:ext uri="{FF2B5EF4-FFF2-40B4-BE49-F238E27FC236}">
                <a16:creationId xmlns:a16="http://schemas.microsoft.com/office/drawing/2014/main" id="{1AF22B06-2512-267B-27DD-B52A1ADE10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32707"/>
            <a:ext cx="1524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2961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01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71300"/>
            <a:ext cx="10515600" cy="1481650"/>
          </a:xfrm>
        </p:spPr>
        <p:txBody>
          <a:bodyPr>
            <a:normAutofit/>
          </a:bodyPr>
          <a:lstStyle/>
          <a:p>
            <a:pPr algn="ctr"/>
            <a:r>
              <a:rPr lang="en-GB" dirty="0">
                <a:latin typeface="Twinkl Cursive Looped" panose="02000000000000000000" pitchFamily="2" charset="0"/>
              </a:rPr>
              <a:t>mist</a:t>
            </a:r>
          </a:p>
        </p:txBody>
      </p:sp>
      <p:sp>
        <p:nvSpPr>
          <p:cNvPr id="3" name="Rectangle 2">
            <a:extLst>
              <a:ext uri="{FF2B5EF4-FFF2-40B4-BE49-F238E27FC236}">
                <a16:creationId xmlns:a16="http://schemas.microsoft.com/office/drawing/2014/main" id="{4BCBA2DA-E95C-434C-BE81-320E182AE5EF}"/>
              </a:ext>
            </a:extLst>
          </p:cNvPr>
          <p:cNvSpPr/>
          <p:nvPr/>
        </p:nvSpPr>
        <p:spPr>
          <a:xfrm>
            <a:off x="6553200" y="3664405"/>
            <a:ext cx="43542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9090" name="Picture 2" descr="Image result for mist  clipart">
            <a:extLst>
              <a:ext uri="{FF2B5EF4-FFF2-40B4-BE49-F238E27FC236}">
                <a16:creationId xmlns:a16="http://schemas.microsoft.com/office/drawing/2014/main" id="{12E243BE-EF9E-D38A-D92A-49C7DA9519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582" y="546327"/>
            <a:ext cx="2190750"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2287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90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meddle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782661"/>
            <a:ext cx="11314340"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VERB</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interfere in something that is not one's concern</a:t>
            </a:r>
            <a:endParaRPr lang="en-GB" sz="1400" dirty="0"/>
          </a:p>
        </p:txBody>
      </p:sp>
      <p:pic>
        <p:nvPicPr>
          <p:cNvPr id="3" name="Picture 2" descr="Image result for  interfere clipart">
            <a:extLst>
              <a:ext uri="{FF2B5EF4-FFF2-40B4-BE49-F238E27FC236}">
                <a16:creationId xmlns:a16="http://schemas.microsoft.com/office/drawing/2014/main" id="{8EF1ED6B-2456-A9CA-915C-4AA61BD027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54" y="504825"/>
            <a:ext cx="1962150"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4828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medal</a:t>
            </a: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363440"/>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3318570"/>
            <a:ext cx="11789909" cy="3539430"/>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metal disc typically of the size of a large coin and bearing an inscription or design, made to commemorate an event or awarded as a distinction to someone such as a soldier or athlete</a:t>
            </a:r>
            <a:endParaRPr lang="en-GB" sz="1400" dirty="0"/>
          </a:p>
        </p:txBody>
      </p:sp>
      <p:pic>
        <p:nvPicPr>
          <p:cNvPr id="3" name="Picture 2" descr="Image result for medal clipart">
            <a:extLst>
              <a:ext uri="{FF2B5EF4-FFF2-40B4-BE49-F238E27FC236}">
                <a16:creationId xmlns:a16="http://schemas.microsoft.com/office/drawing/2014/main" id="{5B8AAA76-341F-9286-BB65-84FB4A352E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932" y="606199"/>
            <a:ext cx="16954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1500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missed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 fail to hit, reach, or come into contact with (something aimed at)</a:t>
            </a:r>
            <a:endParaRPr lang="en-GB" sz="1400" dirty="0"/>
          </a:p>
        </p:txBody>
      </p:sp>
      <p:pic>
        <p:nvPicPr>
          <p:cNvPr id="3" name="Picture 2" descr="Image result for missed  clipart">
            <a:extLst>
              <a:ext uri="{FF2B5EF4-FFF2-40B4-BE49-F238E27FC236}">
                <a16:creationId xmlns:a16="http://schemas.microsoft.com/office/drawing/2014/main" id="{EDA1B43C-E542-9562-98DF-F5AD162FD0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32707"/>
            <a:ext cx="1524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7561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mist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351406"/>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3475868"/>
            <a:ext cx="11789909" cy="3539430"/>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cloud of tiny water droplets suspended in the atmosphere at or near the earth's surface that limits visibility (to a lesser extent than fog; strictly, with visibility remaining above 1 km (1,100 yards)</a:t>
            </a:r>
            <a:endParaRPr lang="en-GB" sz="1400" dirty="0"/>
          </a:p>
        </p:txBody>
      </p:sp>
      <p:pic>
        <p:nvPicPr>
          <p:cNvPr id="3" name="Picture 2" descr="Image result for mist  clipart">
            <a:extLst>
              <a:ext uri="{FF2B5EF4-FFF2-40B4-BE49-F238E27FC236}">
                <a16:creationId xmlns:a16="http://schemas.microsoft.com/office/drawing/2014/main" id="{721D0BE0-0E8F-B98E-BB34-D0DFD61890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582" y="546327"/>
            <a:ext cx="2190750"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8927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don't want anyone to meddle with my work.</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788727" y="3072502"/>
            <a:ext cx="2237015" cy="7129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646769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4094018"/>
            <a:ext cx="12061371" cy="1481650"/>
          </a:xfrm>
        </p:spPr>
        <p:txBody>
          <a:bodyPr>
            <a:normAutofit fontScale="90000"/>
          </a:bodyPr>
          <a:lstStyle/>
          <a:p>
            <a:pPr algn="ctr"/>
            <a:r>
              <a:rPr lang="en-GB" dirty="0">
                <a:latin typeface="Twinkl Cursive Looped" panose="02000000000000000000" pitchFamily="2" charset="0"/>
              </a:rPr>
              <a:t>Listen carefully to hear the </a:t>
            </a:r>
            <a:r>
              <a:rPr lang="en-GB" dirty="0">
                <a:highlight>
                  <a:srgbClr val="FFFF00"/>
                </a:highlight>
                <a:latin typeface="Twinkl Cursive Looped" panose="02000000000000000000" pitchFamily="2" charset="0"/>
              </a:rPr>
              <a:t>sure </a:t>
            </a:r>
            <a:r>
              <a:rPr lang="en-GB" dirty="0">
                <a:latin typeface="Twinkl Cursive Looped" panose="02000000000000000000" pitchFamily="2" charset="0"/>
              </a:rPr>
              <a:t>sound or the </a:t>
            </a:r>
            <a:r>
              <a:rPr lang="en-GB" dirty="0" err="1">
                <a:highlight>
                  <a:srgbClr val="FFFF00"/>
                </a:highlight>
                <a:latin typeface="Twinkl Cursive Looped" panose="02000000000000000000" pitchFamily="2" charset="0"/>
              </a:rPr>
              <a:t>ture</a:t>
            </a:r>
            <a:r>
              <a:rPr lang="en-GB" dirty="0">
                <a:highlight>
                  <a:srgbClr val="FFFF00"/>
                </a:highlight>
                <a:latin typeface="Twinkl Cursive Looped" panose="02000000000000000000" pitchFamily="2" charset="0"/>
              </a:rPr>
              <a:t> </a:t>
            </a:r>
            <a:r>
              <a:rPr lang="en-GB" dirty="0">
                <a:latin typeface="Twinkl Cursive Looped" panose="02000000000000000000" pitchFamily="2" charset="0"/>
              </a:rPr>
              <a:t>sound at the end.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root word ends in CH, like teach, then you need to use ER at the end to spell 'teacher'</a:t>
            </a:r>
          </a:p>
        </p:txBody>
      </p:sp>
    </p:spTree>
    <p:extLst>
      <p:ext uri="{BB962C8B-B14F-4D97-AF65-F5344CB8AC3E}">
        <p14:creationId xmlns:p14="http://schemas.microsoft.com/office/powerpoint/2010/main" val="63226007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medal sparkled around the winner’s neck.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771773" y="2934630"/>
            <a:ext cx="1865541" cy="84394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 </a:t>
            </a:r>
            <a:endParaRPr lang="en-GB" i="1" dirty="0"/>
          </a:p>
        </p:txBody>
      </p:sp>
    </p:spTree>
    <p:extLst>
      <p:ext uri="{BB962C8B-B14F-4D97-AF65-F5344CB8AC3E}">
        <p14:creationId xmlns:p14="http://schemas.microsoft.com/office/powerpoint/2010/main" val="4191348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  A snowball missed its target.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429249" y="3636585"/>
            <a:ext cx="2326821" cy="88787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34153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mountain peaks were shrouded in mist.</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96645" y="3674605"/>
            <a:ext cx="1371598" cy="887870"/>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3122160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1057771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actually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07872"/>
            <a:ext cx="11614375" cy="169277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used to emphasise that something someone has said or done is surprising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6" name="Picture 6" descr="Image result for actually clipart">
            <a:extLst>
              <a:ext uri="{FF2B5EF4-FFF2-40B4-BE49-F238E27FC236}">
                <a16:creationId xmlns:a16="http://schemas.microsoft.com/office/drawing/2014/main" id="{60B3EF11-A1BE-8F02-E512-CA326E14EA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598034"/>
            <a:ext cx="16573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9082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actually surprised me.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265714" y="3593050"/>
            <a:ext cx="2830286" cy="9694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145658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extreme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reaching a high or the highest degree; very great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Image result for extreme clipart">
            <a:extLst>
              <a:ext uri="{FF2B5EF4-FFF2-40B4-BE49-F238E27FC236}">
                <a16:creationId xmlns:a16="http://schemas.microsoft.com/office/drawing/2014/main" id="{FE843CB2-4B17-39CA-36CF-B00DEB75B8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449" y="310243"/>
            <a:ext cx="250507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7502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The extreme cold led to frostbite.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59428" y="3184072"/>
            <a:ext cx="2694215" cy="97231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645269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0690920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23877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-sure</a:t>
            </a:r>
          </a:p>
        </p:txBody>
      </p:sp>
    </p:spTree>
    <p:extLst>
      <p:ext uri="{BB962C8B-B14F-4D97-AF65-F5344CB8AC3E}">
        <p14:creationId xmlns:p14="http://schemas.microsoft.com/office/powerpoint/2010/main" val="11185494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greenhouse effect</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Actually, today there is more CO2 in the air than there has been for more than half a million years.  Together with other waste gases, carbon dioxide acts like a greenhouse, trapping the heat from the sun’s rays. Think about if you sat outside bored on a sunny day in a rain jacket, you would get hotter and hotter.  This extreme heat would make you want to take your jacket off. </a:t>
            </a:r>
          </a:p>
        </p:txBody>
      </p:sp>
    </p:spTree>
    <p:extLst>
      <p:ext uri="{BB962C8B-B14F-4D97-AF65-F5344CB8AC3E}">
        <p14:creationId xmlns:p14="http://schemas.microsoft.com/office/powerpoint/2010/main" val="50261339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greenhouse effect</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Actually</a:t>
            </a:r>
            <a:r>
              <a:rPr lang="en-GB" sz="4000" dirty="0">
                <a:solidFill>
                  <a:srgbClr val="000000"/>
                </a:solidFill>
                <a:effectLst/>
                <a:latin typeface="Twinkl Cursive Looped" panose="02000000000000000000" pitchFamily="2" charset="0"/>
                <a:ea typeface="Times New Roman" panose="02020603050405020304" pitchFamily="18" charset="0"/>
              </a:rPr>
              <a:t>, today there is more CO2 in the air than there has been for more than half a million years.  Together with other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waste</a:t>
            </a:r>
            <a:r>
              <a:rPr lang="en-GB" sz="4000" dirty="0">
                <a:solidFill>
                  <a:srgbClr val="000000"/>
                </a:solidFill>
                <a:effectLst/>
                <a:latin typeface="Twinkl Cursive Looped" panose="02000000000000000000" pitchFamily="2" charset="0"/>
                <a:ea typeface="Times New Roman" panose="02020603050405020304" pitchFamily="18" charset="0"/>
              </a:rPr>
              <a:t> gases, carbon dioxide acts like a greenhouse, trapping the heat from the sun’s rays. Think about if you sat outside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bored</a:t>
            </a:r>
            <a:r>
              <a:rPr lang="en-GB" sz="4000" dirty="0">
                <a:solidFill>
                  <a:srgbClr val="000000"/>
                </a:solidFill>
                <a:effectLst/>
                <a:latin typeface="Twinkl Cursive Looped" panose="02000000000000000000" pitchFamily="2" charset="0"/>
                <a:ea typeface="Times New Roman" panose="02020603050405020304" pitchFamily="18" charset="0"/>
              </a:rPr>
              <a:t> on a sunny day in a rain jacket, you would get hotter and hotter.  This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extreme</a:t>
            </a:r>
            <a:r>
              <a:rPr lang="en-GB" sz="4000" dirty="0">
                <a:solidFill>
                  <a:srgbClr val="000000"/>
                </a:solidFill>
                <a:effectLst/>
                <a:latin typeface="Twinkl Cursive Looped" panose="02000000000000000000" pitchFamily="2" charset="0"/>
                <a:ea typeface="Times New Roman" panose="02020603050405020304" pitchFamily="18" charset="0"/>
              </a:rPr>
              <a:t> heat would make you want to take your jacket off. </a:t>
            </a:r>
          </a:p>
        </p:txBody>
      </p:sp>
    </p:spTree>
    <p:extLst>
      <p:ext uri="{BB962C8B-B14F-4D97-AF65-F5344CB8AC3E}">
        <p14:creationId xmlns:p14="http://schemas.microsoft.com/office/powerpoint/2010/main" val="210898591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5302429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dirty="0">
                <a:solidFill>
                  <a:srgbClr val="000000"/>
                </a:solidFill>
                <a:latin typeface="Twinkl Cursive Looped" panose="02000000000000000000" pitchFamily="2" charset="0"/>
                <a:ea typeface="Times New Roman" panose="02020603050405020304" pitchFamily="18" charset="0"/>
              </a:rPr>
              <a:t>Think about if you sat outside bored on a sunny day in a rain jacket, you would get hotter and hotter.</a:t>
            </a:r>
            <a:endParaRPr lang="en-GB" sz="6000" dirty="0">
              <a:solidFill>
                <a:srgbClr val="000000"/>
              </a:solidFill>
              <a:effectLs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58937956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4 - Thursday</a:t>
            </a:r>
          </a:p>
          <a:p>
            <a:endParaRPr lang="en-GB" sz="7200" dirty="0"/>
          </a:p>
        </p:txBody>
      </p:sp>
    </p:spTree>
    <p:extLst>
      <p:ext uri="{BB962C8B-B14F-4D97-AF65-F5344CB8AC3E}">
        <p14:creationId xmlns:p14="http://schemas.microsoft.com/office/powerpoint/2010/main" val="106854677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0C60A20-768B-150D-7FDE-26881569B5C4}"/>
              </a:ext>
            </a:extLst>
          </p:cNvPr>
          <p:cNvPicPr>
            <a:picLocks noChangeAspect="1"/>
          </p:cNvPicPr>
          <p:nvPr/>
        </p:nvPicPr>
        <p:blipFill rotWithShape="1">
          <a:blip r:embed="rId2"/>
          <a:srcRect l="15267" t="11171" r="14554" b="7598"/>
          <a:stretch/>
        </p:blipFill>
        <p:spPr>
          <a:xfrm>
            <a:off x="179613" y="0"/>
            <a:ext cx="10450287" cy="6800663"/>
          </a:xfrm>
          <a:prstGeom prst="rect">
            <a:avLst/>
          </a:prstGeom>
        </p:spPr>
      </p:pic>
    </p:spTree>
    <p:extLst>
      <p:ext uri="{BB962C8B-B14F-4D97-AF65-F5344CB8AC3E}">
        <p14:creationId xmlns:p14="http://schemas.microsoft.com/office/powerpoint/2010/main" val="30689290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70622056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94009559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forward</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in the direction that one is facing or travelling; towards the front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Image result for forward clipart">
            <a:extLst>
              <a:ext uri="{FF2B5EF4-FFF2-40B4-BE49-F238E27FC236}">
                <a16:creationId xmlns:a16="http://schemas.microsoft.com/office/drawing/2014/main" id="{ABFAC77C-FFF6-030D-BD4A-C48145ADFD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179614"/>
            <a:ext cx="23907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2186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He started the engine and the car moved forward.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83284" y="3792682"/>
            <a:ext cx="2529443" cy="769793"/>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361949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treasure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429000"/>
            <a:ext cx="140742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Image result for treasure clipart">
            <a:extLst>
              <a:ext uri="{FF2B5EF4-FFF2-40B4-BE49-F238E27FC236}">
                <a16:creationId xmlns:a16="http://schemas.microsoft.com/office/drawing/2014/main" id="{2BEEC6AA-C5E8-5B8E-EED2-754B1BA23B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6701" y="590810"/>
            <a:ext cx="1847850"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746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fruit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28376"/>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sweet and fleshy product of a tree or other plant that contains seed and can be eaten as food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fruitclipart">
            <a:extLst>
              <a:ext uri="{FF2B5EF4-FFF2-40B4-BE49-F238E27FC236}">
                <a16:creationId xmlns:a16="http://schemas.microsoft.com/office/drawing/2014/main" id="{29DC501A-7424-30CE-3A06-698E6DED38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77939"/>
            <a:ext cx="2762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6550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Eat fresh fruit and vegetables.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26629" y="3229509"/>
            <a:ext cx="1779812"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873145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768602"/>
            <a:ext cx="10515600" cy="1481650"/>
          </a:xfrm>
        </p:spPr>
        <p:txBody>
          <a:bodyPr>
            <a:normAutofit/>
          </a:bodyPr>
          <a:lstStyle/>
          <a:p>
            <a:pPr algn="ctr"/>
            <a:r>
              <a:rPr lang="en-GB" dirty="0">
                <a:latin typeface="Twinkl Cursive Looped" panose="02000000000000000000" pitchFamily="2" charset="0"/>
              </a:rPr>
              <a:t>Words ending in -sure</a:t>
            </a:r>
          </a:p>
        </p:txBody>
      </p:sp>
    </p:spTree>
    <p:extLst>
      <p:ext uri="{BB962C8B-B14F-4D97-AF65-F5344CB8AC3E}">
        <p14:creationId xmlns:p14="http://schemas.microsoft.com/office/powerpoint/2010/main" val="130114024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4094018"/>
            <a:ext cx="12061371" cy="1481650"/>
          </a:xfrm>
        </p:spPr>
        <p:txBody>
          <a:bodyPr>
            <a:normAutofit fontScale="90000"/>
          </a:bodyPr>
          <a:lstStyle/>
          <a:p>
            <a:pPr algn="ctr"/>
            <a:r>
              <a:rPr lang="en-GB" dirty="0">
                <a:latin typeface="Twinkl Cursive Looped" panose="02000000000000000000" pitchFamily="2" charset="0"/>
              </a:rPr>
              <a:t>Listen carefully to hear the </a:t>
            </a:r>
            <a:r>
              <a:rPr lang="en-GB" dirty="0">
                <a:highlight>
                  <a:srgbClr val="FFFF00"/>
                </a:highlight>
                <a:latin typeface="Twinkl Cursive Looped" panose="02000000000000000000" pitchFamily="2" charset="0"/>
              </a:rPr>
              <a:t>sure </a:t>
            </a:r>
            <a:r>
              <a:rPr lang="en-GB" dirty="0">
                <a:latin typeface="Twinkl Cursive Looped" panose="02000000000000000000" pitchFamily="2" charset="0"/>
              </a:rPr>
              <a:t>sound or the </a:t>
            </a:r>
            <a:r>
              <a:rPr lang="en-GB" dirty="0" err="1">
                <a:highlight>
                  <a:srgbClr val="FFFF00"/>
                </a:highlight>
                <a:latin typeface="Twinkl Cursive Looped" panose="02000000000000000000" pitchFamily="2" charset="0"/>
              </a:rPr>
              <a:t>ture</a:t>
            </a:r>
            <a:r>
              <a:rPr lang="en-GB" dirty="0">
                <a:highlight>
                  <a:srgbClr val="FFFF00"/>
                </a:highlight>
                <a:latin typeface="Twinkl Cursive Looped" panose="02000000000000000000" pitchFamily="2" charset="0"/>
              </a:rPr>
              <a:t> </a:t>
            </a:r>
            <a:r>
              <a:rPr lang="en-GB" dirty="0">
                <a:latin typeface="Twinkl Cursive Looped" panose="02000000000000000000" pitchFamily="2" charset="0"/>
              </a:rPr>
              <a:t>sound at the end.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root word ends in CH, like teach, then you need to use ER at the end to spell 'teacher'</a:t>
            </a:r>
          </a:p>
        </p:txBody>
      </p:sp>
    </p:spTree>
    <p:extLst>
      <p:ext uri="{BB962C8B-B14F-4D97-AF65-F5344CB8AC3E}">
        <p14:creationId xmlns:p14="http://schemas.microsoft.com/office/powerpoint/2010/main" val="288554025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-sure</a:t>
            </a:r>
          </a:p>
        </p:txBody>
      </p:sp>
    </p:spTree>
    <p:extLst>
      <p:ext uri="{BB962C8B-B14F-4D97-AF65-F5344CB8AC3E}">
        <p14:creationId xmlns:p14="http://schemas.microsoft.com/office/powerpoint/2010/main" val="297326017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composure </a:t>
            </a:r>
          </a:p>
        </p:txBody>
      </p:sp>
      <p:sp>
        <p:nvSpPr>
          <p:cNvPr id="3" name="Rectangle 2">
            <a:extLst>
              <a:ext uri="{FF2B5EF4-FFF2-40B4-BE49-F238E27FC236}">
                <a16:creationId xmlns:a16="http://schemas.microsoft.com/office/drawing/2014/main" id="{13BB5EC0-7A96-4D29-A835-6FAE896C31A4}"/>
              </a:ext>
            </a:extLst>
          </p:cNvPr>
          <p:cNvSpPr/>
          <p:nvPr/>
        </p:nvSpPr>
        <p:spPr>
          <a:xfrm>
            <a:off x="6855427" y="3416531"/>
            <a:ext cx="140742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6" name="Picture 2" descr="Image result for composure clipart">
            <a:extLst>
              <a:ext uri="{FF2B5EF4-FFF2-40B4-BE49-F238E27FC236}">
                <a16:creationId xmlns:a16="http://schemas.microsoft.com/office/drawing/2014/main" id="{B5EE24EC-7555-0684-437A-277F3A4EAB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347" y="493568"/>
            <a:ext cx="26003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472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fissure</a:t>
            </a:r>
          </a:p>
        </p:txBody>
      </p:sp>
      <p:sp>
        <p:nvSpPr>
          <p:cNvPr id="3" name="Rectangle 2">
            <a:extLst>
              <a:ext uri="{FF2B5EF4-FFF2-40B4-BE49-F238E27FC236}">
                <a16:creationId xmlns:a16="http://schemas.microsoft.com/office/drawing/2014/main" id="{13BB5EC0-7A96-4D29-A835-6FAE896C31A4}"/>
              </a:ext>
            </a:extLst>
          </p:cNvPr>
          <p:cNvSpPr/>
          <p:nvPr/>
        </p:nvSpPr>
        <p:spPr>
          <a:xfrm>
            <a:off x="6096000" y="3608614"/>
            <a:ext cx="1573679"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362" name="Picture 2" descr="Image result for fissure clipart">
            <a:extLst>
              <a:ext uri="{FF2B5EF4-FFF2-40B4-BE49-F238E27FC236}">
                <a16:creationId xmlns:a16="http://schemas.microsoft.com/office/drawing/2014/main" id="{53AFF81F-FFD1-92E5-EBB7-8EBC65E00E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443" y="443692"/>
            <a:ext cx="25241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0266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0121256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387975501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697353"/>
            <a:ext cx="12061371"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51483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measure</a:t>
            </a:r>
          </a:p>
        </p:txBody>
      </p:sp>
      <p:sp>
        <p:nvSpPr>
          <p:cNvPr id="3" name="Rectangle 2">
            <a:extLst>
              <a:ext uri="{FF2B5EF4-FFF2-40B4-BE49-F238E27FC236}">
                <a16:creationId xmlns:a16="http://schemas.microsoft.com/office/drawing/2014/main" id="{13BB5EC0-7A96-4D29-A835-6FAE896C31A4}"/>
              </a:ext>
            </a:extLst>
          </p:cNvPr>
          <p:cNvSpPr/>
          <p:nvPr/>
        </p:nvSpPr>
        <p:spPr>
          <a:xfrm>
            <a:off x="6389913" y="3608614"/>
            <a:ext cx="1573679"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Image result for measure clipart">
            <a:extLst>
              <a:ext uri="{FF2B5EF4-FFF2-40B4-BE49-F238E27FC236}">
                <a16:creationId xmlns:a16="http://schemas.microsoft.com/office/drawing/2014/main" id="{B6E673AF-90C0-EECE-87A1-26BCB5B248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596" y="427067"/>
            <a:ext cx="17335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2705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405418919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scene</a:t>
            </a:r>
          </a:p>
        </p:txBody>
      </p:sp>
      <p:sp>
        <p:nvSpPr>
          <p:cNvPr id="3" name="Rectangle 2">
            <a:extLst>
              <a:ext uri="{FF2B5EF4-FFF2-40B4-BE49-F238E27FC236}">
                <a16:creationId xmlns:a16="http://schemas.microsoft.com/office/drawing/2014/main" id="{13BB5EC0-7A96-4D29-A835-6FAE896C31A4}"/>
              </a:ext>
            </a:extLst>
          </p:cNvPr>
          <p:cNvSpPr/>
          <p:nvPr/>
        </p:nvSpPr>
        <p:spPr>
          <a:xfrm>
            <a:off x="5845628" y="3561670"/>
            <a:ext cx="15675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1922" name="Picture 2" descr="Image result for scene  clipart">
            <a:extLst>
              <a:ext uri="{FF2B5EF4-FFF2-40B4-BE49-F238E27FC236}">
                <a16:creationId xmlns:a16="http://schemas.microsoft.com/office/drawing/2014/main" id="{27794050-9380-088F-566A-9CDB15EB3D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818" y="313646"/>
            <a:ext cx="2762250" cy="195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9864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seen</a:t>
            </a:r>
          </a:p>
        </p:txBody>
      </p:sp>
      <p:sp>
        <p:nvSpPr>
          <p:cNvPr id="3" name="Rectangle 2">
            <a:extLst>
              <a:ext uri="{FF2B5EF4-FFF2-40B4-BE49-F238E27FC236}">
                <a16:creationId xmlns:a16="http://schemas.microsoft.com/office/drawing/2014/main" id="{0366E0B6-702E-4814-82C6-08CA2D13F3C9}"/>
              </a:ext>
            </a:extLst>
          </p:cNvPr>
          <p:cNvSpPr/>
          <p:nvPr/>
        </p:nvSpPr>
        <p:spPr>
          <a:xfrm>
            <a:off x="5780317" y="3657599"/>
            <a:ext cx="1045026"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0898" name="Picture 2" descr="Image result for seen  clipart">
            <a:extLst>
              <a:ext uri="{FF2B5EF4-FFF2-40B4-BE49-F238E27FC236}">
                <a16:creationId xmlns:a16="http://schemas.microsoft.com/office/drawing/2014/main" id="{97EED3A3-9624-7A11-840F-B224BEB4CB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931" y="538843"/>
            <a:ext cx="2028825"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0899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08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board</a:t>
            </a:r>
          </a:p>
        </p:txBody>
      </p:sp>
      <p:sp>
        <p:nvSpPr>
          <p:cNvPr id="3" name="Rectangle 2">
            <a:extLst>
              <a:ext uri="{FF2B5EF4-FFF2-40B4-BE49-F238E27FC236}">
                <a16:creationId xmlns:a16="http://schemas.microsoft.com/office/drawing/2014/main" id="{4BCBA2DA-E95C-434C-BE81-320E182AE5EF}"/>
              </a:ext>
            </a:extLst>
          </p:cNvPr>
          <p:cNvSpPr/>
          <p:nvPr/>
        </p:nvSpPr>
        <p:spPr>
          <a:xfrm>
            <a:off x="5997121" y="3673930"/>
            <a:ext cx="1333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9874" name="Picture 2" descr="Image result for board  clipart">
            <a:extLst>
              <a:ext uri="{FF2B5EF4-FFF2-40B4-BE49-F238E27FC236}">
                <a16:creationId xmlns:a16="http://schemas.microsoft.com/office/drawing/2014/main" id="{FA246392-4007-DAB1-6016-F8ADF71603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686" y="514350"/>
            <a:ext cx="17526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3958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8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71300"/>
            <a:ext cx="10515600" cy="1481650"/>
          </a:xfrm>
        </p:spPr>
        <p:txBody>
          <a:bodyPr>
            <a:normAutofit/>
          </a:bodyPr>
          <a:lstStyle/>
          <a:p>
            <a:pPr algn="ctr"/>
            <a:r>
              <a:rPr lang="en-GB" dirty="0">
                <a:latin typeface="Twinkl Cursive Looped" panose="02000000000000000000" pitchFamily="2" charset="0"/>
              </a:rPr>
              <a:t>bored</a:t>
            </a:r>
          </a:p>
        </p:txBody>
      </p:sp>
      <p:sp>
        <p:nvSpPr>
          <p:cNvPr id="3" name="Rectangle 2">
            <a:extLst>
              <a:ext uri="{FF2B5EF4-FFF2-40B4-BE49-F238E27FC236}">
                <a16:creationId xmlns:a16="http://schemas.microsoft.com/office/drawing/2014/main" id="{4BCBA2DA-E95C-434C-BE81-320E182AE5EF}"/>
              </a:ext>
            </a:extLst>
          </p:cNvPr>
          <p:cNvSpPr/>
          <p:nvPr/>
        </p:nvSpPr>
        <p:spPr>
          <a:xfrm>
            <a:off x="5949043" y="3652160"/>
            <a:ext cx="1333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8850" name="Picture 2" descr="Image result for bored  clipart">
            <a:extLst>
              <a:ext uri="{FF2B5EF4-FFF2-40B4-BE49-F238E27FC236}">
                <a16:creationId xmlns:a16="http://schemas.microsoft.com/office/drawing/2014/main" id="{B41538F2-5EEF-0B95-5C3B-F8FDBDA548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9" y="325211"/>
            <a:ext cx="1924050"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1647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88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scene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52265"/>
            <a:ext cx="11314340"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place where an incident in real life or fiction occurs or occurred</a:t>
            </a:r>
            <a:endParaRPr lang="en-GB" sz="1400" dirty="0"/>
          </a:p>
        </p:txBody>
      </p:sp>
      <p:pic>
        <p:nvPicPr>
          <p:cNvPr id="3" name="Picture 2" descr="Image result for scene  clipart">
            <a:extLst>
              <a:ext uri="{FF2B5EF4-FFF2-40B4-BE49-F238E27FC236}">
                <a16:creationId xmlns:a16="http://schemas.microsoft.com/office/drawing/2014/main" id="{6A974701-DE80-10CA-D374-D7C1FE8344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818" y="313646"/>
            <a:ext cx="2762250" cy="195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6198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seen</a:t>
            </a: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363440"/>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VERB</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4192240"/>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perceive with the eyes; discern visually</a:t>
            </a:r>
            <a:endParaRPr lang="en-GB" sz="1400" dirty="0"/>
          </a:p>
        </p:txBody>
      </p:sp>
      <p:pic>
        <p:nvPicPr>
          <p:cNvPr id="3" name="Picture 2" descr="Image result for seen  clipart">
            <a:extLst>
              <a:ext uri="{FF2B5EF4-FFF2-40B4-BE49-F238E27FC236}">
                <a16:creationId xmlns:a16="http://schemas.microsoft.com/office/drawing/2014/main" id="{887B3A4D-9096-6681-BC69-C8FF3277CC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931" y="538843"/>
            <a:ext cx="2028825"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4435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board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long, thin, flat piece of wood or other hard material, used for floors or other building purposes or for writing on</a:t>
            </a:r>
            <a:endParaRPr lang="en-GB" sz="1400" dirty="0"/>
          </a:p>
        </p:txBody>
      </p:sp>
      <p:pic>
        <p:nvPicPr>
          <p:cNvPr id="3" name="Picture 2" descr="Image result for board  clipart">
            <a:extLst>
              <a:ext uri="{FF2B5EF4-FFF2-40B4-BE49-F238E27FC236}">
                <a16:creationId xmlns:a16="http://schemas.microsoft.com/office/drawing/2014/main" id="{29D38160-5C4E-B7DE-C052-5C3A0B35E2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686" y="514350"/>
            <a:ext cx="17526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0825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bored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363443"/>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feeling weary and impatient because one is unoccupied or lacks interest in one's current activity</a:t>
            </a:r>
            <a:endParaRPr lang="en-GB" sz="1400" dirty="0"/>
          </a:p>
        </p:txBody>
      </p:sp>
      <p:pic>
        <p:nvPicPr>
          <p:cNvPr id="3" name="Picture 2" descr="Image result for bored  clipart">
            <a:extLst>
              <a:ext uri="{FF2B5EF4-FFF2-40B4-BE49-F238E27FC236}">
                <a16:creationId xmlns:a16="http://schemas.microsoft.com/office/drawing/2014/main" id="{5E7ACDE9-7927-2C6C-AB72-857B238955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9" y="325211"/>
            <a:ext cx="1924050"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6010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emergency team were among the first on the scene.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72299" y="3821650"/>
            <a:ext cx="1681843" cy="7129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875344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pleasure </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57599"/>
            <a:ext cx="17090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Image result for pleasure clipart">
            <a:extLst>
              <a:ext uri="{FF2B5EF4-FFF2-40B4-BE49-F238E27FC236}">
                <a16:creationId xmlns:a16="http://schemas.microsoft.com/office/drawing/2014/main" id="{C07BA7D5-A747-E25C-B6B7-EC2B2315D4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628" y="443692"/>
            <a:ext cx="2000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3347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In the distance, the blue sea could be seen.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410879" y="3718533"/>
            <a:ext cx="1359355" cy="84394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 </a:t>
            </a:r>
            <a:endParaRPr lang="en-GB" i="1" dirty="0"/>
          </a:p>
        </p:txBody>
      </p:sp>
    </p:spTree>
    <p:extLst>
      <p:ext uri="{BB962C8B-B14F-4D97-AF65-F5344CB8AC3E}">
        <p14:creationId xmlns:p14="http://schemas.microsoft.com/office/powerpoint/2010/main" val="1741552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Loose boards creaked as I walked on them.</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118757" y="2933780"/>
            <a:ext cx="2155372" cy="88787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273252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They got bored with staring out of the window.</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53545" y="2928505"/>
            <a:ext cx="1730826" cy="88787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455494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1209974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actually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07872"/>
            <a:ext cx="11614375" cy="169277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used to emphasise that something someone has said or done is surprising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6" name="Picture 6" descr="Image result for actually clipart">
            <a:extLst>
              <a:ext uri="{FF2B5EF4-FFF2-40B4-BE49-F238E27FC236}">
                <a16:creationId xmlns:a16="http://schemas.microsoft.com/office/drawing/2014/main" id="{60B3EF11-A1BE-8F02-E512-CA326E14EA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598034"/>
            <a:ext cx="16573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1718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actually surprised me.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265714" y="3593050"/>
            <a:ext cx="2830286" cy="9694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900398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extreme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reaching a high or the highest degree; very great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Image result for extreme clipart">
            <a:extLst>
              <a:ext uri="{FF2B5EF4-FFF2-40B4-BE49-F238E27FC236}">
                <a16:creationId xmlns:a16="http://schemas.microsoft.com/office/drawing/2014/main" id="{FE843CB2-4B17-39CA-36CF-B00DEB75B8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449" y="310243"/>
            <a:ext cx="250507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3168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The extreme cold led to frostbite.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59428" y="3184072"/>
            <a:ext cx="2694215" cy="97231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563021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0415881"/>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82275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greenhouse effect</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Actually, today there is more CO2 in the air than there has been for more than half a million years.  Together with other waste gases, carbon dioxide acts like a greenhouse, trapping the heat from the sun’s rays. Think about if you sat outside bored on a sunny day in a rain jacket, you would get hotter and hotter.  This extreme heat would make you want to take your jacket off. </a:t>
            </a:r>
          </a:p>
        </p:txBody>
      </p:sp>
    </p:spTree>
    <p:extLst>
      <p:ext uri="{BB962C8B-B14F-4D97-AF65-F5344CB8AC3E}">
        <p14:creationId xmlns:p14="http://schemas.microsoft.com/office/powerpoint/2010/main" val="24898741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greenhouse effect</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Actually</a:t>
            </a:r>
            <a:r>
              <a:rPr lang="en-GB" sz="4000" dirty="0">
                <a:solidFill>
                  <a:srgbClr val="000000"/>
                </a:solidFill>
                <a:effectLst/>
                <a:latin typeface="Twinkl Cursive Looped" panose="02000000000000000000" pitchFamily="2" charset="0"/>
                <a:ea typeface="Times New Roman" panose="02020603050405020304" pitchFamily="18" charset="0"/>
              </a:rPr>
              <a:t>, today there is more CO2 in the air than there has been for more than half a million years.  Together with other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waste</a:t>
            </a:r>
            <a:r>
              <a:rPr lang="en-GB" sz="4000" dirty="0">
                <a:solidFill>
                  <a:srgbClr val="000000"/>
                </a:solidFill>
                <a:effectLst/>
                <a:latin typeface="Twinkl Cursive Looped" panose="02000000000000000000" pitchFamily="2" charset="0"/>
                <a:ea typeface="Times New Roman" panose="02020603050405020304" pitchFamily="18" charset="0"/>
              </a:rPr>
              <a:t> gases, carbon dioxide acts like a greenhouse, trapping the heat from the sun’s rays. Think about if you sat outside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bored</a:t>
            </a:r>
            <a:r>
              <a:rPr lang="en-GB" sz="4000" dirty="0">
                <a:solidFill>
                  <a:srgbClr val="000000"/>
                </a:solidFill>
                <a:effectLst/>
                <a:latin typeface="Twinkl Cursive Looped" panose="02000000000000000000" pitchFamily="2" charset="0"/>
                <a:ea typeface="Times New Roman" panose="02020603050405020304" pitchFamily="18" charset="0"/>
              </a:rPr>
              <a:t> on a sunny day in a rain jacket, you would get hotter and hotter.  This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extreme</a:t>
            </a:r>
            <a:r>
              <a:rPr lang="en-GB" sz="4000" dirty="0">
                <a:solidFill>
                  <a:srgbClr val="000000"/>
                </a:solidFill>
                <a:effectLst/>
                <a:latin typeface="Twinkl Cursive Looped" panose="02000000000000000000" pitchFamily="2" charset="0"/>
                <a:ea typeface="Times New Roman" panose="02020603050405020304" pitchFamily="18" charset="0"/>
              </a:rPr>
              <a:t> heat would make you want to take your jacket off. </a:t>
            </a:r>
          </a:p>
        </p:txBody>
      </p:sp>
    </p:spTree>
    <p:extLst>
      <p:ext uri="{BB962C8B-B14F-4D97-AF65-F5344CB8AC3E}">
        <p14:creationId xmlns:p14="http://schemas.microsoft.com/office/powerpoint/2010/main" val="1021291712"/>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5755220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a:solidFill>
                  <a:srgbClr val="000000"/>
                </a:solidFill>
                <a:latin typeface="Twinkl Cursive Looped" panose="02000000000000000000" pitchFamily="2" charset="0"/>
                <a:ea typeface="Times New Roman" panose="02020603050405020304" pitchFamily="18" charset="0"/>
              </a:rPr>
              <a:t>This extreme heat would make you want to take your jacket off.</a:t>
            </a:r>
            <a:endParaRPr lang="en-GB" sz="6000" dirty="0">
              <a:solidFill>
                <a:srgbClr val="000000"/>
              </a:solidFill>
              <a:effectLs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56493204"/>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4 -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F42F6D4-9A7B-0E96-F920-462B7CFC3A1F}"/>
              </a:ext>
            </a:extLst>
          </p:cNvPr>
          <p:cNvPicPr>
            <a:picLocks noChangeAspect="1"/>
          </p:cNvPicPr>
          <p:nvPr/>
        </p:nvPicPr>
        <p:blipFill rotWithShape="1">
          <a:blip r:embed="rId2"/>
          <a:srcRect l="15267" t="11171" r="14554" b="7598"/>
          <a:stretch/>
        </p:blipFill>
        <p:spPr>
          <a:xfrm>
            <a:off x="179613" y="0"/>
            <a:ext cx="10450287" cy="6800663"/>
          </a:xfrm>
          <a:prstGeom prst="rect">
            <a:avLst/>
          </a:prstGeom>
        </p:spPr>
      </p:pic>
    </p:spTree>
    <p:extLst>
      <p:ext uri="{BB962C8B-B14F-4D97-AF65-F5344CB8AC3E}">
        <p14:creationId xmlns:p14="http://schemas.microsoft.com/office/powerpoint/2010/main" val="1758724553"/>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forward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45817097"/>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fruit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41054523"/>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607385829"/>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treasure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56920730"/>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measure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4665153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pleasure</a:t>
            </a:r>
          </a:p>
        </p:txBody>
      </p:sp>
    </p:spTree>
    <p:extLst>
      <p:ext uri="{BB962C8B-B14F-4D97-AF65-F5344CB8AC3E}">
        <p14:creationId xmlns:p14="http://schemas.microsoft.com/office/powerpoint/2010/main" val="294057671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enclosure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5080896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closure</a:t>
            </a:r>
          </a:p>
        </p:txBody>
      </p:sp>
    </p:spTree>
    <p:extLst>
      <p:ext uri="{BB962C8B-B14F-4D97-AF65-F5344CB8AC3E}">
        <p14:creationId xmlns:p14="http://schemas.microsoft.com/office/powerpoint/2010/main" val="1268743367"/>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leisure</a:t>
            </a:r>
          </a:p>
        </p:txBody>
      </p:sp>
    </p:spTree>
    <p:extLst>
      <p:ext uri="{BB962C8B-B14F-4D97-AF65-F5344CB8AC3E}">
        <p14:creationId xmlns:p14="http://schemas.microsoft.com/office/powerpoint/2010/main" val="19789358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exposure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19087211"/>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pressure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3060535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composure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79615424"/>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fissure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34881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697353"/>
            <a:ext cx="12061371"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359860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vain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vein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rode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road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steel</a:t>
            </a:r>
          </a:p>
        </p:txBody>
      </p:sp>
    </p:spTree>
    <p:extLst>
      <p:ext uri="{BB962C8B-B14F-4D97-AF65-F5344CB8AC3E}">
        <p14:creationId xmlns:p14="http://schemas.microsoft.com/office/powerpoint/2010/main" val="80578285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steal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waste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waist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meddle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1867376639"/>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medal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missed</a:t>
            </a:r>
          </a:p>
        </p:txBody>
      </p:sp>
    </p:spTree>
    <p:extLst>
      <p:ext uri="{BB962C8B-B14F-4D97-AF65-F5344CB8AC3E}">
        <p14:creationId xmlns:p14="http://schemas.microsoft.com/office/powerpoint/2010/main" val="178197431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mist</a:t>
            </a:r>
          </a:p>
        </p:txBody>
      </p:sp>
    </p:spTree>
    <p:extLst>
      <p:ext uri="{BB962C8B-B14F-4D97-AF65-F5344CB8AC3E}">
        <p14:creationId xmlns:p14="http://schemas.microsoft.com/office/powerpoint/2010/main" val="1944962672"/>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scene</a:t>
            </a:r>
          </a:p>
        </p:txBody>
      </p:sp>
    </p:spTree>
    <p:extLst>
      <p:ext uri="{BB962C8B-B14F-4D97-AF65-F5344CB8AC3E}">
        <p14:creationId xmlns:p14="http://schemas.microsoft.com/office/powerpoint/2010/main" val="425947375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seen</a:t>
            </a:r>
          </a:p>
        </p:txBody>
      </p:sp>
    </p:spTree>
    <p:extLst>
      <p:ext uri="{BB962C8B-B14F-4D97-AF65-F5344CB8AC3E}">
        <p14:creationId xmlns:p14="http://schemas.microsoft.com/office/powerpoint/2010/main" val="3343544538"/>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board</a:t>
            </a:r>
          </a:p>
        </p:txBody>
      </p:sp>
    </p:spTree>
    <p:extLst>
      <p:ext uri="{BB962C8B-B14F-4D97-AF65-F5344CB8AC3E}">
        <p14:creationId xmlns:p14="http://schemas.microsoft.com/office/powerpoint/2010/main" val="3541292348"/>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bored</a:t>
            </a:r>
          </a:p>
        </p:txBody>
      </p:sp>
    </p:spTree>
    <p:extLst>
      <p:ext uri="{BB962C8B-B14F-4D97-AF65-F5344CB8AC3E}">
        <p14:creationId xmlns:p14="http://schemas.microsoft.com/office/powerpoint/2010/main" val="2803891344"/>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actually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extreme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4 -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vain</a:t>
            </a:r>
          </a:p>
        </p:txBody>
      </p:sp>
      <p:sp>
        <p:nvSpPr>
          <p:cNvPr id="3" name="Rectangle 2">
            <a:extLst>
              <a:ext uri="{FF2B5EF4-FFF2-40B4-BE49-F238E27FC236}">
                <a16:creationId xmlns:a16="http://schemas.microsoft.com/office/drawing/2014/main" id="{13BB5EC0-7A96-4D29-A835-6FAE896C31A4}"/>
              </a:ext>
            </a:extLst>
          </p:cNvPr>
          <p:cNvSpPr/>
          <p:nvPr/>
        </p:nvSpPr>
        <p:spPr>
          <a:xfrm>
            <a:off x="6096000" y="3545341"/>
            <a:ext cx="115388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0" name="Picture 6" descr="Image result for vain clipart">
            <a:extLst>
              <a:ext uri="{FF2B5EF4-FFF2-40B4-BE49-F238E27FC236}">
                <a16:creationId xmlns:a16="http://schemas.microsoft.com/office/drawing/2014/main" id="{6A962E82-9391-C920-F77A-5969071FD7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327" y="383721"/>
            <a:ext cx="27717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forward   fruit  actually extreme   measure pressure vein steal missed bored </a:t>
            </a:r>
          </a:p>
        </p:txBody>
      </p:sp>
    </p:spTree>
    <p:extLst>
      <p:ext uri="{BB962C8B-B14F-4D97-AF65-F5344CB8AC3E}">
        <p14:creationId xmlns:p14="http://schemas.microsoft.com/office/powerpoint/2010/main" val="388699187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557892" y="4378757"/>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adverb verb pronoun</a:t>
            </a:r>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 They actually surprised me.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1894114" y="2048355"/>
            <a:ext cx="1877785"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1918607" y="4378758"/>
            <a:ext cx="1281793"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126673" y="3857095"/>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Determiner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789218" y="1505235"/>
            <a:ext cx="11517084" cy="707886"/>
          </a:xfrm>
          <a:prstGeom prst="rect">
            <a:avLst/>
          </a:prstGeom>
          <a:noFill/>
        </p:spPr>
        <p:txBody>
          <a:bodyPr wrap="square" rtlCol="0">
            <a:spAutoFit/>
          </a:bodyPr>
          <a:lstStyle/>
          <a:p>
            <a:r>
              <a:rPr lang="en-GB" sz="4000" dirty="0">
                <a:latin typeface="Twinkl Cursive Looped" panose="02000000000000000000" pitchFamily="2" charset="0"/>
              </a:rPr>
              <a:t>The extreme cold led to frostbite.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1718582" y="1551401"/>
            <a:ext cx="1873704"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890158" y="3857095"/>
            <a:ext cx="1567542"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87009"/>
            <a:ext cx="11740242" cy="3139321"/>
          </a:xfrm>
          <a:prstGeom prst="rect">
            <a:avLst/>
          </a:prstGeom>
          <a:noFill/>
        </p:spPr>
        <p:txBody>
          <a:bodyPr wrap="square" rtlCol="0">
            <a:spAutoFit/>
          </a:bodyPr>
          <a:lstStyle/>
          <a:p>
            <a:r>
              <a:rPr lang="en-GB" b="1" dirty="0">
                <a:solidFill>
                  <a:srgbClr val="83001D"/>
                </a:solidFill>
                <a:effectLst/>
              </a:rPr>
              <a:t>Actually</a:t>
            </a:r>
          </a:p>
          <a:p>
            <a:r>
              <a:rPr lang="en-GB" b="1" dirty="0">
                <a:solidFill>
                  <a:srgbClr val="83001D"/>
                </a:solidFill>
                <a:effectLst/>
              </a:rPr>
              <a:t>early 15c., "in fact, in reality" (as opposed to "in possibility"), from actual + -</a:t>
            </a:r>
            <a:r>
              <a:rPr lang="en-GB" b="1" dirty="0" err="1">
                <a:solidFill>
                  <a:srgbClr val="83001D"/>
                </a:solidFill>
                <a:effectLst/>
              </a:rPr>
              <a:t>ly</a:t>
            </a:r>
            <a:r>
              <a:rPr lang="en-GB" b="1" dirty="0">
                <a:solidFill>
                  <a:srgbClr val="83001D"/>
                </a:solidFill>
                <a:effectLst/>
              </a:rPr>
              <a:t> (2). The meaning "actively, vigorously" is from mid-15c.; that of "at this time, at present" is from 1660s.</a:t>
            </a: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Extreme</a:t>
            </a:r>
          </a:p>
          <a:p>
            <a:r>
              <a:rPr lang="en-GB" b="1" dirty="0">
                <a:solidFill>
                  <a:srgbClr val="83001D"/>
                </a:solidFill>
                <a:effectLst/>
              </a:rPr>
              <a:t>late Middle English: via Old French from Latin </a:t>
            </a:r>
            <a:r>
              <a:rPr lang="en-GB" b="1" dirty="0" err="1">
                <a:solidFill>
                  <a:srgbClr val="83001D"/>
                </a:solidFill>
                <a:effectLst/>
              </a:rPr>
              <a:t>extremus</a:t>
            </a:r>
            <a:r>
              <a:rPr lang="en-GB" b="1" dirty="0">
                <a:solidFill>
                  <a:srgbClr val="83001D"/>
                </a:solidFill>
                <a:effectLst/>
              </a:rPr>
              <a:t> ‘outermost, utmost’, superlative of </a:t>
            </a:r>
            <a:r>
              <a:rPr lang="en-GB" b="1" dirty="0" err="1">
                <a:solidFill>
                  <a:srgbClr val="83001D"/>
                </a:solidFill>
                <a:effectLst/>
              </a:rPr>
              <a:t>exterus</a:t>
            </a:r>
            <a:r>
              <a:rPr lang="en-GB" b="1" dirty="0">
                <a:solidFill>
                  <a:srgbClr val="83001D"/>
                </a:solidFill>
                <a:effectLst/>
              </a:rPr>
              <a:t> ‘outer’.</a:t>
            </a:r>
          </a:p>
          <a:p>
            <a:endParaRPr lang="en-GB" b="1" dirty="0">
              <a:solidFill>
                <a:srgbClr val="83001D"/>
              </a:solidFill>
              <a:effectLst/>
            </a:endParaRP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5632311"/>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Write spelling questions for the challenge words and then a mark scheme to show where children may go wrong. </a:t>
            </a:r>
          </a:p>
        </p:txBody>
      </p:sp>
    </p:spTree>
    <p:extLst>
      <p:ext uri="{BB962C8B-B14F-4D97-AF65-F5344CB8AC3E}">
        <p14:creationId xmlns:p14="http://schemas.microsoft.com/office/powerpoint/2010/main" val="4027390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vein</a:t>
            </a:r>
          </a:p>
        </p:txBody>
      </p:sp>
      <p:sp>
        <p:nvSpPr>
          <p:cNvPr id="3" name="Rectangle 2">
            <a:extLst>
              <a:ext uri="{FF2B5EF4-FFF2-40B4-BE49-F238E27FC236}">
                <a16:creationId xmlns:a16="http://schemas.microsoft.com/office/drawing/2014/main" id="{0366E0B6-702E-4814-82C6-08CA2D13F3C9}"/>
              </a:ext>
            </a:extLst>
          </p:cNvPr>
          <p:cNvSpPr/>
          <p:nvPr/>
        </p:nvSpPr>
        <p:spPr>
          <a:xfrm>
            <a:off x="5829302" y="3657599"/>
            <a:ext cx="1175655"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4" name="Picture 6" descr="Image result for vein clipart">
            <a:extLst>
              <a:ext uri="{FF2B5EF4-FFF2-40B4-BE49-F238E27FC236}">
                <a16:creationId xmlns:a16="http://schemas.microsoft.com/office/drawing/2014/main" id="{A9816E1F-D791-BBB3-4462-4A08AEC2DB2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822"/>
          <a:stretch/>
        </p:blipFill>
        <p:spPr bwMode="auto">
          <a:xfrm>
            <a:off x="532039" y="244928"/>
            <a:ext cx="1541689" cy="2118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rode</a:t>
            </a:r>
          </a:p>
        </p:txBody>
      </p:sp>
      <p:sp>
        <p:nvSpPr>
          <p:cNvPr id="3" name="Rectangle 2">
            <a:extLst>
              <a:ext uri="{FF2B5EF4-FFF2-40B4-BE49-F238E27FC236}">
                <a16:creationId xmlns:a16="http://schemas.microsoft.com/office/drawing/2014/main" id="{4BCBA2DA-E95C-434C-BE81-320E182AE5EF}"/>
              </a:ext>
            </a:extLst>
          </p:cNvPr>
          <p:cNvSpPr/>
          <p:nvPr/>
        </p:nvSpPr>
        <p:spPr>
          <a:xfrm>
            <a:off x="5671458" y="3673930"/>
            <a:ext cx="1333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02" name="Picture 6" descr="Image result for rode clipart">
            <a:extLst>
              <a:ext uri="{FF2B5EF4-FFF2-40B4-BE49-F238E27FC236}">
                <a16:creationId xmlns:a16="http://schemas.microsoft.com/office/drawing/2014/main" id="{8C06F74E-E30D-C405-1047-DBEC64C95D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291" y="401410"/>
            <a:ext cx="1895475"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322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71300"/>
            <a:ext cx="10515600" cy="1481650"/>
          </a:xfrm>
        </p:spPr>
        <p:txBody>
          <a:bodyPr>
            <a:normAutofit/>
          </a:bodyPr>
          <a:lstStyle/>
          <a:p>
            <a:pPr algn="ctr"/>
            <a:r>
              <a:rPr lang="en-GB" dirty="0">
                <a:latin typeface="Twinkl Cursive Looped" panose="02000000000000000000" pitchFamily="2" charset="0"/>
              </a:rPr>
              <a:t>road</a:t>
            </a:r>
          </a:p>
        </p:txBody>
      </p:sp>
      <p:sp>
        <p:nvSpPr>
          <p:cNvPr id="3" name="Rectangle 2">
            <a:extLst>
              <a:ext uri="{FF2B5EF4-FFF2-40B4-BE49-F238E27FC236}">
                <a16:creationId xmlns:a16="http://schemas.microsoft.com/office/drawing/2014/main" id="{4BCBA2DA-E95C-434C-BE81-320E182AE5EF}"/>
              </a:ext>
            </a:extLst>
          </p:cNvPr>
          <p:cNvSpPr/>
          <p:nvPr/>
        </p:nvSpPr>
        <p:spPr>
          <a:xfrm>
            <a:off x="5638800" y="3661684"/>
            <a:ext cx="1333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8" name="Picture 6" descr="Image result for road clipart">
            <a:extLst>
              <a:ext uri="{FF2B5EF4-FFF2-40B4-BE49-F238E27FC236}">
                <a16:creationId xmlns:a16="http://schemas.microsoft.com/office/drawing/2014/main" id="{DD6E10C4-EBB2-7626-00DB-4A3E1DFAEC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493259"/>
            <a:ext cx="2428875"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vain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52265"/>
            <a:ext cx="11314340"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having or showing an excessively high opinion of one's appearance, abilities, or worth</a:t>
            </a:r>
            <a:endParaRPr lang="en-GB" sz="1400" dirty="0"/>
          </a:p>
        </p:txBody>
      </p:sp>
      <p:pic>
        <p:nvPicPr>
          <p:cNvPr id="6" name="Picture 6" descr="Image result for vain clipart">
            <a:extLst>
              <a:ext uri="{FF2B5EF4-FFF2-40B4-BE49-F238E27FC236}">
                <a16:creationId xmlns:a16="http://schemas.microsoft.com/office/drawing/2014/main" id="{F4FD7CE3-1AF8-30B9-4A73-B7F89AFEA1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327" y="383721"/>
            <a:ext cx="27717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vein</a:t>
            </a: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363440"/>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806539"/>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any of the tubes forming part of the blood circulation system of the body, carrying in most cases oxygen-depleted blood towards the heart</a:t>
            </a:r>
            <a:endParaRPr lang="en-GB" sz="1400" dirty="0"/>
          </a:p>
        </p:txBody>
      </p:sp>
      <p:pic>
        <p:nvPicPr>
          <p:cNvPr id="6" name="Picture 6" descr="Image result for vein clipart">
            <a:extLst>
              <a:ext uri="{FF2B5EF4-FFF2-40B4-BE49-F238E27FC236}">
                <a16:creationId xmlns:a16="http://schemas.microsoft.com/office/drawing/2014/main" id="{6DAD5201-4850-284A-A446-6306C0DCBD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822"/>
          <a:stretch/>
        </p:blipFill>
        <p:spPr bwMode="auto">
          <a:xfrm>
            <a:off x="532039" y="244928"/>
            <a:ext cx="1541689" cy="2118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733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rode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sit on and control the movement of (an animal, typically a horse)</a:t>
            </a:r>
            <a:endParaRPr lang="en-GB" sz="1400" dirty="0"/>
          </a:p>
        </p:txBody>
      </p:sp>
      <p:pic>
        <p:nvPicPr>
          <p:cNvPr id="6" name="Picture 6" descr="Image result for rode clipart">
            <a:extLst>
              <a:ext uri="{FF2B5EF4-FFF2-40B4-BE49-F238E27FC236}">
                <a16:creationId xmlns:a16="http://schemas.microsoft.com/office/drawing/2014/main" id="{D4A0C9D1-BC93-5A35-F18C-1F7C0064AD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291" y="401410"/>
            <a:ext cx="1895475"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7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road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351406"/>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wide way leading from one place to another, especially one with a specially prepared surface which vehicles can use</a:t>
            </a:r>
            <a:endParaRPr lang="en-GB" sz="1400" dirty="0"/>
          </a:p>
        </p:txBody>
      </p:sp>
      <p:pic>
        <p:nvPicPr>
          <p:cNvPr id="6" name="Picture 6" descr="Image result for road clipart">
            <a:extLst>
              <a:ext uri="{FF2B5EF4-FFF2-40B4-BE49-F238E27FC236}">
                <a16:creationId xmlns:a16="http://schemas.microsoft.com/office/drawing/2014/main" id="{8C0F02BE-1DC1-4DB1-771D-B0C5014392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493259"/>
            <a:ext cx="2428875"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4835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parrot was vain.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935685" y="3692988"/>
            <a:ext cx="1518558" cy="7129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vein was seen throbbing at the teacher’s temple.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69645" y="2977708"/>
            <a:ext cx="1359355" cy="84394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 </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0C60A20-768B-150D-7FDE-26881569B5C4}"/>
              </a:ext>
            </a:extLst>
          </p:cNvPr>
          <p:cNvPicPr>
            <a:picLocks noChangeAspect="1"/>
          </p:cNvPicPr>
          <p:nvPr/>
        </p:nvPicPr>
        <p:blipFill rotWithShape="1">
          <a:blip r:embed="rId2"/>
          <a:srcRect l="15267" t="11171" r="14554" b="7598"/>
          <a:stretch/>
        </p:blipFill>
        <p:spPr>
          <a:xfrm>
            <a:off x="179613" y="0"/>
            <a:ext cx="10450287" cy="6800663"/>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Jane and Rory rode their ponies together.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0557" y="2933780"/>
            <a:ext cx="1322614" cy="887870"/>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A country road has a speed limit of 60 mph.</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49488" y="2933780"/>
            <a:ext cx="1371598" cy="887870"/>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727275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actually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07872"/>
            <a:ext cx="11614375" cy="169277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used to emphasise that something someone has said or done is surprising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6" name="Picture 6" descr="Image result for actually clipart">
            <a:extLst>
              <a:ext uri="{FF2B5EF4-FFF2-40B4-BE49-F238E27FC236}">
                <a16:creationId xmlns:a16="http://schemas.microsoft.com/office/drawing/2014/main" id="{60B3EF11-A1BE-8F02-E512-CA326E14EA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598034"/>
            <a:ext cx="16573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actually surprised me.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265714" y="3593050"/>
            <a:ext cx="2830286" cy="9694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extreme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reaching a high or the highest degree; very great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Image result for extreme clipart">
            <a:extLst>
              <a:ext uri="{FF2B5EF4-FFF2-40B4-BE49-F238E27FC236}">
                <a16:creationId xmlns:a16="http://schemas.microsoft.com/office/drawing/2014/main" id="{FE843CB2-4B17-39CA-36CF-B00DEB75B8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449" y="310243"/>
            <a:ext cx="250507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The extreme cold led to frostbite.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59428" y="3184072"/>
            <a:ext cx="2694215" cy="97231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greenhouse effect</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Actually, today there is more CO2 in the air than there has been for more than half a million years.  Together with other waste gases, carbon dioxide acts like a greenhouse, trapping the heat from the sun’s rays. Think about if you sat outside bored on a sunny day in a rain jacket, you would get hotter and hotter.  This extreme heat would make you want to take your jacket off. </a:t>
            </a:r>
          </a:p>
        </p:txBody>
      </p:sp>
    </p:spTree>
    <p:extLst>
      <p:ext uri="{BB962C8B-B14F-4D97-AF65-F5344CB8AC3E}">
        <p14:creationId xmlns:p14="http://schemas.microsoft.com/office/powerpoint/2010/main" val="2433500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greenhouse effect</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Actually</a:t>
            </a:r>
            <a:r>
              <a:rPr lang="en-GB" sz="4000" dirty="0">
                <a:solidFill>
                  <a:srgbClr val="000000"/>
                </a:solidFill>
                <a:effectLst/>
                <a:latin typeface="Twinkl Cursive Looped" panose="02000000000000000000" pitchFamily="2" charset="0"/>
                <a:ea typeface="Times New Roman" panose="02020603050405020304" pitchFamily="18" charset="0"/>
              </a:rPr>
              <a:t>, today there is more CO2 in the air than there has been for more than half a million years.  Together with other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waste</a:t>
            </a:r>
            <a:r>
              <a:rPr lang="en-GB" sz="4000" dirty="0">
                <a:solidFill>
                  <a:srgbClr val="000000"/>
                </a:solidFill>
                <a:effectLst/>
                <a:latin typeface="Twinkl Cursive Looped" panose="02000000000000000000" pitchFamily="2" charset="0"/>
                <a:ea typeface="Times New Roman" panose="02020603050405020304" pitchFamily="18" charset="0"/>
              </a:rPr>
              <a:t> gases, carbon dioxide acts like a greenhouse, trapping the heat from the sun’s rays. Think about if you sat outside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bored</a:t>
            </a:r>
            <a:r>
              <a:rPr lang="en-GB" sz="4000" dirty="0">
                <a:solidFill>
                  <a:srgbClr val="000000"/>
                </a:solidFill>
                <a:effectLst/>
                <a:latin typeface="Twinkl Cursive Looped" panose="02000000000000000000" pitchFamily="2" charset="0"/>
                <a:ea typeface="Times New Roman" panose="02020603050405020304" pitchFamily="18" charset="0"/>
              </a:rPr>
              <a:t> on a sunny day in a rain jacket, you would get hotter and hotter.  This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extreme</a:t>
            </a:r>
            <a:r>
              <a:rPr lang="en-GB" sz="4000" dirty="0">
                <a:solidFill>
                  <a:srgbClr val="000000"/>
                </a:solidFill>
                <a:effectLst/>
                <a:latin typeface="Twinkl Cursive Looped" panose="02000000000000000000" pitchFamily="2" charset="0"/>
                <a:ea typeface="Times New Roman" panose="02020603050405020304" pitchFamily="18" charset="0"/>
              </a:rPr>
              <a:t> heat would make you want to take your jacket off. </a:t>
            </a:r>
          </a:p>
        </p:txBody>
      </p:sp>
    </p:spTree>
    <p:extLst>
      <p:ext uri="{BB962C8B-B14F-4D97-AF65-F5344CB8AC3E}">
        <p14:creationId xmlns:p14="http://schemas.microsoft.com/office/powerpoint/2010/main" val="32218348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dirty="0">
                <a:solidFill>
                  <a:srgbClr val="000000"/>
                </a:solidFill>
                <a:latin typeface="Twinkl Cursive Looped" panose="02000000000000000000" pitchFamily="2" charset="0"/>
                <a:ea typeface="Times New Roman" panose="02020603050405020304" pitchFamily="18" charset="0"/>
              </a:rPr>
              <a:t>Actually, today there is more CO2 in the air than there has been for more than half a million years. </a:t>
            </a:r>
            <a:endParaRPr lang="en-GB" sz="6000" dirty="0">
              <a:solidFill>
                <a:srgbClr val="000000"/>
              </a:solidFill>
              <a:effectLs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4 -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0C60A20-768B-150D-7FDE-26881569B5C4}"/>
              </a:ext>
            </a:extLst>
          </p:cNvPr>
          <p:cNvPicPr>
            <a:picLocks noChangeAspect="1"/>
          </p:cNvPicPr>
          <p:nvPr/>
        </p:nvPicPr>
        <p:blipFill rotWithShape="1">
          <a:blip r:embed="rId2"/>
          <a:srcRect l="15267" t="11171" r="14554" b="7598"/>
          <a:stretch/>
        </p:blipFill>
        <p:spPr>
          <a:xfrm>
            <a:off x="179613" y="0"/>
            <a:ext cx="10450287" cy="6800663"/>
          </a:xfrm>
          <a:prstGeom prst="rect">
            <a:avLst/>
          </a:prstGeom>
        </p:spPr>
      </p:pic>
    </p:spTree>
    <p:extLst>
      <p:ext uri="{BB962C8B-B14F-4D97-AF65-F5344CB8AC3E}">
        <p14:creationId xmlns:p14="http://schemas.microsoft.com/office/powerpoint/2010/main" val="24256223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791519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3950570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forward</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in the direction that one is facing or travelling; towards the front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Image result for forward clipart">
            <a:extLst>
              <a:ext uri="{FF2B5EF4-FFF2-40B4-BE49-F238E27FC236}">
                <a16:creationId xmlns:a16="http://schemas.microsoft.com/office/drawing/2014/main" id="{ABFAC77C-FFF6-030D-BD4A-C48145ADFD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179614"/>
            <a:ext cx="23907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9382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He started the engine and the car moved forward.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83284" y="3792682"/>
            <a:ext cx="2529443" cy="769793"/>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676004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fruit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28376"/>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sweet and fleshy product of a tree or other plant that contains seed and can be eaten as food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fruitclipart">
            <a:extLst>
              <a:ext uri="{FF2B5EF4-FFF2-40B4-BE49-F238E27FC236}">
                <a16:creationId xmlns:a16="http://schemas.microsoft.com/office/drawing/2014/main" id="{29DC501A-7424-30CE-3A06-698E6DED38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77939"/>
            <a:ext cx="2762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0850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Eat fresh fruit and vegetables.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26629" y="3229509"/>
            <a:ext cx="1779812"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355844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768602"/>
            <a:ext cx="10515600" cy="1481650"/>
          </a:xfrm>
        </p:spPr>
        <p:txBody>
          <a:bodyPr>
            <a:normAutofit/>
          </a:bodyPr>
          <a:lstStyle/>
          <a:p>
            <a:pPr algn="ctr"/>
            <a:r>
              <a:rPr lang="en-GB" dirty="0">
                <a:latin typeface="Twinkl Cursive Looped" panose="02000000000000000000" pitchFamily="2" charset="0"/>
              </a:rPr>
              <a:t>Words ending in -sure</a:t>
            </a:r>
          </a:p>
        </p:txBody>
      </p:sp>
    </p:spTree>
    <p:extLst>
      <p:ext uri="{BB962C8B-B14F-4D97-AF65-F5344CB8AC3E}">
        <p14:creationId xmlns:p14="http://schemas.microsoft.com/office/powerpoint/2010/main" val="41893090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4094018"/>
            <a:ext cx="12061371" cy="1481650"/>
          </a:xfrm>
        </p:spPr>
        <p:txBody>
          <a:bodyPr>
            <a:normAutofit fontScale="90000"/>
          </a:bodyPr>
          <a:lstStyle/>
          <a:p>
            <a:pPr algn="ctr"/>
            <a:r>
              <a:rPr lang="en-GB" dirty="0">
                <a:latin typeface="Twinkl Cursive Looped" panose="02000000000000000000" pitchFamily="2" charset="0"/>
              </a:rPr>
              <a:t>Listen carefully to hear the </a:t>
            </a:r>
            <a:r>
              <a:rPr lang="en-GB" dirty="0">
                <a:highlight>
                  <a:srgbClr val="FFFF00"/>
                </a:highlight>
                <a:latin typeface="Twinkl Cursive Looped" panose="02000000000000000000" pitchFamily="2" charset="0"/>
              </a:rPr>
              <a:t>sure </a:t>
            </a:r>
            <a:r>
              <a:rPr lang="en-GB" dirty="0">
                <a:latin typeface="Twinkl Cursive Looped" panose="02000000000000000000" pitchFamily="2" charset="0"/>
              </a:rPr>
              <a:t>sound or the </a:t>
            </a:r>
            <a:r>
              <a:rPr lang="en-GB" dirty="0" err="1">
                <a:highlight>
                  <a:srgbClr val="FFFF00"/>
                </a:highlight>
                <a:latin typeface="Twinkl Cursive Looped" panose="02000000000000000000" pitchFamily="2" charset="0"/>
              </a:rPr>
              <a:t>ture</a:t>
            </a:r>
            <a:r>
              <a:rPr lang="en-GB" dirty="0">
                <a:highlight>
                  <a:srgbClr val="FFFF00"/>
                </a:highlight>
                <a:latin typeface="Twinkl Cursive Looped" panose="02000000000000000000" pitchFamily="2" charset="0"/>
              </a:rPr>
              <a:t> </a:t>
            </a:r>
            <a:r>
              <a:rPr lang="en-GB" dirty="0">
                <a:latin typeface="Twinkl Cursive Looped" panose="02000000000000000000" pitchFamily="2" charset="0"/>
              </a:rPr>
              <a:t>sound at the end.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root word ends in CH, like teach, then you need to use ER at the end to spell 'teacher'</a:t>
            </a:r>
          </a:p>
        </p:txBody>
      </p:sp>
    </p:spTree>
    <p:extLst>
      <p:ext uri="{BB962C8B-B14F-4D97-AF65-F5344CB8AC3E}">
        <p14:creationId xmlns:p14="http://schemas.microsoft.com/office/powerpoint/2010/main" val="31223604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-sure</a:t>
            </a:r>
          </a:p>
        </p:txBody>
      </p:sp>
    </p:spTree>
    <p:extLst>
      <p:ext uri="{BB962C8B-B14F-4D97-AF65-F5344CB8AC3E}">
        <p14:creationId xmlns:p14="http://schemas.microsoft.com/office/powerpoint/2010/main" val="1306089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enclosure </a:t>
            </a:r>
          </a:p>
        </p:txBody>
      </p:sp>
      <p:sp>
        <p:nvSpPr>
          <p:cNvPr id="3" name="Rectangle 2">
            <a:extLst>
              <a:ext uri="{FF2B5EF4-FFF2-40B4-BE49-F238E27FC236}">
                <a16:creationId xmlns:a16="http://schemas.microsoft.com/office/drawing/2014/main" id="{13BB5EC0-7A96-4D29-A835-6FAE896C31A4}"/>
              </a:ext>
            </a:extLst>
          </p:cNvPr>
          <p:cNvSpPr/>
          <p:nvPr/>
        </p:nvSpPr>
        <p:spPr>
          <a:xfrm>
            <a:off x="6572794" y="3416531"/>
            <a:ext cx="140742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2770" name="Picture 2" descr="Image result for  enclosure clipart">
            <a:extLst>
              <a:ext uri="{FF2B5EF4-FFF2-40B4-BE49-F238E27FC236}">
                <a16:creationId xmlns:a16="http://schemas.microsoft.com/office/drawing/2014/main" id="{A7A2A3D4-5ABB-8680-1A9E-AFA60A8CDF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632" y="411047"/>
            <a:ext cx="1514475" cy="1247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3778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closure</a:t>
            </a:r>
          </a:p>
        </p:txBody>
      </p:sp>
      <p:sp>
        <p:nvSpPr>
          <p:cNvPr id="3" name="Rectangle 2">
            <a:extLst>
              <a:ext uri="{FF2B5EF4-FFF2-40B4-BE49-F238E27FC236}">
                <a16:creationId xmlns:a16="http://schemas.microsoft.com/office/drawing/2014/main" id="{13BB5EC0-7A96-4D29-A835-6FAE896C31A4}"/>
              </a:ext>
            </a:extLst>
          </p:cNvPr>
          <p:cNvSpPr/>
          <p:nvPr/>
        </p:nvSpPr>
        <p:spPr>
          <a:xfrm>
            <a:off x="6096000" y="3592879"/>
            <a:ext cx="1573679"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1746" name="Picture 2" descr="Image result for closure clipart">
            <a:extLst>
              <a:ext uri="{FF2B5EF4-FFF2-40B4-BE49-F238E27FC236}">
                <a16:creationId xmlns:a16="http://schemas.microsoft.com/office/drawing/2014/main" id="{0A2DC812-4EC2-2B58-BA92-9A8E4FDC12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074" y="443692"/>
            <a:ext cx="25146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3411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leisure </a:t>
            </a:r>
          </a:p>
        </p:txBody>
      </p:sp>
      <p:sp>
        <p:nvSpPr>
          <p:cNvPr id="3" name="Rectangle 2">
            <a:extLst>
              <a:ext uri="{FF2B5EF4-FFF2-40B4-BE49-F238E27FC236}">
                <a16:creationId xmlns:a16="http://schemas.microsoft.com/office/drawing/2014/main" id="{0366E0B6-702E-4814-82C6-08CA2D13F3C9}"/>
              </a:ext>
            </a:extLst>
          </p:cNvPr>
          <p:cNvSpPr/>
          <p:nvPr/>
        </p:nvSpPr>
        <p:spPr>
          <a:xfrm>
            <a:off x="5780116" y="3657599"/>
            <a:ext cx="17090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0722" name="Picture 2" descr="Image result for leisure clipart">
            <a:extLst>
              <a:ext uri="{FF2B5EF4-FFF2-40B4-BE49-F238E27FC236}">
                <a16:creationId xmlns:a16="http://schemas.microsoft.com/office/drawing/2014/main" id="{45B41F02-811F-CBE8-5722-FA805FF00D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428" y="460317"/>
            <a:ext cx="15716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8593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8002239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8023774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697353"/>
            <a:ext cx="12061371"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3253980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forward</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in the direction that one is facing or travelling; towards the front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Image result for forward clipart">
            <a:extLst>
              <a:ext uri="{FF2B5EF4-FFF2-40B4-BE49-F238E27FC236}">
                <a16:creationId xmlns:a16="http://schemas.microsoft.com/office/drawing/2014/main" id="{ABFAC77C-FFF6-030D-BD4A-C48145ADFD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179614"/>
            <a:ext cx="23907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388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68654"/>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56695272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steel</a:t>
            </a:r>
          </a:p>
        </p:txBody>
      </p:sp>
      <p:sp>
        <p:nvSpPr>
          <p:cNvPr id="3" name="Rectangle 2">
            <a:extLst>
              <a:ext uri="{FF2B5EF4-FFF2-40B4-BE49-F238E27FC236}">
                <a16:creationId xmlns:a16="http://schemas.microsoft.com/office/drawing/2014/main" id="{13BB5EC0-7A96-4D29-A835-6FAE896C31A4}"/>
              </a:ext>
            </a:extLst>
          </p:cNvPr>
          <p:cNvSpPr/>
          <p:nvPr/>
        </p:nvSpPr>
        <p:spPr>
          <a:xfrm>
            <a:off x="6242958" y="3561670"/>
            <a:ext cx="115388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402" name="Picture 2" descr="Image result for steel clipart">
            <a:extLst>
              <a:ext uri="{FF2B5EF4-FFF2-40B4-BE49-F238E27FC236}">
                <a16:creationId xmlns:a16="http://schemas.microsoft.com/office/drawing/2014/main" id="{6806B584-A467-D4D2-EE1A-F538BA432F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256" y="400050"/>
            <a:ext cx="1704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8668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steal</a:t>
            </a:r>
          </a:p>
        </p:txBody>
      </p:sp>
      <p:sp>
        <p:nvSpPr>
          <p:cNvPr id="3" name="Rectangle 2">
            <a:extLst>
              <a:ext uri="{FF2B5EF4-FFF2-40B4-BE49-F238E27FC236}">
                <a16:creationId xmlns:a16="http://schemas.microsoft.com/office/drawing/2014/main" id="{0366E0B6-702E-4814-82C6-08CA2D13F3C9}"/>
              </a:ext>
            </a:extLst>
          </p:cNvPr>
          <p:cNvSpPr/>
          <p:nvPr/>
        </p:nvSpPr>
        <p:spPr>
          <a:xfrm>
            <a:off x="5878288" y="3657599"/>
            <a:ext cx="1175655"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1378" name="Picture 2" descr="Image result for steal clipart">
            <a:extLst>
              <a:ext uri="{FF2B5EF4-FFF2-40B4-BE49-F238E27FC236}">
                <a16:creationId xmlns:a16="http://schemas.microsoft.com/office/drawing/2014/main" id="{CFB90BAC-36B2-B563-1AFC-35E276606E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202" y="391206"/>
            <a:ext cx="294322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011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13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waste</a:t>
            </a:r>
          </a:p>
        </p:txBody>
      </p:sp>
      <p:sp>
        <p:nvSpPr>
          <p:cNvPr id="3" name="Rectangle 2">
            <a:extLst>
              <a:ext uri="{FF2B5EF4-FFF2-40B4-BE49-F238E27FC236}">
                <a16:creationId xmlns:a16="http://schemas.microsoft.com/office/drawing/2014/main" id="{4BCBA2DA-E95C-434C-BE81-320E182AE5EF}"/>
              </a:ext>
            </a:extLst>
          </p:cNvPr>
          <p:cNvSpPr/>
          <p:nvPr/>
        </p:nvSpPr>
        <p:spPr>
          <a:xfrm>
            <a:off x="5802087" y="3673930"/>
            <a:ext cx="1333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0354" name="Picture 2" descr="Image result for waste clipart">
            <a:extLst>
              <a:ext uri="{FF2B5EF4-FFF2-40B4-BE49-F238E27FC236}">
                <a16:creationId xmlns:a16="http://schemas.microsoft.com/office/drawing/2014/main" id="{5216EA02-08BA-E872-1EA5-22E144FAA8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731" y="495300"/>
            <a:ext cx="2181225"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636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3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071300"/>
            <a:ext cx="10515600" cy="1481650"/>
          </a:xfrm>
        </p:spPr>
        <p:txBody>
          <a:bodyPr>
            <a:normAutofit/>
          </a:bodyPr>
          <a:lstStyle/>
          <a:p>
            <a:pPr algn="ctr"/>
            <a:r>
              <a:rPr lang="en-GB" dirty="0">
                <a:latin typeface="Twinkl Cursive Looped" panose="02000000000000000000" pitchFamily="2" charset="0"/>
              </a:rPr>
              <a:t>waist</a:t>
            </a:r>
          </a:p>
        </p:txBody>
      </p:sp>
      <p:sp>
        <p:nvSpPr>
          <p:cNvPr id="3" name="Rectangle 2">
            <a:extLst>
              <a:ext uri="{FF2B5EF4-FFF2-40B4-BE49-F238E27FC236}">
                <a16:creationId xmlns:a16="http://schemas.microsoft.com/office/drawing/2014/main" id="{4BCBA2DA-E95C-434C-BE81-320E182AE5EF}"/>
              </a:ext>
            </a:extLst>
          </p:cNvPr>
          <p:cNvSpPr/>
          <p:nvPr/>
        </p:nvSpPr>
        <p:spPr>
          <a:xfrm>
            <a:off x="5802086" y="3664405"/>
            <a:ext cx="1333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9330" name="Picture 2" descr="Image result for waist clipart">
            <a:extLst>
              <a:ext uri="{FF2B5EF4-FFF2-40B4-BE49-F238E27FC236}">
                <a16:creationId xmlns:a16="http://schemas.microsoft.com/office/drawing/2014/main" id="{A1235C0C-5535-89CB-42C9-15C8283542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992" y="579664"/>
            <a:ext cx="25527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575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93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steel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325461"/>
            <a:ext cx="11314340"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3806539"/>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hard, strong grey or bluish-grey alloy of iron with carbon and usually other elements, used as a structural and fabricating material</a:t>
            </a:r>
            <a:endParaRPr lang="en-GB" sz="1400" dirty="0"/>
          </a:p>
        </p:txBody>
      </p:sp>
      <p:pic>
        <p:nvPicPr>
          <p:cNvPr id="3" name="Picture 2" descr="Image result for steel clipart">
            <a:extLst>
              <a:ext uri="{FF2B5EF4-FFF2-40B4-BE49-F238E27FC236}">
                <a16:creationId xmlns:a16="http://schemas.microsoft.com/office/drawing/2014/main" id="{ED8D4A8D-76D1-5CE5-341F-A6CE4C7238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256" y="400050"/>
            <a:ext cx="1704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5633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steal</a:t>
            </a: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363440"/>
            <a:ext cx="11314340" cy="1292662"/>
          </a:xfrm>
          <a:prstGeom prst="rect">
            <a:avLst/>
          </a:prstGeom>
          <a:noFill/>
        </p:spPr>
        <p:txBody>
          <a:bodyPr wrap="square">
            <a:spAutoFit/>
          </a:bodyPr>
          <a:lstStyle/>
          <a:p>
            <a:pPr algn="ctr"/>
            <a:r>
              <a:rPr lang="en-GB" sz="6000" noProof="0" dirty="0">
                <a:solidFill>
                  <a:prstClr val="black"/>
                </a:solidFill>
                <a:latin typeface="Twinkl Cursive Looped" panose="02000000000000000000" pitchFamily="2" charset="0"/>
              </a:rPr>
              <a:t>VERB</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806539"/>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take (another person's property) without permission or legal right and without intending to return it</a:t>
            </a:r>
            <a:endParaRPr lang="en-GB" sz="1400" dirty="0"/>
          </a:p>
        </p:txBody>
      </p:sp>
      <p:pic>
        <p:nvPicPr>
          <p:cNvPr id="3" name="Picture 2" descr="Image result for steal clipart">
            <a:extLst>
              <a:ext uri="{FF2B5EF4-FFF2-40B4-BE49-F238E27FC236}">
                <a16:creationId xmlns:a16="http://schemas.microsoft.com/office/drawing/2014/main" id="{4F076F83-57CF-23D1-5656-1765F60B48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202" y="391206"/>
            <a:ext cx="294322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0803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waste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94182"/>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unwanted or unusable material, substances, or by-products</a:t>
            </a:r>
            <a:endParaRPr lang="en-GB" sz="1400" dirty="0"/>
          </a:p>
        </p:txBody>
      </p:sp>
      <p:pic>
        <p:nvPicPr>
          <p:cNvPr id="3" name="Picture 2" descr="Image result for waste clipart">
            <a:extLst>
              <a:ext uri="{FF2B5EF4-FFF2-40B4-BE49-F238E27FC236}">
                <a16:creationId xmlns:a16="http://schemas.microsoft.com/office/drawing/2014/main" id="{265670FD-C86D-2F2D-6E7A-BE07AF3CDB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731" y="495300"/>
            <a:ext cx="2181225"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9997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road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351406"/>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995678"/>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part of the human body below the ribs and above the hips, often narrower than the areas above and below</a:t>
            </a:r>
            <a:endParaRPr lang="en-GB" sz="1400" dirty="0"/>
          </a:p>
        </p:txBody>
      </p:sp>
      <p:pic>
        <p:nvPicPr>
          <p:cNvPr id="3" name="Picture 2" descr="Image result for waist clipart">
            <a:extLst>
              <a:ext uri="{FF2B5EF4-FFF2-40B4-BE49-F238E27FC236}">
                <a16:creationId xmlns:a16="http://schemas.microsoft.com/office/drawing/2014/main" id="{C07B4830-F50C-1F77-B319-A4649612A1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992" y="579664"/>
            <a:ext cx="25527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1278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Steel is used to make large buildings.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22513" y="3775395"/>
            <a:ext cx="1518558" cy="712996"/>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042497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He started the engine and the car moved forward.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83284" y="3792682"/>
            <a:ext cx="2529443" cy="769793"/>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083379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Thieves tried to steal a school bicycle.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39416" y="3718533"/>
            <a:ext cx="1522641" cy="843942"/>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 </a:t>
            </a:r>
            <a:endParaRPr lang="en-GB" i="1" dirty="0"/>
          </a:p>
        </p:txBody>
      </p:sp>
    </p:spTree>
    <p:extLst>
      <p:ext uri="{BB962C8B-B14F-4D97-AF65-F5344CB8AC3E}">
        <p14:creationId xmlns:p14="http://schemas.microsoft.com/office/powerpoint/2010/main" val="3684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 Waste should be put into the bin.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53144" y="3674605"/>
            <a:ext cx="2024741" cy="88787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442869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They put an arm around their waist to help them to walk.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0042071" y="2863103"/>
            <a:ext cx="1828800" cy="88787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84348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230634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actually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07872"/>
            <a:ext cx="11614375" cy="169277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used to emphasise that something someone has said or done is surprising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5126" name="Picture 6" descr="Image result for actually clipart">
            <a:extLst>
              <a:ext uri="{FF2B5EF4-FFF2-40B4-BE49-F238E27FC236}">
                <a16:creationId xmlns:a16="http://schemas.microsoft.com/office/drawing/2014/main" id="{60B3EF11-A1BE-8F02-E512-CA326E14EA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598034"/>
            <a:ext cx="16573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8712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actually surprised me.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265714" y="3593050"/>
            <a:ext cx="2830286" cy="9694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455399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extreme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reaching a high or the highest degree; very great</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46" name="Picture 6" descr="Image result for extreme clipart">
            <a:extLst>
              <a:ext uri="{FF2B5EF4-FFF2-40B4-BE49-F238E27FC236}">
                <a16:creationId xmlns:a16="http://schemas.microsoft.com/office/drawing/2014/main" id="{FE843CB2-4B17-39CA-36CF-B00DEB75B8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449" y="310243"/>
            <a:ext cx="250507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6684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The extreme cold led to frostbite.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59428" y="3184072"/>
            <a:ext cx="2694215" cy="97231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899556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0681615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30066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fruit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28376"/>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sweet and fleshy product of a tree or other plant that contains seed and can be eaten as food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fruitclipart">
            <a:extLst>
              <a:ext uri="{FF2B5EF4-FFF2-40B4-BE49-F238E27FC236}">
                <a16:creationId xmlns:a16="http://schemas.microsoft.com/office/drawing/2014/main" id="{29DC501A-7424-30CE-3A06-698E6DED38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77939"/>
            <a:ext cx="2762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008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greenhouse effect</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Actually, today there is more CO2 in the air than there has been for more than half a million years.  Together with other waste gases, carbon dioxide acts like a greenhouse, trapping the heat from the sun’s rays. Think about if you sat outside bored on a sunny day in a rain jacket, you would get hotter and hotter.  This extreme heat would make you want to take your jacket off. </a:t>
            </a:r>
          </a:p>
        </p:txBody>
      </p:sp>
    </p:spTree>
    <p:extLst>
      <p:ext uri="{BB962C8B-B14F-4D97-AF65-F5344CB8AC3E}">
        <p14:creationId xmlns:p14="http://schemas.microsoft.com/office/powerpoint/2010/main" val="377892799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1387930"/>
            <a:ext cx="12192000" cy="5470070"/>
          </a:xfrm>
        </p:spPr>
        <p:txBody>
          <a:bodyPr>
            <a:noAutofit/>
          </a:bodyPr>
          <a:lstStyle/>
          <a:p>
            <a:pPr algn="l"/>
            <a:r>
              <a:rPr lang="en-GB" sz="4000" b="1" u="sng" dirty="0">
                <a:solidFill>
                  <a:srgbClr val="000000"/>
                </a:solidFill>
                <a:effectLst/>
                <a:latin typeface="Twinkl Cursive Looped" panose="02000000000000000000" pitchFamily="2" charset="0"/>
                <a:ea typeface="Times New Roman" panose="02020603050405020304" pitchFamily="18" charset="0"/>
              </a:rPr>
              <a:t>The greenhouse effect</a:t>
            </a:r>
            <a:br>
              <a:rPr lang="en-GB" sz="4000" b="1" u="sng" dirty="0">
                <a:solidFill>
                  <a:srgbClr val="000000"/>
                </a:solidFill>
                <a:effectLst/>
                <a:latin typeface="Twinkl Cursive Looped" panose="02000000000000000000" pitchFamily="2" charset="0"/>
                <a:ea typeface="Times New Roman" panose="02020603050405020304" pitchFamily="18" charset="0"/>
              </a:rPr>
            </a:br>
            <a:br>
              <a:rPr lang="en-GB" sz="4000" b="1" u="sng"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Actually</a:t>
            </a:r>
            <a:r>
              <a:rPr lang="en-GB" sz="4000" dirty="0">
                <a:solidFill>
                  <a:srgbClr val="000000"/>
                </a:solidFill>
                <a:effectLst/>
                <a:latin typeface="Twinkl Cursive Looped" panose="02000000000000000000" pitchFamily="2" charset="0"/>
                <a:ea typeface="Times New Roman" panose="02020603050405020304" pitchFamily="18" charset="0"/>
              </a:rPr>
              <a:t>, today there is more CO2 in the air than there has been for more than half a million years.  Together with other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waste</a:t>
            </a:r>
            <a:r>
              <a:rPr lang="en-GB" sz="4000" dirty="0">
                <a:solidFill>
                  <a:srgbClr val="000000"/>
                </a:solidFill>
                <a:effectLst/>
                <a:latin typeface="Twinkl Cursive Looped" panose="02000000000000000000" pitchFamily="2" charset="0"/>
                <a:ea typeface="Times New Roman" panose="02020603050405020304" pitchFamily="18" charset="0"/>
              </a:rPr>
              <a:t> gases, carbon dioxide acts like a greenhouse, trapping the heat from the sun’s rays. Think about if you sat outside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bored</a:t>
            </a:r>
            <a:r>
              <a:rPr lang="en-GB" sz="4000" dirty="0">
                <a:solidFill>
                  <a:srgbClr val="000000"/>
                </a:solidFill>
                <a:effectLst/>
                <a:latin typeface="Twinkl Cursive Looped" panose="02000000000000000000" pitchFamily="2" charset="0"/>
                <a:ea typeface="Times New Roman" panose="02020603050405020304" pitchFamily="18" charset="0"/>
              </a:rPr>
              <a:t> on a sunny day in a rain jacket, you would get hotter and hotter.  This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extreme</a:t>
            </a:r>
            <a:r>
              <a:rPr lang="en-GB" sz="4000" dirty="0">
                <a:solidFill>
                  <a:srgbClr val="000000"/>
                </a:solidFill>
                <a:effectLst/>
                <a:latin typeface="Twinkl Cursive Looped" panose="02000000000000000000" pitchFamily="2" charset="0"/>
                <a:ea typeface="Times New Roman" panose="02020603050405020304" pitchFamily="18" charset="0"/>
              </a:rPr>
              <a:t> heat would make you want to take your jacket off. </a:t>
            </a:r>
          </a:p>
        </p:txBody>
      </p:sp>
    </p:spTree>
    <p:extLst>
      <p:ext uri="{BB962C8B-B14F-4D97-AF65-F5344CB8AC3E}">
        <p14:creationId xmlns:p14="http://schemas.microsoft.com/office/powerpoint/2010/main" val="390595538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3766294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dirty="0">
                <a:solidFill>
                  <a:srgbClr val="000000"/>
                </a:solidFill>
                <a:latin typeface="Twinkl Cursive Looped" panose="02000000000000000000" pitchFamily="2" charset="0"/>
                <a:ea typeface="Times New Roman" panose="02020603050405020304" pitchFamily="18" charset="0"/>
              </a:rPr>
              <a:t>Together with other waste gases, carbon dioxide acts like a greenhouse, trapping the heat from the sun’s rays.</a:t>
            </a:r>
            <a:endParaRPr lang="en-GB" sz="6000" dirty="0">
              <a:solidFill>
                <a:srgbClr val="000000"/>
              </a:solidFill>
              <a:effectLst/>
              <a:latin typeface="Twinkl Cursive Looped" panose="02000000000000000000" pitchFamily="2" charset="0"/>
              <a:ea typeface="Times New Roman" panose="02020603050405020304" pitchFamily="18" charset="0"/>
            </a:endParaRP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69118066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Summer 1</a:t>
            </a:r>
          </a:p>
          <a:p>
            <a:r>
              <a:rPr lang="en-GB" sz="7200" dirty="0">
                <a:latin typeface="Twinkl Cursive Looped" panose="02000000000000000000" pitchFamily="2" charset="0"/>
              </a:rPr>
              <a:t>Week 4 - Wednesday</a:t>
            </a:r>
          </a:p>
          <a:p>
            <a:endParaRPr lang="en-GB" sz="7200" dirty="0"/>
          </a:p>
        </p:txBody>
      </p:sp>
    </p:spTree>
    <p:extLst>
      <p:ext uri="{BB962C8B-B14F-4D97-AF65-F5344CB8AC3E}">
        <p14:creationId xmlns:p14="http://schemas.microsoft.com/office/powerpoint/2010/main" val="153410082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0C60A20-768B-150D-7FDE-26881569B5C4}"/>
              </a:ext>
            </a:extLst>
          </p:cNvPr>
          <p:cNvPicPr>
            <a:picLocks noChangeAspect="1"/>
          </p:cNvPicPr>
          <p:nvPr/>
        </p:nvPicPr>
        <p:blipFill rotWithShape="1">
          <a:blip r:embed="rId2"/>
          <a:srcRect l="15267" t="11171" r="14554" b="7598"/>
          <a:stretch/>
        </p:blipFill>
        <p:spPr>
          <a:xfrm>
            <a:off x="179613" y="0"/>
            <a:ext cx="10450287" cy="6800663"/>
          </a:xfrm>
          <a:prstGeom prst="rect">
            <a:avLst/>
          </a:prstGeom>
        </p:spPr>
      </p:pic>
    </p:spTree>
    <p:extLst>
      <p:ext uri="{BB962C8B-B14F-4D97-AF65-F5344CB8AC3E}">
        <p14:creationId xmlns:p14="http://schemas.microsoft.com/office/powerpoint/2010/main" val="320401445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9562447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1383765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forward</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in the direction that one is facing or travelling; towards the front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Image result for forward clipart">
            <a:extLst>
              <a:ext uri="{FF2B5EF4-FFF2-40B4-BE49-F238E27FC236}">
                <a16:creationId xmlns:a16="http://schemas.microsoft.com/office/drawing/2014/main" id="{ABFAC77C-FFF6-030D-BD4A-C48145ADFD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179614"/>
            <a:ext cx="23907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9752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He started the engine and the car moved forward.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83284" y="3792682"/>
            <a:ext cx="2529443" cy="769793"/>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122205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Eat fresh fruit and vegetables.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26629" y="3229509"/>
            <a:ext cx="1779812"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958775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fruit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28376"/>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sweet and fleshy product of a tree or other plant that contains seed and can be eaten as food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fruitclipart">
            <a:extLst>
              <a:ext uri="{FF2B5EF4-FFF2-40B4-BE49-F238E27FC236}">
                <a16:creationId xmlns:a16="http://schemas.microsoft.com/office/drawing/2014/main" id="{29DC501A-7424-30CE-3A06-698E6DED38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77939"/>
            <a:ext cx="2762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8432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a:bodyPr>
          <a:lstStyle/>
          <a:p>
            <a:pPr algn="ctr"/>
            <a:r>
              <a:rPr lang="en-GB" dirty="0">
                <a:latin typeface="Twinkl Cursive Looped" panose="02000000000000000000" pitchFamily="2" charset="0"/>
              </a:rPr>
              <a:t>Eat fresh fruit and vegetables.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26629" y="3229509"/>
            <a:ext cx="1779812" cy="90828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055547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768602"/>
            <a:ext cx="10515600" cy="1481650"/>
          </a:xfrm>
        </p:spPr>
        <p:txBody>
          <a:bodyPr>
            <a:normAutofit/>
          </a:bodyPr>
          <a:lstStyle/>
          <a:p>
            <a:pPr algn="ctr"/>
            <a:r>
              <a:rPr lang="en-GB" dirty="0">
                <a:latin typeface="Twinkl Cursive Looped" panose="02000000000000000000" pitchFamily="2" charset="0"/>
              </a:rPr>
              <a:t>Words ending in -sure</a:t>
            </a:r>
          </a:p>
        </p:txBody>
      </p:sp>
    </p:spTree>
    <p:extLst>
      <p:ext uri="{BB962C8B-B14F-4D97-AF65-F5344CB8AC3E}">
        <p14:creationId xmlns:p14="http://schemas.microsoft.com/office/powerpoint/2010/main" val="248079636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4094018"/>
            <a:ext cx="12061371" cy="1481650"/>
          </a:xfrm>
        </p:spPr>
        <p:txBody>
          <a:bodyPr>
            <a:normAutofit fontScale="90000"/>
          </a:bodyPr>
          <a:lstStyle/>
          <a:p>
            <a:pPr algn="ctr"/>
            <a:r>
              <a:rPr lang="en-GB" dirty="0">
                <a:latin typeface="Twinkl Cursive Looped" panose="02000000000000000000" pitchFamily="2" charset="0"/>
              </a:rPr>
              <a:t>Listen carefully to hear the </a:t>
            </a:r>
            <a:r>
              <a:rPr lang="en-GB" dirty="0">
                <a:highlight>
                  <a:srgbClr val="FFFF00"/>
                </a:highlight>
                <a:latin typeface="Twinkl Cursive Looped" panose="02000000000000000000" pitchFamily="2" charset="0"/>
              </a:rPr>
              <a:t>sure </a:t>
            </a:r>
            <a:r>
              <a:rPr lang="en-GB" dirty="0">
                <a:latin typeface="Twinkl Cursive Looped" panose="02000000000000000000" pitchFamily="2" charset="0"/>
              </a:rPr>
              <a:t>sound or the </a:t>
            </a:r>
            <a:r>
              <a:rPr lang="en-GB" dirty="0" err="1">
                <a:highlight>
                  <a:srgbClr val="FFFF00"/>
                </a:highlight>
                <a:latin typeface="Twinkl Cursive Looped" panose="02000000000000000000" pitchFamily="2" charset="0"/>
              </a:rPr>
              <a:t>ture</a:t>
            </a:r>
            <a:r>
              <a:rPr lang="en-GB" dirty="0">
                <a:highlight>
                  <a:srgbClr val="FFFF00"/>
                </a:highlight>
                <a:latin typeface="Twinkl Cursive Looped" panose="02000000000000000000" pitchFamily="2" charset="0"/>
              </a:rPr>
              <a:t> </a:t>
            </a:r>
            <a:r>
              <a:rPr lang="en-GB" dirty="0">
                <a:latin typeface="Twinkl Cursive Looped" panose="02000000000000000000" pitchFamily="2" charset="0"/>
              </a:rPr>
              <a:t>sound at the end.</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root word ends in CH, like teach, then you need to use ER at the end to spell 'teacher'</a:t>
            </a:r>
          </a:p>
        </p:txBody>
      </p:sp>
    </p:spTree>
    <p:extLst>
      <p:ext uri="{BB962C8B-B14F-4D97-AF65-F5344CB8AC3E}">
        <p14:creationId xmlns:p14="http://schemas.microsoft.com/office/powerpoint/2010/main" val="114994675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2231740"/>
            <a:ext cx="10515600" cy="1481650"/>
          </a:xfrm>
        </p:spPr>
        <p:txBody>
          <a:bodyPr>
            <a:normAutofit/>
          </a:bodyPr>
          <a:lstStyle/>
          <a:p>
            <a:pPr algn="ctr"/>
            <a:r>
              <a:rPr lang="en-GB" dirty="0">
                <a:latin typeface="Twinkl Cursive Looped" panose="02000000000000000000" pitchFamily="2" charset="0"/>
              </a:rPr>
              <a:t>-sure</a:t>
            </a:r>
          </a:p>
        </p:txBody>
      </p:sp>
    </p:spTree>
    <p:extLst>
      <p:ext uri="{BB962C8B-B14F-4D97-AF65-F5344CB8AC3E}">
        <p14:creationId xmlns:p14="http://schemas.microsoft.com/office/powerpoint/2010/main" val="389760313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exposure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429000"/>
            <a:ext cx="1407424"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578" name="Picture 2" descr="Image result for exposure clipart">
            <a:extLst>
              <a:ext uri="{FF2B5EF4-FFF2-40B4-BE49-F238E27FC236}">
                <a16:creationId xmlns:a16="http://schemas.microsoft.com/office/drawing/2014/main" id="{21A333C7-391D-0714-73E3-FFCBC4917B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485" y="526819"/>
            <a:ext cx="14382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531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pressure</a:t>
            </a:r>
          </a:p>
        </p:txBody>
      </p:sp>
      <p:sp>
        <p:nvSpPr>
          <p:cNvPr id="3" name="Rectangle 2">
            <a:extLst>
              <a:ext uri="{FF2B5EF4-FFF2-40B4-BE49-F238E27FC236}">
                <a16:creationId xmlns:a16="http://schemas.microsoft.com/office/drawing/2014/main" id="{13BB5EC0-7A96-4D29-A835-6FAE896C31A4}"/>
              </a:ext>
            </a:extLst>
          </p:cNvPr>
          <p:cNvSpPr/>
          <p:nvPr/>
        </p:nvSpPr>
        <p:spPr>
          <a:xfrm>
            <a:off x="6389913" y="3608614"/>
            <a:ext cx="1573679" cy="83479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554" name="Picture 2" descr="Image result for pressure clipart">
            <a:extLst>
              <a:ext uri="{FF2B5EF4-FFF2-40B4-BE49-F238E27FC236}">
                <a16:creationId xmlns:a16="http://schemas.microsoft.com/office/drawing/2014/main" id="{35D64060-E9C7-68A2-7277-D5671F1FCA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101" y="393816"/>
            <a:ext cx="17240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7989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17135533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Homophones</a:t>
            </a:r>
          </a:p>
        </p:txBody>
      </p:sp>
    </p:spTree>
    <p:extLst>
      <p:ext uri="{BB962C8B-B14F-4D97-AF65-F5344CB8AC3E}">
        <p14:creationId xmlns:p14="http://schemas.microsoft.com/office/powerpoint/2010/main" val="177433340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697353"/>
            <a:ext cx="12061371" cy="1481650"/>
          </a:xfrm>
        </p:spPr>
        <p:txBody>
          <a:bodyPr>
            <a:normAutofit fontScale="90000"/>
          </a:bodyPr>
          <a:lstStyle/>
          <a:p>
            <a:pPr algn="ctr"/>
            <a:r>
              <a:rPr lang="en-GB" dirty="0">
                <a:latin typeface="Twinkl Cursive Looped" panose="02000000000000000000" pitchFamily="2" charset="0"/>
              </a:rPr>
              <a:t>homophones = same sound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homo- same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phone – sound</a:t>
            </a:r>
          </a:p>
        </p:txBody>
      </p:sp>
    </p:spTree>
    <p:extLst>
      <p:ext uri="{BB962C8B-B14F-4D97-AF65-F5344CB8AC3E}">
        <p14:creationId xmlns:p14="http://schemas.microsoft.com/office/powerpoint/2010/main" val="552695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8271</TotalTime>
  <Words>3137</Words>
  <Application>Microsoft Office PowerPoint</Application>
  <PresentationFormat>Widescreen</PresentationFormat>
  <Paragraphs>418</Paragraphs>
  <Slides>207</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207</vt:i4>
      </vt:variant>
    </vt:vector>
  </HeadingPairs>
  <TitlesOfParts>
    <vt:vector size="212" baseType="lpstr">
      <vt:lpstr>Arial</vt:lpstr>
      <vt:lpstr>Calibri</vt:lpstr>
      <vt:lpstr>Calibri Light</vt:lpstr>
      <vt:lpstr>Twinkl Cursive Looped</vt:lpstr>
      <vt:lpstr>Office Theme</vt:lpstr>
      <vt:lpstr>Spelling Y3</vt:lpstr>
      <vt:lpstr>PowerPoint Presentation</vt:lpstr>
      <vt:lpstr>PowerPoint Presentation</vt:lpstr>
      <vt:lpstr>Let’s Revisit and Review…</vt:lpstr>
      <vt:lpstr>Do you remember this challenge word?</vt:lpstr>
      <vt:lpstr>forward</vt:lpstr>
      <vt:lpstr>He started the engine and the car moved forward. </vt:lpstr>
      <vt:lpstr>fruit</vt:lpstr>
      <vt:lpstr>Eat fresh fruit and vegetables. </vt:lpstr>
      <vt:lpstr>Words ending in -sure</vt:lpstr>
      <vt:lpstr>Listen carefully to hear the sure sound or the ture sound at the end.  If the root word ends in CH, like teach, then you need to use ER at the end to spell 'teacher'</vt:lpstr>
      <vt:lpstr>-sure</vt:lpstr>
      <vt:lpstr>treasure </vt:lpstr>
      <vt:lpstr>measure</vt:lpstr>
      <vt:lpstr>pleasure </vt:lpstr>
      <vt:lpstr>Let’s Teach and Practise</vt:lpstr>
      <vt:lpstr>Homophones</vt:lpstr>
      <vt:lpstr>homophones = same sound   homo- same  phone – sound</vt:lpstr>
      <vt:lpstr>homophones</vt:lpstr>
      <vt:lpstr>vain</vt:lpstr>
      <vt:lpstr>vein</vt:lpstr>
      <vt:lpstr>rode</vt:lpstr>
      <vt:lpstr>road</vt:lpstr>
      <vt:lpstr>vain</vt:lpstr>
      <vt:lpstr>vein</vt:lpstr>
      <vt:lpstr>rode</vt:lpstr>
      <vt:lpstr>road</vt:lpstr>
      <vt:lpstr>The parrot was vain.</vt:lpstr>
      <vt:lpstr>The vein was seen throbbing at the teacher’s temple. </vt:lpstr>
      <vt:lpstr>  Jane and Rory rode their ponies together. </vt:lpstr>
      <vt:lpstr> A country road has a speed limit of 60 mph.</vt:lpstr>
      <vt:lpstr>New CHALLENGE words.</vt:lpstr>
      <vt:lpstr>actually</vt:lpstr>
      <vt:lpstr>They actually surprised me. </vt:lpstr>
      <vt:lpstr>extreme</vt:lpstr>
      <vt:lpstr>The extreme cold led to frostbite. </vt:lpstr>
      <vt:lpstr>Let’s Practise and Apply.</vt:lpstr>
      <vt:lpstr>Can you spot the spelling rule words and the challenge words?</vt:lpstr>
      <vt:lpstr>The greenhouse effect  Actually, today there is more CO2 in the air than there has been for more than half a million years.  Together with other waste gases, carbon dioxide acts like a greenhouse, trapping the heat from the sun’s rays. Think about if you sat outside bored on a sunny day in a rain jacket, you would get hotter and hotter.  This extreme heat would make you want to take your jacket off. </vt:lpstr>
      <vt:lpstr>The greenhouse effect  Actually, today there is more CO2 in the air than there has been for more than half a million years.  Together with other waste gases, carbon dioxide acts like a greenhouse, trapping the heat from the sun’s rays. Think about if you sat outside bored on a sunny day in a rain jacket, you would get hotter and hotter.  This extreme heat would make you want to take your jacket off. </vt:lpstr>
      <vt:lpstr>Write this sentence as I dictate it to you.</vt:lpstr>
      <vt:lpstr>Actually, today there is more CO2 in the air than there has been for more than half a million years. </vt:lpstr>
      <vt:lpstr>PowerPoint Presentation</vt:lpstr>
      <vt:lpstr>PowerPoint Presentation</vt:lpstr>
      <vt:lpstr>Let’s Revisit and Review…</vt:lpstr>
      <vt:lpstr>Do you remember this challenge word?</vt:lpstr>
      <vt:lpstr>forward</vt:lpstr>
      <vt:lpstr>He started the engine and the car moved forward. </vt:lpstr>
      <vt:lpstr>fruit</vt:lpstr>
      <vt:lpstr>Eat fresh fruit and vegetables. </vt:lpstr>
      <vt:lpstr>Words ending in -sure</vt:lpstr>
      <vt:lpstr>Listen carefully to hear the sure sound or the ture sound at the end.  If the root word ends in CH, like teach, then you need to use ER at the end to spell 'teacher'</vt:lpstr>
      <vt:lpstr>-sure</vt:lpstr>
      <vt:lpstr>enclosure </vt:lpstr>
      <vt:lpstr>closure</vt:lpstr>
      <vt:lpstr>leisure </vt:lpstr>
      <vt:lpstr>Let’s Teach and Practise</vt:lpstr>
      <vt:lpstr>Homophones</vt:lpstr>
      <vt:lpstr>homophones = same sound   homo- same  phone – sound</vt:lpstr>
      <vt:lpstr>homophones</vt:lpstr>
      <vt:lpstr>steel</vt:lpstr>
      <vt:lpstr>steal</vt:lpstr>
      <vt:lpstr>waste</vt:lpstr>
      <vt:lpstr>waist</vt:lpstr>
      <vt:lpstr>steel</vt:lpstr>
      <vt:lpstr>steal</vt:lpstr>
      <vt:lpstr>waste</vt:lpstr>
      <vt:lpstr>road</vt:lpstr>
      <vt:lpstr>Steel is used to make large buildings.</vt:lpstr>
      <vt:lpstr>Thieves tried to steal a school bicycle.</vt:lpstr>
      <vt:lpstr> Waste should be put into the bin. </vt:lpstr>
      <vt:lpstr>  They put an arm around their waist to help them to walk. </vt:lpstr>
      <vt:lpstr>New CHALLENGE words.</vt:lpstr>
      <vt:lpstr>actually</vt:lpstr>
      <vt:lpstr>They actually surprised me. </vt:lpstr>
      <vt:lpstr>extreme</vt:lpstr>
      <vt:lpstr>The extreme cold led to frostbite. </vt:lpstr>
      <vt:lpstr>Let’s Practise and Apply.</vt:lpstr>
      <vt:lpstr>Can you spot the spelling rule words and the challenge words?</vt:lpstr>
      <vt:lpstr>The greenhouse effect  Actually, today there is more CO2 in the air than there has been for more than half a million years.  Together with other waste gases, carbon dioxide acts like a greenhouse, trapping the heat from the sun’s rays. Think about if you sat outside bored on a sunny day in a rain jacket, you would get hotter and hotter.  This extreme heat would make you want to take your jacket off. </vt:lpstr>
      <vt:lpstr>The greenhouse effect  Actually, today there is more CO2 in the air than there has been for more than half a million years.  Together with other waste gases, carbon dioxide acts like a greenhouse, trapping the heat from the sun’s rays. Think about if you sat outside bored on a sunny day in a rain jacket, you would get hotter and hotter.  This extreme heat would make you want to take your jacket off. </vt:lpstr>
      <vt:lpstr>Write this sentence as I dictate it to you.</vt:lpstr>
      <vt:lpstr>Together with other waste gases, carbon dioxide acts like a greenhouse, trapping the heat from the sun’s rays.</vt:lpstr>
      <vt:lpstr>PowerPoint Presentation</vt:lpstr>
      <vt:lpstr>PowerPoint Presentation</vt:lpstr>
      <vt:lpstr>Let’s Revisit and Review…</vt:lpstr>
      <vt:lpstr>Do you remember this challenge word?</vt:lpstr>
      <vt:lpstr>forward</vt:lpstr>
      <vt:lpstr>He started the engine and the car moved forward. </vt:lpstr>
      <vt:lpstr>fruit</vt:lpstr>
      <vt:lpstr>Eat fresh fruit and vegetables. </vt:lpstr>
      <vt:lpstr>Words ending in -sure</vt:lpstr>
      <vt:lpstr>Listen carefully to hear the sure sound or the ture sound at the end.  If the root word ends in CH, like teach, then you need to use ER at the end to spell 'teacher'</vt:lpstr>
      <vt:lpstr>-sure</vt:lpstr>
      <vt:lpstr>exposure </vt:lpstr>
      <vt:lpstr>pressure</vt:lpstr>
      <vt:lpstr>Let’s Teach and Practise</vt:lpstr>
      <vt:lpstr>Homophones</vt:lpstr>
      <vt:lpstr>homophones = same sound   homo- same  phone – sound</vt:lpstr>
      <vt:lpstr>homophones</vt:lpstr>
      <vt:lpstr>meddle</vt:lpstr>
      <vt:lpstr>medal</vt:lpstr>
      <vt:lpstr>missed </vt:lpstr>
      <vt:lpstr>mist</vt:lpstr>
      <vt:lpstr>meddle</vt:lpstr>
      <vt:lpstr>medal</vt:lpstr>
      <vt:lpstr>missed</vt:lpstr>
      <vt:lpstr>mist</vt:lpstr>
      <vt:lpstr>I don't want anyone to meddle with my work.</vt:lpstr>
      <vt:lpstr>The medal sparkled around the winner’s neck. </vt:lpstr>
      <vt:lpstr>  A snowball missed its target. </vt:lpstr>
      <vt:lpstr> The mountain peaks were shrouded in mist.</vt:lpstr>
      <vt:lpstr>New CHALLENGE words.</vt:lpstr>
      <vt:lpstr>actually</vt:lpstr>
      <vt:lpstr>They actually surprised me. </vt:lpstr>
      <vt:lpstr>extreme</vt:lpstr>
      <vt:lpstr>The extreme cold led to frostbite. </vt:lpstr>
      <vt:lpstr>Let’s Practise and Apply.</vt:lpstr>
      <vt:lpstr>Can you spot the spelling rule words and the challenge words?</vt:lpstr>
      <vt:lpstr>The greenhouse effect  Actually, today there is more CO2 in the air than there has been for more than half a million years.  Together with other waste gases, carbon dioxide acts like a greenhouse, trapping the heat from the sun’s rays. Think about if you sat outside bored on a sunny day in a rain jacket, you would get hotter and hotter.  This extreme heat would make you want to take your jacket off. </vt:lpstr>
      <vt:lpstr>The greenhouse effect  Actually, today there is more CO2 in the air than there has been for more than half a million years.  Together with other waste gases, carbon dioxide acts like a greenhouse, trapping the heat from the sun’s rays. Think about if you sat outside bored on a sunny day in a rain jacket, you would get hotter and hotter.  This extreme heat would make you want to take your jacket off. </vt:lpstr>
      <vt:lpstr>Write this sentence as I dictate it to you.</vt:lpstr>
      <vt:lpstr>Think about if you sat outside bored on a sunny day in a rain jacket, you would get hotter and hotter.</vt:lpstr>
      <vt:lpstr>PowerPoint Presentation</vt:lpstr>
      <vt:lpstr>PowerPoint Presentation</vt:lpstr>
      <vt:lpstr>Let’s Revisit and Review…</vt:lpstr>
      <vt:lpstr>Do you remember this challenge word?</vt:lpstr>
      <vt:lpstr>forward</vt:lpstr>
      <vt:lpstr>He started the engine and the car moved forward. </vt:lpstr>
      <vt:lpstr>fruit</vt:lpstr>
      <vt:lpstr>Eat fresh fruit and vegetables. </vt:lpstr>
      <vt:lpstr>Words ending in -sure</vt:lpstr>
      <vt:lpstr>Listen carefully to hear the sure sound or the ture sound at the end.  If the root word ends in CH, like teach, then you need to use ER at the end to spell 'teacher'</vt:lpstr>
      <vt:lpstr>-sure</vt:lpstr>
      <vt:lpstr>composure </vt:lpstr>
      <vt:lpstr>fissure</vt:lpstr>
      <vt:lpstr>Let’s Teach and Practise</vt:lpstr>
      <vt:lpstr>Homophones</vt:lpstr>
      <vt:lpstr>homophones = same sound   homo- same  phone – sound</vt:lpstr>
      <vt:lpstr>homophones</vt:lpstr>
      <vt:lpstr>scene</vt:lpstr>
      <vt:lpstr>seen</vt:lpstr>
      <vt:lpstr>board</vt:lpstr>
      <vt:lpstr>bored</vt:lpstr>
      <vt:lpstr>scene</vt:lpstr>
      <vt:lpstr>seen</vt:lpstr>
      <vt:lpstr>board</vt:lpstr>
      <vt:lpstr>bored</vt:lpstr>
      <vt:lpstr>The emergency team were among the first on the scene.</vt:lpstr>
      <vt:lpstr>In the distance, the blue sea could be seen. </vt:lpstr>
      <vt:lpstr>  Loose boards creaked as I walked on them.</vt:lpstr>
      <vt:lpstr> They got bored with staring out of the window.</vt:lpstr>
      <vt:lpstr>New CHALLENGE words.</vt:lpstr>
      <vt:lpstr>actually</vt:lpstr>
      <vt:lpstr>They actually surprised me. </vt:lpstr>
      <vt:lpstr>extreme</vt:lpstr>
      <vt:lpstr>The extreme cold led to frostbite. </vt:lpstr>
      <vt:lpstr>Let’s Practise and Apply.</vt:lpstr>
      <vt:lpstr>Can you spot the spelling rule words and the challenge words?</vt:lpstr>
      <vt:lpstr>The greenhouse effect  Actually, today there is more CO2 in the air than there has been for more than half a million years.  Together with other waste gases, carbon dioxide acts like a greenhouse, trapping the heat from the sun’s rays. Think about if you sat outside bored on a sunny day in a rain jacket, you would get hotter and hotter.  This extreme heat would make you want to take your jacket off. </vt:lpstr>
      <vt:lpstr>The greenhouse effect  Actually, today there is more CO2 in the air than there has been for more than half a million years.  Together with other waste gases, carbon dioxide acts like a greenhouse, trapping the heat from the sun’s rays. Think about if you sat outside bored on a sunny day in a rain jacket, you would get hotter and hotter.  This extreme heat would make you want to take your jacket off. </vt:lpstr>
      <vt:lpstr>Write this sentence as I dictate it to you.</vt:lpstr>
      <vt:lpstr>This extreme heat would make you want to take your jacket off.</vt:lpstr>
      <vt:lpstr>PowerPoint Presentation</vt:lpstr>
      <vt:lpstr>PowerPoint Presentation</vt:lpstr>
      <vt:lpstr>Old challenge words…</vt:lpstr>
      <vt:lpstr>forward</vt:lpstr>
      <vt:lpstr>fruit</vt:lpstr>
      <vt:lpstr>Old spelling rule words…</vt:lpstr>
      <vt:lpstr>treasure</vt:lpstr>
      <vt:lpstr>measure</vt:lpstr>
      <vt:lpstr>pleasure</vt:lpstr>
      <vt:lpstr>enclosure</vt:lpstr>
      <vt:lpstr>closure</vt:lpstr>
      <vt:lpstr>leisure</vt:lpstr>
      <vt:lpstr>exposure</vt:lpstr>
      <vt:lpstr>pressure</vt:lpstr>
      <vt:lpstr>composure</vt:lpstr>
      <vt:lpstr>fissure </vt:lpstr>
      <vt:lpstr>New spelling rule words…</vt:lpstr>
      <vt:lpstr>vain</vt:lpstr>
      <vt:lpstr>vein</vt:lpstr>
      <vt:lpstr>rode</vt:lpstr>
      <vt:lpstr>road</vt:lpstr>
      <vt:lpstr>steel</vt:lpstr>
      <vt:lpstr>steal</vt:lpstr>
      <vt:lpstr>waste</vt:lpstr>
      <vt:lpstr>waist</vt:lpstr>
      <vt:lpstr>meddle</vt:lpstr>
      <vt:lpstr>medal</vt:lpstr>
      <vt:lpstr>missed</vt:lpstr>
      <vt:lpstr>mist</vt:lpstr>
      <vt:lpstr>scene</vt:lpstr>
      <vt:lpstr>seen</vt:lpstr>
      <vt:lpstr>board</vt:lpstr>
      <vt:lpstr>bored</vt:lpstr>
      <vt:lpstr>New challenge words…</vt:lpstr>
      <vt:lpstr>actually</vt:lpstr>
      <vt:lpstr>extreme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9</cp:revision>
  <cp:lastPrinted>2022-05-27T07:40:55Z</cp:lastPrinted>
  <dcterms:created xsi:type="dcterms:W3CDTF">2022-03-23T13:56:57Z</dcterms:created>
  <dcterms:modified xsi:type="dcterms:W3CDTF">2023-03-13T11:57:32Z</dcterms:modified>
</cp:coreProperties>
</file>