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9"/>
  </p:notesMasterIdLst>
  <p:sldIdLst>
    <p:sldId id="256" r:id="rId2"/>
    <p:sldId id="322" r:id="rId3"/>
    <p:sldId id="604" r:id="rId4"/>
    <p:sldId id="258" r:id="rId5"/>
    <p:sldId id="333" r:id="rId6"/>
    <p:sldId id="1948" r:id="rId7"/>
    <p:sldId id="1949" r:id="rId8"/>
    <p:sldId id="1950" r:id="rId9"/>
    <p:sldId id="1951" r:id="rId10"/>
    <p:sldId id="1760" r:id="rId11"/>
    <p:sldId id="2340" r:id="rId12"/>
    <p:sldId id="1937" r:id="rId13"/>
    <p:sldId id="1938" r:id="rId14"/>
    <p:sldId id="1939" r:id="rId15"/>
    <p:sldId id="1940" r:id="rId16"/>
    <p:sldId id="267" r:id="rId17"/>
    <p:sldId id="905" r:id="rId18"/>
    <p:sldId id="1172" r:id="rId19"/>
    <p:sldId id="906" r:id="rId20"/>
    <p:sldId id="1456" r:id="rId21"/>
    <p:sldId id="1459" r:id="rId22"/>
    <p:sldId id="1906" r:id="rId23"/>
    <p:sldId id="1462" r:id="rId24"/>
    <p:sldId id="1466" r:id="rId25"/>
    <p:sldId id="1504" r:id="rId26"/>
    <p:sldId id="1499" r:id="rId27"/>
    <p:sldId id="1907" r:id="rId28"/>
    <p:sldId id="1473" r:id="rId29"/>
    <p:sldId id="1501" r:id="rId30"/>
    <p:sldId id="1502" r:id="rId31"/>
    <p:sldId id="1908" r:id="rId32"/>
    <p:sldId id="303" r:id="rId33"/>
    <p:sldId id="1485" r:id="rId34"/>
    <p:sldId id="1506" r:id="rId35"/>
    <p:sldId id="1507" r:id="rId36"/>
    <p:sldId id="1508" r:id="rId37"/>
    <p:sldId id="304" r:id="rId38"/>
    <p:sldId id="318" r:id="rId39"/>
    <p:sldId id="316" r:id="rId40"/>
    <p:sldId id="2341" r:id="rId41"/>
    <p:sldId id="331" r:id="rId42"/>
    <p:sldId id="332" r:id="rId43"/>
    <p:sldId id="323" r:id="rId44"/>
    <p:sldId id="2357" r:id="rId45"/>
    <p:sldId id="2358" r:id="rId46"/>
    <p:sldId id="2359" r:id="rId47"/>
    <p:sldId id="2360" r:id="rId48"/>
    <p:sldId id="2361" r:id="rId49"/>
    <p:sldId id="2362" r:id="rId50"/>
    <p:sldId id="2363" r:id="rId51"/>
    <p:sldId id="2364" r:id="rId52"/>
    <p:sldId id="2365" r:id="rId53"/>
    <p:sldId id="2366" r:id="rId54"/>
    <p:sldId id="2204" r:id="rId55"/>
    <p:sldId id="2205" r:id="rId56"/>
    <p:sldId id="2206" r:id="rId57"/>
    <p:sldId id="2370" r:id="rId58"/>
    <p:sldId id="2371" r:id="rId59"/>
    <p:sldId id="2372" r:id="rId60"/>
    <p:sldId id="2373" r:id="rId61"/>
    <p:sldId id="2374" r:id="rId62"/>
    <p:sldId id="2477" r:id="rId63"/>
    <p:sldId id="2376" r:id="rId64"/>
    <p:sldId id="2377" r:id="rId65"/>
    <p:sldId id="2378" r:id="rId66"/>
    <p:sldId id="2379" r:id="rId67"/>
    <p:sldId id="2380" r:id="rId68"/>
    <p:sldId id="2381" r:id="rId69"/>
    <p:sldId id="2382" r:id="rId70"/>
    <p:sldId id="2383" r:id="rId71"/>
    <p:sldId id="2384" r:id="rId72"/>
    <p:sldId id="2385" r:id="rId73"/>
    <p:sldId id="2386" r:id="rId74"/>
    <p:sldId id="2387" r:id="rId75"/>
    <p:sldId id="2388" r:id="rId76"/>
    <p:sldId id="2389" r:id="rId77"/>
    <p:sldId id="2390" r:id="rId78"/>
    <p:sldId id="2391" r:id="rId79"/>
    <p:sldId id="2392" r:id="rId80"/>
    <p:sldId id="2393" r:id="rId81"/>
    <p:sldId id="2394" r:id="rId82"/>
    <p:sldId id="2395" r:id="rId83"/>
    <p:sldId id="2396" r:id="rId84"/>
    <p:sldId id="2342" r:id="rId85"/>
    <p:sldId id="2397" r:id="rId86"/>
    <p:sldId id="2398" r:id="rId87"/>
    <p:sldId id="2399" r:id="rId88"/>
    <p:sldId id="2400" r:id="rId89"/>
    <p:sldId id="2401" r:id="rId90"/>
    <p:sldId id="2402" r:id="rId91"/>
    <p:sldId id="2403" r:id="rId92"/>
    <p:sldId id="2404" r:id="rId93"/>
    <p:sldId id="2405" r:id="rId94"/>
    <p:sldId id="2406" r:id="rId95"/>
    <p:sldId id="2241" r:id="rId96"/>
    <p:sldId id="2242" r:id="rId97"/>
    <p:sldId id="2410" r:id="rId98"/>
    <p:sldId id="2411" r:id="rId99"/>
    <p:sldId id="2412" r:id="rId100"/>
    <p:sldId id="2413" r:id="rId101"/>
    <p:sldId id="2414" r:id="rId102"/>
    <p:sldId id="2415" r:id="rId103"/>
    <p:sldId id="2416" r:id="rId104"/>
    <p:sldId id="2417" r:id="rId105"/>
    <p:sldId id="2418" r:id="rId106"/>
    <p:sldId id="2419" r:id="rId107"/>
    <p:sldId id="2420" r:id="rId108"/>
    <p:sldId id="2421" r:id="rId109"/>
    <p:sldId id="2422" r:id="rId110"/>
    <p:sldId id="2423" r:id="rId111"/>
    <p:sldId id="2424" r:id="rId112"/>
    <p:sldId id="2425" r:id="rId113"/>
    <p:sldId id="2426" r:id="rId114"/>
    <p:sldId id="2427" r:id="rId115"/>
    <p:sldId id="2428" r:id="rId116"/>
    <p:sldId id="2429" r:id="rId117"/>
    <p:sldId id="2430" r:id="rId118"/>
    <p:sldId id="2431" r:id="rId119"/>
    <p:sldId id="2432" r:id="rId120"/>
    <p:sldId id="2433" r:id="rId121"/>
    <p:sldId id="2434" r:id="rId122"/>
    <p:sldId id="2435" r:id="rId123"/>
    <p:sldId id="2436" r:id="rId124"/>
    <p:sldId id="2343" r:id="rId125"/>
    <p:sldId id="2437" r:id="rId126"/>
    <p:sldId id="2438" r:id="rId127"/>
    <p:sldId id="2439" r:id="rId128"/>
    <p:sldId id="2440" r:id="rId129"/>
    <p:sldId id="2441" r:id="rId130"/>
    <p:sldId id="2442" r:id="rId131"/>
    <p:sldId id="2443" r:id="rId132"/>
    <p:sldId id="2444" r:id="rId133"/>
    <p:sldId id="2445" r:id="rId134"/>
    <p:sldId id="2446" r:id="rId135"/>
    <p:sldId id="2278" r:id="rId136"/>
    <p:sldId id="2279" r:id="rId137"/>
    <p:sldId id="2450" r:id="rId138"/>
    <p:sldId id="2451" r:id="rId139"/>
    <p:sldId id="2452" r:id="rId140"/>
    <p:sldId id="2453" r:id="rId141"/>
    <p:sldId id="2454" r:id="rId142"/>
    <p:sldId id="2455" r:id="rId143"/>
    <p:sldId id="2456" r:id="rId144"/>
    <p:sldId id="2457" r:id="rId145"/>
    <p:sldId id="2458" r:id="rId146"/>
    <p:sldId id="2459" r:id="rId147"/>
    <p:sldId id="2460" r:id="rId148"/>
    <p:sldId id="2461" r:id="rId149"/>
    <p:sldId id="2462" r:id="rId150"/>
    <p:sldId id="2463" r:id="rId151"/>
    <p:sldId id="2464" r:id="rId152"/>
    <p:sldId id="2465" r:id="rId153"/>
    <p:sldId id="2466" r:id="rId154"/>
    <p:sldId id="2467" r:id="rId155"/>
    <p:sldId id="2468" r:id="rId156"/>
    <p:sldId id="2469" r:id="rId157"/>
    <p:sldId id="2470" r:id="rId158"/>
    <p:sldId id="2471" r:id="rId159"/>
    <p:sldId id="2472" r:id="rId160"/>
    <p:sldId id="2473" r:id="rId161"/>
    <p:sldId id="2474" r:id="rId162"/>
    <p:sldId id="2475" r:id="rId163"/>
    <p:sldId id="2476" r:id="rId164"/>
    <p:sldId id="328" r:id="rId165"/>
    <p:sldId id="931" r:id="rId166"/>
    <p:sldId id="595" r:id="rId167"/>
    <p:sldId id="2355" r:id="rId168"/>
    <p:sldId id="2356" r:id="rId169"/>
    <p:sldId id="596" r:id="rId170"/>
    <p:sldId id="2344" r:id="rId171"/>
    <p:sldId id="2345" r:id="rId172"/>
    <p:sldId id="2346" r:id="rId173"/>
    <p:sldId id="2347" r:id="rId174"/>
    <p:sldId id="2348" r:id="rId175"/>
    <p:sldId id="2349" r:id="rId176"/>
    <p:sldId id="2350" r:id="rId177"/>
    <p:sldId id="2351" r:id="rId178"/>
    <p:sldId id="2352" r:id="rId179"/>
    <p:sldId id="2353" r:id="rId180"/>
    <p:sldId id="594" r:id="rId181"/>
    <p:sldId id="558" r:id="rId182"/>
    <p:sldId id="557" r:id="rId183"/>
    <p:sldId id="559" r:id="rId184"/>
    <p:sldId id="566" r:id="rId185"/>
    <p:sldId id="567" r:id="rId186"/>
    <p:sldId id="568" r:id="rId187"/>
    <p:sldId id="573" r:id="rId188"/>
    <p:sldId id="574" r:id="rId189"/>
    <p:sldId id="575" r:id="rId190"/>
    <p:sldId id="580" r:id="rId191"/>
    <p:sldId id="1925" r:id="rId192"/>
    <p:sldId id="1929" r:id="rId193"/>
    <p:sldId id="1928" r:id="rId194"/>
    <p:sldId id="1927" r:id="rId195"/>
    <p:sldId id="1926" r:id="rId196"/>
    <p:sldId id="1930" r:id="rId197"/>
    <p:sldId id="560" r:id="rId198"/>
    <p:sldId id="593" r:id="rId199"/>
    <p:sldId id="561" r:id="rId200"/>
    <p:sldId id="550" r:id="rId201"/>
    <p:sldId id="597" r:id="rId202"/>
    <p:sldId id="583" r:id="rId203"/>
    <p:sldId id="1194" r:id="rId204"/>
    <p:sldId id="1631" r:id="rId205"/>
    <p:sldId id="590" r:id="rId206"/>
    <p:sldId id="591" r:id="rId207"/>
    <p:sldId id="598" r:id="rId20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9410E7-269A-4266-A1B9-04A79DA62323}" v="608" dt="2023-03-13T12:37:37.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6/11/relationships/changesInfo" Target="changesInfos/changesInfo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15"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89410E7-269A-4266-A1B9-04A79DA62323}"/>
    <pc:docChg chg="custSel addSld delSld modSld sldOrd">
      <pc:chgData name="Kelly Stokes" userId="3e5c5154-569e-4d81-aa91-4f91841cdfa9" providerId="ADAL" clId="{C89410E7-269A-4266-A1B9-04A79DA62323}" dt="2023-03-13T12:37:42.356" v="909" actId="27636"/>
      <pc:docMkLst>
        <pc:docMk/>
      </pc:docMkLst>
      <pc:sldChg chg="modSp mod">
        <pc:chgData name="Kelly Stokes" userId="3e5c5154-569e-4d81-aa91-4f91841cdfa9" providerId="ADAL" clId="{C89410E7-269A-4266-A1B9-04A79DA62323}" dt="2023-03-13T11:58:23.423" v="1" actId="20577"/>
        <pc:sldMkLst>
          <pc:docMk/>
          <pc:sldMk cId="3945579917" sldId="256"/>
        </pc:sldMkLst>
        <pc:spChg chg="mod">
          <ac:chgData name="Kelly Stokes" userId="3e5c5154-569e-4d81-aa91-4f91841cdfa9" providerId="ADAL" clId="{C89410E7-269A-4266-A1B9-04A79DA62323}" dt="2023-03-13T11:58:23.423" v="1" actId="20577"/>
          <ac:spMkLst>
            <pc:docMk/>
            <pc:sldMk cId="3945579917" sldId="256"/>
            <ac:spMk id="3" creationId="{9B667196-C5B4-45FC-B5E8-3B190D7A595C}"/>
          </ac:spMkLst>
        </pc:spChg>
      </pc:sldChg>
      <pc:sldChg chg="modSp mod modAnim">
        <pc:chgData name="Kelly Stokes" userId="3e5c5154-569e-4d81-aa91-4f91841cdfa9" providerId="ADAL" clId="{C89410E7-269A-4266-A1B9-04A79DA62323}" dt="2023-03-13T12:09:01.642" v="224" actId="115"/>
        <pc:sldMkLst>
          <pc:docMk/>
          <pc:sldMk cId="2433500145" sldId="316"/>
        </pc:sldMkLst>
        <pc:spChg chg="mod">
          <ac:chgData name="Kelly Stokes" userId="3e5c5154-569e-4d81-aa91-4f91841cdfa9" providerId="ADAL" clId="{C89410E7-269A-4266-A1B9-04A79DA62323}" dt="2023-03-13T12:09:01.642" v="224" actId="115"/>
          <ac:spMkLst>
            <pc:docMk/>
            <pc:sldMk cId="2433500145" sldId="316"/>
            <ac:spMk id="2" creationId="{52DA34BA-82FC-47C5-BCE1-BB65E08B92A1}"/>
          </ac:spMkLst>
        </pc:spChg>
      </pc:sldChg>
      <pc:sldChg chg="modSp mod">
        <pc:chgData name="Kelly Stokes" userId="3e5c5154-569e-4d81-aa91-4f91841cdfa9" providerId="ADAL" clId="{C89410E7-269A-4266-A1B9-04A79DA62323}" dt="2023-03-13T11:58:28.241" v="3" actId="20577"/>
        <pc:sldMkLst>
          <pc:docMk/>
          <pc:sldMk cId="864376776" sldId="322"/>
        </pc:sldMkLst>
        <pc:spChg chg="mod">
          <ac:chgData name="Kelly Stokes" userId="3e5c5154-569e-4d81-aa91-4f91841cdfa9" providerId="ADAL" clId="{C89410E7-269A-4266-A1B9-04A79DA62323}" dt="2023-03-13T11:58:28.241" v="3" actId="20577"/>
          <ac:spMkLst>
            <pc:docMk/>
            <pc:sldMk cId="864376776" sldId="322"/>
            <ac:spMk id="2" creationId="{02FB8773-AD3E-2543-510F-CEE32E75C793}"/>
          </ac:spMkLst>
        </pc:spChg>
      </pc:sldChg>
      <pc:sldChg chg="modSp mod">
        <pc:chgData name="Kelly Stokes" userId="3e5c5154-569e-4d81-aa91-4f91841cdfa9" providerId="ADAL" clId="{C89410E7-269A-4266-A1B9-04A79DA62323}" dt="2023-03-13T12:10:05.357" v="235" actId="20577"/>
        <pc:sldMkLst>
          <pc:docMk/>
          <pc:sldMk cId="3634764576" sldId="323"/>
        </pc:sldMkLst>
        <pc:spChg chg="mod">
          <ac:chgData name="Kelly Stokes" userId="3e5c5154-569e-4d81-aa91-4f91841cdfa9" providerId="ADAL" clId="{C89410E7-269A-4266-A1B9-04A79DA62323}" dt="2023-03-13T12:10:05.357" v="235" actId="20577"/>
          <ac:spMkLst>
            <pc:docMk/>
            <pc:sldMk cId="3634764576" sldId="323"/>
            <ac:spMk id="2" creationId="{02FB8773-AD3E-2543-510F-CEE32E75C793}"/>
          </ac:spMkLst>
        </pc:spChg>
      </pc:sldChg>
      <pc:sldChg chg="modSp mod">
        <pc:chgData name="Kelly Stokes" userId="3e5c5154-569e-4d81-aa91-4f91841cdfa9" providerId="ADAL" clId="{C89410E7-269A-4266-A1B9-04A79DA62323}" dt="2023-03-13T12:10:31.902" v="252" actId="20577"/>
        <pc:sldMkLst>
          <pc:docMk/>
          <pc:sldMk cId="4214164962" sldId="328"/>
        </pc:sldMkLst>
        <pc:spChg chg="mod">
          <ac:chgData name="Kelly Stokes" userId="3e5c5154-569e-4d81-aa91-4f91841cdfa9" providerId="ADAL" clId="{C89410E7-269A-4266-A1B9-04A79DA62323}" dt="2023-03-13T12:10:31.902" v="252" actId="20577"/>
          <ac:spMkLst>
            <pc:docMk/>
            <pc:sldMk cId="4214164962" sldId="328"/>
            <ac:spMk id="2" creationId="{02FB8773-AD3E-2543-510F-CEE32E75C793}"/>
          </ac:spMkLst>
        </pc:spChg>
      </pc:sldChg>
      <pc:sldChg chg="modNotesTx">
        <pc:chgData name="Kelly Stokes" userId="3e5c5154-569e-4d81-aa91-4f91841cdfa9" providerId="ADAL" clId="{C89410E7-269A-4266-A1B9-04A79DA62323}" dt="2023-03-13T12:09:56.372" v="231"/>
        <pc:sldMkLst>
          <pc:docMk/>
          <pc:sldMk cId="2534233594" sldId="331"/>
        </pc:sldMkLst>
      </pc:sldChg>
      <pc:sldChg chg="modSp mod">
        <pc:chgData name="Kelly Stokes" userId="3e5c5154-569e-4d81-aa91-4f91841cdfa9" providerId="ADAL" clId="{C89410E7-269A-4266-A1B9-04A79DA62323}" dt="2023-03-13T12:10:00.133" v="233" actId="27636"/>
        <pc:sldMkLst>
          <pc:docMk/>
          <pc:sldMk cId="958288502" sldId="332"/>
        </pc:sldMkLst>
        <pc:spChg chg="mod">
          <ac:chgData name="Kelly Stokes" userId="3e5c5154-569e-4d81-aa91-4f91841cdfa9" providerId="ADAL" clId="{C89410E7-269A-4266-A1B9-04A79DA62323}" dt="2023-03-13T12:10:00.133" v="233" actId="27636"/>
          <ac:spMkLst>
            <pc:docMk/>
            <pc:sldMk cId="958288502" sldId="332"/>
            <ac:spMk id="2" creationId="{77E26784-A357-92CE-B6B1-8F248D3D6650}"/>
          </ac:spMkLst>
        </pc:spChg>
      </pc:sldChg>
      <pc:sldChg chg="modNotesTx">
        <pc:chgData name="Kelly Stokes" userId="3e5c5154-569e-4d81-aa91-4f91841cdfa9" providerId="ADAL" clId="{C89410E7-269A-4266-A1B9-04A79DA62323}" dt="2023-03-13T12:13:53.795" v="395"/>
        <pc:sldMkLst>
          <pc:docMk/>
          <pc:sldMk cId="3625788919" sldId="550"/>
        </pc:sldMkLst>
      </pc:sldChg>
      <pc:sldChg chg="modSp mod">
        <pc:chgData name="Kelly Stokes" userId="3e5c5154-569e-4d81-aa91-4f91841cdfa9" providerId="ADAL" clId="{C89410E7-269A-4266-A1B9-04A79DA62323}" dt="2023-03-13T12:11:55.623" v="269" actId="20577"/>
        <pc:sldMkLst>
          <pc:docMk/>
          <pc:sldMk cId="2648704156" sldId="557"/>
        </pc:sldMkLst>
        <pc:spChg chg="mod">
          <ac:chgData name="Kelly Stokes" userId="3e5c5154-569e-4d81-aa91-4f91841cdfa9" providerId="ADAL" clId="{C89410E7-269A-4266-A1B9-04A79DA62323}" dt="2023-03-13T12:11:55.623" v="269" actId="20577"/>
          <ac:spMkLst>
            <pc:docMk/>
            <pc:sldMk cId="2648704156" sldId="557"/>
            <ac:spMk id="2" creationId="{52DA34BA-82FC-47C5-BCE1-BB65E08B92A1}"/>
          </ac:spMkLst>
        </pc:spChg>
      </pc:sldChg>
      <pc:sldChg chg="modSp mod">
        <pc:chgData name="Kelly Stokes" userId="3e5c5154-569e-4d81-aa91-4f91841cdfa9" providerId="ADAL" clId="{C89410E7-269A-4266-A1B9-04A79DA62323}" dt="2023-03-13T12:11:52.146" v="264" actId="20577"/>
        <pc:sldMkLst>
          <pc:docMk/>
          <pc:sldMk cId="1413045715" sldId="558"/>
        </pc:sldMkLst>
        <pc:spChg chg="mod">
          <ac:chgData name="Kelly Stokes" userId="3e5c5154-569e-4d81-aa91-4f91841cdfa9" providerId="ADAL" clId="{C89410E7-269A-4266-A1B9-04A79DA62323}" dt="2023-03-13T12:11:52.146" v="264" actId="20577"/>
          <ac:spMkLst>
            <pc:docMk/>
            <pc:sldMk cId="1413045715" sldId="558"/>
            <ac:spMk id="2" creationId="{52DA34BA-82FC-47C5-BCE1-BB65E08B92A1}"/>
          </ac:spMkLst>
        </pc:spChg>
      </pc:sldChg>
      <pc:sldChg chg="modSp mod">
        <pc:chgData name="Kelly Stokes" userId="3e5c5154-569e-4d81-aa91-4f91841cdfa9" providerId="ADAL" clId="{C89410E7-269A-4266-A1B9-04A79DA62323}" dt="2023-03-13T12:11:59.843" v="275" actId="20577"/>
        <pc:sldMkLst>
          <pc:docMk/>
          <pc:sldMk cId="2938272345" sldId="559"/>
        </pc:sldMkLst>
        <pc:spChg chg="mod">
          <ac:chgData name="Kelly Stokes" userId="3e5c5154-569e-4d81-aa91-4f91841cdfa9" providerId="ADAL" clId="{C89410E7-269A-4266-A1B9-04A79DA62323}" dt="2023-03-13T12:11:59.843" v="275" actId="20577"/>
          <ac:spMkLst>
            <pc:docMk/>
            <pc:sldMk cId="2938272345" sldId="559"/>
            <ac:spMk id="2" creationId="{52DA34BA-82FC-47C5-BCE1-BB65E08B92A1}"/>
          </ac:spMkLst>
        </pc:spChg>
      </pc:sldChg>
      <pc:sldChg chg="modSp mod">
        <pc:chgData name="Kelly Stokes" userId="3e5c5154-569e-4d81-aa91-4f91841cdfa9" providerId="ADAL" clId="{C89410E7-269A-4266-A1B9-04A79DA62323}" dt="2023-03-13T12:13:39.677" v="394" actId="20577"/>
        <pc:sldMkLst>
          <pc:docMk/>
          <pc:sldMk cId="2844813666" sldId="561"/>
        </pc:sldMkLst>
        <pc:spChg chg="mod">
          <ac:chgData name="Kelly Stokes" userId="3e5c5154-569e-4d81-aa91-4f91841cdfa9" providerId="ADAL" clId="{C89410E7-269A-4266-A1B9-04A79DA62323}" dt="2023-03-13T12:13:39.677" v="394" actId="20577"/>
          <ac:spMkLst>
            <pc:docMk/>
            <pc:sldMk cId="2844813666" sldId="561"/>
            <ac:spMk id="2" creationId="{52DA34BA-82FC-47C5-BCE1-BB65E08B92A1}"/>
          </ac:spMkLst>
        </pc:spChg>
      </pc:sldChg>
      <pc:sldChg chg="modSp mod">
        <pc:chgData name="Kelly Stokes" userId="3e5c5154-569e-4d81-aa91-4f91841cdfa9" providerId="ADAL" clId="{C89410E7-269A-4266-A1B9-04A79DA62323}" dt="2023-03-13T12:12:03.236" v="281" actId="20577"/>
        <pc:sldMkLst>
          <pc:docMk/>
          <pc:sldMk cId="2824879269" sldId="566"/>
        </pc:sldMkLst>
        <pc:spChg chg="mod">
          <ac:chgData name="Kelly Stokes" userId="3e5c5154-569e-4d81-aa91-4f91841cdfa9" providerId="ADAL" clId="{C89410E7-269A-4266-A1B9-04A79DA62323}" dt="2023-03-13T12:12:03.236" v="281" actId="20577"/>
          <ac:spMkLst>
            <pc:docMk/>
            <pc:sldMk cId="2824879269" sldId="566"/>
            <ac:spMk id="2" creationId="{52DA34BA-82FC-47C5-BCE1-BB65E08B92A1}"/>
          </ac:spMkLst>
        </pc:spChg>
      </pc:sldChg>
      <pc:sldChg chg="modSp mod">
        <pc:chgData name="Kelly Stokes" userId="3e5c5154-569e-4d81-aa91-4f91841cdfa9" providerId="ADAL" clId="{C89410E7-269A-4266-A1B9-04A79DA62323}" dt="2023-03-13T12:12:13.351" v="287" actId="20577"/>
        <pc:sldMkLst>
          <pc:docMk/>
          <pc:sldMk cId="805782854" sldId="567"/>
        </pc:sldMkLst>
        <pc:spChg chg="mod">
          <ac:chgData name="Kelly Stokes" userId="3e5c5154-569e-4d81-aa91-4f91841cdfa9" providerId="ADAL" clId="{C89410E7-269A-4266-A1B9-04A79DA62323}" dt="2023-03-13T12:12:13.351" v="287" actId="20577"/>
          <ac:spMkLst>
            <pc:docMk/>
            <pc:sldMk cId="805782854" sldId="567"/>
            <ac:spMk id="2" creationId="{52DA34BA-82FC-47C5-BCE1-BB65E08B92A1}"/>
          </ac:spMkLst>
        </pc:spChg>
      </pc:sldChg>
      <pc:sldChg chg="modSp mod">
        <pc:chgData name="Kelly Stokes" userId="3e5c5154-569e-4d81-aa91-4f91841cdfa9" providerId="ADAL" clId="{C89410E7-269A-4266-A1B9-04A79DA62323}" dt="2023-03-13T12:12:16.720" v="293" actId="20577"/>
        <pc:sldMkLst>
          <pc:docMk/>
          <pc:sldMk cId="2306067830" sldId="568"/>
        </pc:sldMkLst>
        <pc:spChg chg="mod">
          <ac:chgData name="Kelly Stokes" userId="3e5c5154-569e-4d81-aa91-4f91841cdfa9" providerId="ADAL" clId="{C89410E7-269A-4266-A1B9-04A79DA62323}" dt="2023-03-13T12:12:16.720" v="293" actId="20577"/>
          <ac:spMkLst>
            <pc:docMk/>
            <pc:sldMk cId="2306067830" sldId="568"/>
            <ac:spMk id="2" creationId="{52DA34BA-82FC-47C5-BCE1-BB65E08B92A1}"/>
          </ac:spMkLst>
        </pc:spChg>
      </pc:sldChg>
      <pc:sldChg chg="modSp mod">
        <pc:chgData name="Kelly Stokes" userId="3e5c5154-569e-4d81-aa91-4f91841cdfa9" providerId="ADAL" clId="{C89410E7-269A-4266-A1B9-04A79DA62323}" dt="2023-03-13T12:12:24.915" v="304" actId="20577"/>
        <pc:sldMkLst>
          <pc:docMk/>
          <pc:sldMk cId="2792669322" sldId="573"/>
        </pc:sldMkLst>
        <pc:spChg chg="mod">
          <ac:chgData name="Kelly Stokes" userId="3e5c5154-569e-4d81-aa91-4f91841cdfa9" providerId="ADAL" clId="{C89410E7-269A-4266-A1B9-04A79DA62323}" dt="2023-03-13T12:12:24.915" v="304" actId="20577"/>
          <ac:spMkLst>
            <pc:docMk/>
            <pc:sldMk cId="2792669322" sldId="573"/>
            <ac:spMk id="2" creationId="{52DA34BA-82FC-47C5-BCE1-BB65E08B92A1}"/>
          </ac:spMkLst>
        </pc:spChg>
      </pc:sldChg>
      <pc:sldChg chg="modSp mod">
        <pc:chgData name="Kelly Stokes" userId="3e5c5154-569e-4d81-aa91-4f91841cdfa9" providerId="ADAL" clId="{C89410E7-269A-4266-A1B9-04A79DA62323}" dt="2023-03-13T12:12:28.764" v="309" actId="20577"/>
        <pc:sldMkLst>
          <pc:docMk/>
          <pc:sldMk cId="1378953568" sldId="574"/>
        </pc:sldMkLst>
        <pc:spChg chg="mod">
          <ac:chgData name="Kelly Stokes" userId="3e5c5154-569e-4d81-aa91-4f91841cdfa9" providerId="ADAL" clId="{C89410E7-269A-4266-A1B9-04A79DA62323}" dt="2023-03-13T12:12:28.764" v="309" actId="20577"/>
          <ac:spMkLst>
            <pc:docMk/>
            <pc:sldMk cId="1378953568" sldId="574"/>
            <ac:spMk id="2" creationId="{52DA34BA-82FC-47C5-BCE1-BB65E08B92A1}"/>
          </ac:spMkLst>
        </pc:spChg>
      </pc:sldChg>
      <pc:sldChg chg="modSp mod">
        <pc:chgData name="Kelly Stokes" userId="3e5c5154-569e-4d81-aa91-4f91841cdfa9" providerId="ADAL" clId="{C89410E7-269A-4266-A1B9-04A79DA62323}" dt="2023-03-13T12:12:38.972" v="316" actId="20577"/>
        <pc:sldMkLst>
          <pc:docMk/>
          <pc:sldMk cId="3670349578" sldId="575"/>
        </pc:sldMkLst>
        <pc:spChg chg="mod">
          <ac:chgData name="Kelly Stokes" userId="3e5c5154-569e-4d81-aa91-4f91841cdfa9" providerId="ADAL" clId="{C89410E7-269A-4266-A1B9-04A79DA62323}" dt="2023-03-13T12:12:38.972" v="316" actId="20577"/>
          <ac:spMkLst>
            <pc:docMk/>
            <pc:sldMk cId="3670349578" sldId="575"/>
            <ac:spMk id="2" creationId="{52DA34BA-82FC-47C5-BCE1-BB65E08B92A1}"/>
          </ac:spMkLst>
        </pc:spChg>
      </pc:sldChg>
      <pc:sldChg chg="modSp mod">
        <pc:chgData name="Kelly Stokes" userId="3e5c5154-569e-4d81-aa91-4f91841cdfa9" providerId="ADAL" clId="{C89410E7-269A-4266-A1B9-04A79DA62323}" dt="2023-03-13T12:12:45.965" v="331" actId="20577"/>
        <pc:sldMkLst>
          <pc:docMk/>
          <pc:sldMk cId="1304861550" sldId="580"/>
        </pc:sldMkLst>
        <pc:spChg chg="mod">
          <ac:chgData name="Kelly Stokes" userId="3e5c5154-569e-4d81-aa91-4f91841cdfa9" providerId="ADAL" clId="{C89410E7-269A-4266-A1B9-04A79DA62323}" dt="2023-03-13T12:12:45.965" v="331" actId="20577"/>
          <ac:spMkLst>
            <pc:docMk/>
            <pc:sldMk cId="1304861550" sldId="580"/>
            <ac:spMk id="2" creationId="{52DA34BA-82FC-47C5-BCE1-BB65E08B92A1}"/>
          </ac:spMkLst>
        </pc:spChg>
      </pc:sldChg>
      <pc:sldChg chg="modSp mod">
        <pc:chgData name="Kelly Stokes" userId="3e5c5154-569e-4d81-aa91-4f91841cdfa9" providerId="ADAL" clId="{C89410E7-269A-4266-A1B9-04A79DA62323}" dt="2023-03-13T12:15:16.863" v="411" actId="20577"/>
        <pc:sldMkLst>
          <pc:docMk/>
          <pc:sldMk cId="2558172481" sldId="591"/>
        </pc:sldMkLst>
        <pc:spChg chg="mod">
          <ac:chgData name="Kelly Stokes" userId="3e5c5154-569e-4d81-aa91-4f91841cdfa9" providerId="ADAL" clId="{C89410E7-269A-4266-A1B9-04A79DA62323}" dt="2023-03-13T12:15:16.863" v="411" actId="20577"/>
          <ac:spMkLst>
            <pc:docMk/>
            <pc:sldMk cId="2558172481" sldId="591"/>
            <ac:spMk id="2" creationId="{02FB8773-AD3E-2543-510F-CEE32E75C793}"/>
          </ac:spMkLst>
        </pc:spChg>
      </pc:sldChg>
      <pc:sldChg chg="modSp mod">
        <pc:chgData name="Kelly Stokes" userId="3e5c5154-569e-4d81-aa91-4f91841cdfa9" providerId="ADAL" clId="{C89410E7-269A-4266-A1B9-04A79DA62323}" dt="2023-03-13T12:13:35.906" v="387" actId="20577"/>
        <pc:sldMkLst>
          <pc:docMk/>
          <pc:sldMk cId="2335409816" sldId="593"/>
        </pc:sldMkLst>
        <pc:spChg chg="mod">
          <ac:chgData name="Kelly Stokes" userId="3e5c5154-569e-4d81-aa91-4f91841cdfa9" providerId="ADAL" clId="{C89410E7-269A-4266-A1B9-04A79DA62323}" dt="2023-03-13T12:13:35.906" v="387" actId="20577"/>
          <ac:spMkLst>
            <pc:docMk/>
            <pc:sldMk cId="2335409816" sldId="593"/>
            <ac:spMk id="2" creationId="{52DA34BA-82FC-47C5-BCE1-BB65E08B92A1}"/>
          </ac:spMkLst>
        </pc:spChg>
      </pc:sldChg>
      <pc:sldChg chg="modSp mod">
        <pc:chgData name="Kelly Stokes" userId="3e5c5154-569e-4d81-aa91-4f91841cdfa9" providerId="ADAL" clId="{C89410E7-269A-4266-A1B9-04A79DA62323}" dt="2023-03-13T12:13:56.962" v="396"/>
        <pc:sldMkLst>
          <pc:docMk/>
          <pc:sldMk cId="3886991875" sldId="597"/>
        </pc:sldMkLst>
        <pc:spChg chg="mod">
          <ac:chgData name="Kelly Stokes" userId="3e5c5154-569e-4d81-aa91-4f91841cdfa9" providerId="ADAL" clId="{C89410E7-269A-4266-A1B9-04A79DA62323}" dt="2023-03-13T12:13:56.962" v="396"/>
          <ac:spMkLst>
            <pc:docMk/>
            <pc:sldMk cId="3886991875" sldId="597"/>
            <ac:spMk id="2" creationId="{02FB8773-AD3E-2543-510F-CEE32E75C793}"/>
          </ac:spMkLst>
        </pc:spChg>
      </pc:sldChg>
      <pc:sldChg chg="modSp mod">
        <pc:chgData name="Kelly Stokes" userId="3e5c5154-569e-4d81-aa91-4f91841cdfa9" providerId="ADAL" clId="{C89410E7-269A-4266-A1B9-04A79DA62323}" dt="2023-03-13T12:15:28.618" v="412"/>
        <pc:sldMkLst>
          <pc:docMk/>
          <pc:sldMk cId="4027390957" sldId="598"/>
        </pc:sldMkLst>
        <pc:spChg chg="mod">
          <ac:chgData name="Kelly Stokes" userId="3e5c5154-569e-4d81-aa91-4f91841cdfa9" providerId="ADAL" clId="{C89410E7-269A-4266-A1B9-04A79DA62323}" dt="2023-03-13T12:15:28.618" v="412"/>
          <ac:spMkLst>
            <pc:docMk/>
            <pc:sldMk cId="4027390957" sldId="598"/>
            <ac:spMk id="2" creationId="{02FB8773-AD3E-2543-510F-CEE32E75C793}"/>
          </ac:spMkLst>
        </pc:spChg>
      </pc:sldChg>
      <pc:sldChg chg="addSp delSp modSp mod">
        <pc:chgData name="Kelly Stokes" userId="3e5c5154-569e-4d81-aa91-4f91841cdfa9" providerId="ADAL" clId="{C89410E7-269A-4266-A1B9-04A79DA62323}" dt="2023-03-13T11:58:56.064" v="9" actId="14100"/>
        <pc:sldMkLst>
          <pc:docMk/>
          <pc:sldMk cId="3955913320" sldId="604"/>
        </pc:sldMkLst>
        <pc:picChg chg="del">
          <ac:chgData name="Kelly Stokes" userId="3e5c5154-569e-4d81-aa91-4f91841cdfa9" providerId="ADAL" clId="{C89410E7-269A-4266-A1B9-04A79DA62323}" dt="2023-03-13T11:58:29.938" v="4" actId="478"/>
          <ac:picMkLst>
            <pc:docMk/>
            <pc:sldMk cId="3955913320" sldId="604"/>
            <ac:picMk id="8" creationId="{50C60A20-768B-150D-7FDE-26881569B5C4}"/>
          </ac:picMkLst>
        </pc:picChg>
        <pc:picChg chg="add mod modCrop">
          <ac:chgData name="Kelly Stokes" userId="3e5c5154-569e-4d81-aa91-4f91841cdfa9" providerId="ADAL" clId="{C89410E7-269A-4266-A1B9-04A79DA62323}" dt="2023-03-13T11:58:56.064" v="9" actId="14100"/>
          <ac:picMkLst>
            <pc:docMk/>
            <pc:sldMk cId="3955913320" sldId="604"/>
            <ac:picMk id="10" creationId="{4607C209-BD96-27FA-B276-D46D9BE8ADA3}"/>
          </ac:picMkLst>
        </pc:picChg>
      </pc:sldChg>
      <pc:sldChg chg="addSp delSp modSp mod">
        <pc:chgData name="Kelly Stokes" userId="3e5c5154-569e-4d81-aa91-4f91841cdfa9" providerId="ADAL" clId="{C89410E7-269A-4266-A1B9-04A79DA62323}" dt="2023-03-13T12:10:42.475" v="254"/>
        <pc:sldMkLst>
          <pc:docMk/>
          <pc:sldMk cId="1758724553" sldId="931"/>
        </pc:sldMkLst>
        <pc:picChg chg="del">
          <ac:chgData name="Kelly Stokes" userId="3e5c5154-569e-4d81-aa91-4f91841cdfa9" providerId="ADAL" clId="{C89410E7-269A-4266-A1B9-04A79DA62323}" dt="2023-03-13T12:10:33.715" v="253" actId="478"/>
          <ac:picMkLst>
            <pc:docMk/>
            <pc:sldMk cId="1758724553" sldId="931"/>
            <ac:picMk id="5" creationId="{FF42F6D4-9A7B-0E96-F920-462B7CFC3A1F}"/>
          </ac:picMkLst>
        </pc:picChg>
        <pc:picChg chg="add mod">
          <ac:chgData name="Kelly Stokes" userId="3e5c5154-569e-4d81-aa91-4f91841cdfa9" providerId="ADAL" clId="{C89410E7-269A-4266-A1B9-04A79DA62323}" dt="2023-03-13T12:10:42.475" v="254"/>
          <ac:picMkLst>
            <pc:docMk/>
            <pc:sldMk cId="1758724553" sldId="931"/>
            <ac:picMk id="6" creationId="{089BCEB7-9719-E2EA-325A-9F53BE0F4CD7}"/>
          </ac:picMkLst>
        </pc:picChg>
      </pc:sldChg>
      <pc:sldChg chg="modSp mod">
        <pc:chgData name="Kelly Stokes" userId="3e5c5154-569e-4d81-aa91-4f91841cdfa9" providerId="ADAL" clId="{C89410E7-269A-4266-A1B9-04A79DA62323}" dt="2023-03-13T12:14:31.062" v="402" actId="14100"/>
        <pc:sldMkLst>
          <pc:docMk/>
          <pc:sldMk cId="2851453709" sldId="1194"/>
        </pc:sldMkLst>
        <pc:spChg chg="mod">
          <ac:chgData name="Kelly Stokes" userId="3e5c5154-569e-4d81-aa91-4f91841cdfa9" providerId="ADAL" clId="{C89410E7-269A-4266-A1B9-04A79DA62323}" dt="2023-03-13T12:14:27.749" v="400"/>
          <ac:spMkLst>
            <pc:docMk/>
            <pc:sldMk cId="2851453709" sldId="1194"/>
            <ac:spMk id="2" creationId="{02FB8773-AD3E-2543-510F-CEE32E75C793}"/>
          </ac:spMkLst>
        </pc:spChg>
        <pc:spChg chg="mod">
          <ac:chgData name="Kelly Stokes" userId="3e5c5154-569e-4d81-aa91-4f91841cdfa9" providerId="ADAL" clId="{C89410E7-269A-4266-A1B9-04A79DA62323}" dt="2023-03-13T12:14:10.484" v="397"/>
          <ac:spMkLst>
            <pc:docMk/>
            <pc:sldMk cId="2851453709" sldId="1194"/>
            <ac:spMk id="3" creationId="{E500F0D3-C8EE-77CA-D8A5-2252D46724AA}"/>
          </ac:spMkLst>
        </pc:spChg>
        <pc:spChg chg="mod">
          <ac:chgData name="Kelly Stokes" userId="3e5c5154-569e-4d81-aa91-4f91841cdfa9" providerId="ADAL" clId="{C89410E7-269A-4266-A1B9-04A79DA62323}" dt="2023-03-13T12:14:14.428" v="399" actId="14100"/>
          <ac:spMkLst>
            <pc:docMk/>
            <pc:sldMk cId="2851453709" sldId="1194"/>
            <ac:spMk id="4" creationId="{B5313488-7E4A-79E2-52CD-B230AB2EBC8A}"/>
          </ac:spMkLst>
        </pc:spChg>
        <pc:spChg chg="mod">
          <ac:chgData name="Kelly Stokes" userId="3e5c5154-569e-4d81-aa91-4f91841cdfa9" providerId="ADAL" clId="{C89410E7-269A-4266-A1B9-04A79DA62323}" dt="2023-03-13T12:14:31.062" v="402" actId="14100"/>
          <ac:spMkLst>
            <pc:docMk/>
            <pc:sldMk cId="2851453709" sldId="1194"/>
            <ac:spMk id="5" creationId="{E02A7888-AA45-7396-3E3D-4AC6E69CC2E9}"/>
          </ac:spMkLst>
        </pc:spChg>
      </pc:sldChg>
      <pc:sldChg chg="addSp delSp modSp mod modAnim">
        <pc:chgData name="Kelly Stokes" userId="3e5c5154-569e-4d81-aa91-4f91841cdfa9" providerId="ADAL" clId="{C89410E7-269A-4266-A1B9-04A79DA62323}" dt="2023-03-13T12:01:02.286" v="21"/>
        <pc:sldMkLst>
          <pc:docMk/>
          <pc:sldMk cId="1149855702" sldId="1456"/>
        </pc:sldMkLst>
        <pc:spChg chg="mod">
          <ac:chgData name="Kelly Stokes" userId="3e5c5154-569e-4d81-aa91-4f91841cdfa9" providerId="ADAL" clId="{C89410E7-269A-4266-A1B9-04A79DA62323}" dt="2023-03-13T12:00:41.389" v="15" actId="20577"/>
          <ac:spMkLst>
            <pc:docMk/>
            <pc:sldMk cId="1149855702" sldId="1456"/>
            <ac:spMk id="2" creationId="{52DA34BA-82FC-47C5-BCE1-BB65E08B92A1}"/>
          </ac:spMkLst>
        </pc:spChg>
        <pc:spChg chg="mod">
          <ac:chgData name="Kelly Stokes" userId="3e5c5154-569e-4d81-aa91-4f91841cdfa9" providerId="ADAL" clId="{C89410E7-269A-4266-A1B9-04A79DA62323}" dt="2023-03-13T12:00:46.752" v="17" actId="14100"/>
          <ac:spMkLst>
            <pc:docMk/>
            <pc:sldMk cId="1149855702" sldId="1456"/>
            <ac:spMk id="3" creationId="{13BB5EC0-7A96-4D29-A835-6FAE896C31A4}"/>
          </ac:spMkLst>
        </pc:spChg>
        <pc:picChg chg="del">
          <ac:chgData name="Kelly Stokes" userId="3e5c5154-569e-4d81-aa91-4f91841cdfa9" providerId="ADAL" clId="{C89410E7-269A-4266-A1B9-04A79DA62323}" dt="2023-03-13T12:00:47.506" v="18" actId="478"/>
          <ac:picMkLst>
            <pc:docMk/>
            <pc:sldMk cId="1149855702" sldId="1456"/>
            <ac:picMk id="1030" creationId="{6A962E82-9391-C920-F77A-5969071FD71E}"/>
          </ac:picMkLst>
        </pc:picChg>
        <pc:picChg chg="add mod">
          <ac:chgData name="Kelly Stokes" userId="3e5c5154-569e-4d81-aa91-4f91841cdfa9" providerId="ADAL" clId="{C89410E7-269A-4266-A1B9-04A79DA62323}" dt="2023-03-13T12:01:00.742" v="20" actId="1076"/>
          <ac:picMkLst>
            <pc:docMk/>
            <pc:sldMk cId="1149855702" sldId="1456"/>
            <ac:picMk id="1032" creationId="{35B18A59-2641-DBBA-137D-61EA986ED3B9}"/>
          </ac:picMkLst>
        </pc:picChg>
      </pc:sldChg>
      <pc:sldChg chg="addSp delSp modSp modAnim">
        <pc:chgData name="Kelly Stokes" userId="3e5c5154-569e-4d81-aa91-4f91841cdfa9" providerId="ADAL" clId="{C89410E7-269A-4266-A1B9-04A79DA62323}" dt="2023-03-13T12:01:29.103" v="30"/>
        <pc:sldMkLst>
          <pc:docMk/>
          <pc:sldMk cId="3292200701" sldId="1459"/>
        </pc:sldMkLst>
        <pc:spChg chg="mod">
          <ac:chgData name="Kelly Stokes" userId="3e5c5154-569e-4d81-aa91-4f91841cdfa9" providerId="ADAL" clId="{C89410E7-269A-4266-A1B9-04A79DA62323}" dt="2023-03-13T12:01:24.570" v="27" actId="20577"/>
          <ac:spMkLst>
            <pc:docMk/>
            <pc:sldMk cId="3292200701" sldId="1459"/>
            <ac:spMk id="2" creationId="{52DA34BA-82FC-47C5-BCE1-BB65E08B92A1}"/>
          </ac:spMkLst>
        </pc:spChg>
        <pc:picChg chg="del">
          <ac:chgData name="Kelly Stokes" userId="3e5c5154-569e-4d81-aa91-4f91841cdfa9" providerId="ADAL" clId="{C89410E7-269A-4266-A1B9-04A79DA62323}" dt="2023-03-13T12:01:12.455" v="22" actId="478"/>
          <ac:picMkLst>
            <pc:docMk/>
            <pc:sldMk cId="3292200701" sldId="1459"/>
            <ac:picMk id="2054" creationId="{A9816E1F-D791-BBB3-4462-4A08AEC2DB25}"/>
          </ac:picMkLst>
        </pc:picChg>
        <pc:picChg chg="add mod">
          <ac:chgData name="Kelly Stokes" userId="3e5c5154-569e-4d81-aa91-4f91841cdfa9" providerId="ADAL" clId="{C89410E7-269A-4266-A1B9-04A79DA62323}" dt="2023-03-13T12:01:28.454" v="29" actId="1076"/>
          <ac:picMkLst>
            <pc:docMk/>
            <pc:sldMk cId="3292200701" sldId="1459"/>
            <ac:picMk id="2056" creationId="{FA94EEB4-B596-BD4D-1B0E-F2EE0AFEF364}"/>
          </ac:picMkLst>
        </pc:picChg>
      </pc:sldChg>
      <pc:sldChg chg="addSp delSp modSp mod modAnim">
        <pc:chgData name="Kelly Stokes" userId="3e5c5154-569e-4d81-aa91-4f91841cdfa9" providerId="ADAL" clId="{C89410E7-269A-4266-A1B9-04A79DA62323}" dt="2023-03-13T12:03:00.994" v="60"/>
        <pc:sldMkLst>
          <pc:docMk/>
          <pc:sldMk cId="2099598269" sldId="1462"/>
        </pc:sldMkLst>
        <pc:spChg chg="mod">
          <ac:chgData name="Kelly Stokes" userId="3e5c5154-569e-4d81-aa91-4f91841cdfa9" providerId="ADAL" clId="{C89410E7-269A-4266-A1B9-04A79DA62323}" dt="2023-03-13T12:02:06.279" v="54" actId="20577"/>
          <ac:spMkLst>
            <pc:docMk/>
            <pc:sldMk cId="2099598269" sldId="1462"/>
            <ac:spMk id="2" creationId="{52DA34BA-82FC-47C5-BCE1-BB65E08B92A1}"/>
          </ac:spMkLst>
        </pc:spChg>
        <pc:spChg chg="mod">
          <ac:chgData name="Kelly Stokes" userId="3e5c5154-569e-4d81-aa91-4f91841cdfa9" providerId="ADAL" clId="{C89410E7-269A-4266-A1B9-04A79DA62323}" dt="2023-03-13T12:02:12.262" v="56" actId="14100"/>
          <ac:spMkLst>
            <pc:docMk/>
            <pc:sldMk cId="2099598269" sldId="1462"/>
            <ac:spMk id="3" creationId="{4BCBA2DA-E95C-434C-BE81-320E182AE5EF}"/>
          </ac:spMkLst>
        </pc:spChg>
        <pc:picChg chg="del">
          <ac:chgData name="Kelly Stokes" userId="3e5c5154-569e-4d81-aa91-4f91841cdfa9" providerId="ADAL" clId="{C89410E7-269A-4266-A1B9-04A79DA62323}" dt="2023-03-13T12:02:12.936" v="57" actId="478"/>
          <ac:picMkLst>
            <pc:docMk/>
            <pc:sldMk cId="2099598269" sldId="1462"/>
            <ac:picMk id="3078" creationId="{DD6E10C4-EBB2-7626-00DB-4A3E1DFAECAF}"/>
          </ac:picMkLst>
        </pc:picChg>
        <pc:picChg chg="add mod">
          <ac:chgData name="Kelly Stokes" userId="3e5c5154-569e-4d81-aa91-4f91841cdfa9" providerId="ADAL" clId="{C89410E7-269A-4266-A1B9-04A79DA62323}" dt="2023-03-13T12:03:00.249" v="59" actId="1076"/>
          <ac:picMkLst>
            <pc:docMk/>
            <pc:sldMk cId="2099598269" sldId="1462"/>
            <ac:picMk id="3080" creationId="{7F6295E6-B6FE-89A0-6EB9-5B63A544063D}"/>
          </ac:picMkLst>
        </pc:picChg>
      </pc:sldChg>
      <pc:sldChg chg="addSp delSp modSp modAnim">
        <pc:chgData name="Kelly Stokes" userId="3e5c5154-569e-4d81-aa91-4f91841cdfa9" providerId="ADAL" clId="{C89410E7-269A-4266-A1B9-04A79DA62323}" dt="2023-03-13T12:03:26.464" v="77" actId="20577"/>
        <pc:sldMkLst>
          <pc:docMk/>
          <pc:sldMk cId="498228807" sldId="1466"/>
        </pc:sldMkLst>
        <pc:spChg chg="mod">
          <ac:chgData name="Kelly Stokes" userId="3e5c5154-569e-4d81-aa91-4f91841cdfa9" providerId="ADAL" clId="{C89410E7-269A-4266-A1B9-04A79DA62323}" dt="2023-03-13T12:03:10.484" v="69" actId="20577"/>
          <ac:spMkLst>
            <pc:docMk/>
            <pc:sldMk cId="498228807" sldId="1466"/>
            <ac:spMk id="2" creationId="{52DA34BA-82FC-47C5-BCE1-BB65E08B92A1}"/>
          </ac:spMkLst>
        </pc:spChg>
        <pc:spChg chg="mod">
          <ac:chgData name="Kelly Stokes" userId="3e5c5154-569e-4d81-aa91-4f91841cdfa9" providerId="ADAL" clId="{C89410E7-269A-4266-A1B9-04A79DA62323}" dt="2023-03-13T12:03:26.464" v="77" actId="20577"/>
          <ac:spMkLst>
            <pc:docMk/>
            <pc:sldMk cId="498228807" sldId="1466"/>
            <ac:spMk id="10" creationId="{003D53EA-1945-744E-2DD1-0312F4DE835F}"/>
          </ac:spMkLst>
        </pc:spChg>
        <pc:spChg chg="mod">
          <ac:chgData name="Kelly Stokes" userId="3e5c5154-569e-4d81-aa91-4f91841cdfa9" providerId="ADAL" clId="{C89410E7-269A-4266-A1B9-04A79DA62323}" dt="2023-03-13T12:03:22.165" v="70"/>
          <ac:spMkLst>
            <pc:docMk/>
            <pc:sldMk cId="498228807" sldId="1466"/>
            <ac:spMk id="12" creationId="{E384BFF7-3319-CAE2-192F-C4DCBBBBFCCA}"/>
          </ac:spMkLst>
        </pc:spChg>
        <pc:picChg chg="del">
          <ac:chgData name="Kelly Stokes" userId="3e5c5154-569e-4d81-aa91-4f91841cdfa9" providerId="ADAL" clId="{C89410E7-269A-4266-A1B9-04A79DA62323}" dt="2023-03-13T12:03:06.115" v="61" actId="478"/>
          <ac:picMkLst>
            <pc:docMk/>
            <pc:sldMk cId="498228807" sldId="1466"/>
            <ac:picMk id="6" creationId="{F4FD7CE3-1AF8-30B9-4A73-B7F89AFEA17F}"/>
          </ac:picMkLst>
        </pc:picChg>
        <pc:picChg chg="add mod">
          <ac:chgData name="Kelly Stokes" userId="3e5c5154-569e-4d81-aa91-4f91841cdfa9" providerId="ADAL" clId="{C89410E7-269A-4266-A1B9-04A79DA62323}" dt="2023-03-13T12:03:06.527" v="62"/>
          <ac:picMkLst>
            <pc:docMk/>
            <pc:sldMk cId="498228807" sldId="1466"/>
            <ac:picMk id="7" creationId="{26FC026F-2C49-41ED-5BD7-3BD810C8B8D4}"/>
          </ac:picMkLst>
        </pc:picChg>
      </pc:sldChg>
      <pc:sldChg chg="modSp mod">
        <pc:chgData name="Kelly Stokes" userId="3e5c5154-569e-4d81-aa91-4f91841cdfa9" providerId="ADAL" clId="{C89410E7-269A-4266-A1B9-04A79DA62323}" dt="2023-03-13T12:05:03.024" v="126" actId="20577"/>
        <pc:sldMkLst>
          <pc:docMk/>
          <pc:sldMk cId="2199839506" sldId="1473"/>
        </pc:sldMkLst>
        <pc:spChg chg="mod">
          <ac:chgData name="Kelly Stokes" userId="3e5c5154-569e-4d81-aa91-4f91841cdfa9" providerId="ADAL" clId="{C89410E7-269A-4266-A1B9-04A79DA62323}" dt="2023-03-13T12:04:57.493" v="122" actId="27636"/>
          <ac:spMkLst>
            <pc:docMk/>
            <pc:sldMk cId="2199839506" sldId="1473"/>
            <ac:spMk id="2" creationId="{52DA34BA-82FC-47C5-BCE1-BB65E08B92A1}"/>
          </ac:spMkLst>
        </pc:spChg>
        <pc:spChg chg="mod">
          <ac:chgData name="Kelly Stokes" userId="3e5c5154-569e-4d81-aa91-4f91841cdfa9" providerId="ADAL" clId="{C89410E7-269A-4266-A1B9-04A79DA62323}" dt="2023-03-13T12:05:03.024" v="126" actId="20577"/>
          <ac:spMkLst>
            <pc:docMk/>
            <pc:sldMk cId="2199839506" sldId="1473"/>
            <ac:spMk id="3" creationId="{847A1AC9-9EC9-E1AA-348D-958CE44F2772}"/>
          </ac:spMkLst>
        </pc:spChg>
      </pc:sldChg>
      <pc:sldChg chg="addSp delSp modSp modAnim">
        <pc:chgData name="Kelly Stokes" userId="3e5c5154-569e-4d81-aa91-4f91841cdfa9" providerId="ADAL" clId="{C89410E7-269A-4266-A1B9-04A79DA62323}" dt="2023-03-13T12:07:33.328" v="192"/>
        <pc:sldMkLst>
          <pc:docMk/>
          <pc:sldMk cId="2330293709" sldId="1485"/>
        </pc:sldMkLst>
        <pc:spChg chg="mod">
          <ac:chgData name="Kelly Stokes" userId="3e5c5154-569e-4d81-aa91-4f91841cdfa9" providerId="ADAL" clId="{C89410E7-269A-4266-A1B9-04A79DA62323}" dt="2023-03-13T12:06:25.898" v="173" actId="20577"/>
          <ac:spMkLst>
            <pc:docMk/>
            <pc:sldMk cId="2330293709" sldId="1485"/>
            <ac:spMk id="2" creationId="{52DA34BA-82FC-47C5-BCE1-BB65E08B92A1}"/>
          </ac:spMkLst>
        </pc:spChg>
        <pc:spChg chg="mod">
          <ac:chgData name="Kelly Stokes" userId="3e5c5154-569e-4d81-aa91-4f91841cdfa9" providerId="ADAL" clId="{C89410E7-269A-4266-A1B9-04A79DA62323}" dt="2023-03-13T12:06:29.548" v="177" actId="20577"/>
          <ac:spMkLst>
            <pc:docMk/>
            <pc:sldMk cId="2330293709" sldId="1485"/>
            <ac:spMk id="4" creationId="{C424366C-8EFB-1EF9-3E80-C6EE7BE15FA3}"/>
          </ac:spMkLst>
        </pc:spChg>
        <pc:spChg chg="mod">
          <ac:chgData name="Kelly Stokes" userId="3e5c5154-569e-4d81-aa91-4f91841cdfa9" providerId="ADAL" clId="{C89410E7-269A-4266-A1B9-04A79DA62323}" dt="2023-03-13T12:06:33.211" v="178"/>
          <ac:spMkLst>
            <pc:docMk/>
            <pc:sldMk cId="2330293709" sldId="1485"/>
            <ac:spMk id="8" creationId="{1FCDC8B7-0F0D-46B5-057E-579929B7D816}"/>
          </ac:spMkLst>
        </pc:spChg>
        <pc:picChg chg="del">
          <ac:chgData name="Kelly Stokes" userId="3e5c5154-569e-4d81-aa91-4f91841cdfa9" providerId="ADAL" clId="{C89410E7-269A-4266-A1B9-04A79DA62323}" dt="2023-03-13T12:07:10.029" v="183" actId="478"/>
          <ac:picMkLst>
            <pc:docMk/>
            <pc:sldMk cId="2330293709" sldId="1485"/>
            <ac:picMk id="5126" creationId="{60B3EF11-A1BE-8F02-E512-CA326E14EAAC}"/>
          </ac:picMkLst>
        </pc:picChg>
        <pc:picChg chg="add del mod">
          <ac:chgData name="Kelly Stokes" userId="3e5c5154-569e-4d81-aa91-4f91841cdfa9" providerId="ADAL" clId="{C89410E7-269A-4266-A1B9-04A79DA62323}" dt="2023-03-13T12:07:29.769" v="189" actId="478"/>
          <ac:picMkLst>
            <pc:docMk/>
            <pc:sldMk cId="2330293709" sldId="1485"/>
            <ac:picMk id="5128" creationId="{B4975FB2-E7C0-7629-7990-364FD94EAE13}"/>
          </ac:picMkLst>
        </pc:picChg>
        <pc:picChg chg="add mod">
          <ac:chgData name="Kelly Stokes" userId="3e5c5154-569e-4d81-aa91-4f91841cdfa9" providerId="ADAL" clId="{C89410E7-269A-4266-A1B9-04A79DA62323}" dt="2023-03-13T12:07:29.077" v="188" actId="1076"/>
          <ac:picMkLst>
            <pc:docMk/>
            <pc:sldMk cId="2330293709" sldId="1485"/>
            <ac:picMk id="5130" creationId="{154511B2-18DA-21E1-1710-4B9F9ECB096F}"/>
          </ac:picMkLst>
        </pc:picChg>
      </pc:sldChg>
      <pc:sldChg chg="addSp delSp modSp modAnim">
        <pc:chgData name="Kelly Stokes" userId="3e5c5154-569e-4d81-aa91-4f91841cdfa9" providerId="ADAL" clId="{C89410E7-269A-4266-A1B9-04A79DA62323}" dt="2023-03-13T12:04:16.015" v="98"/>
        <pc:sldMkLst>
          <pc:docMk/>
          <pc:sldMk cId="228576249" sldId="1499"/>
        </pc:sldMkLst>
        <pc:spChg chg="mod">
          <ac:chgData name="Kelly Stokes" userId="3e5c5154-569e-4d81-aa91-4f91841cdfa9" providerId="ADAL" clId="{C89410E7-269A-4266-A1B9-04A79DA62323}" dt="2023-03-13T12:04:01.333" v="97" actId="20577"/>
          <ac:spMkLst>
            <pc:docMk/>
            <pc:sldMk cId="228576249" sldId="1499"/>
            <ac:spMk id="2" creationId="{52DA34BA-82FC-47C5-BCE1-BB65E08B92A1}"/>
          </ac:spMkLst>
        </pc:spChg>
        <pc:spChg chg="mod">
          <ac:chgData name="Kelly Stokes" userId="3e5c5154-569e-4d81-aa91-4f91841cdfa9" providerId="ADAL" clId="{C89410E7-269A-4266-A1B9-04A79DA62323}" dt="2023-03-13T12:04:16.015" v="98"/>
          <ac:spMkLst>
            <pc:docMk/>
            <pc:sldMk cId="228576249" sldId="1499"/>
            <ac:spMk id="12" creationId="{E384BFF7-3319-CAE2-192F-C4DCBBBBFCCA}"/>
          </ac:spMkLst>
        </pc:spChg>
        <pc:picChg chg="del">
          <ac:chgData name="Kelly Stokes" userId="3e5c5154-569e-4d81-aa91-4f91841cdfa9" providerId="ADAL" clId="{C89410E7-269A-4266-A1B9-04A79DA62323}" dt="2023-03-13T12:03:56.960" v="88" actId="478"/>
          <ac:picMkLst>
            <pc:docMk/>
            <pc:sldMk cId="228576249" sldId="1499"/>
            <ac:picMk id="6" creationId="{D4A0C9D1-BC93-5A35-F18C-1F7C0064ADD6}"/>
          </ac:picMkLst>
        </pc:picChg>
        <pc:picChg chg="add mod">
          <ac:chgData name="Kelly Stokes" userId="3e5c5154-569e-4d81-aa91-4f91841cdfa9" providerId="ADAL" clId="{C89410E7-269A-4266-A1B9-04A79DA62323}" dt="2023-03-13T12:03:57.260" v="89"/>
          <ac:picMkLst>
            <pc:docMk/>
            <pc:sldMk cId="228576249" sldId="1499"/>
            <ac:picMk id="7" creationId="{FF409DE7-09E6-13A3-DBE9-140D9954FDDD}"/>
          </ac:picMkLst>
        </pc:picChg>
      </pc:sldChg>
      <pc:sldChg chg="modSp mod">
        <pc:chgData name="Kelly Stokes" userId="3e5c5154-569e-4d81-aa91-4f91841cdfa9" providerId="ADAL" clId="{C89410E7-269A-4266-A1B9-04A79DA62323}" dt="2023-03-13T12:05:19.869" v="133" actId="27636"/>
        <pc:sldMkLst>
          <pc:docMk/>
          <pc:sldMk cId="199949674" sldId="1501"/>
        </pc:sldMkLst>
        <pc:spChg chg="mod">
          <ac:chgData name="Kelly Stokes" userId="3e5c5154-569e-4d81-aa91-4f91841cdfa9" providerId="ADAL" clId="{C89410E7-269A-4266-A1B9-04A79DA62323}" dt="2023-03-13T12:05:14.877" v="128" actId="27636"/>
          <ac:spMkLst>
            <pc:docMk/>
            <pc:sldMk cId="199949674" sldId="1501"/>
            <ac:spMk id="2" creationId="{52DA34BA-82FC-47C5-BCE1-BB65E08B92A1}"/>
          </ac:spMkLst>
        </pc:spChg>
        <pc:spChg chg="mod">
          <ac:chgData name="Kelly Stokes" userId="3e5c5154-569e-4d81-aa91-4f91841cdfa9" providerId="ADAL" clId="{C89410E7-269A-4266-A1B9-04A79DA62323}" dt="2023-03-13T12:05:19.869" v="133" actId="27636"/>
          <ac:spMkLst>
            <pc:docMk/>
            <pc:sldMk cId="199949674" sldId="1501"/>
            <ac:spMk id="3" creationId="{847A1AC9-9EC9-E1AA-348D-958CE44F2772}"/>
          </ac:spMkLst>
        </pc:spChg>
      </pc:sldChg>
      <pc:sldChg chg="modSp mod">
        <pc:chgData name="Kelly Stokes" userId="3e5c5154-569e-4d81-aa91-4f91841cdfa9" providerId="ADAL" clId="{C89410E7-269A-4266-A1B9-04A79DA62323}" dt="2023-03-13T12:05:39.660" v="143" actId="27636"/>
        <pc:sldMkLst>
          <pc:docMk/>
          <pc:sldMk cId="2203475726" sldId="1502"/>
        </pc:sldMkLst>
        <pc:spChg chg="mod">
          <ac:chgData name="Kelly Stokes" userId="3e5c5154-569e-4d81-aa91-4f91841cdfa9" providerId="ADAL" clId="{C89410E7-269A-4266-A1B9-04A79DA62323}" dt="2023-03-13T12:05:31.387" v="134"/>
          <ac:spMkLst>
            <pc:docMk/>
            <pc:sldMk cId="2203475726" sldId="1502"/>
            <ac:spMk id="2" creationId="{52DA34BA-82FC-47C5-BCE1-BB65E08B92A1}"/>
          </ac:spMkLst>
        </pc:spChg>
        <pc:spChg chg="mod">
          <ac:chgData name="Kelly Stokes" userId="3e5c5154-569e-4d81-aa91-4f91841cdfa9" providerId="ADAL" clId="{C89410E7-269A-4266-A1B9-04A79DA62323}" dt="2023-03-13T12:05:39.660" v="143" actId="27636"/>
          <ac:spMkLst>
            <pc:docMk/>
            <pc:sldMk cId="2203475726" sldId="1502"/>
            <ac:spMk id="3" creationId="{847A1AC9-9EC9-E1AA-348D-958CE44F2772}"/>
          </ac:spMkLst>
        </pc:spChg>
      </pc:sldChg>
      <pc:sldChg chg="addSp delSp modSp modAnim">
        <pc:chgData name="Kelly Stokes" userId="3e5c5154-569e-4d81-aa91-4f91841cdfa9" providerId="ADAL" clId="{C89410E7-269A-4266-A1B9-04A79DA62323}" dt="2023-03-13T12:03:51.073" v="87"/>
        <pc:sldMkLst>
          <pc:docMk/>
          <pc:sldMk cId="4207337675" sldId="1504"/>
        </pc:sldMkLst>
        <pc:spChg chg="mod">
          <ac:chgData name="Kelly Stokes" userId="3e5c5154-569e-4d81-aa91-4f91841cdfa9" providerId="ADAL" clId="{C89410E7-269A-4266-A1B9-04A79DA62323}" dt="2023-03-13T12:03:38.205" v="86" actId="20577"/>
          <ac:spMkLst>
            <pc:docMk/>
            <pc:sldMk cId="4207337675" sldId="1504"/>
            <ac:spMk id="2" creationId="{52DA34BA-82FC-47C5-BCE1-BB65E08B92A1}"/>
          </ac:spMkLst>
        </pc:spChg>
        <pc:spChg chg="mod">
          <ac:chgData name="Kelly Stokes" userId="3e5c5154-569e-4d81-aa91-4f91841cdfa9" providerId="ADAL" clId="{C89410E7-269A-4266-A1B9-04A79DA62323}" dt="2023-03-13T12:03:51.073" v="87"/>
          <ac:spMkLst>
            <pc:docMk/>
            <pc:sldMk cId="4207337675" sldId="1504"/>
            <ac:spMk id="12" creationId="{E384BFF7-3319-CAE2-192F-C4DCBBBBFCCA}"/>
          </ac:spMkLst>
        </pc:spChg>
        <pc:picChg chg="del">
          <ac:chgData name="Kelly Stokes" userId="3e5c5154-569e-4d81-aa91-4f91841cdfa9" providerId="ADAL" clId="{C89410E7-269A-4266-A1B9-04A79DA62323}" dt="2023-03-13T12:03:33.363" v="78" actId="478"/>
          <ac:picMkLst>
            <pc:docMk/>
            <pc:sldMk cId="4207337675" sldId="1504"/>
            <ac:picMk id="6" creationId="{6DAD5201-4850-284A-A446-6306C0DCBDD4}"/>
          </ac:picMkLst>
        </pc:picChg>
        <pc:picChg chg="add mod">
          <ac:chgData name="Kelly Stokes" userId="3e5c5154-569e-4d81-aa91-4f91841cdfa9" providerId="ADAL" clId="{C89410E7-269A-4266-A1B9-04A79DA62323}" dt="2023-03-13T12:03:33.704" v="79"/>
          <ac:picMkLst>
            <pc:docMk/>
            <pc:sldMk cId="4207337675" sldId="1504"/>
            <ac:picMk id="7" creationId="{8696464B-3007-F9E4-B427-621DA8AD76C7}"/>
          </ac:picMkLst>
        </pc:picChg>
      </pc:sldChg>
      <pc:sldChg chg="modSp mod">
        <pc:chgData name="Kelly Stokes" userId="3e5c5154-569e-4d81-aa91-4f91841cdfa9" providerId="ADAL" clId="{C89410E7-269A-4266-A1B9-04A79DA62323}" dt="2023-03-13T12:06:52.846" v="182" actId="27636"/>
        <pc:sldMkLst>
          <pc:docMk/>
          <pc:sldMk cId="1571660563" sldId="1506"/>
        </pc:sldMkLst>
        <pc:spChg chg="mod">
          <ac:chgData name="Kelly Stokes" userId="3e5c5154-569e-4d81-aa91-4f91841cdfa9" providerId="ADAL" clId="{C89410E7-269A-4266-A1B9-04A79DA62323}" dt="2023-03-13T12:06:49.040" v="179"/>
          <ac:spMkLst>
            <pc:docMk/>
            <pc:sldMk cId="1571660563" sldId="1506"/>
            <ac:spMk id="2" creationId="{52DA34BA-82FC-47C5-BCE1-BB65E08B92A1}"/>
          </ac:spMkLst>
        </pc:spChg>
        <pc:spChg chg="mod">
          <ac:chgData name="Kelly Stokes" userId="3e5c5154-569e-4d81-aa91-4f91841cdfa9" providerId="ADAL" clId="{C89410E7-269A-4266-A1B9-04A79DA62323}" dt="2023-03-13T12:06:52.846" v="182" actId="27636"/>
          <ac:spMkLst>
            <pc:docMk/>
            <pc:sldMk cId="1571660563" sldId="1506"/>
            <ac:spMk id="3" creationId="{847A1AC9-9EC9-E1AA-348D-958CE44F2772}"/>
          </ac:spMkLst>
        </pc:spChg>
      </pc:sldChg>
      <pc:sldChg chg="addSp delSp modSp modAnim">
        <pc:chgData name="Kelly Stokes" userId="3e5c5154-569e-4d81-aa91-4f91841cdfa9" providerId="ADAL" clId="{C89410E7-269A-4266-A1B9-04A79DA62323}" dt="2023-03-13T12:08:14.044" v="214"/>
        <pc:sldMkLst>
          <pc:docMk/>
          <pc:sldMk cId="2659700584" sldId="1507"/>
        </pc:sldMkLst>
        <pc:spChg chg="mod">
          <ac:chgData name="Kelly Stokes" userId="3e5c5154-569e-4d81-aa91-4f91841cdfa9" providerId="ADAL" clId="{C89410E7-269A-4266-A1B9-04A79DA62323}" dt="2023-03-13T12:07:48.987" v="207" actId="20577"/>
          <ac:spMkLst>
            <pc:docMk/>
            <pc:sldMk cId="2659700584" sldId="1507"/>
            <ac:spMk id="2" creationId="{52DA34BA-82FC-47C5-BCE1-BB65E08B92A1}"/>
          </ac:spMkLst>
        </pc:spChg>
        <pc:spChg chg="mod">
          <ac:chgData name="Kelly Stokes" userId="3e5c5154-569e-4d81-aa91-4f91841cdfa9" providerId="ADAL" clId="{C89410E7-269A-4266-A1B9-04A79DA62323}" dt="2023-03-13T12:07:52.089" v="208"/>
          <ac:spMkLst>
            <pc:docMk/>
            <pc:sldMk cId="2659700584" sldId="1507"/>
            <ac:spMk id="8" creationId="{1FCDC8B7-0F0D-46B5-057E-579929B7D816}"/>
          </ac:spMkLst>
        </pc:spChg>
        <pc:picChg chg="del">
          <ac:chgData name="Kelly Stokes" userId="3e5c5154-569e-4d81-aa91-4f91841cdfa9" providerId="ADAL" clId="{C89410E7-269A-4266-A1B9-04A79DA62323}" dt="2023-03-13T12:07:53.168" v="209" actId="478"/>
          <ac:picMkLst>
            <pc:docMk/>
            <pc:sldMk cId="2659700584" sldId="1507"/>
            <ac:picMk id="10246" creationId="{FE843CB2-4B17-39CA-36CF-B00DEB75B8A2}"/>
          </ac:picMkLst>
        </pc:picChg>
        <pc:picChg chg="add mod">
          <ac:chgData name="Kelly Stokes" userId="3e5c5154-569e-4d81-aa91-4f91841cdfa9" providerId="ADAL" clId="{C89410E7-269A-4266-A1B9-04A79DA62323}" dt="2023-03-13T12:08:10.677" v="211" actId="1076"/>
          <ac:picMkLst>
            <pc:docMk/>
            <pc:sldMk cId="2659700584" sldId="1507"/>
            <ac:picMk id="10248" creationId="{EFFB3275-9E7C-3E77-FC3D-E8C0D0A1761B}"/>
          </ac:picMkLst>
        </pc:picChg>
      </pc:sldChg>
      <pc:sldChg chg="modSp mod">
        <pc:chgData name="Kelly Stokes" userId="3e5c5154-569e-4d81-aa91-4f91841cdfa9" providerId="ADAL" clId="{C89410E7-269A-4266-A1B9-04A79DA62323}" dt="2023-03-13T12:08:33.372" v="219" actId="27636"/>
        <pc:sldMkLst>
          <pc:docMk/>
          <pc:sldMk cId="2611828572" sldId="1508"/>
        </pc:sldMkLst>
        <pc:spChg chg="mod">
          <ac:chgData name="Kelly Stokes" userId="3e5c5154-569e-4d81-aa91-4f91841cdfa9" providerId="ADAL" clId="{C89410E7-269A-4266-A1B9-04A79DA62323}" dt="2023-03-13T12:08:25.976" v="215"/>
          <ac:spMkLst>
            <pc:docMk/>
            <pc:sldMk cId="2611828572" sldId="1508"/>
            <ac:spMk id="2" creationId="{52DA34BA-82FC-47C5-BCE1-BB65E08B92A1}"/>
          </ac:spMkLst>
        </pc:spChg>
        <pc:spChg chg="mod">
          <ac:chgData name="Kelly Stokes" userId="3e5c5154-569e-4d81-aa91-4f91841cdfa9" providerId="ADAL" clId="{C89410E7-269A-4266-A1B9-04A79DA62323}" dt="2023-03-13T12:08:33.372" v="219" actId="27636"/>
          <ac:spMkLst>
            <pc:docMk/>
            <pc:sldMk cId="2611828572" sldId="1508"/>
            <ac:spMk id="3" creationId="{847A1AC9-9EC9-E1AA-348D-958CE44F2772}"/>
          </ac:spMkLst>
        </pc:spChg>
      </pc:sldChg>
      <pc:sldChg chg="modSp">
        <pc:chgData name="Kelly Stokes" userId="3e5c5154-569e-4d81-aa91-4f91841cdfa9" providerId="ADAL" clId="{C89410E7-269A-4266-A1B9-04A79DA62323}" dt="2023-03-13T12:14:57.947" v="404"/>
        <pc:sldMkLst>
          <pc:docMk/>
          <pc:sldMk cId="3605437593" sldId="1631"/>
        </pc:sldMkLst>
        <pc:spChg chg="mod">
          <ac:chgData name="Kelly Stokes" userId="3e5c5154-569e-4d81-aa91-4f91841cdfa9" providerId="ADAL" clId="{C89410E7-269A-4266-A1B9-04A79DA62323}" dt="2023-03-13T12:14:57.947" v="404"/>
          <ac:spMkLst>
            <pc:docMk/>
            <pc:sldMk cId="3605437593" sldId="1631"/>
            <ac:spMk id="2" creationId="{02FB8773-AD3E-2543-510F-CEE32E75C793}"/>
          </ac:spMkLst>
        </pc:spChg>
        <pc:spChg chg="mod">
          <ac:chgData name="Kelly Stokes" userId="3e5c5154-569e-4d81-aa91-4f91841cdfa9" providerId="ADAL" clId="{C89410E7-269A-4266-A1B9-04A79DA62323}" dt="2023-03-13T12:14:46.820" v="403"/>
          <ac:spMkLst>
            <pc:docMk/>
            <pc:sldMk cId="3605437593" sldId="1631"/>
            <ac:spMk id="3" creationId="{E500F0D3-C8EE-77CA-D8A5-2252D46724AA}"/>
          </ac:spMkLst>
        </pc:spChg>
      </pc:sldChg>
      <pc:sldChg chg="del">
        <pc:chgData name="Kelly Stokes" userId="3e5c5154-569e-4d81-aa91-4f91841cdfa9" providerId="ADAL" clId="{C89410E7-269A-4266-A1B9-04A79DA62323}" dt="2023-03-13T11:59:06.488" v="10" actId="2696"/>
        <pc:sldMkLst>
          <pc:docMk/>
          <pc:sldMk cId="394899175" sldId="1760"/>
        </pc:sldMkLst>
      </pc:sldChg>
      <pc:sldChg chg="addSp delSp modSp mod modAnim">
        <pc:chgData name="Kelly Stokes" userId="3e5c5154-569e-4d81-aa91-4f91841cdfa9" providerId="ADAL" clId="{C89410E7-269A-4266-A1B9-04A79DA62323}" dt="2023-03-13T12:01:59.515" v="42"/>
        <pc:sldMkLst>
          <pc:docMk/>
          <pc:sldMk cId="697322421" sldId="1906"/>
        </pc:sldMkLst>
        <pc:spChg chg="mod">
          <ac:chgData name="Kelly Stokes" userId="3e5c5154-569e-4d81-aa91-4f91841cdfa9" providerId="ADAL" clId="{C89410E7-269A-4266-A1B9-04A79DA62323}" dt="2023-03-13T12:01:36.709" v="36" actId="20577"/>
          <ac:spMkLst>
            <pc:docMk/>
            <pc:sldMk cId="697322421" sldId="1906"/>
            <ac:spMk id="2" creationId="{52DA34BA-82FC-47C5-BCE1-BB65E08B92A1}"/>
          </ac:spMkLst>
        </pc:spChg>
        <pc:spChg chg="mod">
          <ac:chgData name="Kelly Stokes" userId="3e5c5154-569e-4d81-aa91-4f91841cdfa9" providerId="ADAL" clId="{C89410E7-269A-4266-A1B9-04A79DA62323}" dt="2023-03-13T12:01:42.131" v="38" actId="14100"/>
          <ac:spMkLst>
            <pc:docMk/>
            <pc:sldMk cId="697322421" sldId="1906"/>
            <ac:spMk id="3" creationId="{4BCBA2DA-E95C-434C-BE81-320E182AE5EF}"/>
          </ac:spMkLst>
        </pc:spChg>
        <pc:picChg chg="del">
          <ac:chgData name="Kelly Stokes" userId="3e5c5154-569e-4d81-aa91-4f91841cdfa9" providerId="ADAL" clId="{C89410E7-269A-4266-A1B9-04A79DA62323}" dt="2023-03-13T12:01:42.823" v="39" actId="478"/>
          <ac:picMkLst>
            <pc:docMk/>
            <pc:sldMk cId="697322421" sldId="1906"/>
            <ac:picMk id="4102" creationId="{8C06F74E-E30D-C405-1047-DBEC64C95D97}"/>
          </ac:picMkLst>
        </pc:picChg>
        <pc:picChg chg="add mod">
          <ac:chgData name="Kelly Stokes" userId="3e5c5154-569e-4d81-aa91-4f91841cdfa9" providerId="ADAL" clId="{C89410E7-269A-4266-A1B9-04A79DA62323}" dt="2023-03-13T12:01:58.862" v="41" actId="1076"/>
          <ac:picMkLst>
            <pc:docMk/>
            <pc:sldMk cId="697322421" sldId="1906"/>
            <ac:picMk id="4104" creationId="{D950FB67-2561-D7A5-CA2F-147F874D6EED}"/>
          </ac:picMkLst>
        </pc:picChg>
      </pc:sldChg>
      <pc:sldChg chg="addSp delSp modSp modAnim">
        <pc:chgData name="Kelly Stokes" userId="3e5c5154-569e-4d81-aa91-4f91841cdfa9" providerId="ADAL" clId="{C89410E7-269A-4266-A1B9-04A79DA62323}" dt="2023-03-13T12:04:43.681" v="120" actId="20577"/>
        <pc:sldMkLst>
          <pc:docMk/>
          <pc:sldMk cId="3554835004" sldId="1907"/>
        </pc:sldMkLst>
        <pc:spChg chg="mod">
          <ac:chgData name="Kelly Stokes" userId="3e5c5154-569e-4d81-aa91-4f91841cdfa9" providerId="ADAL" clId="{C89410E7-269A-4266-A1B9-04A79DA62323}" dt="2023-03-13T12:04:27.523" v="108" actId="20577"/>
          <ac:spMkLst>
            <pc:docMk/>
            <pc:sldMk cId="3554835004" sldId="1907"/>
            <ac:spMk id="2" creationId="{52DA34BA-82FC-47C5-BCE1-BB65E08B92A1}"/>
          </ac:spMkLst>
        </pc:spChg>
        <pc:spChg chg="mod">
          <ac:chgData name="Kelly Stokes" userId="3e5c5154-569e-4d81-aa91-4f91841cdfa9" providerId="ADAL" clId="{C89410E7-269A-4266-A1B9-04A79DA62323}" dt="2023-03-13T12:04:43.681" v="120" actId="20577"/>
          <ac:spMkLst>
            <pc:docMk/>
            <pc:sldMk cId="3554835004" sldId="1907"/>
            <ac:spMk id="10" creationId="{003D53EA-1945-744E-2DD1-0312F4DE835F}"/>
          </ac:spMkLst>
        </pc:spChg>
        <pc:spChg chg="mod">
          <ac:chgData name="Kelly Stokes" userId="3e5c5154-569e-4d81-aa91-4f91841cdfa9" providerId="ADAL" clId="{C89410E7-269A-4266-A1B9-04A79DA62323}" dt="2023-03-13T12:04:40.354" v="109"/>
          <ac:spMkLst>
            <pc:docMk/>
            <pc:sldMk cId="3554835004" sldId="1907"/>
            <ac:spMk id="12" creationId="{E384BFF7-3319-CAE2-192F-C4DCBBBBFCCA}"/>
          </ac:spMkLst>
        </pc:spChg>
        <pc:picChg chg="del">
          <ac:chgData name="Kelly Stokes" userId="3e5c5154-569e-4d81-aa91-4f91841cdfa9" providerId="ADAL" clId="{C89410E7-269A-4266-A1B9-04A79DA62323}" dt="2023-03-13T12:04:23.080" v="99" actId="478"/>
          <ac:picMkLst>
            <pc:docMk/>
            <pc:sldMk cId="3554835004" sldId="1907"/>
            <ac:picMk id="6" creationId="{8C0F02BE-1DC1-4DB1-771D-B0C5014392AD}"/>
          </ac:picMkLst>
        </pc:picChg>
        <pc:picChg chg="add mod">
          <ac:chgData name="Kelly Stokes" userId="3e5c5154-569e-4d81-aa91-4f91841cdfa9" providerId="ADAL" clId="{C89410E7-269A-4266-A1B9-04A79DA62323}" dt="2023-03-13T12:04:23.390" v="100"/>
          <ac:picMkLst>
            <pc:docMk/>
            <pc:sldMk cId="3554835004" sldId="1907"/>
            <ac:picMk id="7" creationId="{ADFD8535-02D5-27E7-30CA-F1461B622B07}"/>
          </ac:picMkLst>
        </pc:picChg>
      </pc:sldChg>
      <pc:sldChg chg="modSp mod">
        <pc:chgData name="Kelly Stokes" userId="3e5c5154-569e-4d81-aa91-4f91841cdfa9" providerId="ADAL" clId="{C89410E7-269A-4266-A1B9-04A79DA62323}" dt="2023-03-13T12:05:59.219" v="151" actId="27636"/>
        <pc:sldMkLst>
          <pc:docMk/>
          <pc:sldMk cId="727275261" sldId="1908"/>
        </pc:sldMkLst>
        <pc:spChg chg="mod">
          <ac:chgData name="Kelly Stokes" userId="3e5c5154-569e-4d81-aa91-4f91841cdfa9" providerId="ADAL" clId="{C89410E7-269A-4266-A1B9-04A79DA62323}" dt="2023-03-13T12:05:53.932" v="144"/>
          <ac:spMkLst>
            <pc:docMk/>
            <pc:sldMk cId="727275261" sldId="1908"/>
            <ac:spMk id="2" creationId="{52DA34BA-82FC-47C5-BCE1-BB65E08B92A1}"/>
          </ac:spMkLst>
        </pc:spChg>
        <pc:spChg chg="mod">
          <ac:chgData name="Kelly Stokes" userId="3e5c5154-569e-4d81-aa91-4f91841cdfa9" providerId="ADAL" clId="{C89410E7-269A-4266-A1B9-04A79DA62323}" dt="2023-03-13T12:05:59.219" v="151" actId="27636"/>
          <ac:spMkLst>
            <pc:docMk/>
            <pc:sldMk cId="727275261" sldId="1908"/>
            <ac:spMk id="3" creationId="{847A1AC9-9EC9-E1AA-348D-958CE44F2772}"/>
          </ac:spMkLst>
        </pc:spChg>
      </pc:sldChg>
      <pc:sldChg chg="modSp mod">
        <pc:chgData name="Kelly Stokes" userId="3e5c5154-569e-4d81-aa91-4f91841cdfa9" providerId="ADAL" clId="{C89410E7-269A-4266-A1B9-04A79DA62323}" dt="2023-03-13T12:12:53.909" v="336" actId="20577"/>
        <pc:sldMkLst>
          <pc:docMk/>
          <pc:sldMk cId="1781974316" sldId="1925"/>
        </pc:sldMkLst>
        <pc:spChg chg="mod">
          <ac:chgData name="Kelly Stokes" userId="3e5c5154-569e-4d81-aa91-4f91841cdfa9" providerId="ADAL" clId="{C89410E7-269A-4266-A1B9-04A79DA62323}" dt="2023-03-13T12:12:53.909" v="336" actId="20577"/>
          <ac:spMkLst>
            <pc:docMk/>
            <pc:sldMk cId="1781974316" sldId="1925"/>
            <ac:spMk id="2" creationId="{52DA34BA-82FC-47C5-BCE1-BB65E08B92A1}"/>
          </ac:spMkLst>
        </pc:spChg>
      </pc:sldChg>
      <pc:sldChg chg="modSp mod">
        <pc:chgData name="Kelly Stokes" userId="3e5c5154-569e-4d81-aa91-4f91841cdfa9" providerId="ADAL" clId="{C89410E7-269A-4266-A1B9-04A79DA62323}" dt="2023-03-13T12:13:23.722" v="373" actId="20577"/>
        <pc:sldMkLst>
          <pc:docMk/>
          <pc:sldMk cId="3541292348" sldId="1926"/>
        </pc:sldMkLst>
        <pc:spChg chg="mod">
          <ac:chgData name="Kelly Stokes" userId="3e5c5154-569e-4d81-aa91-4f91841cdfa9" providerId="ADAL" clId="{C89410E7-269A-4266-A1B9-04A79DA62323}" dt="2023-03-13T12:13:23.722" v="373" actId="20577"/>
          <ac:spMkLst>
            <pc:docMk/>
            <pc:sldMk cId="3541292348" sldId="1926"/>
            <ac:spMk id="2" creationId="{52DA34BA-82FC-47C5-BCE1-BB65E08B92A1}"/>
          </ac:spMkLst>
        </pc:spChg>
      </pc:sldChg>
      <pc:sldChg chg="modSp mod">
        <pc:chgData name="Kelly Stokes" userId="3e5c5154-569e-4d81-aa91-4f91841cdfa9" providerId="ADAL" clId="{C89410E7-269A-4266-A1B9-04A79DA62323}" dt="2023-03-13T12:13:15.893" v="367" actId="20577"/>
        <pc:sldMkLst>
          <pc:docMk/>
          <pc:sldMk cId="3343544538" sldId="1927"/>
        </pc:sldMkLst>
        <pc:spChg chg="mod">
          <ac:chgData name="Kelly Stokes" userId="3e5c5154-569e-4d81-aa91-4f91841cdfa9" providerId="ADAL" clId="{C89410E7-269A-4266-A1B9-04A79DA62323}" dt="2023-03-13T12:13:15.893" v="367" actId="20577"/>
          <ac:spMkLst>
            <pc:docMk/>
            <pc:sldMk cId="3343544538" sldId="1927"/>
            <ac:spMk id="2" creationId="{52DA34BA-82FC-47C5-BCE1-BB65E08B92A1}"/>
          </ac:spMkLst>
        </pc:spChg>
      </pc:sldChg>
      <pc:sldChg chg="modSp mod">
        <pc:chgData name="Kelly Stokes" userId="3e5c5154-569e-4d81-aa91-4f91841cdfa9" providerId="ADAL" clId="{C89410E7-269A-4266-A1B9-04A79DA62323}" dt="2023-03-13T12:13:08.397" v="354" actId="20577"/>
        <pc:sldMkLst>
          <pc:docMk/>
          <pc:sldMk cId="4259473750" sldId="1928"/>
        </pc:sldMkLst>
        <pc:spChg chg="mod">
          <ac:chgData name="Kelly Stokes" userId="3e5c5154-569e-4d81-aa91-4f91841cdfa9" providerId="ADAL" clId="{C89410E7-269A-4266-A1B9-04A79DA62323}" dt="2023-03-13T12:13:08.397" v="354" actId="20577"/>
          <ac:spMkLst>
            <pc:docMk/>
            <pc:sldMk cId="4259473750" sldId="1928"/>
            <ac:spMk id="2" creationId="{52DA34BA-82FC-47C5-BCE1-BB65E08B92A1}"/>
          </ac:spMkLst>
        </pc:spChg>
      </pc:sldChg>
      <pc:sldChg chg="modSp mod">
        <pc:chgData name="Kelly Stokes" userId="3e5c5154-569e-4d81-aa91-4f91841cdfa9" providerId="ADAL" clId="{C89410E7-269A-4266-A1B9-04A79DA62323}" dt="2023-03-13T12:13:01.103" v="347" actId="20577"/>
        <pc:sldMkLst>
          <pc:docMk/>
          <pc:sldMk cId="1944962672" sldId="1929"/>
        </pc:sldMkLst>
        <pc:spChg chg="mod">
          <ac:chgData name="Kelly Stokes" userId="3e5c5154-569e-4d81-aa91-4f91841cdfa9" providerId="ADAL" clId="{C89410E7-269A-4266-A1B9-04A79DA62323}" dt="2023-03-13T12:13:01.103" v="347" actId="20577"/>
          <ac:spMkLst>
            <pc:docMk/>
            <pc:sldMk cId="1944962672" sldId="1929"/>
            <ac:spMk id="2" creationId="{52DA34BA-82FC-47C5-BCE1-BB65E08B92A1}"/>
          </ac:spMkLst>
        </pc:spChg>
      </pc:sldChg>
      <pc:sldChg chg="modSp mod">
        <pc:chgData name="Kelly Stokes" userId="3e5c5154-569e-4d81-aa91-4f91841cdfa9" providerId="ADAL" clId="{C89410E7-269A-4266-A1B9-04A79DA62323}" dt="2023-03-13T12:13:27.609" v="379" actId="20577"/>
        <pc:sldMkLst>
          <pc:docMk/>
          <pc:sldMk cId="2803891344" sldId="1930"/>
        </pc:sldMkLst>
        <pc:spChg chg="mod">
          <ac:chgData name="Kelly Stokes" userId="3e5c5154-569e-4d81-aa91-4f91841cdfa9" providerId="ADAL" clId="{C89410E7-269A-4266-A1B9-04A79DA62323}" dt="2023-03-13T12:13:27.609" v="379" actId="20577"/>
          <ac:spMkLst>
            <pc:docMk/>
            <pc:sldMk cId="2803891344" sldId="1930"/>
            <ac:spMk id="2" creationId="{52DA34BA-82FC-47C5-BCE1-BB65E08B92A1}"/>
          </ac:spMkLst>
        </pc:spChg>
      </pc:sldChg>
      <pc:sldChg chg="del">
        <pc:chgData name="Kelly Stokes" userId="3e5c5154-569e-4d81-aa91-4f91841cdfa9" providerId="ADAL" clId="{C89410E7-269A-4266-A1B9-04A79DA62323}" dt="2023-03-13T11:59:06.488" v="10" actId="2696"/>
        <pc:sldMkLst>
          <pc:docMk/>
          <pc:sldMk cId="1118549481" sldId="1937"/>
        </pc:sldMkLst>
      </pc:sldChg>
      <pc:sldChg chg="del">
        <pc:chgData name="Kelly Stokes" userId="3e5c5154-569e-4d81-aa91-4f91841cdfa9" providerId="ADAL" clId="{C89410E7-269A-4266-A1B9-04A79DA62323}" dt="2023-03-13T11:59:06.488" v="10" actId="2696"/>
        <pc:sldMkLst>
          <pc:docMk/>
          <pc:sldMk cId="3843884225" sldId="1948"/>
        </pc:sldMkLst>
      </pc:sldChg>
      <pc:sldChg chg="del">
        <pc:chgData name="Kelly Stokes" userId="3e5c5154-569e-4d81-aa91-4f91841cdfa9" providerId="ADAL" clId="{C89410E7-269A-4266-A1B9-04A79DA62323}" dt="2023-03-13T11:59:06.488" v="10" actId="2696"/>
        <pc:sldMkLst>
          <pc:docMk/>
          <pc:sldMk cId="2083379008" sldId="1949"/>
        </pc:sldMkLst>
      </pc:sldChg>
      <pc:sldChg chg="del">
        <pc:chgData name="Kelly Stokes" userId="3e5c5154-569e-4d81-aa91-4f91841cdfa9" providerId="ADAL" clId="{C89410E7-269A-4266-A1B9-04A79DA62323}" dt="2023-03-13T11:59:06.488" v="10" actId="2696"/>
        <pc:sldMkLst>
          <pc:docMk/>
          <pc:sldMk cId="3120087646" sldId="1950"/>
        </pc:sldMkLst>
      </pc:sldChg>
      <pc:sldChg chg="del">
        <pc:chgData name="Kelly Stokes" userId="3e5c5154-569e-4d81-aa91-4f91841cdfa9" providerId="ADAL" clId="{C89410E7-269A-4266-A1B9-04A79DA62323}" dt="2023-03-13T11:59:06.488" v="10" actId="2696"/>
        <pc:sldMkLst>
          <pc:docMk/>
          <pc:sldMk cId="2958775581" sldId="1951"/>
        </pc:sldMkLst>
      </pc:sldChg>
      <pc:sldChg chg="del">
        <pc:chgData name="Kelly Stokes" userId="3e5c5154-569e-4d81-aa91-4f91841cdfa9" providerId="ADAL" clId="{C89410E7-269A-4266-A1B9-04A79DA62323}" dt="2023-03-13T12:10:15.839" v="236" actId="2696"/>
        <pc:sldMkLst>
          <pc:docMk/>
          <pc:sldMk cId="2813778414" sldId="2055"/>
        </pc:sldMkLst>
      </pc:sldChg>
      <pc:sldChg chg="del">
        <pc:chgData name="Kelly Stokes" userId="3e5c5154-569e-4d81-aa91-4f91841cdfa9" providerId="ADAL" clId="{C89410E7-269A-4266-A1B9-04A79DA62323}" dt="2023-03-13T12:10:15.839" v="236" actId="2696"/>
        <pc:sldMkLst>
          <pc:docMk/>
          <pc:sldMk cId="1643411643" sldId="2056"/>
        </pc:sldMkLst>
      </pc:sldChg>
      <pc:sldChg chg="del">
        <pc:chgData name="Kelly Stokes" userId="3e5c5154-569e-4d81-aa91-4f91841cdfa9" providerId="ADAL" clId="{C89410E7-269A-4266-A1B9-04A79DA62323}" dt="2023-03-13T12:10:15.839" v="236" actId="2696"/>
        <pc:sldMkLst>
          <pc:docMk/>
          <pc:sldMk cId="2748593408" sldId="2057"/>
        </pc:sldMkLst>
      </pc:sldChg>
      <pc:sldChg chg="del">
        <pc:chgData name="Kelly Stokes" userId="3e5c5154-569e-4d81-aa91-4f91841cdfa9" providerId="ADAL" clId="{C89410E7-269A-4266-A1B9-04A79DA62323}" dt="2023-03-13T12:10:15.839" v="236" actId="2696"/>
        <pc:sldMkLst>
          <pc:docMk/>
          <pc:sldMk cId="989531763" sldId="2093"/>
        </pc:sldMkLst>
      </pc:sldChg>
      <pc:sldChg chg="del">
        <pc:chgData name="Kelly Stokes" userId="3e5c5154-569e-4d81-aa91-4f91841cdfa9" providerId="ADAL" clId="{C89410E7-269A-4266-A1B9-04A79DA62323}" dt="2023-03-13T12:10:15.839" v="236" actId="2696"/>
        <pc:sldMkLst>
          <pc:docMk/>
          <pc:sldMk cId="817989114" sldId="2094"/>
        </pc:sldMkLst>
      </pc:sldChg>
      <pc:sldChg chg="del">
        <pc:chgData name="Kelly Stokes" userId="3e5c5154-569e-4d81-aa91-4f91841cdfa9" providerId="ADAL" clId="{C89410E7-269A-4266-A1B9-04A79DA62323}" dt="2023-03-13T12:10:15.839" v="236" actId="2696"/>
        <pc:sldMkLst>
          <pc:docMk/>
          <pc:sldMk cId="3594725736" sldId="2131"/>
        </pc:sldMkLst>
      </pc:sldChg>
      <pc:sldChg chg="del">
        <pc:chgData name="Kelly Stokes" userId="3e5c5154-569e-4d81-aa91-4f91841cdfa9" providerId="ADAL" clId="{C89410E7-269A-4266-A1B9-04A79DA62323}" dt="2023-03-13T12:10:15.839" v="236" actId="2696"/>
        <pc:sldMkLst>
          <pc:docMk/>
          <pc:sldMk cId="970266473" sldId="2132"/>
        </pc:sldMkLst>
      </pc:sldChg>
      <pc:sldChg chg="del">
        <pc:chgData name="Kelly Stokes" userId="3e5c5154-569e-4d81-aa91-4f91841cdfa9" providerId="ADAL" clId="{C89410E7-269A-4266-A1B9-04A79DA62323}" dt="2023-03-13T11:59:06.488" v="10" actId="2696"/>
        <pc:sldMkLst>
          <pc:docMk/>
          <pc:sldMk cId="632260076" sldId="2200"/>
        </pc:sldMkLst>
      </pc:sldChg>
      <pc:sldChg chg="del">
        <pc:chgData name="Kelly Stokes" userId="3e5c5154-569e-4d81-aa91-4f91841cdfa9" providerId="ADAL" clId="{C89410E7-269A-4266-A1B9-04A79DA62323}" dt="2023-03-13T11:59:06.488" v="10" actId="2696"/>
        <pc:sldMkLst>
          <pc:docMk/>
          <pc:sldMk cId="2547468786" sldId="2201"/>
        </pc:sldMkLst>
      </pc:sldChg>
      <pc:sldChg chg="del">
        <pc:chgData name="Kelly Stokes" userId="3e5c5154-569e-4d81-aa91-4f91841cdfa9" providerId="ADAL" clId="{C89410E7-269A-4266-A1B9-04A79DA62323}" dt="2023-03-13T11:59:06.488" v="10" actId="2696"/>
        <pc:sldMkLst>
          <pc:docMk/>
          <pc:sldMk cId="2092705664" sldId="2202"/>
        </pc:sldMkLst>
      </pc:sldChg>
      <pc:sldChg chg="del">
        <pc:chgData name="Kelly Stokes" userId="3e5c5154-569e-4d81-aa91-4f91841cdfa9" providerId="ADAL" clId="{C89410E7-269A-4266-A1B9-04A79DA62323}" dt="2023-03-13T11:59:06.488" v="10" actId="2696"/>
        <pc:sldMkLst>
          <pc:docMk/>
          <pc:sldMk cId="1393347074" sldId="2203"/>
        </pc:sldMkLst>
      </pc:sldChg>
      <pc:sldChg chg="del">
        <pc:chgData name="Kelly Stokes" userId="3e5c5154-569e-4d81-aa91-4f91841cdfa9" providerId="ADAL" clId="{C89410E7-269A-4266-A1B9-04A79DA62323}" dt="2023-03-13T12:09:06.300" v="225" actId="2696"/>
        <pc:sldMkLst>
          <pc:docMk/>
          <pc:sldMk cId="3221834875" sldId="2204"/>
        </pc:sldMkLst>
      </pc:sldChg>
      <pc:sldChg chg="del">
        <pc:chgData name="Kelly Stokes" userId="3e5c5154-569e-4d81-aa91-4f91841cdfa9" providerId="ADAL" clId="{C89410E7-269A-4266-A1B9-04A79DA62323}" dt="2023-03-13T12:10:15.839" v="236" actId="2696"/>
        <pc:sldMkLst>
          <pc:docMk/>
          <pc:sldMk cId="1534100825" sldId="2205"/>
        </pc:sldMkLst>
      </pc:sldChg>
      <pc:sldChg chg="del">
        <pc:chgData name="Kelly Stokes" userId="3e5c5154-569e-4d81-aa91-4f91841cdfa9" providerId="ADAL" clId="{C89410E7-269A-4266-A1B9-04A79DA62323}" dt="2023-03-13T12:10:15.839" v="236" actId="2696"/>
        <pc:sldMkLst>
          <pc:docMk/>
          <pc:sldMk cId="1068546775" sldId="2206"/>
        </pc:sldMkLst>
      </pc:sldChg>
      <pc:sldChg chg="del">
        <pc:chgData name="Kelly Stokes" userId="3e5c5154-569e-4d81-aa91-4f91841cdfa9" providerId="ADAL" clId="{C89410E7-269A-4266-A1B9-04A79DA62323}" dt="2023-03-13T12:10:56.353" v="256" actId="2696"/>
        <pc:sldMkLst>
          <pc:docMk/>
          <pc:sldMk cId="1256920730" sldId="2207"/>
        </pc:sldMkLst>
      </pc:sldChg>
      <pc:sldChg chg="del">
        <pc:chgData name="Kelly Stokes" userId="3e5c5154-569e-4d81-aa91-4f91841cdfa9" providerId="ADAL" clId="{C89410E7-269A-4266-A1B9-04A79DA62323}" dt="2023-03-13T12:10:56.353" v="256" actId="2696"/>
        <pc:sldMkLst>
          <pc:docMk/>
          <pc:sldMk cId="4246651530" sldId="2208"/>
        </pc:sldMkLst>
      </pc:sldChg>
      <pc:sldChg chg="del">
        <pc:chgData name="Kelly Stokes" userId="3e5c5154-569e-4d81-aa91-4f91841cdfa9" providerId="ADAL" clId="{C89410E7-269A-4266-A1B9-04A79DA62323}" dt="2023-03-13T12:10:56.353" v="256" actId="2696"/>
        <pc:sldMkLst>
          <pc:docMk/>
          <pc:sldMk cId="2940576718" sldId="2209"/>
        </pc:sldMkLst>
      </pc:sldChg>
      <pc:sldChg chg="del">
        <pc:chgData name="Kelly Stokes" userId="3e5c5154-569e-4d81-aa91-4f91841cdfa9" providerId="ADAL" clId="{C89410E7-269A-4266-A1B9-04A79DA62323}" dt="2023-03-13T12:10:56.353" v="256" actId="2696"/>
        <pc:sldMkLst>
          <pc:docMk/>
          <pc:sldMk cId="3250808962" sldId="2210"/>
        </pc:sldMkLst>
      </pc:sldChg>
      <pc:sldChg chg="del">
        <pc:chgData name="Kelly Stokes" userId="3e5c5154-569e-4d81-aa91-4f91841cdfa9" providerId="ADAL" clId="{C89410E7-269A-4266-A1B9-04A79DA62323}" dt="2023-03-13T12:10:56.353" v="256" actId="2696"/>
        <pc:sldMkLst>
          <pc:docMk/>
          <pc:sldMk cId="1268743367" sldId="2211"/>
        </pc:sldMkLst>
      </pc:sldChg>
      <pc:sldChg chg="del">
        <pc:chgData name="Kelly Stokes" userId="3e5c5154-569e-4d81-aa91-4f91841cdfa9" providerId="ADAL" clId="{C89410E7-269A-4266-A1B9-04A79DA62323}" dt="2023-03-13T12:10:56.353" v="256" actId="2696"/>
        <pc:sldMkLst>
          <pc:docMk/>
          <pc:sldMk cId="197893583" sldId="2212"/>
        </pc:sldMkLst>
      </pc:sldChg>
      <pc:sldChg chg="del">
        <pc:chgData name="Kelly Stokes" userId="3e5c5154-569e-4d81-aa91-4f91841cdfa9" providerId="ADAL" clId="{C89410E7-269A-4266-A1B9-04A79DA62323}" dt="2023-03-13T12:10:56.353" v="256" actId="2696"/>
        <pc:sldMkLst>
          <pc:docMk/>
          <pc:sldMk cId="1619087211" sldId="2213"/>
        </pc:sldMkLst>
      </pc:sldChg>
      <pc:sldChg chg="del">
        <pc:chgData name="Kelly Stokes" userId="3e5c5154-569e-4d81-aa91-4f91841cdfa9" providerId="ADAL" clId="{C89410E7-269A-4266-A1B9-04A79DA62323}" dt="2023-03-13T12:10:56.353" v="256" actId="2696"/>
        <pc:sldMkLst>
          <pc:docMk/>
          <pc:sldMk cId="830605354" sldId="2214"/>
        </pc:sldMkLst>
      </pc:sldChg>
      <pc:sldChg chg="del">
        <pc:chgData name="Kelly Stokes" userId="3e5c5154-569e-4d81-aa91-4f91841cdfa9" providerId="ADAL" clId="{C89410E7-269A-4266-A1B9-04A79DA62323}" dt="2023-03-13T12:10:56.353" v="256" actId="2696"/>
        <pc:sldMkLst>
          <pc:docMk/>
          <pc:sldMk cId="3179615424" sldId="2215"/>
        </pc:sldMkLst>
      </pc:sldChg>
      <pc:sldChg chg="del">
        <pc:chgData name="Kelly Stokes" userId="3e5c5154-569e-4d81-aa91-4f91841cdfa9" providerId="ADAL" clId="{C89410E7-269A-4266-A1B9-04A79DA62323}" dt="2023-03-13T12:10:56.353" v="256" actId="2696"/>
        <pc:sldMkLst>
          <pc:docMk/>
          <pc:sldMk cId="4234881811" sldId="2216"/>
        </pc:sldMkLst>
      </pc:sldChg>
      <pc:sldChg chg="del">
        <pc:chgData name="Kelly Stokes" userId="3e5c5154-569e-4d81-aa91-4f91841cdfa9" providerId="ADAL" clId="{C89410E7-269A-4266-A1B9-04A79DA62323}" dt="2023-03-13T12:10:50.011" v="255" actId="2696"/>
        <pc:sldMkLst>
          <pc:docMk/>
          <pc:sldMk cId="3445817097" sldId="2218"/>
        </pc:sldMkLst>
      </pc:sldChg>
      <pc:sldChg chg="del">
        <pc:chgData name="Kelly Stokes" userId="3e5c5154-569e-4d81-aa91-4f91841cdfa9" providerId="ADAL" clId="{C89410E7-269A-4266-A1B9-04A79DA62323}" dt="2023-03-13T12:10:50.011" v="255" actId="2696"/>
        <pc:sldMkLst>
          <pc:docMk/>
          <pc:sldMk cId="2341054523" sldId="2219"/>
        </pc:sldMkLst>
      </pc:sldChg>
      <pc:sldChg chg="del">
        <pc:chgData name="Kelly Stokes" userId="3e5c5154-569e-4d81-aa91-4f91841cdfa9" providerId="ADAL" clId="{C89410E7-269A-4266-A1B9-04A79DA62323}" dt="2023-03-13T12:10:15.839" v="236" actId="2696"/>
        <pc:sldMkLst>
          <pc:docMk/>
          <pc:sldMk cId="2425622354" sldId="2220"/>
        </pc:sldMkLst>
      </pc:sldChg>
      <pc:sldChg chg="del">
        <pc:chgData name="Kelly Stokes" userId="3e5c5154-569e-4d81-aa91-4f91841cdfa9" providerId="ADAL" clId="{C89410E7-269A-4266-A1B9-04A79DA62323}" dt="2023-03-13T12:10:15.839" v="236" actId="2696"/>
        <pc:sldMkLst>
          <pc:docMk/>
          <pc:sldMk cId="3779151904" sldId="2221"/>
        </pc:sldMkLst>
      </pc:sldChg>
      <pc:sldChg chg="del">
        <pc:chgData name="Kelly Stokes" userId="3e5c5154-569e-4d81-aa91-4f91841cdfa9" providerId="ADAL" clId="{C89410E7-269A-4266-A1B9-04A79DA62323}" dt="2023-03-13T12:10:15.839" v="236" actId="2696"/>
        <pc:sldMkLst>
          <pc:docMk/>
          <pc:sldMk cId="3395057095" sldId="2222"/>
        </pc:sldMkLst>
      </pc:sldChg>
      <pc:sldChg chg="del">
        <pc:chgData name="Kelly Stokes" userId="3e5c5154-569e-4d81-aa91-4f91841cdfa9" providerId="ADAL" clId="{C89410E7-269A-4266-A1B9-04A79DA62323}" dt="2023-03-13T12:10:15.839" v="236" actId="2696"/>
        <pc:sldMkLst>
          <pc:docMk/>
          <pc:sldMk cId="3449382509" sldId="2223"/>
        </pc:sldMkLst>
      </pc:sldChg>
      <pc:sldChg chg="del">
        <pc:chgData name="Kelly Stokes" userId="3e5c5154-569e-4d81-aa91-4f91841cdfa9" providerId="ADAL" clId="{C89410E7-269A-4266-A1B9-04A79DA62323}" dt="2023-03-13T12:10:15.839" v="236" actId="2696"/>
        <pc:sldMkLst>
          <pc:docMk/>
          <pc:sldMk cId="676004315" sldId="2224"/>
        </pc:sldMkLst>
      </pc:sldChg>
      <pc:sldChg chg="del">
        <pc:chgData name="Kelly Stokes" userId="3e5c5154-569e-4d81-aa91-4f91841cdfa9" providerId="ADAL" clId="{C89410E7-269A-4266-A1B9-04A79DA62323}" dt="2023-03-13T12:10:15.839" v="236" actId="2696"/>
        <pc:sldMkLst>
          <pc:docMk/>
          <pc:sldMk cId="2650850380" sldId="2225"/>
        </pc:sldMkLst>
      </pc:sldChg>
      <pc:sldChg chg="del">
        <pc:chgData name="Kelly Stokes" userId="3e5c5154-569e-4d81-aa91-4f91841cdfa9" providerId="ADAL" clId="{C89410E7-269A-4266-A1B9-04A79DA62323}" dt="2023-03-13T12:10:15.839" v="236" actId="2696"/>
        <pc:sldMkLst>
          <pc:docMk/>
          <pc:sldMk cId="3355844458" sldId="2226"/>
        </pc:sldMkLst>
      </pc:sldChg>
      <pc:sldChg chg="del">
        <pc:chgData name="Kelly Stokes" userId="3e5c5154-569e-4d81-aa91-4f91841cdfa9" providerId="ADAL" clId="{C89410E7-269A-4266-A1B9-04A79DA62323}" dt="2023-03-13T12:10:15.839" v="236" actId="2696"/>
        <pc:sldMkLst>
          <pc:docMk/>
          <pc:sldMk cId="4189309086" sldId="2227"/>
        </pc:sldMkLst>
      </pc:sldChg>
      <pc:sldChg chg="del">
        <pc:chgData name="Kelly Stokes" userId="3e5c5154-569e-4d81-aa91-4f91841cdfa9" providerId="ADAL" clId="{C89410E7-269A-4266-A1B9-04A79DA62323}" dt="2023-03-13T12:10:15.839" v="236" actId="2696"/>
        <pc:sldMkLst>
          <pc:docMk/>
          <pc:sldMk cId="3122360403" sldId="2228"/>
        </pc:sldMkLst>
      </pc:sldChg>
      <pc:sldChg chg="del">
        <pc:chgData name="Kelly Stokes" userId="3e5c5154-569e-4d81-aa91-4f91841cdfa9" providerId="ADAL" clId="{C89410E7-269A-4266-A1B9-04A79DA62323}" dt="2023-03-13T12:10:15.839" v="236" actId="2696"/>
        <pc:sldMkLst>
          <pc:docMk/>
          <pc:sldMk cId="130608946" sldId="2229"/>
        </pc:sldMkLst>
      </pc:sldChg>
      <pc:sldChg chg="del">
        <pc:chgData name="Kelly Stokes" userId="3e5c5154-569e-4d81-aa91-4f91841cdfa9" providerId="ADAL" clId="{C89410E7-269A-4266-A1B9-04A79DA62323}" dt="2023-03-13T12:10:15.839" v="236" actId="2696"/>
        <pc:sldMkLst>
          <pc:docMk/>
          <pc:sldMk cId="2800223904" sldId="2233"/>
        </pc:sldMkLst>
      </pc:sldChg>
      <pc:sldChg chg="del">
        <pc:chgData name="Kelly Stokes" userId="3e5c5154-569e-4d81-aa91-4f91841cdfa9" providerId="ADAL" clId="{C89410E7-269A-4266-A1B9-04A79DA62323}" dt="2023-03-13T12:10:15.839" v="236" actId="2696"/>
        <pc:sldMkLst>
          <pc:docMk/>
          <pc:sldMk cId="802377491" sldId="2234"/>
        </pc:sldMkLst>
      </pc:sldChg>
      <pc:sldChg chg="del">
        <pc:chgData name="Kelly Stokes" userId="3e5c5154-569e-4d81-aa91-4f91841cdfa9" providerId="ADAL" clId="{C89410E7-269A-4266-A1B9-04A79DA62323}" dt="2023-03-13T12:10:15.839" v="236" actId="2696"/>
        <pc:sldMkLst>
          <pc:docMk/>
          <pc:sldMk cId="3253980999" sldId="2235"/>
        </pc:sldMkLst>
      </pc:sldChg>
      <pc:sldChg chg="del">
        <pc:chgData name="Kelly Stokes" userId="3e5c5154-569e-4d81-aa91-4f91841cdfa9" providerId="ADAL" clId="{C89410E7-269A-4266-A1B9-04A79DA62323}" dt="2023-03-13T12:10:15.839" v="236" actId="2696"/>
        <pc:sldMkLst>
          <pc:docMk/>
          <pc:sldMk cId="566952729" sldId="2236"/>
        </pc:sldMkLst>
      </pc:sldChg>
      <pc:sldChg chg="del">
        <pc:chgData name="Kelly Stokes" userId="3e5c5154-569e-4d81-aa91-4f91841cdfa9" providerId="ADAL" clId="{C89410E7-269A-4266-A1B9-04A79DA62323}" dt="2023-03-13T12:10:15.839" v="236" actId="2696"/>
        <pc:sldMkLst>
          <pc:docMk/>
          <pc:sldMk cId="1278668890" sldId="2237"/>
        </pc:sldMkLst>
      </pc:sldChg>
      <pc:sldChg chg="del">
        <pc:chgData name="Kelly Stokes" userId="3e5c5154-569e-4d81-aa91-4f91841cdfa9" providerId="ADAL" clId="{C89410E7-269A-4266-A1B9-04A79DA62323}" dt="2023-03-13T12:10:15.839" v="236" actId="2696"/>
        <pc:sldMkLst>
          <pc:docMk/>
          <pc:sldMk cId="329011202" sldId="2238"/>
        </pc:sldMkLst>
      </pc:sldChg>
      <pc:sldChg chg="del">
        <pc:chgData name="Kelly Stokes" userId="3e5c5154-569e-4d81-aa91-4f91841cdfa9" providerId="ADAL" clId="{C89410E7-269A-4266-A1B9-04A79DA62323}" dt="2023-03-13T12:10:15.839" v="236" actId="2696"/>
        <pc:sldMkLst>
          <pc:docMk/>
          <pc:sldMk cId="420636284" sldId="2239"/>
        </pc:sldMkLst>
      </pc:sldChg>
      <pc:sldChg chg="del">
        <pc:chgData name="Kelly Stokes" userId="3e5c5154-569e-4d81-aa91-4f91841cdfa9" providerId="ADAL" clId="{C89410E7-269A-4266-A1B9-04A79DA62323}" dt="2023-03-13T12:10:15.839" v="236" actId="2696"/>
        <pc:sldMkLst>
          <pc:docMk/>
          <pc:sldMk cId="100575606" sldId="2240"/>
        </pc:sldMkLst>
      </pc:sldChg>
      <pc:sldChg chg="del">
        <pc:chgData name="Kelly Stokes" userId="3e5c5154-569e-4d81-aa91-4f91841cdfa9" providerId="ADAL" clId="{C89410E7-269A-4266-A1B9-04A79DA62323}" dt="2023-03-13T12:10:15.839" v="236" actId="2696"/>
        <pc:sldMkLst>
          <pc:docMk/>
          <pc:sldMk cId="4245633533" sldId="2241"/>
        </pc:sldMkLst>
      </pc:sldChg>
      <pc:sldChg chg="del">
        <pc:chgData name="Kelly Stokes" userId="3e5c5154-569e-4d81-aa91-4f91841cdfa9" providerId="ADAL" clId="{C89410E7-269A-4266-A1B9-04A79DA62323}" dt="2023-03-13T12:10:15.839" v="236" actId="2696"/>
        <pc:sldMkLst>
          <pc:docMk/>
          <pc:sldMk cId="3630803198" sldId="2242"/>
        </pc:sldMkLst>
      </pc:sldChg>
      <pc:sldChg chg="del">
        <pc:chgData name="Kelly Stokes" userId="3e5c5154-569e-4d81-aa91-4f91841cdfa9" providerId="ADAL" clId="{C89410E7-269A-4266-A1B9-04A79DA62323}" dt="2023-03-13T12:10:15.839" v="236" actId="2696"/>
        <pc:sldMkLst>
          <pc:docMk/>
          <pc:sldMk cId="2369997801" sldId="2243"/>
        </pc:sldMkLst>
      </pc:sldChg>
      <pc:sldChg chg="del">
        <pc:chgData name="Kelly Stokes" userId="3e5c5154-569e-4d81-aa91-4f91841cdfa9" providerId="ADAL" clId="{C89410E7-269A-4266-A1B9-04A79DA62323}" dt="2023-03-13T12:10:15.839" v="236" actId="2696"/>
        <pc:sldMkLst>
          <pc:docMk/>
          <pc:sldMk cId="1981278334" sldId="2244"/>
        </pc:sldMkLst>
      </pc:sldChg>
      <pc:sldChg chg="del">
        <pc:chgData name="Kelly Stokes" userId="3e5c5154-569e-4d81-aa91-4f91841cdfa9" providerId="ADAL" clId="{C89410E7-269A-4266-A1B9-04A79DA62323}" dt="2023-03-13T12:10:15.839" v="236" actId="2696"/>
        <pc:sldMkLst>
          <pc:docMk/>
          <pc:sldMk cId="1042497432" sldId="2245"/>
        </pc:sldMkLst>
      </pc:sldChg>
      <pc:sldChg chg="del">
        <pc:chgData name="Kelly Stokes" userId="3e5c5154-569e-4d81-aa91-4f91841cdfa9" providerId="ADAL" clId="{C89410E7-269A-4266-A1B9-04A79DA62323}" dt="2023-03-13T12:10:15.839" v="236" actId="2696"/>
        <pc:sldMkLst>
          <pc:docMk/>
          <pc:sldMk cId="36848185" sldId="2246"/>
        </pc:sldMkLst>
      </pc:sldChg>
      <pc:sldChg chg="del">
        <pc:chgData name="Kelly Stokes" userId="3e5c5154-569e-4d81-aa91-4f91841cdfa9" providerId="ADAL" clId="{C89410E7-269A-4266-A1B9-04A79DA62323}" dt="2023-03-13T12:10:15.839" v="236" actId="2696"/>
        <pc:sldMkLst>
          <pc:docMk/>
          <pc:sldMk cId="84348367" sldId="2247"/>
        </pc:sldMkLst>
      </pc:sldChg>
      <pc:sldChg chg="del">
        <pc:chgData name="Kelly Stokes" userId="3e5c5154-569e-4d81-aa91-4f91841cdfa9" providerId="ADAL" clId="{C89410E7-269A-4266-A1B9-04A79DA62323}" dt="2023-03-13T12:10:15.839" v="236" actId="2696"/>
        <pc:sldMkLst>
          <pc:docMk/>
          <pc:sldMk cId="3442869841" sldId="2248"/>
        </pc:sldMkLst>
      </pc:sldChg>
      <pc:sldChg chg="del">
        <pc:chgData name="Kelly Stokes" userId="3e5c5154-569e-4d81-aa91-4f91841cdfa9" providerId="ADAL" clId="{C89410E7-269A-4266-A1B9-04A79DA62323}" dt="2023-03-13T12:10:15.839" v="236" actId="2696"/>
        <pc:sldMkLst>
          <pc:docMk/>
          <pc:sldMk cId="3722306349" sldId="2249"/>
        </pc:sldMkLst>
      </pc:sldChg>
      <pc:sldChg chg="del">
        <pc:chgData name="Kelly Stokes" userId="3e5c5154-569e-4d81-aa91-4f91841cdfa9" providerId="ADAL" clId="{C89410E7-269A-4266-A1B9-04A79DA62323}" dt="2023-03-13T12:10:15.839" v="236" actId="2696"/>
        <pc:sldMkLst>
          <pc:docMk/>
          <pc:sldMk cId="3738712886" sldId="2250"/>
        </pc:sldMkLst>
      </pc:sldChg>
      <pc:sldChg chg="del">
        <pc:chgData name="Kelly Stokes" userId="3e5c5154-569e-4d81-aa91-4f91841cdfa9" providerId="ADAL" clId="{C89410E7-269A-4266-A1B9-04A79DA62323}" dt="2023-03-13T12:10:15.839" v="236" actId="2696"/>
        <pc:sldMkLst>
          <pc:docMk/>
          <pc:sldMk cId="2455399990" sldId="2251"/>
        </pc:sldMkLst>
      </pc:sldChg>
      <pc:sldChg chg="del">
        <pc:chgData name="Kelly Stokes" userId="3e5c5154-569e-4d81-aa91-4f91841cdfa9" providerId="ADAL" clId="{C89410E7-269A-4266-A1B9-04A79DA62323}" dt="2023-03-13T12:10:15.839" v="236" actId="2696"/>
        <pc:sldMkLst>
          <pc:docMk/>
          <pc:sldMk cId="906684317" sldId="2252"/>
        </pc:sldMkLst>
      </pc:sldChg>
      <pc:sldChg chg="del">
        <pc:chgData name="Kelly Stokes" userId="3e5c5154-569e-4d81-aa91-4f91841cdfa9" providerId="ADAL" clId="{C89410E7-269A-4266-A1B9-04A79DA62323}" dt="2023-03-13T12:10:15.839" v="236" actId="2696"/>
        <pc:sldMkLst>
          <pc:docMk/>
          <pc:sldMk cId="2899556851" sldId="2253"/>
        </pc:sldMkLst>
      </pc:sldChg>
      <pc:sldChg chg="del">
        <pc:chgData name="Kelly Stokes" userId="3e5c5154-569e-4d81-aa91-4f91841cdfa9" providerId="ADAL" clId="{C89410E7-269A-4266-A1B9-04A79DA62323}" dt="2023-03-13T12:10:15.839" v="236" actId="2696"/>
        <pc:sldMkLst>
          <pc:docMk/>
          <pc:sldMk cId="4106816156" sldId="2254"/>
        </pc:sldMkLst>
      </pc:sldChg>
      <pc:sldChg chg="del">
        <pc:chgData name="Kelly Stokes" userId="3e5c5154-569e-4d81-aa91-4f91841cdfa9" providerId="ADAL" clId="{C89410E7-269A-4266-A1B9-04A79DA62323}" dt="2023-03-13T12:10:15.839" v="236" actId="2696"/>
        <pc:sldMkLst>
          <pc:docMk/>
          <pc:sldMk cId="3330066531" sldId="2255"/>
        </pc:sldMkLst>
      </pc:sldChg>
      <pc:sldChg chg="del">
        <pc:chgData name="Kelly Stokes" userId="3e5c5154-569e-4d81-aa91-4f91841cdfa9" providerId="ADAL" clId="{C89410E7-269A-4266-A1B9-04A79DA62323}" dt="2023-03-13T12:10:15.839" v="236" actId="2696"/>
        <pc:sldMkLst>
          <pc:docMk/>
          <pc:sldMk cId="3778927990" sldId="2256"/>
        </pc:sldMkLst>
      </pc:sldChg>
      <pc:sldChg chg="del">
        <pc:chgData name="Kelly Stokes" userId="3e5c5154-569e-4d81-aa91-4f91841cdfa9" providerId="ADAL" clId="{C89410E7-269A-4266-A1B9-04A79DA62323}" dt="2023-03-13T12:10:15.839" v="236" actId="2696"/>
        <pc:sldMkLst>
          <pc:docMk/>
          <pc:sldMk cId="3905955385" sldId="2257"/>
        </pc:sldMkLst>
      </pc:sldChg>
      <pc:sldChg chg="del">
        <pc:chgData name="Kelly Stokes" userId="3e5c5154-569e-4d81-aa91-4f91841cdfa9" providerId="ADAL" clId="{C89410E7-269A-4266-A1B9-04A79DA62323}" dt="2023-03-13T12:10:15.839" v="236" actId="2696"/>
        <pc:sldMkLst>
          <pc:docMk/>
          <pc:sldMk cId="4137662949" sldId="2258"/>
        </pc:sldMkLst>
      </pc:sldChg>
      <pc:sldChg chg="del">
        <pc:chgData name="Kelly Stokes" userId="3e5c5154-569e-4d81-aa91-4f91841cdfa9" providerId="ADAL" clId="{C89410E7-269A-4266-A1B9-04A79DA62323}" dt="2023-03-13T12:10:15.839" v="236" actId="2696"/>
        <pc:sldMkLst>
          <pc:docMk/>
          <pc:sldMk cId="1691180664" sldId="2259"/>
        </pc:sldMkLst>
      </pc:sldChg>
      <pc:sldChg chg="del">
        <pc:chgData name="Kelly Stokes" userId="3e5c5154-569e-4d81-aa91-4f91841cdfa9" providerId="ADAL" clId="{C89410E7-269A-4266-A1B9-04A79DA62323}" dt="2023-03-13T12:10:15.839" v="236" actId="2696"/>
        <pc:sldMkLst>
          <pc:docMk/>
          <pc:sldMk cId="3204014451" sldId="2260"/>
        </pc:sldMkLst>
      </pc:sldChg>
      <pc:sldChg chg="del">
        <pc:chgData name="Kelly Stokes" userId="3e5c5154-569e-4d81-aa91-4f91841cdfa9" providerId="ADAL" clId="{C89410E7-269A-4266-A1B9-04A79DA62323}" dt="2023-03-13T12:10:15.839" v="236" actId="2696"/>
        <pc:sldMkLst>
          <pc:docMk/>
          <pc:sldMk cId="3795624479" sldId="2261"/>
        </pc:sldMkLst>
      </pc:sldChg>
      <pc:sldChg chg="del">
        <pc:chgData name="Kelly Stokes" userId="3e5c5154-569e-4d81-aa91-4f91841cdfa9" providerId="ADAL" clId="{C89410E7-269A-4266-A1B9-04A79DA62323}" dt="2023-03-13T12:10:15.839" v="236" actId="2696"/>
        <pc:sldMkLst>
          <pc:docMk/>
          <pc:sldMk cId="213837658" sldId="2262"/>
        </pc:sldMkLst>
      </pc:sldChg>
      <pc:sldChg chg="del">
        <pc:chgData name="Kelly Stokes" userId="3e5c5154-569e-4d81-aa91-4f91841cdfa9" providerId="ADAL" clId="{C89410E7-269A-4266-A1B9-04A79DA62323}" dt="2023-03-13T12:10:15.839" v="236" actId="2696"/>
        <pc:sldMkLst>
          <pc:docMk/>
          <pc:sldMk cId="1359752680" sldId="2263"/>
        </pc:sldMkLst>
      </pc:sldChg>
      <pc:sldChg chg="del">
        <pc:chgData name="Kelly Stokes" userId="3e5c5154-569e-4d81-aa91-4f91841cdfa9" providerId="ADAL" clId="{C89410E7-269A-4266-A1B9-04A79DA62323}" dt="2023-03-13T12:10:15.839" v="236" actId="2696"/>
        <pc:sldMkLst>
          <pc:docMk/>
          <pc:sldMk cId="3122205758" sldId="2264"/>
        </pc:sldMkLst>
      </pc:sldChg>
      <pc:sldChg chg="del">
        <pc:chgData name="Kelly Stokes" userId="3e5c5154-569e-4d81-aa91-4f91841cdfa9" providerId="ADAL" clId="{C89410E7-269A-4266-A1B9-04A79DA62323}" dt="2023-03-13T12:10:15.839" v="236" actId="2696"/>
        <pc:sldMkLst>
          <pc:docMk/>
          <pc:sldMk cId="2418432870" sldId="2265"/>
        </pc:sldMkLst>
      </pc:sldChg>
      <pc:sldChg chg="del">
        <pc:chgData name="Kelly Stokes" userId="3e5c5154-569e-4d81-aa91-4f91841cdfa9" providerId="ADAL" clId="{C89410E7-269A-4266-A1B9-04A79DA62323}" dt="2023-03-13T12:10:15.839" v="236" actId="2696"/>
        <pc:sldMkLst>
          <pc:docMk/>
          <pc:sldMk cId="1055547873" sldId="2266"/>
        </pc:sldMkLst>
      </pc:sldChg>
      <pc:sldChg chg="del">
        <pc:chgData name="Kelly Stokes" userId="3e5c5154-569e-4d81-aa91-4f91841cdfa9" providerId="ADAL" clId="{C89410E7-269A-4266-A1B9-04A79DA62323}" dt="2023-03-13T12:10:15.839" v="236" actId="2696"/>
        <pc:sldMkLst>
          <pc:docMk/>
          <pc:sldMk cId="2480796369" sldId="2267"/>
        </pc:sldMkLst>
      </pc:sldChg>
      <pc:sldChg chg="del">
        <pc:chgData name="Kelly Stokes" userId="3e5c5154-569e-4d81-aa91-4f91841cdfa9" providerId="ADAL" clId="{C89410E7-269A-4266-A1B9-04A79DA62323}" dt="2023-03-13T12:10:15.839" v="236" actId="2696"/>
        <pc:sldMkLst>
          <pc:docMk/>
          <pc:sldMk cId="1149946752" sldId="2268"/>
        </pc:sldMkLst>
      </pc:sldChg>
      <pc:sldChg chg="del">
        <pc:chgData name="Kelly Stokes" userId="3e5c5154-569e-4d81-aa91-4f91841cdfa9" providerId="ADAL" clId="{C89410E7-269A-4266-A1B9-04A79DA62323}" dt="2023-03-13T12:10:15.839" v="236" actId="2696"/>
        <pc:sldMkLst>
          <pc:docMk/>
          <pc:sldMk cId="3897603130" sldId="2269"/>
        </pc:sldMkLst>
      </pc:sldChg>
      <pc:sldChg chg="del">
        <pc:chgData name="Kelly Stokes" userId="3e5c5154-569e-4d81-aa91-4f91841cdfa9" providerId="ADAL" clId="{C89410E7-269A-4266-A1B9-04A79DA62323}" dt="2023-03-13T12:10:15.839" v="236" actId="2696"/>
        <pc:sldMkLst>
          <pc:docMk/>
          <pc:sldMk cId="4171355334" sldId="2273"/>
        </pc:sldMkLst>
      </pc:sldChg>
      <pc:sldChg chg="del">
        <pc:chgData name="Kelly Stokes" userId="3e5c5154-569e-4d81-aa91-4f91841cdfa9" providerId="ADAL" clId="{C89410E7-269A-4266-A1B9-04A79DA62323}" dt="2023-03-13T12:10:15.839" v="236" actId="2696"/>
        <pc:sldMkLst>
          <pc:docMk/>
          <pc:sldMk cId="1774333402" sldId="2274"/>
        </pc:sldMkLst>
      </pc:sldChg>
      <pc:sldChg chg="del">
        <pc:chgData name="Kelly Stokes" userId="3e5c5154-569e-4d81-aa91-4f91841cdfa9" providerId="ADAL" clId="{C89410E7-269A-4266-A1B9-04A79DA62323}" dt="2023-03-13T12:10:15.839" v="236" actId="2696"/>
        <pc:sldMkLst>
          <pc:docMk/>
          <pc:sldMk cId="552695546" sldId="2275"/>
        </pc:sldMkLst>
      </pc:sldChg>
      <pc:sldChg chg="del">
        <pc:chgData name="Kelly Stokes" userId="3e5c5154-569e-4d81-aa91-4f91841cdfa9" providerId="ADAL" clId="{C89410E7-269A-4266-A1B9-04A79DA62323}" dt="2023-03-13T12:10:15.839" v="236" actId="2696"/>
        <pc:sldMkLst>
          <pc:docMk/>
          <pc:sldMk cId="1366446166" sldId="2276"/>
        </pc:sldMkLst>
      </pc:sldChg>
      <pc:sldChg chg="del">
        <pc:chgData name="Kelly Stokes" userId="3e5c5154-569e-4d81-aa91-4f91841cdfa9" providerId="ADAL" clId="{C89410E7-269A-4266-A1B9-04A79DA62323}" dt="2023-03-13T12:10:15.839" v="236" actId="2696"/>
        <pc:sldMkLst>
          <pc:docMk/>
          <pc:sldMk cId="1079758311" sldId="2277"/>
        </pc:sldMkLst>
      </pc:sldChg>
      <pc:sldChg chg="del">
        <pc:chgData name="Kelly Stokes" userId="3e5c5154-569e-4d81-aa91-4f91841cdfa9" providerId="ADAL" clId="{C89410E7-269A-4266-A1B9-04A79DA62323}" dt="2023-03-13T12:10:15.839" v="236" actId="2696"/>
        <pc:sldMkLst>
          <pc:docMk/>
          <pc:sldMk cId="997441630" sldId="2278"/>
        </pc:sldMkLst>
      </pc:sldChg>
      <pc:sldChg chg="del">
        <pc:chgData name="Kelly Stokes" userId="3e5c5154-569e-4d81-aa91-4f91841cdfa9" providerId="ADAL" clId="{C89410E7-269A-4266-A1B9-04A79DA62323}" dt="2023-03-13T12:10:15.839" v="236" actId="2696"/>
        <pc:sldMkLst>
          <pc:docMk/>
          <pc:sldMk cId="682961429" sldId="2279"/>
        </pc:sldMkLst>
      </pc:sldChg>
      <pc:sldChg chg="del">
        <pc:chgData name="Kelly Stokes" userId="3e5c5154-569e-4d81-aa91-4f91841cdfa9" providerId="ADAL" clId="{C89410E7-269A-4266-A1B9-04A79DA62323}" dt="2023-03-13T12:10:15.839" v="236" actId="2696"/>
        <pc:sldMkLst>
          <pc:docMk/>
          <pc:sldMk cId="1222287584" sldId="2280"/>
        </pc:sldMkLst>
      </pc:sldChg>
      <pc:sldChg chg="del">
        <pc:chgData name="Kelly Stokes" userId="3e5c5154-569e-4d81-aa91-4f91841cdfa9" providerId="ADAL" clId="{C89410E7-269A-4266-A1B9-04A79DA62323}" dt="2023-03-13T12:10:15.839" v="236" actId="2696"/>
        <pc:sldMkLst>
          <pc:docMk/>
          <pc:sldMk cId="864828243" sldId="2281"/>
        </pc:sldMkLst>
      </pc:sldChg>
      <pc:sldChg chg="del">
        <pc:chgData name="Kelly Stokes" userId="3e5c5154-569e-4d81-aa91-4f91841cdfa9" providerId="ADAL" clId="{C89410E7-269A-4266-A1B9-04A79DA62323}" dt="2023-03-13T12:10:15.839" v="236" actId="2696"/>
        <pc:sldMkLst>
          <pc:docMk/>
          <pc:sldMk cId="2511500139" sldId="2282"/>
        </pc:sldMkLst>
      </pc:sldChg>
      <pc:sldChg chg="del">
        <pc:chgData name="Kelly Stokes" userId="3e5c5154-569e-4d81-aa91-4f91841cdfa9" providerId="ADAL" clId="{C89410E7-269A-4266-A1B9-04A79DA62323}" dt="2023-03-13T12:10:15.839" v="236" actId="2696"/>
        <pc:sldMkLst>
          <pc:docMk/>
          <pc:sldMk cId="1067561819" sldId="2283"/>
        </pc:sldMkLst>
      </pc:sldChg>
      <pc:sldChg chg="del">
        <pc:chgData name="Kelly Stokes" userId="3e5c5154-569e-4d81-aa91-4f91841cdfa9" providerId="ADAL" clId="{C89410E7-269A-4266-A1B9-04A79DA62323}" dt="2023-03-13T12:10:15.839" v="236" actId="2696"/>
        <pc:sldMkLst>
          <pc:docMk/>
          <pc:sldMk cId="1798927043" sldId="2284"/>
        </pc:sldMkLst>
      </pc:sldChg>
      <pc:sldChg chg="del">
        <pc:chgData name="Kelly Stokes" userId="3e5c5154-569e-4d81-aa91-4f91841cdfa9" providerId="ADAL" clId="{C89410E7-269A-4266-A1B9-04A79DA62323}" dt="2023-03-13T12:10:15.839" v="236" actId="2696"/>
        <pc:sldMkLst>
          <pc:docMk/>
          <pc:sldMk cId="646769531" sldId="2285"/>
        </pc:sldMkLst>
      </pc:sldChg>
      <pc:sldChg chg="del">
        <pc:chgData name="Kelly Stokes" userId="3e5c5154-569e-4d81-aa91-4f91841cdfa9" providerId="ADAL" clId="{C89410E7-269A-4266-A1B9-04A79DA62323}" dt="2023-03-13T12:10:15.839" v="236" actId="2696"/>
        <pc:sldMkLst>
          <pc:docMk/>
          <pc:sldMk cId="4191348244" sldId="2286"/>
        </pc:sldMkLst>
      </pc:sldChg>
      <pc:sldChg chg="del">
        <pc:chgData name="Kelly Stokes" userId="3e5c5154-569e-4d81-aa91-4f91841cdfa9" providerId="ADAL" clId="{C89410E7-269A-4266-A1B9-04A79DA62323}" dt="2023-03-13T12:10:15.839" v="236" actId="2696"/>
        <pc:sldMkLst>
          <pc:docMk/>
          <pc:sldMk cId="1341535307" sldId="2287"/>
        </pc:sldMkLst>
      </pc:sldChg>
      <pc:sldChg chg="del">
        <pc:chgData name="Kelly Stokes" userId="3e5c5154-569e-4d81-aa91-4f91841cdfa9" providerId="ADAL" clId="{C89410E7-269A-4266-A1B9-04A79DA62323}" dt="2023-03-13T12:10:15.839" v="236" actId="2696"/>
        <pc:sldMkLst>
          <pc:docMk/>
          <pc:sldMk cId="3122160894" sldId="2288"/>
        </pc:sldMkLst>
      </pc:sldChg>
      <pc:sldChg chg="del">
        <pc:chgData name="Kelly Stokes" userId="3e5c5154-569e-4d81-aa91-4f91841cdfa9" providerId="ADAL" clId="{C89410E7-269A-4266-A1B9-04A79DA62323}" dt="2023-03-13T12:10:15.839" v="236" actId="2696"/>
        <pc:sldMkLst>
          <pc:docMk/>
          <pc:sldMk cId="1610577715" sldId="2289"/>
        </pc:sldMkLst>
      </pc:sldChg>
      <pc:sldChg chg="del">
        <pc:chgData name="Kelly Stokes" userId="3e5c5154-569e-4d81-aa91-4f91841cdfa9" providerId="ADAL" clId="{C89410E7-269A-4266-A1B9-04A79DA62323}" dt="2023-03-13T12:10:15.839" v="236" actId="2696"/>
        <pc:sldMkLst>
          <pc:docMk/>
          <pc:sldMk cId="1039082542" sldId="2290"/>
        </pc:sldMkLst>
      </pc:sldChg>
      <pc:sldChg chg="del">
        <pc:chgData name="Kelly Stokes" userId="3e5c5154-569e-4d81-aa91-4f91841cdfa9" providerId="ADAL" clId="{C89410E7-269A-4266-A1B9-04A79DA62323}" dt="2023-03-13T12:10:15.839" v="236" actId="2696"/>
        <pc:sldMkLst>
          <pc:docMk/>
          <pc:sldMk cId="3145658339" sldId="2291"/>
        </pc:sldMkLst>
      </pc:sldChg>
      <pc:sldChg chg="del">
        <pc:chgData name="Kelly Stokes" userId="3e5c5154-569e-4d81-aa91-4f91841cdfa9" providerId="ADAL" clId="{C89410E7-269A-4266-A1B9-04A79DA62323}" dt="2023-03-13T12:10:15.839" v="236" actId="2696"/>
        <pc:sldMkLst>
          <pc:docMk/>
          <pc:sldMk cId="1957502560" sldId="2292"/>
        </pc:sldMkLst>
      </pc:sldChg>
      <pc:sldChg chg="del">
        <pc:chgData name="Kelly Stokes" userId="3e5c5154-569e-4d81-aa91-4f91841cdfa9" providerId="ADAL" clId="{C89410E7-269A-4266-A1B9-04A79DA62323}" dt="2023-03-13T12:10:15.839" v="236" actId="2696"/>
        <pc:sldMkLst>
          <pc:docMk/>
          <pc:sldMk cId="3645269049" sldId="2293"/>
        </pc:sldMkLst>
      </pc:sldChg>
      <pc:sldChg chg="del">
        <pc:chgData name="Kelly Stokes" userId="3e5c5154-569e-4d81-aa91-4f91841cdfa9" providerId="ADAL" clId="{C89410E7-269A-4266-A1B9-04A79DA62323}" dt="2023-03-13T12:10:15.839" v="236" actId="2696"/>
        <pc:sldMkLst>
          <pc:docMk/>
          <pc:sldMk cId="3706909209" sldId="2294"/>
        </pc:sldMkLst>
      </pc:sldChg>
      <pc:sldChg chg="del">
        <pc:chgData name="Kelly Stokes" userId="3e5c5154-569e-4d81-aa91-4f91841cdfa9" providerId="ADAL" clId="{C89410E7-269A-4266-A1B9-04A79DA62323}" dt="2023-03-13T12:10:15.839" v="236" actId="2696"/>
        <pc:sldMkLst>
          <pc:docMk/>
          <pc:sldMk cId="2023877636" sldId="2295"/>
        </pc:sldMkLst>
      </pc:sldChg>
      <pc:sldChg chg="del">
        <pc:chgData name="Kelly Stokes" userId="3e5c5154-569e-4d81-aa91-4f91841cdfa9" providerId="ADAL" clId="{C89410E7-269A-4266-A1B9-04A79DA62323}" dt="2023-03-13T12:10:15.839" v="236" actId="2696"/>
        <pc:sldMkLst>
          <pc:docMk/>
          <pc:sldMk cId="502613391" sldId="2296"/>
        </pc:sldMkLst>
      </pc:sldChg>
      <pc:sldChg chg="del">
        <pc:chgData name="Kelly Stokes" userId="3e5c5154-569e-4d81-aa91-4f91841cdfa9" providerId="ADAL" clId="{C89410E7-269A-4266-A1B9-04A79DA62323}" dt="2023-03-13T12:10:15.839" v="236" actId="2696"/>
        <pc:sldMkLst>
          <pc:docMk/>
          <pc:sldMk cId="2108985913" sldId="2297"/>
        </pc:sldMkLst>
      </pc:sldChg>
      <pc:sldChg chg="del">
        <pc:chgData name="Kelly Stokes" userId="3e5c5154-569e-4d81-aa91-4f91841cdfa9" providerId="ADAL" clId="{C89410E7-269A-4266-A1B9-04A79DA62323}" dt="2023-03-13T12:10:15.839" v="236" actId="2696"/>
        <pc:sldMkLst>
          <pc:docMk/>
          <pc:sldMk cId="2853024295" sldId="2298"/>
        </pc:sldMkLst>
      </pc:sldChg>
      <pc:sldChg chg="del">
        <pc:chgData name="Kelly Stokes" userId="3e5c5154-569e-4d81-aa91-4f91841cdfa9" providerId="ADAL" clId="{C89410E7-269A-4266-A1B9-04A79DA62323}" dt="2023-03-13T12:10:15.839" v="236" actId="2696"/>
        <pc:sldMkLst>
          <pc:docMk/>
          <pc:sldMk cId="1589379566" sldId="2299"/>
        </pc:sldMkLst>
      </pc:sldChg>
      <pc:sldChg chg="del">
        <pc:chgData name="Kelly Stokes" userId="3e5c5154-569e-4d81-aa91-4f91841cdfa9" providerId="ADAL" clId="{C89410E7-269A-4266-A1B9-04A79DA62323}" dt="2023-03-13T12:10:15.839" v="236" actId="2696"/>
        <pc:sldMkLst>
          <pc:docMk/>
          <pc:sldMk cId="3068929097" sldId="2300"/>
        </pc:sldMkLst>
      </pc:sldChg>
      <pc:sldChg chg="del">
        <pc:chgData name="Kelly Stokes" userId="3e5c5154-569e-4d81-aa91-4f91841cdfa9" providerId="ADAL" clId="{C89410E7-269A-4266-A1B9-04A79DA62323}" dt="2023-03-13T12:10:15.839" v="236" actId="2696"/>
        <pc:sldMkLst>
          <pc:docMk/>
          <pc:sldMk cId="1706220568" sldId="2301"/>
        </pc:sldMkLst>
      </pc:sldChg>
      <pc:sldChg chg="del">
        <pc:chgData name="Kelly Stokes" userId="3e5c5154-569e-4d81-aa91-4f91841cdfa9" providerId="ADAL" clId="{C89410E7-269A-4266-A1B9-04A79DA62323}" dt="2023-03-13T12:10:15.839" v="236" actId="2696"/>
        <pc:sldMkLst>
          <pc:docMk/>
          <pc:sldMk cId="940095596" sldId="2302"/>
        </pc:sldMkLst>
      </pc:sldChg>
      <pc:sldChg chg="del">
        <pc:chgData name="Kelly Stokes" userId="3e5c5154-569e-4d81-aa91-4f91841cdfa9" providerId="ADAL" clId="{C89410E7-269A-4266-A1B9-04A79DA62323}" dt="2023-03-13T12:10:15.839" v="236" actId="2696"/>
        <pc:sldMkLst>
          <pc:docMk/>
          <pc:sldMk cId="2722186976" sldId="2303"/>
        </pc:sldMkLst>
      </pc:sldChg>
      <pc:sldChg chg="del">
        <pc:chgData name="Kelly Stokes" userId="3e5c5154-569e-4d81-aa91-4f91841cdfa9" providerId="ADAL" clId="{C89410E7-269A-4266-A1B9-04A79DA62323}" dt="2023-03-13T12:10:15.839" v="236" actId="2696"/>
        <pc:sldMkLst>
          <pc:docMk/>
          <pc:sldMk cId="1361949702" sldId="2304"/>
        </pc:sldMkLst>
      </pc:sldChg>
      <pc:sldChg chg="del">
        <pc:chgData name="Kelly Stokes" userId="3e5c5154-569e-4d81-aa91-4f91841cdfa9" providerId="ADAL" clId="{C89410E7-269A-4266-A1B9-04A79DA62323}" dt="2023-03-13T12:10:15.839" v="236" actId="2696"/>
        <pc:sldMkLst>
          <pc:docMk/>
          <pc:sldMk cId="3046550875" sldId="2305"/>
        </pc:sldMkLst>
      </pc:sldChg>
      <pc:sldChg chg="del">
        <pc:chgData name="Kelly Stokes" userId="3e5c5154-569e-4d81-aa91-4f91841cdfa9" providerId="ADAL" clId="{C89410E7-269A-4266-A1B9-04A79DA62323}" dt="2023-03-13T12:10:15.839" v="236" actId="2696"/>
        <pc:sldMkLst>
          <pc:docMk/>
          <pc:sldMk cId="3873145557" sldId="2306"/>
        </pc:sldMkLst>
      </pc:sldChg>
      <pc:sldChg chg="del">
        <pc:chgData name="Kelly Stokes" userId="3e5c5154-569e-4d81-aa91-4f91841cdfa9" providerId="ADAL" clId="{C89410E7-269A-4266-A1B9-04A79DA62323}" dt="2023-03-13T12:10:15.839" v="236" actId="2696"/>
        <pc:sldMkLst>
          <pc:docMk/>
          <pc:sldMk cId="1301140242" sldId="2307"/>
        </pc:sldMkLst>
      </pc:sldChg>
      <pc:sldChg chg="del">
        <pc:chgData name="Kelly Stokes" userId="3e5c5154-569e-4d81-aa91-4f91841cdfa9" providerId="ADAL" clId="{C89410E7-269A-4266-A1B9-04A79DA62323}" dt="2023-03-13T12:10:15.839" v="236" actId="2696"/>
        <pc:sldMkLst>
          <pc:docMk/>
          <pc:sldMk cId="2885540255" sldId="2308"/>
        </pc:sldMkLst>
      </pc:sldChg>
      <pc:sldChg chg="del">
        <pc:chgData name="Kelly Stokes" userId="3e5c5154-569e-4d81-aa91-4f91841cdfa9" providerId="ADAL" clId="{C89410E7-269A-4266-A1B9-04A79DA62323}" dt="2023-03-13T12:10:15.839" v="236" actId="2696"/>
        <pc:sldMkLst>
          <pc:docMk/>
          <pc:sldMk cId="2973260178" sldId="2309"/>
        </pc:sldMkLst>
      </pc:sldChg>
      <pc:sldChg chg="del">
        <pc:chgData name="Kelly Stokes" userId="3e5c5154-569e-4d81-aa91-4f91841cdfa9" providerId="ADAL" clId="{C89410E7-269A-4266-A1B9-04A79DA62323}" dt="2023-03-13T12:10:15.839" v="236" actId="2696"/>
        <pc:sldMkLst>
          <pc:docMk/>
          <pc:sldMk cId="401212566" sldId="2313"/>
        </pc:sldMkLst>
      </pc:sldChg>
      <pc:sldChg chg="del">
        <pc:chgData name="Kelly Stokes" userId="3e5c5154-569e-4d81-aa91-4f91841cdfa9" providerId="ADAL" clId="{C89410E7-269A-4266-A1B9-04A79DA62323}" dt="2023-03-13T12:10:15.839" v="236" actId="2696"/>
        <pc:sldMkLst>
          <pc:docMk/>
          <pc:sldMk cId="3879755010" sldId="2314"/>
        </pc:sldMkLst>
      </pc:sldChg>
      <pc:sldChg chg="del">
        <pc:chgData name="Kelly Stokes" userId="3e5c5154-569e-4d81-aa91-4f91841cdfa9" providerId="ADAL" clId="{C89410E7-269A-4266-A1B9-04A79DA62323}" dt="2023-03-13T12:10:15.839" v="236" actId="2696"/>
        <pc:sldMkLst>
          <pc:docMk/>
          <pc:sldMk cId="514835142" sldId="2315"/>
        </pc:sldMkLst>
      </pc:sldChg>
      <pc:sldChg chg="del">
        <pc:chgData name="Kelly Stokes" userId="3e5c5154-569e-4d81-aa91-4f91841cdfa9" providerId="ADAL" clId="{C89410E7-269A-4266-A1B9-04A79DA62323}" dt="2023-03-13T12:10:15.839" v="236" actId="2696"/>
        <pc:sldMkLst>
          <pc:docMk/>
          <pc:sldMk cId="4054189199" sldId="2316"/>
        </pc:sldMkLst>
      </pc:sldChg>
      <pc:sldChg chg="del">
        <pc:chgData name="Kelly Stokes" userId="3e5c5154-569e-4d81-aa91-4f91841cdfa9" providerId="ADAL" clId="{C89410E7-269A-4266-A1B9-04A79DA62323}" dt="2023-03-13T12:10:15.839" v="236" actId="2696"/>
        <pc:sldMkLst>
          <pc:docMk/>
          <pc:sldMk cId="699864712" sldId="2317"/>
        </pc:sldMkLst>
      </pc:sldChg>
      <pc:sldChg chg="del">
        <pc:chgData name="Kelly Stokes" userId="3e5c5154-569e-4d81-aa91-4f91841cdfa9" providerId="ADAL" clId="{C89410E7-269A-4266-A1B9-04A79DA62323}" dt="2023-03-13T12:10:15.839" v="236" actId="2696"/>
        <pc:sldMkLst>
          <pc:docMk/>
          <pc:sldMk cId="4030899901" sldId="2318"/>
        </pc:sldMkLst>
      </pc:sldChg>
      <pc:sldChg chg="del">
        <pc:chgData name="Kelly Stokes" userId="3e5c5154-569e-4d81-aa91-4f91841cdfa9" providerId="ADAL" clId="{C89410E7-269A-4266-A1B9-04A79DA62323}" dt="2023-03-13T12:10:15.839" v="236" actId="2696"/>
        <pc:sldMkLst>
          <pc:docMk/>
          <pc:sldMk cId="1773958089" sldId="2319"/>
        </pc:sldMkLst>
      </pc:sldChg>
      <pc:sldChg chg="del">
        <pc:chgData name="Kelly Stokes" userId="3e5c5154-569e-4d81-aa91-4f91841cdfa9" providerId="ADAL" clId="{C89410E7-269A-4266-A1B9-04A79DA62323}" dt="2023-03-13T12:10:15.839" v="236" actId="2696"/>
        <pc:sldMkLst>
          <pc:docMk/>
          <pc:sldMk cId="3811647398" sldId="2320"/>
        </pc:sldMkLst>
      </pc:sldChg>
      <pc:sldChg chg="del">
        <pc:chgData name="Kelly Stokes" userId="3e5c5154-569e-4d81-aa91-4f91841cdfa9" providerId="ADAL" clId="{C89410E7-269A-4266-A1B9-04A79DA62323}" dt="2023-03-13T12:10:15.839" v="236" actId="2696"/>
        <pc:sldMkLst>
          <pc:docMk/>
          <pc:sldMk cId="2136198421" sldId="2321"/>
        </pc:sldMkLst>
      </pc:sldChg>
      <pc:sldChg chg="del">
        <pc:chgData name="Kelly Stokes" userId="3e5c5154-569e-4d81-aa91-4f91841cdfa9" providerId="ADAL" clId="{C89410E7-269A-4266-A1B9-04A79DA62323}" dt="2023-03-13T12:10:15.839" v="236" actId="2696"/>
        <pc:sldMkLst>
          <pc:docMk/>
          <pc:sldMk cId="654435851" sldId="2322"/>
        </pc:sldMkLst>
      </pc:sldChg>
      <pc:sldChg chg="del">
        <pc:chgData name="Kelly Stokes" userId="3e5c5154-569e-4d81-aa91-4f91841cdfa9" providerId="ADAL" clId="{C89410E7-269A-4266-A1B9-04A79DA62323}" dt="2023-03-13T12:10:15.839" v="236" actId="2696"/>
        <pc:sldMkLst>
          <pc:docMk/>
          <pc:sldMk cId="2900825621" sldId="2323"/>
        </pc:sldMkLst>
      </pc:sldChg>
      <pc:sldChg chg="del">
        <pc:chgData name="Kelly Stokes" userId="3e5c5154-569e-4d81-aa91-4f91841cdfa9" providerId="ADAL" clId="{C89410E7-269A-4266-A1B9-04A79DA62323}" dt="2023-03-13T12:10:15.839" v="236" actId="2696"/>
        <pc:sldMkLst>
          <pc:docMk/>
          <pc:sldMk cId="1456010714" sldId="2324"/>
        </pc:sldMkLst>
      </pc:sldChg>
      <pc:sldChg chg="del">
        <pc:chgData name="Kelly Stokes" userId="3e5c5154-569e-4d81-aa91-4f91841cdfa9" providerId="ADAL" clId="{C89410E7-269A-4266-A1B9-04A79DA62323}" dt="2023-03-13T12:10:15.839" v="236" actId="2696"/>
        <pc:sldMkLst>
          <pc:docMk/>
          <pc:sldMk cId="3875344986" sldId="2325"/>
        </pc:sldMkLst>
      </pc:sldChg>
      <pc:sldChg chg="del">
        <pc:chgData name="Kelly Stokes" userId="3e5c5154-569e-4d81-aa91-4f91841cdfa9" providerId="ADAL" clId="{C89410E7-269A-4266-A1B9-04A79DA62323}" dt="2023-03-13T12:10:15.839" v="236" actId="2696"/>
        <pc:sldMkLst>
          <pc:docMk/>
          <pc:sldMk cId="1741552839" sldId="2326"/>
        </pc:sldMkLst>
      </pc:sldChg>
      <pc:sldChg chg="del">
        <pc:chgData name="Kelly Stokes" userId="3e5c5154-569e-4d81-aa91-4f91841cdfa9" providerId="ADAL" clId="{C89410E7-269A-4266-A1B9-04A79DA62323}" dt="2023-03-13T12:10:15.839" v="236" actId="2696"/>
        <pc:sldMkLst>
          <pc:docMk/>
          <pc:sldMk cId="4273252643" sldId="2327"/>
        </pc:sldMkLst>
      </pc:sldChg>
      <pc:sldChg chg="del">
        <pc:chgData name="Kelly Stokes" userId="3e5c5154-569e-4d81-aa91-4f91841cdfa9" providerId="ADAL" clId="{C89410E7-269A-4266-A1B9-04A79DA62323}" dt="2023-03-13T12:10:15.839" v="236" actId="2696"/>
        <pc:sldMkLst>
          <pc:docMk/>
          <pc:sldMk cId="455494431" sldId="2328"/>
        </pc:sldMkLst>
      </pc:sldChg>
      <pc:sldChg chg="del">
        <pc:chgData name="Kelly Stokes" userId="3e5c5154-569e-4d81-aa91-4f91841cdfa9" providerId="ADAL" clId="{C89410E7-269A-4266-A1B9-04A79DA62323}" dt="2023-03-13T12:10:15.839" v="236" actId="2696"/>
        <pc:sldMkLst>
          <pc:docMk/>
          <pc:sldMk cId="712099740" sldId="2329"/>
        </pc:sldMkLst>
      </pc:sldChg>
      <pc:sldChg chg="del">
        <pc:chgData name="Kelly Stokes" userId="3e5c5154-569e-4d81-aa91-4f91841cdfa9" providerId="ADAL" clId="{C89410E7-269A-4266-A1B9-04A79DA62323}" dt="2023-03-13T12:10:15.839" v="236" actId="2696"/>
        <pc:sldMkLst>
          <pc:docMk/>
          <pc:sldMk cId="3491718234" sldId="2330"/>
        </pc:sldMkLst>
      </pc:sldChg>
      <pc:sldChg chg="del">
        <pc:chgData name="Kelly Stokes" userId="3e5c5154-569e-4d81-aa91-4f91841cdfa9" providerId="ADAL" clId="{C89410E7-269A-4266-A1B9-04A79DA62323}" dt="2023-03-13T12:10:15.839" v="236" actId="2696"/>
        <pc:sldMkLst>
          <pc:docMk/>
          <pc:sldMk cId="1900398149" sldId="2331"/>
        </pc:sldMkLst>
      </pc:sldChg>
      <pc:sldChg chg="del">
        <pc:chgData name="Kelly Stokes" userId="3e5c5154-569e-4d81-aa91-4f91841cdfa9" providerId="ADAL" clId="{C89410E7-269A-4266-A1B9-04A79DA62323}" dt="2023-03-13T12:10:15.839" v="236" actId="2696"/>
        <pc:sldMkLst>
          <pc:docMk/>
          <pc:sldMk cId="1493168426" sldId="2332"/>
        </pc:sldMkLst>
      </pc:sldChg>
      <pc:sldChg chg="del">
        <pc:chgData name="Kelly Stokes" userId="3e5c5154-569e-4d81-aa91-4f91841cdfa9" providerId="ADAL" clId="{C89410E7-269A-4266-A1B9-04A79DA62323}" dt="2023-03-13T12:10:15.839" v="236" actId="2696"/>
        <pc:sldMkLst>
          <pc:docMk/>
          <pc:sldMk cId="1563021409" sldId="2333"/>
        </pc:sldMkLst>
      </pc:sldChg>
      <pc:sldChg chg="del">
        <pc:chgData name="Kelly Stokes" userId="3e5c5154-569e-4d81-aa91-4f91841cdfa9" providerId="ADAL" clId="{C89410E7-269A-4266-A1B9-04A79DA62323}" dt="2023-03-13T12:10:15.839" v="236" actId="2696"/>
        <pc:sldMkLst>
          <pc:docMk/>
          <pc:sldMk cId="310415881" sldId="2334"/>
        </pc:sldMkLst>
      </pc:sldChg>
      <pc:sldChg chg="del">
        <pc:chgData name="Kelly Stokes" userId="3e5c5154-569e-4d81-aa91-4f91841cdfa9" providerId="ADAL" clId="{C89410E7-269A-4266-A1B9-04A79DA62323}" dt="2023-03-13T12:10:15.839" v="236" actId="2696"/>
        <pc:sldMkLst>
          <pc:docMk/>
          <pc:sldMk cId="2882275751" sldId="2335"/>
        </pc:sldMkLst>
      </pc:sldChg>
      <pc:sldChg chg="del">
        <pc:chgData name="Kelly Stokes" userId="3e5c5154-569e-4d81-aa91-4f91841cdfa9" providerId="ADAL" clId="{C89410E7-269A-4266-A1B9-04A79DA62323}" dt="2023-03-13T12:10:15.839" v="236" actId="2696"/>
        <pc:sldMkLst>
          <pc:docMk/>
          <pc:sldMk cId="248987413" sldId="2336"/>
        </pc:sldMkLst>
      </pc:sldChg>
      <pc:sldChg chg="del">
        <pc:chgData name="Kelly Stokes" userId="3e5c5154-569e-4d81-aa91-4f91841cdfa9" providerId="ADAL" clId="{C89410E7-269A-4266-A1B9-04A79DA62323}" dt="2023-03-13T12:10:15.839" v="236" actId="2696"/>
        <pc:sldMkLst>
          <pc:docMk/>
          <pc:sldMk cId="1021291712" sldId="2337"/>
        </pc:sldMkLst>
      </pc:sldChg>
      <pc:sldChg chg="del">
        <pc:chgData name="Kelly Stokes" userId="3e5c5154-569e-4d81-aa91-4f91841cdfa9" providerId="ADAL" clId="{C89410E7-269A-4266-A1B9-04A79DA62323}" dt="2023-03-13T12:10:15.839" v="236" actId="2696"/>
        <pc:sldMkLst>
          <pc:docMk/>
          <pc:sldMk cId="1957552204" sldId="2338"/>
        </pc:sldMkLst>
      </pc:sldChg>
      <pc:sldChg chg="del">
        <pc:chgData name="Kelly Stokes" userId="3e5c5154-569e-4d81-aa91-4f91841cdfa9" providerId="ADAL" clId="{C89410E7-269A-4266-A1B9-04A79DA62323}" dt="2023-03-13T12:10:15.839" v="236" actId="2696"/>
        <pc:sldMkLst>
          <pc:docMk/>
          <pc:sldMk cId="356493204" sldId="2339"/>
        </pc:sldMkLst>
      </pc:sldChg>
      <pc:sldChg chg="modSp add mod">
        <pc:chgData name="Kelly Stokes" userId="3e5c5154-569e-4d81-aa91-4f91841cdfa9" providerId="ADAL" clId="{C89410E7-269A-4266-A1B9-04A79DA62323}" dt="2023-03-13T12:09:34.943" v="230" actId="13926"/>
        <pc:sldMkLst>
          <pc:docMk/>
          <pc:sldMk cId="1958766714" sldId="2341"/>
        </pc:sldMkLst>
        <pc:spChg chg="mod">
          <ac:chgData name="Kelly Stokes" userId="3e5c5154-569e-4d81-aa91-4f91841cdfa9" providerId="ADAL" clId="{C89410E7-269A-4266-A1B9-04A79DA62323}" dt="2023-03-13T12:09:34.943" v="230" actId="13926"/>
          <ac:spMkLst>
            <pc:docMk/>
            <pc:sldMk cId="1958766714" sldId="2341"/>
            <ac:spMk id="2" creationId="{52DA34BA-82FC-47C5-BCE1-BB65E08B92A1}"/>
          </ac:spMkLst>
        </pc:spChg>
      </pc:sldChg>
      <pc:sldChg chg="modSp add mod">
        <pc:chgData name="Kelly Stokes" userId="3e5c5154-569e-4d81-aa91-4f91841cdfa9" providerId="ADAL" clId="{C89410E7-269A-4266-A1B9-04A79DA62323}" dt="2023-03-13T12:10:21.403" v="243" actId="20577"/>
        <pc:sldMkLst>
          <pc:docMk/>
          <pc:sldMk cId="3196708460" sldId="2342"/>
        </pc:sldMkLst>
        <pc:spChg chg="mod">
          <ac:chgData name="Kelly Stokes" userId="3e5c5154-569e-4d81-aa91-4f91841cdfa9" providerId="ADAL" clId="{C89410E7-269A-4266-A1B9-04A79DA62323}" dt="2023-03-13T12:10:21.403" v="243" actId="20577"/>
          <ac:spMkLst>
            <pc:docMk/>
            <pc:sldMk cId="3196708460" sldId="2342"/>
            <ac:spMk id="2" creationId="{02FB8773-AD3E-2543-510F-CEE32E75C793}"/>
          </ac:spMkLst>
        </pc:spChg>
      </pc:sldChg>
      <pc:sldChg chg="modSp add mod">
        <pc:chgData name="Kelly Stokes" userId="3e5c5154-569e-4d81-aa91-4f91841cdfa9" providerId="ADAL" clId="{C89410E7-269A-4266-A1B9-04A79DA62323}" dt="2023-03-13T12:10:27.545" v="250" actId="20577"/>
        <pc:sldMkLst>
          <pc:docMk/>
          <pc:sldMk cId="848735169" sldId="2343"/>
        </pc:sldMkLst>
        <pc:spChg chg="mod">
          <ac:chgData name="Kelly Stokes" userId="3e5c5154-569e-4d81-aa91-4f91841cdfa9" providerId="ADAL" clId="{C89410E7-269A-4266-A1B9-04A79DA62323}" dt="2023-03-13T12:10:27.545" v="250" actId="20577"/>
          <ac:spMkLst>
            <pc:docMk/>
            <pc:sldMk cId="848735169" sldId="2343"/>
            <ac:spMk id="2" creationId="{02FB8773-AD3E-2543-510F-CEE32E75C793}"/>
          </ac:spMkLst>
        </pc:spChg>
      </pc:sldChg>
      <pc:sldChg chg="del">
        <pc:chgData name="Kelly Stokes" userId="3e5c5154-569e-4d81-aa91-4f91841cdfa9" providerId="ADAL" clId="{C89410E7-269A-4266-A1B9-04A79DA62323}" dt="2023-03-13T12:11:15.945" v="257" actId="2696"/>
        <pc:sldMkLst>
          <pc:docMk/>
          <pc:sldMk cId="2635198549" sldId="2354"/>
        </pc:sldMkLst>
      </pc:sldChg>
      <pc:sldChg chg="ord">
        <pc:chgData name="Kelly Stokes" userId="3e5c5154-569e-4d81-aa91-4f91841cdfa9" providerId="ADAL" clId="{C89410E7-269A-4266-A1B9-04A79DA62323}" dt="2023-03-13T12:11:36.026" v="259"/>
        <pc:sldMkLst>
          <pc:docMk/>
          <pc:sldMk cId="824204100" sldId="2355"/>
        </pc:sldMkLst>
      </pc:sldChg>
      <pc:sldChg chg="ord">
        <pc:chgData name="Kelly Stokes" userId="3e5c5154-569e-4d81-aa91-4f91841cdfa9" providerId="ADAL" clId="{C89410E7-269A-4266-A1B9-04A79DA62323}" dt="2023-03-13T12:11:36.026" v="259"/>
        <pc:sldMkLst>
          <pc:docMk/>
          <pc:sldMk cId="2042914906" sldId="2356"/>
        </pc:sldMkLst>
      </pc:sldChg>
      <pc:sldChg chg="del">
        <pc:chgData name="Kelly Stokes" userId="3e5c5154-569e-4d81-aa91-4f91841cdfa9" providerId="ADAL" clId="{C89410E7-269A-4266-A1B9-04A79DA62323}" dt="2023-03-13T12:16:08.895" v="413" actId="2696"/>
        <pc:sldMkLst>
          <pc:docMk/>
          <pc:sldMk cId="3474473972" sldId="2367"/>
        </pc:sldMkLst>
      </pc:sldChg>
      <pc:sldChg chg="del">
        <pc:chgData name="Kelly Stokes" userId="3e5c5154-569e-4d81-aa91-4f91841cdfa9" providerId="ADAL" clId="{C89410E7-269A-4266-A1B9-04A79DA62323}" dt="2023-03-13T12:16:08.895" v="413" actId="2696"/>
        <pc:sldMkLst>
          <pc:docMk/>
          <pc:sldMk cId="2550224606" sldId="2368"/>
        </pc:sldMkLst>
      </pc:sldChg>
      <pc:sldChg chg="del">
        <pc:chgData name="Kelly Stokes" userId="3e5c5154-569e-4d81-aa91-4f91841cdfa9" providerId="ADAL" clId="{C89410E7-269A-4266-A1B9-04A79DA62323}" dt="2023-03-13T12:16:08.895" v="413" actId="2696"/>
        <pc:sldMkLst>
          <pc:docMk/>
          <pc:sldMk cId="3297897596" sldId="2369"/>
        </pc:sldMkLst>
      </pc:sldChg>
      <pc:sldChg chg="addSp delSp modSp mod modAnim">
        <pc:chgData name="Kelly Stokes" userId="3e5c5154-569e-4d81-aa91-4f91841cdfa9" providerId="ADAL" clId="{C89410E7-269A-4266-A1B9-04A79DA62323}" dt="2023-03-13T12:18:14.773" v="442"/>
        <pc:sldMkLst>
          <pc:docMk/>
          <pc:sldMk cId="3537249080" sldId="2374"/>
        </pc:sldMkLst>
        <pc:spChg chg="mod">
          <ac:chgData name="Kelly Stokes" userId="3e5c5154-569e-4d81-aa91-4f91841cdfa9" providerId="ADAL" clId="{C89410E7-269A-4266-A1B9-04A79DA62323}" dt="2023-03-13T12:16:39.434" v="419" actId="20577"/>
          <ac:spMkLst>
            <pc:docMk/>
            <pc:sldMk cId="3537249080" sldId="2374"/>
            <ac:spMk id="2" creationId="{52DA34BA-82FC-47C5-BCE1-BB65E08B92A1}"/>
          </ac:spMkLst>
        </pc:spChg>
        <pc:spChg chg="mod">
          <ac:chgData name="Kelly Stokes" userId="3e5c5154-569e-4d81-aa91-4f91841cdfa9" providerId="ADAL" clId="{C89410E7-269A-4266-A1B9-04A79DA62323}" dt="2023-03-13T12:16:48.781" v="421" actId="14100"/>
          <ac:spMkLst>
            <pc:docMk/>
            <pc:sldMk cId="3537249080" sldId="2374"/>
            <ac:spMk id="3" creationId="{13BB5EC0-7A96-4D29-A835-6FAE896C31A4}"/>
          </ac:spMkLst>
        </pc:spChg>
        <pc:picChg chg="del">
          <ac:chgData name="Kelly Stokes" userId="3e5c5154-569e-4d81-aa91-4f91841cdfa9" providerId="ADAL" clId="{C89410E7-269A-4266-A1B9-04A79DA62323}" dt="2023-03-13T12:16:49.922" v="422" actId="478"/>
          <ac:picMkLst>
            <pc:docMk/>
            <pc:sldMk cId="3537249080" sldId="2374"/>
            <ac:picMk id="1032" creationId="{35B18A59-2641-DBBA-137D-61EA986ED3B9}"/>
          </ac:picMkLst>
        </pc:picChg>
        <pc:picChg chg="add mod">
          <ac:chgData name="Kelly Stokes" userId="3e5c5154-569e-4d81-aa91-4f91841cdfa9" providerId="ADAL" clId="{C89410E7-269A-4266-A1B9-04A79DA62323}" dt="2023-03-13T12:17:13.656" v="424" actId="1076"/>
          <ac:picMkLst>
            <pc:docMk/>
            <pc:sldMk cId="3537249080" sldId="2374"/>
            <ac:picMk id="133122" creationId="{B175B1ED-64A7-2710-B7B1-AF9F989EF533}"/>
          </ac:picMkLst>
        </pc:picChg>
      </pc:sldChg>
      <pc:sldChg chg="del">
        <pc:chgData name="Kelly Stokes" userId="3e5c5154-569e-4d81-aa91-4f91841cdfa9" providerId="ADAL" clId="{C89410E7-269A-4266-A1B9-04A79DA62323}" dt="2023-03-13T12:17:23.393" v="426" actId="2696"/>
        <pc:sldMkLst>
          <pc:docMk/>
          <pc:sldMk cId="532068863" sldId="2375"/>
        </pc:sldMkLst>
      </pc:sldChg>
      <pc:sldChg chg="addSp delSp modSp mod modAnim">
        <pc:chgData name="Kelly Stokes" userId="3e5c5154-569e-4d81-aa91-4f91841cdfa9" providerId="ADAL" clId="{C89410E7-269A-4266-A1B9-04A79DA62323}" dt="2023-03-13T12:18:10.203" v="440"/>
        <pc:sldMkLst>
          <pc:docMk/>
          <pc:sldMk cId="1656720027" sldId="2376"/>
        </pc:sldMkLst>
        <pc:spChg chg="mod">
          <ac:chgData name="Kelly Stokes" userId="3e5c5154-569e-4d81-aa91-4f91841cdfa9" providerId="ADAL" clId="{C89410E7-269A-4266-A1B9-04A79DA62323}" dt="2023-03-13T12:17:37.243" v="433" actId="20577"/>
          <ac:spMkLst>
            <pc:docMk/>
            <pc:sldMk cId="1656720027" sldId="2376"/>
            <ac:spMk id="2" creationId="{52DA34BA-82FC-47C5-BCE1-BB65E08B92A1}"/>
          </ac:spMkLst>
        </pc:spChg>
        <pc:spChg chg="mod">
          <ac:chgData name="Kelly Stokes" userId="3e5c5154-569e-4d81-aa91-4f91841cdfa9" providerId="ADAL" clId="{C89410E7-269A-4266-A1B9-04A79DA62323}" dt="2023-03-13T12:17:42.212" v="435" actId="14100"/>
          <ac:spMkLst>
            <pc:docMk/>
            <pc:sldMk cId="1656720027" sldId="2376"/>
            <ac:spMk id="3" creationId="{4BCBA2DA-E95C-434C-BE81-320E182AE5EF}"/>
          </ac:spMkLst>
        </pc:spChg>
        <pc:picChg chg="del">
          <ac:chgData name="Kelly Stokes" userId="3e5c5154-569e-4d81-aa91-4f91841cdfa9" providerId="ADAL" clId="{C89410E7-269A-4266-A1B9-04A79DA62323}" dt="2023-03-13T12:17:43.305" v="436" actId="478"/>
          <ac:picMkLst>
            <pc:docMk/>
            <pc:sldMk cId="1656720027" sldId="2376"/>
            <ac:picMk id="4104" creationId="{D950FB67-2561-D7A5-CA2F-147F874D6EED}"/>
          </ac:picMkLst>
        </pc:picChg>
        <pc:picChg chg="add mod">
          <ac:chgData name="Kelly Stokes" userId="3e5c5154-569e-4d81-aa91-4f91841cdfa9" providerId="ADAL" clId="{C89410E7-269A-4266-A1B9-04A79DA62323}" dt="2023-03-13T12:18:07.474" v="439" actId="14100"/>
          <ac:picMkLst>
            <pc:docMk/>
            <pc:sldMk cId="1656720027" sldId="2376"/>
            <ac:picMk id="131074" creationId="{B0258751-35AD-CAB5-2E46-6A9451CED7DF}"/>
          </ac:picMkLst>
        </pc:picChg>
      </pc:sldChg>
      <pc:sldChg chg="addSp delSp modSp mod modAnim">
        <pc:chgData name="Kelly Stokes" userId="3e5c5154-569e-4d81-aa91-4f91841cdfa9" providerId="ADAL" clId="{C89410E7-269A-4266-A1B9-04A79DA62323}" dt="2023-03-13T12:19:06.394" v="455"/>
        <pc:sldMkLst>
          <pc:docMk/>
          <pc:sldMk cId="2670689187" sldId="2377"/>
        </pc:sldMkLst>
        <pc:spChg chg="mod">
          <ac:chgData name="Kelly Stokes" userId="3e5c5154-569e-4d81-aa91-4f91841cdfa9" providerId="ADAL" clId="{C89410E7-269A-4266-A1B9-04A79DA62323}" dt="2023-03-13T12:18:18.840" v="449" actId="20577"/>
          <ac:spMkLst>
            <pc:docMk/>
            <pc:sldMk cId="2670689187" sldId="2377"/>
            <ac:spMk id="2" creationId="{52DA34BA-82FC-47C5-BCE1-BB65E08B92A1}"/>
          </ac:spMkLst>
        </pc:spChg>
        <pc:spChg chg="mod">
          <ac:chgData name="Kelly Stokes" userId="3e5c5154-569e-4d81-aa91-4f91841cdfa9" providerId="ADAL" clId="{C89410E7-269A-4266-A1B9-04A79DA62323}" dt="2023-03-13T12:18:24.098" v="451" actId="14100"/>
          <ac:spMkLst>
            <pc:docMk/>
            <pc:sldMk cId="2670689187" sldId="2377"/>
            <ac:spMk id="3" creationId="{4BCBA2DA-E95C-434C-BE81-320E182AE5EF}"/>
          </ac:spMkLst>
        </pc:spChg>
        <pc:picChg chg="del">
          <ac:chgData name="Kelly Stokes" userId="3e5c5154-569e-4d81-aa91-4f91841cdfa9" providerId="ADAL" clId="{C89410E7-269A-4266-A1B9-04A79DA62323}" dt="2023-03-13T12:18:25.295" v="452" actId="478"/>
          <ac:picMkLst>
            <pc:docMk/>
            <pc:sldMk cId="2670689187" sldId="2377"/>
            <ac:picMk id="3080" creationId="{7F6295E6-B6FE-89A0-6EB9-5B63A544063D}"/>
          </ac:picMkLst>
        </pc:picChg>
        <pc:picChg chg="add mod">
          <ac:chgData name="Kelly Stokes" userId="3e5c5154-569e-4d81-aa91-4f91841cdfa9" providerId="ADAL" clId="{C89410E7-269A-4266-A1B9-04A79DA62323}" dt="2023-03-13T12:19:05.744" v="454" actId="1076"/>
          <ac:picMkLst>
            <pc:docMk/>
            <pc:sldMk cId="2670689187" sldId="2377"/>
            <ac:picMk id="130050" creationId="{53ADF468-B35C-0859-7084-C6C0EC91EF6A}"/>
          </ac:picMkLst>
        </pc:picChg>
      </pc:sldChg>
      <pc:sldChg chg="addSp delSp modSp modAnim">
        <pc:chgData name="Kelly Stokes" userId="3e5c5154-569e-4d81-aa91-4f91841cdfa9" providerId="ADAL" clId="{C89410E7-269A-4266-A1B9-04A79DA62323}" dt="2023-03-13T12:19:33.111" v="470"/>
        <pc:sldMkLst>
          <pc:docMk/>
          <pc:sldMk cId="1318139912" sldId="2378"/>
        </pc:sldMkLst>
        <pc:spChg chg="mod">
          <ac:chgData name="Kelly Stokes" userId="3e5c5154-569e-4d81-aa91-4f91841cdfa9" providerId="ADAL" clId="{C89410E7-269A-4266-A1B9-04A79DA62323}" dt="2023-03-13T12:19:16.436" v="465" actId="20577"/>
          <ac:spMkLst>
            <pc:docMk/>
            <pc:sldMk cId="1318139912" sldId="2378"/>
            <ac:spMk id="2" creationId="{52DA34BA-82FC-47C5-BCE1-BB65E08B92A1}"/>
          </ac:spMkLst>
        </pc:spChg>
        <pc:spChg chg="mod">
          <ac:chgData name="Kelly Stokes" userId="3e5c5154-569e-4d81-aa91-4f91841cdfa9" providerId="ADAL" clId="{C89410E7-269A-4266-A1B9-04A79DA62323}" dt="2023-03-13T12:19:29.500" v="469" actId="20577"/>
          <ac:spMkLst>
            <pc:docMk/>
            <pc:sldMk cId="1318139912" sldId="2378"/>
            <ac:spMk id="10" creationId="{003D53EA-1945-744E-2DD1-0312F4DE835F}"/>
          </ac:spMkLst>
        </pc:spChg>
        <pc:spChg chg="mod">
          <ac:chgData name="Kelly Stokes" userId="3e5c5154-569e-4d81-aa91-4f91841cdfa9" providerId="ADAL" clId="{C89410E7-269A-4266-A1B9-04A79DA62323}" dt="2023-03-13T12:19:33.111" v="470"/>
          <ac:spMkLst>
            <pc:docMk/>
            <pc:sldMk cId="1318139912" sldId="2378"/>
            <ac:spMk id="12" creationId="{E384BFF7-3319-CAE2-192F-C4DCBBBBFCCA}"/>
          </ac:spMkLst>
        </pc:spChg>
        <pc:picChg chg="add mod">
          <ac:chgData name="Kelly Stokes" userId="3e5c5154-569e-4d81-aa91-4f91841cdfa9" providerId="ADAL" clId="{C89410E7-269A-4266-A1B9-04A79DA62323}" dt="2023-03-13T12:19:11.194" v="457"/>
          <ac:picMkLst>
            <pc:docMk/>
            <pc:sldMk cId="1318139912" sldId="2378"/>
            <ac:picMk id="3" creationId="{FF40B320-8716-A466-31EA-808ABFC41D58}"/>
          </ac:picMkLst>
        </pc:picChg>
        <pc:picChg chg="del">
          <ac:chgData name="Kelly Stokes" userId="3e5c5154-569e-4d81-aa91-4f91841cdfa9" providerId="ADAL" clId="{C89410E7-269A-4266-A1B9-04A79DA62323}" dt="2023-03-13T12:19:10.781" v="456" actId="478"/>
          <ac:picMkLst>
            <pc:docMk/>
            <pc:sldMk cId="1318139912" sldId="2378"/>
            <ac:picMk id="7" creationId="{26FC026F-2C49-41ED-5BD7-3BD810C8B8D4}"/>
          </ac:picMkLst>
        </pc:picChg>
      </pc:sldChg>
      <pc:sldChg chg="addSp delSp modSp modAnim">
        <pc:chgData name="Kelly Stokes" userId="3e5c5154-569e-4d81-aa91-4f91841cdfa9" providerId="ADAL" clId="{C89410E7-269A-4266-A1B9-04A79DA62323}" dt="2023-03-13T12:20:00.250" v="481"/>
        <pc:sldMkLst>
          <pc:docMk/>
          <pc:sldMk cId="2962986571" sldId="2379"/>
        </pc:sldMkLst>
        <pc:spChg chg="mod">
          <ac:chgData name="Kelly Stokes" userId="3e5c5154-569e-4d81-aa91-4f91841cdfa9" providerId="ADAL" clId="{C89410E7-269A-4266-A1B9-04A79DA62323}" dt="2023-03-13T12:19:47.602" v="480" actId="20577"/>
          <ac:spMkLst>
            <pc:docMk/>
            <pc:sldMk cId="2962986571" sldId="2379"/>
            <ac:spMk id="2" creationId="{52DA34BA-82FC-47C5-BCE1-BB65E08B92A1}"/>
          </ac:spMkLst>
        </pc:spChg>
        <pc:spChg chg="mod">
          <ac:chgData name="Kelly Stokes" userId="3e5c5154-569e-4d81-aa91-4f91841cdfa9" providerId="ADAL" clId="{C89410E7-269A-4266-A1B9-04A79DA62323}" dt="2023-03-13T12:20:00.250" v="481"/>
          <ac:spMkLst>
            <pc:docMk/>
            <pc:sldMk cId="2962986571" sldId="2379"/>
            <ac:spMk id="12" creationId="{E384BFF7-3319-CAE2-192F-C4DCBBBBFCCA}"/>
          </ac:spMkLst>
        </pc:spChg>
        <pc:picChg chg="add mod">
          <ac:chgData name="Kelly Stokes" userId="3e5c5154-569e-4d81-aa91-4f91841cdfa9" providerId="ADAL" clId="{C89410E7-269A-4266-A1B9-04A79DA62323}" dt="2023-03-13T12:19:43.164" v="472"/>
          <ac:picMkLst>
            <pc:docMk/>
            <pc:sldMk cId="2962986571" sldId="2379"/>
            <ac:picMk id="3" creationId="{05DF63E5-4217-100B-3D42-86CA4DE8A8D1}"/>
          </ac:picMkLst>
        </pc:picChg>
        <pc:picChg chg="del">
          <ac:chgData name="Kelly Stokes" userId="3e5c5154-569e-4d81-aa91-4f91841cdfa9" providerId="ADAL" clId="{C89410E7-269A-4266-A1B9-04A79DA62323}" dt="2023-03-13T12:19:38.911" v="471" actId="478"/>
          <ac:picMkLst>
            <pc:docMk/>
            <pc:sldMk cId="2962986571" sldId="2379"/>
            <ac:picMk id="7" creationId="{8696464B-3007-F9E4-B427-621DA8AD76C7}"/>
          </ac:picMkLst>
        </pc:picChg>
      </pc:sldChg>
      <pc:sldChg chg="addSp delSp modSp modAnim">
        <pc:chgData name="Kelly Stokes" userId="3e5c5154-569e-4d81-aa91-4f91841cdfa9" providerId="ADAL" clId="{C89410E7-269A-4266-A1B9-04A79DA62323}" dt="2023-03-13T12:20:35.693" v="493"/>
        <pc:sldMkLst>
          <pc:docMk/>
          <pc:sldMk cId="3833060650" sldId="2380"/>
        </pc:sldMkLst>
        <pc:spChg chg="mod">
          <ac:chgData name="Kelly Stokes" userId="3e5c5154-569e-4d81-aa91-4f91841cdfa9" providerId="ADAL" clId="{C89410E7-269A-4266-A1B9-04A79DA62323}" dt="2023-03-13T12:20:14.164" v="490" actId="20577"/>
          <ac:spMkLst>
            <pc:docMk/>
            <pc:sldMk cId="3833060650" sldId="2380"/>
            <ac:spMk id="2" creationId="{52DA34BA-82FC-47C5-BCE1-BB65E08B92A1}"/>
          </ac:spMkLst>
        </pc:spChg>
        <pc:spChg chg="mod">
          <ac:chgData name="Kelly Stokes" userId="3e5c5154-569e-4d81-aa91-4f91841cdfa9" providerId="ADAL" clId="{C89410E7-269A-4266-A1B9-04A79DA62323}" dt="2023-03-13T12:20:32.737" v="492" actId="20577"/>
          <ac:spMkLst>
            <pc:docMk/>
            <pc:sldMk cId="3833060650" sldId="2380"/>
            <ac:spMk id="10" creationId="{003D53EA-1945-744E-2DD1-0312F4DE835F}"/>
          </ac:spMkLst>
        </pc:spChg>
        <pc:spChg chg="mod">
          <ac:chgData name="Kelly Stokes" userId="3e5c5154-569e-4d81-aa91-4f91841cdfa9" providerId="ADAL" clId="{C89410E7-269A-4266-A1B9-04A79DA62323}" dt="2023-03-13T12:20:35.693" v="493"/>
          <ac:spMkLst>
            <pc:docMk/>
            <pc:sldMk cId="3833060650" sldId="2380"/>
            <ac:spMk id="12" creationId="{E384BFF7-3319-CAE2-192F-C4DCBBBBFCCA}"/>
          </ac:spMkLst>
        </pc:spChg>
        <pc:picChg chg="add mod">
          <ac:chgData name="Kelly Stokes" userId="3e5c5154-569e-4d81-aa91-4f91841cdfa9" providerId="ADAL" clId="{C89410E7-269A-4266-A1B9-04A79DA62323}" dt="2023-03-13T12:20:09.242" v="483"/>
          <ac:picMkLst>
            <pc:docMk/>
            <pc:sldMk cId="3833060650" sldId="2380"/>
            <ac:picMk id="3" creationId="{842D1F9D-97AB-A303-9878-E776356C5948}"/>
          </ac:picMkLst>
        </pc:picChg>
        <pc:picChg chg="del">
          <ac:chgData name="Kelly Stokes" userId="3e5c5154-569e-4d81-aa91-4f91841cdfa9" providerId="ADAL" clId="{C89410E7-269A-4266-A1B9-04A79DA62323}" dt="2023-03-13T12:20:08.825" v="482" actId="478"/>
          <ac:picMkLst>
            <pc:docMk/>
            <pc:sldMk cId="3833060650" sldId="2380"/>
            <ac:picMk id="7" creationId="{FF409DE7-09E6-13A3-DBE9-140D9954FDDD}"/>
          </ac:picMkLst>
        </pc:picChg>
      </pc:sldChg>
      <pc:sldChg chg="addSp delSp modSp modAnim">
        <pc:chgData name="Kelly Stokes" userId="3e5c5154-569e-4d81-aa91-4f91841cdfa9" providerId="ADAL" clId="{C89410E7-269A-4266-A1B9-04A79DA62323}" dt="2023-03-13T12:21:02.441" v="509"/>
        <pc:sldMkLst>
          <pc:docMk/>
          <pc:sldMk cId="2855795910" sldId="2381"/>
        </pc:sldMkLst>
        <pc:spChg chg="mod">
          <ac:chgData name="Kelly Stokes" userId="3e5c5154-569e-4d81-aa91-4f91841cdfa9" providerId="ADAL" clId="{C89410E7-269A-4266-A1B9-04A79DA62323}" dt="2023-03-13T12:20:46.962" v="504" actId="20577"/>
          <ac:spMkLst>
            <pc:docMk/>
            <pc:sldMk cId="2855795910" sldId="2381"/>
            <ac:spMk id="2" creationId="{52DA34BA-82FC-47C5-BCE1-BB65E08B92A1}"/>
          </ac:spMkLst>
        </pc:spChg>
        <pc:spChg chg="mod">
          <ac:chgData name="Kelly Stokes" userId="3e5c5154-569e-4d81-aa91-4f91841cdfa9" providerId="ADAL" clId="{C89410E7-269A-4266-A1B9-04A79DA62323}" dt="2023-03-13T12:20:58.528" v="508" actId="20577"/>
          <ac:spMkLst>
            <pc:docMk/>
            <pc:sldMk cId="2855795910" sldId="2381"/>
            <ac:spMk id="10" creationId="{003D53EA-1945-744E-2DD1-0312F4DE835F}"/>
          </ac:spMkLst>
        </pc:spChg>
        <pc:spChg chg="mod">
          <ac:chgData name="Kelly Stokes" userId="3e5c5154-569e-4d81-aa91-4f91841cdfa9" providerId="ADAL" clId="{C89410E7-269A-4266-A1B9-04A79DA62323}" dt="2023-03-13T12:21:02.441" v="509"/>
          <ac:spMkLst>
            <pc:docMk/>
            <pc:sldMk cId="2855795910" sldId="2381"/>
            <ac:spMk id="12" creationId="{E384BFF7-3319-CAE2-192F-C4DCBBBBFCCA}"/>
          </ac:spMkLst>
        </pc:spChg>
        <pc:picChg chg="add mod">
          <ac:chgData name="Kelly Stokes" userId="3e5c5154-569e-4d81-aa91-4f91841cdfa9" providerId="ADAL" clId="{C89410E7-269A-4266-A1B9-04A79DA62323}" dt="2023-03-13T12:20:42.617" v="495"/>
          <ac:picMkLst>
            <pc:docMk/>
            <pc:sldMk cId="2855795910" sldId="2381"/>
            <ac:picMk id="3" creationId="{BB20453C-963D-CF1B-39DB-5C8572DCD65C}"/>
          </ac:picMkLst>
        </pc:picChg>
        <pc:picChg chg="del">
          <ac:chgData name="Kelly Stokes" userId="3e5c5154-569e-4d81-aa91-4f91841cdfa9" providerId="ADAL" clId="{C89410E7-269A-4266-A1B9-04A79DA62323}" dt="2023-03-13T12:20:42.294" v="494" actId="478"/>
          <ac:picMkLst>
            <pc:docMk/>
            <pc:sldMk cId="2855795910" sldId="2381"/>
            <ac:picMk id="7" creationId="{ADFD8535-02D5-27E7-30CA-F1461B622B07}"/>
          </ac:picMkLst>
        </pc:picChg>
      </pc:sldChg>
      <pc:sldChg chg="modSp mod">
        <pc:chgData name="Kelly Stokes" userId="3e5c5154-569e-4d81-aa91-4f91841cdfa9" providerId="ADAL" clId="{C89410E7-269A-4266-A1B9-04A79DA62323}" dt="2023-03-13T12:21:24.844" v="513" actId="27636"/>
        <pc:sldMkLst>
          <pc:docMk/>
          <pc:sldMk cId="1383850774" sldId="2382"/>
        </pc:sldMkLst>
        <pc:spChg chg="mod">
          <ac:chgData name="Kelly Stokes" userId="3e5c5154-569e-4d81-aa91-4f91841cdfa9" providerId="ADAL" clId="{C89410E7-269A-4266-A1B9-04A79DA62323}" dt="2023-03-13T12:21:16.196" v="510"/>
          <ac:spMkLst>
            <pc:docMk/>
            <pc:sldMk cId="1383850774" sldId="2382"/>
            <ac:spMk id="2" creationId="{52DA34BA-82FC-47C5-BCE1-BB65E08B92A1}"/>
          </ac:spMkLst>
        </pc:spChg>
        <pc:spChg chg="mod">
          <ac:chgData name="Kelly Stokes" userId="3e5c5154-569e-4d81-aa91-4f91841cdfa9" providerId="ADAL" clId="{C89410E7-269A-4266-A1B9-04A79DA62323}" dt="2023-03-13T12:21:24.844" v="513" actId="27636"/>
          <ac:spMkLst>
            <pc:docMk/>
            <pc:sldMk cId="1383850774" sldId="2382"/>
            <ac:spMk id="3" creationId="{847A1AC9-9EC9-E1AA-348D-958CE44F2772}"/>
          </ac:spMkLst>
        </pc:spChg>
      </pc:sldChg>
      <pc:sldChg chg="modSp mod">
        <pc:chgData name="Kelly Stokes" userId="3e5c5154-569e-4d81-aa91-4f91841cdfa9" providerId="ADAL" clId="{C89410E7-269A-4266-A1B9-04A79DA62323}" dt="2023-03-13T12:21:42.270" v="518" actId="27636"/>
        <pc:sldMkLst>
          <pc:docMk/>
          <pc:sldMk cId="839448871" sldId="2383"/>
        </pc:sldMkLst>
        <pc:spChg chg="mod">
          <ac:chgData name="Kelly Stokes" userId="3e5c5154-569e-4d81-aa91-4f91841cdfa9" providerId="ADAL" clId="{C89410E7-269A-4266-A1B9-04A79DA62323}" dt="2023-03-13T12:21:37.609" v="515" actId="27636"/>
          <ac:spMkLst>
            <pc:docMk/>
            <pc:sldMk cId="839448871" sldId="2383"/>
            <ac:spMk id="2" creationId="{52DA34BA-82FC-47C5-BCE1-BB65E08B92A1}"/>
          </ac:spMkLst>
        </pc:spChg>
        <pc:spChg chg="mod">
          <ac:chgData name="Kelly Stokes" userId="3e5c5154-569e-4d81-aa91-4f91841cdfa9" providerId="ADAL" clId="{C89410E7-269A-4266-A1B9-04A79DA62323}" dt="2023-03-13T12:21:42.270" v="518" actId="27636"/>
          <ac:spMkLst>
            <pc:docMk/>
            <pc:sldMk cId="839448871" sldId="2383"/>
            <ac:spMk id="3" creationId="{847A1AC9-9EC9-E1AA-348D-958CE44F2772}"/>
          </ac:spMkLst>
        </pc:spChg>
      </pc:sldChg>
      <pc:sldChg chg="modSp mod">
        <pc:chgData name="Kelly Stokes" userId="3e5c5154-569e-4d81-aa91-4f91841cdfa9" providerId="ADAL" clId="{C89410E7-269A-4266-A1B9-04A79DA62323}" dt="2023-03-13T12:22:00.063" v="523" actId="27636"/>
        <pc:sldMkLst>
          <pc:docMk/>
          <pc:sldMk cId="4085758821" sldId="2384"/>
        </pc:sldMkLst>
        <pc:spChg chg="mod">
          <ac:chgData name="Kelly Stokes" userId="3e5c5154-569e-4d81-aa91-4f91841cdfa9" providerId="ADAL" clId="{C89410E7-269A-4266-A1B9-04A79DA62323}" dt="2023-03-13T12:21:55.508" v="520" actId="27636"/>
          <ac:spMkLst>
            <pc:docMk/>
            <pc:sldMk cId="4085758821" sldId="2384"/>
            <ac:spMk id="2" creationId="{52DA34BA-82FC-47C5-BCE1-BB65E08B92A1}"/>
          </ac:spMkLst>
        </pc:spChg>
        <pc:spChg chg="mod">
          <ac:chgData name="Kelly Stokes" userId="3e5c5154-569e-4d81-aa91-4f91841cdfa9" providerId="ADAL" clId="{C89410E7-269A-4266-A1B9-04A79DA62323}" dt="2023-03-13T12:22:00.063" v="523" actId="27636"/>
          <ac:spMkLst>
            <pc:docMk/>
            <pc:sldMk cId="4085758821" sldId="2384"/>
            <ac:spMk id="3" creationId="{847A1AC9-9EC9-E1AA-348D-958CE44F2772}"/>
          </ac:spMkLst>
        </pc:spChg>
      </pc:sldChg>
      <pc:sldChg chg="modSp mod">
        <pc:chgData name="Kelly Stokes" userId="3e5c5154-569e-4d81-aa91-4f91841cdfa9" providerId="ADAL" clId="{C89410E7-269A-4266-A1B9-04A79DA62323}" dt="2023-03-13T12:22:20.260" v="529" actId="27636"/>
        <pc:sldMkLst>
          <pc:docMk/>
          <pc:sldMk cId="12903568" sldId="2385"/>
        </pc:sldMkLst>
        <pc:spChg chg="mod">
          <ac:chgData name="Kelly Stokes" userId="3e5c5154-569e-4d81-aa91-4f91841cdfa9" providerId="ADAL" clId="{C89410E7-269A-4266-A1B9-04A79DA62323}" dt="2023-03-13T12:22:12.183" v="524"/>
          <ac:spMkLst>
            <pc:docMk/>
            <pc:sldMk cId="12903568" sldId="2385"/>
            <ac:spMk id="2" creationId="{52DA34BA-82FC-47C5-BCE1-BB65E08B92A1}"/>
          </ac:spMkLst>
        </pc:spChg>
        <pc:spChg chg="mod">
          <ac:chgData name="Kelly Stokes" userId="3e5c5154-569e-4d81-aa91-4f91841cdfa9" providerId="ADAL" clId="{C89410E7-269A-4266-A1B9-04A79DA62323}" dt="2023-03-13T12:22:20.260" v="529" actId="27636"/>
          <ac:spMkLst>
            <pc:docMk/>
            <pc:sldMk cId="12903568" sldId="2385"/>
            <ac:spMk id="3" creationId="{847A1AC9-9EC9-E1AA-348D-958CE44F2772}"/>
          </ac:spMkLst>
        </pc:spChg>
      </pc:sldChg>
      <pc:sldChg chg="modNotesTx">
        <pc:chgData name="Kelly Stokes" userId="3e5c5154-569e-4d81-aa91-4f91841cdfa9" providerId="ADAL" clId="{C89410E7-269A-4266-A1B9-04A79DA62323}" dt="2023-03-13T12:22:35.777" v="530"/>
        <pc:sldMkLst>
          <pc:docMk/>
          <pc:sldMk cId="3815007987" sldId="2395"/>
        </pc:sldMkLst>
      </pc:sldChg>
      <pc:sldChg chg="modSp mod">
        <pc:chgData name="Kelly Stokes" userId="3e5c5154-569e-4d81-aa91-4f91841cdfa9" providerId="ADAL" clId="{C89410E7-269A-4266-A1B9-04A79DA62323}" dt="2023-03-13T12:22:39.157" v="531"/>
        <pc:sldMkLst>
          <pc:docMk/>
          <pc:sldMk cId="406630524" sldId="2396"/>
        </pc:sldMkLst>
        <pc:spChg chg="mod">
          <ac:chgData name="Kelly Stokes" userId="3e5c5154-569e-4d81-aa91-4f91841cdfa9" providerId="ADAL" clId="{C89410E7-269A-4266-A1B9-04A79DA62323}" dt="2023-03-13T12:22:39.157" v="531"/>
          <ac:spMkLst>
            <pc:docMk/>
            <pc:sldMk cId="406630524" sldId="2396"/>
            <ac:spMk id="2" creationId="{77E26784-A357-92CE-B6B1-8F248D3D6650}"/>
          </ac:spMkLst>
        </pc:spChg>
      </pc:sldChg>
      <pc:sldChg chg="del">
        <pc:chgData name="Kelly Stokes" userId="3e5c5154-569e-4d81-aa91-4f91841cdfa9" providerId="ADAL" clId="{C89410E7-269A-4266-A1B9-04A79DA62323}" dt="2023-03-13T12:22:50.757" v="532" actId="2696"/>
        <pc:sldMkLst>
          <pc:docMk/>
          <pc:sldMk cId="303926549" sldId="2407"/>
        </pc:sldMkLst>
      </pc:sldChg>
      <pc:sldChg chg="del">
        <pc:chgData name="Kelly Stokes" userId="3e5c5154-569e-4d81-aa91-4f91841cdfa9" providerId="ADAL" clId="{C89410E7-269A-4266-A1B9-04A79DA62323}" dt="2023-03-13T12:22:50.757" v="532" actId="2696"/>
        <pc:sldMkLst>
          <pc:docMk/>
          <pc:sldMk cId="2093169461" sldId="2408"/>
        </pc:sldMkLst>
      </pc:sldChg>
      <pc:sldChg chg="del">
        <pc:chgData name="Kelly Stokes" userId="3e5c5154-569e-4d81-aa91-4f91841cdfa9" providerId="ADAL" clId="{C89410E7-269A-4266-A1B9-04A79DA62323}" dt="2023-03-13T12:22:50.757" v="532" actId="2696"/>
        <pc:sldMkLst>
          <pc:docMk/>
          <pc:sldMk cId="662247648" sldId="2409"/>
        </pc:sldMkLst>
      </pc:sldChg>
      <pc:sldChg chg="addSp delSp modSp mod modAnim">
        <pc:chgData name="Kelly Stokes" userId="3e5c5154-569e-4d81-aa91-4f91841cdfa9" providerId="ADAL" clId="{C89410E7-269A-4266-A1B9-04A79DA62323}" dt="2023-03-13T12:23:43.493" v="553" actId="732"/>
        <pc:sldMkLst>
          <pc:docMk/>
          <pc:sldMk cId="4171293671" sldId="2414"/>
        </pc:sldMkLst>
        <pc:spChg chg="mod">
          <ac:chgData name="Kelly Stokes" userId="3e5c5154-569e-4d81-aa91-4f91841cdfa9" providerId="ADAL" clId="{C89410E7-269A-4266-A1B9-04A79DA62323}" dt="2023-03-13T12:23:18.156" v="546" actId="20577"/>
          <ac:spMkLst>
            <pc:docMk/>
            <pc:sldMk cId="4171293671" sldId="2414"/>
            <ac:spMk id="2" creationId="{52DA34BA-82FC-47C5-BCE1-BB65E08B92A1}"/>
          </ac:spMkLst>
        </pc:spChg>
        <pc:spChg chg="mod">
          <ac:chgData name="Kelly Stokes" userId="3e5c5154-569e-4d81-aa91-4f91841cdfa9" providerId="ADAL" clId="{C89410E7-269A-4266-A1B9-04A79DA62323}" dt="2023-03-13T12:23:23.846" v="548" actId="14100"/>
          <ac:spMkLst>
            <pc:docMk/>
            <pc:sldMk cId="4171293671" sldId="2414"/>
            <ac:spMk id="3" creationId="{13BB5EC0-7A96-4D29-A835-6FAE896C31A4}"/>
          </ac:spMkLst>
        </pc:spChg>
        <pc:picChg chg="del">
          <ac:chgData name="Kelly Stokes" userId="3e5c5154-569e-4d81-aa91-4f91841cdfa9" providerId="ADAL" clId="{C89410E7-269A-4266-A1B9-04A79DA62323}" dt="2023-03-13T12:23:24.967" v="549" actId="478"/>
          <ac:picMkLst>
            <pc:docMk/>
            <pc:sldMk cId="4171293671" sldId="2414"/>
            <ac:picMk id="1032" creationId="{35B18A59-2641-DBBA-137D-61EA986ED3B9}"/>
          </ac:picMkLst>
        </pc:picChg>
        <pc:picChg chg="add mod">
          <ac:chgData name="Kelly Stokes" userId="3e5c5154-569e-4d81-aa91-4f91841cdfa9" providerId="ADAL" clId="{C89410E7-269A-4266-A1B9-04A79DA62323}" dt="2023-03-13T12:23:43.493" v="553" actId="732"/>
          <ac:picMkLst>
            <pc:docMk/>
            <pc:sldMk cId="4171293671" sldId="2414"/>
            <ac:picMk id="122882" creationId="{81955A3C-34C4-3E98-8D72-380215B3018C}"/>
          </ac:picMkLst>
        </pc:picChg>
      </pc:sldChg>
      <pc:sldChg chg="addSp delSp modSp mod modAnim">
        <pc:chgData name="Kelly Stokes" userId="3e5c5154-569e-4d81-aa91-4f91841cdfa9" providerId="ADAL" clId="{C89410E7-269A-4266-A1B9-04A79DA62323}" dt="2023-03-13T12:24:14.525" v="572"/>
        <pc:sldMkLst>
          <pc:docMk/>
          <pc:sldMk cId="4005383746" sldId="2415"/>
        </pc:sldMkLst>
        <pc:spChg chg="mod">
          <ac:chgData name="Kelly Stokes" userId="3e5c5154-569e-4d81-aa91-4f91841cdfa9" providerId="ADAL" clId="{C89410E7-269A-4266-A1B9-04A79DA62323}" dt="2023-03-13T12:23:51.136" v="566" actId="20577"/>
          <ac:spMkLst>
            <pc:docMk/>
            <pc:sldMk cId="4005383746" sldId="2415"/>
            <ac:spMk id="2" creationId="{52DA34BA-82FC-47C5-BCE1-BB65E08B92A1}"/>
          </ac:spMkLst>
        </pc:spChg>
        <pc:spChg chg="mod">
          <ac:chgData name="Kelly Stokes" userId="3e5c5154-569e-4d81-aa91-4f91841cdfa9" providerId="ADAL" clId="{C89410E7-269A-4266-A1B9-04A79DA62323}" dt="2023-03-13T12:23:57.309" v="568" actId="14100"/>
          <ac:spMkLst>
            <pc:docMk/>
            <pc:sldMk cId="4005383746" sldId="2415"/>
            <ac:spMk id="3" creationId="{0366E0B6-702E-4814-82C6-08CA2D13F3C9}"/>
          </ac:spMkLst>
        </pc:spChg>
        <pc:picChg chg="del">
          <ac:chgData name="Kelly Stokes" userId="3e5c5154-569e-4d81-aa91-4f91841cdfa9" providerId="ADAL" clId="{C89410E7-269A-4266-A1B9-04A79DA62323}" dt="2023-03-13T12:23:58.400" v="569" actId="478"/>
          <ac:picMkLst>
            <pc:docMk/>
            <pc:sldMk cId="4005383746" sldId="2415"/>
            <ac:picMk id="2056" creationId="{FA94EEB4-B596-BD4D-1B0E-F2EE0AFEF364}"/>
          </ac:picMkLst>
        </pc:picChg>
        <pc:picChg chg="add mod">
          <ac:chgData name="Kelly Stokes" userId="3e5c5154-569e-4d81-aa91-4f91841cdfa9" providerId="ADAL" clId="{C89410E7-269A-4266-A1B9-04A79DA62323}" dt="2023-03-13T12:24:13.554" v="571" actId="1076"/>
          <ac:picMkLst>
            <pc:docMk/>
            <pc:sldMk cId="4005383746" sldId="2415"/>
            <ac:picMk id="121858" creationId="{463ACA31-D3BA-0C42-CB96-1E63DE9F86E7}"/>
          </ac:picMkLst>
        </pc:picChg>
      </pc:sldChg>
      <pc:sldChg chg="addSp delSp modSp mod modAnim">
        <pc:chgData name="Kelly Stokes" userId="3e5c5154-569e-4d81-aa91-4f91841cdfa9" providerId="ADAL" clId="{C89410E7-269A-4266-A1B9-04A79DA62323}" dt="2023-03-13T12:24:47.943" v="582"/>
        <pc:sldMkLst>
          <pc:docMk/>
          <pc:sldMk cId="1450738476" sldId="2416"/>
        </pc:sldMkLst>
        <pc:spChg chg="mod">
          <ac:chgData name="Kelly Stokes" userId="3e5c5154-569e-4d81-aa91-4f91841cdfa9" providerId="ADAL" clId="{C89410E7-269A-4266-A1B9-04A79DA62323}" dt="2023-03-13T12:24:24.142" v="577" actId="20577"/>
          <ac:spMkLst>
            <pc:docMk/>
            <pc:sldMk cId="1450738476" sldId="2416"/>
            <ac:spMk id="2" creationId="{52DA34BA-82FC-47C5-BCE1-BB65E08B92A1}"/>
          </ac:spMkLst>
        </pc:spChg>
        <pc:spChg chg="mod">
          <ac:chgData name="Kelly Stokes" userId="3e5c5154-569e-4d81-aa91-4f91841cdfa9" providerId="ADAL" clId="{C89410E7-269A-4266-A1B9-04A79DA62323}" dt="2023-03-13T12:24:28.460" v="578" actId="1076"/>
          <ac:spMkLst>
            <pc:docMk/>
            <pc:sldMk cId="1450738476" sldId="2416"/>
            <ac:spMk id="3" creationId="{4BCBA2DA-E95C-434C-BE81-320E182AE5EF}"/>
          </ac:spMkLst>
        </pc:spChg>
        <pc:picChg chg="del">
          <ac:chgData name="Kelly Stokes" userId="3e5c5154-569e-4d81-aa91-4f91841cdfa9" providerId="ADAL" clId="{C89410E7-269A-4266-A1B9-04A79DA62323}" dt="2023-03-13T12:24:29.740" v="579" actId="478"/>
          <ac:picMkLst>
            <pc:docMk/>
            <pc:sldMk cId="1450738476" sldId="2416"/>
            <ac:picMk id="4104" creationId="{D950FB67-2561-D7A5-CA2F-147F874D6EED}"/>
          </ac:picMkLst>
        </pc:picChg>
        <pc:picChg chg="add mod">
          <ac:chgData name="Kelly Stokes" userId="3e5c5154-569e-4d81-aa91-4f91841cdfa9" providerId="ADAL" clId="{C89410E7-269A-4266-A1B9-04A79DA62323}" dt="2023-03-13T12:24:47.283" v="581" actId="1076"/>
          <ac:picMkLst>
            <pc:docMk/>
            <pc:sldMk cId="1450738476" sldId="2416"/>
            <ac:picMk id="120834" creationId="{2B7E0D16-154F-1142-01B2-3CEF19D0094E}"/>
          </ac:picMkLst>
        </pc:picChg>
      </pc:sldChg>
      <pc:sldChg chg="addSp delSp modSp mod modAnim">
        <pc:chgData name="Kelly Stokes" userId="3e5c5154-569e-4d81-aa91-4f91841cdfa9" providerId="ADAL" clId="{C89410E7-269A-4266-A1B9-04A79DA62323}" dt="2023-03-13T12:26:28.006" v="600"/>
        <pc:sldMkLst>
          <pc:docMk/>
          <pc:sldMk cId="2666600147" sldId="2417"/>
        </pc:sldMkLst>
        <pc:spChg chg="mod">
          <ac:chgData name="Kelly Stokes" userId="3e5c5154-569e-4d81-aa91-4f91841cdfa9" providerId="ADAL" clId="{C89410E7-269A-4266-A1B9-04A79DA62323}" dt="2023-03-13T12:24:54.864" v="591" actId="20577"/>
          <ac:spMkLst>
            <pc:docMk/>
            <pc:sldMk cId="2666600147" sldId="2417"/>
            <ac:spMk id="2" creationId="{52DA34BA-82FC-47C5-BCE1-BB65E08B92A1}"/>
          </ac:spMkLst>
        </pc:spChg>
        <pc:spChg chg="mod">
          <ac:chgData name="Kelly Stokes" userId="3e5c5154-569e-4d81-aa91-4f91841cdfa9" providerId="ADAL" clId="{C89410E7-269A-4266-A1B9-04A79DA62323}" dt="2023-03-13T12:24:58.538" v="592" actId="1076"/>
          <ac:spMkLst>
            <pc:docMk/>
            <pc:sldMk cId="2666600147" sldId="2417"/>
            <ac:spMk id="3" creationId="{4BCBA2DA-E95C-434C-BE81-320E182AE5EF}"/>
          </ac:spMkLst>
        </pc:spChg>
        <pc:picChg chg="del">
          <ac:chgData name="Kelly Stokes" userId="3e5c5154-569e-4d81-aa91-4f91841cdfa9" providerId="ADAL" clId="{C89410E7-269A-4266-A1B9-04A79DA62323}" dt="2023-03-13T12:24:59.631" v="593" actId="478"/>
          <ac:picMkLst>
            <pc:docMk/>
            <pc:sldMk cId="2666600147" sldId="2417"/>
            <ac:picMk id="3080" creationId="{7F6295E6-B6FE-89A0-6EB9-5B63A544063D}"/>
          </ac:picMkLst>
        </pc:picChg>
        <pc:picChg chg="add mod">
          <ac:chgData name="Kelly Stokes" userId="3e5c5154-569e-4d81-aa91-4f91841cdfa9" providerId="ADAL" clId="{C89410E7-269A-4266-A1B9-04A79DA62323}" dt="2023-03-13T12:26:23.881" v="599" actId="732"/>
          <ac:picMkLst>
            <pc:docMk/>
            <pc:sldMk cId="2666600147" sldId="2417"/>
            <ac:picMk id="119810" creationId="{593D4291-ABC3-1A97-7D89-B7D9530FEAB0}"/>
          </ac:picMkLst>
        </pc:picChg>
      </pc:sldChg>
      <pc:sldChg chg="addSp delSp modSp modAnim">
        <pc:chgData name="Kelly Stokes" userId="3e5c5154-569e-4d81-aa91-4f91841cdfa9" providerId="ADAL" clId="{C89410E7-269A-4266-A1B9-04A79DA62323}" dt="2023-03-13T12:26:59.070" v="619" actId="20577"/>
        <pc:sldMkLst>
          <pc:docMk/>
          <pc:sldMk cId="2388688162" sldId="2418"/>
        </pc:sldMkLst>
        <pc:spChg chg="mod">
          <ac:chgData name="Kelly Stokes" userId="3e5c5154-569e-4d81-aa91-4f91841cdfa9" providerId="ADAL" clId="{C89410E7-269A-4266-A1B9-04A79DA62323}" dt="2023-03-13T12:26:41.086" v="614" actId="20577"/>
          <ac:spMkLst>
            <pc:docMk/>
            <pc:sldMk cId="2388688162" sldId="2418"/>
            <ac:spMk id="2" creationId="{52DA34BA-82FC-47C5-BCE1-BB65E08B92A1}"/>
          </ac:spMkLst>
        </pc:spChg>
        <pc:spChg chg="mod">
          <ac:chgData name="Kelly Stokes" userId="3e5c5154-569e-4d81-aa91-4f91841cdfa9" providerId="ADAL" clId="{C89410E7-269A-4266-A1B9-04A79DA62323}" dt="2023-03-13T12:26:54.800" v="617" actId="20577"/>
          <ac:spMkLst>
            <pc:docMk/>
            <pc:sldMk cId="2388688162" sldId="2418"/>
            <ac:spMk id="10" creationId="{003D53EA-1945-744E-2DD1-0312F4DE835F}"/>
          </ac:spMkLst>
        </pc:spChg>
        <pc:spChg chg="mod">
          <ac:chgData name="Kelly Stokes" userId="3e5c5154-569e-4d81-aa91-4f91841cdfa9" providerId="ADAL" clId="{C89410E7-269A-4266-A1B9-04A79DA62323}" dt="2023-03-13T12:26:59.070" v="619" actId="20577"/>
          <ac:spMkLst>
            <pc:docMk/>
            <pc:sldMk cId="2388688162" sldId="2418"/>
            <ac:spMk id="12" creationId="{E384BFF7-3319-CAE2-192F-C4DCBBBBFCCA}"/>
          </ac:spMkLst>
        </pc:spChg>
        <pc:picChg chg="add mod">
          <ac:chgData name="Kelly Stokes" userId="3e5c5154-569e-4d81-aa91-4f91841cdfa9" providerId="ADAL" clId="{C89410E7-269A-4266-A1B9-04A79DA62323}" dt="2023-03-13T12:26:35.194" v="602"/>
          <ac:picMkLst>
            <pc:docMk/>
            <pc:sldMk cId="2388688162" sldId="2418"/>
            <ac:picMk id="3" creationId="{1F824528-9AE5-BF56-611C-262DD2686C33}"/>
          </ac:picMkLst>
        </pc:picChg>
        <pc:picChg chg="del">
          <ac:chgData name="Kelly Stokes" userId="3e5c5154-569e-4d81-aa91-4f91841cdfa9" providerId="ADAL" clId="{C89410E7-269A-4266-A1B9-04A79DA62323}" dt="2023-03-13T12:26:34.747" v="601" actId="478"/>
          <ac:picMkLst>
            <pc:docMk/>
            <pc:sldMk cId="2388688162" sldId="2418"/>
            <ac:picMk id="7" creationId="{26FC026F-2C49-41ED-5BD7-3BD810C8B8D4}"/>
          </ac:picMkLst>
        </pc:picChg>
      </pc:sldChg>
      <pc:sldChg chg="addSp delSp modSp modAnim">
        <pc:chgData name="Kelly Stokes" userId="3e5c5154-569e-4d81-aa91-4f91841cdfa9" providerId="ADAL" clId="{C89410E7-269A-4266-A1B9-04A79DA62323}" dt="2023-03-13T12:27:27.951" v="653"/>
        <pc:sldMkLst>
          <pc:docMk/>
          <pc:sldMk cId="3559281129" sldId="2419"/>
        </pc:sldMkLst>
        <pc:spChg chg="mod">
          <ac:chgData name="Kelly Stokes" userId="3e5c5154-569e-4d81-aa91-4f91841cdfa9" providerId="ADAL" clId="{C89410E7-269A-4266-A1B9-04A79DA62323}" dt="2023-03-13T12:27:11.449" v="639" actId="20577"/>
          <ac:spMkLst>
            <pc:docMk/>
            <pc:sldMk cId="3559281129" sldId="2419"/>
            <ac:spMk id="2" creationId="{52DA34BA-82FC-47C5-BCE1-BB65E08B92A1}"/>
          </ac:spMkLst>
        </pc:spChg>
        <pc:spChg chg="mod">
          <ac:chgData name="Kelly Stokes" userId="3e5c5154-569e-4d81-aa91-4f91841cdfa9" providerId="ADAL" clId="{C89410E7-269A-4266-A1B9-04A79DA62323}" dt="2023-03-13T12:27:23.583" v="652" actId="20577"/>
          <ac:spMkLst>
            <pc:docMk/>
            <pc:sldMk cId="3559281129" sldId="2419"/>
            <ac:spMk id="10" creationId="{003D53EA-1945-744E-2DD1-0312F4DE835F}"/>
          </ac:spMkLst>
        </pc:spChg>
        <pc:spChg chg="mod">
          <ac:chgData name="Kelly Stokes" userId="3e5c5154-569e-4d81-aa91-4f91841cdfa9" providerId="ADAL" clId="{C89410E7-269A-4266-A1B9-04A79DA62323}" dt="2023-03-13T12:27:27.951" v="653"/>
          <ac:spMkLst>
            <pc:docMk/>
            <pc:sldMk cId="3559281129" sldId="2419"/>
            <ac:spMk id="12" creationId="{E384BFF7-3319-CAE2-192F-C4DCBBBBFCCA}"/>
          </ac:spMkLst>
        </pc:spChg>
        <pc:picChg chg="add mod">
          <ac:chgData name="Kelly Stokes" userId="3e5c5154-569e-4d81-aa91-4f91841cdfa9" providerId="ADAL" clId="{C89410E7-269A-4266-A1B9-04A79DA62323}" dt="2023-03-13T12:27:04.910" v="621"/>
          <ac:picMkLst>
            <pc:docMk/>
            <pc:sldMk cId="3559281129" sldId="2419"/>
            <ac:picMk id="3" creationId="{4C32E81B-9DEE-5379-1445-D2D5019A739E}"/>
          </ac:picMkLst>
        </pc:picChg>
        <pc:picChg chg="del">
          <ac:chgData name="Kelly Stokes" userId="3e5c5154-569e-4d81-aa91-4f91841cdfa9" providerId="ADAL" clId="{C89410E7-269A-4266-A1B9-04A79DA62323}" dt="2023-03-13T12:27:04.589" v="620" actId="478"/>
          <ac:picMkLst>
            <pc:docMk/>
            <pc:sldMk cId="3559281129" sldId="2419"/>
            <ac:picMk id="7" creationId="{8696464B-3007-F9E4-B427-621DA8AD76C7}"/>
          </ac:picMkLst>
        </pc:picChg>
      </pc:sldChg>
      <pc:sldChg chg="addSp delSp modSp mod modAnim">
        <pc:chgData name="Kelly Stokes" userId="3e5c5154-569e-4d81-aa91-4f91841cdfa9" providerId="ADAL" clId="{C89410E7-269A-4266-A1B9-04A79DA62323}" dt="2023-03-13T12:27:55.780" v="674" actId="20577"/>
        <pc:sldMkLst>
          <pc:docMk/>
          <pc:sldMk cId="4095036374" sldId="2420"/>
        </pc:sldMkLst>
        <pc:spChg chg="mod">
          <ac:chgData name="Kelly Stokes" userId="3e5c5154-569e-4d81-aa91-4f91841cdfa9" providerId="ADAL" clId="{C89410E7-269A-4266-A1B9-04A79DA62323}" dt="2023-03-13T12:27:40.487" v="662" actId="20577"/>
          <ac:spMkLst>
            <pc:docMk/>
            <pc:sldMk cId="4095036374" sldId="2420"/>
            <ac:spMk id="2" creationId="{52DA34BA-82FC-47C5-BCE1-BB65E08B92A1}"/>
          </ac:spMkLst>
        </pc:spChg>
        <pc:spChg chg="mod">
          <ac:chgData name="Kelly Stokes" userId="3e5c5154-569e-4d81-aa91-4f91841cdfa9" providerId="ADAL" clId="{C89410E7-269A-4266-A1B9-04A79DA62323}" dt="2023-03-13T12:27:55.780" v="674" actId="20577"/>
          <ac:spMkLst>
            <pc:docMk/>
            <pc:sldMk cId="4095036374" sldId="2420"/>
            <ac:spMk id="10" creationId="{003D53EA-1945-744E-2DD1-0312F4DE835F}"/>
          </ac:spMkLst>
        </pc:spChg>
        <pc:spChg chg="mod">
          <ac:chgData name="Kelly Stokes" userId="3e5c5154-569e-4d81-aa91-4f91841cdfa9" providerId="ADAL" clId="{C89410E7-269A-4266-A1B9-04A79DA62323}" dt="2023-03-13T12:27:50.667" v="663"/>
          <ac:spMkLst>
            <pc:docMk/>
            <pc:sldMk cId="4095036374" sldId="2420"/>
            <ac:spMk id="12" creationId="{E384BFF7-3319-CAE2-192F-C4DCBBBBFCCA}"/>
          </ac:spMkLst>
        </pc:spChg>
        <pc:picChg chg="add mod">
          <ac:chgData name="Kelly Stokes" userId="3e5c5154-569e-4d81-aa91-4f91841cdfa9" providerId="ADAL" clId="{C89410E7-269A-4266-A1B9-04A79DA62323}" dt="2023-03-13T12:27:35.136" v="655"/>
          <ac:picMkLst>
            <pc:docMk/>
            <pc:sldMk cId="4095036374" sldId="2420"/>
            <ac:picMk id="3" creationId="{85FA6ABF-AD00-2F4C-8C3F-7567CFE02109}"/>
          </ac:picMkLst>
        </pc:picChg>
        <pc:picChg chg="del">
          <ac:chgData name="Kelly Stokes" userId="3e5c5154-569e-4d81-aa91-4f91841cdfa9" providerId="ADAL" clId="{C89410E7-269A-4266-A1B9-04A79DA62323}" dt="2023-03-13T12:27:34.763" v="654" actId="478"/>
          <ac:picMkLst>
            <pc:docMk/>
            <pc:sldMk cId="4095036374" sldId="2420"/>
            <ac:picMk id="7" creationId="{FF409DE7-09E6-13A3-DBE9-140D9954FDDD}"/>
          </ac:picMkLst>
        </pc:picChg>
      </pc:sldChg>
      <pc:sldChg chg="addSp delSp modSp modAnim">
        <pc:chgData name="Kelly Stokes" userId="3e5c5154-569e-4d81-aa91-4f91841cdfa9" providerId="ADAL" clId="{C89410E7-269A-4266-A1B9-04A79DA62323}" dt="2023-03-13T12:28:26.577" v="707"/>
        <pc:sldMkLst>
          <pc:docMk/>
          <pc:sldMk cId="2214049990" sldId="2421"/>
        </pc:sldMkLst>
        <pc:spChg chg="mod">
          <ac:chgData name="Kelly Stokes" userId="3e5c5154-569e-4d81-aa91-4f91841cdfa9" providerId="ADAL" clId="{C89410E7-269A-4266-A1B9-04A79DA62323}" dt="2023-03-13T12:28:10.030" v="687" actId="20577"/>
          <ac:spMkLst>
            <pc:docMk/>
            <pc:sldMk cId="2214049990" sldId="2421"/>
            <ac:spMk id="2" creationId="{52DA34BA-82FC-47C5-BCE1-BB65E08B92A1}"/>
          </ac:spMkLst>
        </pc:spChg>
        <pc:spChg chg="mod">
          <ac:chgData name="Kelly Stokes" userId="3e5c5154-569e-4d81-aa91-4f91841cdfa9" providerId="ADAL" clId="{C89410E7-269A-4266-A1B9-04A79DA62323}" dt="2023-03-13T12:28:23.070" v="706" actId="20577"/>
          <ac:spMkLst>
            <pc:docMk/>
            <pc:sldMk cId="2214049990" sldId="2421"/>
            <ac:spMk id="10" creationId="{003D53EA-1945-744E-2DD1-0312F4DE835F}"/>
          </ac:spMkLst>
        </pc:spChg>
        <pc:spChg chg="mod">
          <ac:chgData name="Kelly Stokes" userId="3e5c5154-569e-4d81-aa91-4f91841cdfa9" providerId="ADAL" clId="{C89410E7-269A-4266-A1B9-04A79DA62323}" dt="2023-03-13T12:28:26.577" v="707"/>
          <ac:spMkLst>
            <pc:docMk/>
            <pc:sldMk cId="2214049990" sldId="2421"/>
            <ac:spMk id="12" creationId="{E384BFF7-3319-CAE2-192F-C4DCBBBBFCCA}"/>
          </ac:spMkLst>
        </pc:spChg>
        <pc:picChg chg="add mod">
          <ac:chgData name="Kelly Stokes" userId="3e5c5154-569e-4d81-aa91-4f91841cdfa9" providerId="ADAL" clId="{C89410E7-269A-4266-A1B9-04A79DA62323}" dt="2023-03-13T12:28:03.062" v="676"/>
          <ac:picMkLst>
            <pc:docMk/>
            <pc:sldMk cId="2214049990" sldId="2421"/>
            <ac:picMk id="3" creationId="{3D5E1DB9-9D6D-24F0-FF41-0BDB0ED4D31D}"/>
          </ac:picMkLst>
        </pc:picChg>
        <pc:picChg chg="del">
          <ac:chgData name="Kelly Stokes" userId="3e5c5154-569e-4d81-aa91-4f91841cdfa9" providerId="ADAL" clId="{C89410E7-269A-4266-A1B9-04A79DA62323}" dt="2023-03-13T12:28:02.739" v="675" actId="478"/>
          <ac:picMkLst>
            <pc:docMk/>
            <pc:sldMk cId="2214049990" sldId="2421"/>
            <ac:picMk id="7" creationId="{ADFD8535-02D5-27E7-30CA-F1461B622B07}"/>
          </ac:picMkLst>
        </pc:picChg>
      </pc:sldChg>
      <pc:sldChg chg="modSp mod">
        <pc:chgData name="Kelly Stokes" userId="3e5c5154-569e-4d81-aa91-4f91841cdfa9" providerId="ADAL" clId="{C89410E7-269A-4266-A1B9-04A79DA62323}" dt="2023-03-13T12:28:58.435" v="720" actId="27636"/>
        <pc:sldMkLst>
          <pc:docMk/>
          <pc:sldMk cId="1753750155" sldId="2422"/>
        </pc:sldMkLst>
        <pc:spChg chg="mod">
          <ac:chgData name="Kelly Stokes" userId="3e5c5154-569e-4d81-aa91-4f91841cdfa9" providerId="ADAL" clId="{C89410E7-269A-4266-A1B9-04A79DA62323}" dt="2023-03-13T12:28:51.775" v="716" actId="20577"/>
          <ac:spMkLst>
            <pc:docMk/>
            <pc:sldMk cId="1753750155" sldId="2422"/>
            <ac:spMk id="2" creationId="{52DA34BA-82FC-47C5-BCE1-BB65E08B92A1}"/>
          </ac:spMkLst>
        </pc:spChg>
        <pc:spChg chg="mod">
          <ac:chgData name="Kelly Stokes" userId="3e5c5154-569e-4d81-aa91-4f91841cdfa9" providerId="ADAL" clId="{C89410E7-269A-4266-A1B9-04A79DA62323}" dt="2023-03-13T12:28:58.435" v="720" actId="27636"/>
          <ac:spMkLst>
            <pc:docMk/>
            <pc:sldMk cId="1753750155" sldId="2422"/>
            <ac:spMk id="3" creationId="{847A1AC9-9EC9-E1AA-348D-958CE44F2772}"/>
          </ac:spMkLst>
        </pc:spChg>
      </pc:sldChg>
      <pc:sldChg chg="modSp mod">
        <pc:chgData name="Kelly Stokes" userId="3e5c5154-569e-4d81-aa91-4f91841cdfa9" providerId="ADAL" clId="{C89410E7-269A-4266-A1B9-04A79DA62323}" dt="2023-03-13T12:29:17.803" v="729" actId="27636"/>
        <pc:sldMkLst>
          <pc:docMk/>
          <pc:sldMk cId="1636984821" sldId="2423"/>
        </pc:sldMkLst>
        <pc:spChg chg="mod">
          <ac:chgData name="Kelly Stokes" userId="3e5c5154-569e-4d81-aa91-4f91841cdfa9" providerId="ADAL" clId="{C89410E7-269A-4266-A1B9-04A79DA62323}" dt="2023-03-13T12:29:10.234" v="722" actId="27636"/>
          <ac:spMkLst>
            <pc:docMk/>
            <pc:sldMk cId="1636984821" sldId="2423"/>
            <ac:spMk id="2" creationId="{52DA34BA-82FC-47C5-BCE1-BB65E08B92A1}"/>
          </ac:spMkLst>
        </pc:spChg>
        <pc:spChg chg="mod">
          <ac:chgData name="Kelly Stokes" userId="3e5c5154-569e-4d81-aa91-4f91841cdfa9" providerId="ADAL" clId="{C89410E7-269A-4266-A1B9-04A79DA62323}" dt="2023-03-13T12:29:17.803" v="729" actId="27636"/>
          <ac:spMkLst>
            <pc:docMk/>
            <pc:sldMk cId="1636984821" sldId="2423"/>
            <ac:spMk id="3" creationId="{847A1AC9-9EC9-E1AA-348D-958CE44F2772}"/>
          </ac:spMkLst>
        </pc:spChg>
      </pc:sldChg>
      <pc:sldChg chg="modSp mod">
        <pc:chgData name="Kelly Stokes" userId="3e5c5154-569e-4d81-aa91-4f91841cdfa9" providerId="ADAL" clId="{C89410E7-269A-4266-A1B9-04A79DA62323}" dt="2023-03-13T12:29:33.989" v="736" actId="27636"/>
        <pc:sldMkLst>
          <pc:docMk/>
          <pc:sldMk cId="532255110" sldId="2424"/>
        </pc:sldMkLst>
        <pc:spChg chg="mod">
          <ac:chgData name="Kelly Stokes" userId="3e5c5154-569e-4d81-aa91-4f91841cdfa9" providerId="ADAL" clId="{C89410E7-269A-4266-A1B9-04A79DA62323}" dt="2023-03-13T12:29:28.162" v="731" actId="27636"/>
          <ac:spMkLst>
            <pc:docMk/>
            <pc:sldMk cId="532255110" sldId="2424"/>
            <ac:spMk id="2" creationId="{52DA34BA-82FC-47C5-BCE1-BB65E08B92A1}"/>
          </ac:spMkLst>
        </pc:spChg>
        <pc:spChg chg="mod">
          <ac:chgData name="Kelly Stokes" userId="3e5c5154-569e-4d81-aa91-4f91841cdfa9" providerId="ADAL" clId="{C89410E7-269A-4266-A1B9-04A79DA62323}" dt="2023-03-13T12:29:33.989" v="736" actId="27636"/>
          <ac:spMkLst>
            <pc:docMk/>
            <pc:sldMk cId="532255110" sldId="2424"/>
            <ac:spMk id="3" creationId="{847A1AC9-9EC9-E1AA-348D-958CE44F2772}"/>
          </ac:spMkLst>
        </pc:spChg>
      </pc:sldChg>
      <pc:sldChg chg="modSp mod">
        <pc:chgData name="Kelly Stokes" userId="3e5c5154-569e-4d81-aa91-4f91841cdfa9" providerId="ADAL" clId="{C89410E7-269A-4266-A1B9-04A79DA62323}" dt="2023-03-13T12:29:52.763" v="744" actId="27636"/>
        <pc:sldMkLst>
          <pc:docMk/>
          <pc:sldMk cId="1182331190" sldId="2425"/>
        </pc:sldMkLst>
        <pc:spChg chg="mod">
          <ac:chgData name="Kelly Stokes" userId="3e5c5154-569e-4d81-aa91-4f91841cdfa9" providerId="ADAL" clId="{C89410E7-269A-4266-A1B9-04A79DA62323}" dt="2023-03-13T12:29:45.194" v="738" actId="27636"/>
          <ac:spMkLst>
            <pc:docMk/>
            <pc:sldMk cId="1182331190" sldId="2425"/>
            <ac:spMk id="2" creationId="{52DA34BA-82FC-47C5-BCE1-BB65E08B92A1}"/>
          </ac:spMkLst>
        </pc:spChg>
        <pc:spChg chg="mod">
          <ac:chgData name="Kelly Stokes" userId="3e5c5154-569e-4d81-aa91-4f91841cdfa9" providerId="ADAL" clId="{C89410E7-269A-4266-A1B9-04A79DA62323}" dt="2023-03-13T12:29:52.763" v="744" actId="27636"/>
          <ac:spMkLst>
            <pc:docMk/>
            <pc:sldMk cId="1182331190" sldId="2425"/>
            <ac:spMk id="3" creationId="{847A1AC9-9EC9-E1AA-348D-958CE44F2772}"/>
          </ac:spMkLst>
        </pc:spChg>
      </pc:sldChg>
      <pc:sldChg chg="modNotesTx">
        <pc:chgData name="Kelly Stokes" userId="3e5c5154-569e-4d81-aa91-4f91841cdfa9" providerId="ADAL" clId="{C89410E7-269A-4266-A1B9-04A79DA62323}" dt="2023-03-13T12:30:54.565" v="745"/>
        <pc:sldMkLst>
          <pc:docMk/>
          <pc:sldMk cId="3481939266" sldId="2435"/>
        </pc:sldMkLst>
      </pc:sldChg>
      <pc:sldChg chg="modSp mod">
        <pc:chgData name="Kelly Stokes" userId="3e5c5154-569e-4d81-aa91-4f91841cdfa9" providerId="ADAL" clId="{C89410E7-269A-4266-A1B9-04A79DA62323}" dt="2023-03-13T12:30:58.392" v="746"/>
        <pc:sldMkLst>
          <pc:docMk/>
          <pc:sldMk cId="1817520448" sldId="2436"/>
        </pc:sldMkLst>
        <pc:spChg chg="mod">
          <ac:chgData name="Kelly Stokes" userId="3e5c5154-569e-4d81-aa91-4f91841cdfa9" providerId="ADAL" clId="{C89410E7-269A-4266-A1B9-04A79DA62323}" dt="2023-03-13T12:30:58.392" v="746"/>
          <ac:spMkLst>
            <pc:docMk/>
            <pc:sldMk cId="1817520448" sldId="2436"/>
            <ac:spMk id="2" creationId="{77E26784-A357-92CE-B6B1-8F248D3D6650}"/>
          </ac:spMkLst>
        </pc:spChg>
      </pc:sldChg>
      <pc:sldChg chg="del">
        <pc:chgData name="Kelly Stokes" userId="3e5c5154-569e-4d81-aa91-4f91841cdfa9" providerId="ADAL" clId="{C89410E7-269A-4266-A1B9-04A79DA62323}" dt="2023-03-13T12:31:17.432" v="747" actId="2696"/>
        <pc:sldMkLst>
          <pc:docMk/>
          <pc:sldMk cId="2900095189" sldId="2447"/>
        </pc:sldMkLst>
      </pc:sldChg>
      <pc:sldChg chg="del">
        <pc:chgData name="Kelly Stokes" userId="3e5c5154-569e-4d81-aa91-4f91841cdfa9" providerId="ADAL" clId="{C89410E7-269A-4266-A1B9-04A79DA62323}" dt="2023-03-13T12:31:17.432" v="747" actId="2696"/>
        <pc:sldMkLst>
          <pc:docMk/>
          <pc:sldMk cId="730745772" sldId="2448"/>
        </pc:sldMkLst>
      </pc:sldChg>
      <pc:sldChg chg="del">
        <pc:chgData name="Kelly Stokes" userId="3e5c5154-569e-4d81-aa91-4f91841cdfa9" providerId="ADAL" clId="{C89410E7-269A-4266-A1B9-04A79DA62323}" dt="2023-03-13T12:31:17.432" v="747" actId="2696"/>
        <pc:sldMkLst>
          <pc:docMk/>
          <pc:sldMk cId="3946858240" sldId="2449"/>
        </pc:sldMkLst>
      </pc:sldChg>
      <pc:sldChg chg="addSp delSp modSp mod modAnim">
        <pc:chgData name="Kelly Stokes" userId="3e5c5154-569e-4d81-aa91-4f91841cdfa9" providerId="ADAL" clId="{C89410E7-269A-4266-A1B9-04A79DA62323}" dt="2023-03-13T12:32:21.293" v="759"/>
        <pc:sldMkLst>
          <pc:docMk/>
          <pc:sldMk cId="3365311438" sldId="2454"/>
        </pc:sldMkLst>
        <pc:spChg chg="mod">
          <ac:chgData name="Kelly Stokes" userId="3e5c5154-569e-4d81-aa91-4f91841cdfa9" providerId="ADAL" clId="{C89410E7-269A-4266-A1B9-04A79DA62323}" dt="2023-03-13T12:31:40.890" v="754" actId="20577"/>
          <ac:spMkLst>
            <pc:docMk/>
            <pc:sldMk cId="3365311438" sldId="2454"/>
            <ac:spMk id="2" creationId="{52DA34BA-82FC-47C5-BCE1-BB65E08B92A1}"/>
          </ac:spMkLst>
        </pc:spChg>
        <pc:spChg chg="mod">
          <ac:chgData name="Kelly Stokes" userId="3e5c5154-569e-4d81-aa91-4f91841cdfa9" providerId="ADAL" clId="{C89410E7-269A-4266-A1B9-04A79DA62323}" dt="2023-03-13T12:31:43.572" v="755" actId="1076"/>
          <ac:spMkLst>
            <pc:docMk/>
            <pc:sldMk cId="3365311438" sldId="2454"/>
            <ac:spMk id="3" creationId="{13BB5EC0-7A96-4D29-A835-6FAE896C31A4}"/>
          </ac:spMkLst>
        </pc:spChg>
        <pc:picChg chg="del">
          <ac:chgData name="Kelly Stokes" userId="3e5c5154-569e-4d81-aa91-4f91841cdfa9" providerId="ADAL" clId="{C89410E7-269A-4266-A1B9-04A79DA62323}" dt="2023-03-13T12:31:44.368" v="756" actId="478"/>
          <ac:picMkLst>
            <pc:docMk/>
            <pc:sldMk cId="3365311438" sldId="2454"/>
            <ac:picMk id="1032" creationId="{35B18A59-2641-DBBA-137D-61EA986ED3B9}"/>
          </ac:picMkLst>
        </pc:picChg>
        <pc:picChg chg="add mod">
          <ac:chgData name="Kelly Stokes" userId="3e5c5154-569e-4d81-aa91-4f91841cdfa9" providerId="ADAL" clId="{C89410E7-269A-4266-A1B9-04A79DA62323}" dt="2023-03-13T12:32:20.613" v="758" actId="1076"/>
          <ac:picMkLst>
            <pc:docMk/>
            <pc:sldMk cId="3365311438" sldId="2454"/>
            <ac:picMk id="112642" creationId="{954CA26A-27CE-6085-8E2B-F1C961B4E06A}"/>
          </ac:picMkLst>
        </pc:picChg>
      </pc:sldChg>
      <pc:sldChg chg="addSp delSp modSp mod modAnim">
        <pc:chgData name="Kelly Stokes" userId="3e5c5154-569e-4d81-aa91-4f91841cdfa9" providerId="ADAL" clId="{C89410E7-269A-4266-A1B9-04A79DA62323}" dt="2023-03-13T12:33:07.905" v="786"/>
        <pc:sldMkLst>
          <pc:docMk/>
          <pc:sldMk cId="3080636792" sldId="2455"/>
        </pc:sldMkLst>
        <pc:spChg chg="mod">
          <ac:chgData name="Kelly Stokes" userId="3e5c5154-569e-4d81-aa91-4f91841cdfa9" providerId="ADAL" clId="{C89410E7-269A-4266-A1B9-04A79DA62323}" dt="2023-03-13T12:32:28.177" v="781" actId="20577"/>
          <ac:spMkLst>
            <pc:docMk/>
            <pc:sldMk cId="3080636792" sldId="2455"/>
            <ac:spMk id="2" creationId="{52DA34BA-82FC-47C5-BCE1-BB65E08B92A1}"/>
          </ac:spMkLst>
        </pc:spChg>
        <pc:spChg chg="mod">
          <ac:chgData name="Kelly Stokes" userId="3e5c5154-569e-4d81-aa91-4f91841cdfa9" providerId="ADAL" clId="{C89410E7-269A-4266-A1B9-04A79DA62323}" dt="2023-03-13T12:32:30.475" v="782" actId="1076"/>
          <ac:spMkLst>
            <pc:docMk/>
            <pc:sldMk cId="3080636792" sldId="2455"/>
            <ac:spMk id="3" creationId="{0366E0B6-702E-4814-82C6-08CA2D13F3C9}"/>
          </ac:spMkLst>
        </pc:spChg>
        <pc:picChg chg="del">
          <ac:chgData name="Kelly Stokes" userId="3e5c5154-569e-4d81-aa91-4f91841cdfa9" providerId="ADAL" clId="{C89410E7-269A-4266-A1B9-04A79DA62323}" dt="2023-03-13T12:32:31.466" v="783" actId="478"/>
          <ac:picMkLst>
            <pc:docMk/>
            <pc:sldMk cId="3080636792" sldId="2455"/>
            <ac:picMk id="2056" creationId="{FA94EEB4-B596-BD4D-1B0E-F2EE0AFEF364}"/>
          </ac:picMkLst>
        </pc:picChg>
        <pc:picChg chg="add mod">
          <ac:chgData name="Kelly Stokes" userId="3e5c5154-569e-4d81-aa91-4f91841cdfa9" providerId="ADAL" clId="{C89410E7-269A-4266-A1B9-04A79DA62323}" dt="2023-03-13T12:33:07.075" v="785" actId="1076"/>
          <ac:picMkLst>
            <pc:docMk/>
            <pc:sldMk cId="3080636792" sldId="2455"/>
            <ac:picMk id="111618" creationId="{6849C954-8E85-6DA4-F61A-E510A3A83D6C}"/>
          </ac:picMkLst>
        </pc:picChg>
      </pc:sldChg>
      <pc:sldChg chg="addSp delSp modSp mod modAnim">
        <pc:chgData name="Kelly Stokes" userId="3e5c5154-569e-4d81-aa91-4f91841cdfa9" providerId="ADAL" clId="{C89410E7-269A-4266-A1B9-04A79DA62323}" dt="2023-03-13T12:33:48.677" v="798"/>
        <pc:sldMkLst>
          <pc:docMk/>
          <pc:sldMk cId="3229326336" sldId="2456"/>
        </pc:sldMkLst>
        <pc:spChg chg="mod">
          <ac:chgData name="Kelly Stokes" userId="3e5c5154-569e-4d81-aa91-4f91841cdfa9" providerId="ADAL" clId="{C89410E7-269A-4266-A1B9-04A79DA62323}" dt="2023-03-13T12:33:14.569" v="792" actId="20577"/>
          <ac:spMkLst>
            <pc:docMk/>
            <pc:sldMk cId="3229326336" sldId="2456"/>
            <ac:spMk id="2" creationId="{52DA34BA-82FC-47C5-BCE1-BB65E08B92A1}"/>
          </ac:spMkLst>
        </pc:spChg>
        <pc:spChg chg="mod">
          <ac:chgData name="Kelly Stokes" userId="3e5c5154-569e-4d81-aa91-4f91841cdfa9" providerId="ADAL" clId="{C89410E7-269A-4266-A1B9-04A79DA62323}" dt="2023-03-13T12:33:19.357" v="794" actId="14100"/>
          <ac:spMkLst>
            <pc:docMk/>
            <pc:sldMk cId="3229326336" sldId="2456"/>
            <ac:spMk id="3" creationId="{4BCBA2DA-E95C-434C-BE81-320E182AE5EF}"/>
          </ac:spMkLst>
        </pc:spChg>
        <pc:picChg chg="del">
          <ac:chgData name="Kelly Stokes" userId="3e5c5154-569e-4d81-aa91-4f91841cdfa9" providerId="ADAL" clId="{C89410E7-269A-4266-A1B9-04A79DA62323}" dt="2023-03-13T12:33:20.284" v="795" actId="478"/>
          <ac:picMkLst>
            <pc:docMk/>
            <pc:sldMk cId="3229326336" sldId="2456"/>
            <ac:picMk id="4104" creationId="{D950FB67-2561-D7A5-CA2F-147F874D6EED}"/>
          </ac:picMkLst>
        </pc:picChg>
        <pc:picChg chg="add mod">
          <ac:chgData name="Kelly Stokes" userId="3e5c5154-569e-4d81-aa91-4f91841cdfa9" providerId="ADAL" clId="{C89410E7-269A-4266-A1B9-04A79DA62323}" dt="2023-03-13T12:33:48.043" v="797" actId="1076"/>
          <ac:picMkLst>
            <pc:docMk/>
            <pc:sldMk cId="3229326336" sldId="2456"/>
            <ac:picMk id="110594" creationId="{B2335E01-FB2E-D7C1-4AF8-F61352701A82}"/>
          </ac:picMkLst>
        </pc:picChg>
      </pc:sldChg>
      <pc:sldChg chg="addSp delSp modSp mod modAnim">
        <pc:chgData name="Kelly Stokes" userId="3e5c5154-569e-4d81-aa91-4f91841cdfa9" providerId="ADAL" clId="{C89410E7-269A-4266-A1B9-04A79DA62323}" dt="2023-03-13T12:34:26.340" v="813"/>
        <pc:sldMkLst>
          <pc:docMk/>
          <pc:sldMk cId="2349708004" sldId="2457"/>
        </pc:sldMkLst>
        <pc:spChg chg="mod">
          <ac:chgData name="Kelly Stokes" userId="3e5c5154-569e-4d81-aa91-4f91841cdfa9" providerId="ADAL" clId="{C89410E7-269A-4266-A1B9-04A79DA62323}" dt="2023-03-13T12:33:52.324" v="804" actId="20577"/>
          <ac:spMkLst>
            <pc:docMk/>
            <pc:sldMk cId="2349708004" sldId="2457"/>
            <ac:spMk id="2" creationId="{52DA34BA-82FC-47C5-BCE1-BB65E08B92A1}"/>
          </ac:spMkLst>
        </pc:spChg>
        <pc:spChg chg="mod">
          <ac:chgData name="Kelly Stokes" userId="3e5c5154-569e-4d81-aa91-4f91841cdfa9" providerId="ADAL" clId="{C89410E7-269A-4266-A1B9-04A79DA62323}" dt="2023-03-13T12:33:56.052" v="805" actId="1076"/>
          <ac:spMkLst>
            <pc:docMk/>
            <pc:sldMk cId="2349708004" sldId="2457"/>
            <ac:spMk id="3" creationId="{4BCBA2DA-E95C-434C-BE81-320E182AE5EF}"/>
          </ac:spMkLst>
        </pc:spChg>
        <pc:picChg chg="del">
          <ac:chgData name="Kelly Stokes" userId="3e5c5154-569e-4d81-aa91-4f91841cdfa9" providerId="ADAL" clId="{C89410E7-269A-4266-A1B9-04A79DA62323}" dt="2023-03-13T12:33:57.060" v="806" actId="478"/>
          <ac:picMkLst>
            <pc:docMk/>
            <pc:sldMk cId="2349708004" sldId="2457"/>
            <ac:picMk id="3080" creationId="{7F6295E6-B6FE-89A0-6EB9-5B63A544063D}"/>
          </ac:picMkLst>
        </pc:picChg>
        <pc:picChg chg="add mod">
          <ac:chgData name="Kelly Stokes" userId="3e5c5154-569e-4d81-aa91-4f91841cdfa9" providerId="ADAL" clId="{C89410E7-269A-4266-A1B9-04A79DA62323}" dt="2023-03-13T12:34:24.033" v="812" actId="14100"/>
          <ac:picMkLst>
            <pc:docMk/>
            <pc:sldMk cId="2349708004" sldId="2457"/>
            <ac:picMk id="109570" creationId="{47594BC0-28A8-431F-A99F-EE22D5964522}"/>
          </ac:picMkLst>
        </pc:picChg>
      </pc:sldChg>
      <pc:sldChg chg="addSp delSp modSp modAnim">
        <pc:chgData name="Kelly Stokes" userId="3e5c5154-569e-4d81-aa91-4f91841cdfa9" providerId="ADAL" clId="{C89410E7-269A-4266-A1B9-04A79DA62323}" dt="2023-03-13T12:34:51.491" v="836"/>
        <pc:sldMkLst>
          <pc:docMk/>
          <pc:sldMk cId="3213744595" sldId="2458"/>
        </pc:sldMkLst>
        <pc:spChg chg="mod">
          <ac:chgData name="Kelly Stokes" userId="3e5c5154-569e-4d81-aa91-4f91841cdfa9" providerId="ADAL" clId="{C89410E7-269A-4266-A1B9-04A79DA62323}" dt="2023-03-13T12:34:35.566" v="824" actId="20577"/>
          <ac:spMkLst>
            <pc:docMk/>
            <pc:sldMk cId="3213744595" sldId="2458"/>
            <ac:spMk id="2" creationId="{52DA34BA-82FC-47C5-BCE1-BB65E08B92A1}"/>
          </ac:spMkLst>
        </pc:spChg>
        <pc:spChg chg="mod">
          <ac:chgData name="Kelly Stokes" userId="3e5c5154-569e-4d81-aa91-4f91841cdfa9" providerId="ADAL" clId="{C89410E7-269A-4266-A1B9-04A79DA62323}" dt="2023-03-13T12:34:48.211" v="835" actId="20577"/>
          <ac:spMkLst>
            <pc:docMk/>
            <pc:sldMk cId="3213744595" sldId="2458"/>
            <ac:spMk id="10" creationId="{003D53EA-1945-744E-2DD1-0312F4DE835F}"/>
          </ac:spMkLst>
        </pc:spChg>
        <pc:spChg chg="mod">
          <ac:chgData name="Kelly Stokes" userId="3e5c5154-569e-4d81-aa91-4f91841cdfa9" providerId="ADAL" clId="{C89410E7-269A-4266-A1B9-04A79DA62323}" dt="2023-03-13T12:34:51.491" v="836"/>
          <ac:spMkLst>
            <pc:docMk/>
            <pc:sldMk cId="3213744595" sldId="2458"/>
            <ac:spMk id="12" creationId="{E384BFF7-3319-CAE2-192F-C4DCBBBBFCCA}"/>
          </ac:spMkLst>
        </pc:spChg>
        <pc:picChg chg="add mod">
          <ac:chgData name="Kelly Stokes" userId="3e5c5154-569e-4d81-aa91-4f91841cdfa9" providerId="ADAL" clId="{C89410E7-269A-4266-A1B9-04A79DA62323}" dt="2023-03-13T12:34:31.690" v="815"/>
          <ac:picMkLst>
            <pc:docMk/>
            <pc:sldMk cId="3213744595" sldId="2458"/>
            <ac:picMk id="3" creationId="{123C24F7-43F2-4AC2-DB47-E9831E82F97A}"/>
          </ac:picMkLst>
        </pc:picChg>
        <pc:picChg chg="del">
          <ac:chgData name="Kelly Stokes" userId="3e5c5154-569e-4d81-aa91-4f91841cdfa9" providerId="ADAL" clId="{C89410E7-269A-4266-A1B9-04A79DA62323}" dt="2023-03-13T12:34:31.330" v="814" actId="478"/>
          <ac:picMkLst>
            <pc:docMk/>
            <pc:sldMk cId="3213744595" sldId="2458"/>
            <ac:picMk id="7" creationId="{26FC026F-2C49-41ED-5BD7-3BD810C8B8D4}"/>
          </ac:picMkLst>
        </pc:picChg>
      </pc:sldChg>
      <pc:sldChg chg="addSp delSp modSp modAnim">
        <pc:chgData name="Kelly Stokes" userId="3e5c5154-569e-4d81-aa91-4f91841cdfa9" providerId="ADAL" clId="{C89410E7-269A-4266-A1B9-04A79DA62323}" dt="2023-03-13T12:35:20.834" v="850"/>
        <pc:sldMkLst>
          <pc:docMk/>
          <pc:sldMk cId="907950418" sldId="2459"/>
        </pc:sldMkLst>
        <pc:spChg chg="mod">
          <ac:chgData name="Kelly Stokes" userId="3e5c5154-569e-4d81-aa91-4f91841cdfa9" providerId="ADAL" clId="{C89410E7-269A-4266-A1B9-04A79DA62323}" dt="2023-03-13T12:35:02.586" v="845" actId="20577"/>
          <ac:spMkLst>
            <pc:docMk/>
            <pc:sldMk cId="907950418" sldId="2459"/>
            <ac:spMk id="2" creationId="{52DA34BA-82FC-47C5-BCE1-BB65E08B92A1}"/>
          </ac:spMkLst>
        </pc:spChg>
        <pc:spChg chg="mod">
          <ac:chgData name="Kelly Stokes" userId="3e5c5154-569e-4d81-aa91-4f91841cdfa9" providerId="ADAL" clId="{C89410E7-269A-4266-A1B9-04A79DA62323}" dt="2023-03-13T12:35:07.324" v="849" actId="20577"/>
          <ac:spMkLst>
            <pc:docMk/>
            <pc:sldMk cId="907950418" sldId="2459"/>
            <ac:spMk id="10" creationId="{003D53EA-1945-744E-2DD1-0312F4DE835F}"/>
          </ac:spMkLst>
        </pc:spChg>
        <pc:spChg chg="mod">
          <ac:chgData name="Kelly Stokes" userId="3e5c5154-569e-4d81-aa91-4f91841cdfa9" providerId="ADAL" clId="{C89410E7-269A-4266-A1B9-04A79DA62323}" dt="2023-03-13T12:35:20.834" v="850"/>
          <ac:spMkLst>
            <pc:docMk/>
            <pc:sldMk cId="907950418" sldId="2459"/>
            <ac:spMk id="12" creationId="{E384BFF7-3319-CAE2-192F-C4DCBBBBFCCA}"/>
          </ac:spMkLst>
        </pc:spChg>
        <pc:picChg chg="add mod">
          <ac:chgData name="Kelly Stokes" userId="3e5c5154-569e-4d81-aa91-4f91841cdfa9" providerId="ADAL" clId="{C89410E7-269A-4266-A1B9-04A79DA62323}" dt="2023-03-13T12:34:58.389" v="838"/>
          <ac:picMkLst>
            <pc:docMk/>
            <pc:sldMk cId="907950418" sldId="2459"/>
            <ac:picMk id="3" creationId="{08C955E8-B8CE-B021-544B-3A1F8FE947EA}"/>
          </ac:picMkLst>
        </pc:picChg>
        <pc:picChg chg="del">
          <ac:chgData name="Kelly Stokes" userId="3e5c5154-569e-4d81-aa91-4f91841cdfa9" providerId="ADAL" clId="{C89410E7-269A-4266-A1B9-04A79DA62323}" dt="2023-03-13T12:34:58.037" v="837" actId="478"/>
          <ac:picMkLst>
            <pc:docMk/>
            <pc:sldMk cId="907950418" sldId="2459"/>
            <ac:picMk id="7" creationId="{8696464B-3007-F9E4-B427-621DA8AD76C7}"/>
          </ac:picMkLst>
        </pc:picChg>
      </pc:sldChg>
      <pc:sldChg chg="addSp delSp modSp modAnim">
        <pc:chgData name="Kelly Stokes" userId="3e5c5154-569e-4d81-aa91-4f91841cdfa9" providerId="ADAL" clId="{C89410E7-269A-4266-A1B9-04A79DA62323}" dt="2023-03-13T12:35:43.645" v="861"/>
        <pc:sldMkLst>
          <pc:docMk/>
          <pc:sldMk cId="1847180077" sldId="2460"/>
        </pc:sldMkLst>
        <pc:spChg chg="mod">
          <ac:chgData name="Kelly Stokes" userId="3e5c5154-569e-4d81-aa91-4f91841cdfa9" providerId="ADAL" clId="{C89410E7-269A-4266-A1B9-04A79DA62323}" dt="2023-03-13T12:35:32.745" v="860" actId="20577"/>
          <ac:spMkLst>
            <pc:docMk/>
            <pc:sldMk cId="1847180077" sldId="2460"/>
            <ac:spMk id="2" creationId="{52DA34BA-82FC-47C5-BCE1-BB65E08B92A1}"/>
          </ac:spMkLst>
        </pc:spChg>
        <pc:spChg chg="mod">
          <ac:chgData name="Kelly Stokes" userId="3e5c5154-569e-4d81-aa91-4f91841cdfa9" providerId="ADAL" clId="{C89410E7-269A-4266-A1B9-04A79DA62323}" dt="2023-03-13T12:35:43.645" v="861"/>
          <ac:spMkLst>
            <pc:docMk/>
            <pc:sldMk cId="1847180077" sldId="2460"/>
            <ac:spMk id="12" creationId="{E384BFF7-3319-CAE2-192F-C4DCBBBBFCCA}"/>
          </ac:spMkLst>
        </pc:spChg>
        <pc:picChg chg="add mod">
          <ac:chgData name="Kelly Stokes" userId="3e5c5154-569e-4d81-aa91-4f91841cdfa9" providerId="ADAL" clId="{C89410E7-269A-4266-A1B9-04A79DA62323}" dt="2023-03-13T12:35:27.999" v="852"/>
          <ac:picMkLst>
            <pc:docMk/>
            <pc:sldMk cId="1847180077" sldId="2460"/>
            <ac:picMk id="3" creationId="{83F21EBA-8940-F482-D30F-EF404B718377}"/>
          </ac:picMkLst>
        </pc:picChg>
        <pc:picChg chg="del">
          <ac:chgData name="Kelly Stokes" userId="3e5c5154-569e-4d81-aa91-4f91841cdfa9" providerId="ADAL" clId="{C89410E7-269A-4266-A1B9-04A79DA62323}" dt="2023-03-13T12:35:27.323" v="851" actId="478"/>
          <ac:picMkLst>
            <pc:docMk/>
            <pc:sldMk cId="1847180077" sldId="2460"/>
            <ac:picMk id="7" creationId="{FF409DE7-09E6-13A3-DBE9-140D9954FDDD}"/>
          </ac:picMkLst>
        </pc:picChg>
      </pc:sldChg>
      <pc:sldChg chg="addSp delSp modSp modAnim">
        <pc:chgData name="Kelly Stokes" userId="3e5c5154-569e-4d81-aa91-4f91841cdfa9" providerId="ADAL" clId="{C89410E7-269A-4266-A1B9-04A79DA62323}" dt="2023-03-13T12:36:15.818" v="890"/>
        <pc:sldMkLst>
          <pc:docMk/>
          <pc:sldMk cId="3758664402" sldId="2461"/>
        </pc:sldMkLst>
        <pc:spChg chg="mod">
          <ac:chgData name="Kelly Stokes" userId="3e5c5154-569e-4d81-aa91-4f91841cdfa9" providerId="ADAL" clId="{C89410E7-269A-4266-A1B9-04A79DA62323}" dt="2023-03-13T12:35:58" v="885" actId="20577"/>
          <ac:spMkLst>
            <pc:docMk/>
            <pc:sldMk cId="3758664402" sldId="2461"/>
            <ac:spMk id="2" creationId="{52DA34BA-82FC-47C5-BCE1-BB65E08B92A1}"/>
          </ac:spMkLst>
        </pc:spChg>
        <pc:spChg chg="mod">
          <ac:chgData name="Kelly Stokes" userId="3e5c5154-569e-4d81-aa91-4f91841cdfa9" providerId="ADAL" clId="{C89410E7-269A-4266-A1B9-04A79DA62323}" dt="2023-03-13T12:36:01.224" v="889" actId="20577"/>
          <ac:spMkLst>
            <pc:docMk/>
            <pc:sldMk cId="3758664402" sldId="2461"/>
            <ac:spMk id="10" creationId="{003D53EA-1945-744E-2DD1-0312F4DE835F}"/>
          </ac:spMkLst>
        </pc:spChg>
        <pc:spChg chg="mod">
          <ac:chgData name="Kelly Stokes" userId="3e5c5154-569e-4d81-aa91-4f91841cdfa9" providerId="ADAL" clId="{C89410E7-269A-4266-A1B9-04A79DA62323}" dt="2023-03-13T12:36:15.818" v="890"/>
          <ac:spMkLst>
            <pc:docMk/>
            <pc:sldMk cId="3758664402" sldId="2461"/>
            <ac:spMk id="12" creationId="{E384BFF7-3319-CAE2-192F-C4DCBBBBFCCA}"/>
          </ac:spMkLst>
        </pc:spChg>
        <pc:picChg chg="add mod">
          <ac:chgData name="Kelly Stokes" userId="3e5c5154-569e-4d81-aa91-4f91841cdfa9" providerId="ADAL" clId="{C89410E7-269A-4266-A1B9-04A79DA62323}" dt="2023-03-13T12:35:50.941" v="863"/>
          <ac:picMkLst>
            <pc:docMk/>
            <pc:sldMk cId="3758664402" sldId="2461"/>
            <ac:picMk id="3" creationId="{B8CA28A5-3D70-5AD2-9384-831C6D4E4409}"/>
          </ac:picMkLst>
        </pc:picChg>
        <pc:picChg chg="del">
          <ac:chgData name="Kelly Stokes" userId="3e5c5154-569e-4d81-aa91-4f91841cdfa9" providerId="ADAL" clId="{C89410E7-269A-4266-A1B9-04A79DA62323}" dt="2023-03-13T12:35:50.623" v="862" actId="478"/>
          <ac:picMkLst>
            <pc:docMk/>
            <pc:sldMk cId="3758664402" sldId="2461"/>
            <ac:picMk id="7" creationId="{ADFD8535-02D5-27E7-30CA-F1461B622B07}"/>
          </ac:picMkLst>
        </pc:picChg>
      </pc:sldChg>
      <pc:sldChg chg="modSp mod">
        <pc:chgData name="Kelly Stokes" userId="3e5c5154-569e-4d81-aa91-4f91841cdfa9" providerId="ADAL" clId="{C89410E7-269A-4266-A1B9-04A79DA62323}" dt="2023-03-13T12:36:35.855" v="896" actId="27636"/>
        <pc:sldMkLst>
          <pc:docMk/>
          <pc:sldMk cId="3654986140" sldId="2462"/>
        </pc:sldMkLst>
        <pc:spChg chg="mod">
          <ac:chgData name="Kelly Stokes" userId="3e5c5154-569e-4d81-aa91-4f91841cdfa9" providerId="ADAL" clId="{C89410E7-269A-4266-A1B9-04A79DA62323}" dt="2023-03-13T12:36:28.513" v="891"/>
          <ac:spMkLst>
            <pc:docMk/>
            <pc:sldMk cId="3654986140" sldId="2462"/>
            <ac:spMk id="2" creationId="{52DA34BA-82FC-47C5-BCE1-BB65E08B92A1}"/>
          </ac:spMkLst>
        </pc:spChg>
        <pc:spChg chg="mod">
          <ac:chgData name="Kelly Stokes" userId="3e5c5154-569e-4d81-aa91-4f91841cdfa9" providerId="ADAL" clId="{C89410E7-269A-4266-A1B9-04A79DA62323}" dt="2023-03-13T12:36:35.855" v="896" actId="27636"/>
          <ac:spMkLst>
            <pc:docMk/>
            <pc:sldMk cId="3654986140" sldId="2462"/>
            <ac:spMk id="3" creationId="{847A1AC9-9EC9-E1AA-348D-958CE44F2772}"/>
          </ac:spMkLst>
        </pc:spChg>
      </pc:sldChg>
      <pc:sldChg chg="modSp mod">
        <pc:chgData name="Kelly Stokes" userId="3e5c5154-569e-4d81-aa91-4f91841cdfa9" providerId="ADAL" clId="{C89410E7-269A-4266-A1B9-04A79DA62323}" dt="2023-03-13T12:36:54.859" v="901" actId="27636"/>
        <pc:sldMkLst>
          <pc:docMk/>
          <pc:sldMk cId="473155767" sldId="2463"/>
        </pc:sldMkLst>
        <pc:spChg chg="mod">
          <ac:chgData name="Kelly Stokes" userId="3e5c5154-569e-4d81-aa91-4f91841cdfa9" providerId="ADAL" clId="{C89410E7-269A-4266-A1B9-04A79DA62323}" dt="2023-03-13T12:36:48.692" v="897"/>
          <ac:spMkLst>
            <pc:docMk/>
            <pc:sldMk cId="473155767" sldId="2463"/>
            <ac:spMk id="2" creationId="{52DA34BA-82FC-47C5-BCE1-BB65E08B92A1}"/>
          </ac:spMkLst>
        </pc:spChg>
        <pc:spChg chg="mod">
          <ac:chgData name="Kelly Stokes" userId="3e5c5154-569e-4d81-aa91-4f91841cdfa9" providerId="ADAL" clId="{C89410E7-269A-4266-A1B9-04A79DA62323}" dt="2023-03-13T12:36:54.859" v="901" actId="27636"/>
          <ac:spMkLst>
            <pc:docMk/>
            <pc:sldMk cId="473155767" sldId="2463"/>
            <ac:spMk id="3" creationId="{847A1AC9-9EC9-E1AA-348D-958CE44F2772}"/>
          </ac:spMkLst>
        </pc:spChg>
      </pc:sldChg>
      <pc:sldChg chg="modSp mod">
        <pc:chgData name="Kelly Stokes" userId="3e5c5154-569e-4d81-aa91-4f91841cdfa9" providerId="ADAL" clId="{C89410E7-269A-4266-A1B9-04A79DA62323}" dt="2023-03-13T12:37:07.874" v="903" actId="1076"/>
        <pc:sldMkLst>
          <pc:docMk/>
          <pc:sldMk cId="2755769086" sldId="2464"/>
        </pc:sldMkLst>
        <pc:spChg chg="mod">
          <ac:chgData name="Kelly Stokes" userId="3e5c5154-569e-4d81-aa91-4f91841cdfa9" providerId="ADAL" clId="{C89410E7-269A-4266-A1B9-04A79DA62323}" dt="2023-03-13T12:37:05.441" v="902"/>
          <ac:spMkLst>
            <pc:docMk/>
            <pc:sldMk cId="2755769086" sldId="2464"/>
            <ac:spMk id="2" creationId="{52DA34BA-82FC-47C5-BCE1-BB65E08B92A1}"/>
          </ac:spMkLst>
        </pc:spChg>
        <pc:spChg chg="mod">
          <ac:chgData name="Kelly Stokes" userId="3e5c5154-569e-4d81-aa91-4f91841cdfa9" providerId="ADAL" clId="{C89410E7-269A-4266-A1B9-04A79DA62323}" dt="2023-03-13T12:37:07.874" v="903" actId="1076"/>
          <ac:spMkLst>
            <pc:docMk/>
            <pc:sldMk cId="2755769086" sldId="2464"/>
            <ac:spMk id="3" creationId="{847A1AC9-9EC9-E1AA-348D-958CE44F2772}"/>
          </ac:spMkLst>
        </pc:spChg>
      </pc:sldChg>
      <pc:sldChg chg="modSp mod">
        <pc:chgData name="Kelly Stokes" userId="3e5c5154-569e-4d81-aa91-4f91841cdfa9" providerId="ADAL" clId="{C89410E7-269A-4266-A1B9-04A79DA62323}" dt="2023-03-13T12:37:23.022" v="906" actId="1076"/>
        <pc:sldMkLst>
          <pc:docMk/>
          <pc:sldMk cId="1131007722" sldId="2465"/>
        </pc:sldMkLst>
        <pc:spChg chg="mod">
          <ac:chgData name="Kelly Stokes" userId="3e5c5154-569e-4d81-aa91-4f91841cdfa9" providerId="ADAL" clId="{C89410E7-269A-4266-A1B9-04A79DA62323}" dt="2023-03-13T12:37:20.767" v="905" actId="27636"/>
          <ac:spMkLst>
            <pc:docMk/>
            <pc:sldMk cId="1131007722" sldId="2465"/>
            <ac:spMk id="2" creationId="{52DA34BA-82FC-47C5-BCE1-BB65E08B92A1}"/>
          </ac:spMkLst>
        </pc:spChg>
        <pc:spChg chg="mod">
          <ac:chgData name="Kelly Stokes" userId="3e5c5154-569e-4d81-aa91-4f91841cdfa9" providerId="ADAL" clId="{C89410E7-269A-4266-A1B9-04A79DA62323}" dt="2023-03-13T12:37:23.022" v="906" actId="1076"/>
          <ac:spMkLst>
            <pc:docMk/>
            <pc:sldMk cId="1131007722" sldId="2465"/>
            <ac:spMk id="3" creationId="{847A1AC9-9EC9-E1AA-348D-958CE44F2772}"/>
          </ac:spMkLst>
        </pc:spChg>
      </pc:sldChg>
      <pc:sldChg chg="modNotesTx">
        <pc:chgData name="Kelly Stokes" userId="3e5c5154-569e-4d81-aa91-4f91841cdfa9" providerId="ADAL" clId="{C89410E7-269A-4266-A1B9-04A79DA62323}" dt="2023-03-13T12:37:38.475" v="907"/>
        <pc:sldMkLst>
          <pc:docMk/>
          <pc:sldMk cId="3216374373" sldId="2475"/>
        </pc:sldMkLst>
      </pc:sldChg>
      <pc:sldChg chg="modSp mod">
        <pc:chgData name="Kelly Stokes" userId="3e5c5154-569e-4d81-aa91-4f91841cdfa9" providerId="ADAL" clId="{C89410E7-269A-4266-A1B9-04A79DA62323}" dt="2023-03-13T12:37:42.356" v="909" actId="27636"/>
        <pc:sldMkLst>
          <pc:docMk/>
          <pc:sldMk cId="1087695136" sldId="2476"/>
        </pc:sldMkLst>
        <pc:spChg chg="mod">
          <ac:chgData name="Kelly Stokes" userId="3e5c5154-569e-4d81-aa91-4f91841cdfa9" providerId="ADAL" clId="{C89410E7-269A-4266-A1B9-04A79DA62323}" dt="2023-03-13T12:37:42.356" v="909" actId="27636"/>
          <ac:spMkLst>
            <pc:docMk/>
            <pc:sldMk cId="1087695136" sldId="2476"/>
            <ac:spMk id="2" creationId="{77E26784-A357-92CE-B6B1-8F248D3D6650}"/>
          </ac:spMkLst>
        </pc:spChg>
      </pc:sldChg>
      <pc:sldChg chg="modSp add modAnim">
        <pc:chgData name="Kelly Stokes" userId="3e5c5154-569e-4d81-aa91-4f91841cdfa9" providerId="ADAL" clId="{C89410E7-269A-4266-A1B9-04A79DA62323}" dt="2023-03-13T12:18:12.886" v="441"/>
        <pc:sldMkLst>
          <pc:docMk/>
          <pc:sldMk cId="807029177" sldId="2477"/>
        </pc:sldMkLst>
        <pc:spChg chg="mod">
          <ac:chgData name="Kelly Stokes" userId="3e5c5154-569e-4d81-aa91-4f91841cdfa9" providerId="ADAL" clId="{C89410E7-269A-4266-A1B9-04A79DA62323}" dt="2023-03-13T12:17:26.349" v="428" actId="20577"/>
          <ac:spMkLst>
            <pc:docMk/>
            <pc:sldMk cId="807029177" sldId="2477"/>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3590847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If we are allowed to cut down forests, we have fewer trees to help control carbon dioxide.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1959677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31877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950821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920603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1385074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Also, certain cities are growing.</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803900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956764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380519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1845689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3609657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This means there are more and more cars and factories, which all pump out carbon dioxide into the air.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98662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quarter length   February certain    picture future which effect weather threw</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331089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216227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accept that trees use up carbon dioxide in the air.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2144951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354439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94899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5036889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weather</a:t>
            </a:r>
          </a:p>
        </p:txBody>
      </p:sp>
      <p:sp>
        <p:nvSpPr>
          <p:cNvPr id="3" name="Rectangle 2">
            <a:extLst>
              <a:ext uri="{FF2B5EF4-FFF2-40B4-BE49-F238E27FC236}">
                <a16:creationId xmlns:a16="http://schemas.microsoft.com/office/drawing/2014/main" id="{13BB5EC0-7A96-4D29-A835-6FAE896C31A4}"/>
              </a:ext>
            </a:extLst>
          </p:cNvPr>
          <p:cNvSpPr/>
          <p:nvPr/>
        </p:nvSpPr>
        <p:spPr>
          <a:xfrm>
            <a:off x="5682343" y="3545341"/>
            <a:ext cx="20900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882" name="Picture 2" descr="Image result for weather  clipart">
            <a:extLst>
              <a:ext uri="{FF2B5EF4-FFF2-40B4-BE49-F238E27FC236}">
                <a16:creationId xmlns:a16="http://schemas.microsoft.com/office/drawing/2014/main" id="{81955A3C-34C4-3E98-8D72-380215B301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27"/>
          <a:stretch/>
        </p:blipFill>
        <p:spPr bwMode="auto">
          <a:xfrm>
            <a:off x="370114" y="504825"/>
            <a:ext cx="2667000" cy="1830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29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8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whether</a:t>
            </a:r>
          </a:p>
        </p:txBody>
      </p:sp>
      <p:sp>
        <p:nvSpPr>
          <p:cNvPr id="3" name="Rectangle 2">
            <a:extLst>
              <a:ext uri="{FF2B5EF4-FFF2-40B4-BE49-F238E27FC236}">
                <a16:creationId xmlns:a16="http://schemas.microsoft.com/office/drawing/2014/main" id="{0366E0B6-702E-4814-82C6-08CA2D13F3C9}"/>
              </a:ext>
            </a:extLst>
          </p:cNvPr>
          <p:cNvSpPr/>
          <p:nvPr/>
        </p:nvSpPr>
        <p:spPr>
          <a:xfrm>
            <a:off x="5404757" y="3657599"/>
            <a:ext cx="21227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1858" name="Picture 2" descr="Image result for whether  clipart">
            <a:extLst>
              <a:ext uri="{FF2B5EF4-FFF2-40B4-BE49-F238E27FC236}">
                <a16:creationId xmlns:a16="http://schemas.microsoft.com/office/drawing/2014/main" id="{463ACA31-D3BA-0C42-CB96-1E63DE9F86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2" y="436109"/>
            <a:ext cx="19050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38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8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whose</a:t>
            </a:r>
          </a:p>
        </p:txBody>
      </p:sp>
      <p:sp>
        <p:nvSpPr>
          <p:cNvPr id="3" name="Rectangle 2">
            <a:extLst>
              <a:ext uri="{FF2B5EF4-FFF2-40B4-BE49-F238E27FC236}">
                <a16:creationId xmlns:a16="http://schemas.microsoft.com/office/drawing/2014/main" id="{4BCBA2DA-E95C-434C-BE81-320E182AE5EF}"/>
              </a:ext>
            </a:extLst>
          </p:cNvPr>
          <p:cNvSpPr/>
          <p:nvPr/>
        </p:nvSpPr>
        <p:spPr>
          <a:xfrm>
            <a:off x="6455229" y="3690260"/>
            <a:ext cx="8763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0834" name="Picture 2" descr="Image result for whose clipart">
            <a:extLst>
              <a:ext uri="{FF2B5EF4-FFF2-40B4-BE49-F238E27FC236}">
                <a16:creationId xmlns:a16="http://schemas.microsoft.com/office/drawing/2014/main" id="{2B7E0D16-154F-1142-01B2-3CEF19D009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351064"/>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73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who’s</a:t>
            </a:r>
          </a:p>
        </p:txBody>
      </p:sp>
      <p:sp>
        <p:nvSpPr>
          <p:cNvPr id="3" name="Rectangle 2">
            <a:extLst>
              <a:ext uri="{FF2B5EF4-FFF2-40B4-BE49-F238E27FC236}">
                <a16:creationId xmlns:a16="http://schemas.microsoft.com/office/drawing/2014/main" id="{4BCBA2DA-E95C-434C-BE81-320E182AE5EF}"/>
              </a:ext>
            </a:extLst>
          </p:cNvPr>
          <p:cNvSpPr/>
          <p:nvPr/>
        </p:nvSpPr>
        <p:spPr>
          <a:xfrm>
            <a:off x="6482443" y="3664405"/>
            <a:ext cx="930728"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mage result for who is">
            <a:extLst>
              <a:ext uri="{FF2B5EF4-FFF2-40B4-BE49-F238E27FC236}">
                <a16:creationId xmlns:a16="http://schemas.microsoft.com/office/drawing/2014/main" id="{593D4291-ABC3-1A97-7D89-B7D9530FEA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026" t="15714" r="43330" b="57619"/>
          <a:stretch/>
        </p:blipFill>
        <p:spPr bwMode="auto">
          <a:xfrm>
            <a:off x="838200" y="473528"/>
            <a:ext cx="1823358" cy="1152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60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weather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of the atmosphere at a particular place and time as regards heat, cloudiness, dryness, sunshine, wind, rain, etc.</a:t>
            </a:r>
            <a:endParaRPr lang="en-GB" sz="1400" dirty="0"/>
          </a:p>
        </p:txBody>
      </p:sp>
      <p:pic>
        <p:nvPicPr>
          <p:cNvPr id="3" name="Picture 2" descr="Image result for weather  clipart">
            <a:extLst>
              <a:ext uri="{FF2B5EF4-FFF2-40B4-BE49-F238E27FC236}">
                <a16:creationId xmlns:a16="http://schemas.microsoft.com/office/drawing/2014/main" id="{1F824528-9AE5-BF56-611C-262DD2686C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27"/>
          <a:stretch/>
        </p:blipFill>
        <p:spPr bwMode="auto">
          <a:xfrm>
            <a:off x="370114" y="504825"/>
            <a:ext cx="2667000" cy="1830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68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whether</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rPr>
              <a:t>CONJUNCTION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expressing a doubt or choice between alternatives</a:t>
            </a:r>
            <a:endParaRPr lang="en-GB" sz="1400" dirty="0"/>
          </a:p>
        </p:txBody>
      </p:sp>
      <p:pic>
        <p:nvPicPr>
          <p:cNvPr id="3" name="Picture 2" descr="Image result for whether  clipart">
            <a:extLst>
              <a:ext uri="{FF2B5EF4-FFF2-40B4-BE49-F238E27FC236}">
                <a16:creationId xmlns:a16="http://schemas.microsoft.com/office/drawing/2014/main" id="{4C32E81B-9DEE-5379-1445-D2D5019A73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2" y="436109"/>
            <a:ext cx="19050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28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whose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183744"/>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DETERMINER</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belonging to or associated with which person</a:t>
            </a:r>
            <a:endParaRPr lang="en-GB" sz="1400" dirty="0"/>
          </a:p>
        </p:txBody>
      </p:sp>
      <p:pic>
        <p:nvPicPr>
          <p:cNvPr id="3" name="Picture 2" descr="Image result for whose clipart">
            <a:extLst>
              <a:ext uri="{FF2B5EF4-FFF2-40B4-BE49-F238E27FC236}">
                <a16:creationId xmlns:a16="http://schemas.microsoft.com/office/drawing/2014/main" id="{85FA6ABF-AD00-2F4C-8C3F-7567CFE021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351064"/>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03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who’s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PRONOUN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contraction of who has or who is </a:t>
            </a:r>
            <a:endParaRPr lang="en-GB" sz="1400" dirty="0"/>
          </a:p>
        </p:txBody>
      </p:sp>
      <p:pic>
        <p:nvPicPr>
          <p:cNvPr id="3" name="Picture 2" descr="Image result for who is">
            <a:extLst>
              <a:ext uri="{FF2B5EF4-FFF2-40B4-BE49-F238E27FC236}">
                <a16:creationId xmlns:a16="http://schemas.microsoft.com/office/drawing/2014/main" id="{3D5E1DB9-9D6D-24F0-FF41-0BDB0ED4D3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026" t="15714" r="43330" b="57619"/>
          <a:stretch/>
        </p:blipFill>
        <p:spPr bwMode="auto">
          <a:xfrm>
            <a:off x="838200" y="473528"/>
            <a:ext cx="1823358" cy="1152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04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If the weather is good, then we can go for a walk.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4471" y="3072502"/>
            <a:ext cx="2503715"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75375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208222058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seemed undecided whether to go or stay.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78559" y="2977708"/>
            <a:ext cx="2567669" cy="8439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63698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Whose coat is it?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80013" y="3669330"/>
            <a:ext cx="2416630" cy="887870"/>
          </a:xfrm>
          <a:prstGeom prst="rect">
            <a:avLst/>
          </a:prstGeom>
          <a:solidFill>
            <a:schemeClr val="bg1">
              <a:lumMod val="95000"/>
            </a:schemeClr>
          </a:solidFill>
        </p:spPr>
        <p:txBody>
          <a:bodyPr vert="horz" lIns="91440" tIns="45720" rIns="91440" bIns="45720" rtlCol="0" anchor="b">
            <a:normAutofit fontScale="97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53225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Who’s done their homework?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60" y="3674605"/>
            <a:ext cx="2188026" cy="887870"/>
          </a:xfrm>
          <a:prstGeom prst="rect">
            <a:avLst/>
          </a:prstGeom>
          <a:solidFill>
            <a:schemeClr val="bg1">
              <a:lumMod val="95000"/>
            </a:schemeClr>
          </a:solidFill>
        </p:spPr>
        <p:txBody>
          <a:bodyPr vert="horz" lIns="91440" tIns="45720" rIns="91440" bIns="45720" rtlCol="0" anchor="b">
            <a:normAutofit fontScale="97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18233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27292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February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second month of the year, in the northern hemisphere usually considered the last month of winter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30" name="Picture 10" descr="Image result for february  clipart">
            <a:extLst>
              <a:ext uri="{FF2B5EF4-FFF2-40B4-BE49-F238E27FC236}">
                <a16:creationId xmlns:a16="http://schemas.microsoft.com/office/drawing/2014/main" id="{154511B2-18DA-21E1-1710-4B9F9ECB0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115" y="310243"/>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62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In February the place is busy.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593050"/>
            <a:ext cx="3053443" cy="9694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66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certain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firmly relied on to happen or be the case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Image result for certain  clipart">
            <a:extLst>
              <a:ext uri="{FF2B5EF4-FFF2-40B4-BE49-F238E27FC236}">
                <a16:creationId xmlns:a16="http://schemas.microsoft.com/office/drawing/2014/main" id="{EFFB3275-9E7C-3E77-FC3D-E8C0D0A17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503" y="22815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37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certain answer was clear.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184071"/>
            <a:ext cx="2449287" cy="972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6686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20573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079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1185494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a:t>
            </a:r>
          </a:p>
        </p:txBody>
      </p:sp>
    </p:spTree>
    <p:extLst>
      <p:ext uri="{BB962C8B-B14F-4D97-AF65-F5344CB8AC3E}">
        <p14:creationId xmlns:p14="http://schemas.microsoft.com/office/powerpoint/2010/main" val="176976942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accept</a:t>
            </a:r>
            <a:r>
              <a:rPr lang="en-GB" sz="4000" dirty="0">
                <a:solidFill>
                  <a:srgbClr val="000000"/>
                </a:solidFill>
                <a:effectLst/>
                <a:latin typeface="Twinkl Cursive Looped" panose="02000000000000000000" pitchFamily="2" charset="0"/>
                <a:ea typeface="Times New Roman" panose="02020603050405020304" pitchFamily="18" charset="0"/>
              </a:rPr>
              <a:t> that trees use up carbon dioxide in the air.  If we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allowed</a:t>
            </a:r>
            <a:r>
              <a:rPr lang="en-GB" sz="4000" dirty="0">
                <a:solidFill>
                  <a:srgbClr val="000000"/>
                </a:solidFill>
                <a:effectLst/>
                <a:latin typeface="Twinkl Cursive Looped" panose="02000000000000000000" pitchFamily="2" charset="0"/>
                <a:ea typeface="Times New Roman" panose="02020603050405020304" pitchFamily="18" charset="0"/>
              </a:rPr>
              <a:t> to cut down forests, we have fewer trees to help control carbon dioxide.  Also,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a:t>
            </a:r>
            <a:r>
              <a:rPr lang="en-GB" sz="4000" dirty="0">
                <a:solidFill>
                  <a:srgbClr val="000000"/>
                </a:solidFill>
                <a:effectLst/>
                <a:latin typeface="Twinkl Cursive Looped" panose="02000000000000000000" pitchFamily="2" charset="0"/>
                <a:ea typeface="Times New Roman" panose="02020603050405020304" pitchFamily="18" charset="0"/>
              </a:rPr>
              <a:t> cities are growing.  This means there are more and more cars and factories,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which</a:t>
            </a:r>
            <a:r>
              <a:rPr lang="en-GB" sz="4000" dirty="0">
                <a:solidFill>
                  <a:srgbClr val="000000"/>
                </a:solidFill>
                <a:effectLst/>
                <a:latin typeface="Twinkl Cursive Looped" panose="02000000000000000000" pitchFamily="2" charset="0"/>
                <a:ea typeface="Times New Roman" panose="02020603050405020304" pitchFamily="18" charset="0"/>
              </a:rPr>
              <a:t> all pump out carbon dioxide into the air.  So the problem of too much carbon dioxide in the air gets worse.</a:t>
            </a:r>
          </a:p>
        </p:txBody>
      </p:sp>
    </p:spTree>
    <p:extLst>
      <p:ext uri="{BB962C8B-B14F-4D97-AF65-F5344CB8AC3E}">
        <p14:creationId xmlns:p14="http://schemas.microsoft.com/office/powerpoint/2010/main" val="418028307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19392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Also, certain cities are growing.</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1752044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8487351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607C209-BD96-27FA-B276-D46D9BE8ADA3}"/>
              </a:ext>
            </a:extLst>
          </p:cNvPr>
          <p:cNvPicPr>
            <a:picLocks noChangeAspect="1"/>
          </p:cNvPicPr>
          <p:nvPr/>
        </p:nvPicPr>
        <p:blipFill rotWithShape="1">
          <a:blip r:embed="rId2"/>
          <a:srcRect l="18750" t="12125" r="18840" b="9742"/>
          <a:stretch/>
        </p:blipFill>
        <p:spPr>
          <a:xfrm>
            <a:off x="571499" y="195944"/>
            <a:ext cx="9405257" cy="6620010"/>
          </a:xfrm>
          <a:prstGeom prst="rect">
            <a:avLst/>
          </a:prstGeom>
        </p:spPr>
      </p:pic>
    </p:spTree>
    <p:extLst>
      <p:ext uri="{BB962C8B-B14F-4D97-AF65-F5344CB8AC3E}">
        <p14:creationId xmlns:p14="http://schemas.microsoft.com/office/powerpoint/2010/main" val="151380798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56714163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555399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42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8126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creature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creature clipart">
            <a:extLst>
              <a:ext uri="{FF2B5EF4-FFF2-40B4-BE49-F238E27FC236}">
                <a16:creationId xmlns:a16="http://schemas.microsoft.com/office/drawing/2014/main" id="{8AC6542F-6E69-C271-9E53-A5C88E6712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88" y="315191"/>
            <a:ext cx="18954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95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41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6420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20145170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301901861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3624291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gesture </a:t>
            </a:r>
          </a:p>
        </p:txBody>
      </p:sp>
      <p:sp>
        <p:nvSpPr>
          <p:cNvPr id="3" name="Rectangle 2">
            <a:extLst>
              <a:ext uri="{FF2B5EF4-FFF2-40B4-BE49-F238E27FC236}">
                <a16:creationId xmlns:a16="http://schemas.microsoft.com/office/drawing/2014/main" id="{13BB5EC0-7A96-4D29-A835-6FAE896C31A4}"/>
              </a:ext>
            </a:extLst>
          </p:cNvPr>
          <p:cNvSpPr/>
          <p:nvPr/>
        </p:nvSpPr>
        <p:spPr>
          <a:xfrm>
            <a:off x="6246025"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gesture clipart">
            <a:extLst>
              <a:ext uri="{FF2B5EF4-FFF2-40B4-BE49-F238E27FC236}">
                <a16:creationId xmlns:a16="http://schemas.microsoft.com/office/drawing/2014/main" id="{A5B7E1CD-4584-5516-2EDB-5CCB27F0F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46" y="436332"/>
            <a:ext cx="26384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91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structure</a:t>
            </a:r>
          </a:p>
        </p:txBody>
      </p:sp>
      <p:sp>
        <p:nvSpPr>
          <p:cNvPr id="3" name="Rectangle 2">
            <a:extLst>
              <a:ext uri="{FF2B5EF4-FFF2-40B4-BE49-F238E27FC236}">
                <a16:creationId xmlns:a16="http://schemas.microsoft.com/office/drawing/2014/main" id="{13BB5EC0-7A96-4D29-A835-6FAE896C31A4}"/>
              </a:ext>
            </a:extLst>
          </p:cNvPr>
          <p:cNvSpPr/>
          <p:nvPr/>
        </p:nvSpPr>
        <p:spPr>
          <a:xfrm>
            <a:off x="6539542" y="353432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structure clipart">
            <a:extLst>
              <a:ext uri="{FF2B5EF4-FFF2-40B4-BE49-F238E27FC236}">
                <a16:creationId xmlns:a16="http://schemas.microsoft.com/office/drawing/2014/main" id="{305666BA-5FA5-3D19-2DC9-9E78715D18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17368" y="593319"/>
            <a:ext cx="1968314" cy="1700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769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8078040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6044584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84108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picture</a:t>
            </a:r>
          </a:p>
        </p:txBody>
      </p:sp>
      <p:sp>
        <p:nvSpPr>
          <p:cNvPr id="3" name="Rectangle 2">
            <a:extLst>
              <a:ext uri="{FF2B5EF4-FFF2-40B4-BE49-F238E27FC236}">
                <a16:creationId xmlns:a16="http://schemas.microsoft.com/office/drawing/2014/main" id="{13BB5EC0-7A96-4D29-A835-6FAE896C31A4}"/>
              </a:ext>
            </a:extLst>
          </p:cNvPr>
          <p:cNvSpPr/>
          <p:nvPr/>
        </p:nvSpPr>
        <p:spPr>
          <a:xfrm>
            <a:off x="6240284"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picture clipart">
            <a:extLst>
              <a:ext uri="{FF2B5EF4-FFF2-40B4-BE49-F238E27FC236}">
                <a16:creationId xmlns:a16="http://schemas.microsoft.com/office/drawing/2014/main" id="{A0C35D6A-24CC-00FF-044E-9483CCF750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246030"/>
            <a:ext cx="16192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2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50990408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through</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47382"/>
            <a:ext cx="15185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42" name="Picture 2" descr="Image result for Through Clip Art">
            <a:extLst>
              <a:ext uri="{FF2B5EF4-FFF2-40B4-BE49-F238E27FC236}">
                <a16:creationId xmlns:a16="http://schemas.microsoft.com/office/drawing/2014/main" id="{954CA26A-27CE-6085-8E2B-F1C961B4E0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555853"/>
            <a:ext cx="203835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31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threw</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1618" name="Picture 2" descr="Image result for threw Clip Art">
            <a:extLst>
              <a:ext uri="{FF2B5EF4-FFF2-40B4-BE49-F238E27FC236}">
                <a16:creationId xmlns:a16="http://schemas.microsoft.com/office/drawing/2014/main" id="{6849C954-8E85-6DA4-F61A-E510A3A83D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164" y="269421"/>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63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stares</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706589"/>
            <a:ext cx="103958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0594" name="Picture 2" descr="Image result for stare Clip Art">
            <a:extLst>
              <a:ext uri="{FF2B5EF4-FFF2-40B4-BE49-F238E27FC236}">
                <a16:creationId xmlns:a16="http://schemas.microsoft.com/office/drawing/2014/main" id="{B2335E01-FB2E-D7C1-4AF8-F61352701A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11" y="721179"/>
            <a:ext cx="1276350"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32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stairs</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64405"/>
            <a:ext cx="930728"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9570" name="Picture 2" descr="Image result for stairs Clip Art">
            <a:extLst>
              <a:ext uri="{FF2B5EF4-FFF2-40B4-BE49-F238E27FC236}">
                <a16:creationId xmlns:a16="http://schemas.microsoft.com/office/drawing/2014/main" id="{47594BC0-28A8-431F-A99F-EE22D59645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999"/>
          <a:stretch/>
        </p:blipFill>
        <p:spPr bwMode="auto">
          <a:xfrm>
            <a:off x="566056" y="471488"/>
            <a:ext cx="1670958" cy="1756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70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through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PREPOSITION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moving in one side and out of the other side of (an opening, channel, or location)</a:t>
            </a:r>
            <a:endParaRPr lang="en-GB" sz="1400" dirty="0"/>
          </a:p>
        </p:txBody>
      </p:sp>
      <p:pic>
        <p:nvPicPr>
          <p:cNvPr id="3" name="Picture 2" descr="Image result for Through Clip Art">
            <a:extLst>
              <a:ext uri="{FF2B5EF4-FFF2-40B4-BE49-F238E27FC236}">
                <a16:creationId xmlns:a16="http://schemas.microsoft.com/office/drawing/2014/main" id="{123C24F7-43F2-4AC2-DB47-E9831E82F9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555853"/>
            <a:ext cx="203835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74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threw</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propel (something) with force through the air by a movement of the arm and hand</a:t>
            </a:r>
            <a:endParaRPr lang="en-GB" sz="1400" dirty="0"/>
          </a:p>
        </p:txBody>
      </p:sp>
      <p:pic>
        <p:nvPicPr>
          <p:cNvPr id="3" name="Picture 2" descr="Image result for threw Clip Art">
            <a:extLst>
              <a:ext uri="{FF2B5EF4-FFF2-40B4-BE49-F238E27FC236}">
                <a16:creationId xmlns:a16="http://schemas.microsoft.com/office/drawing/2014/main" id="{08C955E8-B8CE-B021-544B-3A1F8FE947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164" y="269421"/>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95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stares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look fixedly or vacantly at someone or something with one's eyes wide open</a:t>
            </a:r>
            <a:endParaRPr lang="en-GB" sz="1400" dirty="0"/>
          </a:p>
        </p:txBody>
      </p:sp>
      <p:pic>
        <p:nvPicPr>
          <p:cNvPr id="3" name="Picture 2" descr="Image result for stare Clip Art">
            <a:extLst>
              <a:ext uri="{FF2B5EF4-FFF2-40B4-BE49-F238E27FC236}">
                <a16:creationId xmlns:a16="http://schemas.microsoft.com/office/drawing/2014/main" id="{83F21EBA-8940-F482-D30F-EF404B7183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11" y="721179"/>
            <a:ext cx="1276350"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18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stairs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set of steps leading from one floor of a building to another, typically inside the building</a:t>
            </a:r>
            <a:endParaRPr lang="en-GB" sz="1400" dirty="0"/>
          </a:p>
        </p:txBody>
      </p:sp>
      <p:pic>
        <p:nvPicPr>
          <p:cNvPr id="3" name="Picture 2" descr="Image result for stairs Clip Art">
            <a:extLst>
              <a:ext uri="{FF2B5EF4-FFF2-40B4-BE49-F238E27FC236}">
                <a16:creationId xmlns:a16="http://schemas.microsoft.com/office/drawing/2014/main" id="{B8CA28A5-3D70-5AD2-9384-831C6D4E44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999"/>
          <a:stretch/>
        </p:blipFill>
        <p:spPr bwMode="auto">
          <a:xfrm>
            <a:off x="566056" y="471488"/>
            <a:ext cx="1670958" cy="1756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66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walked through the doorway into the living room.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27813" y="3072502"/>
            <a:ext cx="2487387"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5498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4730" y="3080825"/>
            <a:ext cx="10515600" cy="1481650"/>
          </a:xfrm>
        </p:spPr>
        <p:txBody>
          <a:bodyPr>
            <a:normAutofit/>
          </a:bodyPr>
          <a:lstStyle/>
          <a:p>
            <a:pPr algn="ctr"/>
            <a:r>
              <a:rPr lang="en-GB" dirty="0">
                <a:latin typeface="Twinkl Cursive Looped" panose="02000000000000000000" pitchFamily="2" charset="0"/>
              </a:rPr>
              <a:t>nature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nature clipart">
            <a:extLst>
              <a:ext uri="{FF2B5EF4-FFF2-40B4-BE49-F238E27FC236}">
                <a16:creationId xmlns:a16="http://schemas.microsoft.com/office/drawing/2014/main" id="{208A27A2-82B2-8DDC-1121-42991B0E1C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185" y="388881"/>
            <a:ext cx="23431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8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threw the ball into the hoop.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65488" y="3718533"/>
            <a:ext cx="2126797" cy="84394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47315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Their stares were confusing and unsettling.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35084" y="2933780"/>
            <a:ext cx="2090058"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5576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They came up the stairs quickly.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25345" y="3587687"/>
            <a:ext cx="2057398"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13100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045395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February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second month of the year, in the northern hemisphere usually considered the last month of winter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30" name="Picture 10" descr="Image result for february  clipart">
            <a:extLst>
              <a:ext uri="{FF2B5EF4-FFF2-40B4-BE49-F238E27FC236}">
                <a16:creationId xmlns:a16="http://schemas.microsoft.com/office/drawing/2014/main" id="{154511B2-18DA-21E1-1710-4B9F9ECB0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115" y="310243"/>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33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In February the place is busy.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593050"/>
            <a:ext cx="3053443" cy="9694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8838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certain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firmly relied on to happen or be the case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Image result for certain  clipart">
            <a:extLst>
              <a:ext uri="{FF2B5EF4-FFF2-40B4-BE49-F238E27FC236}">
                <a16:creationId xmlns:a16="http://schemas.microsoft.com/office/drawing/2014/main" id="{EFFB3275-9E7C-3E77-FC3D-E8C0D0A17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503" y="22815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45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certain answer was clear.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184071"/>
            <a:ext cx="2449287" cy="972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5999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79845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9456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a:t>
            </a:r>
          </a:p>
        </p:txBody>
      </p:sp>
    </p:spTree>
    <p:extLst>
      <p:ext uri="{BB962C8B-B14F-4D97-AF65-F5344CB8AC3E}">
        <p14:creationId xmlns:p14="http://schemas.microsoft.com/office/powerpoint/2010/main" val="25666748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accept</a:t>
            </a:r>
            <a:r>
              <a:rPr lang="en-GB" sz="4000" dirty="0">
                <a:solidFill>
                  <a:srgbClr val="000000"/>
                </a:solidFill>
                <a:effectLst/>
                <a:latin typeface="Twinkl Cursive Looped" panose="02000000000000000000" pitchFamily="2" charset="0"/>
                <a:ea typeface="Times New Roman" panose="02020603050405020304" pitchFamily="18" charset="0"/>
              </a:rPr>
              <a:t> that trees use up carbon dioxide in the air.  If we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allowed</a:t>
            </a:r>
            <a:r>
              <a:rPr lang="en-GB" sz="4000" dirty="0">
                <a:solidFill>
                  <a:srgbClr val="000000"/>
                </a:solidFill>
                <a:effectLst/>
                <a:latin typeface="Twinkl Cursive Looped" panose="02000000000000000000" pitchFamily="2" charset="0"/>
                <a:ea typeface="Times New Roman" panose="02020603050405020304" pitchFamily="18" charset="0"/>
              </a:rPr>
              <a:t> to cut down forests, we have fewer trees to help control carbon dioxide.  Also,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a:t>
            </a:r>
            <a:r>
              <a:rPr lang="en-GB" sz="4000" dirty="0">
                <a:solidFill>
                  <a:srgbClr val="000000"/>
                </a:solidFill>
                <a:effectLst/>
                <a:latin typeface="Twinkl Cursive Looped" panose="02000000000000000000" pitchFamily="2" charset="0"/>
                <a:ea typeface="Times New Roman" panose="02020603050405020304" pitchFamily="18" charset="0"/>
              </a:rPr>
              <a:t> cities are growing.  This means there are more and more cars and factories,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which</a:t>
            </a:r>
            <a:r>
              <a:rPr lang="en-GB" sz="4000" dirty="0">
                <a:solidFill>
                  <a:srgbClr val="000000"/>
                </a:solidFill>
                <a:effectLst/>
                <a:latin typeface="Twinkl Cursive Looped" panose="02000000000000000000" pitchFamily="2" charset="0"/>
                <a:ea typeface="Times New Roman" panose="02020603050405020304" pitchFamily="18" charset="0"/>
              </a:rPr>
              <a:t> all pump out carbon dioxide into the air.  So the problem of too much carbon dioxide in the air gets worse.</a:t>
            </a:r>
          </a:p>
        </p:txBody>
      </p:sp>
    </p:spTree>
    <p:extLst>
      <p:ext uri="{BB962C8B-B14F-4D97-AF65-F5344CB8AC3E}">
        <p14:creationId xmlns:p14="http://schemas.microsoft.com/office/powerpoint/2010/main" val="9143823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1637437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This means there are more and more cars and factories, which all pump out carbon dioxide into the air.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0876951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89BCEB7-9719-E2EA-325A-9F53BE0F4CD7}"/>
              </a:ext>
            </a:extLst>
          </p:cNvPr>
          <p:cNvPicPr>
            <a:picLocks noChangeAspect="1"/>
          </p:cNvPicPr>
          <p:nvPr/>
        </p:nvPicPr>
        <p:blipFill rotWithShape="1">
          <a:blip r:embed="rId2"/>
          <a:srcRect l="18750" t="12125" r="18840" b="9742"/>
          <a:stretch/>
        </p:blipFill>
        <p:spPr>
          <a:xfrm>
            <a:off x="571499" y="195944"/>
            <a:ext cx="9405257" cy="6620010"/>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quarter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420410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length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429149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6073858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creature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6524018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picture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477649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nature</a:t>
            </a:r>
          </a:p>
        </p:txBody>
      </p:sp>
    </p:spTree>
    <p:extLst>
      <p:ext uri="{BB962C8B-B14F-4D97-AF65-F5344CB8AC3E}">
        <p14:creationId xmlns:p14="http://schemas.microsoft.com/office/powerpoint/2010/main" val="119586990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furniture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765531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capture</a:t>
            </a:r>
          </a:p>
        </p:txBody>
      </p:sp>
    </p:spTree>
    <p:extLst>
      <p:ext uri="{BB962C8B-B14F-4D97-AF65-F5344CB8AC3E}">
        <p14:creationId xmlns:p14="http://schemas.microsoft.com/office/powerpoint/2010/main" val="75848259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culture</a:t>
            </a:r>
          </a:p>
        </p:txBody>
      </p:sp>
    </p:spTree>
    <p:extLst>
      <p:ext uri="{BB962C8B-B14F-4D97-AF65-F5344CB8AC3E}">
        <p14:creationId xmlns:p14="http://schemas.microsoft.com/office/powerpoint/2010/main" val="292972541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moisture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2176569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3332904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gesture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6313109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structure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69356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5986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which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accept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except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affect</a:t>
            </a:r>
          </a:p>
        </p:txBody>
      </p:sp>
    </p:spTree>
    <p:extLst>
      <p:ext uri="{BB962C8B-B14F-4D97-AF65-F5344CB8AC3E}">
        <p14:creationId xmlns:p14="http://schemas.microsoft.com/office/powerpoint/2010/main" val="8057828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effect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allowed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weather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6737663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whether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whose</a:t>
            </a:r>
          </a:p>
        </p:txBody>
      </p:sp>
    </p:spTree>
    <p:extLst>
      <p:ext uri="{BB962C8B-B14F-4D97-AF65-F5344CB8AC3E}">
        <p14:creationId xmlns:p14="http://schemas.microsoft.com/office/powerpoint/2010/main" val="178197431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who’s</a:t>
            </a:r>
          </a:p>
        </p:txBody>
      </p:sp>
    </p:spTree>
    <p:extLst>
      <p:ext uri="{BB962C8B-B14F-4D97-AF65-F5344CB8AC3E}">
        <p14:creationId xmlns:p14="http://schemas.microsoft.com/office/powerpoint/2010/main" val="194496267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through</a:t>
            </a:r>
          </a:p>
        </p:txBody>
      </p:sp>
    </p:spTree>
    <p:extLst>
      <p:ext uri="{BB962C8B-B14F-4D97-AF65-F5344CB8AC3E}">
        <p14:creationId xmlns:p14="http://schemas.microsoft.com/office/powerpoint/2010/main" val="42594737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threw</a:t>
            </a:r>
          </a:p>
        </p:txBody>
      </p:sp>
    </p:spTree>
    <p:extLst>
      <p:ext uri="{BB962C8B-B14F-4D97-AF65-F5344CB8AC3E}">
        <p14:creationId xmlns:p14="http://schemas.microsoft.com/office/powerpoint/2010/main" val="33435445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stares</a:t>
            </a:r>
          </a:p>
        </p:txBody>
      </p:sp>
    </p:spTree>
    <p:extLst>
      <p:ext uri="{BB962C8B-B14F-4D97-AF65-F5344CB8AC3E}">
        <p14:creationId xmlns:p14="http://schemas.microsoft.com/office/powerpoint/2010/main" val="35412923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stairs</a:t>
            </a:r>
          </a:p>
        </p:txBody>
      </p:sp>
    </p:spTree>
    <p:extLst>
      <p:ext uri="{BB962C8B-B14F-4D97-AF65-F5344CB8AC3E}">
        <p14:creationId xmlns:p14="http://schemas.microsoft.com/office/powerpoint/2010/main" val="280389134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February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which</a:t>
            </a:r>
          </a:p>
        </p:txBody>
      </p:sp>
      <p:sp>
        <p:nvSpPr>
          <p:cNvPr id="3" name="Rectangle 2">
            <a:extLst>
              <a:ext uri="{FF2B5EF4-FFF2-40B4-BE49-F238E27FC236}">
                <a16:creationId xmlns:a16="http://schemas.microsoft.com/office/drawing/2014/main" id="{13BB5EC0-7A96-4D29-A835-6FAE896C31A4}"/>
              </a:ext>
            </a:extLst>
          </p:cNvPr>
          <p:cNvSpPr/>
          <p:nvPr/>
        </p:nvSpPr>
        <p:spPr>
          <a:xfrm>
            <a:off x="5976257" y="3545341"/>
            <a:ext cx="15185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Image result for which  clipart">
            <a:extLst>
              <a:ext uri="{FF2B5EF4-FFF2-40B4-BE49-F238E27FC236}">
                <a16:creationId xmlns:a16="http://schemas.microsoft.com/office/drawing/2014/main" id="{35B18A59-2641-DBBA-137D-61EA986ED3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346" y="308203"/>
            <a:ext cx="169545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quarter length   February certain    picture future which effect weather threw</a:t>
            </a:r>
          </a:p>
        </p:txBody>
      </p:sp>
    </p:spTree>
    <p:extLst>
      <p:ext uri="{BB962C8B-B14F-4D97-AF65-F5344CB8AC3E}">
        <p14:creationId xmlns:p14="http://schemas.microsoft.com/office/powerpoint/2010/main" val="38869918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Preposition noun determiner noun verb adverb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In February the place is busy.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322615" y="2048355"/>
            <a:ext cx="205739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481943" y="4378758"/>
            <a:ext cx="8980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26673" y="3857095"/>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89218" y="1505235"/>
            <a:ext cx="11517084" cy="707886"/>
          </a:xfrm>
          <a:prstGeom prst="rect">
            <a:avLst/>
          </a:prstGeom>
          <a:noFill/>
        </p:spPr>
        <p:txBody>
          <a:bodyPr wrap="square" rtlCol="0">
            <a:spAutoFit/>
          </a:bodyPr>
          <a:lstStyle/>
          <a:p>
            <a:r>
              <a:rPr lang="en-GB" sz="4000" dirty="0">
                <a:latin typeface="Twinkl Cursive Looped" panose="02000000000000000000" pitchFamily="2" charset="0"/>
              </a:rPr>
              <a:t>The certain answer was clear.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718582" y="1551401"/>
            <a:ext cx="187370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890158" y="3857095"/>
            <a:ext cx="156754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3970318"/>
          </a:xfrm>
          <a:prstGeom prst="rect">
            <a:avLst/>
          </a:prstGeom>
          <a:noFill/>
        </p:spPr>
        <p:txBody>
          <a:bodyPr wrap="square" rtlCol="0">
            <a:spAutoFit/>
          </a:bodyPr>
          <a:lstStyle/>
          <a:p>
            <a:r>
              <a:rPr lang="en-GB" b="1" dirty="0">
                <a:solidFill>
                  <a:srgbClr val="83001D"/>
                </a:solidFill>
                <a:effectLst/>
              </a:rPr>
              <a:t>February</a:t>
            </a:r>
          </a:p>
          <a:p>
            <a:r>
              <a:rPr lang="en-GB" b="1" dirty="0">
                <a:solidFill>
                  <a:srgbClr val="83001D"/>
                </a:solidFill>
                <a:effectLst/>
              </a:rPr>
              <a:t>Middle English </a:t>
            </a:r>
            <a:r>
              <a:rPr lang="en-GB" b="1" dirty="0" err="1">
                <a:solidFill>
                  <a:srgbClr val="83001D"/>
                </a:solidFill>
                <a:effectLst/>
              </a:rPr>
              <a:t>feverer</a:t>
            </a:r>
            <a:r>
              <a:rPr lang="en-GB" b="1" dirty="0">
                <a:solidFill>
                  <a:srgbClr val="83001D"/>
                </a:solidFill>
                <a:effectLst/>
              </a:rPr>
              <a:t>, from Old French </a:t>
            </a:r>
            <a:r>
              <a:rPr lang="en-GB" b="1" dirty="0" err="1">
                <a:solidFill>
                  <a:srgbClr val="83001D"/>
                </a:solidFill>
                <a:effectLst/>
              </a:rPr>
              <a:t>feverier</a:t>
            </a:r>
            <a:r>
              <a:rPr lang="en-GB" b="1" dirty="0">
                <a:solidFill>
                  <a:srgbClr val="83001D"/>
                </a:solidFill>
                <a:effectLst/>
              </a:rPr>
              <a:t>, based on Latin </a:t>
            </a:r>
            <a:r>
              <a:rPr lang="en-GB" b="1" dirty="0" err="1">
                <a:solidFill>
                  <a:srgbClr val="83001D"/>
                </a:solidFill>
                <a:effectLst/>
              </a:rPr>
              <a:t>februarius</a:t>
            </a:r>
            <a:r>
              <a:rPr lang="en-GB" b="1" dirty="0">
                <a:solidFill>
                  <a:srgbClr val="83001D"/>
                </a:solidFill>
                <a:effectLst/>
              </a:rPr>
              <a:t>, from </a:t>
            </a:r>
            <a:r>
              <a:rPr lang="en-GB" b="1" dirty="0" err="1">
                <a:solidFill>
                  <a:srgbClr val="83001D"/>
                </a:solidFill>
                <a:effectLst/>
              </a:rPr>
              <a:t>februa</a:t>
            </a:r>
            <a:r>
              <a:rPr lang="en-GB" b="1" dirty="0">
                <a:solidFill>
                  <a:srgbClr val="83001D"/>
                </a:solidFill>
                <a:effectLst/>
              </a:rPr>
              <a:t>, the name of a purification feast held in this month. The spelling change in the 15th century was due to association with the Latin word.</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Certain </a:t>
            </a:r>
          </a:p>
          <a:p>
            <a:r>
              <a:rPr lang="en-GB" b="1" dirty="0">
                <a:solidFill>
                  <a:srgbClr val="83001D"/>
                </a:solidFill>
                <a:effectLst/>
              </a:rPr>
              <a:t>Middle English: from Old French, based on Latin </a:t>
            </a:r>
            <a:r>
              <a:rPr lang="en-GB" b="1" dirty="0" err="1">
                <a:solidFill>
                  <a:srgbClr val="83001D"/>
                </a:solidFill>
                <a:effectLst/>
              </a:rPr>
              <a:t>certus</a:t>
            </a:r>
            <a:r>
              <a:rPr lang="en-GB" b="1" dirty="0">
                <a:solidFill>
                  <a:srgbClr val="83001D"/>
                </a:solidFill>
                <a:effectLst/>
              </a:rPr>
              <a:t> ‘settled, sure’.</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6" name="Picture 8" descr="Image result for whitch  clipart">
            <a:extLst>
              <a:ext uri="{FF2B5EF4-FFF2-40B4-BE49-F238E27FC236}">
                <a16:creationId xmlns:a16="http://schemas.microsoft.com/office/drawing/2014/main" id="{FA94EEB4-B596-BD4D-1B0E-F2EE0AFEF3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590550"/>
            <a:ext cx="246697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accept</a:t>
            </a:r>
          </a:p>
        </p:txBody>
      </p:sp>
      <p:sp>
        <p:nvSpPr>
          <p:cNvPr id="3" name="Rectangle 2">
            <a:extLst>
              <a:ext uri="{FF2B5EF4-FFF2-40B4-BE49-F238E27FC236}">
                <a16:creationId xmlns:a16="http://schemas.microsoft.com/office/drawing/2014/main" id="{4BCBA2DA-E95C-434C-BE81-320E182AE5EF}"/>
              </a:ext>
            </a:extLst>
          </p:cNvPr>
          <p:cNvSpPr/>
          <p:nvPr/>
        </p:nvSpPr>
        <p:spPr>
          <a:xfrm>
            <a:off x="4969329" y="3673930"/>
            <a:ext cx="8763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4" name="Picture 8" descr="Image result for accept  clipart">
            <a:extLst>
              <a:ext uri="{FF2B5EF4-FFF2-40B4-BE49-F238E27FC236}">
                <a16:creationId xmlns:a16="http://schemas.microsoft.com/office/drawing/2014/main" id="{D950FB67-2561-D7A5-CA2F-147F874D6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2" y="634774"/>
            <a:ext cx="259080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except</a:t>
            </a:r>
          </a:p>
        </p:txBody>
      </p:sp>
      <p:sp>
        <p:nvSpPr>
          <p:cNvPr id="3" name="Rectangle 2">
            <a:extLst>
              <a:ext uri="{FF2B5EF4-FFF2-40B4-BE49-F238E27FC236}">
                <a16:creationId xmlns:a16="http://schemas.microsoft.com/office/drawing/2014/main" id="{4BCBA2DA-E95C-434C-BE81-320E182AE5EF}"/>
              </a:ext>
            </a:extLst>
          </p:cNvPr>
          <p:cNvSpPr/>
          <p:nvPr/>
        </p:nvSpPr>
        <p:spPr>
          <a:xfrm>
            <a:off x="4996543" y="3664405"/>
            <a:ext cx="930728"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0" name="Picture 8" descr="Image result for except  clipart">
            <a:extLst>
              <a:ext uri="{FF2B5EF4-FFF2-40B4-BE49-F238E27FC236}">
                <a16:creationId xmlns:a16="http://schemas.microsoft.com/office/drawing/2014/main" id="{7F6295E6-B6FE-89A0-6EB9-5B63A5440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432707"/>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which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PRONOUN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asking for information specifying one or more people or things from a definite set</a:t>
            </a:r>
            <a:endParaRPr lang="en-GB" sz="1400" dirty="0"/>
          </a:p>
        </p:txBody>
      </p:sp>
      <p:pic>
        <p:nvPicPr>
          <p:cNvPr id="7" name="Picture 8" descr="Image result for which  clipart">
            <a:extLst>
              <a:ext uri="{FF2B5EF4-FFF2-40B4-BE49-F238E27FC236}">
                <a16:creationId xmlns:a16="http://schemas.microsoft.com/office/drawing/2014/main" id="{26FC026F-2C49-41ED-5BD7-3BD810C8B8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346" y="308203"/>
            <a:ext cx="169545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witch</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thought to have magic powers, especially evil ones, popularly depicted as a woman wearing a black cloak and pointed hat and flying on a broomstick</a:t>
            </a:r>
            <a:endParaRPr lang="en-GB" sz="1400" dirty="0"/>
          </a:p>
        </p:txBody>
      </p:sp>
      <p:pic>
        <p:nvPicPr>
          <p:cNvPr id="7" name="Picture 8" descr="Image result for whitch  clipart">
            <a:extLst>
              <a:ext uri="{FF2B5EF4-FFF2-40B4-BE49-F238E27FC236}">
                <a16:creationId xmlns:a16="http://schemas.microsoft.com/office/drawing/2014/main" id="{8696464B-3007-F9E4-B427-621DA8AD76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590550"/>
            <a:ext cx="246697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accept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consent to receive or undertake (something offered)</a:t>
            </a:r>
            <a:endParaRPr lang="en-GB" sz="1400" dirty="0"/>
          </a:p>
        </p:txBody>
      </p:sp>
      <p:pic>
        <p:nvPicPr>
          <p:cNvPr id="7" name="Picture 8" descr="Image result for accept  clipart">
            <a:extLst>
              <a:ext uri="{FF2B5EF4-FFF2-40B4-BE49-F238E27FC236}">
                <a16:creationId xmlns:a16="http://schemas.microsoft.com/office/drawing/2014/main" id="{FF409DE7-09E6-13A3-DBE9-140D9954FD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2" y="634774"/>
            <a:ext cx="259080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except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CONJUNCTION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before a statement that forms an exception to one just made</a:t>
            </a:r>
            <a:endParaRPr lang="en-GB" sz="1400" dirty="0"/>
          </a:p>
        </p:txBody>
      </p:sp>
      <p:pic>
        <p:nvPicPr>
          <p:cNvPr id="7" name="Picture 8" descr="Image result for except  clipart">
            <a:extLst>
              <a:ext uri="{FF2B5EF4-FFF2-40B4-BE49-F238E27FC236}">
                <a16:creationId xmlns:a16="http://schemas.microsoft.com/office/drawing/2014/main" id="{ADFD8535-02D5-27E7-30CA-F1461B622B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432707"/>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83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Which are the best varieties of grapes for long keeping?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8" y="2941874"/>
            <a:ext cx="2144485" cy="712996"/>
          </a:xfrm>
          <a:prstGeom prst="rect">
            <a:avLst/>
          </a:prstGeom>
          <a:solidFill>
            <a:schemeClr val="bg1">
              <a:lumMod val="95000"/>
            </a:schemeClr>
          </a:solidFill>
        </p:spPr>
        <p:txBody>
          <a:bodyPr vert="horz" lIns="91440" tIns="45720" rIns="91440" bIns="45720" rtlCol="0" anchor="b">
            <a:normAutofit fontScale="8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was a witch for Halloween.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96417" y="3718533"/>
            <a:ext cx="1865540"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607C209-BD96-27FA-B276-D46D9BE8ADA3}"/>
              </a:ext>
            </a:extLst>
          </p:cNvPr>
          <p:cNvPicPr>
            <a:picLocks noChangeAspect="1"/>
          </p:cNvPicPr>
          <p:nvPr/>
        </p:nvPicPr>
        <p:blipFill rotWithShape="1">
          <a:blip r:embed="rId2"/>
          <a:srcRect l="18750" t="12125" r="18840" b="9742"/>
          <a:stretch/>
        </p:blipFill>
        <p:spPr>
          <a:xfrm>
            <a:off x="571499" y="195944"/>
            <a:ext cx="9405257" cy="6620010"/>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will  accept any present as a thank you.</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61756" y="2933780"/>
            <a:ext cx="2090058"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told them everything, except my name.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8" y="2933780"/>
            <a:ext cx="2057398"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72727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February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second month of the year, in the northern hemisphere usually considered the last month of winter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30" name="Picture 10" descr="Image result for february  clipart">
            <a:extLst>
              <a:ext uri="{FF2B5EF4-FFF2-40B4-BE49-F238E27FC236}">
                <a16:creationId xmlns:a16="http://schemas.microsoft.com/office/drawing/2014/main" id="{154511B2-18DA-21E1-1710-4B9F9ECB0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115" y="310243"/>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In February the place is busy.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593050"/>
            <a:ext cx="3053443" cy="9694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certain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firmly relied on to happen or be the case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Image result for certain  clipart">
            <a:extLst>
              <a:ext uri="{FF2B5EF4-FFF2-40B4-BE49-F238E27FC236}">
                <a16:creationId xmlns:a16="http://schemas.microsoft.com/office/drawing/2014/main" id="{EFFB3275-9E7C-3E77-FC3D-E8C0D0A17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503" y="22815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certain answer was clear.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184071"/>
            <a:ext cx="2449287" cy="972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accept</a:t>
            </a:r>
            <a:r>
              <a:rPr lang="en-GB" sz="4000" dirty="0">
                <a:solidFill>
                  <a:srgbClr val="000000"/>
                </a:solidFill>
                <a:effectLst/>
                <a:latin typeface="Twinkl Cursive Looped" panose="02000000000000000000" pitchFamily="2" charset="0"/>
                <a:ea typeface="Times New Roman" panose="02020603050405020304" pitchFamily="18" charset="0"/>
              </a:rPr>
              <a:t> that trees use up carbon dioxide in the air.  If we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allowed</a:t>
            </a:r>
            <a:r>
              <a:rPr lang="en-GB" sz="4000" dirty="0">
                <a:solidFill>
                  <a:srgbClr val="000000"/>
                </a:solidFill>
                <a:effectLst/>
                <a:latin typeface="Twinkl Cursive Looped" panose="02000000000000000000" pitchFamily="2" charset="0"/>
                <a:ea typeface="Times New Roman" panose="02020603050405020304" pitchFamily="18" charset="0"/>
              </a:rPr>
              <a:t> to cut down forests, we have fewer trees to help control carbon dioxide.  Also,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a:t>
            </a:r>
            <a:r>
              <a:rPr lang="en-GB" sz="4000" dirty="0">
                <a:solidFill>
                  <a:srgbClr val="000000"/>
                </a:solidFill>
                <a:effectLst/>
                <a:latin typeface="Twinkl Cursive Looped" panose="02000000000000000000" pitchFamily="2" charset="0"/>
                <a:ea typeface="Times New Roman" panose="02020603050405020304" pitchFamily="18" charset="0"/>
              </a:rPr>
              <a:t> cities are growing.  This means there are more and more cars and factories,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which</a:t>
            </a:r>
            <a:r>
              <a:rPr lang="en-GB" sz="4000" dirty="0">
                <a:solidFill>
                  <a:srgbClr val="000000"/>
                </a:solidFill>
                <a:effectLst/>
                <a:latin typeface="Twinkl Cursive Looped" panose="02000000000000000000" pitchFamily="2" charset="0"/>
                <a:ea typeface="Times New Roman" panose="02020603050405020304" pitchFamily="18" charset="0"/>
              </a:rPr>
              <a:t> all pump out carbon dioxide into the air.  So the problem of too much carbon dioxide in the air gets worse.</a:t>
            </a:r>
          </a:p>
        </p:txBody>
      </p:sp>
    </p:spTree>
    <p:extLst>
      <p:ext uri="{BB962C8B-B14F-4D97-AF65-F5344CB8AC3E}">
        <p14:creationId xmlns:p14="http://schemas.microsoft.com/office/powerpoint/2010/main" val="1958766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We accept that trees use up carbon dioxide in the air.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607C209-BD96-27FA-B276-D46D9BE8ADA3}"/>
              </a:ext>
            </a:extLst>
          </p:cNvPr>
          <p:cNvPicPr>
            <a:picLocks noChangeAspect="1"/>
          </p:cNvPicPr>
          <p:nvPr/>
        </p:nvPicPr>
        <p:blipFill rotWithShape="1">
          <a:blip r:embed="rId2"/>
          <a:srcRect l="18750" t="12125" r="18840" b="9742"/>
          <a:stretch/>
        </p:blipFill>
        <p:spPr>
          <a:xfrm>
            <a:off x="571499" y="195944"/>
            <a:ext cx="9405257" cy="6620010"/>
          </a:xfrm>
          <a:prstGeom prst="rect">
            <a:avLst/>
          </a:prstGeom>
        </p:spPr>
      </p:pic>
    </p:spTree>
    <p:extLst>
      <p:ext uri="{BB962C8B-B14F-4D97-AF65-F5344CB8AC3E}">
        <p14:creationId xmlns:p14="http://schemas.microsoft.com/office/powerpoint/2010/main" val="42256800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72904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328049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69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9996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81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3475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663447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9403582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7145843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furniture </a:t>
            </a:r>
          </a:p>
        </p:txBody>
      </p:sp>
      <p:sp>
        <p:nvSpPr>
          <p:cNvPr id="3" name="Rectangle 2">
            <a:extLst>
              <a:ext uri="{FF2B5EF4-FFF2-40B4-BE49-F238E27FC236}">
                <a16:creationId xmlns:a16="http://schemas.microsoft.com/office/drawing/2014/main" id="{13BB5EC0-7A96-4D29-A835-6FAE896C31A4}"/>
              </a:ext>
            </a:extLst>
          </p:cNvPr>
          <p:cNvSpPr/>
          <p:nvPr/>
        </p:nvSpPr>
        <p:spPr>
          <a:xfrm>
            <a:off x="6522918"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furniture clipart">
            <a:extLst>
              <a:ext uri="{FF2B5EF4-FFF2-40B4-BE49-F238E27FC236}">
                <a16:creationId xmlns:a16="http://schemas.microsoft.com/office/drawing/2014/main" id="{378760BC-E8CF-2776-975B-2DED2335D1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38"/>
          <a:stretch/>
        </p:blipFill>
        <p:spPr bwMode="auto">
          <a:xfrm>
            <a:off x="528985" y="277264"/>
            <a:ext cx="2222383" cy="2150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capture</a:t>
            </a:r>
          </a:p>
        </p:txBody>
      </p:sp>
      <p:sp>
        <p:nvSpPr>
          <p:cNvPr id="3" name="Rectangle 2">
            <a:extLst>
              <a:ext uri="{FF2B5EF4-FFF2-40B4-BE49-F238E27FC236}">
                <a16:creationId xmlns:a16="http://schemas.microsoft.com/office/drawing/2014/main" id="{13BB5EC0-7A96-4D29-A835-6FAE896C31A4}"/>
              </a:ext>
            </a:extLst>
          </p:cNvPr>
          <p:cNvSpPr/>
          <p:nvPr/>
        </p:nvSpPr>
        <p:spPr>
          <a:xfrm>
            <a:off x="6240284"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Image result for capture clipart">
            <a:extLst>
              <a:ext uri="{FF2B5EF4-FFF2-40B4-BE49-F238E27FC236}">
                <a16:creationId xmlns:a16="http://schemas.microsoft.com/office/drawing/2014/main" id="{D06479CE-5E18-4658-9724-8C9233E924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65339" y="294062"/>
            <a:ext cx="17335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92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4730" y="3080825"/>
            <a:ext cx="10515600" cy="1481650"/>
          </a:xfrm>
        </p:spPr>
        <p:txBody>
          <a:bodyPr>
            <a:normAutofit/>
          </a:bodyPr>
          <a:lstStyle/>
          <a:p>
            <a:pPr algn="ctr"/>
            <a:r>
              <a:rPr lang="en-GB" dirty="0">
                <a:latin typeface="Twinkl Cursive Looped" panose="02000000000000000000" pitchFamily="2" charset="0"/>
              </a:rPr>
              <a:t>culture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Image result for cutture clipart">
            <a:extLst>
              <a:ext uri="{FF2B5EF4-FFF2-40B4-BE49-F238E27FC236}">
                <a16:creationId xmlns:a16="http://schemas.microsoft.com/office/drawing/2014/main" id="{45FC03FB-CF9D-1D13-BD7D-244F7E997B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097"/>
          <a:stretch/>
        </p:blipFill>
        <p:spPr bwMode="auto">
          <a:xfrm>
            <a:off x="704590" y="386629"/>
            <a:ext cx="16894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16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81251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7055137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9629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951308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affect</a:t>
            </a:r>
          </a:p>
        </p:txBody>
      </p:sp>
      <p:sp>
        <p:nvSpPr>
          <p:cNvPr id="3" name="Rectangle 2">
            <a:extLst>
              <a:ext uri="{FF2B5EF4-FFF2-40B4-BE49-F238E27FC236}">
                <a16:creationId xmlns:a16="http://schemas.microsoft.com/office/drawing/2014/main" id="{13BB5EC0-7A96-4D29-A835-6FAE896C31A4}"/>
              </a:ext>
            </a:extLst>
          </p:cNvPr>
          <p:cNvSpPr/>
          <p:nvPr/>
        </p:nvSpPr>
        <p:spPr>
          <a:xfrm>
            <a:off x="5470072" y="3561670"/>
            <a:ext cx="4408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122" name="Picture 2" descr="Image result for affect  clipart">
            <a:extLst>
              <a:ext uri="{FF2B5EF4-FFF2-40B4-BE49-F238E27FC236}">
                <a16:creationId xmlns:a16="http://schemas.microsoft.com/office/drawing/2014/main" id="{B175B1ED-64A7-2710-B7B1-AF9F989EF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23863"/>
            <a:ext cx="29146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24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effect</a:t>
            </a:r>
          </a:p>
        </p:txBody>
      </p:sp>
      <p:sp>
        <p:nvSpPr>
          <p:cNvPr id="3" name="Rectangle 2">
            <a:extLst>
              <a:ext uri="{FF2B5EF4-FFF2-40B4-BE49-F238E27FC236}">
                <a16:creationId xmlns:a16="http://schemas.microsoft.com/office/drawing/2014/main" id="{13BB5EC0-7A96-4D29-A835-6FAE896C31A4}"/>
              </a:ext>
            </a:extLst>
          </p:cNvPr>
          <p:cNvSpPr/>
          <p:nvPr/>
        </p:nvSpPr>
        <p:spPr>
          <a:xfrm>
            <a:off x="5470072" y="3561670"/>
            <a:ext cx="4408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122" name="Picture 2" descr="Image result for affect  clipart">
            <a:extLst>
              <a:ext uri="{FF2B5EF4-FFF2-40B4-BE49-F238E27FC236}">
                <a16:creationId xmlns:a16="http://schemas.microsoft.com/office/drawing/2014/main" id="{B175B1ED-64A7-2710-B7B1-AF9F989EF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23863"/>
            <a:ext cx="29146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02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p>
        </p:txBody>
      </p:sp>
      <p:sp>
        <p:nvSpPr>
          <p:cNvPr id="3" name="Rectangle 2">
            <a:extLst>
              <a:ext uri="{FF2B5EF4-FFF2-40B4-BE49-F238E27FC236}">
                <a16:creationId xmlns:a16="http://schemas.microsoft.com/office/drawing/2014/main" id="{4BCBA2DA-E95C-434C-BE81-320E182AE5EF}"/>
              </a:ext>
            </a:extLst>
          </p:cNvPr>
          <p:cNvSpPr/>
          <p:nvPr/>
        </p:nvSpPr>
        <p:spPr>
          <a:xfrm>
            <a:off x="5818413" y="3673930"/>
            <a:ext cx="1366157"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1074" name="Picture 2" descr="Image result for aloud  clipart">
            <a:extLst>
              <a:ext uri="{FF2B5EF4-FFF2-40B4-BE49-F238E27FC236}">
                <a16:creationId xmlns:a16="http://schemas.microsoft.com/office/drawing/2014/main" id="{B0258751-35AD-CAB5-2E46-6A9451CED7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99" y="351064"/>
            <a:ext cx="1598158" cy="2195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72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allowed</a:t>
            </a:r>
          </a:p>
        </p:txBody>
      </p:sp>
      <p:sp>
        <p:nvSpPr>
          <p:cNvPr id="3" name="Rectangle 2">
            <a:extLst>
              <a:ext uri="{FF2B5EF4-FFF2-40B4-BE49-F238E27FC236}">
                <a16:creationId xmlns:a16="http://schemas.microsoft.com/office/drawing/2014/main" id="{4BCBA2DA-E95C-434C-BE81-320E182AE5EF}"/>
              </a:ext>
            </a:extLst>
          </p:cNvPr>
          <p:cNvSpPr/>
          <p:nvPr/>
        </p:nvSpPr>
        <p:spPr>
          <a:xfrm>
            <a:off x="5404757" y="3664405"/>
            <a:ext cx="21227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0050" name="Picture 2" descr="Image result for allowed  clipart">
            <a:extLst>
              <a:ext uri="{FF2B5EF4-FFF2-40B4-BE49-F238E27FC236}">
                <a16:creationId xmlns:a16="http://schemas.microsoft.com/office/drawing/2014/main" id="{53ADF468-B35C-0859-7084-C6C0EC91EF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116" y="531359"/>
            <a:ext cx="1876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68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affect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have an effect on; make a difference to</a:t>
            </a:r>
            <a:endParaRPr lang="en-GB" sz="1400" dirty="0"/>
          </a:p>
        </p:txBody>
      </p:sp>
      <p:pic>
        <p:nvPicPr>
          <p:cNvPr id="3" name="Picture 2" descr="Image result for affect  clipart">
            <a:extLst>
              <a:ext uri="{FF2B5EF4-FFF2-40B4-BE49-F238E27FC236}">
                <a16:creationId xmlns:a16="http://schemas.microsoft.com/office/drawing/2014/main" id="{FF40B320-8716-A466-31EA-808ABFC41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23863"/>
            <a:ext cx="29146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13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effect</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change which is a result or consequence of an action or other cause</a:t>
            </a:r>
            <a:endParaRPr lang="en-GB" sz="1400" dirty="0"/>
          </a:p>
        </p:txBody>
      </p:sp>
      <p:pic>
        <p:nvPicPr>
          <p:cNvPr id="3" name="Picture 2" descr="Image result for affect  clipart">
            <a:extLst>
              <a:ext uri="{FF2B5EF4-FFF2-40B4-BE49-F238E27FC236}">
                <a16:creationId xmlns:a16="http://schemas.microsoft.com/office/drawing/2014/main" id="{05DF63E5-4217-100B-3D42-86CA4DE8A8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8" y="423863"/>
            <a:ext cx="29146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98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aloud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audibly; not silently or in a whisper</a:t>
            </a:r>
            <a:endParaRPr lang="en-GB" sz="1400" dirty="0"/>
          </a:p>
        </p:txBody>
      </p:sp>
      <p:pic>
        <p:nvPicPr>
          <p:cNvPr id="3" name="Picture 2" descr="Image result for aloud  clipart">
            <a:extLst>
              <a:ext uri="{FF2B5EF4-FFF2-40B4-BE49-F238E27FC236}">
                <a16:creationId xmlns:a16="http://schemas.microsoft.com/office/drawing/2014/main" id="{842D1F9D-97AB-A303-9878-E776356C5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99" y="351064"/>
            <a:ext cx="1598158" cy="2195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06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allowed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let (someone) have or do something</a:t>
            </a:r>
            <a:endParaRPr lang="en-GB" sz="1400" dirty="0"/>
          </a:p>
        </p:txBody>
      </p:sp>
      <p:pic>
        <p:nvPicPr>
          <p:cNvPr id="3" name="Picture 2" descr="Image result for allowed  clipart">
            <a:extLst>
              <a:ext uri="{FF2B5EF4-FFF2-40B4-BE49-F238E27FC236}">
                <a16:creationId xmlns:a16="http://schemas.microsoft.com/office/drawing/2014/main" id="{BB20453C-963D-CF1B-39DB-5C8572DCD6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116" y="531359"/>
            <a:ext cx="1876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7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dampness began to affect my health.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40485" y="3072502"/>
            <a:ext cx="2144485"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8385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83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effect of smoking could be lung cancer.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71674" y="2977708"/>
            <a:ext cx="1865540" cy="8439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83944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 read the letter aloud.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4" y="3674605"/>
            <a:ext cx="2090058" cy="88787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8575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prisoner was allowed to leave jail at the end of the sentence.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17131" y="2879519"/>
            <a:ext cx="2416626"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90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16969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February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second month of the year, in the northern hemisphere usually considered the last month of winter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30" name="Picture 10" descr="Image result for february  clipart">
            <a:extLst>
              <a:ext uri="{FF2B5EF4-FFF2-40B4-BE49-F238E27FC236}">
                <a16:creationId xmlns:a16="http://schemas.microsoft.com/office/drawing/2014/main" id="{154511B2-18DA-21E1-1710-4B9F9ECB0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115" y="310243"/>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76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In February the place is busy.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593050"/>
            <a:ext cx="3053443" cy="9694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5111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certain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firmly relied on to happen or be the case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Image result for certain  clipart">
            <a:extLst>
              <a:ext uri="{FF2B5EF4-FFF2-40B4-BE49-F238E27FC236}">
                <a16:creationId xmlns:a16="http://schemas.microsoft.com/office/drawing/2014/main" id="{EFFB3275-9E7C-3E77-FC3D-E8C0D0A17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503" y="22815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35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certain answer was clear.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184071"/>
            <a:ext cx="2449287" cy="972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9562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72194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2955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8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a:t>
            </a:r>
          </a:p>
        </p:txBody>
      </p:sp>
    </p:spTree>
    <p:extLst>
      <p:ext uri="{BB962C8B-B14F-4D97-AF65-F5344CB8AC3E}">
        <p14:creationId xmlns:p14="http://schemas.microsoft.com/office/powerpoint/2010/main" val="40972326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work of trees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accept</a:t>
            </a:r>
            <a:r>
              <a:rPr lang="en-GB" sz="4000" dirty="0">
                <a:solidFill>
                  <a:srgbClr val="000000"/>
                </a:solidFill>
                <a:effectLst/>
                <a:latin typeface="Twinkl Cursive Looped" panose="02000000000000000000" pitchFamily="2" charset="0"/>
                <a:ea typeface="Times New Roman" panose="02020603050405020304" pitchFamily="18" charset="0"/>
              </a:rPr>
              <a:t> that trees use up carbon dioxide in the air.  If we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allowed</a:t>
            </a:r>
            <a:r>
              <a:rPr lang="en-GB" sz="4000" dirty="0">
                <a:solidFill>
                  <a:srgbClr val="000000"/>
                </a:solidFill>
                <a:effectLst/>
                <a:latin typeface="Twinkl Cursive Looped" panose="02000000000000000000" pitchFamily="2" charset="0"/>
                <a:ea typeface="Times New Roman" panose="02020603050405020304" pitchFamily="18" charset="0"/>
              </a:rPr>
              <a:t> to cut down forests, we have fewer trees to help control carbon dioxide.  Also,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a:t>
            </a:r>
            <a:r>
              <a:rPr lang="en-GB" sz="4000" dirty="0">
                <a:solidFill>
                  <a:srgbClr val="000000"/>
                </a:solidFill>
                <a:effectLst/>
                <a:latin typeface="Twinkl Cursive Looped" panose="02000000000000000000" pitchFamily="2" charset="0"/>
                <a:ea typeface="Times New Roman" panose="02020603050405020304" pitchFamily="18" charset="0"/>
              </a:rPr>
              <a:t> cities are growing.  This means there are more and more cars and factories,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which</a:t>
            </a:r>
            <a:r>
              <a:rPr lang="en-GB" sz="4000" dirty="0">
                <a:solidFill>
                  <a:srgbClr val="000000"/>
                </a:solidFill>
                <a:effectLst/>
                <a:latin typeface="Twinkl Cursive Looped" panose="02000000000000000000" pitchFamily="2" charset="0"/>
                <a:ea typeface="Times New Roman" panose="02020603050405020304" pitchFamily="18" charset="0"/>
              </a:rPr>
              <a:t> all pump out carbon dioxide into the air.  So the problem of too much carbon dioxide in the air gets worse.</a:t>
            </a:r>
          </a:p>
        </p:txBody>
      </p:sp>
    </p:spTree>
    <p:extLst>
      <p:ext uri="{BB962C8B-B14F-4D97-AF65-F5344CB8AC3E}">
        <p14:creationId xmlns:p14="http://schemas.microsoft.com/office/powerpoint/2010/main" val="3638650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50079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If we are allowed to cut down forests, we have fewer trees to help control carbon dioxide.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663052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1967084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607C209-BD96-27FA-B276-D46D9BE8ADA3}"/>
              </a:ext>
            </a:extLst>
          </p:cNvPr>
          <p:cNvPicPr>
            <a:picLocks noChangeAspect="1"/>
          </p:cNvPicPr>
          <p:nvPr/>
        </p:nvPicPr>
        <p:blipFill rotWithShape="1">
          <a:blip r:embed="rId2"/>
          <a:srcRect l="18750" t="12125" r="18840" b="9742"/>
          <a:stretch/>
        </p:blipFill>
        <p:spPr>
          <a:xfrm>
            <a:off x="571499" y="195944"/>
            <a:ext cx="9405257" cy="6620010"/>
          </a:xfrm>
          <a:prstGeom prst="rect">
            <a:avLst/>
          </a:prstGeom>
        </p:spPr>
      </p:pic>
    </p:spTree>
    <p:extLst>
      <p:ext uri="{BB962C8B-B14F-4D97-AF65-F5344CB8AC3E}">
        <p14:creationId xmlns:p14="http://schemas.microsoft.com/office/powerpoint/2010/main" val="17436983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720997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62669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quarter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564791"/>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each of four equal or corresponding parts into which something is or can be divided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Image result for quarter clipart">
            <a:extLst>
              <a:ext uri="{FF2B5EF4-FFF2-40B4-BE49-F238E27FC236}">
                <a16:creationId xmlns:a16="http://schemas.microsoft.com/office/drawing/2014/main" id="{BE3DA051-A43F-5B93-9092-47F450F61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6913"/>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7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cut the apple into quarters.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3233" y="3792682"/>
            <a:ext cx="2529443" cy="7697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3435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5877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length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measurement or extent of something from end to end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length clipart">
            <a:extLst>
              <a:ext uri="{FF2B5EF4-FFF2-40B4-BE49-F238E27FC236}">
                <a16:creationId xmlns:a16="http://schemas.microsoft.com/office/drawing/2014/main" id="{8674A25B-939F-A786-396C-1A9AC3FE89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49035"/>
            <a:ext cx="318135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97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fish reaches a huge length.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31385" y="3225338"/>
            <a:ext cx="2041661" cy="931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2216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3677763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13259669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ture</a:t>
            </a:r>
            <a:endParaRPr lang="en-GB" dirty="0">
              <a:latin typeface="Twinkl Cursive Looped" panose="02000000000000000000" pitchFamily="2" charset="0"/>
            </a:endParaRPr>
          </a:p>
        </p:txBody>
      </p:sp>
    </p:spTree>
    <p:extLst>
      <p:ext uri="{BB962C8B-B14F-4D97-AF65-F5344CB8AC3E}">
        <p14:creationId xmlns:p14="http://schemas.microsoft.com/office/powerpoint/2010/main" val="17570300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moisture </a:t>
            </a:r>
          </a:p>
        </p:txBody>
      </p:sp>
      <p:sp>
        <p:nvSpPr>
          <p:cNvPr id="3" name="Rectangle 2">
            <a:extLst>
              <a:ext uri="{FF2B5EF4-FFF2-40B4-BE49-F238E27FC236}">
                <a16:creationId xmlns:a16="http://schemas.microsoft.com/office/drawing/2014/main" id="{13BB5EC0-7A96-4D29-A835-6FAE896C31A4}"/>
              </a:ext>
            </a:extLst>
          </p:cNvPr>
          <p:cNvSpPr/>
          <p:nvPr/>
        </p:nvSpPr>
        <p:spPr>
          <a:xfrm>
            <a:off x="6556168"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moisture clipart">
            <a:extLst>
              <a:ext uri="{FF2B5EF4-FFF2-40B4-BE49-F238E27FC236}">
                <a16:creationId xmlns:a16="http://schemas.microsoft.com/office/drawing/2014/main" id="{E7B289DA-2893-B373-473F-FCC637CFA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226" y="619817"/>
            <a:ext cx="12477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41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future</a:t>
            </a:r>
          </a:p>
        </p:txBody>
      </p:sp>
      <p:sp>
        <p:nvSpPr>
          <p:cNvPr id="3" name="Rectangle 2">
            <a:extLst>
              <a:ext uri="{FF2B5EF4-FFF2-40B4-BE49-F238E27FC236}">
                <a16:creationId xmlns:a16="http://schemas.microsoft.com/office/drawing/2014/main" id="{13BB5EC0-7A96-4D29-A835-6FAE896C31A4}"/>
              </a:ext>
            </a:extLst>
          </p:cNvPr>
          <p:cNvSpPr/>
          <p:nvPr/>
        </p:nvSpPr>
        <p:spPr>
          <a:xfrm>
            <a:off x="6118785" y="3579780"/>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future clipart">
            <a:extLst>
              <a:ext uri="{FF2B5EF4-FFF2-40B4-BE49-F238E27FC236}">
                <a16:creationId xmlns:a16="http://schemas.microsoft.com/office/drawing/2014/main" id="{73D4266D-8575-F815-7400-2F0FD6C1B9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374876" y="427066"/>
            <a:ext cx="1803059" cy="1763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89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807918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80773647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89073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8311</TotalTime>
  <Words>2938</Words>
  <Application>Microsoft Office PowerPoint</Application>
  <PresentationFormat>Widescreen</PresentationFormat>
  <Paragraphs>421</Paragraphs>
  <Slides>207</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207</vt:i4>
      </vt:variant>
    </vt:vector>
  </HeadingPairs>
  <TitlesOfParts>
    <vt:vector size="21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quarter</vt:lpstr>
      <vt:lpstr>She cut the apple into quarters.</vt:lpstr>
      <vt:lpstr>length</vt:lpstr>
      <vt:lpstr>The fish reaches a huge length. </vt:lpstr>
      <vt:lpstr>Words ending in -ture</vt:lpstr>
      <vt:lpstr>Listen carefully to hear the sure sound or the ture sound at the end.  If the root word ends in CH, like teach, then you need to use ER at the end to spell 'teacher'</vt:lpstr>
      <vt:lpstr>-ture</vt:lpstr>
      <vt:lpstr>creature </vt:lpstr>
      <vt:lpstr>picture</vt:lpstr>
      <vt:lpstr>nature </vt:lpstr>
      <vt:lpstr>Let’s Teach and Practise</vt:lpstr>
      <vt:lpstr>Homophones</vt:lpstr>
      <vt:lpstr>homophones = same sound   homo- same  phone – sound</vt:lpstr>
      <vt:lpstr>homophones</vt:lpstr>
      <vt:lpstr>which</vt:lpstr>
      <vt:lpstr>witch</vt:lpstr>
      <vt:lpstr>accept</vt:lpstr>
      <vt:lpstr>except</vt:lpstr>
      <vt:lpstr>which</vt:lpstr>
      <vt:lpstr>witch</vt:lpstr>
      <vt:lpstr>accept</vt:lpstr>
      <vt:lpstr>except</vt:lpstr>
      <vt:lpstr>Which are the best varieties of grapes for long keeping?</vt:lpstr>
      <vt:lpstr>I was a witch for Halloween. </vt:lpstr>
      <vt:lpstr>  They will  accept any present as a thank you.</vt:lpstr>
      <vt:lpstr> I told them everything, except my name. </vt:lpstr>
      <vt:lpstr>New CHALLENGE words.</vt:lpstr>
      <vt:lpstr>February</vt:lpstr>
      <vt:lpstr>In February the place is busy. </vt:lpstr>
      <vt:lpstr>certain</vt:lpstr>
      <vt:lpstr>The certain answer was clear. </vt:lpstr>
      <vt:lpstr>Let’s Practise and Apply.</vt:lpstr>
      <vt:lpstr>Can you spot the spelling rule words and the challenge words?</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Write this sentence as I dictate it to you.</vt:lpstr>
      <vt:lpstr>We accept that trees use up carbon dioxide in the air. </vt:lpstr>
      <vt:lpstr>PowerPoint Presentation</vt:lpstr>
      <vt:lpstr>PowerPoint Presentation</vt:lpstr>
      <vt:lpstr>Let’s Revisit and Review…</vt:lpstr>
      <vt:lpstr>Do you remember this challenge word?</vt:lpstr>
      <vt:lpstr>quarter</vt:lpstr>
      <vt:lpstr>She cut the apple into quarters.</vt:lpstr>
      <vt:lpstr>length</vt:lpstr>
      <vt:lpstr>The fish reaches a huge length. </vt:lpstr>
      <vt:lpstr>Words ending in -ture</vt:lpstr>
      <vt:lpstr>Listen carefully to hear the sure sound or the ture sound at the end.  If the root word ends in CH, like teach, then you need to use ER at the end to spell 'teacher'</vt:lpstr>
      <vt:lpstr>-ture</vt:lpstr>
      <vt:lpstr>furniture </vt:lpstr>
      <vt:lpstr>capture</vt:lpstr>
      <vt:lpstr>culture </vt:lpstr>
      <vt:lpstr>Let’s Teach and Practise</vt:lpstr>
      <vt:lpstr>Homophones</vt:lpstr>
      <vt:lpstr>homophones = same sound   homo- same  phone – sound</vt:lpstr>
      <vt:lpstr>homophones</vt:lpstr>
      <vt:lpstr>affect</vt:lpstr>
      <vt:lpstr>effect</vt:lpstr>
      <vt:lpstr>aloud</vt:lpstr>
      <vt:lpstr>allowed</vt:lpstr>
      <vt:lpstr>affect</vt:lpstr>
      <vt:lpstr>effect</vt:lpstr>
      <vt:lpstr>aloud</vt:lpstr>
      <vt:lpstr>allowed</vt:lpstr>
      <vt:lpstr> The dampness began to affect my health.</vt:lpstr>
      <vt:lpstr>The effect of smoking could be lung cancer. </vt:lpstr>
      <vt:lpstr>He read the letter aloud.</vt:lpstr>
      <vt:lpstr> The prisoner was allowed to leave jail at the end of the sentence. </vt:lpstr>
      <vt:lpstr>New CHALLENGE words.</vt:lpstr>
      <vt:lpstr>February</vt:lpstr>
      <vt:lpstr>In February the place is busy. </vt:lpstr>
      <vt:lpstr>certain</vt:lpstr>
      <vt:lpstr>The certain answer was clear. </vt:lpstr>
      <vt:lpstr>Let’s Practise and Apply.</vt:lpstr>
      <vt:lpstr>Can you spot the spelling rule words and the challenge words?</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Write this sentence as I dictate it to you.</vt:lpstr>
      <vt:lpstr>If we are allowed to cut down forests, we have fewer trees to help control carbon dioxide. </vt:lpstr>
      <vt:lpstr>PowerPoint Presentation</vt:lpstr>
      <vt:lpstr>PowerPoint Presentation</vt:lpstr>
      <vt:lpstr>Let’s Revisit and Review…</vt:lpstr>
      <vt:lpstr>Do you remember this challenge word?</vt:lpstr>
      <vt:lpstr>quarter</vt:lpstr>
      <vt:lpstr>She cut the apple into quarters.</vt:lpstr>
      <vt:lpstr>length</vt:lpstr>
      <vt:lpstr>The fish reaches a huge length. </vt:lpstr>
      <vt:lpstr>Words ending in -ture</vt:lpstr>
      <vt:lpstr>Listen carefully to hear the sure sound or the ture sound at the end.  If the root word ends in CH, like teach, then you need to use ER at the end to spell 'teacher'</vt:lpstr>
      <vt:lpstr>-ture</vt:lpstr>
      <vt:lpstr>moisture </vt:lpstr>
      <vt:lpstr>future</vt:lpstr>
      <vt:lpstr>Let’s Teach and Practise</vt:lpstr>
      <vt:lpstr>Homophones</vt:lpstr>
      <vt:lpstr>homophones = same sound   homo- same  phone – sound</vt:lpstr>
      <vt:lpstr>homophones</vt:lpstr>
      <vt:lpstr>weather</vt:lpstr>
      <vt:lpstr>whether</vt:lpstr>
      <vt:lpstr>whose</vt:lpstr>
      <vt:lpstr>who’s</vt:lpstr>
      <vt:lpstr>weather</vt:lpstr>
      <vt:lpstr>whether</vt:lpstr>
      <vt:lpstr>whose</vt:lpstr>
      <vt:lpstr>who’s</vt:lpstr>
      <vt:lpstr>If the weather is good, then we can go for a walk.</vt:lpstr>
      <vt:lpstr>They seemed undecided whether to go or stay.</vt:lpstr>
      <vt:lpstr>  Whose coat is it?</vt:lpstr>
      <vt:lpstr>Who’s done their homework?</vt:lpstr>
      <vt:lpstr>New CHALLENGE words.</vt:lpstr>
      <vt:lpstr>February</vt:lpstr>
      <vt:lpstr>In February the place is busy. </vt:lpstr>
      <vt:lpstr>certain</vt:lpstr>
      <vt:lpstr>The certain answer was clear. </vt:lpstr>
      <vt:lpstr>Let’s Practise and Apply.</vt:lpstr>
      <vt:lpstr>Can you spot the spelling rule words and the challenge words?</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Write this sentence as I dictate it to you.</vt:lpstr>
      <vt:lpstr>Also, certain cities are growing.</vt:lpstr>
      <vt:lpstr>PowerPoint Presentation</vt:lpstr>
      <vt:lpstr>PowerPoint Presentation</vt:lpstr>
      <vt:lpstr>Let’s Revisit and Review…</vt:lpstr>
      <vt:lpstr>Do you remember this challenge word?</vt:lpstr>
      <vt:lpstr>quarter</vt:lpstr>
      <vt:lpstr>She cut the apple into quarters.</vt:lpstr>
      <vt:lpstr>length</vt:lpstr>
      <vt:lpstr>The fish reaches a huge length. </vt:lpstr>
      <vt:lpstr>Words ending in -ture</vt:lpstr>
      <vt:lpstr>Listen carefully to hear the sure sound or the ture sound at the end.  If the root word ends in CH, like teach, then you need to use ER at the end to spell 'teacher'</vt:lpstr>
      <vt:lpstr>-ture</vt:lpstr>
      <vt:lpstr>gesture </vt:lpstr>
      <vt:lpstr>structure</vt:lpstr>
      <vt:lpstr>Let’s Teach and Practise</vt:lpstr>
      <vt:lpstr>Homophones</vt:lpstr>
      <vt:lpstr>homophones = same sound   homo- same  phone – sound</vt:lpstr>
      <vt:lpstr>homophones</vt:lpstr>
      <vt:lpstr>through</vt:lpstr>
      <vt:lpstr>threw</vt:lpstr>
      <vt:lpstr>stares</vt:lpstr>
      <vt:lpstr>stairs</vt:lpstr>
      <vt:lpstr>through</vt:lpstr>
      <vt:lpstr>threw</vt:lpstr>
      <vt:lpstr>stares</vt:lpstr>
      <vt:lpstr>stairs</vt:lpstr>
      <vt:lpstr>They walked through the doorway into the living room.</vt:lpstr>
      <vt:lpstr>I threw the ball into the hoop. </vt:lpstr>
      <vt:lpstr>  Their stares were confusing and unsettling. </vt:lpstr>
      <vt:lpstr> They came up the stairs quickly. </vt:lpstr>
      <vt:lpstr>New CHALLENGE words.</vt:lpstr>
      <vt:lpstr>February</vt:lpstr>
      <vt:lpstr>In February the place is busy. </vt:lpstr>
      <vt:lpstr>certain</vt:lpstr>
      <vt:lpstr>The certain answer was clear. </vt:lpstr>
      <vt:lpstr>Let’s Practise and Apply.</vt:lpstr>
      <vt:lpstr>Can you spot the spelling rule words and the challenge words?</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The work of trees  We accept that trees use up carbon dioxide in the air.  If we are allowed to cut down forests, we have fewer trees to help control carbon dioxide.  Also, certain cities are growing.  This means there are more and more cars and factories, which all pump out carbon dioxide into the air.  So the problem of too much carbon dioxide in the air gets worse.</vt:lpstr>
      <vt:lpstr>Write this sentence as I dictate it to you.</vt:lpstr>
      <vt:lpstr>This means there are more and more cars and factories, which all pump out carbon dioxide into the air. </vt:lpstr>
      <vt:lpstr>PowerPoint Presentation</vt:lpstr>
      <vt:lpstr>PowerPoint Presentation</vt:lpstr>
      <vt:lpstr>Old challenge words…</vt:lpstr>
      <vt:lpstr>quarter</vt:lpstr>
      <vt:lpstr>length</vt:lpstr>
      <vt:lpstr>Old spelling rule words…</vt:lpstr>
      <vt:lpstr>creature</vt:lpstr>
      <vt:lpstr>picture</vt:lpstr>
      <vt:lpstr>nature</vt:lpstr>
      <vt:lpstr>furniture</vt:lpstr>
      <vt:lpstr>capture</vt:lpstr>
      <vt:lpstr>culture</vt:lpstr>
      <vt:lpstr>moisture</vt:lpstr>
      <vt:lpstr>future</vt:lpstr>
      <vt:lpstr>gesture</vt:lpstr>
      <vt:lpstr>structure </vt:lpstr>
      <vt:lpstr>New spelling rule words…</vt:lpstr>
      <vt:lpstr>which</vt:lpstr>
      <vt:lpstr>witch</vt:lpstr>
      <vt:lpstr>accept</vt:lpstr>
      <vt:lpstr>except</vt:lpstr>
      <vt:lpstr>affect</vt:lpstr>
      <vt:lpstr>effect</vt:lpstr>
      <vt:lpstr>allowed</vt:lpstr>
      <vt:lpstr>aloud</vt:lpstr>
      <vt:lpstr>weather</vt:lpstr>
      <vt:lpstr>whether</vt:lpstr>
      <vt:lpstr>whose</vt:lpstr>
      <vt:lpstr>who’s</vt:lpstr>
      <vt:lpstr>through</vt:lpstr>
      <vt:lpstr>threw</vt:lpstr>
      <vt:lpstr>stares</vt:lpstr>
      <vt:lpstr>stairs</vt:lpstr>
      <vt:lpstr>New challenge words…</vt:lpstr>
      <vt:lpstr>February</vt:lpstr>
      <vt:lpstr>certain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2023-03-13T12:37:44Z</dcterms:modified>
</cp:coreProperties>
</file>