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6"/>
  </p:notesMasterIdLst>
  <p:sldIdLst>
    <p:sldId id="256" r:id="rId2"/>
    <p:sldId id="322" r:id="rId3"/>
    <p:sldId id="1428" r:id="rId4"/>
    <p:sldId id="2391" r:id="rId5"/>
    <p:sldId id="2392" r:id="rId6"/>
    <p:sldId id="1757" r:id="rId7"/>
    <p:sldId id="1758" r:id="rId8"/>
    <p:sldId id="1759" r:id="rId9"/>
    <p:sldId id="1760" r:id="rId10"/>
    <p:sldId id="1761" r:id="rId11"/>
    <p:sldId id="1762" r:id="rId12"/>
    <p:sldId id="1763" r:id="rId13"/>
    <p:sldId id="1764" r:id="rId14"/>
    <p:sldId id="1765" r:id="rId15"/>
    <p:sldId id="1766" r:id="rId16"/>
    <p:sldId id="1767" r:id="rId17"/>
    <p:sldId id="267" r:id="rId18"/>
    <p:sldId id="905" r:id="rId19"/>
    <p:sldId id="1172" r:id="rId20"/>
    <p:sldId id="906" r:id="rId21"/>
    <p:sldId id="1456" r:id="rId22"/>
    <p:sldId id="1459" r:id="rId23"/>
    <p:sldId id="1462" r:id="rId24"/>
    <p:sldId id="1466" r:id="rId25"/>
    <p:sldId id="1504" r:id="rId26"/>
    <p:sldId id="1499" r:id="rId27"/>
    <p:sldId id="1473" r:id="rId28"/>
    <p:sldId id="1501" r:id="rId29"/>
    <p:sldId id="1502" r:id="rId30"/>
    <p:sldId id="303" r:id="rId31"/>
    <p:sldId id="1485" r:id="rId32"/>
    <p:sldId id="1506" r:id="rId33"/>
    <p:sldId id="1507" r:id="rId34"/>
    <p:sldId id="1508" r:id="rId35"/>
    <p:sldId id="304" r:id="rId36"/>
    <p:sldId id="318" r:id="rId37"/>
    <p:sldId id="2414" r:id="rId38"/>
    <p:sldId id="2774" r:id="rId39"/>
    <p:sldId id="2777" r:id="rId40"/>
    <p:sldId id="2776" r:id="rId41"/>
    <p:sldId id="2775" r:id="rId42"/>
    <p:sldId id="2773" r:id="rId43"/>
    <p:sldId id="323" r:id="rId44"/>
    <p:sldId id="2577" r:id="rId45"/>
    <p:sldId id="2659" r:id="rId46"/>
    <p:sldId id="2660" r:id="rId47"/>
    <p:sldId id="1898" r:id="rId48"/>
    <p:sldId id="1899" r:id="rId49"/>
    <p:sldId id="1900" r:id="rId50"/>
    <p:sldId id="1901" r:id="rId51"/>
    <p:sldId id="2661" r:id="rId52"/>
    <p:sldId id="1902" r:id="rId53"/>
    <p:sldId id="1903" r:id="rId54"/>
    <p:sldId id="1904" r:id="rId55"/>
    <p:sldId id="2662" r:id="rId56"/>
    <p:sldId id="1905" r:id="rId57"/>
    <p:sldId id="2663" r:id="rId58"/>
    <p:sldId id="2664" r:id="rId59"/>
    <p:sldId id="2665" r:id="rId60"/>
    <p:sldId id="2666" r:id="rId61"/>
    <p:sldId id="2667" r:id="rId62"/>
    <p:sldId id="2668" r:id="rId63"/>
    <p:sldId id="2669" r:id="rId64"/>
    <p:sldId id="2670" r:id="rId65"/>
    <p:sldId id="1906" r:id="rId66"/>
    <p:sldId id="2671" r:id="rId67"/>
    <p:sldId id="2672" r:id="rId68"/>
    <p:sldId id="2673" r:id="rId69"/>
    <p:sldId id="1907" r:id="rId70"/>
    <p:sldId id="2674" r:id="rId71"/>
    <p:sldId id="2675" r:id="rId72"/>
    <p:sldId id="2676" r:id="rId73"/>
    <p:sldId id="1908" r:id="rId74"/>
    <p:sldId id="2677" r:id="rId75"/>
    <p:sldId id="2678" r:id="rId76"/>
    <p:sldId id="2679" r:id="rId77"/>
    <p:sldId id="2680" r:id="rId78"/>
    <p:sldId id="2681" r:id="rId79"/>
    <p:sldId id="2419" r:id="rId80"/>
    <p:sldId id="2420" r:id="rId81"/>
    <p:sldId id="2421" r:id="rId82"/>
    <p:sldId id="2772" r:id="rId83"/>
    <p:sldId id="2771" r:id="rId84"/>
    <p:sldId id="2770" r:id="rId85"/>
    <p:sldId id="2769" r:id="rId86"/>
    <p:sldId id="2427" r:id="rId87"/>
    <p:sldId id="2578" r:id="rId88"/>
    <p:sldId id="2470" r:id="rId89"/>
    <p:sldId id="2471" r:id="rId90"/>
    <p:sldId id="2056" r:id="rId91"/>
    <p:sldId id="2057" r:id="rId92"/>
    <p:sldId id="2058" r:id="rId93"/>
    <p:sldId id="2059" r:id="rId94"/>
    <p:sldId id="2682" r:id="rId95"/>
    <p:sldId id="2060" r:id="rId96"/>
    <p:sldId id="2061" r:id="rId97"/>
    <p:sldId id="2062" r:id="rId98"/>
    <p:sldId id="2683" r:id="rId99"/>
    <p:sldId id="2063" r:id="rId100"/>
    <p:sldId id="2684" r:id="rId101"/>
    <p:sldId id="2685" r:id="rId102"/>
    <p:sldId id="2686" r:id="rId103"/>
    <p:sldId id="2687" r:id="rId104"/>
    <p:sldId id="2688" r:id="rId105"/>
    <p:sldId id="2689" r:id="rId106"/>
    <p:sldId id="2690" r:id="rId107"/>
    <p:sldId id="2691" r:id="rId108"/>
    <p:sldId id="2692" r:id="rId109"/>
    <p:sldId id="2693" r:id="rId110"/>
    <p:sldId id="2694" r:id="rId111"/>
    <p:sldId id="2695" r:id="rId112"/>
    <p:sldId id="2696" r:id="rId113"/>
    <p:sldId id="2697" r:id="rId114"/>
    <p:sldId id="2698" r:id="rId115"/>
    <p:sldId id="2699" r:id="rId116"/>
    <p:sldId id="2700" r:id="rId117"/>
    <p:sldId id="2701" r:id="rId118"/>
    <p:sldId id="2702" r:id="rId119"/>
    <p:sldId id="2703" r:id="rId120"/>
    <p:sldId id="2704" r:id="rId121"/>
    <p:sldId id="2429" r:id="rId122"/>
    <p:sldId id="2430" r:id="rId123"/>
    <p:sldId id="2431" r:id="rId124"/>
    <p:sldId id="2765" r:id="rId125"/>
    <p:sldId id="2768" r:id="rId126"/>
    <p:sldId id="2767" r:id="rId127"/>
    <p:sldId id="2766" r:id="rId128"/>
    <p:sldId id="2764" r:id="rId129"/>
    <p:sldId id="2436" r:id="rId130"/>
    <p:sldId id="2437" r:id="rId131"/>
    <p:sldId id="2504" r:id="rId132"/>
    <p:sldId id="2505" r:id="rId133"/>
    <p:sldId id="1948" r:id="rId134"/>
    <p:sldId id="1949" r:id="rId135"/>
    <p:sldId id="1950" r:id="rId136"/>
    <p:sldId id="1951" r:id="rId137"/>
    <p:sldId id="2705" r:id="rId138"/>
    <p:sldId id="2200" r:id="rId139"/>
    <p:sldId id="1937" r:id="rId140"/>
    <p:sldId id="2201" r:id="rId141"/>
    <p:sldId id="2202" r:id="rId142"/>
    <p:sldId id="2203" r:id="rId143"/>
    <p:sldId id="2706" r:id="rId144"/>
    <p:sldId id="2707" r:id="rId145"/>
    <p:sldId id="2708" r:id="rId146"/>
    <p:sldId id="2709" r:id="rId147"/>
    <p:sldId id="2710" r:id="rId148"/>
    <p:sldId id="2711" r:id="rId149"/>
    <p:sldId id="2712" r:id="rId150"/>
    <p:sldId id="2713" r:id="rId151"/>
    <p:sldId id="2714" r:id="rId152"/>
    <p:sldId id="2715" r:id="rId153"/>
    <p:sldId id="2716" r:id="rId154"/>
    <p:sldId id="2717" r:id="rId155"/>
    <p:sldId id="2718" r:id="rId156"/>
    <p:sldId id="2719" r:id="rId157"/>
    <p:sldId id="2720" r:id="rId158"/>
    <p:sldId id="2721" r:id="rId159"/>
    <p:sldId id="2722" r:id="rId160"/>
    <p:sldId id="2723" r:id="rId161"/>
    <p:sldId id="2724" r:id="rId162"/>
    <p:sldId id="2725" r:id="rId163"/>
    <p:sldId id="2726" r:id="rId164"/>
    <p:sldId id="2438" r:id="rId165"/>
    <p:sldId id="2439" r:id="rId166"/>
    <p:sldId id="2440" r:id="rId167"/>
    <p:sldId id="2760" r:id="rId168"/>
    <p:sldId id="2763" r:id="rId169"/>
    <p:sldId id="2762" r:id="rId170"/>
    <p:sldId id="2761" r:id="rId171"/>
    <p:sldId id="2759" r:id="rId172"/>
    <p:sldId id="2445" r:id="rId173"/>
    <p:sldId id="2446" r:id="rId174"/>
    <p:sldId id="2526" r:id="rId175"/>
    <p:sldId id="2527" r:id="rId176"/>
    <p:sldId id="2727" r:id="rId177"/>
    <p:sldId id="2728" r:id="rId178"/>
    <p:sldId id="2729" r:id="rId179"/>
    <p:sldId id="2730" r:id="rId180"/>
    <p:sldId id="2731" r:id="rId181"/>
    <p:sldId id="2340" r:id="rId182"/>
    <p:sldId id="2732" r:id="rId183"/>
    <p:sldId id="1938" r:id="rId184"/>
    <p:sldId id="1939" r:id="rId185"/>
    <p:sldId id="1940" r:id="rId186"/>
    <p:sldId id="2733" r:id="rId187"/>
    <p:sldId id="2734" r:id="rId188"/>
    <p:sldId id="2735" r:id="rId189"/>
    <p:sldId id="2736" r:id="rId190"/>
    <p:sldId id="2737" r:id="rId191"/>
    <p:sldId id="2738" r:id="rId192"/>
    <p:sldId id="2739" r:id="rId193"/>
    <p:sldId id="2740" r:id="rId194"/>
    <p:sldId id="2741" r:id="rId195"/>
    <p:sldId id="2742" r:id="rId196"/>
    <p:sldId id="2743" r:id="rId197"/>
    <p:sldId id="2744" r:id="rId198"/>
    <p:sldId id="2745" r:id="rId199"/>
    <p:sldId id="2746" r:id="rId200"/>
    <p:sldId id="2747" r:id="rId201"/>
    <p:sldId id="2748" r:id="rId202"/>
    <p:sldId id="2749" r:id="rId203"/>
    <p:sldId id="2750" r:id="rId204"/>
    <p:sldId id="2751" r:id="rId205"/>
    <p:sldId id="2752" r:id="rId206"/>
    <p:sldId id="2753" r:id="rId207"/>
    <p:sldId id="2447" r:id="rId208"/>
    <p:sldId id="2448" r:id="rId209"/>
    <p:sldId id="2449" r:id="rId210"/>
    <p:sldId id="2755" r:id="rId211"/>
    <p:sldId id="2758" r:id="rId212"/>
    <p:sldId id="2757" r:id="rId213"/>
    <p:sldId id="2756" r:id="rId214"/>
    <p:sldId id="2754" r:id="rId215"/>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4C7BF-6FE2-492E-867C-D5515352FABD}" v="11" dt="2023-03-13T12:55:01.0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1447" autoAdjust="0"/>
  </p:normalViewPr>
  <p:slideViewPr>
    <p:cSldViewPr snapToGrid="0">
      <p:cViewPr varScale="1">
        <p:scale>
          <a:sx n="59" d="100"/>
          <a:sy n="59"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microsoft.com/office/2016/11/relationships/changesInfo" Target="changesInfos/changesInfo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microsoft.com/office/2015/10/relationships/revisionInfo" Target="revisionInfo.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4224C7BF-6FE2-492E-867C-D5515352FABD}"/>
    <pc:docChg chg="undo custSel addSld delSld modSld sldOrd">
      <pc:chgData name="Kelly Stokes" userId="3e5c5154-569e-4d81-aa91-4f91841cdfa9" providerId="ADAL" clId="{4224C7BF-6FE2-492E-867C-D5515352FABD}" dt="2023-03-13T12:57:14.782" v="788" actId="20577"/>
      <pc:docMkLst>
        <pc:docMk/>
      </pc:docMkLst>
      <pc:sldChg chg="modSp mod">
        <pc:chgData name="Kelly Stokes" userId="3e5c5154-569e-4d81-aa91-4f91841cdfa9" providerId="ADAL" clId="{4224C7BF-6FE2-492E-867C-D5515352FABD}" dt="2023-03-13T12:38:43.739" v="7" actId="20577"/>
        <pc:sldMkLst>
          <pc:docMk/>
          <pc:sldMk cId="3945579917" sldId="256"/>
        </pc:sldMkLst>
        <pc:spChg chg="mod">
          <ac:chgData name="Kelly Stokes" userId="3e5c5154-569e-4d81-aa91-4f91841cdfa9" providerId="ADAL" clId="{4224C7BF-6FE2-492E-867C-D5515352FABD}" dt="2023-03-13T12:38:43.739" v="7" actId="20577"/>
          <ac:spMkLst>
            <pc:docMk/>
            <pc:sldMk cId="3945579917" sldId="256"/>
            <ac:spMk id="3" creationId="{9B667196-C5B4-45FC-B5E8-3B190D7A595C}"/>
          </ac:spMkLst>
        </pc:spChg>
      </pc:sldChg>
      <pc:sldChg chg="del">
        <pc:chgData name="Kelly Stokes" userId="3e5c5154-569e-4d81-aa91-4f91841cdfa9" providerId="ADAL" clId="{4224C7BF-6FE2-492E-867C-D5515352FABD}" dt="2023-03-13T12:39:59.883" v="35" actId="2696"/>
        <pc:sldMkLst>
          <pc:docMk/>
          <pc:sldMk cId="3148969883" sldId="267"/>
        </pc:sldMkLst>
      </pc:sldChg>
      <pc:sldChg chg="del">
        <pc:chgData name="Kelly Stokes" userId="3e5c5154-569e-4d81-aa91-4f91841cdfa9" providerId="ADAL" clId="{4224C7BF-6FE2-492E-867C-D5515352FABD}" dt="2023-03-13T12:39:59.883" v="35" actId="2696"/>
        <pc:sldMkLst>
          <pc:docMk/>
          <pc:sldMk cId="2761066700" sldId="303"/>
        </pc:sldMkLst>
      </pc:sldChg>
      <pc:sldChg chg="modSp mod">
        <pc:chgData name="Kelly Stokes" userId="3e5c5154-569e-4d81-aa91-4f91841cdfa9" providerId="ADAL" clId="{4224C7BF-6FE2-492E-867C-D5515352FABD}" dt="2023-03-13T12:38:49.740" v="17" actId="20577"/>
        <pc:sldMkLst>
          <pc:docMk/>
          <pc:sldMk cId="864376776" sldId="322"/>
        </pc:sldMkLst>
        <pc:spChg chg="mod">
          <ac:chgData name="Kelly Stokes" userId="3e5c5154-569e-4d81-aa91-4f91841cdfa9" providerId="ADAL" clId="{4224C7BF-6FE2-492E-867C-D5515352FABD}" dt="2023-03-13T12:38:49.740" v="17" actId="20577"/>
          <ac:spMkLst>
            <pc:docMk/>
            <pc:sldMk cId="864376776" sldId="322"/>
            <ac:spMk id="2" creationId="{02FB8773-AD3E-2543-510F-CEE32E75C793}"/>
          </ac:spMkLst>
        </pc:spChg>
      </pc:sldChg>
      <pc:sldChg chg="modSp mod">
        <pc:chgData name="Kelly Stokes" userId="3e5c5154-569e-4d81-aa91-4f91841cdfa9" providerId="ADAL" clId="{4224C7BF-6FE2-492E-867C-D5515352FABD}" dt="2023-03-13T12:39:49.509" v="33" actId="20577"/>
        <pc:sldMkLst>
          <pc:docMk/>
          <pc:sldMk cId="3634764576" sldId="323"/>
        </pc:sldMkLst>
        <pc:spChg chg="mod">
          <ac:chgData name="Kelly Stokes" userId="3e5c5154-569e-4d81-aa91-4f91841cdfa9" providerId="ADAL" clId="{4224C7BF-6FE2-492E-867C-D5515352FABD}" dt="2023-03-13T12:39:49.509" v="33" actId="20577"/>
          <ac:spMkLst>
            <pc:docMk/>
            <pc:sldMk cId="3634764576" sldId="323"/>
            <ac:spMk id="2" creationId="{02FB8773-AD3E-2543-510F-CEE32E75C793}"/>
          </ac:spMkLst>
        </pc:spChg>
      </pc:sldChg>
      <pc:sldChg chg="del">
        <pc:chgData name="Kelly Stokes" userId="3e5c5154-569e-4d81-aa91-4f91841cdfa9" providerId="ADAL" clId="{4224C7BF-6FE2-492E-867C-D5515352FABD}" dt="2023-03-13T12:40:34.470" v="45" actId="2696"/>
        <pc:sldMkLst>
          <pc:docMk/>
          <pc:sldMk cId="607385829" sldId="905"/>
        </pc:sldMkLst>
      </pc:sldChg>
      <pc:sldChg chg="del">
        <pc:chgData name="Kelly Stokes" userId="3e5c5154-569e-4d81-aa91-4f91841cdfa9" providerId="ADAL" clId="{4224C7BF-6FE2-492E-867C-D5515352FABD}" dt="2023-03-13T12:39:59.883" v="35" actId="2696"/>
        <pc:sldMkLst>
          <pc:docMk/>
          <pc:sldMk cId="1867376639" sldId="906"/>
        </pc:sldMkLst>
      </pc:sldChg>
      <pc:sldChg chg="del">
        <pc:chgData name="Kelly Stokes" userId="3e5c5154-569e-4d81-aa91-4f91841cdfa9" providerId="ADAL" clId="{4224C7BF-6FE2-492E-867C-D5515352FABD}" dt="2023-03-13T12:40:34.470" v="45" actId="2696"/>
        <pc:sldMkLst>
          <pc:docMk/>
          <pc:sldMk cId="1676013275" sldId="907"/>
        </pc:sldMkLst>
      </pc:sldChg>
      <pc:sldChg chg="del">
        <pc:chgData name="Kelly Stokes" userId="3e5c5154-569e-4d81-aa91-4f91841cdfa9" providerId="ADAL" clId="{4224C7BF-6FE2-492E-867C-D5515352FABD}" dt="2023-03-13T12:39:59.883" v="35" actId="2696"/>
        <pc:sldMkLst>
          <pc:docMk/>
          <pc:sldMk cId="643401607" sldId="1165"/>
        </pc:sldMkLst>
      </pc:sldChg>
      <pc:sldChg chg="del">
        <pc:chgData name="Kelly Stokes" userId="3e5c5154-569e-4d81-aa91-4f91841cdfa9" providerId="ADAL" clId="{4224C7BF-6FE2-492E-867C-D5515352FABD}" dt="2023-03-13T12:39:59.883" v="35" actId="2696"/>
        <pc:sldMkLst>
          <pc:docMk/>
          <pc:sldMk cId="1750236956" sldId="1166"/>
        </pc:sldMkLst>
      </pc:sldChg>
      <pc:sldChg chg="del">
        <pc:chgData name="Kelly Stokes" userId="3e5c5154-569e-4d81-aa91-4f91841cdfa9" providerId="ADAL" clId="{4224C7BF-6FE2-492E-867C-D5515352FABD}" dt="2023-03-13T12:39:59.883" v="35" actId="2696"/>
        <pc:sldMkLst>
          <pc:docMk/>
          <pc:sldMk cId="3941514818" sldId="1167"/>
        </pc:sldMkLst>
      </pc:sldChg>
      <pc:sldChg chg="del">
        <pc:chgData name="Kelly Stokes" userId="3e5c5154-569e-4d81-aa91-4f91841cdfa9" providerId="ADAL" clId="{4224C7BF-6FE2-492E-867C-D5515352FABD}" dt="2023-03-13T12:39:59.883" v="35" actId="2696"/>
        <pc:sldMkLst>
          <pc:docMk/>
          <pc:sldMk cId="1501715106" sldId="1168"/>
        </pc:sldMkLst>
      </pc:sldChg>
      <pc:sldChg chg="del">
        <pc:chgData name="Kelly Stokes" userId="3e5c5154-569e-4d81-aa91-4f91841cdfa9" providerId="ADAL" clId="{4224C7BF-6FE2-492E-867C-D5515352FABD}" dt="2023-03-13T12:39:59.883" v="35" actId="2696"/>
        <pc:sldMkLst>
          <pc:docMk/>
          <pc:sldMk cId="310617973" sldId="1169"/>
        </pc:sldMkLst>
      </pc:sldChg>
      <pc:sldChg chg="del">
        <pc:chgData name="Kelly Stokes" userId="3e5c5154-569e-4d81-aa91-4f91841cdfa9" providerId="ADAL" clId="{4224C7BF-6FE2-492E-867C-D5515352FABD}" dt="2023-03-13T12:39:59.883" v="35" actId="2696"/>
        <pc:sldMkLst>
          <pc:docMk/>
          <pc:sldMk cId="1864086154" sldId="1170"/>
        </pc:sldMkLst>
      </pc:sldChg>
      <pc:sldChg chg="del">
        <pc:chgData name="Kelly Stokes" userId="3e5c5154-569e-4d81-aa91-4f91841cdfa9" providerId="ADAL" clId="{4224C7BF-6FE2-492E-867C-D5515352FABD}" dt="2023-03-13T12:39:59.883" v="35" actId="2696"/>
        <pc:sldMkLst>
          <pc:docMk/>
          <pc:sldMk cId="808917122" sldId="1171"/>
        </pc:sldMkLst>
      </pc:sldChg>
      <pc:sldChg chg="del">
        <pc:chgData name="Kelly Stokes" userId="3e5c5154-569e-4d81-aa91-4f91841cdfa9" providerId="ADAL" clId="{4224C7BF-6FE2-492E-867C-D5515352FABD}" dt="2023-03-13T12:39:59.883" v="35" actId="2696"/>
        <pc:sldMkLst>
          <pc:docMk/>
          <pc:sldMk cId="3705709259" sldId="1172"/>
        </pc:sldMkLst>
      </pc:sldChg>
      <pc:sldChg chg="addSp delSp modSp mod">
        <pc:chgData name="Kelly Stokes" userId="3e5c5154-569e-4d81-aa91-4f91841cdfa9" providerId="ADAL" clId="{4224C7BF-6FE2-492E-867C-D5515352FABD}" dt="2023-03-13T12:39:20.758" v="24" actId="1076"/>
        <pc:sldMkLst>
          <pc:docMk/>
          <pc:sldMk cId="3756029056" sldId="1428"/>
        </pc:sldMkLst>
        <pc:picChg chg="del">
          <ac:chgData name="Kelly Stokes" userId="3e5c5154-569e-4d81-aa91-4f91841cdfa9" providerId="ADAL" clId="{4224C7BF-6FE2-492E-867C-D5515352FABD}" dt="2023-03-13T12:38:52.036" v="18" actId="478"/>
          <ac:picMkLst>
            <pc:docMk/>
            <pc:sldMk cId="3756029056" sldId="1428"/>
            <ac:picMk id="3" creationId="{47E4571A-E6E2-B6BD-2BC1-CD16AC31CD58}"/>
          </ac:picMkLst>
        </pc:picChg>
        <pc:picChg chg="add mod modCrop">
          <ac:chgData name="Kelly Stokes" userId="3e5c5154-569e-4d81-aa91-4f91841cdfa9" providerId="ADAL" clId="{4224C7BF-6FE2-492E-867C-D5515352FABD}" dt="2023-03-13T12:39:20.758" v="24" actId="1076"/>
          <ac:picMkLst>
            <pc:docMk/>
            <pc:sldMk cId="3756029056" sldId="1428"/>
            <ac:picMk id="4" creationId="{C5CCA123-207B-EA20-F6FB-3932239A039B}"/>
          </ac:picMkLst>
        </pc:picChg>
      </pc:sldChg>
      <pc:sldChg chg="del">
        <pc:chgData name="Kelly Stokes" userId="3e5c5154-569e-4d81-aa91-4f91841cdfa9" providerId="ADAL" clId="{4224C7BF-6FE2-492E-867C-D5515352FABD}" dt="2023-03-13T12:40:34.470" v="45" actId="2696"/>
        <pc:sldMkLst>
          <pc:docMk/>
          <pc:sldMk cId="1750842009" sldId="1456"/>
        </pc:sldMkLst>
      </pc:sldChg>
      <pc:sldChg chg="del">
        <pc:chgData name="Kelly Stokes" userId="3e5c5154-569e-4d81-aa91-4f91841cdfa9" providerId="ADAL" clId="{4224C7BF-6FE2-492E-867C-D5515352FABD}" dt="2023-03-13T12:40:34.470" v="45" actId="2696"/>
        <pc:sldMkLst>
          <pc:docMk/>
          <pc:sldMk cId="1497037831" sldId="1459"/>
        </pc:sldMkLst>
      </pc:sldChg>
      <pc:sldChg chg="del">
        <pc:chgData name="Kelly Stokes" userId="3e5c5154-569e-4d81-aa91-4f91841cdfa9" providerId="ADAL" clId="{4224C7BF-6FE2-492E-867C-D5515352FABD}" dt="2023-03-13T12:39:42.994" v="25" actId="2696"/>
        <pc:sldMkLst>
          <pc:docMk/>
          <pc:sldMk cId="498228807" sldId="1466"/>
        </pc:sldMkLst>
      </pc:sldChg>
      <pc:sldChg chg="del">
        <pc:chgData name="Kelly Stokes" userId="3e5c5154-569e-4d81-aa91-4f91841cdfa9" providerId="ADAL" clId="{4224C7BF-6FE2-492E-867C-D5515352FABD}" dt="2023-03-13T12:40:34.470" v="45" actId="2696"/>
        <pc:sldMkLst>
          <pc:docMk/>
          <pc:sldMk cId="420800529" sldId="1473"/>
        </pc:sldMkLst>
      </pc:sldChg>
      <pc:sldChg chg="del">
        <pc:chgData name="Kelly Stokes" userId="3e5c5154-569e-4d81-aa91-4f91841cdfa9" providerId="ADAL" clId="{4224C7BF-6FE2-492E-867C-D5515352FABD}" dt="2023-03-13T12:39:42.994" v="25" actId="2696"/>
        <pc:sldMkLst>
          <pc:docMk/>
          <pc:sldMk cId="2330293709" sldId="1485"/>
        </pc:sldMkLst>
      </pc:sldChg>
      <pc:sldChg chg="del">
        <pc:chgData name="Kelly Stokes" userId="3e5c5154-569e-4d81-aa91-4f91841cdfa9" providerId="ADAL" clId="{4224C7BF-6FE2-492E-867C-D5515352FABD}" dt="2023-03-13T12:39:42.994" v="25" actId="2696"/>
        <pc:sldMkLst>
          <pc:docMk/>
          <pc:sldMk cId="1842288125" sldId="1498"/>
        </pc:sldMkLst>
      </pc:sldChg>
      <pc:sldChg chg="del">
        <pc:chgData name="Kelly Stokes" userId="3e5c5154-569e-4d81-aa91-4f91841cdfa9" providerId="ADAL" clId="{4224C7BF-6FE2-492E-867C-D5515352FABD}" dt="2023-03-13T12:39:42.994" v="25" actId="2696"/>
        <pc:sldMkLst>
          <pc:docMk/>
          <pc:sldMk cId="228576249" sldId="1499"/>
        </pc:sldMkLst>
      </pc:sldChg>
      <pc:sldChg chg="del">
        <pc:chgData name="Kelly Stokes" userId="3e5c5154-569e-4d81-aa91-4f91841cdfa9" providerId="ADAL" clId="{4224C7BF-6FE2-492E-867C-D5515352FABD}" dt="2023-03-13T12:39:42.994" v="25" actId="2696"/>
        <pc:sldMkLst>
          <pc:docMk/>
          <pc:sldMk cId="199949674" sldId="1501"/>
        </pc:sldMkLst>
      </pc:sldChg>
      <pc:sldChg chg="del">
        <pc:chgData name="Kelly Stokes" userId="3e5c5154-569e-4d81-aa91-4f91841cdfa9" providerId="ADAL" clId="{4224C7BF-6FE2-492E-867C-D5515352FABD}" dt="2023-03-13T12:39:42.994" v="25" actId="2696"/>
        <pc:sldMkLst>
          <pc:docMk/>
          <pc:sldMk cId="2203475726" sldId="1502"/>
        </pc:sldMkLst>
      </pc:sldChg>
      <pc:sldChg chg="del">
        <pc:chgData name="Kelly Stokes" userId="3e5c5154-569e-4d81-aa91-4f91841cdfa9" providerId="ADAL" clId="{4224C7BF-6FE2-492E-867C-D5515352FABD}" dt="2023-03-13T12:39:42.994" v="25" actId="2696"/>
        <pc:sldMkLst>
          <pc:docMk/>
          <pc:sldMk cId="2362495106" sldId="1503"/>
        </pc:sldMkLst>
      </pc:sldChg>
      <pc:sldChg chg="del">
        <pc:chgData name="Kelly Stokes" userId="3e5c5154-569e-4d81-aa91-4f91841cdfa9" providerId="ADAL" clId="{4224C7BF-6FE2-492E-867C-D5515352FABD}" dt="2023-03-13T12:39:42.994" v="25" actId="2696"/>
        <pc:sldMkLst>
          <pc:docMk/>
          <pc:sldMk cId="4207337675" sldId="1504"/>
        </pc:sldMkLst>
      </pc:sldChg>
      <pc:sldChg chg="del">
        <pc:chgData name="Kelly Stokes" userId="3e5c5154-569e-4d81-aa91-4f91841cdfa9" providerId="ADAL" clId="{4224C7BF-6FE2-492E-867C-D5515352FABD}" dt="2023-03-13T12:39:42.994" v="25" actId="2696"/>
        <pc:sldMkLst>
          <pc:docMk/>
          <pc:sldMk cId="2725369301" sldId="1505"/>
        </pc:sldMkLst>
      </pc:sldChg>
      <pc:sldChg chg="del">
        <pc:chgData name="Kelly Stokes" userId="3e5c5154-569e-4d81-aa91-4f91841cdfa9" providerId="ADAL" clId="{4224C7BF-6FE2-492E-867C-D5515352FABD}" dt="2023-03-13T12:39:42.994" v="25" actId="2696"/>
        <pc:sldMkLst>
          <pc:docMk/>
          <pc:sldMk cId="1571660563" sldId="1506"/>
        </pc:sldMkLst>
      </pc:sldChg>
      <pc:sldChg chg="del">
        <pc:chgData name="Kelly Stokes" userId="3e5c5154-569e-4d81-aa91-4f91841cdfa9" providerId="ADAL" clId="{4224C7BF-6FE2-492E-867C-D5515352FABD}" dt="2023-03-13T12:39:42.994" v="25" actId="2696"/>
        <pc:sldMkLst>
          <pc:docMk/>
          <pc:sldMk cId="2659700584" sldId="1507"/>
        </pc:sldMkLst>
      </pc:sldChg>
      <pc:sldChg chg="del">
        <pc:chgData name="Kelly Stokes" userId="3e5c5154-569e-4d81-aa91-4f91841cdfa9" providerId="ADAL" clId="{4224C7BF-6FE2-492E-867C-D5515352FABD}" dt="2023-03-13T12:39:42.994" v="25" actId="2696"/>
        <pc:sldMkLst>
          <pc:docMk/>
          <pc:sldMk cId="2611828572" sldId="1508"/>
        </pc:sldMkLst>
      </pc:sldChg>
      <pc:sldChg chg="del">
        <pc:chgData name="Kelly Stokes" userId="3e5c5154-569e-4d81-aa91-4f91841cdfa9" providerId="ADAL" clId="{4224C7BF-6FE2-492E-867C-D5515352FABD}" dt="2023-03-13T12:39:42.994" v="25" actId="2696"/>
        <pc:sldMkLst>
          <pc:docMk/>
          <pc:sldMk cId="1053725839" sldId="1751"/>
        </pc:sldMkLst>
      </pc:sldChg>
      <pc:sldChg chg="del">
        <pc:chgData name="Kelly Stokes" userId="3e5c5154-569e-4d81-aa91-4f91841cdfa9" providerId="ADAL" clId="{4224C7BF-6FE2-492E-867C-D5515352FABD}" dt="2023-03-13T12:39:42.994" v="25" actId="2696"/>
        <pc:sldMkLst>
          <pc:docMk/>
          <pc:sldMk cId="3680327158" sldId="1752"/>
        </pc:sldMkLst>
      </pc:sldChg>
      <pc:sldChg chg="del">
        <pc:chgData name="Kelly Stokes" userId="3e5c5154-569e-4d81-aa91-4f91841cdfa9" providerId="ADAL" clId="{4224C7BF-6FE2-492E-867C-D5515352FABD}" dt="2023-03-13T12:39:42.994" v="25" actId="2696"/>
        <pc:sldMkLst>
          <pc:docMk/>
          <pc:sldMk cId="4130107899" sldId="1753"/>
        </pc:sldMkLst>
      </pc:sldChg>
      <pc:sldChg chg="del">
        <pc:chgData name="Kelly Stokes" userId="3e5c5154-569e-4d81-aa91-4f91841cdfa9" providerId="ADAL" clId="{4224C7BF-6FE2-492E-867C-D5515352FABD}" dt="2023-03-13T12:39:59.883" v="35" actId="2696"/>
        <pc:sldMkLst>
          <pc:docMk/>
          <pc:sldMk cId="3447390504" sldId="1757"/>
        </pc:sldMkLst>
      </pc:sldChg>
      <pc:sldChg chg="del">
        <pc:chgData name="Kelly Stokes" userId="3e5c5154-569e-4d81-aa91-4f91841cdfa9" providerId="ADAL" clId="{4224C7BF-6FE2-492E-867C-D5515352FABD}" dt="2023-03-13T12:39:59.883" v="35" actId="2696"/>
        <pc:sldMkLst>
          <pc:docMk/>
          <pc:sldMk cId="2912946902" sldId="1758"/>
        </pc:sldMkLst>
      </pc:sldChg>
      <pc:sldChg chg="del">
        <pc:chgData name="Kelly Stokes" userId="3e5c5154-569e-4d81-aa91-4f91841cdfa9" providerId="ADAL" clId="{4224C7BF-6FE2-492E-867C-D5515352FABD}" dt="2023-03-13T12:40:55.512" v="63" actId="2696"/>
        <pc:sldMkLst>
          <pc:docMk/>
          <pc:sldMk cId="2989776921" sldId="1760"/>
        </pc:sldMkLst>
      </pc:sldChg>
      <pc:sldChg chg="del">
        <pc:chgData name="Kelly Stokes" userId="3e5c5154-569e-4d81-aa91-4f91841cdfa9" providerId="ADAL" clId="{4224C7BF-6FE2-492E-867C-D5515352FABD}" dt="2023-03-13T12:39:59.883" v="35" actId="2696"/>
        <pc:sldMkLst>
          <pc:docMk/>
          <pc:sldMk cId="3690342166" sldId="1762"/>
        </pc:sldMkLst>
      </pc:sldChg>
      <pc:sldChg chg="del">
        <pc:chgData name="Kelly Stokes" userId="3e5c5154-569e-4d81-aa91-4f91841cdfa9" providerId="ADAL" clId="{4224C7BF-6FE2-492E-867C-D5515352FABD}" dt="2023-03-13T12:39:59.883" v="35" actId="2696"/>
        <pc:sldMkLst>
          <pc:docMk/>
          <pc:sldMk cId="4065948389" sldId="1763"/>
        </pc:sldMkLst>
      </pc:sldChg>
      <pc:sldChg chg="del">
        <pc:chgData name="Kelly Stokes" userId="3e5c5154-569e-4d81-aa91-4f91841cdfa9" providerId="ADAL" clId="{4224C7BF-6FE2-492E-867C-D5515352FABD}" dt="2023-03-13T12:39:59.883" v="35" actId="2696"/>
        <pc:sldMkLst>
          <pc:docMk/>
          <pc:sldMk cId="1207139761" sldId="1764"/>
        </pc:sldMkLst>
      </pc:sldChg>
      <pc:sldChg chg="del">
        <pc:chgData name="Kelly Stokes" userId="3e5c5154-569e-4d81-aa91-4f91841cdfa9" providerId="ADAL" clId="{4224C7BF-6FE2-492E-867C-D5515352FABD}" dt="2023-03-13T12:40:55.512" v="63" actId="2696"/>
        <pc:sldMkLst>
          <pc:docMk/>
          <pc:sldMk cId="3851893041" sldId="1773"/>
        </pc:sldMkLst>
      </pc:sldChg>
      <pc:sldChg chg="del">
        <pc:chgData name="Kelly Stokes" userId="3e5c5154-569e-4d81-aa91-4f91841cdfa9" providerId="ADAL" clId="{4224C7BF-6FE2-492E-867C-D5515352FABD}" dt="2023-03-13T12:40:55.512" v="63" actId="2696"/>
        <pc:sldMkLst>
          <pc:docMk/>
          <pc:sldMk cId="2285005477" sldId="1774"/>
        </pc:sldMkLst>
      </pc:sldChg>
      <pc:sldChg chg="del">
        <pc:chgData name="Kelly Stokes" userId="3e5c5154-569e-4d81-aa91-4f91841cdfa9" providerId="ADAL" clId="{4224C7BF-6FE2-492E-867C-D5515352FABD}" dt="2023-03-13T12:40:55.512" v="63" actId="2696"/>
        <pc:sldMkLst>
          <pc:docMk/>
          <pc:sldMk cId="4279926060" sldId="1775"/>
        </pc:sldMkLst>
      </pc:sldChg>
      <pc:sldChg chg="del">
        <pc:chgData name="Kelly Stokes" userId="3e5c5154-569e-4d81-aa91-4f91841cdfa9" providerId="ADAL" clId="{4224C7BF-6FE2-492E-867C-D5515352FABD}" dt="2023-03-13T12:40:55.512" v="63" actId="2696"/>
        <pc:sldMkLst>
          <pc:docMk/>
          <pc:sldMk cId="4127035584" sldId="1776"/>
        </pc:sldMkLst>
      </pc:sldChg>
      <pc:sldChg chg="del">
        <pc:chgData name="Kelly Stokes" userId="3e5c5154-569e-4d81-aa91-4f91841cdfa9" providerId="ADAL" clId="{4224C7BF-6FE2-492E-867C-D5515352FABD}" dt="2023-03-13T12:40:34.470" v="45" actId="2696"/>
        <pc:sldMkLst>
          <pc:docMk/>
          <pc:sldMk cId="776554832" sldId="1904"/>
        </pc:sldMkLst>
      </pc:sldChg>
      <pc:sldChg chg="del">
        <pc:chgData name="Kelly Stokes" userId="3e5c5154-569e-4d81-aa91-4f91841cdfa9" providerId="ADAL" clId="{4224C7BF-6FE2-492E-867C-D5515352FABD}" dt="2023-03-13T12:40:55.512" v="63" actId="2696"/>
        <pc:sldMkLst>
          <pc:docMk/>
          <pc:sldMk cId="1118549481" sldId="1937"/>
        </pc:sldMkLst>
      </pc:sldChg>
      <pc:sldChg chg="del">
        <pc:chgData name="Kelly Stokes" userId="3e5c5154-569e-4d81-aa91-4f91841cdfa9" providerId="ADAL" clId="{4224C7BF-6FE2-492E-867C-D5515352FABD}" dt="2023-03-13T12:40:55.512" v="63" actId="2696"/>
        <pc:sldMkLst>
          <pc:docMk/>
          <pc:sldMk cId="3831951195" sldId="1938"/>
        </pc:sldMkLst>
      </pc:sldChg>
      <pc:sldChg chg="del">
        <pc:chgData name="Kelly Stokes" userId="3e5c5154-569e-4d81-aa91-4f91841cdfa9" providerId="ADAL" clId="{4224C7BF-6FE2-492E-867C-D5515352FABD}" dt="2023-03-13T12:40:55.512" v="63" actId="2696"/>
        <pc:sldMkLst>
          <pc:docMk/>
          <pc:sldMk cId="4009206540" sldId="1939"/>
        </pc:sldMkLst>
      </pc:sldChg>
      <pc:sldChg chg="del">
        <pc:chgData name="Kelly Stokes" userId="3e5c5154-569e-4d81-aa91-4f91841cdfa9" providerId="ADAL" clId="{4224C7BF-6FE2-492E-867C-D5515352FABD}" dt="2023-03-13T12:40:55.512" v="63" actId="2696"/>
        <pc:sldMkLst>
          <pc:docMk/>
          <pc:sldMk cId="2263830684" sldId="1940"/>
        </pc:sldMkLst>
      </pc:sldChg>
      <pc:sldChg chg="del">
        <pc:chgData name="Kelly Stokes" userId="3e5c5154-569e-4d81-aa91-4f91841cdfa9" providerId="ADAL" clId="{4224C7BF-6FE2-492E-867C-D5515352FABD}" dt="2023-03-13T12:40:55.512" v="63" actId="2696"/>
        <pc:sldMkLst>
          <pc:docMk/>
          <pc:sldMk cId="4073406787" sldId="1941"/>
        </pc:sldMkLst>
      </pc:sldChg>
      <pc:sldChg chg="del">
        <pc:chgData name="Kelly Stokes" userId="3e5c5154-569e-4d81-aa91-4f91841cdfa9" providerId="ADAL" clId="{4224C7BF-6FE2-492E-867C-D5515352FABD}" dt="2023-03-13T12:40:55.512" v="63" actId="2696"/>
        <pc:sldMkLst>
          <pc:docMk/>
          <pc:sldMk cId="3646314329" sldId="1942"/>
        </pc:sldMkLst>
      </pc:sldChg>
      <pc:sldChg chg="del">
        <pc:chgData name="Kelly Stokes" userId="3e5c5154-569e-4d81-aa91-4f91841cdfa9" providerId="ADAL" clId="{4224C7BF-6FE2-492E-867C-D5515352FABD}" dt="2023-03-13T12:40:55.512" v="63" actId="2696"/>
        <pc:sldMkLst>
          <pc:docMk/>
          <pc:sldMk cId="3180650783" sldId="1943"/>
        </pc:sldMkLst>
      </pc:sldChg>
      <pc:sldChg chg="del">
        <pc:chgData name="Kelly Stokes" userId="3e5c5154-569e-4d81-aa91-4f91841cdfa9" providerId="ADAL" clId="{4224C7BF-6FE2-492E-867C-D5515352FABD}" dt="2023-03-13T12:40:55.512" v="63" actId="2696"/>
        <pc:sldMkLst>
          <pc:docMk/>
          <pc:sldMk cId="2647830358" sldId="1944"/>
        </pc:sldMkLst>
      </pc:sldChg>
      <pc:sldChg chg="del">
        <pc:chgData name="Kelly Stokes" userId="3e5c5154-569e-4d81-aa91-4f91841cdfa9" providerId="ADAL" clId="{4224C7BF-6FE2-492E-867C-D5515352FABD}" dt="2023-03-13T12:40:55.512" v="63" actId="2696"/>
        <pc:sldMkLst>
          <pc:docMk/>
          <pc:sldMk cId="975149546" sldId="1945"/>
        </pc:sldMkLst>
      </pc:sldChg>
      <pc:sldChg chg="del">
        <pc:chgData name="Kelly Stokes" userId="3e5c5154-569e-4d81-aa91-4f91841cdfa9" providerId="ADAL" clId="{4224C7BF-6FE2-492E-867C-D5515352FABD}" dt="2023-03-13T12:40:55.512" v="63" actId="2696"/>
        <pc:sldMkLst>
          <pc:docMk/>
          <pc:sldMk cId="673409999" sldId="1946"/>
        </pc:sldMkLst>
      </pc:sldChg>
      <pc:sldChg chg="del">
        <pc:chgData name="Kelly Stokes" userId="3e5c5154-569e-4d81-aa91-4f91841cdfa9" providerId="ADAL" clId="{4224C7BF-6FE2-492E-867C-D5515352FABD}" dt="2023-03-13T12:40:55.512" v="63" actId="2696"/>
        <pc:sldMkLst>
          <pc:docMk/>
          <pc:sldMk cId="3918181637" sldId="1947"/>
        </pc:sldMkLst>
      </pc:sldChg>
      <pc:sldChg chg="del">
        <pc:chgData name="Kelly Stokes" userId="3e5c5154-569e-4d81-aa91-4f91841cdfa9" providerId="ADAL" clId="{4224C7BF-6FE2-492E-867C-D5515352FABD}" dt="2023-03-13T12:40:55.512" v="63" actId="2696"/>
        <pc:sldMkLst>
          <pc:docMk/>
          <pc:sldMk cId="3843884225" sldId="1948"/>
        </pc:sldMkLst>
      </pc:sldChg>
      <pc:sldChg chg="del">
        <pc:chgData name="Kelly Stokes" userId="3e5c5154-569e-4d81-aa91-4f91841cdfa9" providerId="ADAL" clId="{4224C7BF-6FE2-492E-867C-D5515352FABD}" dt="2023-03-13T12:40:55.512" v="63" actId="2696"/>
        <pc:sldMkLst>
          <pc:docMk/>
          <pc:sldMk cId="2083379008" sldId="1949"/>
        </pc:sldMkLst>
      </pc:sldChg>
      <pc:sldChg chg="del">
        <pc:chgData name="Kelly Stokes" userId="3e5c5154-569e-4d81-aa91-4f91841cdfa9" providerId="ADAL" clId="{4224C7BF-6FE2-492E-867C-D5515352FABD}" dt="2023-03-13T12:40:55.512" v="63" actId="2696"/>
        <pc:sldMkLst>
          <pc:docMk/>
          <pc:sldMk cId="3120087646" sldId="1950"/>
        </pc:sldMkLst>
      </pc:sldChg>
      <pc:sldChg chg="del">
        <pc:chgData name="Kelly Stokes" userId="3e5c5154-569e-4d81-aa91-4f91841cdfa9" providerId="ADAL" clId="{4224C7BF-6FE2-492E-867C-D5515352FABD}" dt="2023-03-13T12:40:55.512" v="63" actId="2696"/>
        <pc:sldMkLst>
          <pc:docMk/>
          <pc:sldMk cId="2958775581" sldId="1951"/>
        </pc:sldMkLst>
      </pc:sldChg>
      <pc:sldChg chg="del">
        <pc:chgData name="Kelly Stokes" userId="3e5c5154-569e-4d81-aa91-4f91841cdfa9" providerId="ADAL" clId="{4224C7BF-6FE2-492E-867C-D5515352FABD}" dt="2023-03-13T12:40:55.512" v="63" actId="2696"/>
        <pc:sldMkLst>
          <pc:docMk/>
          <pc:sldMk cId="3183753546" sldId="2033"/>
        </pc:sldMkLst>
      </pc:sldChg>
      <pc:sldChg chg="del">
        <pc:chgData name="Kelly Stokes" userId="3e5c5154-569e-4d81-aa91-4f91841cdfa9" providerId="ADAL" clId="{4224C7BF-6FE2-492E-867C-D5515352FABD}" dt="2023-03-13T12:41:15.404" v="74" actId="2696"/>
        <pc:sldMkLst>
          <pc:docMk/>
          <pc:sldMk cId="2472856952" sldId="2168"/>
        </pc:sldMkLst>
      </pc:sldChg>
      <pc:sldChg chg="del">
        <pc:chgData name="Kelly Stokes" userId="3e5c5154-569e-4d81-aa91-4f91841cdfa9" providerId="ADAL" clId="{4224C7BF-6FE2-492E-867C-D5515352FABD}" dt="2023-03-13T12:41:15.404" v="74" actId="2696"/>
        <pc:sldMkLst>
          <pc:docMk/>
          <pc:sldMk cId="2675657273" sldId="2169"/>
        </pc:sldMkLst>
      </pc:sldChg>
      <pc:sldChg chg="del">
        <pc:chgData name="Kelly Stokes" userId="3e5c5154-569e-4d81-aa91-4f91841cdfa9" providerId="ADAL" clId="{4224C7BF-6FE2-492E-867C-D5515352FABD}" dt="2023-03-13T12:41:15.404" v="74" actId="2696"/>
        <pc:sldMkLst>
          <pc:docMk/>
          <pc:sldMk cId="2549128750" sldId="2170"/>
        </pc:sldMkLst>
      </pc:sldChg>
      <pc:sldChg chg="modSp mod">
        <pc:chgData name="Kelly Stokes" userId="3e5c5154-569e-4d81-aa91-4f91841cdfa9" providerId="ADAL" clId="{4224C7BF-6FE2-492E-867C-D5515352FABD}" dt="2023-03-13T12:56:03.338" v="671" actId="6549"/>
        <pc:sldMkLst>
          <pc:docMk/>
          <pc:sldMk cId="2172205948" sldId="2414"/>
        </pc:sldMkLst>
        <pc:spChg chg="mod">
          <ac:chgData name="Kelly Stokes" userId="3e5c5154-569e-4d81-aa91-4f91841cdfa9" providerId="ADAL" clId="{4224C7BF-6FE2-492E-867C-D5515352FABD}" dt="2023-03-13T12:56:03.338" v="671" actId="6549"/>
          <ac:spMkLst>
            <pc:docMk/>
            <pc:sldMk cId="2172205948" sldId="2414"/>
            <ac:spMk id="2" creationId="{52DA34BA-82FC-47C5-BCE1-BB65E08B92A1}"/>
          </ac:spMkLst>
        </pc:spChg>
      </pc:sldChg>
      <pc:sldChg chg="modSp mod">
        <pc:chgData name="Kelly Stokes" userId="3e5c5154-569e-4d81-aa91-4f91841cdfa9" providerId="ADAL" clId="{4224C7BF-6FE2-492E-867C-D5515352FABD}" dt="2023-03-13T12:53:10.758" v="525" actId="13926"/>
        <pc:sldMkLst>
          <pc:docMk/>
          <pc:sldMk cId="3721862431" sldId="2421"/>
        </pc:sldMkLst>
        <pc:spChg chg="mod">
          <ac:chgData name="Kelly Stokes" userId="3e5c5154-569e-4d81-aa91-4f91841cdfa9" providerId="ADAL" clId="{4224C7BF-6FE2-492E-867C-D5515352FABD}" dt="2023-03-13T12:53:10.758" v="525" actId="13926"/>
          <ac:spMkLst>
            <pc:docMk/>
            <pc:sldMk cId="3721862431" sldId="2421"/>
            <ac:spMk id="2" creationId="{52DA34BA-82FC-47C5-BCE1-BB65E08B92A1}"/>
          </ac:spMkLst>
        </pc:spChg>
      </pc:sldChg>
      <pc:sldChg chg="modSp mod">
        <pc:chgData name="Kelly Stokes" userId="3e5c5154-569e-4d81-aa91-4f91841cdfa9" providerId="ADAL" clId="{4224C7BF-6FE2-492E-867C-D5515352FABD}" dt="2023-03-13T12:40:09.886" v="43" actId="20577"/>
        <pc:sldMkLst>
          <pc:docMk/>
          <pc:sldMk cId="968966104" sldId="2427"/>
        </pc:sldMkLst>
        <pc:spChg chg="mod">
          <ac:chgData name="Kelly Stokes" userId="3e5c5154-569e-4d81-aa91-4f91841cdfa9" providerId="ADAL" clId="{4224C7BF-6FE2-492E-867C-D5515352FABD}" dt="2023-03-13T12:40:09.886" v="43" actId="20577"/>
          <ac:spMkLst>
            <pc:docMk/>
            <pc:sldMk cId="968966104" sldId="2427"/>
            <ac:spMk id="2" creationId="{02FB8773-AD3E-2543-510F-CEE32E75C793}"/>
          </ac:spMkLst>
        </pc:spChg>
      </pc:sldChg>
      <pc:sldChg chg="modSp mod">
        <pc:chgData name="Kelly Stokes" userId="3e5c5154-569e-4d81-aa91-4f91841cdfa9" providerId="ADAL" clId="{4224C7BF-6FE2-492E-867C-D5515352FABD}" dt="2023-03-13T12:51:06.248" v="374" actId="20577"/>
        <pc:sldMkLst>
          <pc:docMk/>
          <pc:sldMk cId="2172974536" sldId="2431"/>
        </pc:sldMkLst>
        <pc:spChg chg="mod">
          <ac:chgData name="Kelly Stokes" userId="3e5c5154-569e-4d81-aa91-4f91841cdfa9" providerId="ADAL" clId="{4224C7BF-6FE2-492E-867C-D5515352FABD}" dt="2023-03-13T12:51:06.248" v="374" actId="20577"/>
          <ac:spMkLst>
            <pc:docMk/>
            <pc:sldMk cId="2172974536" sldId="2431"/>
            <ac:spMk id="2" creationId="{52DA34BA-82FC-47C5-BCE1-BB65E08B92A1}"/>
          </ac:spMkLst>
        </pc:spChg>
      </pc:sldChg>
      <pc:sldChg chg="modSp mod">
        <pc:chgData name="Kelly Stokes" userId="3e5c5154-569e-4d81-aa91-4f91841cdfa9" providerId="ADAL" clId="{4224C7BF-6FE2-492E-867C-D5515352FABD}" dt="2023-03-13T12:40:43.595" v="61" actId="20577"/>
        <pc:sldMkLst>
          <pc:docMk/>
          <pc:sldMk cId="1925283340" sldId="2436"/>
        </pc:sldMkLst>
        <pc:spChg chg="mod">
          <ac:chgData name="Kelly Stokes" userId="3e5c5154-569e-4d81-aa91-4f91841cdfa9" providerId="ADAL" clId="{4224C7BF-6FE2-492E-867C-D5515352FABD}" dt="2023-03-13T12:40:43.595" v="61" actId="20577"/>
          <ac:spMkLst>
            <pc:docMk/>
            <pc:sldMk cId="1925283340" sldId="2436"/>
            <ac:spMk id="2" creationId="{02FB8773-AD3E-2543-510F-CEE32E75C793}"/>
          </ac:spMkLst>
        </pc:spChg>
      </pc:sldChg>
      <pc:sldChg chg="addSp delSp modSp mod">
        <pc:chgData name="Kelly Stokes" userId="3e5c5154-569e-4d81-aa91-4f91841cdfa9" providerId="ADAL" clId="{4224C7BF-6FE2-492E-867C-D5515352FABD}" dt="2023-03-13T12:41:42.479" v="79"/>
        <pc:sldMkLst>
          <pc:docMk/>
          <pc:sldMk cId="4145575764" sldId="2437"/>
        </pc:sldMkLst>
        <pc:picChg chg="add mod">
          <ac:chgData name="Kelly Stokes" userId="3e5c5154-569e-4d81-aa91-4f91841cdfa9" providerId="ADAL" clId="{4224C7BF-6FE2-492E-867C-D5515352FABD}" dt="2023-03-13T12:41:42.479" v="79"/>
          <ac:picMkLst>
            <pc:docMk/>
            <pc:sldMk cId="4145575764" sldId="2437"/>
            <ac:picMk id="2" creationId="{B3C2689F-8A8D-3FF0-31C4-B47DD7A9B0E0}"/>
          </ac:picMkLst>
        </pc:picChg>
        <pc:picChg chg="del">
          <ac:chgData name="Kelly Stokes" userId="3e5c5154-569e-4d81-aa91-4f91841cdfa9" providerId="ADAL" clId="{4224C7BF-6FE2-492E-867C-D5515352FABD}" dt="2023-03-13T12:40:45.441" v="62" actId="478"/>
          <ac:picMkLst>
            <pc:docMk/>
            <pc:sldMk cId="4145575764" sldId="2437"/>
            <ac:picMk id="3" creationId="{EF0E3324-E9D3-3590-884F-50A1E78C5BAD}"/>
          </ac:picMkLst>
        </pc:picChg>
      </pc:sldChg>
      <pc:sldChg chg="modSp mod">
        <pc:chgData name="Kelly Stokes" userId="3e5c5154-569e-4d81-aa91-4f91841cdfa9" providerId="ADAL" clId="{4224C7BF-6FE2-492E-867C-D5515352FABD}" dt="2023-03-13T12:47:57.713" v="236" actId="20577"/>
        <pc:sldMkLst>
          <pc:docMk/>
          <pc:sldMk cId="1935727027" sldId="2440"/>
        </pc:sldMkLst>
        <pc:spChg chg="mod">
          <ac:chgData name="Kelly Stokes" userId="3e5c5154-569e-4d81-aa91-4f91841cdfa9" providerId="ADAL" clId="{4224C7BF-6FE2-492E-867C-D5515352FABD}" dt="2023-03-13T12:47:57.713" v="236" actId="20577"/>
          <ac:spMkLst>
            <pc:docMk/>
            <pc:sldMk cId="1935727027" sldId="2440"/>
            <ac:spMk id="2" creationId="{52DA34BA-82FC-47C5-BCE1-BB65E08B92A1}"/>
          </ac:spMkLst>
        </pc:spChg>
      </pc:sldChg>
      <pc:sldChg chg="modSp mod">
        <pc:chgData name="Kelly Stokes" userId="3e5c5154-569e-4d81-aa91-4f91841cdfa9" providerId="ADAL" clId="{4224C7BF-6FE2-492E-867C-D5515352FABD}" dt="2023-03-13T12:41:03.199" v="72" actId="20577"/>
        <pc:sldMkLst>
          <pc:docMk/>
          <pc:sldMk cId="1627747473" sldId="2445"/>
        </pc:sldMkLst>
        <pc:spChg chg="mod">
          <ac:chgData name="Kelly Stokes" userId="3e5c5154-569e-4d81-aa91-4f91841cdfa9" providerId="ADAL" clId="{4224C7BF-6FE2-492E-867C-D5515352FABD}" dt="2023-03-13T12:41:03.199" v="72" actId="20577"/>
          <ac:spMkLst>
            <pc:docMk/>
            <pc:sldMk cId="1627747473" sldId="2445"/>
            <ac:spMk id="2" creationId="{02FB8773-AD3E-2543-510F-CEE32E75C793}"/>
          </ac:spMkLst>
        </pc:spChg>
      </pc:sldChg>
      <pc:sldChg chg="addSp delSp modSp mod">
        <pc:chgData name="Kelly Stokes" userId="3e5c5154-569e-4d81-aa91-4f91841cdfa9" providerId="ADAL" clId="{4224C7BF-6FE2-492E-867C-D5515352FABD}" dt="2023-03-13T12:41:48.316" v="80"/>
        <pc:sldMkLst>
          <pc:docMk/>
          <pc:sldMk cId="2950805234" sldId="2446"/>
        </pc:sldMkLst>
        <pc:picChg chg="add mod">
          <ac:chgData name="Kelly Stokes" userId="3e5c5154-569e-4d81-aa91-4f91841cdfa9" providerId="ADAL" clId="{4224C7BF-6FE2-492E-867C-D5515352FABD}" dt="2023-03-13T12:41:48.316" v="80"/>
          <ac:picMkLst>
            <pc:docMk/>
            <pc:sldMk cId="2950805234" sldId="2446"/>
            <ac:picMk id="2" creationId="{A00C6503-04A5-3CB7-7FAE-9685C0EB4EB8}"/>
          </ac:picMkLst>
        </pc:picChg>
        <pc:picChg chg="del">
          <ac:chgData name="Kelly Stokes" userId="3e5c5154-569e-4d81-aa91-4f91841cdfa9" providerId="ADAL" clId="{4224C7BF-6FE2-492E-867C-D5515352FABD}" dt="2023-03-13T12:41:05.080" v="73" actId="478"/>
          <ac:picMkLst>
            <pc:docMk/>
            <pc:sldMk cId="2950805234" sldId="2446"/>
            <ac:picMk id="3" creationId="{EBC08753-D9BC-19ED-751D-E1682C7614B1}"/>
          </ac:picMkLst>
        </pc:picChg>
      </pc:sldChg>
      <pc:sldChg chg="modSp mod">
        <pc:chgData name="Kelly Stokes" userId="3e5c5154-569e-4d81-aa91-4f91841cdfa9" providerId="ADAL" clId="{4224C7BF-6FE2-492E-867C-D5515352FABD}" dt="2023-03-13T12:45:16.874" v="91" actId="6549"/>
        <pc:sldMkLst>
          <pc:docMk/>
          <pc:sldMk cId="1771894541" sldId="2449"/>
        </pc:sldMkLst>
        <pc:spChg chg="mod">
          <ac:chgData name="Kelly Stokes" userId="3e5c5154-569e-4d81-aa91-4f91841cdfa9" providerId="ADAL" clId="{4224C7BF-6FE2-492E-867C-D5515352FABD}" dt="2023-03-13T12:45:16.874" v="91" actId="6549"/>
          <ac:spMkLst>
            <pc:docMk/>
            <pc:sldMk cId="1771894541" sldId="2449"/>
            <ac:spMk id="2" creationId="{52DA34BA-82FC-47C5-BCE1-BB65E08B92A1}"/>
          </ac:spMkLst>
        </pc:spChg>
      </pc:sldChg>
      <pc:sldChg chg="del">
        <pc:chgData name="Kelly Stokes" userId="3e5c5154-569e-4d81-aa91-4f91841cdfa9" providerId="ADAL" clId="{4224C7BF-6FE2-492E-867C-D5515352FABD}" dt="2023-03-13T12:39:42.994" v="25" actId="2696"/>
        <pc:sldMkLst>
          <pc:docMk/>
          <pc:sldMk cId="100688865" sldId="2546"/>
        </pc:sldMkLst>
      </pc:sldChg>
      <pc:sldChg chg="del">
        <pc:chgData name="Kelly Stokes" userId="3e5c5154-569e-4d81-aa91-4f91841cdfa9" providerId="ADAL" clId="{4224C7BF-6FE2-492E-867C-D5515352FABD}" dt="2023-03-13T12:39:42.994" v="25" actId="2696"/>
        <pc:sldMkLst>
          <pc:docMk/>
          <pc:sldMk cId="2253248069" sldId="2547"/>
        </pc:sldMkLst>
      </pc:sldChg>
      <pc:sldChg chg="del">
        <pc:chgData name="Kelly Stokes" userId="3e5c5154-569e-4d81-aa91-4f91841cdfa9" providerId="ADAL" clId="{4224C7BF-6FE2-492E-867C-D5515352FABD}" dt="2023-03-13T12:39:42.994" v="25" actId="2696"/>
        <pc:sldMkLst>
          <pc:docMk/>
          <pc:sldMk cId="1236130894" sldId="2548"/>
        </pc:sldMkLst>
      </pc:sldChg>
      <pc:sldChg chg="del">
        <pc:chgData name="Kelly Stokes" userId="3e5c5154-569e-4d81-aa91-4f91841cdfa9" providerId="ADAL" clId="{4224C7BF-6FE2-492E-867C-D5515352FABD}" dt="2023-03-13T12:39:42.994" v="25" actId="2696"/>
        <pc:sldMkLst>
          <pc:docMk/>
          <pc:sldMk cId="4191453178" sldId="2549"/>
        </pc:sldMkLst>
      </pc:sldChg>
      <pc:sldChg chg="del">
        <pc:chgData name="Kelly Stokes" userId="3e5c5154-569e-4d81-aa91-4f91841cdfa9" providerId="ADAL" clId="{4224C7BF-6FE2-492E-867C-D5515352FABD}" dt="2023-03-13T12:39:42.994" v="25" actId="2696"/>
        <pc:sldMkLst>
          <pc:docMk/>
          <pc:sldMk cId="1247252857" sldId="2550"/>
        </pc:sldMkLst>
      </pc:sldChg>
      <pc:sldChg chg="del">
        <pc:chgData name="Kelly Stokes" userId="3e5c5154-569e-4d81-aa91-4f91841cdfa9" providerId="ADAL" clId="{4224C7BF-6FE2-492E-867C-D5515352FABD}" dt="2023-03-13T12:39:42.994" v="25" actId="2696"/>
        <pc:sldMkLst>
          <pc:docMk/>
          <pc:sldMk cId="3780683699" sldId="2551"/>
        </pc:sldMkLst>
      </pc:sldChg>
      <pc:sldChg chg="del">
        <pc:chgData name="Kelly Stokes" userId="3e5c5154-569e-4d81-aa91-4f91841cdfa9" providerId="ADAL" clId="{4224C7BF-6FE2-492E-867C-D5515352FABD}" dt="2023-03-13T12:39:42.994" v="25" actId="2696"/>
        <pc:sldMkLst>
          <pc:docMk/>
          <pc:sldMk cId="3425053704" sldId="2552"/>
        </pc:sldMkLst>
      </pc:sldChg>
      <pc:sldChg chg="del">
        <pc:chgData name="Kelly Stokes" userId="3e5c5154-569e-4d81-aa91-4f91841cdfa9" providerId="ADAL" clId="{4224C7BF-6FE2-492E-867C-D5515352FABD}" dt="2023-03-13T12:39:42.994" v="25" actId="2696"/>
        <pc:sldMkLst>
          <pc:docMk/>
          <pc:sldMk cId="4246756835" sldId="2553"/>
        </pc:sldMkLst>
      </pc:sldChg>
      <pc:sldChg chg="del">
        <pc:chgData name="Kelly Stokes" userId="3e5c5154-569e-4d81-aa91-4f91841cdfa9" providerId="ADAL" clId="{4224C7BF-6FE2-492E-867C-D5515352FABD}" dt="2023-03-13T12:39:42.994" v="25" actId="2696"/>
        <pc:sldMkLst>
          <pc:docMk/>
          <pc:sldMk cId="3543386043" sldId="2554"/>
        </pc:sldMkLst>
      </pc:sldChg>
      <pc:sldChg chg="del">
        <pc:chgData name="Kelly Stokes" userId="3e5c5154-569e-4d81-aa91-4f91841cdfa9" providerId="ADAL" clId="{4224C7BF-6FE2-492E-867C-D5515352FABD}" dt="2023-03-13T12:39:42.994" v="25" actId="2696"/>
        <pc:sldMkLst>
          <pc:docMk/>
          <pc:sldMk cId="3598600283" sldId="2555"/>
        </pc:sldMkLst>
      </pc:sldChg>
      <pc:sldChg chg="del">
        <pc:chgData name="Kelly Stokes" userId="3e5c5154-569e-4d81-aa91-4f91841cdfa9" providerId="ADAL" clId="{4224C7BF-6FE2-492E-867C-D5515352FABD}" dt="2023-03-13T12:39:42.994" v="25" actId="2696"/>
        <pc:sldMkLst>
          <pc:docMk/>
          <pc:sldMk cId="2532110255" sldId="2556"/>
        </pc:sldMkLst>
      </pc:sldChg>
      <pc:sldChg chg="del">
        <pc:chgData name="Kelly Stokes" userId="3e5c5154-569e-4d81-aa91-4f91841cdfa9" providerId="ADAL" clId="{4224C7BF-6FE2-492E-867C-D5515352FABD}" dt="2023-03-13T12:39:42.994" v="25" actId="2696"/>
        <pc:sldMkLst>
          <pc:docMk/>
          <pc:sldMk cId="1149855702" sldId="2557"/>
        </pc:sldMkLst>
      </pc:sldChg>
      <pc:sldChg chg="del">
        <pc:chgData name="Kelly Stokes" userId="3e5c5154-569e-4d81-aa91-4f91841cdfa9" providerId="ADAL" clId="{4224C7BF-6FE2-492E-867C-D5515352FABD}" dt="2023-03-13T12:39:42.994" v="25" actId="2696"/>
        <pc:sldMkLst>
          <pc:docMk/>
          <pc:sldMk cId="3292200701" sldId="2558"/>
        </pc:sldMkLst>
      </pc:sldChg>
      <pc:sldChg chg="del">
        <pc:chgData name="Kelly Stokes" userId="3e5c5154-569e-4d81-aa91-4f91841cdfa9" providerId="ADAL" clId="{4224C7BF-6FE2-492E-867C-D5515352FABD}" dt="2023-03-13T12:39:42.994" v="25" actId="2696"/>
        <pc:sldMkLst>
          <pc:docMk/>
          <pc:sldMk cId="2099598269" sldId="2559"/>
        </pc:sldMkLst>
      </pc:sldChg>
      <pc:sldChg chg="del">
        <pc:chgData name="Kelly Stokes" userId="3e5c5154-569e-4d81-aa91-4f91841cdfa9" providerId="ADAL" clId="{4224C7BF-6FE2-492E-867C-D5515352FABD}" dt="2023-03-13T12:39:42.994" v="25" actId="2696"/>
        <pc:sldMkLst>
          <pc:docMk/>
          <pc:sldMk cId="2199839506" sldId="2560"/>
        </pc:sldMkLst>
      </pc:sldChg>
      <pc:sldChg chg="del">
        <pc:chgData name="Kelly Stokes" userId="3e5c5154-569e-4d81-aa91-4f91841cdfa9" providerId="ADAL" clId="{4224C7BF-6FE2-492E-867C-D5515352FABD}" dt="2023-03-13T12:39:42.994" v="25" actId="2696"/>
        <pc:sldMkLst>
          <pc:docMk/>
          <pc:sldMk cId="2051218054" sldId="2561"/>
        </pc:sldMkLst>
      </pc:sldChg>
      <pc:sldChg chg="del">
        <pc:chgData name="Kelly Stokes" userId="3e5c5154-569e-4d81-aa91-4f91841cdfa9" providerId="ADAL" clId="{4224C7BF-6FE2-492E-867C-D5515352FABD}" dt="2023-03-13T12:39:59.883" v="35" actId="2696"/>
        <pc:sldMkLst>
          <pc:docMk/>
          <pc:sldMk cId="3404880651" sldId="2562"/>
        </pc:sldMkLst>
      </pc:sldChg>
      <pc:sldChg chg="del">
        <pc:chgData name="Kelly Stokes" userId="3e5c5154-569e-4d81-aa91-4f91841cdfa9" providerId="ADAL" clId="{4224C7BF-6FE2-492E-867C-D5515352FABD}" dt="2023-03-13T12:39:59.883" v="35" actId="2696"/>
        <pc:sldMkLst>
          <pc:docMk/>
          <pc:sldMk cId="394899175" sldId="2563"/>
        </pc:sldMkLst>
      </pc:sldChg>
      <pc:sldChg chg="del">
        <pc:chgData name="Kelly Stokes" userId="3e5c5154-569e-4d81-aa91-4f91841cdfa9" providerId="ADAL" clId="{4224C7BF-6FE2-492E-867C-D5515352FABD}" dt="2023-03-13T12:39:59.883" v="35" actId="2696"/>
        <pc:sldMkLst>
          <pc:docMk/>
          <pc:sldMk cId="877879886" sldId="2564"/>
        </pc:sldMkLst>
      </pc:sldChg>
      <pc:sldChg chg="del">
        <pc:chgData name="Kelly Stokes" userId="3e5c5154-569e-4d81-aa91-4f91841cdfa9" providerId="ADAL" clId="{4224C7BF-6FE2-492E-867C-D5515352FABD}" dt="2023-03-13T12:39:59.883" v="35" actId="2696"/>
        <pc:sldMkLst>
          <pc:docMk/>
          <pc:sldMk cId="2009272727" sldId="2565"/>
        </pc:sldMkLst>
      </pc:sldChg>
      <pc:sldChg chg="del">
        <pc:chgData name="Kelly Stokes" userId="3e5c5154-569e-4d81-aa91-4f91841cdfa9" providerId="ADAL" clId="{4224C7BF-6FE2-492E-867C-D5515352FABD}" dt="2023-03-13T12:39:59.883" v="35" actId="2696"/>
        <pc:sldMkLst>
          <pc:docMk/>
          <pc:sldMk cId="2709842425" sldId="2566"/>
        </pc:sldMkLst>
      </pc:sldChg>
      <pc:sldChg chg="del">
        <pc:chgData name="Kelly Stokes" userId="3e5c5154-569e-4d81-aa91-4f91841cdfa9" providerId="ADAL" clId="{4224C7BF-6FE2-492E-867C-D5515352FABD}" dt="2023-03-13T12:39:59.883" v="35" actId="2696"/>
        <pc:sldMkLst>
          <pc:docMk/>
          <pc:sldMk cId="107953422" sldId="2567"/>
        </pc:sldMkLst>
      </pc:sldChg>
      <pc:sldChg chg="del">
        <pc:chgData name="Kelly Stokes" userId="3e5c5154-569e-4d81-aa91-4f91841cdfa9" providerId="ADAL" clId="{4224C7BF-6FE2-492E-867C-D5515352FABD}" dt="2023-03-13T12:39:59.883" v="35" actId="2696"/>
        <pc:sldMkLst>
          <pc:docMk/>
          <pc:sldMk cId="1035330297" sldId="2568"/>
        </pc:sldMkLst>
      </pc:sldChg>
      <pc:sldChg chg="del">
        <pc:chgData name="Kelly Stokes" userId="3e5c5154-569e-4d81-aa91-4f91841cdfa9" providerId="ADAL" clId="{4224C7BF-6FE2-492E-867C-D5515352FABD}" dt="2023-03-13T12:39:59.883" v="35" actId="2696"/>
        <pc:sldMkLst>
          <pc:docMk/>
          <pc:sldMk cId="1668550373" sldId="2569"/>
        </pc:sldMkLst>
      </pc:sldChg>
      <pc:sldChg chg="del">
        <pc:chgData name="Kelly Stokes" userId="3e5c5154-569e-4d81-aa91-4f91841cdfa9" providerId="ADAL" clId="{4224C7BF-6FE2-492E-867C-D5515352FABD}" dt="2023-03-13T12:39:59.883" v="35" actId="2696"/>
        <pc:sldMkLst>
          <pc:docMk/>
          <pc:sldMk cId="3458848049" sldId="2570"/>
        </pc:sldMkLst>
      </pc:sldChg>
      <pc:sldChg chg="del">
        <pc:chgData name="Kelly Stokes" userId="3e5c5154-569e-4d81-aa91-4f91841cdfa9" providerId="ADAL" clId="{4224C7BF-6FE2-492E-867C-D5515352FABD}" dt="2023-03-13T12:39:59.883" v="35" actId="2696"/>
        <pc:sldMkLst>
          <pc:docMk/>
          <pc:sldMk cId="4165503221" sldId="2571"/>
        </pc:sldMkLst>
      </pc:sldChg>
      <pc:sldChg chg="del">
        <pc:chgData name="Kelly Stokes" userId="3e5c5154-569e-4d81-aa91-4f91841cdfa9" providerId="ADAL" clId="{4224C7BF-6FE2-492E-867C-D5515352FABD}" dt="2023-03-13T12:39:59.883" v="35" actId="2696"/>
        <pc:sldMkLst>
          <pc:docMk/>
          <pc:sldMk cId="2229241954" sldId="2572"/>
        </pc:sldMkLst>
      </pc:sldChg>
      <pc:sldChg chg="del">
        <pc:chgData name="Kelly Stokes" userId="3e5c5154-569e-4d81-aa91-4f91841cdfa9" providerId="ADAL" clId="{4224C7BF-6FE2-492E-867C-D5515352FABD}" dt="2023-03-13T12:39:59.883" v="35" actId="2696"/>
        <pc:sldMkLst>
          <pc:docMk/>
          <pc:sldMk cId="2096367260" sldId="2573"/>
        </pc:sldMkLst>
      </pc:sldChg>
      <pc:sldChg chg="del">
        <pc:chgData name="Kelly Stokes" userId="3e5c5154-569e-4d81-aa91-4f91841cdfa9" providerId="ADAL" clId="{4224C7BF-6FE2-492E-867C-D5515352FABD}" dt="2023-03-13T12:39:59.883" v="35" actId="2696"/>
        <pc:sldMkLst>
          <pc:docMk/>
          <pc:sldMk cId="837453875" sldId="2574"/>
        </pc:sldMkLst>
      </pc:sldChg>
      <pc:sldChg chg="del">
        <pc:chgData name="Kelly Stokes" userId="3e5c5154-569e-4d81-aa91-4f91841cdfa9" providerId="ADAL" clId="{4224C7BF-6FE2-492E-867C-D5515352FABD}" dt="2023-03-13T12:39:59.883" v="35" actId="2696"/>
        <pc:sldMkLst>
          <pc:docMk/>
          <pc:sldMk cId="1324030831" sldId="2575"/>
        </pc:sldMkLst>
      </pc:sldChg>
      <pc:sldChg chg="del">
        <pc:chgData name="Kelly Stokes" userId="3e5c5154-569e-4d81-aa91-4f91841cdfa9" providerId="ADAL" clId="{4224C7BF-6FE2-492E-867C-D5515352FABD}" dt="2023-03-13T12:39:59.883" v="35" actId="2696"/>
        <pc:sldMkLst>
          <pc:docMk/>
          <pc:sldMk cId="2990156698" sldId="2576"/>
        </pc:sldMkLst>
      </pc:sldChg>
      <pc:sldChg chg="addSp delSp modSp mod ord">
        <pc:chgData name="Kelly Stokes" userId="3e5c5154-569e-4d81-aa91-4f91841cdfa9" providerId="ADAL" clId="{4224C7BF-6FE2-492E-867C-D5515352FABD}" dt="2023-03-13T12:41:33.496" v="77"/>
        <pc:sldMkLst>
          <pc:docMk/>
          <pc:sldMk cId="2377865332" sldId="2577"/>
        </pc:sldMkLst>
        <pc:picChg chg="del">
          <ac:chgData name="Kelly Stokes" userId="3e5c5154-569e-4d81-aa91-4f91841cdfa9" providerId="ADAL" clId="{4224C7BF-6FE2-492E-867C-D5515352FABD}" dt="2023-03-13T12:39:51.445" v="34" actId="478"/>
          <ac:picMkLst>
            <pc:docMk/>
            <pc:sldMk cId="2377865332" sldId="2577"/>
            <ac:picMk id="2" creationId="{1E3A12D5-B6C8-0F5A-3A67-422E737E653C}"/>
          </ac:picMkLst>
        </pc:picChg>
        <pc:picChg chg="add mod">
          <ac:chgData name="Kelly Stokes" userId="3e5c5154-569e-4d81-aa91-4f91841cdfa9" providerId="ADAL" clId="{4224C7BF-6FE2-492E-867C-D5515352FABD}" dt="2023-03-13T12:41:33.496" v="77"/>
          <ac:picMkLst>
            <pc:docMk/>
            <pc:sldMk cId="2377865332" sldId="2577"/>
            <ac:picMk id="3" creationId="{90F1C4A4-F9B5-3DF9-0CB5-5F4E4A3DC7E9}"/>
          </ac:picMkLst>
        </pc:picChg>
      </pc:sldChg>
      <pc:sldChg chg="addSp delSp modSp mod">
        <pc:chgData name="Kelly Stokes" userId="3e5c5154-569e-4d81-aa91-4f91841cdfa9" providerId="ADAL" clId="{4224C7BF-6FE2-492E-867C-D5515352FABD}" dt="2023-03-13T12:41:38.214" v="78"/>
        <pc:sldMkLst>
          <pc:docMk/>
          <pc:sldMk cId="2235341898" sldId="2578"/>
        </pc:sldMkLst>
        <pc:picChg chg="del">
          <ac:chgData name="Kelly Stokes" userId="3e5c5154-569e-4d81-aa91-4f91841cdfa9" providerId="ADAL" clId="{4224C7BF-6FE2-492E-867C-D5515352FABD}" dt="2023-03-13T12:40:11.771" v="44" actId="478"/>
          <ac:picMkLst>
            <pc:docMk/>
            <pc:sldMk cId="2235341898" sldId="2578"/>
            <ac:picMk id="2" creationId="{BFCCCAB7-1056-45A4-5C81-8D4263F0EB68}"/>
          </ac:picMkLst>
        </pc:picChg>
        <pc:picChg chg="add mod">
          <ac:chgData name="Kelly Stokes" userId="3e5c5154-569e-4d81-aa91-4f91841cdfa9" providerId="ADAL" clId="{4224C7BF-6FE2-492E-867C-D5515352FABD}" dt="2023-03-13T12:41:38.214" v="78"/>
          <ac:picMkLst>
            <pc:docMk/>
            <pc:sldMk cId="2235341898" sldId="2578"/>
            <ac:picMk id="3" creationId="{CB09E604-E183-AD88-2B6F-E48A040ECE88}"/>
          </ac:picMkLst>
        </pc:picChg>
      </pc:sldChg>
      <pc:sldChg chg="del">
        <pc:chgData name="Kelly Stokes" userId="3e5c5154-569e-4d81-aa91-4f91841cdfa9" providerId="ADAL" clId="{4224C7BF-6FE2-492E-867C-D5515352FABD}" dt="2023-03-13T12:40:34.470" v="45" actId="2696"/>
        <pc:sldMkLst>
          <pc:docMk/>
          <pc:sldMk cId="3219382990" sldId="2579"/>
        </pc:sldMkLst>
      </pc:sldChg>
      <pc:sldChg chg="del">
        <pc:chgData name="Kelly Stokes" userId="3e5c5154-569e-4d81-aa91-4f91841cdfa9" providerId="ADAL" clId="{4224C7BF-6FE2-492E-867C-D5515352FABD}" dt="2023-03-13T12:40:34.470" v="45" actId="2696"/>
        <pc:sldMkLst>
          <pc:docMk/>
          <pc:sldMk cId="673354337" sldId="2580"/>
        </pc:sldMkLst>
      </pc:sldChg>
      <pc:sldChg chg="del">
        <pc:chgData name="Kelly Stokes" userId="3e5c5154-569e-4d81-aa91-4f91841cdfa9" providerId="ADAL" clId="{4224C7BF-6FE2-492E-867C-D5515352FABD}" dt="2023-03-13T12:40:34.470" v="45" actId="2696"/>
        <pc:sldMkLst>
          <pc:docMk/>
          <pc:sldMk cId="291135306" sldId="2581"/>
        </pc:sldMkLst>
      </pc:sldChg>
      <pc:sldChg chg="del">
        <pc:chgData name="Kelly Stokes" userId="3e5c5154-569e-4d81-aa91-4f91841cdfa9" providerId="ADAL" clId="{4224C7BF-6FE2-492E-867C-D5515352FABD}" dt="2023-03-13T12:40:34.470" v="45" actId="2696"/>
        <pc:sldMkLst>
          <pc:docMk/>
          <pc:sldMk cId="3462834271" sldId="2582"/>
        </pc:sldMkLst>
      </pc:sldChg>
      <pc:sldChg chg="del">
        <pc:chgData name="Kelly Stokes" userId="3e5c5154-569e-4d81-aa91-4f91841cdfa9" providerId="ADAL" clId="{4224C7BF-6FE2-492E-867C-D5515352FABD}" dt="2023-03-13T12:40:34.470" v="45" actId="2696"/>
        <pc:sldMkLst>
          <pc:docMk/>
          <pc:sldMk cId="3089660200" sldId="2583"/>
        </pc:sldMkLst>
      </pc:sldChg>
      <pc:sldChg chg="del">
        <pc:chgData name="Kelly Stokes" userId="3e5c5154-569e-4d81-aa91-4f91841cdfa9" providerId="ADAL" clId="{4224C7BF-6FE2-492E-867C-D5515352FABD}" dt="2023-03-13T12:40:34.470" v="45" actId="2696"/>
        <pc:sldMkLst>
          <pc:docMk/>
          <pc:sldMk cId="2506973578" sldId="2584"/>
        </pc:sldMkLst>
      </pc:sldChg>
      <pc:sldChg chg="del">
        <pc:chgData name="Kelly Stokes" userId="3e5c5154-569e-4d81-aa91-4f91841cdfa9" providerId="ADAL" clId="{4224C7BF-6FE2-492E-867C-D5515352FABD}" dt="2023-03-13T12:40:34.470" v="45" actId="2696"/>
        <pc:sldMkLst>
          <pc:docMk/>
          <pc:sldMk cId="1778592665" sldId="2585"/>
        </pc:sldMkLst>
      </pc:sldChg>
      <pc:sldChg chg="del">
        <pc:chgData name="Kelly Stokes" userId="3e5c5154-569e-4d81-aa91-4f91841cdfa9" providerId="ADAL" clId="{4224C7BF-6FE2-492E-867C-D5515352FABD}" dt="2023-03-13T12:40:34.470" v="45" actId="2696"/>
        <pc:sldMkLst>
          <pc:docMk/>
          <pc:sldMk cId="2255861632" sldId="2586"/>
        </pc:sldMkLst>
      </pc:sldChg>
      <pc:sldChg chg="del">
        <pc:chgData name="Kelly Stokes" userId="3e5c5154-569e-4d81-aa91-4f91841cdfa9" providerId="ADAL" clId="{4224C7BF-6FE2-492E-867C-D5515352FABD}" dt="2023-03-13T12:40:34.470" v="45" actId="2696"/>
        <pc:sldMkLst>
          <pc:docMk/>
          <pc:sldMk cId="3672178030" sldId="2587"/>
        </pc:sldMkLst>
      </pc:sldChg>
      <pc:sldChg chg="del">
        <pc:chgData name="Kelly Stokes" userId="3e5c5154-569e-4d81-aa91-4f91841cdfa9" providerId="ADAL" clId="{4224C7BF-6FE2-492E-867C-D5515352FABD}" dt="2023-03-13T12:40:34.470" v="45" actId="2696"/>
        <pc:sldMkLst>
          <pc:docMk/>
          <pc:sldMk cId="3688950634" sldId="2588"/>
        </pc:sldMkLst>
      </pc:sldChg>
      <pc:sldChg chg="del">
        <pc:chgData name="Kelly Stokes" userId="3e5c5154-569e-4d81-aa91-4f91841cdfa9" providerId="ADAL" clId="{4224C7BF-6FE2-492E-867C-D5515352FABD}" dt="2023-03-13T12:40:34.470" v="45" actId="2696"/>
        <pc:sldMkLst>
          <pc:docMk/>
          <pc:sldMk cId="1224987196" sldId="2589"/>
        </pc:sldMkLst>
      </pc:sldChg>
      <pc:sldChg chg="del">
        <pc:chgData name="Kelly Stokes" userId="3e5c5154-569e-4d81-aa91-4f91841cdfa9" providerId="ADAL" clId="{4224C7BF-6FE2-492E-867C-D5515352FABD}" dt="2023-03-13T12:40:34.470" v="45" actId="2696"/>
        <pc:sldMkLst>
          <pc:docMk/>
          <pc:sldMk cId="1359768162" sldId="2590"/>
        </pc:sldMkLst>
      </pc:sldChg>
      <pc:sldChg chg="del">
        <pc:chgData name="Kelly Stokes" userId="3e5c5154-569e-4d81-aa91-4f91841cdfa9" providerId="ADAL" clId="{4224C7BF-6FE2-492E-867C-D5515352FABD}" dt="2023-03-13T12:40:34.470" v="45" actId="2696"/>
        <pc:sldMkLst>
          <pc:docMk/>
          <pc:sldMk cId="3434436916" sldId="2591"/>
        </pc:sldMkLst>
      </pc:sldChg>
      <pc:sldChg chg="del">
        <pc:chgData name="Kelly Stokes" userId="3e5c5154-569e-4d81-aa91-4f91841cdfa9" providerId="ADAL" clId="{4224C7BF-6FE2-492E-867C-D5515352FABD}" dt="2023-03-13T12:40:34.470" v="45" actId="2696"/>
        <pc:sldMkLst>
          <pc:docMk/>
          <pc:sldMk cId="3865464279" sldId="2592"/>
        </pc:sldMkLst>
      </pc:sldChg>
      <pc:sldChg chg="del">
        <pc:chgData name="Kelly Stokes" userId="3e5c5154-569e-4d81-aa91-4f91841cdfa9" providerId="ADAL" clId="{4224C7BF-6FE2-492E-867C-D5515352FABD}" dt="2023-03-13T12:40:34.470" v="45" actId="2696"/>
        <pc:sldMkLst>
          <pc:docMk/>
          <pc:sldMk cId="2245852997" sldId="2593"/>
        </pc:sldMkLst>
      </pc:sldChg>
      <pc:sldChg chg="del">
        <pc:chgData name="Kelly Stokes" userId="3e5c5154-569e-4d81-aa91-4f91841cdfa9" providerId="ADAL" clId="{4224C7BF-6FE2-492E-867C-D5515352FABD}" dt="2023-03-13T12:40:34.470" v="45" actId="2696"/>
        <pc:sldMkLst>
          <pc:docMk/>
          <pc:sldMk cId="1233168051" sldId="2594"/>
        </pc:sldMkLst>
      </pc:sldChg>
      <pc:sldChg chg="del">
        <pc:chgData name="Kelly Stokes" userId="3e5c5154-569e-4d81-aa91-4f91841cdfa9" providerId="ADAL" clId="{4224C7BF-6FE2-492E-867C-D5515352FABD}" dt="2023-03-13T12:40:34.470" v="45" actId="2696"/>
        <pc:sldMkLst>
          <pc:docMk/>
          <pc:sldMk cId="3581585892" sldId="2595"/>
        </pc:sldMkLst>
      </pc:sldChg>
      <pc:sldChg chg="del">
        <pc:chgData name="Kelly Stokes" userId="3e5c5154-569e-4d81-aa91-4f91841cdfa9" providerId="ADAL" clId="{4224C7BF-6FE2-492E-867C-D5515352FABD}" dt="2023-03-13T12:40:34.470" v="45" actId="2696"/>
        <pc:sldMkLst>
          <pc:docMk/>
          <pc:sldMk cId="3300089497" sldId="2596"/>
        </pc:sldMkLst>
      </pc:sldChg>
      <pc:sldChg chg="del">
        <pc:chgData name="Kelly Stokes" userId="3e5c5154-569e-4d81-aa91-4f91841cdfa9" providerId="ADAL" clId="{4224C7BF-6FE2-492E-867C-D5515352FABD}" dt="2023-03-13T12:40:34.470" v="45" actId="2696"/>
        <pc:sldMkLst>
          <pc:docMk/>
          <pc:sldMk cId="3328079288" sldId="2597"/>
        </pc:sldMkLst>
      </pc:sldChg>
      <pc:sldChg chg="del">
        <pc:chgData name="Kelly Stokes" userId="3e5c5154-569e-4d81-aa91-4f91841cdfa9" providerId="ADAL" clId="{4224C7BF-6FE2-492E-867C-D5515352FABD}" dt="2023-03-13T12:40:34.470" v="45" actId="2696"/>
        <pc:sldMkLst>
          <pc:docMk/>
          <pc:sldMk cId="2698047931" sldId="2598"/>
        </pc:sldMkLst>
      </pc:sldChg>
      <pc:sldChg chg="del">
        <pc:chgData name="Kelly Stokes" userId="3e5c5154-569e-4d81-aa91-4f91841cdfa9" providerId="ADAL" clId="{4224C7BF-6FE2-492E-867C-D5515352FABD}" dt="2023-03-13T12:40:34.470" v="45" actId="2696"/>
        <pc:sldMkLst>
          <pc:docMk/>
          <pc:sldMk cId="1745165686" sldId="2599"/>
        </pc:sldMkLst>
      </pc:sldChg>
      <pc:sldChg chg="del">
        <pc:chgData name="Kelly Stokes" userId="3e5c5154-569e-4d81-aa91-4f91841cdfa9" providerId="ADAL" clId="{4224C7BF-6FE2-492E-867C-D5515352FABD}" dt="2023-03-13T12:40:34.470" v="45" actId="2696"/>
        <pc:sldMkLst>
          <pc:docMk/>
          <pc:sldMk cId="4256269857" sldId="2600"/>
        </pc:sldMkLst>
      </pc:sldChg>
      <pc:sldChg chg="del">
        <pc:chgData name="Kelly Stokes" userId="3e5c5154-569e-4d81-aa91-4f91841cdfa9" providerId="ADAL" clId="{4224C7BF-6FE2-492E-867C-D5515352FABD}" dt="2023-03-13T12:40:55.512" v="63" actId="2696"/>
        <pc:sldMkLst>
          <pc:docMk/>
          <pc:sldMk cId="2661042800" sldId="2601"/>
        </pc:sldMkLst>
      </pc:sldChg>
      <pc:sldChg chg="del">
        <pc:chgData name="Kelly Stokes" userId="3e5c5154-569e-4d81-aa91-4f91841cdfa9" providerId="ADAL" clId="{4224C7BF-6FE2-492E-867C-D5515352FABD}" dt="2023-03-13T12:40:55.512" v="63" actId="2696"/>
        <pc:sldMkLst>
          <pc:docMk/>
          <pc:sldMk cId="2810701123" sldId="2602"/>
        </pc:sldMkLst>
      </pc:sldChg>
      <pc:sldChg chg="del">
        <pc:chgData name="Kelly Stokes" userId="3e5c5154-569e-4d81-aa91-4f91841cdfa9" providerId="ADAL" clId="{4224C7BF-6FE2-492E-867C-D5515352FABD}" dt="2023-03-13T12:40:55.512" v="63" actId="2696"/>
        <pc:sldMkLst>
          <pc:docMk/>
          <pc:sldMk cId="4131615391" sldId="2603"/>
        </pc:sldMkLst>
      </pc:sldChg>
      <pc:sldChg chg="del">
        <pc:chgData name="Kelly Stokes" userId="3e5c5154-569e-4d81-aa91-4f91841cdfa9" providerId="ADAL" clId="{4224C7BF-6FE2-492E-867C-D5515352FABD}" dt="2023-03-13T12:40:55.512" v="63" actId="2696"/>
        <pc:sldMkLst>
          <pc:docMk/>
          <pc:sldMk cId="2681660344" sldId="2604"/>
        </pc:sldMkLst>
      </pc:sldChg>
      <pc:sldChg chg="del">
        <pc:chgData name="Kelly Stokes" userId="3e5c5154-569e-4d81-aa91-4f91841cdfa9" providerId="ADAL" clId="{4224C7BF-6FE2-492E-867C-D5515352FABD}" dt="2023-03-13T12:40:55.512" v="63" actId="2696"/>
        <pc:sldMkLst>
          <pc:docMk/>
          <pc:sldMk cId="23391218" sldId="2605"/>
        </pc:sldMkLst>
      </pc:sldChg>
      <pc:sldChg chg="del">
        <pc:chgData name="Kelly Stokes" userId="3e5c5154-569e-4d81-aa91-4f91841cdfa9" providerId="ADAL" clId="{4224C7BF-6FE2-492E-867C-D5515352FABD}" dt="2023-03-13T12:40:55.512" v="63" actId="2696"/>
        <pc:sldMkLst>
          <pc:docMk/>
          <pc:sldMk cId="2983139741" sldId="2606"/>
        </pc:sldMkLst>
      </pc:sldChg>
      <pc:sldChg chg="del">
        <pc:chgData name="Kelly Stokes" userId="3e5c5154-569e-4d81-aa91-4f91841cdfa9" providerId="ADAL" clId="{4224C7BF-6FE2-492E-867C-D5515352FABD}" dt="2023-03-13T12:40:55.512" v="63" actId="2696"/>
        <pc:sldMkLst>
          <pc:docMk/>
          <pc:sldMk cId="1839678280" sldId="2607"/>
        </pc:sldMkLst>
      </pc:sldChg>
      <pc:sldChg chg="del">
        <pc:chgData name="Kelly Stokes" userId="3e5c5154-569e-4d81-aa91-4f91841cdfa9" providerId="ADAL" clId="{4224C7BF-6FE2-492E-867C-D5515352FABD}" dt="2023-03-13T12:40:55.512" v="63" actId="2696"/>
        <pc:sldMkLst>
          <pc:docMk/>
          <pc:sldMk cId="1780013939" sldId="2608"/>
        </pc:sldMkLst>
      </pc:sldChg>
      <pc:sldChg chg="del">
        <pc:chgData name="Kelly Stokes" userId="3e5c5154-569e-4d81-aa91-4f91841cdfa9" providerId="ADAL" clId="{4224C7BF-6FE2-492E-867C-D5515352FABD}" dt="2023-03-13T12:41:15.404" v="74" actId="2696"/>
        <pc:sldMkLst>
          <pc:docMk/>
          <pc:sldMk cId="3759585362" sldId="2609"/>
        </pc:sldMkLst>
      </pc:sldChg>
      <pc:sldChg chg="del">
        <pc:chgData name="Kelly Stokes" userId="3e5c5154-569e-4d81-aa91-4f91841cdfa9" providerId="ADAL" clId="{4224C7BF-6FE2-492E-867C-D5515352FABD}" dt="2023-03-13T12:41:15.404" v="74" actId="2696"/>
        <pc:sldMkLst>
          <pc:docMk/>
          <pc:sldMk cId="206562197" sldId="2610"/>
        </pc:sldMkLst>
      </pc:sldChg>
      <pc:sldChg chg="del">
        <pc:chgData name="Kelly Stokes" userId="3e5c5154-569e-4d81-aa91-4f91841cdfa9" providerId="ADAL" clId="{4224C7BF-6FE2-492E-867C-D5515352FABD}" dt="2023-03-13T12:41:15.404" v="74" actId="2696"/>
        <pc:sldMkLst>
          <pc:docMk/>
          <pc:sldMk cId="1176709533" sldId="2611"/>
        </pc:sldMkLst>
      </pc:sldChg>
      <pc:sldChg chg="del">
        <pc:chgData name="Kelly Stokes" userId="3e5c5154-569e-4d81-aa91-4f91841cdfa9" providerId="ADAL" clId="{4224C7BF-6FE2-492E-867C-D5515352FABD}" dt="2023-03-13T12:41:15.404" v="74" actId="2696"/>
        <pc:sldMkLst>
          <pc:docMk/>
          <pc:sldMk cId="1009270814" sldId="2612"/>
        </pc:sldMkLst>
      </pc:sldChg>
      <pc:sldChg chg="del">
        <pc:chgData name="Kelly Stokes" userId="3e5c5154-569e-4d81-aa91-4f91841cdfa9" providerId="ADAL" clId="{4224C7BF-6FE2-492E-867C-D5515352FABD}" dt="2023-03-13T12:41:15.404" v="74" actId="2696"/>
        <pc:sldMkLst>
          <pc:docMk/>
          <pc:sldMk cId="3564679241" sldId="2613"/>
        </pc:sldMkLst>
      </pc:sldChg>
      <pc:sldChg chg="del">
        <pc:chgData name="Kelly Stokes" userId="3e5c5154-569e-4d81-aa91-4f91841cdfa9" providerId="ADAL" clId="{4224C7BF-6FE2-492E-867C-D5515352FABD}" dt="2023-03-13T12:41:15.404" v="74" actId="2696"/>
        <pc:sldMkLst>
          <pc:docMk/>
          <pc:sldMk cId="3100408621" sldId="2614"/>
        </pc:sldMkLst>
      </pc:sldChg>
      <pc:sldChg chg="del">
        <pc:chgData name="Kelly Stokes" userId="3e5c5154-569e-4d81-aa91-4f91841cdfa9" providerId="ADAL" clId="{4224C7BF-6FE2-492E-867C-D5515352FABD}" dt="2023-03-13T12:41:15.404" v="74" actId="2696"/>
        <pc:sldMkLst>
          <pc:docMk/>
          <pc:sldMk cId="850153716" sldId="2615"/>
        </pc:sldMkLst>
      </pc:sldChg>
      <pc:sldChg chg="del">
        <pc:chgData name="Kelly Stokes" userId="3e5c5154-569e-4d81-aa91-4f91841cdfa9" providerId="ADAL" clId="{4224C7BF-6FE2-492E-867C-D5515352FABD}" dt="2023-03-13T12:41:15.404" v="74" actId="2696"/>
        <pc:sldMkLst>
          <pc:docMk/>
          <pc:sldMk cId="2249655913" sldId="2616"/>
        </pc:sldMkLst>
      </pc:sldChg>
      <pc:sldChg chg="del">
        <pc:chgData name="Kelly Stokes" userId="3e5c5154-569e-4d81-aa91-4f91841cdfa9" providerId="ADAL" clId="{4224C7BF-6FE2-492E-867C-D5515352FABD}" dt="2023-03-13T12:41:15.404" v="74" actId="2696"/>
        <pc:sldMkLst>
          <pc:docMk/>
          <pc:sldMk cId="466566106" sldId="2617"/>
        </pc:sldMkLst>
      </pc:sldChg>
      <pc:sldChg chg="del">
        <pc:chgData name="Kelly Stokes" userId="3e5c5154-569e-4d81-aa91-4f91841cdfa9" providerId="ADAL" clId="{4224C7BF-6FE2-492E-867C-D5515352FABD}" dt="2023-03-13T12:41:15.404" v="74" actId="2696"/>
        <pc:sldMkLst>
          <pc:docMk/>
          <pc:sldMk cId="53565317" sldId="2618"/>
        </pc:sldMkLst>
      </pc:sldChg>
      <pc:sldChg chg="del">
        <pc:chgData name="Kelly Stokes" userId="3e5c5154-569e-4d81-aa91-4f91841cdfa9" providerId="ADAL" clId="{4224C7BF-6FE2-492E-867C-D5515352FABD}" dt="2023-03-13T12:41:15.404" v="74" actId="2696"/>
        <pc:sldMkLst>
          <pc:docMk/>
          <pc:sldMk cId="4263108481" sldId="2619"/>
        </pc:sldMkLst>
      </pc:sldChg>
      <pc:sldChg chg="del">
        <pc:chgData name="Kelly Stokes" userId="3e5c5154-569e-4d81-aa91-4f91841cdfa9" providerId="ADAL" clId="{4224C7BF-6FE2-492E-867C-D5515352FABD}" dt="2023-03-13T12:41:15.404" v="74" actId="2696"/>
        <pc:sldMkLst>
          <pc:docMk/>
          <pc:sldMk cId="385020564" sldId="2620"/>
        </pc:sldMkLst>
      </pc:sldChg>
      <pc:sldChg chg="del">
        <pc:chgData name="Kelly Stokes" userId="3e5c5154-569e-4d81-aa91-4f91841cdfa9" providerId="ADAL" clId="{4224C7BF-6FE2-492E-867C-D5515352FABD}" dt="2023-03-13T12:41:15.404" v="74" actId="2696"/>
        <pc:sldMkLst>
          <pc:docMk/>
          <pc:sldMk cId="4214407940" sldId="2621"/>
        </pc:sldMkLst>
      </pc:sldChg>
      <pc:sldChg chg="del">
        <pc:chgData name="Kelly Stokes" userId="3e5c5154-569e-4d81-aa91-4f91841cdfa9" providerId="ADAL" clId="{4224C7BF-6FE2-492E-867C-D5515352FABD}" dt="2023-03-13T12:41:15.404" v="74" actId="2696"/>
        <pc:sldMkLst>
          <pc:docMk/>
          <pc:sldMk cId="3196257609" sldId="2622"/>
        </pc:sldMkLst>
      </pc:sldChg>
      <pc:sldChg chg="del">
        <pc:chgData name="Kelly Stokes" userId="3e5c5154-569e-4d81-aa91-4f91841cdfa9" providerId="ADAL" clId="{4224C7BF-6FE2-492E-867C-D5515352FABD}" dt="2023-03-13T12:41:15.404" v="74" actId="2696"/>
        <pc:sldMkLst>
          <pc:docMk/>
          <pc:sldMk cId="2655402211" sldId="2623"/>
        </pc:sldMkLst>
      </pc:sldChg>
      <pc:sldChg chg="del">
        <pc:chgData name="Kelly Stokes" userId="3e5c5154-569e-4d81-aa91-4f91841cdfa9" providerId="ADAL" clId="{4224C7BF-6FE2-492E-867C-D5515352FABD}" dt="2023-03-13T12:41:15.404" v="74" actId="2696"/>
        <pc:sldMkLst>
          <pc:docMk/>
          <pc:sldMk cId="2186602347" sldId="2624"/>
        </pc:sldMkLst>
      </pc:sldChg>
      <pc:sldChg chg="del">
        <pc:chgData name="Kelly Stokes" userId="3e5c5154-569e-4d81-aa91-4f91841cdfa9" providerId="ADAL" clId="{4224C7BF-6FE2-492E-867C-D5515352FABD}" dt="2023-03-13T12:41:15.404" v="74" actId="2696"/>
        <pc:sldMkLst>
          <pc:docMk/>
          <pc:sldMk cId="2272746179" sldId="2625"/>
        </pc:sldMkLst>
      </pc:sldChg>
      <pc:sldChg chg="del">
        <pc:chgData name="Kelly Stokes" userId="3e5c5154-569e-4d81-aa91-4f91841cdfa9" providerId="ADAL" clId="{4224C7BF-6FE2-492E-867C-D5515352FABD}" dt="2023-03-13T12:41:15.404" v="74" actId="2696"/>
        <pc:sldMkLst>
          <pc:docMk/>
          <pc:sldMk cId="2012413223" sldId="2626"/>
        </pc:sldMkLst>
      </pc:sldChg>
      <pc:sldChg chg="del">
        <pc:chgData name="Kelly Stokes" userId="3e5c5154-569e-4d81-aa91-4f91841cdfa9" providerId="ADAL" clId="{4224C7BF-6FE2-492E-867C-D5515352FABD}" dt="2023-03-13T12:41:15.404" v="74" actId="2696"/>
        <pc:sldMkLst>
          <pc:docMk/>
          <pc:sldMk cId="3168243176" sldId="2627"/>
        </pc:sldMkLst>
      </pc:sldChg>
      <pc:sldChg chg="del">
        <pc:chgData name="Kelly Stokes" userId="3e5c5154-569e-4d81-aa91-4f91841cdfa9" providerId="ADAL" clId="{4224C7BF-6FE2-492E-867C-D5515352FABD}" dt="2023-03-13T12:41:15.404" v="74" actId="2696"/>
        <pc:sldMkLst>
          <pc:docMk/>
          <pc:sldMk cId="1519822815" sldId="2628"/>
        </pc:sldMkLst>
      </pc:sldChg>
      <pc:sldChg chg="del">
        <pc:chgData name="Kelly Stokes" userId="3e5c5154-569e-4d81-aa91-4f91841cdfa9" providerId="ADAL" clId="{4224C7BF-6FE2-492E-867C-D5515352FABD}" dt="2023-03-13T12:41:15.404" v="74" actId="2696"/>
        <pc:sldMkLst>
          <pc:docMk/>
          <pc:sldMk cId="1835563289" sldId="2629"/>
        </pc:sldMkLst>
      </pc:sldChg>
      <pc:sldChg chg="del">
        <pc:chgData name="Kelly Stokes" userId="3e5c5154-569e-4d81-aa91-4f91841cdfa9" providerId="ADAL" clId="{4224C7BF-6FE2-492E-867C-D5515352FABD}" dt="2023-03-13T12:41:15.404" v="74" actId="2696"/>
        <pc:sldMkLst>
          <pc:docMk/>
          <pc:sldMk cId="941224889" sldId="2630"/>
        </pc:sldMkLst>
      </pc:sldChg>
      <pc:sldChg chg="del">
        <pc:chgData name="Kelly Stokes" userId="3e5c5154-569e-4d81-aa91-4f91841cdfa9" providerId="ADAL" clId="{4224C7BF-6FE2-492E-867C-D5515352FABD}" dt="2023-03-13T12:41:15.404" v="74" actId="2696"/>
        <pc:sldMkLst>
          <pc:docMk/>
          <pc:sldMk cId="573424091" sldId="2631"/>
        </pc:sldMkLst>
      </pc:sldChg>
      <pc:sldChg chg="del">
        <pc:chgData name="Kelly Stokes" userId="3e5c5154-569e-4d81-aa91-4f91841cdfa9" providerId="ADAL" clId="{4224C7BF-6FE2-492E-867C-D5515352FABD}" dt="2023-03-13T12:41:15.404" v="74" actId="2696"/>
        <pc:sldMkLst>
          <pc:docMk/>
          <pc:sldMk cId="4007632537" sldId="2632"/>
        </pc:sldMkLst>
      </pc:sldChg>
      <pc:sldChg chg="del">
        <pc:chgData name="Kelly Stokes" userId="3e5c5154-569e-4d81-aa91-4f91841cdfa9" providerId="ADAL" clId="{4224C7BF-6FE2-492E-867C-D5515352FABD}" dt="2023-03-13T12:41:15.404" v="74" actId="2696"/>
        <pc:sldMkLst>
          <pc:docMk/>
          <pc:sldMk cId="3031643348" sldId="2633"/>
        </pc:sldMkLst>
      </pc:sldChg>
      <pc:sldChg chg="del">
        <pc:chgData name="Kelly Stokes" userId="3e5c5154-569e-4d81-aa91-4f91841cdfa9" providerId="ADAL" clId="{4224C7BF-6FE2-492E-867C-D5515352FABD}" dt="2023-03-13T12:44:43.666" v="81" actId="2696"/>
        <pc:sldMkLst>
          <pc:docMk/>
          <pc:sldMk cId="423446150" sldId="2634"/>
        </pc:sldMkLst>
      </pc:sldChg>
      <pc:sldChg chg="del">
        <pc:chgData name="Kelly Stokes" userId="3e5c5154-569e-4d81-aa91-4f91841cdfa9" providerId="ADAL" clId="{4224C7BF-6FE2-492E-867C-D5515352FABD}" dt="2023-03-13T12:44:43.666" v="81" actId="2696"/>
        <pc:sldMkLst>
          <pc:docMk/>
          <pc:sldMk cId="2412677276" sldId="2635"/>
        </pc:sldMkLst>
      </pc:sldChg>
      <pc:sldChg chg="del">
        <pc:chgData name="Kelly Stokes" userId="3e5c5154-569e-4d81-aa91-4f91841cdfa9" providerId="ADAL" clId="{4224C7BF-6FE2-492E-867C-D5515352FABD}" dt="2023-03-13T12:44:43.666" v="81" actId="2696"/>
        <pc:sldMkLst>
          <pc:docMk/>
          <pc:sldMk cId="2498450917" sldId="2636"/>
        </pc:sldMkLst>
      </pc:sldChg>
      <pc:sldChg chg="del">
        <pc:chgData name="Kelly Stokes" userId="3e5c5154-569e-4d81-aa91-4f91841cdfa9" providerId="ADAL" clId="{4224C7BF-6FE2-492E-867C-D5515352FABD}" dt="2023-03-13T12:44:43.666" v="81" actId="2696"/>
        <pc:sldMkLst>
          <pc:docMk/>
          <pc:sldMk cId="2599210149" sldId="2637"/>
        </pc:sldMkLst>
      </pc:sldChg>
      <pc:sldChg chg="del">
        <pc:chgData name="Kelly Stokes" userId="3e5c5154-569e-4d81-aa91-4f91841cdfa9" providerId="ADAL" clId="{4224C7BF-6FE2-492E-867C-D5515352FABD}" dt="2023-03-13T12:44:43.666" v="81" actId="2696"/>
        <pc:sldMkLst>
          <pc:docMk/>
          <pc:sldMk cId="2329791737" sldId="2638"/>
        </pc:sldMkLst>
      </pc:sldChg>
      <pc:sldChg chg="del">
        <pc:chgData name="Kelly Stokes" userId="3e5c5154-569e-4d81-aa91-4f91841cdfa9" providerId="ADAL" clId="{4224C7BF-6FE2-492E-867C-D5515352FABD}" dt="2023-03-13T12:47:04.170" v="219" actId="2696"/>
        <pc:sldMkLst>
          <pc:docMk/>
          <pc:sldMk cId="2107087791" sldId="2639"/>
        </pc:sldMkLst>
      </pc:sldChg>
      <pc:sldChg chg="del">
        <pc:chgData name="Kelly Stokes" userId="3e5c5154-569e-4d81-aa91-4f91841cdfa9" providerId="ADAL" clId="{4224C7BF-6FE2-492E-867C-D5515352FABD}" dt="2023-03-13T12:47:04.170" v="219" actId="2696"/>
        <pc:sldMkLst>
          <pc:docMk/>
          <pc:sldMk cId="2103081145" sldId="2640"/>
        </pc:sldMkLst>
      </pc:sldChg>
      <pc:sldChg chg="del">
        <pc:chgData name="Kelly Stokes" userId="3e5c5154-569e-4d81-aa91-4f91841cdfa9" providerId="ADAL" clId="{4224C7BF-6FE2-492E-867C-D5515352FABD}" dt="2023-03-13T12:47:04.170" v="219" actId="2696"/>
        <pc:sldMkLst>
          <pc:docMk/>
          <pc:sldMk cId="3982583454" sldId="2641"/>
        </pc:sldMkLst>
      </pc:sldChg>
      <pc:sldChg chg="del">
        <pc:chgData name="Kelly Stokes" userId="3e5c5154-569e-4d81-aa91-4f91841cdfa9" providerId="ADAL" clId="{4224C7BF-6FE2-492E-867C-D5515352FABD}" dt="2023-03-13T12:47:04.170" v="219" actId="2696"/>
        <pc:sldMkLst>
          <pc:docMk/>
          <pc:sldMk cId="1861600694" sldId="2642"/>
        </pc:sldMkLst>
      </pc:sldChg>
      <pc:sldChg chg="del">
        <pc:chgData name="Kelly Stokes" userId="3e5c5154-569e-4d81-aa91-4f91841cdfa9" providerId="ADAL" clId="{4224C7BF-6FE2-492E-867C-D5515352FABD}" dt="2023-03-13T12:47:04.170" v="219" actId="2696"/>
        <pc:sldMkLst>
          <pc:docMk/>
          <pc:sldMk cId="2829131326" sldId="2643"/>
        </pc:sldMkLst>
      </pc:sldChg>
      <pc:sldChg chg="del">
        <pc:chgData name="Kelly Stokes" userId="3e5c5154-569e-4d81-aa91-4f91841cdfa9" providerId="ADAL" clId="{4224C7BF-6FE2-492E-867C-D5515352FABD}" dt="2023-03-13T12:50:08.228" v="360" actId="2696"/>
        <pc:sldMkLst>
          <pc:docMk/>
          <pc:sldMk cId="2352815434" sldId="2644"/>
        </pc:sldMkLst>
      </pc:sldChg>
      <pc:sldChg chg="del">
        <pc:chgData name="Kelly Stokes" userId="3e5c5154-569e-4d81-aa91-4f91841cdfa9" providerId="ADAL" clId="{4224C7BF-6FE2-492E-867C-D5515352FABD}" dt="2023-03-13T12:50:08.228" v="360" actId="2696"/>
        <pc:sldMkLst>
          <pc:docMk/>
          <pc:sldMk cId="538766721" sldId="2645"/>
        </pc:sldMkLst>
      </pc:sldChg>
      <pc:sldChg chg="del">
        <pc:chgData name="Kelly Stokes" userId="3e5c5154-569e-4d81-aa91-4f91841cdfa9" providerId="ADAL" clId="{4224C7BF-6FE2-492E-867C-D5515352FABD}" dt="2023-03-13T12:50:08.228" v="360" actId="2696"/>
        <pc:sldMkLst>
          <pc:docMk/>
          <pc:sldMk cId="1577480649" sldId="2646"/>
        </pc:sldMkLst>
      </pc:sldChg>
      <pc:sldChg chg="del">
        <pc:chgData name="Kelly Stokes" userId="3e5c5154-569e-4d81-aa91-4f91841cdfa9" providerId="ADAL" clId="{4224C7BF-6FE2-492E-867C-D5515352FABD}" dt="2023-03-13T12:50:08.228" v="360" actId="2696"/>
        <pc:sldMkLst>
          <pc:docMk/>
          <pc:sldMk cId="3181042171" sldId="2647"/>
        </pc:sldMkLst>
      </pc:sldChg>
      <pc:sldChg chg="del">
        <pc:chgData name="Kelly Stokes" userId="3e5c5154-569e-4d81-aa91-4f91841cdfa9" providerId="ADAL" clId="{4224C7BF-6FE2-492E-867C-D5515352FABD}" dt="2023-03-13T12:50:08.228" v="360" actId="2696"/>
        <pc:sldMkLst>
          <pc:docMk/>
          <pc:sldMk cId="2847117356" sldId="2648"/>
        </pc:sldMkLst>
      </pc:sldChg>
      <pc:sldChg chg="del">
        <pc:chgData name="Kelly Stokes" userId="3e5c5154-569e-4d81-aa91-4f91841cdfa9" providerId="ADAL" clId="{4224C7BF-6FE2-492E-867C-D5515352FABD}" dt="2023-03-13T12:52:28.422" v="512" actId="2696"/>
        <pc:sldMkLst>
          <pc:docMk/>
          <pc:sldMk cId="4247156477" sldId="2649"/>
        </pc:sldMkLst>
      </pc:sldChg>
      <pc:sldChg chg="del">
        <pc:chgData name="Kelly Stokes" userId="3e5c5154-569e-4d81-aa91-4f91841cdfa9" providerId="ADAL" clId="{4224C7BF-6FE2-492E-867C-D5515352FABD}" dt="2023-03-13T12:52:28.422" v="512" actId="2696"/>
        <pc:sldMkLst>
          <pc:docMk/>
          <pc:sldMk cId="2288019157" sldId="2650"/>
        </pc:sldMkLst>
      </pc:sldChg>
      <pc:sldChg chg="del">
        <pc:chgData name="Kelly Stokes" userId="3e5c5154-569e-4d81-aa91-4f91841cdfa9" providerId="ADAL" clId="{4224C7BF-6FE2-492E-867C-D5515352FABD}" dt="2023-03-13T12:52:28.422" v="512" actId="2696"/>
        <pc:sldMkLst>
          <pc:docMk/>
          <pc:sldMk cId="4113444197" sldId="2651"/>
        </pc:sldMkLst>
      </pc:sldChg>
      <pc:sldChg chg="del">
        <pc:chgData name="Kelly Stokes" userId="3e5c5154-569e-4d81-aa91-4f91841cdfa9" providerId="ADAL" clId="{4224C7BF-6FE2-492E-867C-D5515352FABD}" dt="2023-03-13T12:52:28.422" v="512" actId="2696"/>
        <pc:sldMkLst>
          <pc:docMk/>
          <pc:sldMk cId="279908419" sldId="2652"/>
        </pc:sldMkLst>
      </pc:sldChg>
      <pc:sldChg chg="del">
        <pc:chgData name="Kelly Stokes" userId="3e5c5154-569e-4d81-aa91-4f91841cdfa9" providerId="ADAL" clId="{4224C7BF-6FE2-492E-867C-D5515352FABD}" dt="2023-03-13T12:52:28.422" v="512" actId="2696"/>
        <pc:sldMkLst>
          <pc:docMk/>
          <pc:sldMk cId="1578890982" sldId="2653"/>
        </pc:sldMkLst>
      </pc:sldChg>
      <pc:sldChg chg="del">
        <pc:chgData name="Kelly Stokes" userId="3e5c5154-569e-4d81-aa91-4f91841cdfa9" providerId="ADAL" clId="{4224C7BF-6FE2-492E-867C-D5515352FABD}" dt="2023-03-13T12:54:49.456" v="656" actId="2696"/>
        <pc:sldMkLst>
          <pc:docMk/>
          <pc:sldMk cId="1597163830" sldId="2654"/>
        </pc:sldMkLst>
      </pc:sldChg>
      <pc:sldChg chg="del">
        <pc:chgData name="Kelly Stokes" userId="3e5c5154-569e-4d81-aa91-4f91841cdfa9" providerId="ADAL" clId="{4224C7BF-6FE2-492E-867C-D5515352FABD}" dt="2023-03-13T12:54:49.456" v="656" actId="2696"/>
        <pc:sldMkLst>
          <pc:docMk/>
          <pc:sldMk cId="3222787241" sldId="2655"/>
        </pc:sldMkLst>
      </pc:sldChg>
      <pc:sldChg chg="del">
        <pc:chgData name="Kelly Stokes" userId="3e5c5154-569e-4d81-aa91-4f91841cdfa9" providerId="ADAL" clId="{4224C7BF-6FE2-492E-867C-D5515352FABD}" dt="2023-03-13T12:54:49.456" v="656" actId="2696"/>
        <pc:sldMkLst>
          <pc:docMk/>
          <pc:sldMk cId="120362723" sldId="2656"/>
        </pc:sldMkLst>
      </pc:sldChg>
      <pc:sldChg chg="del">
        <pc:chgData name="Kelly Stokes" userId="3e5c5154-569e-4d81-aa91-4f91841cdfa9" providerId="ADAL" clId="{4224C7BF-6FE2-492E-867C-D5515352FABD}" dt="2023-03-13T12:54:49.456" v="656" actId="2696"/>
        <pc:sldMkLst>
          <pc:docMk/>
          <pc:sldMk cId="2359329605" sldId="2657"/>
        </pc:sldMkLst>
      </pc:sldChg>
      <pc:sldChg chg="del">
        <pc:chgData name="Kelly Stokes" userId="3e5c5154-569e-4d81-aa91-4f91841cdfa9" providerId="ADAL" clId="{4224C7BF-6FE2-492E-867C-D5515352FABD}" dt="2023-03-13T12:54:49.456" v="656" actId="2696"/>
        <pc:sldMkLst>
          <pc:docMk/>
          <pc:sldMk cId="1708887721" sldId="2658"/>
        </pc:sldMkLst>
      </pc:sldChg>
      <pc:sldChg chg="modSp add mod">
        <pc:chgData name="Kelly Stokes" userId="3e5c5154-569e-4d81-aa91-4f91841cdfa9" providerId="ADAL" clId="{4224C7BF-6FE2-492E-867C-D5515352FABD}" dt="2023-03-13T12:45:54.625" v="102" actId="13926"/>
        <pc:sldMkLst>
          <pc:docMk/>
          <pc:sldMk cId="24185598" sldId="2754"/>
        </pc:sldMkLst>
        <pc:spChg chg="mod">
          <ac:chgData name="Kelly Stokes" userId="3e5c5154-569e-4d81-aa91-4f91841cdfa9" providerId="ADAL" clId="{4224C7BF-6FE2-492E-867C-D5515352FABD}" dt="2023-03-13T12:45:54.625" v="102" actId="13926"/>
          <ac:spMkLst>
            <pc:docMk/>
            <pc:sldMk cId="24185598" sldId="2754"/>
            <ac:spMk id="2" creationId="{52DA34BA-82FC-47C5-BCE1-BB65E08B92A1}"/>
          </ac:spMkLst>
        </pc:spChg>
      </pc:sldChg>
      <pc:sldChg chg="modSp add mod">
        <pc:chgData name="Kelly Stokes" userId="3e5c5154-569e-4d81-aa91-4f91841cdfa9" providerId="ADAL" clId="{4224C7BF-6FE2-492E-867C-D5515352FABD}" dt="2023-03-13T12:45:30.218" v="95" actId="13926"/>
        <pc:sldMkLst>
          <pc:docMk/>
          <pc:sldMk cId="106100297" sldId="2755"/>
        </pc:sldMkLst>
        <pc:spChg chg="mod">
          <ac:chgData name="Kelly Stokes" userId="3e5c5154-569e-4d81-aa91-4f91841cdfa9" providerId="ADAL" clId="{4224C7BF-6FE2-492E-867C-D5515352FABD}" dt="2023-03-13T12:45:30.218" v="95" actId="13926"/>
          <ac:spMkLst>
            <pc:docMk/>
            <pc:sldMk cId="106100297" sldId="2755"/>
            <ac:spMk id="2" creationId="{52DA34BA-82FC-47C5-BCE1-BB65E08B92A1}"/>
          </ac:spMkLst>
        </pc:spChg>
      </pc:sldChg>
      <pc:sldChg chg="modSp add mod">
        <pc:chgData name="Kelly Stokes" userId="3e5c5154-569e-4d81-aa91-4f91841cdfa9" providerId="ADAL" clId="{4224C7BF-6FE2-492E-867C-D5515352FABD}" dt="2023-03-13T12:49:44.374" v="359" actId="13926"/>
        <pc:sldMkLst>
          <pc:docMk/>
          <pc:sldMk cId="2085569336" sldId="2756"/>
        </pc:sldMkLst>
        <pc:spChg chg="mod">
          <ac:chgData name="Kelly Stokes" userId="3e5c5154-569e-4d81-aa91-4f91841cdfa9" providerId="ADAL" clId="{4224C7BF-6FE2-492E-867C-D5515352FABD}" dt="2023-03-13T12:49:44.374" v="359" actId="13926"/>
          <ac:spMkLst>
            <pc:docMk/>
            <pc:sldMk cId="2085569336" sldId="2756"/>
            <ac:spMk id="2" creationId="{52DA34BA-82FC-47C5-BCE1-BB65E08B92A1}"/>
          </ac:spMkLst>
        </pc:spChg>
      </pc:sldChg>
      <pc:sldChg chg="modSp add mod">
        <pc:chgData name="Kelly Stokes" userId="3e5c5154-569e-4d81-aa91-4f91841cdfa9" providerId="ADAL" clId="{4224C7BF-6FE2-492E-867C-D5515352FABD}" dt="2023-03-13T12:49:41.553" v="358" actId="13926"/>
        <pc:sldMkLst>
          <pc:docMk/>
          <pc:sldMk cId="473282649" sldId="2757"/>
        </pc:sldMkLst>
        <pc:spChg chg="mod">
          <ac:chgData name="Kelly Stokes" userId="3e5c5154-569e-4d81-aa91-4f91841cdfa9" providerId="ADAL" clId="{4224C7BF-6FE2-492E-867C-D5515352FABD}" dt="2023-03-13T12:49:41.553" v="358" actId="13926"/>
          <ac:spMkLst>
            <pc:docMk/>
            <pc:sldMk cId="473282649" sldId="2757"/>
            <ac:spMk id="2" creationId="{52DA34BA-82FC-47C5-BCE1-BB65E08B92A1}"/>
          </ac:spMkLst>
        </pc:spChg>
      </pc:sldChg>
      <pc:sldChg chg="modSp add mod">
        <pc:chgData name="Kelly Stokes" userId="3e5c5154-569e-4d81-aa91-4f91841cdfa9" providerId="ADAL" clId="{4224C7BF-6FE2-492E-867C-D5515352FABD}" dt="2023-03-13T12:49:35.564" v="356" actId="13926"/>
        <pc:sldMkLst>
          <pc:docMk/>
          <pc:sldMk cId="793615989" sldId="2758"/>
        </pc:sldMkLst>
        <pc:spChg chg="mod">
          <ac:chgData name="Kelly Stokes" userId="3e5c5154-569e-4d81-aa91-4f91841cdfa9" providerId="ADAL" clId="{4224C7BF-6FE2-492E-867C-D5515352FABD}" dt="2023-03-13T12:49:35.564" v="356" actId="13926"/>
          <ac:spMkLst>
            <pc:docMk/>
            <pc:sldMk cId="793615989" sldId="2758"/>
            <ac:spMk id="2" creationId="{52DA34BA-82FC-47C5-BCE1-BB65E08B92A1}"/>
          </ac:spMkLst>
        </pc:spChg>
      </pc:sldChg>
      <pc:sldChg chg="modSp add mod">
        <pc:chgData name="Kelly Stokes" userId="3e5c5154-569e-4d81-aa91-4f91841cdfa9" providerId="ADAL" clId="{4224C7BF-6FE2-492E-867C-D5515352FABD}" dt="2023-03-13T12:47:42.636" v="228" actId="13926"/>
        <pc:sldMkLst>
          <pc:docMk/>
          <pc:sldMk cId="3993149915" sldId="2759"/>
        </pc:sldMkLst>
        <pc:spChg chg="mod">
          <ac:chgData name="Kelly Stokes" userId="3e5c5154-569e-4d81-aa91-4f91841cdfa9" providerId="ADAL" clId="{4224C7BF-6FE2-492E-867C-D5515352FABD}" dt="2023-03-13T12:47:42.636" v="228" actId="13926"/>
          <ac:spMkLst>
            <pc:docMk/>
            <pc:sldMk cId="3993149915" sldId="2759"/>
            <ac:spMk id="2" creationId="{52DA34BA-82FC-47C5-BCE1-BB65E08B92A1}"/>
          </ac:spMkLst>
        </pc:spChg>
      </pc:sldChg>
      <pc:sldChg chg="modSp add mod">
        <pc:chgData name="Kelly Stokes" userId="3e5c5154-569e-4d81-aa91-4f91841cdfa9" providerId="ADAL" clId="{4224C7BF-6FE2-492E-867C-D5515352FABD}" dt="2023-03-13T12:48:12.902" v="240" actId="13926"/>
        <pc:sldMkLst>
          <pc:docMk/>
          <pc:sldMk cId="4225168593" sldId="2760"/>
        </pc:sldMkLst>
        <pc:spChg chg="mod">
          <ac:chgData name="Kelly Stokes" userId="3e5c5154-569e-4d81-aa91-4f91841cdfa9" providerId="ADAL" clId="{4224C7BF-6FE2-492E-867C-D5515352FABD}" dt="2023-03-13T12:48:12.902" v="240" actId="13926"/>
          <ac:spMkLst>
            <pc:docMk/>
            <pc:sldMk cId="4225168593" sldId="2760"/>
            <ac:spMk id="2" creationId="{52DA34BA-82FC-47C5-BCE1-BB65E08B92A1}"/>
          </ac:spMkLst>
        </pc:spChg>
      </pc:sldChg>
      <pc:sldChg chg="modSp add mod">
        <pc:chgData name="Kelly Stokes" userId="3e5c5154-569e-4d81-aa91-4f91841cdfa9" providerId="ADAL" clId="{4224C7BF-6FE2-492E-867C-D5515352FABD}" dt="2023-03-13T12:49:24.632" v="355" actId="20577"/>
        <pc:sldMkLst>
          <pc:docMk/>
          <pc:sldMk cId="3430099202" sldId="2761"/>
        </pc:sldMkLst>
        <pc:spChg chg="mod">
          <ac:chgData name="Kelly Stokes" userId="3e5c5154-569e-4d81-aa91-4f91841cdfa9" providerId="ADAL" clId="{4224C7BF-6FE2-492E-867C-D5515352FABD}" dt="2023-03-13T12:49:24.632" v="355" actId="20577"/>
          <ac:spMkLst>
            <pc:docMk/>
            <pc:sldMk cId="3430099202" sldId="2761"/>
            <ac:spMk id="2" creationId="{52DA34BA-82FC-47C5-BCE1-BB65E08B92A1}"/>
          </ac:spMkLst>
        </pc:spChg>
      </pc:sldChg>
      <pc:sldChg chg="modSp add mod">
        <pc:chgData name="Kelly Stokes" userId="3e5c5154-569e-4d81-aa91-4f91841cdfa9" providerId="ADAL" clId="{4224C7BF-6FE2-492E-867C-D5515352FABD}" dt="2023-03-13T12:49:06.720" v="319" actId="13926"/>
        <pc:sldMkLst>
          <pc:docMk/>
          <pc:sldMk cId="1045352496" sldId="2762"/>
        </pc:sldMkLst>
        <pc:spChg chg="mod">
          <ac:chgData name="Kelly Stokes" userId="3e5c5154-569e-4d81-aa91-4f91841cdfa9" providerId="ADAL" clId="{4224C7BF-6FE2-492E-867C-D5515352FABD}" dt="2023-03-13T12:49:06.720" v="319" actId="13926"/>
          <ac:spMkLst>
            <pc:docMk/>
            <pc:sldMk cId="1045352496" sldId="2762"/>
            <ac:spMk id="2" creationId="{52DA34BA-82FC-47C5-BCE1-BB65E08B92A1}"/>
          </ac:spMkLst>
        </pc:spChg>
      </pc:sldChg>
      <pc:sldChg chg="modSp add mod">
        <pc:chgData name="Kelly Stokes" userId="3e5c5154-569e-4d81-aa91-4f91841cdfa9" providerId="ADAL" clId="{4224C7BF-6FE2-492E-867C-D5515352FABD}" dt="2023-03-13T12:49:01.593" v="317" actId="13926"/>
        <pc:sldMkLst>
          <pc:docMk/>
          <pc:sldMk cId="1488375777" sldId="2763"/>
        </pc:sldMkLst>
        <pc:spChg chg="mod">
          <ac:chgData name="Kelly Stokes" userId="3e5c5154-569e-4d81-aa91-4f91841cdfa9" providerId="ADAL" clId="{4224C7BF-6FE2-492E-867C-D5515352FABD}" dt="2023-03-13T12:49:01.593" v="317" actId="13926"/>
          <ac:spMkLst>
            <pc:docMk/>
            <pc:sldMk cId="1488375777" sldId="2763"/>
            <ac:spMk id="2" creationId="{52DA34BA-82FC-47C5-BCE1-BB65E08B92A1}"/>
          </ac:spMkLst>
        </pc:spChg>
      </pc:sldChg>
      <pc:sldChg chg="modSp add mod">
        <pc:chgData name="Kelly Stokes" userId="3e5c5154-569e-4d81-aa91-4f91841cdfa9" providerId="ADAL" clId="{4224C7BF-6FE2-492E-867C-D5515352FABD}" dt="2023-03-13T12:50:53.474" v="368" actId="13926"/>
        <pc:sldMkLst>
          <pc:docMk/>
          <pc:sldMk cId="156881380" sldId="2764"/>
        </pc:sldMkLst>
        <pc:spChg chg="mod">
          <ac:chgData name="Kelly Stokes" userId="3e5c5154-569e-4d81-aa91-4f91841cdfa9" providerId="ADAL" clId="{4224C7BF-6FE2-492E-867C-D5515352FABD}" dt="2023-03-13T12:50:53.474" v="368" actId="13926"/>
          <ac:spMkLst>
            <pc:docMk/>
            <pc:sldMk cId="156881380" sldId="2764"/>
            <ac:spMk id="2" creationId="{52DA34BA-82FC-47C5-BCE1-BB65E08B92A1}"/>
          </ac:spMkLst>
        </pc:spChg>
      </pc:sldChg>
      <pc:sldChg chg="modSp add mod">
        <pc:chgData name="Kelly Stokes" userId="3e5c5154-569e-4d81-aa91-4f91841cdfa9" providerId="ADAL" clId="{4224C7BF-6FE2-492E-867C-D5515352FABD}" dt="2023-03-13T12:51:17.918" v="378" actId="13926"/>
        <pc:sldMkLst>
          <pc:docMk/>
          <pc:sldMk cId="4022853019" sldId="2765"/>
        </pc:sldMkLst>
        <pc:spChg chg="mod">
          <ac:chgData name="Kelly Stokes" userId="3e5c5154-569e-4d81-aa91-4f91841cdfa9" providerId="ADAL" clId="{4224C7BF-6FE2-492E-867C-D5515352FABD}" dt="2023-03-13T12:51:17.918" v="378" actId="13926"/>
          <ac:spMkLst>
            <pc:docMk/>
            <pc:sldMk cId="4022853019" sldId="2765"/>
            <ac:spMk id="2" creationId="{52DA34BA-82FC-47C5-BCE1-BB65E08B92A1}"/>
          </ac:spMkLst>
        </pc:spChg>
      </pc:sldChg>
      <pc:sldChg chg="modSp add mod">
        <pc:chgData name="Kelly Stokes" userId="3e5c5154-569e-4d81-aa91-4f91841cdfa9" providerId="ADAL" clId="{4224C7BF-6FE2-492E-867C-D5515352FABD}" dt="2023-03-13T12:52:11.328" v="511" actId="20577"/>
        <pc:sldMkLst>
          <pc:docMk/>
          <pc:sldMk cId="2780517736" sldId="2766"/>
        </pc:sldMkLst>
        <pc:spChg chg="mod">
          <ac:chgData name="Kelly Stokes" userId="3e5c5154-569e-4d81-aa91-4f91841cdfa9" providerId="ADAL" clId="{4224C7BF-6FE2-492E-867C-D5515352FABD}" dt="2023-03-13T12:52:11.328" v="511" actId="20577"/>
          <ac:spMkLst>
            <pc:docMk/>
            <pc:sldMk cId="2780517736" sldId="2766"/>
            <ac:spMk id="2" creationId="{52DA34BA-82FC-47C5-BCE1-BB65E08B92A1}"/>
          </ac:spMkLst>
        </pc:spChg>
      </pc:sldChg>
      <pc:sldChg chg="modSp add mod">
        <pc:chgData name="Kelly Stokes" userId="3e5c5154-569e-4d81-aa91-4f91841cdfa9" providerId="ADAL" clId="{4224C7BF-6FE2-492E-867C-D5515352FABD}" dt="2023-03-13T12:51:53.453" v="469" actId="20577"/>
        <pc:sldMkLst>
          <pc:docMk/>
          <pc:sldMk cId="2602659860" sldId="2767"/>
        </pc:sldMkLst>
        <pc:spChg chg="mod">
          <ac:chgData name="Kelly Stokes" userId="3e5c5154-569e-4d81-aa91-4f91841cdfa9" providerId="ADAL" clId="{4224C7BF-6FE2-492E-867C-D5515352FABD}" dt="2023-03-13T12:51:53.453" v="469" actId="20577"/>
          <ac:spMkLst>
            <pc:docMk/>
            <pc:sldMk cId="2602659860" sldId="2767"/>
            <ac:spMk id="2" creationId="{52DA34BA-82FC-47C5-BCE1-BB65E08B92A1}"/>
          </ac:spMkLst>
        </pc:spChg>
      </pc:sldChg>
      <pc:sldChg chg="modSp add mod">
        <pc:chgData name="Kelly Stokes" userId="3e5c5154-569e-4d81-aa91-4f91841cdfa9" providerId="ADAL" clId="{4224C7BF-6FE2-492E-867C-D5515352FABD}" dt="2023-03-13T12:51:37.973" v="424" actId="20577"/>
        <pc:sldMkLst>
          <pc:docMk/>
          <pc:sldMk cId="3653947441" sldId="2768"/>
        </pc:sldMkLst>
        <pc:spChg chg="mod">
          <ac:chgData name="Kelly Stokes" userId="3e5c5154-569e-4d81-aa91-4f91841cdfa9" providerId="ADAL" clId="{4224C7BF-6FE2-492E-867C-D5515352FABD}" dt="2023-03-13T12:51:37.973" v="424" actId="20577"/>
          <ac:spMkLst>
            <pc:docMk/>
            <pc:sldMk cId="3653947441" sldId="2768"/>
            <ac:spMk id="2" creationId="{52DA34BA-82FC-47C5-BCE1-BB65E08B92A1}"/>
          </ac:spMkLst>
        </pc:spChg>
      </pc:sldChg>
      <pc:sldChg chg="modSp add mod">
        <pc:chgData name="Kelly Stokes" userId="3e5c5154-569e-4d81-aa91-4f91841cdfa9" providerId="ADAL" clId="{4224C7BF-6FE2-492E-867C-D5515352FABD}" dt="2023-03-13T12:53:37.630" v="535" actId="13926"/>
        <pc:sldMkLst>
          <pc:docMk/>
          <pc:sldMk cId="1646994613" sldId="2769"/>
        </pc:sldMkLst>
        <pc:spChg chg="mod">
          <ac:chgData name="Kelly Stokes" userId="3e5c5154-569e-4d81-aa91-4f91841cdfa9" providerId="ADAL" clId="{4224C7BF-6FE2-492E-867C-D5515352FABD}" dt="2023-03-13T12:53:37.630" v="535" actId="13926"/>
          <ac:spMkLst>
            <pc:docMk/>
            <pc:sldMk cId="1646994613" sldId="2769"/>
            <ac:spMk id="2" creationId="{52DA34BA-82FC-47C5-BCE1-BB65E08B92A1}"/>
          </ac:spMkLst>
        </pc:spChg>
      </pc:sldChg>
      <pc:sldChg chg="modSp add mod">
        <pc:chgData name="Kelly Stokes" userId="3e5c5154-569e-4d81-aa91-4f91841cdfa9" providerId="ADAL" clId="{4224C7BF-6FE2-492E-867C-D5515352FABD}" dt="2023-03-13T12:54:35.417" v="655" actId="20577"/>
        <pc:sldMkLst>
          <pc:docMk/>
          <pc:sldMk cId="739984952" sldId="2770"/>
        </pc:sldMkLst>
        <pc:spChg chg="mod">
          <ac:chgData name="Kelly Stokes" userId="3e5c5154-569e-4d81-aa91-4f91841cdfa9" providerId="ADAL" clId="{4224C7BF-6FE2-492E-867C-D5515352FABD}" dt="2023-03-13T12:54:35.417" v="655" actId="20577"/>
          <ac:spMkLst>
            <pc:docMk/>
            <pc:sldMk cId="739984952" sldId="2770"/>
            <ac:spMk id="2" creationId="{52DA34BA-82FC-47C5-BCE1-BB65E08B92A1}"/>
          </ac:spMkLst>
        </pc:spChg>
      </pc:sldChg>
      <pc:sldChg chg="modSp add mod">
        <pc:chgData name="Kelly Stokes" userId="3e5c5154-569e-4d81-aa91-4f91841cdfa9" providerId="ADAL" clId="{4224C7BF-6FE2-492E-867C-D5515352FABD}" dt="2023-03-13T12:54:15.900" v="617" actId="20577"/>
        <pc:sldMkLst>
          <pc:docMk/>
          <pc:sldMk cId="1285931407" sldId="2771"/>
        </pc:sldMkLst>
        <pc:spChg chg="mod">
          <ac:chgData name="Kelly Stokes" userId="3e5c5154-569e-4d81-aa91-4f91841cdfa9" providerId="ADAL" clId="{4224C7BF-6FE2-492E-867C-D5515352FABD}" dt="2023-03-13T12:54:15.900" v="617" actId="20577"/>
          <ac:spMkLst>
            <pc:docMk/>
            <pc:sldMk cId="1285931407" sldId="2771"/>
            <ac:spMk id="2" creationId="{52DA34BA-82FC-47C5-BCE1-BB65E08B92A1}"/>
          </ac:spMkLst>
        </pc:spChg>
      </pc:sldChg>
      <pc:sldChg chg="modSp add mod">
        <pc:chgData name="Kelly Stokes" userId="3e5c5154-569e-4d81-aa91-4f91841cdfa9" providerId="ADAL" clId="{4224C7BF-6FE2-492E-867C-D5515352FABD}" dt="2023-03-13T12:54:00.921" v="574" actId="20577"/>
        <pc:sldMkLst>
          <pc:docMk/>
          <pc:sldMk cId="163514000" sldId="2772"/>
        </pc:sldMkLst>
        <pc:spChg chg="mod">
          <ac:chgData name="Kelly Stokes" userId="3e5c5154-569e-4d81-aa91-4f91841cdfa9" providerId="ADAL" clId="{4224C7BF-6FE2-492E-867C-D5515352FABD}" dt="2023-03-13T12:54:00.921" v="574" actId="20577"/>
          <ac:spMkLst>
            <pc:docMk/>
            <pc:sldMk cId="163514000" sldId="2772"/>
            <ac:spMk id="2" creationId="{52DA34BA-82FC-47C5-BCE1-BB65E08B92A1}"/>
          </ac:spMkLst>
        </pc:spChg>
      </pc:sldChg>
      <pc:sldChg chg="modSp add mod">
        <pc:chgData name="Kelly Stokes" userId="3e5c5154-569e-4d81-aa91-4f91841cdfa9" providerId="ADAL" clId="{4224C7BF-6FE2-492E-867C-D5515352FABD}" dt="2023-03-13T12:55:41.748" v="664" actId="13926"/>
        <pc:sldMkLst>
          <pc:docMk/>
          <pc:sldMk cId="2939573962" sldId="2773"/>
        </pc:sldMkLst>
        <pc:spChg chg="mod">
          <ac:chgData name="Kelly Stokes" userId="3e5c5154-569e-4d81-aa91-4f91841cdfa9" providerId="ADAL" clId="{4224C7BF-6FE2-492E-867C-D5515352FABD}" dt="2023-03-13T12:55:41.748" v="664" actId="13926"/>
          <ac:spMkLst>
            <pc:docMk/>
            <pc:sldMk cId="2939573962" sldId="2773"/>
            <ac:spMk id="2" creationId="{52DA34BA-82FC-47C5-BCE1-BB65E08B92A1}"/>
          </ac:spMkLst>
        </pc:spChg>
      </pc:sldChg>
      <pc:sldChg chg="modSp add mod">
        <pc:chgData name="Kelly Stokes" userId="3e5c5154-569e-4d81-aa91-4f91841cdfa9" providerId="ADAL" clId="{4224C7BF-6FE2-492E-867C-D5515352FABD}" dt="2023-03-13T12:56:15.555" v="675" actId="13926"/>
        <pc:sldMkLst>
          <pc:docMk/>
          <pc:sldMk cId="2184248811" sldId="2774"/>
        </pc:sldMkLst>
        <pc:spChg chg="mod">
          <ac:chgData name="Kelly Stokes" userId="3e5c5154-569e-4d81-aa91-4f91841cdfa9" providerId="ADAL" clId="{4224C7BF-6FE2-492E-867C-D5515352FABD}" dt="2023-03-13T12:56:15.555" v="675" actId="13926"/>
          <ac:spMkLst>
            <pc:docMk/>
            <pc:sldMk cId="2184248811" sldId="2774"/>
            <ac:spMk id="2" creationId="{52DA34BA-82FC-47C5-BCE1-BB65E08B92A1}"/>
          </ac:spMkLst>
        </pc:spChg>
      </pc:sldChg>
      <pc:sldChg chg="modSp add mod">
        <pc:chgData name="Kelly Stokes" userId="3e5c5154-569e-4d81-aa91-4f91841cdfa9" providerId="ADAL" clId="{4224C7BF-6FE2-492E-867C-D5515352FABD}" dt="2023-03-13T12:57:14.782" v="788" actId="20577"/>
        <pc:sldMkLst>
          <pc:docMk/>
          <pc:sldMk cId="2339414470" sldId="2775"/>
        </pc:sldMkLst>
        <pc:spChg chg="mod">
          <ac:chgData name="Kelly Stokes" userId="3e5c5154-569e-4d81-aa91-4f91841cdfa9" providerId="ADAL" clId="{4224C7BF-6FE2-492E-867C-D5515352FABD}" dt="2023-03-13T12:57:14.782" v="788" actId="20577"/>
          <ac:spMkLst>
            <pc:docMk/>
            <pc:sldMk cId="2339414470" sldId="2775"/>
            <ac:spMk id="2" creationId="{52DA34BA-82FC-47C5-BCE1-BB65E08B92A1}"/>
          </ac:spMkLst>
        </pc:spChg>
      </pc:sldChg>
      <pc:sldChg chg="modSp add mod">
        <pc:chgData name="Kelly Stokes" userId="3e5c5154-569e-4d81-aa91-4f91841cdfa9" providerId="ADAL" clId="{4224C7BF-6FE2-492E-867C-D5515352FABD}" dt="2023-03-13T12:56:57.789" v="759" actId="20577"/>
        <pc:sldMkLst>
          <pc:docMk/>
          <pc:sldMk cId="798610855" sldId="2776"/>
        </pc:sldMkLst>
        <pc:spChg chg="mod">
          <ac:chgData name="Kelly Stokes" userId="3e5c5154-569e-4d81-aa91-4f91841cdfa9" providerId="ADAL" clId="{4224C7BF-6FE2-492E-867C-D5515352FABD}" dt="2023-03-13T12:56:57.789" v="759" actId="20577"/>
          <ac:spMkLst>
            <pc:docMk/>
            <pc:sldMk cId="798610855" sldId="2776"/>
            <ac:spMk id="2" creationId="{52DA34BA-82FC-47C5-BCE1-BB65E08B92A1}"/>
          </ac:spMkLst>
        </pc:spChg>
      </pc:sldChg>
      <pc:sldChg chg="modSp add mod">
        <pc:chgData name="Kelly Stokes" userId="3e5c5154-569e-4d81-aa91-4f91841cdfa9" providerId="ADAL" clId="{4224C7BF-6FE2-492E-867C-D5515352FABD}" dt="2023-03-13T12:56:39.430" v="728" actId="20577"/>
        <pc:sldMkLst>
          <pc:docMk/>
          <pc:sldMk cId="4200891779" sldId="2777"/>
        </pc:sldMkLst>
        <pc:spChg chg="mod">
          <ac:chgData name="Kelly Stokes" userId="3e5c5154-569e-4d81-aa91-4f91841cdfa9" providerId="ADAL" clId="{4224C7BF-6FE2-492E-867C-D5515352FABD}" dt="2023-03-13T12:56:39.430" v="728" actId="20577"/>
          <ac:spMkLst>
            <pc:docMk/>
            <pc:sldMk cId="4200891779" sldId="2777"/>
            <ac:spMk id="2" creationId="{52DA34BA-82FC-47C5-BCE1-BB65E08B92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13/03/2023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125</a:t>
            </a:fld>
            <a:endParaRPr lang="en-GB"/>
          </a:p>
        </p:txBody>
      </p:sp>
    </p:spTree>
    <p:extLst>
      <p:ext uri="{BB962C8B-B14F-4D97-AF65-F5344CB8AC3E}">
        <p14:creationId xmlns:p14="http://schemas.microsoft.com/office/powerpoint/2010/main" val="51355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126</a:t>
            </a:fld>
            <a:endParaRPr lang="en-GB"/>
          </a:p>
        </p:txBody>
      </p:sp>
    </p:spTree>
    <p:extLst>
      <p:ext uri="{BB962C8B-B14F-4D97-AF65-F5344CB8AC3E}">
        <p14:creationId xmlns:p14="http://schemas.microsoft.com/office/powerpoint/2010/main" val="1311385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127</a:t>
            </a:fld>
            <a:endParaRPr lang="en-GB"/>
          </a:p>
        </p:txBody>
      </p:sp>
    </p:spTree>
    <p:extLst>
      <p:ext uri="{BB962C8B-B14F-4D97-AF65-F5344CB8AC3E}">
        <p14:creationId xmlns:p14="http://schemas.microsoft.com/office/powerpoint/2010/main" val="803958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128</a:t>
            </a:fld>
            <a:endParaRPr lang="en-GB"/>
          </a:p>
        </p:txBody>
      </p:sp>
    </p:spTree>
    <p:extLst>
      <p:ext uri="{BB962C8B-B14F-4D97-AF65-F5344CB8AC3E}">
        <p14:creationId xmlns:p14="http://schemas.microsoft.com/office/powerpoint/2010/main" val="376247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129</a:t>
            </a:fld>
            <a:endParaRPr lang="en-GB"/>
          </a:p>
        </p:txBody>
      </p:sp>
    </p:spTree>
    <p:extLst>
      <p:ext uri="{BB962C8B-B14F-4D97-AF65-F5344CB8AC3E}">
        <p14:creationId xmlns:p14="http://schemas.microsoft.com/office/powerpoint/2010/main" val="2065783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132</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172</a:t>
            </a:fld>
            <a:endParaRPr lang="en-GB"/>
          </a:p>
        </p:txBody>
      </p:sp>
    </p:spTree>
    <p:extLst>
      <p:ext uri="{BB962C8B-B14F-4D97-AF65-F5344CB8AC3E}">
        <p14:creationId xmlns:p14="http://schemas.microsoft.com/office/powerpoint/2010/main" val="2465061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175</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43</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46</a:t>
            </a:fld>
            <a:endParaRPr lang="en-GB" dirty="0"/>
          </a:p>
        </p:txBody>
      </p:sp>
    </p:spTree>
    <p:extLst>
      <p:ext uri="{BB962C8B-B14F-4D97-AF65-F5344CB8AC3E}">
        <p14:creationId xmlns:p14="http://schemas.microsoft.com/office/powerpoint/2010/main" val="347160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86</a:t>
            </a:fld>
            <a:endParaRPr lang="en-GB"/>
          </a:p>
        </p:txBody>
      </p:sp>
    </p:spTree>
    <p:extLst>
      <p:ext uri="{BB962C8B-B14F-4D97-AF65-F5344CB8AC3E}">
        <p14:creationId xmlns:p14="http://schemas.microsoft.com/office/powerpoint/2010/main" val="167412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89</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123</a:t>
            </a:fld>
            <a:endParaRPr lang="en-GB"/>
          </a:p>
        </p:txBody>
      </p:sp>
    </p:spTree>
    <p:extLst>
      <p:ext uri="{BB962C8B-B14F-4D97-AF65-F5344CB8AC3E}">
        <p14:creationId xmlns:p14="http://schemas.microsoft.com/office/powerpoint/2010/main" val="42167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124</a:t>
            </a:fld>
            <a:endParaRPr lang="en-GB"/>
          </a:p>
        </p:txBody>
      </p:sp>
    </p:spTree>
    <p:extLst>
      <p:ext uri="{BB962C8B-B14F-4D97-AF65-F5344CB8AC3E}">
        <p14:creationId xmlns:p14="http://schemas.microsoft.com/office/powerpoint/2010/main" val="68415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13/03/2023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13/03/2023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13/03/2023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13/03/2023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13/03/2023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13/03/2023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13/03/2023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13/03/2023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13/03/2023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13/03/2023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13/03/2023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13/03/2023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Y3</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Summer 1</a:t>
            </a:r>
          </a:p>
          <a:p>
            <a:r>
              <a:rPr lang="en-GB" dirty="0">
                <a:latin typeface="Twinkl Cursive Looped" panose="02000000000000000000" pitchFamily="2" charset="0"/>
              </a:rPr>
              <a:t>Week 6</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Adding suffixes beginning with a vowel (er/ed/</a:t>
            </a:r>
            <a:r>
              <a:rPr lang="en-GB" dirty="0" err="1">
                <a:latin typeface="Twinkl Cursive Looped" panose="02000000000000000000" pitchFamily="2" charset="0"/>
              </a:rPr>
              <a:t>ing</a:t>
            </a:r>
            <a:r>
              <a:rPr lang="en-GB" dirty="0">
                <a:latin typeface="Twinkl Cursive Looped" panose="02000000000000000000" pitchFamily="2" charset="0"/>
              </a:rPr>
              <a:t>) to words with more than one syllable</a:t>
            </a:r>
          </a:p>
        </p:txBody>
      </p:sp>
    </p:spTree>
    <p:extLst>
      <p:ext uri="{BB962C8B-B14F-4D97-AF65-F5344CB8AC3E}">
        <p14:creationId xmlns:p14="http://schemas.microsoft.com/office/powerpoint/2010/main" val="12343248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2951446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Homophones</a:t>
            </a:r>
          </a:p>
        </p:txBody>
      </p:sp>
    </p:spTree>
    <p:extLst>
      <p:ext uri="{BB962C8B-B14F-4D97-AF65-F5344CB8AC3E}">
        <p14:creationId xmlns:p14="http://schemas.microsoft.com/office/powerpoint/2010/main" val="42261088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697353"/>
            <a:ext cx="12061371" cy="1481650"/>
          </a:xfrm>
        </p:spPr>
        <p:txBody>
          <a:bodyPr>
            <a:normAutofit fontScale="90000"/>
          </a:bodyPr>
          <a:lstStyle/>
          <a:p>
            <a:pPr algn="ctr"/>
            <a:r>
              <a:rPr lang="en-GB" dirty="0">
                <a:latin typeface="Twinkl Cursive Looped" panose="02000000000000000000" pitchFamily="2" charset="0"/>
              </a:rPr>
              <a:t>homophones = same sound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same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phone – sound</a:t>
            </a:r>
          </a:p>
        </p:txBody>
      </p:sp>
    </p:spTree>
    <p:extLst>
      <p:ext uri="{BB962C8B-B14F-4D97-AF65-F5344CB8AC3E}">
        <p14:creationId xmlns:p14="http://schemas.microsoft.com/office/powerpoint/2010/main" val="215393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668654"/>
            <a:ext cx="10515600" cy="1481650"/>
          </a:xfrm>
        </p:spPr>
        <p:txBody>
          <a:bodyPr>
            <a:normAutofit/>
          </a:bodyPr>
          <a:lstStyle/>
          <a:p>
            <a:pPr algn="ctr"/>
            <a:r>
              <a:rPr lang="en-GB" dirty="0">
                <a:latin typeface="Twinkl Cursive Looped" panose="02000000000000000000" pitchFamily="2" charset="0"/>
              </a:rPr>
              <a:t>homophones</a:t>
            </a:r>
          </a:p>
        </p:txBody>
      </p:sp>
    </p:spTree>
    <p:extLst>
      <p:ext uri="{BB962C8B-B14F-4D97-AF65-F5344CB8AC3E}">
        <p14:creationId xmlns:p14="http://schemas.microsoft.com/office/powerpoint/2010/main" val="32002981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ball </a:t>
            </a:r>
          </a:p>
        </p:txBody>
      </p:sp>
      <p:sp>
        <p:nvSpPr>
          <p:cNvPr id="3" name="Rectangle 2">
            <a:extLst>
              <a:ext uri="{FF2B5EF4-FFF2-40B4-BE49-F238E27FC236}">
                <a16:creationId xmlns:a16="http://schemas.microsoft.com/office/drawing/2014/main" id="{13BB5EC0-7A96-4D29-A835-6FAE896C31A4}"/>
              </a:ext>
            </a:extLst>
          </p:cNvPr>
          <p:cNvSpPr/>
          <p:nvPr/>
        </p:nvSpPr>
        <p:spPr>
          <a:xfrm>
            <a:off x="6221186" y="3545341"/>
            <a:ext cx="10287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Image result for ball clipart">
            <a:extLst>
              <a:ext uri="{FF2B5EF4-FFF2-40B4-BE49-F238E27FC236}">
                <a16:creationId xmlns:a16="http://schemas.microsoft.com/office/drawing/2014/main" id="{E065CCBC-CCA1-3831-0D97-CDC5EA464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320" y="563336"/>
            <a:ext cx="15906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42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bawl</a:t>
            </a:r>
          </a:p>
        </p:txBody>
      </p:sp>
      <p:sp>
        <p:nvSpPr>
          <p:cNvPr id="3" name="Rectangle 2">
            <a:extLst>
              <a:ext uri="{FF2B5EF4-FFF2-40B4-BE49-F238E27FC236}">
                <a16:creationId xmlns:a16="http://schemas.microsoft.com/office/drawing/2014/main" id="{0366E0B6-702E-4814-82C6-08CA2D13F3C9}"/>
              </a:ext>
            </a:extLst>
          </p:cNvPr>
          <p:cNvSpPr/>
          <p:nvPr/>
        </p:nvSpPr>
        <p:spPr>
          <a:xfrm>
            <a:off x="5829302" y="3657599"/>
            <a:ext cx="1175655"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Image result for bawl cry clipart">
            <a:extLst>
              <a:ext uri="{FF2B5EF4-FFF2-40B4-BE49-F238E27FC236}">
                <a16:creationId xmlns:a16="http://schemas.microsoft.com/office/drawing/2014/main" id="{C3216264-33DD-1CA1-7AC5-2ED6965A1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32" y="533400"/>
            <a:ext cx="183979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27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fair</a:t>
            </a:r>
          </a:p>
        </p:txBody>
      </p:sp>
      <p:sp>
        <p:nvSpPr>
          <p:cNvPr id="3" name="Rectangle 2">
            <a:extLst>
              <a:ext uri="{FF2B5EF4-FFF2-40B4-BE49-F238E27FC236}">
                <a16:creationId xmlns:a16="http://schemas.microsoft.com/office/drawing/2014/main" id="{4BCBA2DA-E95C-434C-BE81-320E182AE5EF}"/>
              </a:ext>
            </a:extLst>
          </p:cNvPr>
          <p:cNvSpPr/>
          <p:nvPr/>
        </p:nvSpPr>
        <p:spPr>
          <a:xfrm>
            <a:off x="5851072" y="3673930"/>
            <a:ext cx="1333500"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0" name="Picture 4" descr="Image result for fair without discrimination clipart">
            <a:extLst>
              <a:ext uri="{FF2B5EF4-FFF2-40B4-BE49-F238E27FC236}">
                <a16:creationId xmlns:a16="http://schemas.microsoft.com/office/drawing/2014/main" id="{343D4E43-D25D-2A37-F002-B3A909892E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582"/>
          <a:stretch/>
        </p:blipFill>
        <p:spPr bwMode="auto">
          <a:xfrm>
            <a:off x="739321" y="563335"/>
            <a:ext cx="2066925" cy="14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7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fare</a:t>
            </a:r>
          </a:p>
        </p:txBody>
      </p:sp>
      <p:sp>
        <p:nvSpPr>
          <p:cNvPr id="3" name="Rectangle 2">
            <a:extLst>
              <a:ext uri="{FF2B5EF4-FFF2-40B4-BE49-F238E27FC236}">
                <a16:creationId xmlns:a16="http://schemas.microsoft.com/office/drawing/2014/main" id="{4BCBA2DA-E95C-434C-BE81-320E182AE5EF}"/>
              </a:ext>
            </a:extLst>
          </p:cNvPr>
          <p:cNvSpPr/>
          <p:nvPr/>
        </p:nvSpPr>
        <p:spPr>
          <a:xfrm>
            <a:off x="5785758" y="3673930"/>
            <a:ext cx="1333500"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descr="Image result for ticketfare clipart">
            <a:extLst>
              <a:ext uri="{FF2B5EF4-FFF2-40B4-BE49-F238E27FC236}">
                <a16:creationId xmlns:a16="http://schemas.microsoft.com/office/drawing/2014/main" id="{913FC3AB-021A-89C0-739A-7E084E905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03" y="351064"/>
            <a:ext cx="19240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98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ball</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15673" y="3252265"/>
            <a:ext cx="11314340" cy="129266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NOUN</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solid or hollow spherical or egg-shaped object that is kicked, thrown, or hit in a game</a:t>
            </a:r>
            <a:endParaRPr lang="en-GB" sz="1400" dirty="0"/>
          </a:p>
        </p:txBody>
      </p:sp>
      <p:pic>
        <p:nvPicPr>
          <p:cNvPr id="5" name="Picture 4" descr="Image result for ball clipart">
            <a:extLst>
              <a:ext uri="{FF2B5EF4-FFF2-40B4-BE49-F238E27FC236}">
                <a16:creationId xmlns:a16="http://schemas.microsoft.com/office/drawing/2014/main" id="{B1E28977-284D-960A-B753-C90A54EFB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320" y="563336"/>
            <a:ext cx="15906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63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bawl</a:t>
            </a:r>
          </a:p>
        </p:txBody>
      </p:sp>
      <p:sp>
        <p:nvSpPr>
          <p:cNvPr id="10" name="TextBox 9">
            <a:extLst>
              <a:ext uri="{FF2B5EF4-FFF2-40B4-BE49-F238E27FC236}">
                <a16:creationId xmlns:a16="http://schemas.microsoft.com/office/drawing/2014/main" id="{003D53EA-1945-744E-2DD1-0312F4DE835F}"/>
              </a:ext>
            </a:extLst>
          </p:cNvPr>
          <p:cNvSpPr txBox="1"/>
          <p:nvPr/>
        </p:nvSpPr>
        <p:spPr>
          <a:xfrm>
            <a:off x="215673"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weep or cry noisily</a:t>
            </a:r>
            <a:endParaRPr lang="en-GB" sz="1400" dirty="0"/>
          </a:p>
        </p:txBody>
      </p:sp>
      <p:pic>
        <p:nvPicPr>
          <p:cNvPr id="5" name="Picture 4" descr="Image result for bawl cry clipart">
            <a:extLst>
              <a:ext uri="{FF2B5EF4-FFF2-40B4-BE49-F238E27FC236}">
                <a16:creationId xmlns:a16="http://schemas.microsoft.com/office/drawing/2014/main" id="{DFB05F37-738A-A6E5-29A4-4C687993F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32" y="533400"/>
            <a:ext cx="183979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18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3080825"/>
            <a:ext cx="12061371" cy="1481650"/>
          </a:xfrm>
        </p:spPr>
        <p:txBody>
          <a:bodyPr>
            <a:normAutofit fontScale="90000"/>
          </a:bodyPr>
          <a:lstStyle/>
          <a:p>
            <a:pPr algn="ctr"/>
            <a:r>
              <a:rPr lang="en-GB" dirty="0">
                <a:latin typeface="Twinkl Cursive Looped" panose="02000000000000000000" pitchFamily="2" charset="0"/>
              </a:rPr>
              <a:t>Unstressed last syllable – </a:t>
            </a:r>
            <a:br>
              <a:rPr lang="en-GB" dirty="0">
                <a:latin typeface="Twinkl Cursive Looped" panose="02000000000000000000" pitchFamily="2" charset="0"/>
              </a:rPr>
            </a:br>
            <a:r>
              <a:rPr lang="en-GB" dirty="0">
                <a:latin typeface="Twinkl Cursive Looped" panose="02000000000000000000" pitchFamily="2" charset="0"/>
              </a:rPr>
              <a:t>DO NOT double the final consonant</a:t>
            </a:r>
          </a:p>
        </p:txBody>
      </p:sp>
    </p:spTree>
    <p:extLst>
      <p:ext uri="{BB962C8B-B14F-4D97-AF65-F5344CB8AC3E}">
        <p14:creationId xmlns:p14="http://schemas.microsoft.com/office/powerpoint/2010/main" val="37827847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fair</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594182"/>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treating people equally without favouritism or discrimination</a:t>
            </a:r>
            <a:endParaRPr lang="en-GB" sz="1400" dirty="0"/>
          </a:p>
        </p:txBody>
      </p:sp>
      <p:pic>
        <p:nvPicPr>
          <p:cNvPr id="5" name="Picture 4" descr="Image result for fair without discrimination clipart">
            <a:extLst>
              <a:ext uri="{FF2B5EF4-FFF2-40B4-BE49-F238E27FC236}">
                <a16:creationId xmlns:a16="http://schemas.microsoft.com/office/drawing/2014/main" id="{847FA1CD-8160-0872-71F7-1F09CEBA06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582"/>
          <a:stretch/>
        </p:blipFill>
        <p:spPr bwMode="auto">
          <a:xfrm>
            <a:off x="739321" y="563335"/>
            <a:ext cx="2066925" cy="14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24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fare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594182"/>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the money paid for a journey on public transport</a:t>
            </a:r>
            <a:endParaRPr lang="en-GB" sz="1400" dirty="0"/>
          </a:p>
        </p:txBody>
      </p:sp>
      <p:pic>
        <p:nvPicPr>
          <p:cNvPr id="5" name="Picture 4" descr="Image result for ticketfare clipart">
            <a:extLst>
              <a:ext uri="{FF2B5EF4-FFF2-40B4-BE49-F238E27FC236}">
                <a16:creationId xmlns:a16="http://schemas.microsoft.com/office/drawing/2014/main" id="{6F61C4DF-255F-0DFB-181D-E3E28F920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03" y="351064"/>
            <a:ext cx="19240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71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A cricket ball is solid.</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502728" y="3692988"/>
            <a:ext cx="1518558" cy="712996"/>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216927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One by one the children all started to bawl.</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188402" y="3718533"/>
            <a:ext cx="1804309" cy="843942"/>
          </a:xfrm>
          <a:prstGeom prst="rect">
            <a:avLst/>
          </a:prstGeom>
          <a:solidFill>
            <a:schemeClr val="bg1">
              <a:lumMod val="95000"/>
            </a:schemeClr>
          </a:solidFill>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 </a:t>
            </a:r>
            <a:endParaRPr lang="en-GB" i="1" dirty="0"/>
          </a:p>
        </p:txBody>
      </p:sp>
    </p:spTree>
    <p:extLst>
      <p:ext uri="{BB962C8B-B14F-4D97-AF65-F5344CB8AC3E}">
        <p14:creationId xmlns:p14="http://schemas.microsoft.com/office/powerpoint/2010/main" val="577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The group has achieved fair and equal representation for all its members.</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572501" y="2171351"/>
            <a:ext cx="1322614" cy="88787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175900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We should go to Seville, but we cannot afford the air fare.</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539845" y="3821650"/>
            <a:ext cx="1322614" cy="88787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166978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058129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answer</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807872"/>
            <a:ext cx="11614375" cy="1692771"/>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000" dirty="0">
                <a:solidFill>
                  <a:prstClr val="black"/>
                </a:solidFill>
                <a:latin typeface="Twinkl Cursive Looped" panose="02000000000000000000" pitchFamily="2" charset="0"/>
              </a:rPr>
              <a:t>a thing that is said, written, or done as a reaction to a question, statement, or situation</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5124" name="Picture 4" descr=" ">
            <a:extLst>
              <a:ext uri="{FF2B5EF4-FFF2-40B4-BE49-F238E27FC236}">
                <a16:creationId xmlns:a16="http://schemas.microsoft.com/office/drawing/2014/main" id="{6D3A0C27-38A7-EE43-6694-109CA7219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0"/>
            <a:ext cx="2038350" cy="271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67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They got the answer correct.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633357" y="3593050"/>
            <a:ext cx="2661558" cy="969425"/>
          </a:xfrm>
          <a:prstGeom prst="rect">
            <a:avLst/>
          </a:prstGeom>
          <a:solidFill>
            <a:schemeClr val="bg1">
              <a:lumMod val="95000"/>
            </a:schemeClr>
          </a:solidFill>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96714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appeal</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noProof="0" dirty="0">
                <a:solidFill>
                  <a:prstClr val="black"/>
                </a:solidFill>
                <a:latin typeface="Twinkl Cursive Looped" panose="02000000000000000000" pitchFamily="2" charset="0"/>
                <a:ea typeface="+mj-ea"/>
                <a:cs typeface="+mj-cs"/>
              </a:rPr>
              <a:t>VERB</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make a serious, urgent, or heartfelt request</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4" name="Picture 4" descr="Image result for appeal clipart">
            <a:extLst>
              <a:ext uri="{FF2B5EF4-FFF2-40B4-BE49-F238E27FC236}">
                <a16:creationId xmlns:a16="http://schemas.microsoft.com/office/drawing/2014/main" id="{F145E3E5-9691-820B-ACC1-40B02C851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72" y="424864"/>
            <a:ext cx="17049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19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668654"/>
            <a:ext cx="10515600" cy="1481650"/>
          </a:xfrm>
        </p:spPr>
        <p:txBody>
          <a:bodyPr>
            <a:normAutofit fontScale="90000"/>
          </a:bodyPr>
          <a:lstStyle/>
          <a:p>
            <a:pPr algn="ctr"/>
            <a:r>
              <a:rPr lang="en-GB" dirty="0">
                <a:latin typeface="Twinkl Cursive Looped" panose="02000000000000000000" pitchFamily="2" charset="0"/>
              </a:rPr>
              <a:t>-er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-ed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ing</a:t>
            </a:r>
            <a:endParaRPr lang="en-GB" dirty="0">
              <a:latin typeface="Twinkl Cursive Looped" panose="02000000000000000000" pitchFamily="2" charset="0"/>
            </a:endParaRPr>
          </a:p>
        </p:txBody>
      </p:sp>
    </p:spTree>
    <p:extLst>
      <p:ext uri="{BB962C8B-B14F-4D97-AF65-F5344CB8AC3E}">
        <p14:creationId xmlns:p14="http://schemas.microsoft.com/office/powerpoint/2010/main" val="5278814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fontScale="90000"/>
          </a:bodyPr>
          <a:lstStyle/>
          <a:p>
            <a:pPr algn="ctr"/>
            <a:r>
              <a:rPr lang="en-GB" dirty="0">
                <a:latin typeface="Twinkl Cursive Looped" panose="02000000000000000000" pitchFamily="2" charset="0"/>
              </a:rPr>
              <a:t>Police appeal for information about incidents.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579914" y="2459575"/>
            <a:ext cx="2188029" cy="9694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5204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241227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071912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did </a:t>
            </a:r>
            <a:r>
              <a:rPr lang="en-GB" dirty="0" err="1">
                <a:latin typeface="Twinkl Cursive Looped" panose="02000000000000000000" pitchFamily="2" charset="0"/>
              </a:rPr>
              <a:t>apear</a:t>
            </a:r>
            <a:r>
              <a:rPr lang="en-GB" dirty="0">
                <a:latin typeface="Twinkl Cursive Looped" panose="02000000000000000000" pitchFamily="2" charset="0"/>
              </a:rPr>
              <a:t> to be fare when they came to the </a:t>
            </a:r>
            <a:r>
              <a:rPr lang="en-GB" dirty="0" err="1">
                <a:latin typeface="Twinkl Cursive Looped" panose="02000000000000000000" pitchFamily="2" charset="0"/>
              </a:rPr>
              <a:t>anser</a:t>
            </a:r>
            <a:r>
              <a:rPr lang="en-GB" dirty="0">
                <a:latin typeface="Twinkl Cursive Looped" panose="02000000000000000000" pitchFamily="2" charset="0"/>
              </a:rPr>
              <a:t> of sharing the sweets.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729745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did </a:t>
            </a:r>
            <a:r>
              <a:rPr lang="en-GB" dirty="0" err="1">
                <a:highlight>
                  <a:srgbClr val="FFFF00"/>
                </a:highlight>
                <a:latin typeface="Twinkl Cursive Looped" panose="02000000000000000000" pitchFamily="2" charset="0"/>
              </a:rPr>
              <a:t>apear</a:t>
            </a:r>
            <a:r>
              <a:rPr lang="en-GB" dirty="0">
                <a:latin typeface="Twinkl Cursive Looped" panose="02000000000000000000" pitchFamily="2" charset="0"/>
              </a:rPr>
              <a:t> to be </a:t>
            </a:r>
            <a:r>
              <a:rPr lang="en-GB" dirty="0">
                <a:highlight>
                  <a:srgbClr val="FFFF00"/>
                </a:highlight>
                <a:latin typeface="Twinkl Cursive Looped" panose="02000000000000000000" pitchFamily="2" charset="0"/>
              </a:rPr>
              <a:t>fare</a:t>
            </a:r>
            <a:r>
              <a:rPr lang="en-GB" dirty="0">
                <a:latin typeface="Twinkl Cursive Looped" panose="02000000000000000000" pitchFamily="2" charset="0"/>
              </a:rPr>
              <a:t> when they came to the </a:t>
            </a:r>
            <a:r>
              <a:rPr lang="en-GB" dirty="0" err="1">
                <a:highlight>
                  <a:srgbClr val="FFFF00"/>
                </a:highlight>
                <a:latin typeface="Twinkl Cursive Looped" panose="02000000000000000000" pitchFamily="2" charset="0"/>
              </a:rPr>
              <a:t>anser</a:t>
            </a:r>
            <a:r>
              <a:rPr lang="en-GB" dirty="0">
                <a:latin typeface="Twinkl Cursive Looped" panose="02000000000000000000" pitchFamily="2" charset="0"/>
              </a:rPr>
              <a:t> of sharing the sweets.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228530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did </a:t>
            </a:r>
            <a:r>
              <a:rPr lang="en-GB" dirty="0" err="1">
                <a:highlight>
                  <a:srgbClr val="FFFF00"/>
                </a:highlight>
                <a:latin typeface="Twinkl Cursive Looped" panose="02000000000000000000" pitchFamily="2" charset="0"/>
              </a:rPr>
              <a:t>apear</a:t>
            </a:r>
            <a:r>
              <a:rPr lang="en-GB" dirty="0">
                <a:latin typeface="Twinkl Cursive Looped" panose="02000000000000000000" pitchFamily="2" charset="0"/>
              </a:rPr>
              <a:t> to be fare when they came to the </a:t>
            </a:r>
            <a:r>
              <a:rPr lang="en-GB" dirty="0" err="1">
                <a:latin typeface="Twinkl Cursive Looped" panose="02000000000000000000" pitchFamily="2" charset="0"/>
              </a:rPr>
              <a:t>anser</a:t>
            </a:r>
            <a:r>
              <a:rPr lang="en-GB" dirty="0">
                <a:latin typeface="Twinkl Cursive Looped" panose="02000000000000000000" pitchFamily="2" charset="0"/>
              </a:rPr>
              <a:t> of sharing the sweets.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appear – missed the double ‘p’</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539474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did </a:t>
            </a:r>
            <a:r>
              <a:rPr lang="en-GB" dirty="0" err="1">
                <a:latin typeface="Twinkl Cursive Looped" panose="02000000000000000000" pitchFamily="2" charset="0"/>
              </a:rPr>
              <a:t>apear</a:t>
            </a:r>
            <a:r>
              <a:rPr lang="en-GB" dirty="0">
                <a:latin typeface="Twinkl Cursive Looped" panose="02000000000000000000" pitchFamily="2" charset="0"/>
              </a:rPr>
              <a:t> to be </a:t>
            </a:r>
            <a:r>
              <a:rPr lang="en-GB" dirty="0">
                <a:highlight>
                  <a:srgbClr val="FFFF00"/>
                </a:highlight>
                <a:latin typeface="Twinkl Cursive Looped" panose="02000000000000000000" pitchFamily="2" charset="0"/>
              </a:rPr>
              <a:t>fare</a:t>
            </a:r>
            <a:r>
              <a:rPr lang="en-GB" dirty="0">
                <a:latin typeface="Twinkl Cursive Looped" panose="02000000000000000000" pitchFamily="2" charset="0"/>
              </a:rPr>
              <a:t> when they came to the </a:t>
            </a:r>
            <a:r>
              <a:rPr lang="en-GB" dirty="0" err="1">
                <a:latin typeface="Twinkl Cursive Looped" panose="02000000000000000000" pitchFamily="2" charset="0"/>
              </a:rPr>
              <a:t>anser</a:t>
            </a:r>
            <a:r>
              <a:rPr lang="en-GB" dirty="0">
                <a:latin typeface="Twinkl Cursive Looped" panose="02000000000000000000" pitchFamily="2" charset="0"/>
              </a:rPr>
              <a:t> of sharing the sweets.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fair – incorrect homophone used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0265986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did </a:t>
            </a:r>
            <a:r>
              <a:rPr lang="en-GB" dirty="0" err="1">
                <a:latin typeface="Twinkl Cursive Looped" panose="02000000000000000000" pitchFamily="2" charset="0"/>
              </a:rPr>
              <a:t>apear</a:t>
            </a:r>
            <a:r>
              <a:rPr lang="en-GB" dirty="0">
                <a:latin typeface="Twinkl Cursive Looped" panose="02000000000000000000" pitchFamily="2" charset="0"/>
              </a:rPr>
              <a:t> to be fare when they came to the </a:t>
            </a:r>
            <a:r>
              <a:rPr lang="en-GB" dirty="0" err="1">
                <a:highlight>
                  <a:srgbClr val="FFFF00"/>
                </a:highlight>
                <a:latin typeface="Twinkl Cursive Looped" panose="02000000000000000000" pitchFamily="2" charset="0"/>
              </a:rPr>
              <a:t>anser</a:t>
            </a:r>
            <a:r>
              <a:rPr lang="en-GB" dirty="0">
                <a:latin typeface="Twinkl Cursive Looped" panose="02000000000000000000" pitchFamily="2" charset="0"/>
              </a:rPr>
              <a:t> of sharing the sweets.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answer – missed ‘w’</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805177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did </a:t>
            </a:r>
            <a:r>
              <a:rPr lang="en-GB" dirty="0">
                <a:highlight>
                  <a:srgbClr val="FFFF00"/>
                </a:highlight>
                <a:latin typeface="Twinkl Cursive Looped" panose="02000000000000000000" pitchFamily="2" charset="0"/>
              </a:rPr>
              <a:t>appear</a:t>
            </a:r>
            <a:r>
              <a:rPr lang="en-GB" dirty="0">
                <a:latin typeface="Twinkl Cursive Looped" panose="02000000000000000000" pitchFamily="2" charset="0"/>
              </a:rPr>
              <a:t> to be </a:t>
            </a:r>
            <a:r>
              <a:rPr lang="en-GB" dirty="0">
                <a:highlight>
                  <a:srgbClr val="FFFF00"/>
                </a:highlight>
                <a:latin typeface="Twinkl Cursive Looped" panose="02000000000000000000" pitchFamily="2" charset="0"/>
              </a:rPr>
              <a:t>fair</a:t>
            </a:r>
            <a:r>
              <a:rPr lang="en-GB" dirty="0">
                <a:latin typeface="Twinkl Cursive Looped" panose="02000000000000000000" pitchFamily="2" charset="0"/>
              </a:rPr>
              <a:t> when they came to the </a:t>
            </a:r>
            <a:r>
              <a:rPr lang="en-GB" dirty="0">
                <a:highlight>
                  <a:srgbClr val="FFFF00"/>
                </a:highlight>
                <a:latin typeface="Twinkl Cursive Looped" panose="02000000000000000000" pitchFamily="2" charset="0"/>
              </a:rPr>
              <a:t>answer</a:t>
            </a:r>
            <a:r>
              <a:rPr lang="en-GB" dirty="0">
                <a:latin typeface="Twinkl Cursive Looped" panose="02000000000000000000" pitchFamily="2" charset="0"/>
              </a:rPr>
              <a:t> of sharing the sweets.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68813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Summer 1</a:t>
            </a:r>
          </a:p>
          <a:p>
            <a:r>
              <a:rPr lang="en-GB" sz="7200" dirty="0">
                <a:latin typeface="Twinkl Cursive Looped" panose="02000000000000000000" pitchFamily="2" charset="0"/>
              </a:rPr>
              <a:t>Week 6 - Thursday</a:t>
            </a:r>
          </a:p>
          <a:p>
            <a:endParaRPr lang="en-GB" sz="7200" dirty="0"/>
          </a:p>
        </p:txBody>
      </p:sp>
    </p:spTree>
    <p:extLst>
      <p:ext uri="{BB962C8B-B14F-4D97-AF65-F5344CB8AC3E}">
        <p14:creationId xmlns:p14="http://schemas.microsoft.com/office/powerpoint/2010/main" val="1925283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gardener </a:t>
            </a:r>
          </a:p>
        </p:txBody>
      </p:sp>
      <p:sp>
        <p:nvSpPr>
          <p:cNvPr id="3" name="Rectangle 2">
            <a:extLst>
              <a:ext uri="{FF2B5EF4-FFF2-40B4-BE49-F238E27FC236}">
                <a16:creationId xmlns:a16="http://schemas.microsoft.com/office/drawing/2014/main" id="{13BB5EC0-7A96-4D29-A835-6FAE896C31A4}"/>
              </a:ext>
            </a:extLst>
          </p:cNvPr>
          <p:cNvSpPr/>
          <p:nvPr/>
        </p:nvSpPr>
        <p:spPr>
          <a:xfrm>
            <a:off x="7200900" y="3429000"/>
            <a:ext cx="8490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33,151 Gardening Clipart Illustrations &amp; Clip Art - iStock">
            <a:extLst>
              <a:ext uri="{FF2B5EF4-FFF2-40B4-BE49-F238E27FC236}">
                <a16:creationId xmlns:a16="http://schemas.microsoft.com/office/drawing/2014/main" id="{1B14B8F9-6693-5C69-521B-DBBB99519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85" y="254454"/>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99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C2689F-8A8D-3FF0-31C4-B47DD7A9B0E0}"/>
              </a:ext>
            </a:extLst>
          </p:cNvPr>
          <p:cNvPicPr>
            <a:picLocks noChangeAspect="1"/>
          </p:cNvPicPr>
          <p:nvPr/>
        </p:nvPicPr>
        <p:blipFill rotWithShape="1">
          <a:blip r:embed="rId2"/>
          <a:srcRect l="19151" t="12125" r="19241" b="12124"/>
          <a:stretch/>
        </p:blipFill>
        <p:spPr>
          <a:xfrm>
            <a:off x="1221921" y="0"/>
            <a:ext cx="9748157" cy="6738944"/>
          </a:xfrm>
          <a:prstGeom prst="rect">
            <a:avLst/>
          </a:prstGeom>
        </p:spPr>
      </p:pic>
    </p:spTree>
    <p:extLst>
      <p:ext uri="{BB962C8B-B14F-4D97-AF65-F5344CB8AC3E}">
        <p14:creationId xmlns:p14="http://schemas.microsoft.com/office/powerpoint/2010/main" val="414557576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5501913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17719754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forward</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815882"/>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in the direction that one is facing or travelling; towards the front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098" name="Picture 2" descr="Image result for forward clipart">
            <a:extLst>
              <a:ext uri="{FF2B5EF4-FFF2-40B4-BE49-F238E27FC236}">
                <a16:creationId xmlns:a16="http://schemas.microsoft.com/office/drawing/2014/main" id="{ABFAC77C-FFF6-030D-BD4A-C48145ADF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179614"/>
            <a:ext cx="23907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88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He started the engine and the car moved forward.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783284" y="3792682"/>
            <a:ext cx="2529443" cy="769793"/>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08337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fruit</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28376"/>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2400657"/>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the sweet and fleshy product of a tree or other plant that contains seed and can be eaten as food</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Image result for fruitclipart">
            <a:extLst>
              <a:ext uri="{FF2B5EF4-FFF2-40B4-BE49-F238E27FC236}">
                <a16:creationId xmlns:a16="http://schemas.microsoft.com/office/drawing/2014/main" id="{29DC501A-7424-30CE-3A06-698E6DED3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377939"/>
            <a:ext cx="2762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08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a:bodyPr>
          <a:lstStyle/>
          <a:p>
            <a:pPr algn="ctr"/>
            <a:r>
              <a:rPr lang="en-GB" dirty="0">
                <a:latin typeface="Twinkl Cursive Looped" panose="02000000000000000000" pitchFamily="2" charset="0"/>
              </a:rPr>
              <a:t>Eat fresh fruit and vegetables.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026629" y="3229509"/>
            <a:ext cx="1779812" cy="908287"/>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95877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768602"/>
            <a:ext cx="10515600" cy="1481650"/>
          </a:xfrm>
        </p:spPr>
        <p:txBody>
          <a:bodyPr>
            <a:normAutofit/>
          </a:bodyPr>
          <a:lstStyle/>
          <a:p>
            <a:pPr algn="ctr"/>
            <a:r>
              <a:rPr lang="en-GB" dirty="0">
                <a:latin typeface="Twinkl Cursive Looped" panose="02000000000000000000" pitchFamily="2" charset="0"/>
              </a:rPr>
              <a:t>Words ending in -sure</a:t>
            </a:r>
          </a:p>
        </p:txBody>
      </p:sp>
    </p:spTree>
    <p:extLst>
      <p:ext uri="{BB962C8B-B14F-4D97-AF65-F5344CB8AC3E}">
        <p14:creationId xmlns:p14="http://schemas.microsoft.com/office/powerpoint/2010/main" val="165290452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4094018"/>
            <a:ext cx="12061371" cy="1481650"/>
          </a:xfrm>
        </p:spPr>
        <p:txBody>
          <a:bodyPr>
            <a:normAutofit fontScale="90000"/>
          </a:bodyPr>
          <a:lstStyle/>
          <a:p>
            <a:pPr algn="ctr"/>
            <a:r>
              <a:rPr lang="en-GB" dirty="0">
                <a:latin typeface="Twinkl Cursive Looped" panose="02000000000000000000" pitchFamily="2" charset="0"/>
              </a:rPr>
              <a:t>Listen carefully to hear the </a:t>
            </a:r>
            <a:r>
              <a:rPr lang="en-GB" dirty="0">
                <a:highlight>
                  <a:srgbClr val="FFFF00"/>
                </a:highlight>
                <a:latin typeface="Twinkl Cursive Looped" panose="02000000000000000000" pitchFamily="2" charset="0"/>
              </a:rPr>
              <a:t>sure </a:t>
            </a:r>
            <a:r>
              <a:rPr lang="en-GB" dirty="0">
                <a:latin typeface="Twinkl Cursive Looped" panose="02000000000000000000" pitchFamily="2" charset="0"/>
              </a:rPr>
              <a:t>sound or the </a:t>
            </a:r>
            <a:r>
              <a:rPr lang="en-GB" dirty="0" err="1">
                <a:highlight>
                  <a:srgbClr val="FFFF00"/>
                </a:highlight>
                <a:latin typeface="Twinkl Cursive Looped" panose="02000000000000000000" pitchFamily="2" charset="0"/>
              </a:rPr>
              <a:t>ture</a:t>
            </a:r>
            <a:r>
              <a:rPr lang="en-GB" dirty="0">
                <a:highlight>
                  <a:srgbClr val="FFFF00"/>
                </a:highlight>
                <a:latin typeface="Twinkl Cursive Looped" panose="02000000000000000000" pitchFamily="2" charset="0"/>
              </a:rPr>
              <a:t> </a:t>
            </a:r>
            <a:r>
              <a:rPr lang="en-GB" dirty="0">
                <a:latin typeface="Twinkl Cursive Looped" panose="02000000000000000000" pitchFamily="2" charset="0"/>
              </a:rPr>
              <a:t>sound at the end.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If the root word ends in CH, like teach, then you need to use ER at the end to spell 'teacher'</a:t>
            </a:r>
          </a:p>
        </p:txBody>
      </p:sp>
    </p:spTree>
    <p:extLst>
      <p:ext uri="{BB962C8B-B14F-4D97-AF65-F5344CB8AC3E}">
        <p14:creationId xmlns:p14="http://schemas.microsoft.com/office/powerpoint/2010/main" val="63226007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231740"/>
            <a:ext cx="10515600" cy="1481650"/>
          </a:xfrm>
        </p:spPr>
        <p:txBody>
          <a:bodyPr>
            <a:normAutofit/>
          </a:bodyPr>
          <a:lstStyle/>
          <a:p>
            <a:pPr algn="ctr"/>
            <a:r>
              <a:rPr lang="en-GB" dirty="0">
                <a:latin typeface="Twinkl Cursive Looped" panose="02000000000000000000" pitchFamily="2" charset="0"/>
              </a:rPr>
              <a:t>-sure</a:t>
            </a:r>
          </a:p>
        </p:txBody>
      </p:sp>
    </p:spTree>
    <p:extLst>
      <p:ext uri="{BB962C8B-B14F-4D97-AF65-F5344CB8AC3E}">
        <p14:creationId xmlns:p14="http://schemas.microsoft.com/office/powerpoint/2010/main" val="1118549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gardening </a:t>
            </a:r>
          </a:p>
        </p:txBody>
      </p:sp>
      <p:sp>
        <p:nvSpPr>
          <p:cNvPr id="3" name="Rectangle 2">
            <a:extLst>
              <a:ext uri="{FF2B5EF4-FFF2-40B4-BE49-F238E27FC236}">
                <a16:creationId xmlns:a16="http://schemas.microsoft.com/office/drawing/2014/main" id="{0366E0B6-702E-4814-82C6-08CA2D13F3C9}"/>
              </a:ext>
            </a:extLst>
          </p:cNvPr>
          <p:cNvSpPr/>
          <p:nvPr/>
        </p:nvSpPr>
        <p:spPr>
          <a:xfrm>
            <a:off x="6678386" y="3657599"/>
            <a:ext cx="1126671"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Gardening Kids Stock Illustrations – 2,894 Gardening Kids Stock  Illustrations, Vectors &amp; Clipart - Dreamstime">
            <a:extLst>
              <a:ext uri="{FF2B5EF4-FFF2-40B4-BE49-F238E27FC236}">
                <a16:creationId xmlns:a16="http://schemas.microsoft.com/office/drawing/2014/main" id="{FA8CE26D-40F4-FD1F-E997-3AA569F09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23" y="33269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09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treasure </a:t>
            </a:r>
          </a:p>
        </p:txBody>
      </p:sp>
      <p:sp>
        <p:nvSpPr>
          <p:cNvPr id="3" name="Rectangle 2">
            <a:extLst>
              <a:ext uri="{FF2B5EF4-FFF2-40B4-BE49-F238E27FC236}">
                <a16:creationId xmlns:a16="http://schemas.microsoft.com/office/drawing/2014/main" id="{13BB5EC0-7A96-4D29-A835-6FAE896C31A4}"/>
              </a:ext>
            </a:extLst>
          </p:cNvPr>
          <p:cNvSpPr/>
          <p:nvPr/>
        </p:nvSpPr>
        <p:spPr>
          <a:xfrm>
            <a:off x="6389914" y="3429000"/>
            <a:ext cx="1407424"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treasure clipart">
            <a:extLst>
              <a:ext uri="{FF2B5EF4-FFF2-40B4-BE49-F238E27FC236}">
                <a16:creationId xmlns:a16="http://schemas.microsoft.com/office/drawing/2014/main" id="{2BEEC6AA-C5E8-5B8E-EED2-754B1BA23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01" y="590810"/>
            <a:ext cx="184785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46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measure</a:t>
            </a:r>
          </a:p>
        </p:txBody>
      </p:sp>
      <p:sp>
        <p:nvSpPr>
          <p:cNvPr id="3" name="Rectangle 2">
            <a:extLst>
              <a:ext uri="{FF2B5EF4-FFF2-40B4-BE49-F238E27FC236}">
                <a16:creationId xmlns:a16="http://schemas.microsoft.com/office/drawing/2014/main" id="{13BB5EC0-7A96-4D29-A835-6FAE896C31A4}"/>
              </a:ext>
            </a:extLst>
          </p:cNvPr>
          <p:cNvSpPr/>
          <p:nvPr/>
        </p:nvSpPr>
        <p:spPr>
          <a:xfrm>
            <a:off x="6389913" y="3608614"/>
            <a:ext cx="1573679" cy="8347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Image result for measure clipart">
            <a:extLst>
              <a:ext uri="{FF2B5EF4-FFF2-40B4-BE49-F238E27FC236}">
                <a16:creationId xmlns:a16="http://schemas.microsoft.com/office/drawing/2014/main" id="{B6E673AF-90C0-EECE-87A1-26BCB5B24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96" y="427067"/>
            <a:ext cx="1733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70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pleasure </a:t>
            </a:r>
          </a:p>
        </p:txBody>
      </p:sp>
      <p:sp>
        <p:nvSpPr>
          <p:cNvPr id="3" name="Rectangle 2">
            <a:extLst>
              <a:ext uri="{FF2B5EF4-FFF2-40B4-BE49-F238E27FC236}">
                <a16:creationId xmlns:a16="http://schemas.microsoft.com/office/drawing/2014/main" id="{0366E0B6-702E-4814-82C6-08CA2D13F3C9}"/>
              </a:ext>
            </a:extLst>
          </p:cNvPr>
          <p:cNvSpPr/>
          <p:nvPr/>
        </p:nvSpPr>
        <p:spPr>
          <a:xfrm>
            <a:off x="6096000" y="3657599"/>
            <a:ext cx="1709057"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Image result for pleasure clipart">
            <a:extLst>
              <a:ext uri="{FF2B5EF4-FFF2-40B4-BE49-F238E27FC236}">
                <a16:creationId xmlns:a16="http://schemas.microsoft.com/office/drawing/2014/main" id="{C07BA7D5-A747-E25C-B6B7-EC2B2315D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28" y="443692"/>
            <a:ext cx="2000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34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272345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Homophones</a:t>
            </a:r>
          </a:p>
        </p:txBody>
      </p:sp>
    </p:spTree>
    <p:extLst>
      <p:ext uri="{BB962C8B-B14F-4D97-AF65-F5344CB8AC3E}">
        <p14:creationId xmlns:p14="http://schemas.microsoft.com/office/powerpoint/2010/main" val="393362848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697353"/>
            <a:ext cx="12061371" cy="1481650"/>
          </a:xfrm>
        </p:spPr>
        <p:txBody>
          <a:bodyPr>
            <a:normAutofit fontScale="90000"/>
          </a:bodyPr>
          <a:lstStyle/>
          <a:p>
            <a:pPr algn="ctr"/>
            <a:r>
              <a:rPr lang="en-GB" dirty="0">
                <a:latin typeface="Twinkl Cursive Looped" panose="02000000000000000000" pitchFamily="2" charset="0"/>
              </a:rPr>
              <a:t>homophones = same sound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same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phone – sound</a:t>
            </a:r>
          </a:p>
        </p:txBody>
      </p:sp>
    </p:spTree>
    <p:extLst>
      <p:ext uri="{BB962C8B-B14F-4D97-AF65-F5344CB8AC3E}">
        <p14:creationId xmlns:p14="http://schemas.microsoft.com/office/powerpoint/2010/main" val="81918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668654"/>
            <a:ext cx="10515600" cy="1481650"/>
          </a:xfrm>
        </p:spPr>
        <p:txBody>
          <a:bodyPr>
            <a:normAutofit/>
          </a:bodyPr>
          <a:lstStyle/>
          <a:p>
            <a:pPr algn="ctr"/>
            <a:r>
              <a:rPr lang="en-GB" dirty="0">
                <a:latin typeface="Twinkl Cursive Looped" panose="02000000000000000000" pitchFamily="2" charset="0"/>
              </a:rPr>
              <a:t>homophones</a:t>
            </a:r>
          </a:p>
        </p:txBody>
      </p:sp>
    </p:spTree>
    <p:extLst>
      <p:ext uri="{BB962C8B-B14F-4D97-AF65-F5344CB8AC3E}">
        <p14:creationId xmlns:p14="http://schemas.microsoft.com/office/powerpoint/2010/main" val="30277957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vain</a:t>
            </a:r>
          </a:p>
        </p:txBody>
      </p:sp>
      <p:sp>
        <p:nvSpPr>
          <p:cNvPr id="3" name="Rectangle 2">
            <a:extLst>
              <a:ext uri="{FF2B5EF4-FFF2-40B4-BE49-F238E27FC236}">
                <a16:creationId xmlns:a16="http://schemas.microsoft.com/office/drawing/2014/main" id="{13BB5EC0-7A96-4D29-A835-6FAE896C31A4}"/>
              </a:ext>
            </a:extLst>
          </p:cNvPr>
          <p:cNvSpPr/>
          <p:nvPr/>
        </p:nvSpPr>
        <p:spPr>
          <a:xfrm>
            <a:off x="6096000" y="3545341"/>
            <a:ext cx="11538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Image result for vain clipart">
            <a:extLst>
              <a:ext uri="{FF2B5EF4-FFF2-40B4-BE49-F238E27FC236}">
                <a16:creationId xmlns:a16="http://schemas.microsoft.com/office/drawing/2014/main" id="{6A962E82-9391-C920-F77A-5969071FD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27" y="383721"/>
            <a:ext cx="27717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25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vein</a:t>
            </a:r>
          </a:p>
        </p:txBody>
      </p:sp>
      <p:sp>
        <p:nvSpPr>
          <p:cNvPr id="3" name="Rectangle 2">
            <a:extLst>
              <a:ext uri="{FF2B5EF4-FFF2-40B4-BE49-F238E27FC236}">
                <a16:creationId xmlns:a16="http://schemas.microsoft.com/office/drawing/2014/main" id="{0366E0B6-702E-4814-82C6-08CA2D13F3C9}"/>
              </a:ext>
            </a:extLst>
          </p:cNvPr>
          <p:cNvSpPr/>
          <p:nvPr/>
        </p:nvSpPr>
        <p:spPr>
          <a:xfrm>
            <a:off x="5829302" y="3657599"/>
            <a:ext cx="1175655"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4" name="Picture 6" descr="Image result for vein clipart">
            <a:extLst>
              <a:ext uri="{FF2B5EF4-FFF2-40B4-BE49-F238E27FC236}">
                <a16:creationId xmlns:a16="http://schemas.microsoft.com/office/drawing/2014/main" id="{A9816E1F-D791-BBB3-4462-4A08AEC2DB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22"/>
          <a:stretch/>
        </p:blipFill>
        <p:spPr bwMode="auto">
          <a:xfrm>
            <a:off x="532039" y="244928"/>
            <a:ext cx="1541689" cy="211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17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rode</a:t>
            </a:r>
          </a:p>
        </p:txBody>
      </p:sp>
      <p:sp>
        <p:nvSpPr>
          <p:cNvPr id="3" name="Rectangle 2">
            <a:extLst>
              <a:ext uri="{FF2B5EF4-FFF2-40B4-BE49-F238E27FC236}">
                <a16:creationId xmlns:a16="http://schemas.microsoft.com/office/drawing/2014/main" id="{4BCBA2DA-E95C-434C-BE81-320E182AE5EF}"/>
              </a:ext>
            </a:extLst>
          </p:cNvPr>
          <p:cNvSpPr/>
          <p:nvPr/>
        </p:nvSpPr>
        <p:spPr>
          <a:xfrm>
            <a:off x="5671458" y="3673930"/>
            <a:ext cx="1333500"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2" name="Picture 6" descr="Image result for rode clipart">
            <a:extLst>
              <a:ext uri="{FF2B5EF4-FFF2-40B4-BE49-F238E27FC236}">
                <a16:creationId xmlns:a16="http://schemas.microsoft.com/office/drawing/2014/main" id="{8C06F74E-E30D-C405-1047-DBEC64C95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91" y="401410"/>
            <a:ext cx="189547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96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limited</a:t>
            </a:r>
          </a:p>
        </p:txBody>
      </p:sp>
      <p:sp>
        <p:nvSpPr>
          <p:cNvPr id="3" name="Rectangle 2">
            <a:extLst>
              <a:ext uri="{FF2B5EF4-FFF2-40B4-BE49-F238E27FC236}">
                <a16:creationId xmlns:a16="http://schemas.microsoft.com/office/drawing/2014/main" id="{4BCBA2DA-E95C-434C-BE81-320E182AE5EF}"/>
              </a:ext>
            </a:extLst>
          </p:cNvPr>
          <p:cNvSpPr/>
          <p:nvPr/>
        </p:nvSpPr>
        <p:spPr>
          <a:xfrm>
            <a:off x="6416221" y="3673930"/>
            <a:ext cx="1013279"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Download Free Png Strengths And Limitations Of - Dlpngcom Offer Limited  Time Only,Limitations Png - free transparent png images - pngaaa.com">
            <a:extLst>
              <a:ext uri="{FF2B5EF4-FFF2-40B4-BE49-F238E27FC236}">
                <a16:creationId xmlns:a16="http://schemas.microsoft.com/office/drawing/2014/main" id="{30B32713-459A-6C09-C76B-AB6FE69C3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4" y="564017"/>
            <a:ext cx="322897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19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71300"/>
            <a:ext cx="10515600" cy="1481650"/>
          </a:xfrm>
        </p:spPr>
        <p:txBody>
          <a:bodyPr>
            <a:normAutofit/>
          </a:bodyPr>
          <a:lstStyle/>
          <a:p>
            <a:pPr algn="ctr"/>
            <a:r>
              <a:rPr lang="en-GB" dirty="0">
                <a:latin typeface="Twinkl Cursive Looped" panose="02000000000000000000" pitchFamily="2" charset="0"/>
              </a:rPr>
              <a:t>road</a:t>
            </a:r>
          </a:p>
        </p:txBody>
      </p:sp>
      <p:sp>
        <p:nvSpPr>
          <p:cNvPr id="3" name="Rectangle 2">
            <a:extLst>
              <a:ext uri="{FF2B5EF4-FFF2-40B4-BE49-F238E27FC236}">
                <a16:creationId xmlns:a16="http://schemas.microsoft.com/office/drawing/2014/main" id="{4BCBA2DA-E95C-434C-BE81-320E182AE5EF}"/>
              </a:ext>
            </a:extLst>
          </p:cNvPr>
          <p:cNvSpPr/>
          <p:nvPr/>
        </p:nvSpPr>
        <p:spPr>
          <a:xfrm>
            <a:off x="5638800" y="3661684"/>
            <a:ext cx="1333500"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8" name="Picture 6" descr="Image result for road clipart">
            <a:extLst>
              <a:ext uri="{FF2B5EF4-FFF2-40B4-BE49-F238E27FC236}">
                <a16:creationId xmlns:a16="http://schemas.microsoft.com/office/drawing/2014/main" id="{DD6E10C4-EBB2-7626-00DB-4A3E1DFAE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93259"/>
            <a:ext cx="24288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40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vain</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15673" y="3252265"/>
            <a:ext cx="11314340" cy="1015663"/>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ADJECTIVE</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having or showing an excessively high opinion of one's appearance, abilities, or worth</a:t>
            </a:r>
            <a:endParaRPr lang="en-GB" sz="1400" dirty="0"/>
          </a:p>
        </p:txBody>
      </p:sp>
      <p:pic>
        <p:nvPicPr>
          <p:cNvPr id="6" name="Picture 6" descr="Image result for vain clipart">
            <a:extLst>
              <a:ext uri="{FF2B5EF4-FFF2-40B4-BE49-F238E27FC236}">
                <a16:creationId xmlns:a16="http://schemas.microsoft.com/office/drawing/2014/main" id="{F4FD7CE3-1AF8-30B9-4A73-B7F89AFEA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27" y="383721"/>
            <a:ext cx="27717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39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vein</a:t>
            </a: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2363440"/>
            <a:ext cx="11314340" cy="129266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NOUN</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59216" y="3806539"/>
            <a:ext cx="11789909" cy="2862322"/>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any of the tubes forming part of the blood circulation system of the body, carrying in most cases oxygen-depleted blood towards the heart</a:t>
            </a:r>
            <a:endParaRPr lang="en-GB" sz="1400" dirty="0"/>
          </a:p>
        </p:txBody>
      </p:sp>
      <p:pic>
        <p:nvPicPr>
          <p:cNvPr id="6" name="Picture 6" descr="Image result for vein clipart">
            <a:extLst>
              <a:ext uri="{FF2B5EF4-FFF2-40B4-BE49-F238E27FC236}">
                <a16:creationId xmlns:a16="http://schemas.microsoft.com/office/drawing/2014/main" id="{6DAD5201-4850-284A-A446-6306C0DCBD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22"/>
          <a:stretch/>
        </p:blipFill>
        <p:spPr bwMode="auto">
          <a:xfrm>
            <a:off x="532039" y="244928"/>
            <a:ext cx="1541689" cy="211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5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rode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594182"/>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sit on and control the movement of (an animal, typically a horse)</a:t>
            </a:r>
            <a:endParaRPr lang="en-GB" sz="1400" dirty="0"/>
          </a:p>
        </p:txBody>
      </p:sp>
      <p:pic>
        <p:nvPicPr>
          <p:cNvPr id="6" name="Picture 6" descr="Image result for rode clipart">
            <a:extLst>
              <a:ext uri="{FF2B5EF4-FFF2-40B4-BE49-F238E27FC236}">
                <a16:creationId xmlns:a16="http://schemas.microsoft.com/office/drawing/2014/main" id="{D4A0C9D1-BC93-5A35-F18C-1F7C0064A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91" y="401410"/>
            <a:ext cx="189547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81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road</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2351406"/>
            <a:ext cx="11314340" cy="1015663"/>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59216" y="3995678"/>
            <a:ext cx="11789909" cy="2862322"/>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wide way leading from one place to another, especially one with a specially prepared surface which vehicles can use</a:t>
            </a:r>
            <a:endParaRPr lang="en-GB" sz="1400" dirty="0"/>
          </a:p>
        </p:txBody>
      </p:sp>
      <p:pic>
        <p:nvPicPr>
          <p:cNvPr id="6" name="Picture 6" descr="Image result for road clipart">
            <a:extLst>
              <a:ext uri="{FF2B5EF4-FFF2-40B4-BE49-F238E27FC236}">
                <a16:creationId xmlns:a16="http://schemas.microsoft.com/office/drawing/2014/main" id="{8C0F02BE-1DC1-4DB1-771D-B0C501439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93259"/>
            <a:ext cx="24288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41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The parrot was vain.</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7935685" y="3692988"/>
            <a:ext cx="1518558" cy="712996"/>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202865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vein was seen throbbing at the teacher’s temple.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069645" y="2977708"/>
            <a:ext cx="1359355" cy="843942"/>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 </a:t>
            </a:r>
            <a:endParaRPr lang="en-GB" i="1" dirty="0"/>
          </a:p>
        </p:txBody>
      </p:sp>
    </p:spTree>
    <p:extLst>
      <p:ext uri="{BB962C8B-B14F-4D97-AF65-F5344CB8AC3E}">
        <p14:creationId xmlns:p14="http://schemas.microsoft.com/office/powerpoint/2010/main" val="338410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Jane and Rory rode their ponies together.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090557" y="2933780"/>
            <a:ext cx="1322614" cy="88787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107132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A country road has a speed limit of 60 mph.</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049488" y="2933780"/>
            <a:ext cx="1371598" cy="88787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82425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76504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limiting</a:t>
            </a:r>
          </a:p>
        </p:txBody>
      </p:sp>
      <p:sp>
        <p:nvSpPr>
          <p:cNvPr id="3" name="Rectangle 2">
            <a:extLst>
              <a:ext uri="{FF2B5EF4-FFF2-40B4-BE49-F238E27FC236}">
                <a16:creationId xmlns:a16="http://schemas.microsoft.com/office/drawing/2014/main" id="{4BCBA2DA-E95C-434C-BE81-320E182AE5EF}"/>
              </a:ext>
            </a:extLst>
          </p:cNvPr>
          <p:cNvSpPr/>
          <p:nvPr/>
        </p:nvSpPr>
        <p:spPr>
          <a:xfrm>
            <a:off x="6319157" y="3673930"/>
            <a:ext cx="1110343"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Limitation Illustrations and Stock Art. 10,472 Limitation illustration  graphics and vector EPS clip art available to search from thousands of  royalty free clipart providers.">
            <a:extLst>
              <a:ext uri="{FF2B5EF4-FFF2-40B4-BE49-F238E27FC236}">
                <a16:creationId xmlns:a16="http://schemas.microsoft.com/office/drawing/2014/main" id="{0B8A3ED2-9528-31E9-8C06-35EFB669BC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714"/>
          <a:stretch/>
        </p:blipFill>
        <p:spPr bwMode="auto">
          <a:xfrm>
            <a:off x="242208" y="239486"/>
            <a:ext cx="2400300" cy="1719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76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actually</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807872"/>
            <a:ext cx="11614375" cy="1692771"/>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000" dirty="0">
                <a:solidFill>
                  <a:prstClr val="black"/>
                </a:solidFill>
                <a:latin typeface="Twinkl Cursive Looped" panose="02000000000000000000" pitchFamily="2" charset="0"/>
              </a:rPr>
              <a:t>used to emphasise that something someone has said or done is surprising</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5126" name="Picture 6" descr="Image result for actually clipart">
            <a:extLst>
              <a:ext uri="{FF2B5EF4-FFF2-40B4-BE49-F238E27FC236}">
                <a16:creationId xmlns:a16="http://schemas.microsoft.com/office/drawing/2014/main" id="{60B3EF11-A1BE-8F02-E512-CA326E14E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72" y="598034"/>
            <a:ext cx="16573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23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They actually surprised me.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265714" y="3593050"/>
            <a:ext cx="2830286" cy="9694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30560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extreme</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noProof="0" dirty="0">
                <a:solidFill>
                  <a:prstClr val="black"/>
                </a:solidFill>
                <a:latin typeface="Twinkl Cursive Looped" panose="02000000000000000000" pitchFamily="2" charset="0"/>
                <a:ea typeface="+mj-ea"/>
                <a:cs typeface="+mj-cs"/>
              </a:rPr>
              <a:t>ADJECTIVE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reaching a high or the highest degree; very great</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6" name="Picture 6" descr="Image result for extreme clipart">
            <a:extLst>
              <a:ext uri="{FF2B5EF4-FFF2-40B4-BE49-F238E27FC236}">
                <a16:creationId xmlns:a16="http://schemas.microsoft.com/office/drawing/2014/main" id="{FE843CB2-4B17-39CA-36CF-B00DEB75B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49" y="310243"/>
            <a:ext cx="250507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22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a:bodyPr>
          <a:lstStyle/>
          <a:p>
            <a:pPr algn="ctr"/>
            <a:r>
              <a:rPr lang="en-GB" dirty="0">
                <a:latin typeface="Twinkl Cursive Looped" panose="02000000000000000000" pitchFamily="2" charset="0"/>
              </a:rPr>
              <a:t>The extreme cold led to frostbite.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959428" y="3184072"/>
            <a:ext cx="2694215" cy="97231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78171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8715143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8887117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t>
            </a:r>
            <a:r>
              <a:rPr lang="en-GB" dirty="0" err="1">
                <a:latin typeface="Twinkl Cursive Looped" panose="02000000000000000000" pitchFamily="2" charset="0"/>
              </a:rPr>
              <a:t>actualy</a:t>
            </a:r>
            <a:r>
              <a:rPr lang="en-GB" dirty="0">
                <a:latin typeface="Twinkl Cursive Looped" panose="02000000000000000000" pitchFamily="2" charset="0"/>
              </a:rPr>
              <a:t> scary to watch the little boy as he road a bike on the </a:t>
            </a:r>
            <a:r>
              <a:rPr lang="en-GB" dirty="0" err="1">
                <a:latin typeface="Twinkl Cursive Looped" panose="02000000000000000000" pitchFamily="2" charset="0"/>
              </a:rPr>
              <a:t>extreem</a:t>
            </a:r>
            <a:r>
              <a:rPr lang="en-GB" dirty="0">
                <a:latin typeface="Twinkl Cursive Looped" panose="02000000000000000000" pitchFamily="2" charset="0"/>
              </a:rPr>
              <a:t> race track.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3572702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t>
            </a:r>
            <a:r>
              <a:rPr lang="en-GB" dirty="0" err="1">
                <a:highlight>
                  <a:srgbClr val="FFFF00"/>
                </a:highlight>
                <a:latin typeface="Twinkl Cursive Looped" panose="02000000000000000000" pitchFamily="2" charset="0"/>
              </a:rPr>
              <a:t>actualy</a:t>
            </a:r>
            <a:r>
              <a:rPr lang="en-GB" dirty="0">
                <a:latin typeface="Twinkl Cursive Looped" panose="02000000000000000000" pitchFamily="2" charset="0"/>
              </a:rPr>
              <a:t> scary to watch the little boy as he </a:t>
            </a:r>
            <a:r>
              <a:rPr lang="en-GB" dirty="0">
                <a:highlight>
                  <a:srgbClr val="FFFF00"/>
                </a:highlight>
                <a:latin typeface="Twinkl Cursive Looped" panose="02000000000000000000" pitchFamily="2" charset="0"/>
              </a:rPr>
              <a:t>road</a:t>
            </a:r>
            <a:r>
              <a:rPr lang="en-GB" dirty="0">
                <a:latin typeface="Twinkl Cursive Looped" panose="02000000000000000000" pitchFamily="2" charset="0"/>
              </a:rPr>
              <a:t> a bike on the </a:t>
            </a:r>
            <a:r>
              <a:rPr lang="en-GB" dirty="0" err="1">
                <a:highlight>
                  <a:srgbClr val="FFFF00"/>
                </a:highlight>
                <a:latin typeface="Twinkl Cursive Looped" panose="02000000000000000000" pitchFamily="2" charset="0"/>
              </a:rPr>
              <a:t>extreem</a:t>
            </a:r>
            <a:r>
              <a:rPr lang="en-GB" dirty="0">
                <a:latin typeface="Twinkl Cursive Looped" panose="02000000000000000000" pitchFamily="2" charset="0"/>
              </a:rPr>
              <a:t> race track.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2516859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t>
            </a:r>
            <a:r>
              <a:rPr lang="en-GB" dirty="0" err="1">
                <a:highlight>
                  <a:srgbClr val="FFFF00"/>
                </a:highlight>
                <a:latin typeface="Twinkl Cursive Looped" panose="02000000000000000000" pitchFamily="2" charset="0"/>
              </a:rPr>
              <a:t>actualy</a:t>
            </a:r>
            <a:r>
              <a:rPr lang="en-GB" dirty="0">
                <a:latin typeface="Twinkl Cursive Looped" panose="02000000000000000000" pitchFamily="2" charset="0"/>
              </a:rPr>
              <a:t> scary to watch the little boy as he road a bike on the </a:t>
            </a:r>
            <a:r>
              <a:rPr lang="en-GB" dirty="0" err="1">
                <a:latin typeface="Twinkl Cursive Looped" panose="02000000000000000000" pitchFamily="2" charset="0"/>
              </a:rPr>
              <a:t>extreem</a:t>
            </a:r>
            <a:r>
              <a:rPr lang="en-GB" dirty="0">
                <a:latin typeface="Twinkl Cursive Looped" panose="02000000000000000000" pitchFamily="2" charset="0"/>
              </a:rPr>
              <a:t> race track.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actua</a:t>
            </a:r>
            <a:r>
              <a:rPr lang="en-GB" dirty="0">
                <a:highlight>
                  <a:srgbClr val="FFFF00"/>
                </a:highlight>
                <a:latin typeface="Twinkl Cursive Looped" panose="02000000000000000000" pitchFamily="2" charset="0"/>
              </a:rPr>
              <a:t>l</a:t>
            </a:r>
            <a:r>
              <a:rPr lang="en-GB" dirty="0">
                <a:latin typeface="Twinkl Cursive Looped" panose="02000000000000000000" pitchFamily="2" charset="0"/>
              </a:rPr>
              <a:t>ly – missed ‘l’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8837577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t>
            </a:r>
            <a:r>
              <a:rPr lang="en-GB" dirty="0" err="1">
                <a:latin typeface="Twinkl Cursive Looped" panose="02000000000000000000" pitchFamily="2" charset="0"/>
              </a:rPr>
              <a:t>actualy</a:t>
            </a:r>
            <a:r>
              <a:rPr lang="en-GB" dirty="0">
                <a:latin typeface="Twinkl Cursive Looped" panose="02000000000000000000" pitchFamily="2" charset="0"/>
              </a:rPr>
              <a:t> scary to watch the little boy as he </a:t>
            </a:r>
            <a:r>
              <a:rPr lang="en-GB" dirty="0">
                <a:highlight>
                  <a:srgbClr val="FFFF00"/>
                </a:highlight>
                <a:latin typeface="Twinkl Cursive Looped" panose="02000000000000000000" pitchFamily="2" charset="0"/>
              </a:rPr>
              <a:t>road</a:t>
            </a:r>
            <a:r>
              <a:rPr lang="en-GB" dirty="0">
                <a:latin typeface="Twinkl Cursive Looped" panose="02000000000000000000" pitchFamily="2" charset="0"/>
              </a:rPr>
              <a:t> a bike on the </a:t>
            </a:r>
            <a:r>
              <a:rPr lang="en-GB" dirty="0" err="1">
                <a:latin typeface="Twinkl Cursive Looped" panose="02000000000000000000" pitchFamily="2" charset="0"/>
              </a:rPr>
              <a:t>extreem</a:t>
            </a:r>
            <a:r>
              <a:rPr lang="en-GB" dirty="0">
                <a:latin typeface="Twinkl Cursive Looped" panose="02000000000000000000" pitchFamily="2" charset="0"/>
              </a:rPr>
              <a:t> race track.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rode – incorrect homophone used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4535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t>
            </a:r>
            <a:r>
              <a:rPr lang="en-GB" dirty="0" err="1">
                <a:latin typeface="Twinkl Cursive Looped" panose="02000000000000000000" pitchFamily="2" charset="0"/>
              </a:rPr>
              <a:t>actualy</a:t>
            </a:r>
            <a:r>
              <a:rPr lang="en-GB" dirty="0">
                <a:latin typeface="Twinkl Cursive Looped" panose="02000000000000000000" pitchFamily="2" charset="0"/>
              </a:rPr>
              <a:t> scary to watch the little boy as he road a bike on the </a:t>
            </a:r>
            <a:r>
              <a:rPr lang="en-GB" dirty="0" err="1">
                <a:highlight>
                  <a:srgbClr val="FFFF00"/>
                </a:highlight>
                <a:latin typeface="Twinkl Cursive Looped" panose="02000000000000000000" pitchFamily="2" charset="0"/>
              </a:rPr>
              <a:t>extreem</a:t>
            </a:r>
            <a:r>
              <a:rPr lang="en-GB" dirty="0">
                <a:latin typeface="Twinkl Cursive Looped" panose="02000000000000000000" pitchFamily="2" charset="0"/>
              </a:rPr>
              <a:t> race track.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extreme – ‘</a:t>
            </a:r>
            <a:r>
              <a:rPr lang="en-GB" dirty="0" err="1">
                <a:latin typeface="Twinkl Cursive Looped" panose="02000000000000000000" pitchFamily="2" charset="0"/>
              </a:rPr>
              <a:t>eme</a:t>
            </a:r>
            <a:r>
              <a:rPr lang="en-GB" dirty="0">
                <a:latin typeface="Twinkl Cursive Looped" panose="02000000000000000000" pitchFamily="2" charset="0"/>
              </a:rPr>
              <a:t>’ not ‘</a:t>
            </a:r>
            <a:r>
              <a:rPr lang="en-GB" dirty="0" err="1">
                <a:latin typeface="Twinkl Cursive Looped" panose="02000000000000000000" pitchFamily="2" charset="0"/>
              </a:rPr>
              <a:t>eem</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3009920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t>
            </a:r>
            <a:r>
              <a:rPr lang="en-GB" dirty="0">
                <a:highlight>
                  <a:srgbClr val="FFFF00"/>
                </a:highlight>
                <a:latin typeface="Twinkl Cursive Looped" panose="02000000000000000000" pitchFamily="2" charset="0"/>
              </a:rPr>
              <a:t>actually </a:t>
            </a:r>
            <a:r>
              <a:rPr lang="en-GB" dirty="0">
                <a:latin typeface="Twinkl Cursive Looped" panose="02000000000000000000" pitchFamily="2" charset="0"/>
              </a:rPr>
              <a:t>scary to watch the little boy as he </a:t>
            </a:r>
            <a:r>
              <a:rPr lang="en-GB" dirty="0">
                <a:highlight>
                  <a:srgbClr val="FFFF00"/>
                </a:highlight>
                <a:latin typeface="Twinkl Cursive Looped" panose="02000000000000000000" pitchFamily="2" charset="0"/>
              </a:rPr>
              <a:t>rode</a:t>
            </a:r>
            <a:r>
              <a:rPr lang="en-GB" dirty="0">
                <a:latin typeface="Twinkl Cursive Looped" panose="02000000000000000000" pitchFamily="2" charset="0"/>
              </a:rPr>
              <a:t> a bike on the </a:t>
            </a:r>
            <a:r>
              <a:rPr lang="en-GB" dirty="0">
                <a:highlight>
                  <a:srgbClr val="FFFF00"/>
                </a:highlight>
                <a:latin typeface="Twinkl Cursive Looped" panose="02000000000000000000" pitchFamily="2" charset="0"/>
              </a:rPr>
              <a:t>extreme</a:t>
            </a:r>
            <a:r>
              <a:rPr lang="en-GB" dirty="0">
                <a:latin typeface="Twinkl Cursive Looped" panose="02000000000000000000" pitchFamily="2" charset="0"/>
              </a:rPr>
              <a:t> race track.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9314991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Summer 1</a:t>
            </a:r>
          </a:p>
          <a:p>
            <a:r>
              <a:rPr lang="en-GB" sz="7200" dirty="0">
                <a:latin typeface="Twinkl Cursive Looped" panose="02000000000000000000" pitchFamily="2" charset="0"/>
              </a:rPr>
              <a:t>Week 6 - Friday</a:t>
            </a:r>
          </a:p>
          <a:p>
            <a:endParaRPr lang="en-GB" sz="7200" dirty="0"/>
          </a:p>
        </p:txBody>
      </p:sp>
    </p:spTree>
    <p:extLst>
      <p:ext uri="{BB962C8B-B14F-4D97-AF65-F5344CB8AC3E}">
        <p14:creationId xmlns:p14="http://schemas.microsoft.com/office/powerpoint/2010/main" val="162774747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0C6503-04A5-3CB7-7FAE-9685C0EB4EB8}"/>
              </a:ext>
            </a:extLst>
          </p:cNvPr>
          <p:cNvPicPr>
            <a:picLocks noChangeAspect="1"/>
          </p:cNvPicPr>
          <p:nvPr/>
        </p:nvPicPr>
        <p:blipFill rotWithShape="1">
          <a:blip r:embed="rId2"/>
          <a:srcRect l="19151" t="12125" r="19241" b="12124"/>
          <a:stretch/>
        </p:blipFill>
        <p:spPr>
          <a:xfrm>
            <a:off x="1221921" y="0"/>
            <a:ext cx="9748157" cy="6738944"/>
          </a:xfrm>
          <a:prstGeom prst="rect">
            <a:avLst/>
          </a:prstGeom>
        </p:spPr>
      </p:pic>
    </p:spTree>
    <p:extLst>
      <p:ext uri="{BB962C8B-B14F-4D97-AF65-F5344CB8AC3E}">
        <p14:creationId xmlns:p14="http://schemas.microsoft.com/office/powerpoint/2010/main" val="295080523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14591679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these challenge words?</a:t>
            </a:r>
          </a:p>
        </p:txBody>
      </p:sp>
    </p:spTree>
    <p:extLst>
      <p:ext uri="{BB962C8B-B14F-4D97-AF65-F5344CB8AC3E}">
        <p14:creationId xmlns:p14="http://schemas.microsoft.com/office/powerpoint/2010/main" val="1458796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quarter</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0" y="3564791"/>
            <a:ext cx="11614375" cy="2554545"/>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each of four equal or corresponding parts into which something is or can be divided</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100" name="Picture 4" descr="Image result for quarter clipart">
            <a:extLst>
              <a:ext uri="{FF2B5EF4-FFF2-40B4-BE49-F238E27FC236}">
                <a16:creationId xmlns:a16="http://schemas.microsoft.com/office/drawing/2014/main" id="{BE3DA051-A43F-5B93-9092-47F450F61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72" y="366913"/>
            <a:ext cx="17049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5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She cut the apple into quarters.</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493233" y="3792682"/>
            <a:ext cx="2529443" cy="769793"/>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3743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length</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28376"/>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the measurement or extent of something from end to end</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6" name="Picture 4" descr="Image result for length clipart">
            <a:extLst>
              <a:ext uri="{FF2B5EF4-FFF2-40B4-BE49-F238E27FC236}">
                <a16:creationId xmlns:a16="http://schemas.microsoft.com/office/drawing/2014/main" id="{8674A25B-939F-A786-396C-1A9AC3FE8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449035"/>
            <a:ext cx="3181350"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a:bodyPr>
          <a:lstStyle/>
          <a:p>
            <a:pPr algn="ctr"/>
            <a:r>
              <a:rPr lang="en-GB" dirty="0">
                <a:latin typeface="Twinkl Cursive Looped" panose="02000000000000000000" pitchFamily="2" charset="0"/>
              </a:rPr>
              <a:t>The fish reaches a huge length.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831385" y="3225338"/>
            <a:ext cx="2041661" cy="931047"/>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1061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Adding -</a:t>
            </a:r>
            <a:r>
              <a:rPr lang="en-GB" dirty="0" err="1">
                <a:latin typeface="Twinkl Cursive Looped" panose="02000000000000000000" pitchFamily="2" charset="0"/>
              </a:rPr>
              <a:t>ture</a:t>
            </a:r>
            <a:endParaRPr lang="en-GB" dirty="0">
              <a:latin typeface="Twinkl Cursive Looped" panose="02000000000000000000" pitchFamily="2" charset="0"/>
            </a:endParaRPr>
          </a:p>
        </p:txBody>
      </p:sp>
    </p:spTree>
    <p:extLst>
      <p:ext uri="{BB962C8B-B14F-4D97-AF65-F5344CB8AC3E}">
        <p14:creationId xmlns:p14="http://schemas.microsoft.com/office/powerpoint/2010/main" val="60738582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768602"/>
            <a:ext cx="10515600" cy="1481650"/>
          </a:xfrm>
        </p:spPr>
        <p:txBody>
          <a:bodyPr>
            <a:normAutofit/>
          </a:bodyPr>
          <a:lstStyle/>
          <a:p>
            <a:pPr algn="ctr"/>
            <a:r>
              <a:rPr lang="en-GB" dirty="0">
                <a:latin typeface="Twinkl Cursive Looped" panose="02000000000000000000" pitchFamily="2" charset="0"/>
              </a:rPr>
              <a:t>Words ending in -</a:t>
            </a:r>
            <a:r>
              <a:rPr lang="en-GB" dirty="0" err="1">
                <a:latin typeface="Twinkl Cursive Looped" panose="02000000000000000000" pitchFamily="2" charset="0"/>
              </a:rPr>
              <a:t>ture</a:t>
            </a:r>
            <a:endParaRPr lang="en-GB" dirty="0">
              <a:latin typeface="Twinkl Cursive Looped" panose="02000000000000000000" pitchFamily="2" charset="0"/>
            </a:endParaRPr>
          </a:p>
        </p:txBody>
      </p:sp>
    </p:spTree>
    <p:extLst>
      <p:ext uri="{BB962C8B-B14F-4D97-AF65-F5344CB8AC3E}">
        <p14:creationId xmlns:p14="http://schemas.microsoft.com/office/powerpoint/2010/main" val="379042840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4094018"/>
            <a:ext cx="12061371" cy="1481650"/>
          </a:xfrm>
        </p:spPr>
        <p:txBody>
          <a:bodyPr>
            <a:normAutofit fontScale="90000"/>
          </a:bodyPr>
          <a:lstStyle/>
          <a:p>
            <a:pPr algn="ctr"/>
            <a:r>
              <a:rPr lang="en-GB" dirty="0">
                <a:latin typeface="Twinkl Cursive Looped" panose="02000000000000000000" pitchFamily="2" charset="0"/>
              </a:rPr>
              <a:t>Listen carefully to hear the </a:t>
            </a:r>
            <a:r>
              <a:rPr lang="en-GB" dirty="0">
                <a:highlight>
                  <a:srgbClr val="FFFF00"/>
                </a:highlight>
                <a:latin typeface="Twinkl Cursive Looped" panose="02000000000000000000" pitchFamily="2" charset="0"/>
              </a:rPr>
              <a:t>sure </a:t>
            </a:r>
            <a:r>
              <a:rPr lang="en-GB" dirty="0">
                <a:latin typeface="Twinkl Cursive Looped" panose="02000000000000000000" pitchFamily="2" charset="0"/>
              </a:rPr>
              <a:t>sound or the </a:t>
            </a:r>
            <a:r>
              <a:rPr lang="en-GB" dirty="0" err="1">
                <a:highlight>
                  <a:srgbClr val="FFFF00"/>
                </a:highlight>
                <a:latin typeface="Twinkl Cursive Looped" panose="02000000000000000000" pitchFamily="2" charset="0"/>
              </a:rPr>
              <a:t>ture</a:t>
            </a:r>
            <a:r>
              <a:rPr lang="en-GB" dirty="0">
                <a:highlight>
                  <a:srgbClr val="FFFF00"/>
                </a:highlight>
                <a:latin typeface="Twinkl Cursive Looped" panose="02000000000000000000" pitchFamily="2" charset="0"/>
              </a:rPr>
              <a:t> </a:t>
            </a:r>
            <a:r>
              <a:rPr lang="en-GB" dirty="0">
                <a:latin typeface="Twinkl Cursive Looped" panose="02000000000000000000" pitchFamily="2" charset="0"/>
              </a:rPr>
              <a:t>sound at the end.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If the root word ends in CH, like teach, then you need to use ER at the end to spell 'teacher'</a:t>
            </a:r>
          </a:p>
        </p:txBody>
      </p:sp>
    </p:spTree>
    <p:extLst>
      <p:ext uri="{BB962C8B-B14F-4D97-AF65-F5344CB8AC3E}">
        <p14:creationId xmlns:p14="http://schemas.microsoft.com/office/powerpoint/2010/main" val="208222058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231740"/>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ture</a:t>
            </a:r>
            <a:endParaRPr lang="en-GB" dirty="0">
              <a:latin typeface="Twinkl Cursive Looped" panose="02000000000000000000" pitchFamily="2" charset="0"/>
            </a:endParaRPr>
          </a:p>
        </p:txBody>
      </p:sp>
    </p:spTree>
    <p:extLst>
      <p:ext uri="{BB962C8B-B14F-4D97-AF65-F5344CB8AC3E}">
        <p14:creationId xmlns:p14="http://schemas.microsoft.com/office/powerpoint/2010/main" val="320414043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creature </a:t>
            </a:r>
          </a:p>
        </p:txBody>
      </p:sp>
      <p:sp>
        <p:nvSpPr>
          <p:cNvPr id="3" name="Rectangle 2">
            <a:extLst>
              <a:ext uri="{FF2B5EF4-FFF2-40B4-BE49-F238E27FC236}">
                <a16:creationId xmlns:a16="http://schemas.microsoft.com/office/drawing/2014/main" id="{13BB5EC0-7A96-4D29-A835-6FAE896C31A4}"/>
              </a:ext>
            </a:extLst>
          </p:cNvPr>
          <p:cNvSpPr/>
          <p:nvPr/>
        </p:nvSpPr>
        <p:spPr>
          <a:xfrm>
            <a:off x="6389914" y="3429000"/>
            <a:ext cx="1407424"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Image result for creature clipart">
            <a:extLst>
              <a:ext uri="{FF2B5EF4-FFF2-40B4-BE49-F238E27FC236}">
                <a16:creationId xmlns:a16="http://schemas.microsoft.com/office/drawing/2014/main" id="{8AC6542F-6E69-C271-9E53-A5C88E671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88" y="315191"/>
            <a:ext cx="18954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95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picture</a:t>
            </a:r>
          </a:p>
        </p:txBody>
      </p:sp>
      <p:sp>
        <p:nvSpPr>
          <p:cNvPr id="3" name="Rectangle 2">
            <a:extLst>
              <a:ext uri="{FF2B5EF4-FFF2-40B4-BE49-F238E27FC236}">
                <a16:creationId xmlns:a16="http://schemas.microsoft.com/office/drawing/2014/main" id="{13BB5EC0-7A96-4D29-A835-6FAE896C31A4}"/>
              </a:ext>
            </a:extLst>
          </p:cNvPr>
          <p:cNvSpPr/>
          <p:nvPr/>
        </p:nvSpPr>
        <p:spPr>
          <a:xfrm>
            <a:off x="6240284" y="3579780"/>
            <a:ext cx="1573679" cy="8347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Image result for picture clipart">
            <a:extLst>
              <a:ext uri="{FF2B5EF4-FFF2-40B4-BE49-F238E27FC236}">
                <a16:creationId xmlns:a16="http://schemas.microsoft.com/office/drawing/2014/main" id="{A0C35D6A-24CC-00FF-044E-9483CCF75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86" y="246030"/>
            <a:ext cx="16192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20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14730" y="3080825"/>
            <a:ext cx="10515600" cy="1481650"/>
          </a:xfrm>
        </p:spPr>
        <p:txBody>
          <a:bodyPr>
            <a:normAutofit/>
          </a:bodyPr>
          <a:lstStyle/>
          <a:p>
            <a:pPr algn="ctr"/>
            <a:r>
              <a:rPr lang="en-GB" dirty="0">
                <a:latin typeface="Twinkl Cursive Looped" panose="02000000000000000000" pitchFamily="2" charset="0"/>
              </a:rPr>
              <a:t>nature </a:t>
            </a:r>
          </a:p>
        </p:txBody>
      </p:sp>
      <p:sp>
        <p:nvSpPr>
          <p:cNvPr id="3" name="Rectangle 2">
            <a:extLst>
              <a:ext uri="{FF2B5EF4-FFF2-40B4-BE49-F238E27FC236}">
                <a16:creationId xmlns:a16="http://schemas.microsoft.com/office/drawing/2014/main" id="{0366E0B6-702E-4814-82C6-08CA2D13F3C9}"/>
              </a:ext>
            </a:extLst>
          </p:cNvPr>
          <p:cNvSpPr/>
          <p:nvPr/>
        </p:nvSpPr>
        <p:spPr>
          <a:xfrm>
            <a:off x="6096000" y="3657599"/>
            <a:ext cx="1709057"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descr="Image result for nature clipart">
            <a:extLst>
              <a:ext uri="{FF2B5EF4-FFF2-40B4-BE49-F238E27FC236}">
                <a16:creationId xmlns:a16="http://schemas.microsoft.com/office/drawing/2014/main" id="{208A27A2-82B2-8DDC-1121-42991B0E1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 y="388881"/>
            <a:ext cx="234315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83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89230893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Homophones</a:t>
            </a:r>
          </a:p>
        </p:txBody>
      </p:sp>
    </p:spTree>
    <p:extLst>
      <p:ext uri="{BB962C8B-B14F-4D97-AF65-F5344CB8AC3E}">
        <p14:creationId xmlns:p14="http://schemas.microsoft.com/office/powerpoint/2010/main" val="12100229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697353"/>
            <a:ext cx="12061371" cy="1481650"/>
          </a:xfrm>
        </p:spPr>
        <p:txBody>
          <a:bodyPr>
            <a:normAutofit fontScale="90000"/>
          </a:bodyPr>
          <a:lstStyle/>
          <a:p>
            <a:pPr algn="ctr"/>
            <a:r>
              <a:rPr lang="en-GB" dirty="0">
                <a:latin typeface="Twinkl Cursive Looped" panose="02000000000000000000" pitchFamily="2" charset="0"/>
              </a:rPr>
              <a:t>homophones = same sound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same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phone – sound</a:t>
            </a:r>
          </a:p>
        </p:txBody>
      </p:sp>
    </p:spTree>
    <p:extLst>
      <p:ext uri="{BB962C8B-B14F-4D97-AF65-F5344CB8AC3E}">
        <p14:creationId xmlns:p14="http://schemas.microsoft.com/office/powerpoint/2010/main" val="33307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668654"/>
            <a:ext cx="10515600" cy="1481650"/>
          </a:xfrm>
        </p:spPr>
        <p:txBody>
          <a:bodyPr>
            <a:normAutofit/>
          </a:bodyPr>
          <a:lstStyle/>
          <a:p>
            <a:pPr algn="ctr"/>
            <a:r>
              <a:rPr lang="en-GB" dirty="0">
                <a:latin typeface="Twinkl Cursive Looped" panose="02000000000000000000" pitchFamily="2" charset="0"/>
              </a:rPr>
              <a:t>homophones</a:t>
            </a:r>
          </a:p>
        </p:txBody>
      </p:sp>
    </p:spTree>
    <p:extLst>
      <p:ext uri="{BB962C8B-B14F-4D97-AF65-F5344CB8AC3E}">
        <p14:creationId xmlns:p14="http://schemas.microsoft.com/office/powerpoint/2010/main" val="1950495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697353"/>
            <a:ext cx="12061371" cy="1481650"/>
          </a:xfrm>
        </p:spPr>
        <p:txBody>
          <a:bodyPr>
            <a:normAutofit fontScale="90000"/>
          </a:bodyPr>
          <a:lstStyle/>
          <a:p>
            <a:pPr algn="ctr"/>
            <a:r>
              <a:rPr lang="en-GB" dirty="0">
                <a:latin typeface="Twinkl Cursive Looped" panose="02000000000000000000" pitchFamily="2" charset="0"/>
              </a:rPr>
              <a:t>Listen out for words that are pronounced with the '</a:t>
            </a:r>
            <a:r>
              <a:rPr lang="en-GB" dirty="0" err="1">
                <a:latin typeface="Twinkl Cursive Looped" panose="02000000000000000000" pitchFamily="2" charset="0"/>
              </a:rPr>
              <a:t>ture</a:t>
            </a:r>
            <a:r>
              <a:rPr lang="en-GB" dirty="0">
                <a:latin typeface="Twinkl Cursive Looped" panose="02000000000000000000" pitchFamily="2" charset="0"/>
              </a:rPr>
              <a:t>' and 'sure' sounds.</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Look out for exceptions, such as 'teacher'. If the root word ends with '</a:t>
            </a:r>
            <a:r>
              <a:rPr lang="en-GB" dirty="0" err="1">
                <a:latin typeface="Twinkl Cursive Looped" panose="02000000000000000000" pitchFamily="2" charset="0"/>
              </a:rPr>
              <a:t>ch</a:t>
            </a:r>
            <a:r>
              <a:rPr lang="en-GB" dirty="0">
                <a:latin typeface="Twinkl Cursive Looped" panose="02000000000000000000" pitchFamily="2" charset="0"/>
              </a:rPr>
              <a:t>' (teach), the word ending is 'er'.</a:t>
            </a:r>
          </a:p>
        </p:txBody>
      </p:sp>
    </p:spTree>
    <p:extLst>
      <p:ext uri="{BB962C8B-B14F-4D97-AF65-F5344CB8AC3E}">
        <p14:creationId xmlns:p14="http://schemas.microsoft.com/office/powerpoint/2010/main" val="359860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which</a:t>
            </a:r>
          </a:p>
        </p:txBody>
      </p:sp>
      <p:sp>
        <p:nvSpPr>
          <p:cNvPr id="3" name="Rectangle 2">
            <a:extLst>
              <a:ext uri="{FF2B5EF4-FFF2-40B4-BE49-F238E27FC236}">
                <a16:creationId xmlns:a16="http://schemas.microsoft.com/office/drawing/2014/main" id="{13BB5EC0-7A96-4D29-A835-6FAE896C31A4}"/>
              </a:ext>
            </a:extLst>
          </p:cNvPr>
          <p:cNvSpPr/>
          <p:nvPr/>
        </p:nvSpPr>
        <p:spPr>
          <a:xfrm>
            <a:off x="5976257" y="3545341"/>
            <a:ext cx="151855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Image result for which  clipart">
            <a:extLst>
              <a:ext uri="{FF2B5EF4-FFF2-40B4-BE49-F238E27FC236}">
                <a16:creationId xmlns:a16="http://schemas.microsoft.com/office/drawing/2014/main" id="{35B18A59-2641-DBBA-137D-61EA986ED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46" y="308203"/>
            <a:ext cx="1695450"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15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witch</a:t>
            </a:r>
          </a:p>
        </p:txBody>
      </p:sp>
      <p:sp>
        <p:nvSpPr>
          <p:cNvPr id="3" name="Rectangle 2">
            <a:extLst>
              <a:ext uri="{FF2B5EF4-FFF2-40B4-BE49-F238E27FC236}">
                <a16:creationId xmlns:a16="http://schemas.microsoft.com/office/drawing/2014/main" id="{0366E0B6-702E-4814-82C6-08CA2D13F3C9}"/>
              </a:ext>
            </a:extLst>
          </p:cNvPr>
          <p:cNvSpPr/>
          <p:nvPr/>
        </p:nvSpPr>
        <p:spPr>
          <a:xfrm>
            <a:off x="5829302" y="3657599"/>
            <a:ext cx="1175655"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descr="Image result for whitch  clipart">
            <a:extLst>
              <a:ext uri="{FF2B5EF4-FFF2-40B4-BE49-F238E27FC236}">
                <a16:creationId xmlns:a16="http://schemas.microsoft.com/office/drawing/2014/main" id="{FA94EEB4-B596-BD4D-1B0E-F2EE0AFEF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827" y="590550"/>
            <a:ext cx="246697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73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accept</a:t>
            </a:r>
          </a:p>
        </p:txBody>
      </p:sp>
      <p:sp>
        <p:nvSpPr>
          <p:cNvPr id="3" name="Rectangle 2">
            <a:extLst>
              <a:ext uri="{FF2B5EF4-FFF2-40B4-BE49-F238E27FC236}">
                <a16:creationId xmlns:a16="http://schemas.microsoft.com/office/drawing/2014/main" id="{4BCBA2DA-E95C-434C-BE81-320E182AE5EF}"/>
              </a:ext>
            </a:extLst>
          </p:cNvPr>
          <p:cNvSpPr/>
          <p:nvPr/>
        </p:nvSpPr>
        <p:spPr>
          <a:xfrm>
            <a:off x="4969329" y="3673930"/>
            <a:ext cx="876300"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4" name="Picture 8" descr="Image result for accept  clipart">
            <a:extLst>
              <a:ext uri="{FF2B5EF4-FFF2-40B4-BE49-F238E27FC236}">
                <a16:creationId xmlns:a16="http://schemas.microsoft.com/office/drawing/2014/main" id="{D950FB67-2561-D7A5-CA2F-147F874D6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2" y="634774"/>
            <a:ext cx="25908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95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71300"/>
            <a:ext cx="10515600" cy="1481650"/>
          </a:xfrm>
        </p:spPr>
        <p:txBody>
          <a:bodyPr>
            <a:normAutofit/>
          </a:bodyPr>
          <a:lstStyle/>
          <a:p>
            <a:pPr algn="ctr"/>
            <a:r>
              <a:rPr lang="en-GB" dirty="0">
                <a:latin typeface="Twinkl Cursive Looped" panose="02000000000000000000" pitchFamily="2" charset="0"/>
              </a:rPr>
              <a:t>except</a:t>
            </a:r>
          </a:p>
        </p:txBody>
      </p:sp>
      <p:sp>
        <p:nvSpPr>
          <p:cNvPr id="3" name="Rectangle 2">
            <a:extLst>
              <a:ext uri="{FF2B5EF4-FFF2-40B4-BE49-F238E27FC236}">
                <a16:creationId xmlns:a16="http://schemas.microsoft.com/office/drawing/2014/main" id="{4BCBA2DA-E95C-434C-BE81-320E182AE5EF}"/>
              </a:ext>
            </a:extLst>
          </p:cNvPr>
          <p:cNvSpPr/>
          <p:nvPr/>
        </p:nvSpPr>
        <p:spPr>
          <a:xfrm>
            <a:off x="4996543" y="3664405"/>
            <a:ext cx="930728"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80" name="Picture 8" descr="Image result for except  clipart">
            <a:extLst>
              <a:ext uri="{FF2B5EF4-FFF2-40B4-BE49-F238E27FC236}">
                <a16:creationId xmlns:a16="http://schemas.microsoft.com/office/drawing/2014/main" id="{7F6295E6-B6FE-89A0-6EB9-5B63A5440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61" y="432707"/>
            <a:ext cx="16954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91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which</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15673" y="3252265"/>
            <a:ext cx="11314340" cy="1015663"/>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PRONOUN</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asking for information specifying one or more people or things from a definite set</a:t>
            </a:r>
            <a:endParaRPr lang="en-GB" sz="1400" dirty="0"/>
          </a:p>
        </p:txBody>
      </p:sp>
      <p:pic>
        <p:nvPicPr>
          <p:cNvPr id="7" name="Picture 8" descr="Image result for which  clipart">
            <a:extLst>
              <a:ext uri="{FF2B5EF4-FFF2-40B4-BE49-F238E27FC236}">
                <a16:creationId xmlns:a16="http://schemas.microsoft.com/office/drawing/2014/main" id="{26FC026F-2C49-41ED-5BD7-3BD810C8B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46" y="308203"/>
            <a:ext cx="1695450"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36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witch</a:t>
            </a: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2363440"/>
            <a:ext cx="11314340" cy="129266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NOUN</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59216" y="3806539"/>
            <a:ext cx="11789909" cy="2862322"/>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person thought to have magic powers, especially evil ones, popularly depicted as a woman wearing a black cloak and pointed hat and flying on a broomstick</a:t>
            </a:r>
            <a:endParaRPr lang="en-GB" sz="1400" dirty="0"/>
          </a:p>
        </p:txBody>
      </p:sp>
      <p:pic>
        <p:nvPicPr>
          <p:cNvPr id="7" name="Picture 8" descr="Image result for whitch  clipart">
            <a:extLst>
              <a:ext uri="{FF2B5EF4-FFF2-40B4-BE49-F238E27FC236}">
                <a16:creationId xmlns:a16="http://schemas.microsoft.com/office/drawing/2014/main" id="{8696464B-3007-F9E4-B427-621DA8AD7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827" y="590550"/>
            <a:ext cx="246697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50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accept</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594182"/>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consent to receive or undertake (something offered)</a:t>
            </a:r>
            <a:endParaRPr lang="en-GB" sz="1400" dirty="0"/>
          </a:p>
        </p:txBody>
      </p:sp>
      <p:pic>
        <p:nvPicPr>
          <p:cNvPr id="7" name="Picture 8" descr="Image result for accept  clipart">
            <a:extLst>
              <a:ext uri="{FF2B5EF4-FFF2-40B4-BE49-F238E27FC236}">
                <a16:creationId xmlns:a16="http://schemas.microsoft.com/office/drawing/2014/main" id="{FF409DE7-09E6-13A3-DBE9-140D9954F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2" y="634774"/>
            <a:ext cx="25908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50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except</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2351406"/>
            <a:ext cx="11314340" cy="1015663"/>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CONJUNCTION</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59216" y="3995678"/>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used before a statement that forms an exception to one just made</a:t>
            </a:r>
            <a:endParaRPr lang="en-GB" sz="1400" dirty="0"/>
          </a:p>
        </p:txBody>
      </p:sp>
      <p:pic>
        <p:nvPicPr>
          <p:cNvPr id="7" name="Picture 8" descr="Image result for except  clipart">
            <a:extLst>
              <a:ext uri="{FF2B5EF4-FFF2-40B4-BE49-F238E27FC236}">
                <a16:creationId xmlns:a16="http://schemas.microsoft.com/office/drawing/2014/main" id="{ADFD8535-02D5-27E7-30CA-F1461B622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61" y="432707"/>
            <a:ext cx="16954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8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Which are the best varieties of grapes for long keeping?</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21128" y="2941874"/>
            <a:ext cx="2144485" cy="712996"/>
          </a:xfrm>
          <a:prstGeom prst="rect">
            <a:avLst/>
          </a:prstGeom>
          <a:solidFill>
            <a:schemeClr val="bg1">
              <a:lumMod val="95000"/>
            </a:schemeClr>
          </a:solidFill>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71571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I was a witch for Halloween.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996417" y="3718533"/>
            <a:ext cx="1865540" cy="84394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 </a:t>
            </a:r>
            <a:endParaRPr lang="en-GB" i="1" dirty="0"/>
          </a:p>
        </p:txBody>
      </p:sp>
    </p:spTree>
    <p:extLst>
      <p:ext uri="{BB962C8B-B14F-4D97-AF65-F5344CB8AC3E}">
        <p14:creationId xmlns:p14="http://schemas.microsoft.com/office/powerpoint/2010/main" val="88946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Summer 1</a:t>
            </a:r>
          </a:p>
          <a:p>
            <a:r>
              <a:rPr lang="en-GB" sz="7200" dirty="0">
                <a:latin typeface="Twinkl Cursive Looped" panose="02000000000000000000" pitchFamily="2" charset="0"/>
              </a:rPr>
              <a:t>Week 6 -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668654"/>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ture</a:t>
            </a:r>
            <a:endParaRPr lang="en-GB" dirty="0">
              <a:latin typeface="Twinkl Cursive Looped" panose="02000000000000000000" pitchFamily="2" charset="0"/>
            </a:endParaRPr>
          </a:p>
        </p:txBody>
      </p:sp>
    </p:spTree>
    <p:extLst>
      <p:ext uri="{BB962C8B-B14F-4D97-AF65-F5344CB8AC3E}">
        <p14:creationId xmlns:p14="http://schemas.microsoft.com/office/powerpoint/2010/main" val="186737663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They will  accept any present as a thank you.</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261756" y="2933780"/>
            <a:ext cx="2090058" cy="88787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07043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I told them everything, except my name.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049988" y="2933780"/>
            <a:ext cx="2057398" cy="88787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24238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4205945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February</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807872"/>
            <a:ext cx="11614375" cy="2308324"/>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000" dirty="0">
                <a:solidFill>
                  <a:prstClr val="black"/>
                </a:solidFill>
                <a:latin typeface="Twinkl Cursive Looped" panose="02000000000000000000" pitchFamily="2" charset="0"/>
              </a:rPr>
              <a:t>the second month of the year, in the northern hemisphere usually considered the last month of winter</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5130" name="Picture 10" descr="Image result for february  clipart">
            <a:extLst>
              <a:ext uri="{FF2B5EF4-FFF2-40B4-BE49-F238E27FC236}">
                <a16:creationId xmlns:a16="http://schemas.microsoft.com/office/drawing/2014/main" id="{154511B2-18DA-21E1-1710-4B9F9ECB0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15" y="310243"/>
            <a:ext cx="17240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59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In February the place is busy.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008413" y="3593050"/>
            <a:ext cx="3053443" cy="96942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428512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certain</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noProof="0" dirty="0">
                <a:solidFill>
                  <a:prstClr val="black"/>
                </a:solidFill>
                <a:latin typeface="Twinkl Cursive Looped" panose="02000000000000000000" pitchFamily="2" charset="0"/>
                <a:ea typeface="+mj-ea"/>
                <a:cs typeface="+mj-cs"/>
              </a:rPr>
              <a:t>ADJECTIVE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able to be firmly relied on to happen or be the case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8" name="Picture 8" descr="Image result for certain  clipart">
            <a:extLst>
              <a:ext uri="{FF2B5EF4-FFF2-40B4-BE49-F238E27FC236}">
                <a16:creationId xmlns:a16="http://schemas.microsoft.com/office/drawing/2014/main" id="{EFFB3275-9E7C-3E77-FC3D-E8C0D0A17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03" y="228151"/>
            <a:ext cx="1619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7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a:bodyPr>
          <a:lstStyle/>
          <a:p>
            <a:pPr algn="ctr"/>
            <a:r>
              <a:rPr lang="en-GB" dirty="0">
                <a:latin typeface="Twinkl Cursive Looped" panose="02000000000000000000" pitchFamily="2" charset="0"/>
              </a:rPr>
              <a:t>The certain answer was clear.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383970" y="3184071"/>
            <a:ext cx="2449287" cy="972314"/>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428261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7269569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0988975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In </a:t>
            </a:r>
            <a:r>
              <a:rPr lang="en-GB" dirty="0" err="1">
                <a:latin typeface="Twinkl Cursive Looped" panose="02000000000000000000" pitchFamily="2" charset="0"/>
              </a:rPr>
              <a:t>Febuary</a:t>
            </a:r>
            <a:r>
              <a:rPr lang="en-GB" dirty="0">
                <a:latin typeface="Twinkl Cursive Looped" panose="02000000000000000000" pitchFamily="2" charset="0"/>
              </a:rPr>
              <a:t> except </a:t>
            </a:r>
            <a:r>
              <a:rPr lang="en-GB" dirty="0" err="1">
                <a:latin typeface="Twinkl Cursive Looped" panose="02000000000000000000" pitchFamily="2" charset="0"/>
              </a:rPr>
              <a:t>certan</a:t>
            </a:r>
            <a:r>
              <a:rPr lang="en-GB" dirty="0">
                <a:latin typeface="Twinkl Cursive Looped" panose="02000000000000000000" pitchFamily="2" charset="0"/>
              </a:rPr>
              <a:t> facts, such as how it will probably rain most days.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71894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lecture </a:t>
            </a:r>
          </a:p>
        </p:txBody>
      </p:sp>
      <p:sp>
        <p:nvSpPr>
          <p:cNvPr id="3" name="Rectangle 2">
            <a:extLst>
              <a:ext uri="{FF2B5EF4-FFF2-40B4-BE49-F238E27FC236}">
                <a16:creationId xmlns:a16="http://schemas.microsoft.com/office/drawing/2014/main" id="{13BB5EC0-7A96-4D29-A835-6FAE896C31A4}"/>
              </a:ext>
            </a:extLst>
          </p:cNvPr>
          <p:cNvSpPr/>
          <p:nvPr/>
        </p:nvSpPr>
        <p:spPr>
          <a:xfrm>
            <a:off x="6221186" y="3545341"/>
            <a:ext cx="13716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Image result for lecture clipart">
            <a:extLst>
              <a:ext uri="{FF2B5EF4-FFF2-40B4-BE49-F238E27FC236}">
                <a16:creationId xmlns:a16="http://schemas.microsoft.com/office/drawing/2014/main" id="{8BA16028-03A8-AAA3-E41A-69964E1E5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18" y="301398"/>
            <a:ext cx="222885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In </a:t>
            </a:r>
            <a:r>
              <a:rPr lang="en-GB" dirty="0" err="1">
                <a:highlight>
                  <a:srgbClr val="FFFF00"/>
                </a:highlight>
                <a:latin typeface="Twinkl Cursive Looped" panose="02000000000000000000" pitchFamily="2" charset="0"/>
              </a:rPr>
              <a:t>Febuary</a:t>
            </a:r>
            <a:r>
              <a:rPr lang="en-GB" dirty="0">
                <a:latin typeface="Twinkl Cursive Looped" panose="02000000000000000000" pitchFamily="2" charset="0"/>
              </a:rPr>
              <a:t> </a:t>
            </a:r>
            <a:r>
              <a:rPr lang="en-GB" dirty="0">
                <a:highlight>
                  <a:srgbClr val="FFFF00"/>
                </a:highlight>
                <a:latin typeface="Twinkl Cursive Looped" panose="02000000000000000000" pitchFamily="2" charset="0"/>
              </a:rPr>
              <a:t>except</a:t>
            </a:r>
            <a:r>
              <a:rPr lang="en-GB" dirty="0">
                <a:latin typeface="Twinkl Cursive Looped" panose="02000000000000000000" pitchFamily="2" charset="0"/>
              </a:rPr>
              <a:t> </a:t>
            </a:r>
            <a:r>
              <a:rPr lang="en-GB" dirty="0" err="1">
                <a:highlight>
                  <a:srgbClr val="FFFF00"/>
                </a:highlight>
                <a:latin typeface="Twinkl Cursive Looped" panose="02000000000000000000" pitchFamily="2" charset="0"/>
              </a:rPr>
              <a:t>certan</a:t>
            </a:r>
            <a:r>
              <a:rPr lang="en-GB" dirty="0">
                <a:latin typeface="Twinkl Cursive Looped" panose="02000000000000000000" pitchFamily="2" charset="0"/>
              </a:rPr>
              <a:t> facts, such as how it will probably rain most days.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610029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In </a:t>
            </a:r>
            <a:r>
              <a:rPr lang="en-GB" dirty="0" err="1">
                <a:highlight>
                  <a:srgbClr val="FFFF00"/>
                </a:highlight>
                <a:latin typeface="Twinkl Cursive Looped" panose="02000000000000000000" pitchFamily="2" charset="0"/>
              </a:rPr>
              <a:t>Febuary</a:t>
            </a:r>
            <a:r>
              <a:rPr lang="en-GB" dirty="0">
                <a:latin typeface="Twinkl Cursive Looped" panose="02000000000000000000" pitchFamily="2" charset="0"/>
              </a:rPr>
              <a:t> except </a:t>
            </a:r>
            <a:r>
              <a:rPr lang="en-GB" dirty="0" err="1">
                <a:latin typeface="Twinkl Cursive Looped" panose="02000000000000000000" pitchFamily="2" charset="0"/>
              </a:rPr>
              <a:t>certan</a:t>
            </a:r>
            <a:r>
              <a:rPr lang="en-GB" dirty="0">
                <a:latin typeface="Twinkl Cursive Looped" panose="02000000000000000000" pitchFamily="2" charset="0"/>
              </a:rPr>
              <a:t> facts, such as how it will probably rain most days.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February – ‘r’ missed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9361598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In </a:t>
            </a:r>
            <a:r>
              <a:rPr lang="en-GB" dirty="0" err="1">
                <a:latin typeface="Twinkl Cursive Looped" panose="02000000000000000000" pitchFamily="2" charset="0"/>
              </a:rPr>
              <a:t>Febuary</a:t>
            </a:r>
            <a:r>
              <a:rPr lang="en-GB" dirty="0">
                <a:latin typeface="Twinkl Cursive Looped" panose="02000000000000000000" pitchFamily="2" charset="0"/>
              </a:rPr>
              <a:t> </a:t>
            </a:r>
            <a:r>
              <a:rPr lang="en-GB" dirty="0">
                <a:highlight>
                  <a:srgbClr val="FFFF00"/>
                </a:highlight>
                <a:latin typeface="Twinkl Cursive Looped" panose="02000000000000000000" pitchFamily="2" charset="0"/>
              </a:rPr>
              <a:t>except</a:t>
            </a:r>
            <a:r>
              <a:rPr lang="en-GB" dirty="0">
                <a:latin typeface="Twinkl Cursive Looped" panose="02000000000000000000" pitchFamily="2" charset="0"/>
              </a:rPr>
              <a:t> </a:t>
            </a:r>
            <a:r>
              <a:rPr lang="en-GB" dirty="0" err="1">
                <a:latin typeface="Twinkl Cursive Looped" panose="02000000000000000000" pitchFamily="2" charset="0"/>
              </a:rPr>
              <a:t>certan</a:t>
            </a:r>
            <a:r>
              <a:rPr lang="en-GB" dirty="0">
                <a:latin typeface="Twinkl Cursive Looped" panose="02000000000000000000" pitchFamily="2" charset="0"/>
              </a:rPr>
              <a:t> facts, such as how it will probably rain most days.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accept – incorrect homophone used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328264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In </a:t>
            </a:r>
            <a:r>
              <a:rPr lang="en-GB" dirty="0" err="1">
                <a:latin typeface="Twinkl Cursive Looped" panose="02000000000000000000" pitchFamily="2" charset="0"/>
              </a:rPr>
              <a:t>Febuary</a:t>
            </a:r>
            <a:r>
              <a:rPr lang="en-GB" dirty="0">
                <a:latin typeface="Twinkl Cursive Looped" panose="02000000000000000000" pitchFamily="2" charset="0"/>
              </a:rPr>
              <a:t> except </a:t>
            </a:r>
            <a:r>
              <a:rPr lang="en-GB" dirty="0" err="1">
                <a:highlight>
                  <a:srgbClr val="FFFF00"/>
                </a:highlight>
                <a:latin typeface="Twinkl Cursive Looped" panose="02000000000000000000" pitchFamily="2" charset="0"/>
              </a:rPr>
              <a:t>certan</a:t>
            </a:r>
            <a:r>
              <a:rPr lang="en-GB" dirty="0">
                <a:latin typeface="Twinkl Cursive Looped" panose="02000000000000000000" pitchFamily="2" charset="0"/>
              </a:rPr>
              <a:t> facts, such as how it will probably rain most days.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certain -  missing ‘</a:t>
            </a:r>
            <a:r>
              <a:rPr lang="en-GB" dirty="0" err="1">
                <a:latin typeface="Twinkl Cursive Looped" panose="02000000000000000000" pitchFamily="2" charset="0"/>
              </a:rPr>
              <a:t>i</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8556933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In </a:t>
            </a:r>
            <a:r>
              <a:rPr lang="en-GB" dirty="0">
                <a:highlight>
                  <a:srgbClr val="FFFF00"/>
                </a:highlight>
                <a:latin typeface="Twinkl Cursive Looped" panose="02000000000000000000" pitchFamily="2" charset="0"/>
              </a:rPr>
              <a:t>February</a:t>
            </a:r>
            <a:r>
              <a:rPr lang="en-GB" dirty="0">
                <a:latin typeface="Twinkl Cursive Looped" panose="02000000000000000000" pitchFamily="2" charset="0"/>
              </a:rPr>
              <a:t> we </a:t>
            </a:r>
            <a:r>
              <a:rPr lang="en-GB" dirty="0">
                <a:highlight>
                  <a:srgbClr val="FFFF00"/>
                </a:highlight>
                <a:latin typeface="Twinkl Cursive Looped" panose="02000000000000000000" pitchFamily="2" charset="0"/>
              </a:rPr>
              <a:t>accept</a:t>
            </a:r>
            <a:r>
              <a:rPr lang="en-GB" dirty="0">
                <a:latin typeface="Twinkl Cursive Looped" panose="02000000000000000000" pitchFamily="2" charset="0"/>
              </a:rPr>
              <a:t> </a:t>
            </a:r>
            <a:r>
              <a:rPr lang="en-GB" dirty="0">
                <a:highlight>
                  <a:srgbClr val="FFFF00"/>
                </a:highlight>
                <a:latin typeface="Twinkl Cursive Looped" panose="02000000000000000000" pitchFamily="2" charset="0"/>
              </a:rPr>
              <a:t>certain </a:t>
            </a:r>
            <a:r>
              <a:rPr lang="en-GB" dirty="0">
                <a:latin typeface="Twinkl Cursive Looped" panose="02000000000000000000" pitchFamily="2" charset="0"/>
              </a:rPr>
              <a:t>facts, such as how it will probably rain most days.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185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literature</a:t>
            </a:r>
          </a:p>
        </p:txBody>
      </p:sp>
      <p:sp>
        <p:nvSpPr>
          <p:cNvPr id="3" name="Rectangle 2">
            <a:extLst>
              <a:ext uri="{FF2B5EF4-FFF2-40B4-BE49-F238E27FC236}">
                <a16:creationId xmlns:a16="http://schemas.microsoft.com/office/drawing/2014/main" id="{0366E0B6-702E-4814-82C6-08CA2D13F3C9}"/>
              </a:ext>
            </a:extLst>
          </p:cNvPr>
          <p:cNvSpPr/>
          <p:nvPr/>
        </p:nvSpPr>
        <p:spPr>
          <a:xfrm>
            <a:off x="6302830" y="3657599"/>
            <a:ext cx="1502228"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Image result for literature clipart">
            <a:extLst>
              <a:ext uri="{FF2B5EF4-FFF2-40B4-BE49-F238E27FC236}">
                <a16:creationId xmlns:a16="http://schemas.microsoft.com/office/drawing/2014/main" id="{62F82A05-51E8-5638-08CC-05DF40DAF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18" y="530679"/>
            <a:ext cx="2381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fracture</a:t>
            </a:r>
          </a:p>
        </p:txBody>
      </p:sp>
      <p:sp>
        <p:nvSpPr>
          <p:cNvPr id="3" name="Rectangle 2">
            <a:extLst>
              <a:ext uri="{FF2B5EF4-FFF2-40B4-BE49-F238E27FC236}">
                <a16:creationId xmlns:a16="http://schemas.microsoft.com/office/drawing/2014/main" id="{4BCBA2DA-E95C-434C-BE81-320E182AE5EF}"/>
              </a:ext>
            </a:extLst>
          </p:cNvPr>
          <p:cNvSpPr/>
          <p:nvPr/>
        </p:nvSpPr>
        <p:spPr>
          <a:xfrm>
            <a:off x="6096001" y="3673930"/>
            <a:ext cx="1333500"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Image result for fracture clipart">
            <a:extLst>
              <a:ext uri="{FF2B5EF4-FFF2-40B4-BE49-F238E27FC236}">
                <a16:creationId xmlns:a16="http://schemas.microsoft.com/office/drawing/2014/main" id="{A692B37A-4980-2258-A78D-DC6FE1737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07" y="354467"/>
            <a:ext cx="26289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9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lecture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15673"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an educational talk to an audience, especially one of students in a university</a:t>
            </a:r>
            <a:endParaRPr lang="en-GB" sz="1400" dirty="0"/>
          </a:p>
        </p:txBody>
      </p:sp>
      <p:pic>
        <p:nvPicPr>
          <p:cNvPr id="4" name="Picture 2" descr="Image result for lecture clipart">
            <a:extLst>
              <a:ext uri="{FF2B5EF4-FFF2-40B4-BE49-F238E27FC236}">
                <a16:creationId xmlns:a16="http://schemas.microsoft.com/office/drawing/2014/main" id="{52BFAAD4-B6CA-2DE3-95D9-9C701A1F6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18" y="301398"/>
            <a:ext cx="222885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literature</a:t>
            </a:r>
          </a:p>
        </p:txBody>
      </p:sp>
      <p:sp>
        <p:nvSpPr>
          <p:cNvPr id="10" name="TextBox 9">
            <a:extLst>
              <a:ext uri="{FF2B5EF4-FFF2-40B4-BE49-F238E27FC236}">
                <a16:creationId xmlns:a16="http://schemas.microsoft.com/office/drawing/2014/main" id="{003D53EA-1945-744E-2DD1-0312F4DE835F}"/>
              </a:ext>
            </a:extLst>
          </p:cNvPr>
          <p:cNvSpPr txBox="1"/>
          <p:nvPr/>
        </p:nvSpPr>
        <p:spPr>
          <a:xfrm>
            <a:off x="215673"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books and writings published on a particular subject</a:t>
            </a:r>
            <a:endParaRPr lang="en-GB" sz="1400" dirty="0"/>
          </a:p>
        </p:txBody>
      </p:sp>
      <p:pic>
        <p:nvPicPr>
          <p:cNvPr id="3" name="Picture 2" descr="Image result for literature clipart">
            <a:extLst>
              <a:ext uri="{FF2B5EF4-FFF2-40B4-BE49-F238E27FC236}">
                <a16:creationId xmlns:a16="http://schemas.microsoft.com/office/drawing/2014/main" id="{CB7A3A02-DF16-C8F0-C78E-0AACF82AB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18" y="530679"/>
            <a:ext cx="2381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33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fracture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594182"/>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the cracking or breaking of a hard object or material</a:t>
            </a:r>
            <a:endParaRPr lang="en-GB" sz="1400" dirty="0"/>
          </a:p>
        </p:txBody>
      </p:sp>
      <p:pic>
        <p:nvPicPr>
          <p:cNvPr id="4" name="Picture 2" descr="Image result for fracture clipart">
            <a:extLst>
              <a:ext uri="{FF2B5EF4-FFF2-40B4-BE49-F238E27FC236}">
                <a16:creationId xmlns:a16="http://schemas.microsoft.com/office/drawing/2014/main" id="{827BEAEE-B666-0607-9EBD-8F5655717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07" y="354467"/>
            <a:ext cx="26289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At university, there are lectures and tutorials.</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7756071" y="3072502"/>
            <a:ext cx="2449286" cy="712996"/>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 </a:t>
            </a:r>
            <a:endParaRPr lang="en-GB" i="1" dirty="0"/>
          </a:p>
        </p:txBody>
      </p:sp>
    </p:spTree>
    <p:extLst>
      <p:ext uri="{BB962C8B-B14F-4D97-AF65-F5344CB8AC3E}">
        <p14:creationId xmlns:p14="http://schemas.microsoft.com/office/powerpoint/2010/main" val="21998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literature on habitats in our library is very informative.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555420" y="3058587"/>
            <a:ext cx="2669723" cy="740825"/>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 </a:t>
            </a:r>
            <a:endParaRPr lang="en-GB" i="1" dirty="0"/>
          </a:p>
        </p:txBody>
      </p:sp>
    </p:spTree>
    <p:extLst>
      <p:ext uri="{BB962C8B-B14F-4D97-AF65-F5344CB8AC3E}">
        <p14:creationId xmlns:p14="http://schemas.microsoft.com/office/powerpoint/2010/main" val="19994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Ground movements could cause a fracture in the pipe.</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020786" y="3765772"/>
            <a:ext cx="2432957" cy="807757"/>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2034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CCA123-207B-EA20-F6FB-3932239A039B}"/>
              </a:ext>
            </a:extLst>
          </p:cNvPr>
          <p:cNvPicPr>
            <a:picLocks noChangeAspect="1"/>
          </p:cNvPicPr>
          <p:nvPr/>
        </p:nvPicPr>
        <p:blipFill rotWithShape="1">
          <a:blip r:embed="rId2"/>
          <a:srcRect l="19151" t="12125" r="19241" b="12124"/>
          <a:stretch/>
        </p:blipFill>
        <p:spPr>
          <a:xfrm>
            <a:off x="1221921" y="0"/>
            <a:ext cx="9748157" cy="6738944"/>
          </a:xfrm>
          <a:prstGeom prst="rect">
            <a:avLst/>
          </a:prstGeom>
        </p:spPr>
      </p:pic>
    </p:spTree>
    <p:extLst>
      <p:ext uri="{BB962C8B-B14F-4D97-AF65-F5344CB8AC3E}">
        <p14:creationId xmlns:p14="http://schemas.microsoft.com/office/powerpoint/2010/main" val="3756029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library</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746515"/>
            <a:ext cx="11614375" cy="2923877"/>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000" dirty="0">
                <a:solidFill>
                  <a:prstClr val="black"/>
                </a:solidFill>
                <a:latin typeface="Twinkl Cursive Looped" panose="02000000000000000000" pitchFamily="2" charset="0"/>
              </a:rPr>
              <a:t>a building or room containing collections of books, periodicals, and sometimes films and recorded music for use or borrowing by the public or the members of an institution</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098" name="Picture 2" descr="Image result for library clipart">
            <a:extLst>
              <a:ext uri="{FF2B5EF4-FFF2-40B4-BE49-F238E27FC236}">
                <a16:creationId xmlns:a16="http://schemas.microsoft.com/office/drawing/2014/main" id="{159C6243-A66E-8C36-969C-B087949A45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516965"/>
            <a:ext cx="20859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2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university library is very famous.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898571" y="3707350"/>
            <a:ext cx="2122715" cy="8551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5716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famous</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noProof="0" dirty="0">
                <a:solidFill>
                  <a:prstClr val="black"/>
                </a:solidFill>
                <a:latin typeface="Twinkl Cursive Looped" panose="02000000000000000000" pitchFamily="2" charset="0"/>
                <a:ea typeface="+mj-ea"/>
                <a:cs typeface="+mj-cs"/>
              </a:rPr>
              <a:t>ADJECTIVE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046440"/>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known about by many people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Image result for famous clipart">
            <a:extLst>
              <a:ext uri="{FF2B5EF4-FFF2-40B4-BE49-F238E27FC236}">
                <a16:creationId xmlns:a16="http://schemas.microsoft.com/office/drawing/2014/main" id="{69DFC4CC-F7E2-B5B1-69A6-C40F48814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46" y="329614"/>
            <a:ext cx="21526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0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a:bodyPr>
          <a:lstStyle/>
          <a:p>
            <a:pPr algn="ctr"/>
            <a:r>
              <a:rPr lang="en-GB" dirty="0">
                <a:latin typeface="Twinkl Cursive Looped" panose="02000000000000000000" pitchFamily="2" charset="0"/>
              </a:rPr>
              <a:t>A famous star won an Oscar.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600200" y="3200400"/>
            <a:ext cx="2759529" cy="955985"/>
          </a:xfrm>
          <a:prstGeom prst="rect">
            <a:avLst/>
          </a:prstGeom>
          <a:solidFill>
            <a:schemeClr val="bg1">
              <a:lumMod val="95000"/>
            </a:schemeClr>
          </a:solidFill>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6118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err="1">
                <a:latin typeface="Twinkl Cursive Looped" panose="02000000000000000000" pitchFamily="2" charset="0"/>
              </a:rPr>
              <a:t>lecsure</a:t>
            </a:r>
            <a:r>
              <a:rPr lang="en-GB" dirty="0">
                <a:latin typeface="Twinkl Cursive Looped" panose="02000000000000000000" pitchFamily="2" charset="0"/>
              </a:rPr>
              <a:t> was in the </a:t>
            </a:r>
            <a:r>
              <a:rPr lang="en-GB" dirty="0" err="1">
                <a:latin typeface="Twinkl Cursive Looped" panose="02000000000000000000" pitchFamily="2" charset="0"/>
              </a:rPr>
              <a:t>libary</a:t>
            </a:r>
            <a:r>
              <a:rPr lang="en-GB" dirty="0">
                <a:latin typeface="Twinkl Cursive Looped" panose="02000000000000000000" pitchFamily="2" charset="0"/>
              </a:rPr>
              <a:t> and full of </a:t>
            </a:r>
            <a:r>
              <a:rPr lang="en-GB" dirty="0" err="1">
                <a:latin typeface="Twinkl Cursive Looped" panose="02000000000000000000" pitchFamily="2" charset="0"/>
              </a:rPr>
              <a:t>famus</a:t>
            </a:r>
            <a:r>
              <a:rPr lang="en-GB" dirty="0">
                <a:latin typeface="Twinkl Cursive Looped" panose="02000000000000000000" pitchFamily="2" charset="0"/>
              </a:rPr>
              <a:t> people.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72205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err="1">
                <a:highlight>
                  <a:srgbClr val="FFFF00"/>
                </a:highlight>
                <a:latin typeface="Twinkl Cursive Looped" panose="02000000000000000000" pitchFamily="2" charset="0"/>
              </a:rPr>
              <a:t>lecsure</a:t>
            </a:r>
            <a:r>
              <a:rPr lang="en-GB" dirty="0">
                <a:latin typeface="Twinkl Cursive Looped" panose="02000000000000000000" pitchFamily="2" charset="0"/>
              </a:rPr>
              <a:t> was in the</a:t>
            </a:r>
            <a:r>
              <a:rPr lang="en-GB" dirty="0">
                <a:highlight>
                  <a:srgbClr val="FFFF00"/>
                </a:highlight>
                <a:latin typeface="Twinkl Cursive Looped" panose="02000000000000000000" pitchFamily="2" charset="0"/>
              </a:rPr>
              <a:t> </a:t>
            </a:r>
            <a:r>
              <a:rPr lang="en-GB" dirty="0" err="1">
                <a:highlight>
                  <a:srgbClr val="FFFF00"/>
                </a:highlight>
                <a:latin typeface="Twinkl Cursive Looped" panose="02000000000000000000" pitchFamily="2" charset="0"/>
              </a:rPr>
              <a:t>libary</a:t>
            </a:r>
            <a:r>
              <a:rPr lang="en-GB" dirty="0">
                <a:highlight>
                  <a:srgbClr val="FFFF00"/>
                </a:highlight>
                <a:latin typeface="Twinkl Cursive Looped" panose="02000000000000000000" pitchFamily="2" charset="0"/>
              </a:rPr>
              <a:t> </a:t>
            </a:r>
            <a:r>
              <a:rPr lang="en-GB" dirty="0">
                <a:latin typeface="Twinkl Cursive Looped" panose="02000000000000000000" pitchFamily="2" charset="0"/>
              </a:rPr>
              <a:t>and full of </a:t>
            </a:r>
            <a:r>
              <a:rPr lang="en-GB" dirty="0" err="1">
                <a:highlight>
                  <a:srgbClr val="FFFF00"/>
                </a:highlight>
                <a:latin typeface="Twinkl Cursive Looped" panose="02000000000000000000" pitchFamily="2" charset="0"/>
              </a:rPr>
              <a:t>famus</a:t>
            </a:r>
            <a:r>
              <a:rPr lang="en-GB" dirty="0">
                <a:latin typeface="Twinkl Cursive Looped" panose="02000000000000000000" pitchFamily="2" charset="0"/>
              </a:rPr>
              <a:t> people.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84248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err="1">
                <a:highlight>
                  <a:srgbClr val="FFFF00"/>
                </a:highlight>
                <a:latin typeface="Twinkl Cursive Looped" panose="02000000000000000000" pitchFamily="2" charset="0"/>
              </a:rPr>
              <a:t>lecsure</a:t>
            </a:r>
            <a:r>
              <a:rPr lang="en-GB" dirty="0">
                <a:latin typeface="Twinkl Cursive Looped" panose="02000000000000000000" pitchFamily="2" charset="0"/>
              </a:rPr>
              <a:t> was in the </a:t>
            </a:r>
            <a:r>
              <a:rPr lang="en-GB" dirty="0" err="1">
                <a:latin typeface="Twinkl Cursive Looped" panose="02000000000000000000" pitchFamily="2" charset="0"/>
              </a:rPr>
              <a:t>libary</a:t>
            </a:r>
            <a:r>
              <a:rPr lang="en-GB" dirty="0">
                <a:latin typeface="Twinkl Cursive Looped" panose="02000000000000000000" pitchFamily="2" charset="0"/>
              </a:rPr>
              <a:t> and full of </a:t>
            </a:r>
            <a:r>
              <a:rPr lang="en-GB" dirty="0" err="1">
                <a:latin typeface="Twinkl Cursive Looped" panose="02000000000000000000" pitchFamily="2" charset="0"/>
              </a:rPr>
              <a:t>famus</a:t>
            </a:r>
            <a:r>
              <a:rPr lang="en-GB" dirty="0">
                <a:latin typeface="Twinkl Cursive Looped" panose="02000000000000000000" pitchFamily="2" charset="0"/>
              </a:rPr>
              <a:t> people.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lecture  -  ‘</a:t>
            </a:r>
            <a:r>
              <a:rPr lang="en-GB" dirty="0" err="1">
                <a:latin typeface="Twinkl Cursive Looped" panose="02000000000000000000" pitchFamily="2" charset="0"/>
              </a:rPr>
              <a:t>ture</a:t>
            </a:r>
            <a:r>
              <a:rPr lang="en-GB" dirty="0">
                <a:latin typeface="Twinkl Cursive Looped" panose="02000000000000000000" pitchFamily="2" charset="0"/>
              </a:rPr>
              <a:t>’  not ‘sure’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00891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439689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err="1">
                <a:latin typeface="Twinkl Cursive Looped" panose="02000000000000000000" pitchFamily="2" charset="0"/>
              </a:rPr>
              <a:t>lecsure</a:t>
            </a:r>
            <a:r>
              <a:rPr lang="en-GB" dirty="0">
                <a:latin typeface="Twinkl Cursive Looped" panose="02000000000000000000" pitchFamily="2" charset="0"/>
              </a:rPr>
              <a:t> was in the </a:t>
            </a:r>
            <a:r>
              <a:rPr lang="en-GB" dirty="0" err="1">
                <a:highlight>
                  <a:srgbClr val="FFFF00"/>
                </a:highlight>
                <a:latin typeface="Twinkl Cursive Looped" panose="02000000000000000000" pitchFamily="2" charset="0"/>
              </a:rPr>
              <a:t>libary</a:t>
            </a:r>
            <a:r>
              <a:rPr lang="en-GB" dirty="0">
                <a:highlight>
                  <a:srgbClr val="FFFF00"/>
                </a:highlight>
                <a:latin typeface="Twinkl Cursive Looped" panose="02000000000000000000" pitchFamily="2" charset="0"/>
              </a:rPr>
              <a:t> </a:t>
            </a:r>
            <a:r>
              <a:rPr lang="en-GB" dirty="0">
                <a:latin typeface="Twinkl Cursive Looped" panose="02000000000000000000" pitchFamily="2" charset="0"/>
              </a:rPr>
              <a:t>and full of </a:t>
            </a:r>
            <a:r>
              <a:rPr lang="en-GB" dirty="0" err="1">
                <a:latin typeface="Twinkl Cursive Looped" panose="02000000000000000000" pitchFamily="2" charset="0"/>
              </a:rPr>
              <a:t>famus</a:t>
            </a:r>
            <a:r>
              <a:rPr lang="en-GB" dirty="0">
                <a:latin typeface="Twinkl Cursive Looped" panose="02000000000000000000" pitchFamily="2" charset="0"/>
              </a:rPr>
              <a:t> people.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library – ‘r’ missing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98610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err="1">
                <a:latin typeface="Twinkl Cursive Looped" panose="02000000000000000000" pitchFamily="2" charset="0"/>
              </a:rPr>
              <a:t>lecsure</a:t>
            </a:r>
            <a:r>
              <a:rPr lang="en-GB" dirty="0">
                <a:latin typeface="Twinkl Cursive Looped" panose="02000000000000000000" pitchFamily="2" charset="0"/>
              </a:rPr>
              <a:t> was in the </a:t>
            </a:r>
            <a:r>
              <a:rPr lang="en-GB" dirty="0" err="1">
                <a:latin typeface="Twinkl Cursive Looped" panose="02000000000000000000" pitchFamily="2" charset="0"/>
              </a:rPr>
              <a:t>libary</a:t>
            </a:r>
            <a:r>
              <a:rPr lang="en-GB" dirty="0">
                <a:latin typeface="Twinkl Cursive Looped" panose="02000000000000000000" pitchFamily="2" charset="0"/>
              </a:rPr>
              <a:t> and full of </a:t>
            </a:r>
            <a:r>
              <a:rPr lang="en-GB" dirty="0" err="1">
                <a:highlight>
                  <a:srgbClr val="FFFF00"/>
                </a:highlight>
                <a:latin typeface="Twinkl Cursive Looped" panose="02000000000000000000" pitchFamily="2" charset="0"/>
              </a:rPr>
              <a:t>famus</a:t>
            </a:r>
            <a:r>
              <a:rPr lang="en-GB" dirty="0">
                <a:latin typeface="Twinkl Cursive Looped" panose="02000000000000000000" pitchFamily="2" charset="0"/>
              </a:rPr>
              <a:t> people.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famous – ‘o’ missing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9414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a:highlight>
                  <a:srgbClr val="FFFF00"/>
                </a:highlight>
                <a:latin typeface="Twinkl Cursive Looped" panose="02000000000000000000" pitchFamily="2" charset="0"/>
              </a:rPr>
              <a:t>lecture</a:t>
            </a:r>
            <a:r>
              <a:rPr lang="en-GB" dirty="0">
                <a:latin typeface="Twinkl Cursive Looped" panose="02000000000000000000" pitchFamily="2" charset="0"/>
              </a:rPr>
              <a:t> was in the </a:t>
            </a:r>
            <a:r>
              <a:rPr lang="en-GB" dirty="0">
                <a:highlight>
                  <a:srgbClr val="FFFF00"/>
                </a:highlight>
                <a:latin typeface="Twinkl Cursive Looped" panose="02000000000000000000" pitchFamily="2" charset="0"/>
              </a:rPr>
              <a:t>library</a:t>
            </a:r>
            <a:r>
              <a:rPr lang="en-GB" dirty="0">
                <a:latin typeface="Twinkl Cursive Looped" panose="02000000000000000000" pitchFamily="2" charset="0"/>
              </a:rPr>
              <a:t> and full of </a:t>
            </a:r>
            <a:r>
              <a:rPr lang="en-GB" dirty="0">
                <a:highlight>
                  <a:srgbClr val="FFFF00"/>
                </a:highlight>
                <a:latin typeface="Twinkl Cursive Looped" panose="02000000000000000000" pitchFamily="2" charset="0"/>
              </a:rPr>
              <a:t>famous</a:t>
            </a:r>
            <a:r>
              <a:rPr lang="en-GB" dirty="0">
                <a:latin typeface="Twinkl Cursive Looped" panose="02000000000000000000" pitchFamily="2" charset="0"/>
              </a:rPr>
              <a:t> people.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9573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Summer 1</a:t>
            </a:r>
          </a:p>
          <a:p>
            <a:r>
              <a:rPr lang="en-GB" sz="7200" dirty="0">
                <a:latin typeface="Twinkl Cursive Looped" panose="02000000000000000000" pitchFamily="2" charset="0"/>
              </a:rPr>
              <a:t>Week 6 -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1C4A4-F9B5-3DF9-0CB5-5F4E4A3DC7E9}"/>
              </a:ext>
            </a:extLst>
          </p:cNvPr>
          <p:cNvPicPr>
            <a:picLocks noChangeAspect="1"/>
          </p:cNvPicPr>
          <p:nvPr/>
        </p:nvPicPr>
        <p:blipFill rotWithShape="1">
          <a:blip r:embed="rId2"/>
          <a:srcRect l="19151" t="12125" r="19241" b="12124"/>
          <a:stretch/>
        </p:blipFill>
        <p:spPr>
          <a:xfrm>
            <a:off x="1221921" y="0"/>
            <a:ext cx="9748157" cy="6738944"/>
          </a:xfrm>
          <a:prstGeom prst="rect">
            <a:avLst/>
          </a:prstGeom>
        </p:spPr>
      </p:pic>
    </p:spTree>
    <p:extLst>
      <p:ext uri="{BB962C8B-B14F-4D97-AF65-F5344CB8AC3E}">
        <p14:creationId xmlns:p14="http://schemas.microsoft.com/office/powerpoint/2010/main" val="2377865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547854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007029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guard</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29320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a person who keeps watch, especially a soldier or other person assigned to protect a person or to control access to a place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5124" name="Picture 4" descr="Europe Clipart - royal-queens-guard-england-clipart - Classroom Clipart">
            <a:extLst>
              <a:ext uri="{FF2B5EF4-FFF2-40B4-BE49-F238E27FC236}">
                <a16:creationId xmlns:a16="http://schemas.microsoft.com/office/drawing/2014/main" id="{EE1FE201-9F55-8930-DFB5-B20177D8A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418314"/>
            <a:ext cx="18097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27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security guard works in the local bank.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951514" y="2966525"/>
            <a:ext cx="2139043" cy="85512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345278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material</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the matter from which a thing is or can be made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4" name="Picture 4" descr="Vetores de O Material De Construção Montes Ajustouse e mais imagens de Obra  - Obra, Setor de construção, Amontoamento - iStock">
            <a:extLst>
              <a:ext uri="{FF2B5EF4-FFF2-40B4-BE49-F238E27FC236}">
                <a16:creationId xmlns:a16="http://schemas.microsoft.com/office/drawing/2014/main" id="{F7AD8C50-B862-9BD6-C9A4-47139BC8E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432580"/>
            <a:ext cx="2428875"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50403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a:bodyPr>
          <a:lstStyle/>
          <a:p>
            <a:pPr algn="ctr"/>
            <a:r>
              <a:rPr lang="en-GB" dirty="0">
                <a:latin typeface="Twinkl Cursive Looped" panose="02000000000000000000" pitchFamily="2" charset="0"/>
              </a:rPr>
              <a:t> The coat material was bright red.</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673930" y="3248098"/>
            <a:ext cx="2759527" cy="908287"/>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81148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Adding suffixes beginning with a vowel (er/ed/</a:t>
            </a:r>
            <a:r>
              <a:rPr lang="en-GB" dirty="0" err="1">
                <a:latin typeface="Twinkl Cursive Looped" panose="02000000000000000000" pitchFamily="2" charset="0"/>
              </a:rPr>
              <a:t>en</a:t>
            </a:r>
            <a:r>
              <a:rPr lang="en-GB" dirty="0">
                <a:latin typeface="Twinkl Cursive Looped" panose="02000000000000000000" pitchFamily="2" charset="0"/>
              </a:rPr>
              <a:t>/</a:t>
            </a:r>
            <a:r>
              <a:rPr lang="en-GB" dirty="0" err="1">
                <a:latin typeface="Twinkl Cursive Looped" panose="02000000000000000000" pitchFamily="2" charset="0"/>
              </a:rPr>
              <a:t>ing</a:t>
            </a:r>
            <a:r>
              <a:rPr lang="en-GB" dirty="0">
                <a:latin typeface="Twinkl Cursive Looped" panose="02000000000000000000" pitchFamily="2" charset="0"/>
              </a:rPr>
              <a:t>) to words with more than one syllable</a:t>
            </a:r>
          </a:p>
        </p:txBody>
      </p:sp>
    </p:spTree>
    <p:extLst>
      <p:ext uri="{BB962C8B-B14F-4D97-AF65-F5344CB8AC3E}">
        <p14:creationId xmlns:p14="http://schemas.microsoft.com/office/powerpoint/2010/main" val="394899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3080825"/>
            <a:ext cx="12061371" cy="1481650"/>
          </a:xfrm>
        </p:spPr>
        <p:txBody>
          <a:bodyPr>
            <a:normAutofit fontScale="90000"/>
          </a:bodyPr>
          <a:lstStyle/>
          <a:p>
            <a:pPr algn="ctr"/>
            <a:r>
              <a:rPr lang="en-GB" dirty="0">
                <a:latin typeface="Twinkl Cursive Looped" panose="02000000000000000000" pitchFamily="2" charset="0"/>
              </a:rPr>
              <a:t>stressed last syllable – </a:t>
            </a:r>
            <a:br>
              <a:rPr lang="en-GB" dirty="0">
                <a:latin typeface="Twinkl Cursive Looped" panose="02000000000000000000" pitchFamily="2" charset="0"/>
              </a:rPr>
            </a:br>
            <a:r>
              <a:rPr lang="en-GB" dirty="0">
                <a:latin typeface="Twinkl Cursive Looped" panose="02000000000000000000" pitchFamily="2" charset="0"/>
              </a:rPr>
              <a:t>double the final consonant</a:t>
            </a:r>
          </a:p>
        </p:txBody>
      </p:sp>
    </p:spTree>
    <p:extLst>
      <p:ext uri="{BB962C8B-B14F-4D97-AF65-F5344CB8AC3E}">
        <p14:creationId xmlns:p14="http://schemas.microsoft.com/office/powerpoint/2010/main" val="3817033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66726"/>
            <a:ext cx="10515600" cy="1481650"/>
          </a:xfrm>
        </p:spPr>
        <p:txBody>
          <a:bodyPr>
            <a:normAutofit fontScale="90000"/>
          </a:bodyPr>
          <a:lstStyle/>
          <a:p>
            <a:pPr algn="ctr"/>
            <a:r>
              <a:rPr lang="en-GB" dirty="0">
                <a:latin typeface="Twinkl Cursive Looped" panose="02000000000000000000" pitchFamily="2" charset="0"/>
              </a:rPr>
              <a:t>-er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-ed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ing</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en</a:t>
            </a:r>
            <a:endParaRPr lang="en-GB" dirty="0">
              <a:latin typeface="Twinkl Cursive Looped" panose="02000000000000000000" pitchFamily="2" charset="0"/>
            </a:endParaRPr>
          </a:p>
        </p:txBody>
      </p:sp>
    </p:spTree>
    <p:extLst>
      <p:ext uri="{BB962C8B-B14F-4D97-AF65-F5344CB8AC3E}">
        <p14:creationId xmlns:p14="http://schemas.microsoft.com/office/powerpoint/2010/main" val="964940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forget</a:t>
            </a:r>
            <a:r>
              <a:rPr lang="en-GB" dirty="0">
                <a:highlight>
                  <a:srgbClr val="FFFF00"/>
                </a:highlight>
                <a:latin typeface="Twinkl Cursive Looped" panose="02000000000000000000" pitchFamily="2" charset="0"/>
              </a:rPr>
              <a:t>t</a:t>
            </a:r>
            <a:r>
              <a:rPr lang="en-GB" dirty="0">
                <a:latin typeface="Twinkl Cursive Looped" panose="02000000000000000000" pitchFamily="2" charset="0"/>
              </a:rPr>
              <a:t>ing </a:t>
            </a:r>
          </a:p>
        </p:txBody>
      </p:sp>
      <p:sp>
        <p:nvSpPr>
          <p:cNvPr id="3" name="Rectangle 2">
            <a:extLst>
              <a:ext uri="{FF2B5EF4-FFF2-40B4-BE49-F238E27FC236}">
                <a16:creationId xmlns:a16="http://schemas.microsoft.com/office/drawing/2014/main" id="{13BB5EC0-7A96-4D29-A835-6FAE896C31A4}"/>
              </a:ext>
            </a:extLst>
          </p:cNvPr>
          <p:cNvSpPr/>
          <p:nvPr/>
        </p:nvSpPr>
        <p:spPr>
          <a:xfrm>
            <a:off x="6939642" y="3429000"/>
            <a:ext cx="1110343"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Free Forget Cliparts, Download Free Forget Cliparts png images, Free  ClipArts on Clipart Library">
            <a:extLst>
              <a:ext uri="{FF2B5EF4-FFF2-40B4-BE49-F238E27FC236}">
                <a16:creationId xmlns:a16="http://schemas.microsoft.com/office/drawing/2014/main" id="{D63B4571-41D8-3260-A689-12C4A9C23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21" y="204788"/>
            <a:ext cx="217170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4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forg</a:t>
            </a:r>
            <a:r>
              <a:rPr lang="en-GB" b="1" dirty="0">
                <a:latin typeface="Twinkl Cursive Looped" panose="02000000000000000000" pitchFamily="2" charset="0"/>
              </a:rPr>
              <a:t>o</a:t>
            </a:r>
            <a:r>
              <a:rPr lang="en-GB" dirty="0">
                <a:latin typeface="Twinkl Cursive Looped" panose="02000000000000000000" pitchFamily="2" charset="0"/>
              </a:rPr>
              <a:t>t</a:t>
            </a:r>
            <a:r>
              <a:rPr lang="en-GB" dirty="0">
                <a:highlight>
                  <a:srgbClr val="FFFF00"/>
                </a:highlight>
                <a:latin typeface="Twinkl Cursive Looped" panose="02000000000000000000" pitchFamily="2" charset="0"/>
              </a:rPr>
              <a:t>t</a:t>
            </a:r>
            <a:r>
              <a:rPr lang="en-GB" dirty="0">
                <a:latin typeface="Twinkl Cursive Looped" panose="02000000000000000000" pitchFamily="2" charset="0"/>
              </a:rPr>
              <a:t>en </a:t>
            </a:r>
          </a:p>
        </p:txBody>
      </p:sp>
      <p:sp>
        <p:nvSpPr>
          <p:cNvPr id="3" name="Rectangle 2">
            <a:extLst>
              <a:ext uri="{FF2B5EF4-FFF2-40B4-BE49-F238E27FC236}">
                <a16:creationId xmlns:a16="http://schemas.microsoft.com/office/drawing/2014/main" id="{13BB5EC0-7A96-4D29-A835-6FAE896C31A4}"/>
              </a:ext>
            </a:extLst>
          </p:cNvPr>
          <p:cNvSpPr/>
          <p:nvPr/>
        </p:nvSpPr>
        <p:spPr>
          <a:xfrm>
            <a:off x="7151913" y="3608614"/>
            <a:ext cx="783773" cy="8347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Free Forget Cliparts, Download Free Forget Cliparts png images, Free  ClipArts on Clipart Library">
            <a:extLst>
              <a:ext uri="{FF2B5EF4-FFF2-40B4-BE49-F238E27FC236}">
                <a16:creationId xmlns:a16="http://schemas.microsoft.com/office/drawing/2014/main" id="{D63B4571-41D8-3260-A689-12C4A9C23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21" y="204788"/>
            <a:ext cx="217170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7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begin</a:t>
            </a:r>
            <a:r>
              <a:rPr lang="en-GB" dirty="0">
                <a:highlight>
                  <a:srgbClr val="FFFF00"/>
                </a:highlight>
                <a:latin typeface="Twinkl Cursive Looped" panose="02000000000000000000" pitchFamily="2" charset="0"/>
              </a:rPr>
              <a:t>n</a:t>
            </a:r>
            <a:r>
              <a:rPr lang="en-GB" dirty="0">
                <a:latin typeface="Twinkl Cursive Looped" panose="02000000000000000000" pitchFamily="2" charset="0"/>
              </a:rPr>
              <a:t>ing </a:t>
            </a:r>
          </a:p>
        </p:txBody>
      </p:sp>
      <p:sp>
        <p:nvSpPr>
          <p:cNvPr id="3" name="Rectangle 2">
            <a:extLst>
              <a:ext uri="{FF2B5EF4-FFF2-40B4-BE49-F238E27FC236}">
                <a16:creationId xmlns:a16="http://schemas.microsoft.com/office/drawing/2014/main" id="{0366E0B6-702E-4814-82C6-08CA2D13F3C9}"/>
              </a:ext>
            </a:extLst>
          </p:cNvPr>
          <p:cNvSpPr/>
          <p:nvPr/>
        </p:nvSpPr>
        <p:spPr>
          <a:xfrm>
            <a:off x="6678386" y="3657599"/>
            <a:ext cx="1126671"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10,892 Start Clipart Images, Stock Photos &amp; Vectors | Shutterstock">
            <a:extLst>
              <a:ext uri="{FF2B5EF4-FFF2-40B4-BE49-F238E27FC236}">
                <a16:creationId xmlns:a16="http://schemas.microsoft.com/office/drawing/2014/main" id="{59A050E2-0992-71D3-DEC4-ED45EE69FF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266"/>
          <a:stretch/>
        </p:blipFill>
        <p:spPr bwMode="auto">
          <a:xfrm>
            <a:off x="429986" y="109025"/>
            <a:ext cx="2057400" cy="201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58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begin</a:t>
            </a:r>
            <a:r>
              <a:rPr lang="en-GB" dirty="0">
                <a:highlight>
                  <a:srgbClr val="FFFF00"/>
                </a:highlight>
                <a:latin typeface="Twinkl Cursive Looped" panose="02000000000000000000" pitchFamily="2" charset="0"/>
              </a:rPr>
              <a:t>n</a:t>
            </a:r>
            <a:r>
              <a:rPr lang="en-GB" dirty="0">
                <a:latin typeface="Twinkl Cursive Looped" panose="02000000000000000000" pitchFamily="2" charset="0"/>
              </a:rPr>
              <a:t>er </a:t>
            </a:r>
          </a:p>
        </p:txBody>
      </p:sp>
      <p:sp>
        <p:nvSpPr>
          <p:cNvPr id="3" name="Rectangle 2">
            <a:extLst>
              <a:ext uri="{FF2B5EF4-FFF2-40B4-BE49-F238E27FC236}">
                <a16:creationId xmlns:a16="http://schemas.microsoft.com/office/drawing/2014/main" id="{0366E0B6-702E-4814-82C6-08CA2D13F3C9}"/>
              </a:ext>
            </a:extLst>
          </p:cNvPr>
          <p:cNvSpPr/>
          <p:nvPr/>
        </p:nvSpPr>
        <p:spPr>
          <a:xfrm>
            <a:off x="6939643" y="3657599"/>
            <a:ext cx="767443"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10,892 Start Clipart Images, Stock Photos &amp; Vectors | Shutterstock">
            <a:extLst>
              <a:ext uri="{FF2B5EF4-FFF2-40B4-BE49-F238E27FC236}">
                <a16:creationId xmlns:a16="http://schemas.microsoft.com/office/drawing/2014/main" id="{59A050E2-0992-71D3-DEC4-ED45EE69FF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266"/>
          <a:stretch/>
        </p:blipFill>
        <p:spPr bwMode="auto">
          <a:xfrm>
            <a:off x="429986" y="109025"/>
            <a:ext cx="2057400" cy="201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34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7704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Homophones</a:t>
            </a:r>
          </a:p>
        </p:txBody>
      </p:sp>
    </p:spTree>
    <p:extLst>
      <p:ext uri="{BB962C8B-B14F-4D97-AF65-F5344CB8AC3E}">
        <p14:creationId xmlns:p14="http://schemas.microsoft.com/office/powerpoint/2010/main" val="391770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perhaps</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815882"/>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used to express uncertainty or possibility</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5122" name="Picture 2" descr="Maybe Illustrations and Clip Art. 1,512 Maybe royalty free illustrations,  drawings and graphics available to search from thousands of vector EPS  clipart producers.">
            <a:extLst>
              <a:ext uri="{FF2B5EF4-FFF2-40B4-BE49-F238E27FC236}">
                <a16:creationId xmlns:a16="http://schemas.microsoft.com/office/drawing/2014/main" id="{A8558CC6-811B-790E-227A-9DB102865A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79"/>
          <a:stretch/>
        </p:blipFill>
        <p:spPr bwMode="auto">
          <a:xfrm>
            <a:off x="386443" y="310243"/>
            <a:ext cx="1964871"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88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697353"/>
            <a:ext cx="12061371" cy="1481650"/>
          </a:xfrm>
        </p:spPr>
        <p:txBody>
          <a:bodyPr>
            <a:normAutofit fontScale="90000"/>
          </a:bodyPr>
          <a:lstStyle/>
          <a:p>
            <a:pPr algn="ctr"/>
            <a:r>
              <a:rPr lang="en-GB" dirty="0">
                <a:latin typeface="Twinkl Cursive Looped" panose="02000000000000000000" pitchFamily="2" charset="0"/>
              </a:rPr>
              <a:t>homophones = same sound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same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phone – sound</a:t>
            </a:r>
          </a:p>
        </p:txBody>
      </p:sp>
    </p:spTree>
    <p:extLst>
      <p:ext uri="{BB962C8B-B14F-4D97-AF65-F5344CB8AC3E}">
        <p14:creationId xmlns:p14="http://schemas.microsoft.com/office/powerpoint/2010/main" val="423724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668654"/>
            <a:ext cx="10515600" cy="1481650"/>
          </a:xfrm>
        </p:spPr>
        <p:txBody>
          <a:bodyPr>
            <a:normAutofit/>
          </a:bodyPr>
          <a:lstStyle/>
          <a:p>
            <a:pPr algn="ctr"/>
            <a:r>
              <a:rPr lang="en-GB" dirty="0">
                <a:latin typeface="Twinkl Cursive Looped" panose="02000000000000000000" pitchFamily="2" charset="0"/>
              </a:rPr>
              <a:t>homophones</a:t>
            </a:r>
          </a:p>
        </p:txBody>
      </p:sp>
    </p:spTree>
    <p:extLst>
      <p:ext uri="{BB962C8B-B14F-4D97-AF65-F5344CB8AC3E}">
        <p14:creationId xmlns:p14="http://schemas.microsoft.com/office/powerpoint/2010/main" val="32280514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here </a:t>
            </a:r>
          </a:p>
        </p:txBody>
      </p:sp>
      <p:sp>
        <p:nvSpPr>
          <p:cNvPr id="3" name="Rectangle 2">
            <a:extLst>
              <a:ext uri="{FF2B5EF4-FFF2-40B4-BE49-F238E27FC236}">
                <a16:creationId xmlns:a16="http://schemas.microsoft.com/office/drawing/2014/main" id="{13BB5EC0-7A96-4D29-A835-6FAE896C31A4}"/>
              </a:ext>
            </a:extLst>
          </p:cNvPr>
          <p:cNvSpPr/>
          <p:nvPr/>
        </p:nvSpPr>
        <p:spPr>
          <a:xfrm>
            <a:off x="6221186" y="3545341"/>
            <a:ext cx="10287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here clipart">
            <a:extLst>
              <a:ext uri="{FF2B5EF4-FFF2-40B4-BE49-F238E27FC236}">
                <a16:creationId xmlns:a16="http://schemas.microsoft.com/office/drawing/2014/main" id="{9E8C0D23-DA79-73D8-BB26-18C419FB4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417739"/>
            <a:ext cx="258127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28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hear</a:t>
            </a:r>
          </a:p>
        </p:txBody>
      </p:sp>
      <p:sp>
        <p:nvSpPr>
          <p:cNvPr id="3" name="Rectangle 2">
            <a:extLst>
              <a:ext uri="{FF2B5EF4-FFF2-40B4-BE49-F238E27FC236}">
                <a16:creationId xmlns:a16="http://schemas.microsoft.com/office/drawing/2014/main" id="{0366E0B6-702E-4814-82C6-08CA2D13F3C9}"/>
              </a:ext>
            </a:extLst>
          </p:cNvPr>
          <p:cNvSpPr/>
          <p:nvPr/>
        </p:nvSpPr>
        <p:spPr>
          <a:xfrm>
            <a:off x="5829302" y="3657599"/>
            <a:ext cx="1175655"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Image result for hear clipart">
            <a:extLst>
              <a:ext uri="{FF2B5EF4-FFF2-40B4-BE49-F238E27FC236}">
                <a16:creationId xmlns:a16="http://schemas.microsoft.com/office/drawing/2014/main" id="{1578F727-18D1-28BD-39BF-69F647178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22" y="454479"/>
            <a:ext cx="23241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30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heel</a:t>
            </a:r>
          </a:p>
        </p:txBody>
      </p:sp>
      <p:sp>
        <p:nvSpPr>
          <p:cNvPr id="3" name="Rectangle 2">
            <a:extLst>
              <a:ext uri="{FF2B5EF4-FFF2-40B4-BE49-F238E27FC236}">
                <a16:creationId xmlns:a16="http://schemas.microsoft.com/office/drawing/2014/main" id="{4BCBA2DA-E95C-434C-BE81-320E182AE5EF}"/>
              </a:ext>
            </a:extLst>
          </p:cNvPr>
          <p:cNvSpPr/>
          <p:nvPr/>
        </p:nvSpPr>
        <p:spPr>
          <a:xfrm>
            <a:off x="5851072" y="3673930"/>
            <a:ext cx="1333500"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Image result for heel of foot clipart">
            <a:extLst>
              <a:ext uri="{FF2B5EF4-FFF2-40B4-BE49-F238E27FC236}">
                <a16:creationId xmlns:a16="http://schemas.microsoft.com/office/drawing/2014/main" id="{78F3E8F5-B844-D27D-1667-B46B54BCD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56" y="547007"/>
            <a:ext cx="16287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50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heal</a:t>
            </a:r>
          </a:p>
        </p:txBody>
      </p:sp>
      <p:sp>
        <p:nvSpPr>
          <p:cNvPr id="3" name="Rectangle 2">
            <a:extLst>
              <a:ext uri="{FF2B5EF4-FFF2-40B4-BE49-F238E27FC236}">
                <a16:creationId xmlns:a16="http://schemas.microsoft.com/office/drawing/2014/main" id="{4BCBA2DA-E95C-434C-BE81-320E182AE5EF}"/>
              </a:ext>
            </a:extLst>
          </p:cNvPr>
          <p:cNvSpPr/>
          <p:nvPr/>
        </p:nvSpPr>
        <p:spPr>
          <a:xfrm>
            <a:off x="5851072" y="3673930"/>
            <a:ext cx="1333500"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Image result for heal clipart">
            <a:extLst>
              <a:ext uri="{FF2B5EF4-FFF2-40B4-BE49-F238E27FC236}">
                <a16:creationId xmlns:a16="http://schemas.microsoft.com/office/drawing/2014/main" id="{A0E1E6BC-98C3-8679-B7A9-711E8319F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61" y="351064"/>
            <a:ext cx="1619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32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hear</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15673" y="3219608"/>
            <a:ext cx="11314340" cy="129266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ADVERB</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in, at, or to this place or position</a:t>
            </a:r>
            <a:endParaRPr lang="en-GB" sz="1400" dirty="0"/>
          </a:p>
        </p:txBody>
      </p:sp>
      <p:pic>
        <p:nvPicPr>
          <p:cNvPr id="3" name="Picture 2" descr="Image result for here clipart">
            <a:extLst>
              <a:ext uri="{FF2B5EF4-FFF2-40B4-BE49-F238E27FC236}">
                <a16:creationId xmlns:a16="http://schemas.microsoft.com/office/drawing/2014/main" id="{DD027623-2B27-7D7D-C1C1-6817324E4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417739"/>
            <a:ext cx="258127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00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hear</a:t>
            </a:r>
          </a:p>
        </p:txBody>
      </p:sp>
      <p:sp>
        <p:nvSpPr>
          <p:cNvPr id="10" name="TextBox 9">
            <a:extLst>
              <a:ext uri="{FF2B5EF4-FFF2-40B4-BE49-F238E27FC236}">
                <a16:creationId xmlns:a16="http://schemas.microsoft.com/office/drawing/2014/main" id="{003D53EA-1945-744E-2DD1-0312F4DE835F}"/>
              </a:ext>
            </a:extLst>
          </p:cNvPr>
          <p:cNvSpPr txBox="1"/>
          <p:nvPr/>
        </p:nvSpPr>
        <p:spPr>
          <a:xfrm>
            <a:off x="215673"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perceive with the </a:t>
            </a:r>
            <a:r>
              <a:rPr lang="en-GB" sz="4400" b="1" u="sng" dirty="0">
                <a:solidFill>
                  <a:prstClr val="black"/>
                </a:solidFill>
                <a:latin typeface="Twinkl Cursive Looped" panose="02000000000000000000" pitchFamily="2" charset="0"/>
              </a:rPr>
              <a:t>ear</a:t>
            </a:r>
            <a:r>
              <a:rPr lang="en-GB" sz="4400" dirty="0">
                <a:solidFill>
                  <a:prstClr val="black"/>
                </a:solidFill>
                <a:latin typeface="Twinkl Cursive Looped" panose="02000000000000000000" pitchFamily="2" charset="0"/>
              </a:rPr>
              <a:t> the sound made by (someone or something): </a:t>
            </a:r>
            <a:endParaRPr lang="en-GB" sz="1400" dirty="0"/>
          </a:p>
        </p:txBody>
      </p:sp>
      <p:pic>
        <p:nvPicPr>
          <p:cNvPr id="4" name="Picture 2" descr="Image result for hear clipart">
            <a:extLst>
              <a:ext uri="{FF2B5EF4-FFF2-40B4-BE49-F238E27FC236}">
                <a16:creationId xmlns:a16="http://schemas.microsoft.com/office/drawing/2014/main" id="{F363B310-2A58-A9A6-F309-B08633B22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22" y="454479"/>
            <a:ext cx="23241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52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heel</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594182"/>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the back part of the human foot below the ankle</a:t>
            </a:r>
            <a:endParaRPr lang="en-GB" sz="1400" dirty="0"/>
          </a:p>
        </p:txBody>
      </p:sp>
      <p:pic>
        <p:nvPicPr>
          <p:cNvPr id="3" name="Picture 2" descr="Image result for heel of foot clipart">
            <a:extLst>
              <a:ext uri="{FF2B5EF4-FFF2-40B4-BE49-F238E27FC236}">
                <a16:creationId xmlns:a16="http://schemas.microsoft.com/office/drawing/2014/main" id="{BE71D75E-CD28-2A4A-BA92-BB19F0FDA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56" y="547007"/>
            <a:ext cx="16287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50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heal</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594182"/>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cause (a wound, injury, or person) to become sound or healthy again</a:t>
            </a:r>
            <a:endParaRPr lang="en-GB" sz="1400" dirty="0"/>
          </a:p>
        </p:txBody>
      </p:sp>
      <p:pic>
        <p:nvPicPr>
          <p:cNvPr id="4" name="Picture 2" descr="Image result for heal clipart">
            <a:extLst>
              <a:ext uri="{FF2B5EF4-FFF2-40B4-BE49-F238E27FC236}">
                <a16:creationId xmlns:a16="http://schemas.microsoft.com/office/drawing/2014/main" id="{8179BA13-8546-5FF6-54B3-70D67EA36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61" y="351064"/>
            <a:ext cx="1619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83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Perhaps I should have turned left.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40871" y="3707350"/>
            <a:ext cx="2677887" cy="85512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07622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They have lived here most of their lives.</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829299" y="3072502"/>
            <a:ext cx="1518558" cy="712996"/>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384042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He did not hear very well.</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396591" y="3718533"/>
            <a:ext cx="1804309" cy="843942"/>
          </a:xfrm>
          <a:prstGeom prst="rect">
            <a:avLst/>
          </a:prstGeom>
          <a:solidFill>
            <a:schemeClr val="bg1">
              <a:lumMod val="95000"/>
            </a:schemeClr>
          </a:solidFill>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 </a:t>
            </a:r>
            <a:endParaRPr lang="en-GB" i="1" dirty="0"/>
          </a:p>
        </p:txBody>
      </p:sp>
    </p:spTree>
    <p:extLst>
      <p:ext uri="{BB962C8B-B14F-4D97-AF65-F5344CB8AC3E}">
        <p14:creationId xmlns:p14="http://schemas.microsoft.com/office/powerpoint/2010/main" val="254278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The heel of the shoe was worn away.</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841173" y="2884030"/>
            <a:ext cx="1322614" cy="88787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126741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His concern is to heal sick people.</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384473" y="3674605"/>
            <a:ext cx="1322614" cy="88787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72727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743844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describe</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807872"/>
            <a:ext cx="11614375" cy="1077218"/>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000" dirty="0">
                <a:solidFill>
                  <a:prstClr val="black"/>
                </a:solidFill>
                <a:latin typeface="Twinkl Cursive Looped" panose="02000000000000000000" pitchFamily="2" charset="0"/>
              </a:rPr>
              <a:t>give a detailed account in words of</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5122" name="Picture 2" descr="Image result for describe clipart">
            <a:extLst>
              <a:ext uri="{FF2B5EF4-FFF2-40B4-BE49-F238E27FC236}">
                <a16:creationId xmlns:a16="http://schemas.microsoft.com/office/drawing/2014/main" id="{E3320239-ED74-4E16-AAFD-9F4572216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12" y="424542"/>
            <a:ext cx="28194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27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Describe your best friend in detail.</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16428" y="3593050"/>
            <a:ext cx="2661558" cy="9694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50281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mention</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noProof="0" dirty="0">
                <a:solidFill>
                  <a:prstClr val="black"/>
                </a:solidFill>
                <a:latin typeface="Twinkl Cursive Looped" panose="02000000000000000000" pitchFamily="2" charset="0"/>
                <a:ea typeface="+mj-ea"/>
                <a:cs typeface="+mj-cs"/>
              </a:rPr>
              <a:t>VERB</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refer to (something) briefly and without going into detail</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2" name="Picture 2" descr="Image result for mention clipart">
            <a:extLst>
              <a:ext uri="{FF2B5EF4-FFF2-40B4-BE49-F238E27FC236}">
                <a16:creationId xmlns:a16="http://schemas.microsoft.com/office/drawing/2014/main" id="{17968001-6D5D-645B-6D79-D003D9AD5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326508"/>
            <a:ext cx="31242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84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a:bodyPr>
          <a:lstStyle/>
          <a:p>
            <a:pPr algn="ctr"/>
            <a:r>
              <a:rPr lang="en-GB" dirty="0">
                <a:latin typeface="Twinkl Cursive Looped" panose="02000000000000000000" pitchFamily="2" charset="0"/>
              </a:rPr>
              <a:t>Mention me to your teacher.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061357" y="3200400"/>
            <a:ext cx="2988129" cy="95598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50481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7575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address</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the particulars of the place where someone lives or an organisation is situated</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2" name="Picture 2" descr="Address - Free signs icons">
            <a:extLst>
              <a:ext uri="{FF2B5EF4-FFF2-40B4-BE49-F238E27FC236}">
                <a16:creationId xmlns:a16="http://schemas.microsoft.com/office/drawing/2014/main" id="{057EA3B7-7C2E-941C-28D7-F0F8485AD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31024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5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855207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When asked to </a:t>
            </a:r>
            <a:r>
              <a:rPr lang="en-GB" dirty="0" err="1">
                <a:highlight>
                  <a:srgbClr val="FFFF00"/>
                </a:highlight>
                <a:latin typeface="Twinkl Cursive Looped" panose="02000000000000000000" pitchFamily="2" charset="0"/>
              </a:rPr>
              <a:t>discribe</a:t>
            </a:r>
            <a:r>
              <a:rPr lang="en-GB" dirty="0">
                <a:latin typeface="Twinkl Cursive Looped" panose="02000000000000000000" pitchFamily="2" charset="0"/>
              </a:rPr>
              <a:t>  what she could </a:t>
            </a:r>
            <a:r>
              <a:rPr lang="en-GB" dirty="0">
                <a:highlight>
                  <a:srgbClr val="FFFF00"/>
                </a:highlight>
                <a:latin typeface="Twinkl Cursive Looped" panose="02000000000000000000" pitchFamily="2" charset="0"/>
              </a:rPr>
              <a:t>here</a:t>
            </a:r>
            <a:r>
              <a:rPr lang="en-GB" dirty="0">
                <a:latin typeface="Twinkl Cursive Looped" panose="02000000000000000000" pitchFamily="2" charset="0"/>
              </a:rPr>
              <a:t>, the girl did </a:t>
            </a:r>
            <a:r>
              <a:rPr lang="en-GB" dirty="0" err="1">
                <a:highlight>
                  <a:srgbClr val="FFFF00"/>
                </a:highlight>
                <a:latin typeface="Twinkl Cursive Looped" panose="02000000000000000000" pitchFamily="2" charset="0"/>
              </a:rPr>
              <a:t>mension</a:t>
            </a:r>
            <a:r>
              <a:rPr lang="en-GB" dirty="0">
                <a:latin typeface="Twinkl Cursive Looped" panose="02000000000000000000" pitchFamily="2" charset="0"/>
              </a:rPr>
              <a:t> the dog barking.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218624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When asked to </a:t>
            </a:r>
            <a:r>
              <a:rPr lang="en-GB" dirty="0" err="1">
                <a:highlight>
                  <a:srgbClr val="FFFF00"/>
                </a:highlight>
                <a:latin typeface="Twinkl Cursive Looped" panose="02000000000000000000" pitchFamily="2" charset="0"/>
              </a:rPr>
              <a:t>discribe</a:t>
            </a:r>
            <a:r>
              <a:rPr lang="en-GB" dirty="0">
                <a:latin typeface="Twinkl Cursive Looped" panose="02000000000000000000" pitchFamily="2" charset="0"/>
              </a:rPr>
              <a:t>  what she could here, the girl did </a:t>
            </a:r>
            <a:r>
              <a:rPr lang="en-GB" dirty="0" err="1">
                <a:latin typeface="Twinkl Cursive Looped" panose="02000000000000000000" pitchFamily="2" charset="0"/>
              </a:rPr>
              <a:t>mension</a:t>
            </a:r>
            <a:r>
              <a:rPr lang="en-GB" dirty="0">
                <a:latin typeface="Twinkl Cursive Looped" panose="02000000000000000000" pitchFamily="2" charset="0"/>
              </a:rPr>
              <a:t> the dog barking.</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describe – ‘e’ not ‘</a:t>
            </a:r>
            <a:r>
              <a:rPr lang="en-GB" dirty="0" err="1">
                <a:latin typeface="Twinkl Cursive Looped" panose="02000000000000000000" pitchFamily="2" charset="0"/>
              </a:rPr>
              <a:t>i</a:t>
            </a:r>
            <a:r>
              <a:rPr lang="en-GB" dirty="0">
                <a:latin typeface="Twinkl Cursive Looped" panose="02000000000000000000" pitchFamily="2" charset="0"/>
              </a:rPr>
              <a: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35140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When asked to </a:t>
            </a:r>
            <a:r>
              <a:rPr lang="en-GB" dirty="0" err="1">
                <a:latin typeface="Twinkl Cursive Looped" panose="02000000000000000000" pitchFamily="2" charset="0"/>
              </a:rPr>
              <a:t>discribe</a:t>
            </a:r>
            <a:r>
              <a:rPr lang="en-GB" dirty="0">
                <a:latin typeface="Twinkl Cursive Looped" panose="02000000000000000000" pitchFamily="2" charset="0"/>
              </a:rPr>
              <a:t>  what she could </a:t>
            </a:r>
            <a:r>
              <a:rPr lang="en-GB" dirty="0">
                <a:highlight>
                  <a:srgbClr val="FFFF00"/>
                </a:highlight>
                <a:latin typeface="Twinkl Cursive Looped" panose="02000000000000000000" pitchFamily="2" charset="0"/>
              </a:rPr>
              <a:t>here</a:t>
            </a:r>
            <a:r>
              <a:rPr lang="en-GB" dirty="0">
                <a:latin typeface="Twinkl Cursive Looped" panose="02000000000000000000" pitchFamily="2" charset="0"/>
              </a:rPr>
              <a:t>, the girl did </a:t>
            </a:r>
            <a:r>
              <a:rPr lang="en-GB" dirty="0" err="1">
                <a:latin typeface="Twinkl Cursive Looped" panose="02000000000000000000" pitchFamily="2" charset="0"/>
              </a:rPr>
              <a:t>mension</a:t>
            </a:r>
            <a:r>
              <a:rPr lang="en-GB" dirty="0">
                <a:latin typeface="Twinkl Cursive Looped" panose="02000000000000000000" pitchFamily="2" charset="0"/>
              </a:rPr>
              <a:t> the dog barking.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hear – incorrect homophone used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859314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When asked to </a:t>
            </a:r>
            <a:r>
              <a:rPr lang="en-GB" dirty="0" err="1">
                <a:latin typeface="Twinkl Cursive Looped" panose="02000000000000000000" pitchFamily="2" charset="0"/>
              </a:rPr>
              <a:t>discribe</a:t>
            </a:r>
            <a:r>
              <a:rPr lang="en-GB" dirty="0">
                <a:latin typeface="Twinkl Cursive Looped" panose="02000000000000000000" pitchFamily="2" charset="0"/>
              </a:rPr>
              <a:t>  what she could here, the girl did </a:t>
            </a:r>
            <a:r>
              <a:rPr lang="en-GB" dirty="0" err="1">
                <a:highlight>
                  <a:srgbClr val="FFFF00"/>
                </a:highlight>
                <a:latin typeface="Twinkl Cursive Looped" panose="02000000000000000000" pitchFamily="2" charset="0"/>
              </a:rPr>
              <a:t>mension</a:t>
            </a:r>
            <a:r>
              <a:rPr lang="en-GB" dirty="0">
                <a:latin typeface="Twinkl Cursive Looped" panose="02000000000000000000" pitchFamily="2" charset="0"/>
              </a:rPr>
              <a:t> the dog barking.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mention – ‘</a:t>
            </a:r>
            <a:r>
              <a:rPr lang="en-GB" dirty="0" err="1">
                <a:latin typeface="Twinkl Cursive Looped" panose="02000000000000000000" pitchFamily="2" charset="0"/>
              </a:rPr>
              <a:t>tion</a:t>
            </a:r>
            <a:r>
              <a:rPr lang="en-GB" dirty="0">
                <a:latin typeface="Twinkl Cursive Looped" panose="02000000000000000000" pitchFamily="2" charset="0"/>
              </a:rPr>
              <a:t>’ not ‘</a:t>
            </a:r>
            <a:r>
              <a:rPr lang="en-GB" dirty="0" err="1">
                <a:latin typeface="Twinkl Cursive Looped" panose="02000000000000000000" pitchFamily="2" charset="0"/>
              </a:rPr>
              <a:t>sion</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399849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When asked to </a:t>
            </a:r>
            <a:r>
              <a:rPr lang="en-GB" dirty="0">
                <a:highlight>
                  <a:srgbClr val="FFFF00"/>
                </a:highlight>
                <a:latin typeface="Twinkl Cursive Looped" panose="02000000000000000000" pitchFamily="2" charset="0"/>
              </a:rPr>
              <a:t>describe</a:t>
            </a:r>
            <a:r>
              <a:rPr lang="en-GB" dirty="0">
                <a:latin typeface="Twinkl Cursive Looped" panose="02000000000000000000" pitchFamily="2" charset="0"/>
              </a:rPr>
              <a:t> what she could </a:t>
            </a:r>
            <a:r>
              <a:rPr lang="en-GB" dirty="0">
                <a:highlight>
                  <a:srgbClr val="FFFF00"/>
                </a:highlight>
                <a:latin typeface="Twinkl Cursive Looped" panose="02000000000000000000" pitchFamily="2" charset="0"/>
              </a:rPr>
              <a:t>hear</a:t>
            </a:r>
            <a:r>
              <a:rPr lang="en-GB" dirty="0">
                <a:latin typeface="Twinkl Cursive Looped" panose="02000000000000000000" pitchFamily="2" charset="0"/>
              </a:rPr>
              <a:t>, the girl did </a:t>
            </a:r>
            <a:r>
              <a:rPr lang="en-GB" dirty="0">
                <a:highlight>
                  <a:srgbClr val="FFFF00"/>
                </a:highlight>
                <a:latin typeface="Twinkl Cursive Looped" panose="02000000000000000000" pitchFamily="2" charset="0"/>
              </a:rPr>
              <a:t>mention</a:t>
            </a:r>
            <a:r>
              <a:rPr lang="en-GB" dirty="0">
                <a:latin typeface="Twinkl Cursive Looped" panose="02000000000000000000" pitchFamily="2" charset="0"/>
              </a:rPr>
              <a:t> the dog barking.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469946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Summer 1</a:t>
            </a:r>
          </a:p>
          <a:p>
            <a:r>
              <a:rPr lang="en-GB" sz="7200" dirty="0">
                <a:latin typeface="Twinkl Cursive Looped" panose="02000000000000000000" pitchFamily="2" charset="0"/>
              </a:rPr>
              <a:t>Week 6 - Wednesday</a:t>
            </a:r>
          </a:p>
          <a:p>
            <a:endParaRPr lang="en-GB" sz="7200" dirty="0"/>
          </a:p>
        </p:txBody>
      </p:sp>
    </p:spTree>
    <p:extLst>
      <p:ext uri="{BB962C8B-B14F-4D97-AF65-F5344CB8AC3E}">
        <p14:creationId xmlns:p14="http://schemas.microsoft.com/office/powerpoint/2010/main" val="9689661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09E604-E183-AD88-2B6F-E48A040ECE88}"/>
              </a:ext>
            </a:extLst>
          </p:cNvPr>
          <p:cNvPicPr>
            <a:picLocks noChangeAspect="1"/>
          </p:cNvPicPr>
          <p:nvPr/>
        </p:nvPicPr>
        <p:blipFill rotWithShape="1">
          <a:blip r:embed="rId2"/>
          <a:srcRect l="19151" t="12125" r="19241" b="12124"/>
          <a:stretch/>
        </p:blipFill>
        <p:spPr>
          <a:xfrm>
            <a:off x="1221921" y="0"/>
            <a:ext cx="9748157" cy="6738944"/>
          </a:xfrm>
          <a:prstGeom prst="rect">
            <a:avLst/>
          </a:prstGeom>
        </p:spPr>
      </p:pic>
    </p:spTree>
    <p:extLst>
      <p:ext uri="{BB962C8B-B14F-4D97-AF65-F5344CB8AC3E}">
        <p14:creationId xmlns:p14="http://schemas.microsoft.com/office/powerpoint/2010/main" val="22353418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4011315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72406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fontScale="90000"/>
          </a:bodyPr>
          <a:lstStyle/>
          <a:p>
            <a:pPr algn="ctr"/>
            <a:r>
              <a:rPr lang="en-GB" dirty="0">
                <a:latin typeface="Twinkl Cursive Looped" panose="02000000000000000000" pitchFamily="2" charset="0"/>
              </a:rPr>
              <a:t> They gave their neighbour their new address.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702629" y="3429000"/>
            <a:ext cx="2285999" cy="908287"/>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36105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recent</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29320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having happened, begun, or been done not long ago; belonging to a past period comparatively close to the present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5126" name="Picture 6" descr="Free Current Cliparts, Download Free Current Cliparts png images, Free  ClipArts on Clipart Library">
            <a:extLst>
              <a:ext uri="{FF2B5EF4-FFF2-40B4-BE49-F238E27FC236}">
                <a16:creationId xmlns:a16="http://schemas.microsoft.com/office/drawing/2014/main" id="{8A1E0B79-D85B-1BDC-190A-07DAE47D8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12" y="310243"/>
            <a:ext cx="257175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25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recent newsletter is on the website.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873829" y="2966525"/>
            <a:ext cx="1845128" cy="8551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81255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guide</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VERB</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show or indicate the way to someone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6" name="Picture 6" descr="Tour Guide Museum Clip Art - Tourist Guide Clipart - Free Transparent PNG  Clipart Images Download">
            <a:extLst>
              <a:ext uri="{FF2B5EF4-FFF2-40B4-BE49-F238E27FC236}">
                <a16:creationId xmlns:a16="http://schemas.microsoft.com/office/drawing/2014/main" id="{90B35F0B-9D33-F8D4-4F35-8FE4B9D82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92" y="310243"/>
            <a:ext cx="25050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55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fontScale="90000"/>
          </a:bodyPr>
          <a:lstStyle/>
          <a:p>
            <a:pPr algn="ctr"/>
            <a:r>
              <a:rPr lang="en-GB" dirty="0">
                <a:latin typeface="Twinkl Cursive Looped" panose="02000000000000000000" pitchFamily="2" charset="0"/>
              </a:rPr>
              <a:t> I will guide you to your seat in the theatre.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563589" y="2507273"/>
            <a:ext cx="1779812" cy="908287"/>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323396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2478" y="3929911"/>
            <a:ext cx="10515600" cy="1481650"/>
          </a:xfrm>
        </p:spPr>
        <p:txBody>
          <a:bodyPr>
            <a:normAutofit fontScale="90000"/>
          </a:bodyPr>
          <a:lstStyle/>
          <a:p>
            <a:pPr algn="ctr"/>
            <a:r>
              <a:rPr lang="en-GB" dirty="0">
                <a:latin typeface="Twinkl Cursive Looped" panose="02000000000000000000" pitchFamily="2" charset="0"/>
              </a:rPr>
              <a:t>Words ending in -</a:t>
            </a:r>
            <a:r>
              <a:rPr lang="en-GB" dirty="0" err="1">
                <a:latin typeface="Twinkl Cursive Looped" panose="02000000000000000000" pitchFamily="2" charset="0"/>
              </a:rPr>
              <a:t>ary</a:t>
            </a:r>
            <a:r>
              <a:rPr lang="en-GB" dirty="0">
                <a:latin typeface="Twinkl Cursive Looped" panose="02000000000000000000" pitchFamily="2" charset="0"/>
              </a:rPr>
              <a:t> can be nouns, adjectives or both.</a:t>
            </a:r>
          </a:p>
        </p:txBody>
      </p:sp>
    </p:spTree>
    <p:extLst>
      <p:ext uri="{BB962C8B-B14F-4D97-AF65-F5344CB8AC3E}">
        <p14:creationId xmlns:p14="http://schemas.microsoft.com/office/powerpoint/2010/main" val="5470197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3429000"/>
            <a:ext cx="12061371" cy="1481650"/>
          </a:xfrm>
        </p:spPr>
        <p:txBody>
          <a:bodyPr>
            <a:normAutofit fontScale="90000"/>
          </a:bodyPr>
          <a:lstStyle/>
          <a:p>
            <a:pPr algn="ctr"/>
            <a:r>
              <a:rPr lang="en-GB" dirty="0">
                <a:latin typeface="Twinkl Cursive Looped" panose="02000000000000000000" pitchFamily="2" charset="0"/>
              </a:rPr>
              <a:t>If the part of the word before the ending isn’t a recognisable English word in itself, then it’s often the case that the ending will be -</a:t>
            </a:r>
            <a:r>
              <a:rPr lang="en-GB" dirty="0" err="1">
                <a:latin typeface="Twinkl Cursive Looped" panose="02000000000000000000" pitchFamily="2" charset="0"/>
              </a:rPr>
              <a:t>ary</a:t>
            </a:r>
            <a:r>
              <a:rPr lang="en-GB" dirty="0">
                <a:latin typeface="Twinkl Cursive Looped" panose="02000000000000000000" pitchFamily="2" charset="0"/>
              </a:rPr>
              <a:t> </a:t>
            </a:r>
          </a:p>
        </p:txBody>
      </p:sp>
    </p:spTree>
    <p:extLst>
      <p:ext uri="{BB962C8B-B14F-4D97-AF65-F5344CB8AC3E}">
        <p14:creationId xmlns:p14="http://schemas.microsoft.com/office/powerpoint/2010/main" val="32609745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231740"/>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ary</a:t>
            </a:r>
            <a:endParaRPr lang="en-GB" dirty="0">
              <a:latin typeface="Twinkl Cursive Looped" panose="02000000000000000000" pitchFamily="2" charset="0"/>
            </a:endParaRPr>
          </a:p>
        </p:txBody>
      </p:sp>
    </p:spTree>
    <p:extLst>
      <p:ext uri="{BB962C8B-B14F-4D97-AF65-F5344CB8AC3E}">
        <p14:creationId xmlns:p14="http://schemas.microsoft.com/office/powerpoint/2010/main" val="33105654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library </a:t>
            </a:r>
          </a:p>
        </p:txBody>
      </p:sp>
      <p:sp>
        <p:nvSpPr>
          <p:cNvPr id="3" name="Rectangle 2">
            <a:extLst>
              <a:ext uri="{FF2B5EF4-FFF2-40B4-BE49-F238E27FC236}">
                <a16:creationId xmlns:a16="http://schemas.microsoft.com/office/drawing/2014/main" id="{13BB5EC0-7A96-4D29-A835-6FAE896C31A4}"/>
              </a:ext>
            </a:extLst>
          </p:cNvPr>
          <p:cNvSpPr/>
          <p:nvPr/>
        </p:nvSpPr>
        <p:spPr>
          <a:xfrm>
            <a:off x="6389914" y="3429000"/>
            <a:ext cx="1110343"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Library Studying Stock Illustrations – 48,683 Library Studying Stock  Illustrations, Vectors &amp; Clipart - Dreamstime">
            <a:extLst>
              <a:ext uri="{FF2B5EF4-FFF2-40B4-BE49-F238E27FC236}">
                <a16:creationId xmlns:a16="http://schemas.microsoft.com/office/drawing/2014/main" id="{7791E387-9E1B-DA0E-760B-F39D8E8F3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43474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8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February</a:t>
            </a:r>
          </a:p>
        </p:txBody>
      </p:sp>
      <p:sp>
        <p:nvSpPr>
          <p:cNvPr id="3" name="Rectangle 2">
            <a:extLst>
              <a:ext uri="{FF2B5EF4-FFF2-40B4-BE49-F238E27FC236}">
                <a16:creationId xmlns:a16="http://schemas.microsoft.com/office/drawing/2014/main" id="{13BB5EC0-7A96-4D29-A835-6FAE896C31A4}"/>
              </a:ext>
            </a:extLst>
          </p:cNvPr>
          <p:cNvSpPr/>
          <p:nvPr/>
        </p:nvSpPr>
        <p:spPr>
          <a:xfrm>
            <a:off x="6809015" y="3608614"/>
            <a:ext cx="1126672" cy="8347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466" name="Picture 2">
            <a:extLst>
              <a:ext uri="{FF2B5EF4-FFF2-40B4-BE49-F238E27FC236}">
                <a16:creationId xmlns:a16="http://schemas.microsoft.com/office/drawing/2014/main" id="{2E4BB0D3-0F7E-4882-1312-FBFD28241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35" y="340860"/>
            <a:ext cx="2019300"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17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dictionary </a:t>
            </a:r>
          </a:p>
        </p:txBody>
      </p:sp>
      <p:sp>
        <p:nvSpPr>
          <p:cNvPr id="3" name="Rectangle 2">
            <a:extLst>
              <a:ext uri="{FF2B5EF4-FFF2-40B4-BE49-F238E27FC236}">
                <a16:creationId xmlns:a16="http://schemas.microsoft.com/office/drawing/2014/main" id="{0366E0B6-702E-4814-82C6-08CA2D13F3C9}"/>
              </a:ext>
            </a:extLst>
          </p:cNvPr>
          <p:cNvSpPr/>
          <p:nvPr/>
        </p:nvSpPr>
        <p:spPr>
          <a:xfrm>
            <a:off x="6678386" y="3657599"/>
            <a:ext cx="1126671"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4" name="Picture 6" descr="Dictionary.com Picture Dictionary Definition Clip Art, PNG, 512x512px,  Dictionary, Blue, Brand, Definition, Dictionarycom Download Free">
            <a:extLst>
              <a:ext uri="{FF2B5EF4-FFF2-40B4-BE49-F238E27FC236}">
                <a16:creationId xmlns:a16="http://schemas.microsoft.com/office/drawing/2014/main" id="{0B764021-7781-9F48-F698-E99650E841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08" y="251052"/>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59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8606</TotalTime>
  <Words>2397</Words>
  <Application>Microsoft Office PowerPoint</Application>
  <PresentationFormat>Widescreen</PresentationFormat>
  <Paragraphs>352</Paragraphs>
  <Slides>214</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214</vt:i4>
      </vt:variant>
    </vt:vector>
  </HeadingPairs>
  <TitlesOfParts>
    <vt:vector size="219" baseType="lpstr">
      <vt:lpstr>Arial</vt:lpstr>
      <vt:lpstr>Calibri</vt:lpstr>
      <vt:lpstr>Calibri Light</vt:lpstr>
      <vt:lpstr>Twinkl Cursive Looped</vt:lpstr>
      <vt:lpstr>Office Theme</vt:lpstr>
      <vt:lpstr>Spelling Y3</vt:lpstr>
      <vt:lpstr>PowerPoint Presentation</vt:lpstr>
      <vt:lpstr>PowerPoint Presentation</vt:lpstr>
      <vt:lpstr>Let’s Revisit and Review…</vt:lpstr>
      <vt:lpstr>Do you remember this challenge word?</vt:lpstr>
      <vt:lpstr>perhaps</vt:lpstr>
      <vt:lpstr>Perhaps I should have turned left. </vt:lpstr>
      <vt:lpstr>address</vt:lpstr>
      <vt:lpstr> They gave their neighbour their new address. </vt:lpstr>
      <vt:lpstr>Adding suffixes beginning with a vowel (er/ed/ing) to words with more than one syllable</vt:lpstr>
      <vt:lpstr>Unstressed last syllable –  DO NOT double the final consonant</vt:lpstr>
      <vt:lpstr>-er  -ed  -ing</vt:lpstr>
      <vt:lpstr>gardener </vt:lpstr>
      <vt:lpstr>gardening </vt:lpstr>
      <vt:lpstr>limited</vt:lpstr>
      <vt:lpstr>limiting</vt:lpstr>
      <vt:lpstr>Let’s Teach and Practise</vt:lpstr>
      <vt:lpstr>Adding -ture</vt:lpstr>
      <vt:lpstr>Listen out for words that are pronounced with the 'ture' and 'sure' sounds.   Look out for exceptions, such as 'teacher'. If the root word ends with 'ch' (teach), the word ending is 'er'.</vt:lpstr>
      <vt:lpstr>-ture</vt:lpstr>
      <vt:lpstr>lecture </vt:lpstr>
      <vt:lpstr>literature</vt:lpstr>
      <vt:lpstr>fracture</vt:lpstr>
      <vt:lpstr>lecture</vt:lpstr>
      <vt:lpstr>literature</vt:lpstr>
      <vt:lpstr>fracture</vt:lpstr>
      <vt:lpstr>At university, there are lectures and tutorials.</vt:lpstr>
      <vt:lpstr>The literature on habitats in our library is very informative. </vt:lpstr>
      <vt:lpstr> Ground movements could cause a fracture in the pipe.</vt:lpstr>
      <vt:lpstr>New CHALLENGE words.</vt:lpstr>
      <vt:lpstr>library</vt:lpstr>
      <vt:lpstr>The university library is very famous. </vt:lpstr>
      <vt:lpstr>famous</vt:lpstr>
      <vt:lpstr>A famous star won an Oscar. </vt:lpstr>
      <vt:lpstr>Let’s investigate.</vt:lpstr>
      <vt:lpstr>Can you spot the spelling errors in these sentences?  Write the correct spelling and explain where they went wrong. </vt:lpstr>
      <vt:lpstr>The lecsure was in the libary and full of famus people.</vt:lpstr>
      <vt:lpstr>The lecsure was in the libary and full of famus people.</vt:lpstr>
      <vt:lpstr>The lecsure was in the libary and full of famus people.  lecture  -  ‘ture’  not ‘sure’</vt:lpstr>
      <vt:lpstr>The lecsure was in the libary and full of famus people.  library – ‘r’ missing</vt:lpstr>
      <vt:lpstr>The lecsure was in the libary and full of famus people.  famous – ‘o’ missing</vt:lpstr>
      <vt:lpstr>The lecture was in the library and full of famous people.</vt:lpstr>
      <vt:lpstr>PowerPoint Presentation</vt:lpstr>
      <vt:lpstr>PowerPoint Presentation</vt:lpstr>
      <vt:lpstr>Let’s Revisit and Review…</vt:lpstr>
      <vt:lpstr>Do you remember this challenge word?</vt:lpstr>
      <vt:lpstr>guard</vt:lpstr>
      <vt:lpstr>A security guard works in the local bank. </vt:lpstr>
      <vt:lpstr>material</vt:lpstr>
      <vt:lpstr> The coat material was bright red.</vt:lpstr>
      <vt:lpstr>Adding suffixes beginning with a vowel (er/ed/en/ing) to words with more than one syllable</vt:lpstr>
      <vt:lpstr>stressed last syllable –  double the final consonant</vt:lpstr>
      <vt:lpstr>-er  -ed  -ing  -en</vt:lpstr>
      <vt:lpstr>forgetting </vt:lpstr>
      <vt:lpstr>forgotten </vt:lpstr>
      <vt:lpstr>beginning </vt:lpstr>
      <vt:lpstr>beginner </vt:lpstr>
      <vt:lpstr>Let’s Teach and Practise</vt:lpstr>
      <vt:lpstr>Homophones</vt:lpstr>
      <vt:lpstr>homophones = same sound   homo- same  phone – sound</vt:lpstr>
      <vt:lpstr>homophones</vt:lpstr>
      <vt:lpstr>here </vt:lpstr>
      <vt:lpstr>hear</vt:lpstr>
      <vt:lpstr>heel</vt:lpstr>
      <vt:lpstr>heal</vt:lpstr>
      <vt:lpstr>hear</vt:lpstr>
      <vt:lpstr>hear</vt:lpstr>
      <vt:lpstr>heel</vt:lpstr>
      <vt:lpstr>heal</vt:lpstr>
      <vt:lpstr>They have lived here most of their lives.</vt:lpstr>
      <vt:lpstr>He did not hear very well.</vt:lpstr>
      <vt:lpstr> The heel of the shoe was worn away.</vt:lpstr>
      <vt:lpstr> His concern is to heal sick people.</vt:lpstr>
      <vt:lpstr>New CHALLENGE words.</vt:lpstr>
      <vt:lpstr>describe</vt:lpstr>
      <vt:lpstr>Describe your best friend in detail.</vt:lpstr>
      <vt:lpstr>mention</vt:lpstr>
      <vt:lpstr>Mention me to your teacher. </vt:lpstr>
      <vt:lpstr>Let’s investigate.</vt:lpstr>
      <vt:lpstr>Can you spot the spelling errors in these sentences?  Write the correct spelling and explain where they went wrong. </vt:lpstr>
      <vt:lpstr>When asked to discribe  what she could here, the girl did mension the dog barking. </vt:lpstr>
      <vt:lpstr>When asked to discribe  what she could here, the girl did mension the dog barking.  describe – ‘e’ not ‘i’ </vt:lpstr>
      <vt:lpstr>When asked to discribe  what she could here, the girl did mension the dog barking.   hear – incorrect homophone used</vt:lpstr>
      <vt:lpstr>When asked to discribe  what she could here, the girl did mension the dog barking.   mention – ‘tion’ not ‘sion’</vt:lpstr>
      <vt:lpstr>When asked to describe what she could hear, the girl did mention the dog barking. </vt:lpstr>
      <vt:lpstr>PowerPoint Presentation</vt:lpstr>
      <vt:lpstr>PowerPoint Presentation</vt:lpstr>
      <vt:lpstr>Let’s Revisit and Review…</vt:lpstr>
      <vt:lpstr>Do you remember this challenge word?</vt:lpstr>
      <vt:lpstr>recent</vt:lpstr>
      <vt:lpstr>The recent newsletter is on the website. </vt:lpstr>
      <vt:lpstr>guide</vt:lpstr>
      <vt:lpstr> I will guide you to your seat in the theatre. </vt:lpstr>
      <vt:lpstr>Words ending in -ary can be nouns, adjectives or both.</vt:lpstr>
      <vt:lpstr>If the part of the word before the ending isn’t a recognisable English word in itself, then it’s often the case that the ending will be -ary </vt:lpstr>
      <vt:lpstr>-ary</vt:lpstr>
      <vt:lpstr>library </vt:lpstr>
      <vt:lpstr>February</vt:lpstr>
      <vt:lpstr>dictionary </vt:lpstr>
      <vt:lpstr>Let’s Teach and Practise</vt:lpstr>
      <vt:lpstr>Homophones</vt:lpstr>
      <vt:lpstr>homophones = same sound   homo- same  phone – sound</vt:lpstr>
      <vt:lpstr>homophones</vt:lpstr>
      <vt:lpstr>ball </vt:lpstr>
      <vt:lpstr>bawl</vt:lpstr>
      <vt:lpstr>fair</vt:lpstr>
      <vt:lpstr>fare</vt:lpstr>
      <vt:lpstr>ball</vt:lpstr>
      <vt:lpstr>bawl</vt:lpstr>
      <vt:lpstr>fair</vt:lpstr>
      <vt:lpstr>fare</vt:lpstr>
      <vt:lpstr>A cricket ball is solid.</vt:lpstr>
      <vt:lpstr>One by one the children all started to bawl.</vt:lpstr>
      <vt:lpstr> The group has achieved fair and equal representation for all its members.</vt:lpstr>
      <vt:lpstr> We should go to Seville, but we cannot afford the air fare.</vt:lpstr>
      <vt:lpstr>New CHALLENGE words.</vt:lpstr>
      <vt:lpstr>answer</vt:lpstr>
      <vt:lpstr>They got the answer correct. </vt:lpstr>
      <vt:lpstr>appeal</vt:lpstr>
      <vt:lpstr>Police appeal for information about incidents. </vt:lpstr>
      <vt:lpstr>Let’s investigate.</vt:lpstr>
      <vt:lpstr>Can you spot the spelling errors in these sentences?  Write the correct spelling and explain where they went wrong. </vt:lpstr>
      <vt:lpstr>It did apear to be fare when they came to the anser of sharing the sweets.</vt:lpstr>
      <vt:lpstr>It did apear to be fare when they came to the anser of sharing the sweets.</vt:lpstr>
      <vt:lpstr>It did apear to be fare when they came to the anser of sharing the sweets.  appear – missed the double ‘p’</vt:lpstr>
      <vt:lpstr>It did apear to be fare when they came to the anser of sharing the sweets.  fair – incorrect homophone used</vt:lpstr>
      <vt:lpstr>It did apear to be fare when they came to the anser of sharing the sweets.  answer – missed ‘w’</vt:lpstr>
      <vt:lpstr>It did appear to be fair when they came to the answer of sharing the sweets.</vt:lpstr>
      <vt:lpstr>PowerPoint Presentation</vt:lpstr>
      <vt:lpstr>PowerPoint Presentation</vt:lpstr>
      <vt:lpstr>Let’s Revisit and Review…</vt:lpstr>
      <vt:lpstr>Do you remember this challenge word?</vt:lpstr>
      <vt:lpstr>forward</vt:lpstr>
      <vt:lpstr>He started the engine and the car moved forward. </vt:lpstr>
      <vt:lpstr>fruit</vt:lpstr>
      <vt:lpstr>Eat fresh fruit and vegetables. </vt:lpstr>
      <vt:lpstr>Words ending in -sure</vt:lpstr>
      <vt:lpstr>Listen carefully to hear the sure sound or the ture sound at the end.  If the root word ends in CH, like teach, then you need to use ER at the end to spell 'teacher'</vt:lpstr>
      <vt:lpstr>-sure</vt:lpstr>
      <vt:lpstr>treasure </vt:lpstr>
      <vt:lpstr>measure</vt:lpstr>
      <vt:lpstr>pleasure </vt:lpstr>
      <vt:lpstr>Let’s Teach and Practise</vt:lpstr>
      <vt:lpstr>Homophones</vt:lpstr>
      <vt:lpstr>homophones = same sound   homo- same  phone – sound</vt:lpstr>
      <vt:lpstr>homophones</vt:lpstr>
      <vt:lpstr>vain</vt:lpstr>
      <vt:lpstr>vein</vt:lpstr>
      <vt:lpstr>rode</vt:lpstr>
      <vt:lpstr>road</vt:lpstr>
      <vt:lpstr>vain</vt:lpstr>
      <vt:lpstr>vein</vt:lpstr>
      <vt:lpstr>rode</vt:lpstr>
      <vt:lpstr>road</vt:lpstr>
      <vt:lpstr>The parrot was vain.</vt:lpstr>
      <vt:lpstr>The vein was seen throbbing at the teacher’s temple. </vt:lpstr>
      <vt:lpstr>  Jane and Rory rode their ponies together. </vt:lpstr>
      <vt:lpstr> A country road has a speed limit of 60 mph.</vt:lpstr>
      <vt:lpstr>New CHALLENGE words.</vt:lpstr>
      <vt:lpstr>actually</vt:lpstr>
      <vt:lpstr>They actually surprised me. </vt:lpstr>
      <vt:lpstr>extreme</vt:lpstr>
      <vt:lpstr>The extreme cold led to frostbite. </vt:lpstr>
      <vt:lpstr>Let’s investigate.</vt:lpstr>
      <vt:lpstr>Can you spot the spelling errors in these sentences?  Write the correct spelling and explain where they went wrong. </vt:lpstr>
      <vt:lpstr>It was actualy scary to watch the little boy as he road a bike on the extreem race track. </vt:lpstr>
      <vt:lpstr>It was actualy scary to watch the little boy as he road a bike on the extreem race track. </vt:lpstr>
      <vt:lpstr>It was actualy scary to watch the little boy as he road a bike on the extreem race track.   actually – missed ‘l’</vt:lpstr>
      <vt:lpstr>It was actualy scary to watch the little boy as he road a bike on the extreem race track.   rode – incorrect homophone used</vt:lpstr>
      <vt:lpstr>It was actualy scary to watch the little boy as he road a bike on the extreem race track.   extreme – ‘eme’ not ‘eem’</vt:lpstr>
      <vt:lpstr>It was actually scary to watch the little boy as he rode a bike on the extreme race track. </vt:lpstr>
      <vt:lpstr>PowerPoint Presentation</vt:lpstr>
      <vt:lpstr>PowerPoint Presentation</vt:lpstr>
      <vt:lpstr>Let’s Revisit and Review…</vt:lpstr>
      <vt:lpstr>Do you remember these challenge words?</vt:lpstr>
      <vt:lpstr>quarter</vt:lpstr>
      <vt:lpstr>She cut the apple into quarters.</vt:lpstr>
      <vt:lpstr>length</vt:lpstr>
      <vt:lpstr>The fish reaches a huge length. </vt:lpstr>
      <vt:lpstr>Words ending in -ture</vt:lpstr>
      <vt:lpstr>Listen carefully to hear the sure sound or the ture sound at the end.  If the root word ends in CH, like teach, then you need to use ER at the end to spell 'teacher'</vt:lpstr>
      <vt:lpstr>-ture</vt:lpstr>
      <vt:lpstr>creature </vt:lpstr>
      <vt:lpstr>picture</vt:lpstr>
      <vt:lpstr>nature </vt:lpstr>
      <vt:lpstr>Let’s Teach and Practise</vt:lpstr>
      <vt:lpstr>Homophones</vt:lpstr>
      <vt:lpstr>homophones = same sound   homo- same  phone – sound</vt:lpstr>
      <vt:lpstr>homophones</vt:lpstr>
      <vt:lpstr>which</vt:lpstr>
      <vt:lpstr>witch</vt:lpstr>
      <vt:lpstr>accept</vt:lpstr>
      <vt:lpstr>except</vt:lpstr>
      <vt:lpstr>which</vt:lpstr>
      <vt:lpstr>witch</vt:lpstr>
      <vt:lpstr>accept</vt:lpstr>
      <vt:lpstr>except</vt:lpstr>
      <vt:lpstr>Which are the best varieties of grapes for long keeping?</vt:lpstr>
      <vt:lpstr>I was a witch for Halloween. </vt:lpstr>
      <vt:lpstr>  They will  accept any present as a thank you.</vt:lpstr>
      <vt:lpstr> I told them everything, except my name. </vt:lpstr>
      <vt:lpstr>New CHALLENGE words.</vt:lpstr>
      <vt:lpstr>February</vt:lpstr>
      <vt:lpstr>In February the place is busy. </vt:lpstr>
      <vt:lpstr>certain</vt:lpstr>
      <vt:lpstr>The certain answer was clear. </vt:lpstr>
      <vt:lpstr>Let’s investigate.</vt:lpstr>
      <vt:lpstr>Can you spot the spelling errors in these sentences?  Write the correct spelling and explain where they went wrong. </vt:lpstr>
      <vt:lpstr>In Febuary except certan facts, such as how it will probably rain most days. </vt:lpstr>
      <vt:lpstr>In Febuary except certan facts, such as how it will probably rain most days. </vt:lpstr>
      <vt:lpstr>In Febuary except certan facts, such as how it will probably rain most days.   February – ‘r’ missed</vt:lpstr>
      <vt:lpstr>In Febuary except certan facts, such as how it will probably rain most days.   accept – incorrect homophone used</vt:lpstr>
      <vt:lpstr>In Febuary except certan facts, such as how it will probably rain most days.   certain -  missing ‘i’</vt:lpstr>
      <vt:lpstr>In February we accept certain facts, such as how it will probably rain most days.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11</cp:revision>
  <cp:lastPrinted>2022-05-27T07:40:55Z</cp:lastPrinted>
  <dcterms:created xsi:type="dcterms:W3CDTF">2022-03-23T13:56:57Z</dcterms:created>
  <dcterms:modified xsi:type="dcterms:W3CDTF">2023-03-13T12:57:17Z</dcterms:modified>
</cp:coreProperties>
</file>