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1"/>
  </p:notesMasterIdLst>
  <p:sldIdLst>
    <p:sldId id="256" r:id="rId3"/>
    <p:sldId id="322" r:id="rId4"/>
    <p:sldId id="604" r:id="rId5"/>
    <p:sldId id="2546" r:id="rId6"/>
    <p:sldId id="2917" r:id="rId7"/>
    <p:sldId id="635" r:id="rId8"/>
    <p:sldId id="636" r:id="rId9"/>
    <p:sldId id="637" r:id="rId10"/>
    <p:sldId id="639" r:id="rId11"/>
    <p:sldId id="648" r:id="rId12"/>
    <p:sldId id="649" r:id="rId13"/>
    <p:sldId id="797" r:id="rId14"/>
    <p:sldId id="798" r:id="rId15"/>
    <p:sldId id="799" r:id="rId16"/>
    <p:sldId id="800" r:id="rId17"/>
    <p:sldId id="267" r:id="rId18"/>
    <p:sldId id="268" r:id="rId19"/>
    <p:sldId id="282" r:id="rId20"/>
    <p:sldId id="656" r:id="rId21"/>
    <p:sldId id="828" r:id="rId22"/>
    <p:sldId id="688" r:id="rId23"/>
    <p:sldId id="538" r:id="rId24"/>
    <p:sldId id="539" r:id="rId25"/>
    <p:sldId id="540" r:id="rId26"/>
    <p:sldId id="690" r:id="rId27"/>
    <p:sldId id="3299" r:id="rId28"/>
    <p:sldId id="296" r:id="rId29"/>
    <p:sldId id="391" r:id="rId30"/>
    <p:sldId id="691" r:id="rId31"/>
    <p:sldId id="303" r:id="rId32"/>
    <p:sldId id="658" r:id="rId33"/>
    <p:sldId id="668" r:id="rId34"/>
    <p:sldId id="663" r:id="rId35"/>
    <p:sldId id="664" r:id="rId36"/>
    <p:sldId id="2518" r:id="rId37"/>
    <p:sldId id="2519" r:id="rId38"/>
    <p:sldId id="3339" r:id="rId39"/>
    <p:sldId id="3340" r:id="rId40"/>
    <p:sldId id="323" r:id="rId41"/>
    <p:sldId id="324" r:id="rId42"/>
    <p:sldId id="3341" r:id="rId43"/>
    <p:sldId id="2508" r:id="rId44"/>
    <p:sldId id="2510" r:id="rId45"/>
    <p:sldId id="2574" r:id="rId46"/>
    <p:sldId id="2924" r:id="rId47"/>
    <p:sldId id="665" r:id="rId48"/>
    <p:sldId id="3300" r:id="rId49"/>
    <p:sldId id="667" r:id="rId50"/>
    <p:sldId id="3301" r:id="rId51"/>
    <p:sldId id="669" r:id="rId52"/>
    <p:sldId id="670" r:id="rId53"/>
    <p:sldId id="671" r:id="rId54"/>
    <p:sldId id="673" r:id="rId55"/>
    <p:sldId id="3302" r:id="rId56"/>
    <p:sldId id="3303" r:id="rId57"/>
    <p:sldId id="3304" r:id="rId58"/>
    <p:sldId id="682" r:id="rId59"/>
    <p:sldId id="387" r:id="rId60"/>
    <p:sldId id="274" r:id="rId61"/>
    <p:sldId id="683" r:id="rId62"/>
    <p:sldId id="687" r:id="rId63"/>
    <p:sldId id="294" r:id="rId64"/>
    <p:sldId id="684" r:id="rId65"/>
    <p:sldId id="3305" r:id="rId66"/>
    <p:sldId id="3306" r:id="rId67"/>
    <p:sldId id="545" r:id="rId68"/>
    <p:sldId id="692" r:id="rId69"/>
    <p:sldId id="547" r:id="rId70"/>
    <p:sldId id="694" r:id="rId71"/>
    <p:sldId id="2525" r:id="rId72"/>
    <p:sldId id="2526" r:id="rId73"/>
    <p:sldId id="381" r:id="rId74"/>
    <p:sldId id="382" r:id="rId75"/>
    <p:sldId id="383" r:id="rId76"/>
    <p:sldId id="384" r:id="rId77"/>
    <p:sldId id="385" r:id="rId78"/>
    <p:sldId id="2511" r:id="rId79"/>
    <p:sldId id="2509" r:id="rId80"/>
    <p:sldId id="2613" r:id="rId81"/>
    <p:sldId id="2942" r:id="rId82"/>
    <p:sldId id="3307" r:id="rId83"/>
    <p:sldId id="3308" r:id="rId84"/>
    <p:sldId id="3309" r:id="rId85"/>
    <p:sldId id="3310" r:id="rId86"/>
    <p:sldId id="3311" r:id="rId87"/>
    <p:sldId id="3312" r:id="rId88"/>
    <p:sldId id="3313" r:id="rId89"/>
    <p:sldId id="3314" r:id="rId90"/>
    <p:sldId id="3315" r:id="rId91"/>
    <p:sldId id="3316" r:id="rId92"/>
    <p:sldId id="3317" r:id="rId93"/>
    <p:sldId id="3318" r:id="rId94"/>
    <p:sldId id="3319" r:id="rId95"/>
    <p:sldId id="3320" r:id="rId96"/>
    <p:sldId id="3321" r:id="rId97"/>
    <p:sldId id="3322" r:id="rId98"/>
    <p:sldId id="3323" r:id="rId99"/>
    <p:sldId id="541" r:id="rId100"/>
    <p:sldId id="600" r:id="rId101"/>
    <p:sldId id="3324" r:id="rId102"/>
    <p:sldId id="3325" r:id="rId103"/>
    <p:sldId id="835" r:id="rId104"/>
    <p:sldId id="928" r:id="rId105"/>
    <p:sldId id="836" r:id="rId106"/>
    <p:sldId id="2532" r:id="rId107"/>
    <p:sldId id="2533" r:id="rId108"/>
    <p:sldId id="3342" r:id="rId109"/>
    <p:sldId id="388" r:id="rId110"/>
    <p:sldId id="389" r:id="rId111"/>
    <p:sldId id="390" r:id="rId112"/>
    <p:sldId id="3343" r:id="rId113"/>
    <p:sldId id="2512" r:id="rId114"/>
    <p:sldId id="2513" r:id="rId115"/>
    <p:sldId id="2652" r:id="rId116"/>
    <p:sldId id="2962" r:id="rId117"/>
    <p:sldId id="672" r:id="rId118"/>
    <p:sldId id="674" r:id="rId119"/>
    <p:sldId id="675" r:id="rId120"/>
    <p:sldId id="677" r:id="rId121"/>
    <p:sldId id="3326" r:id="rId122"/>
    <p:sldId id="930" r:id="rId123"/>
    <p:sldId id="3327" r:id="rId124"/>
    <p:sldId id="666" r:id="rId125"/>
    <p:sldId id="3328" r:id="rId126"/>
    <p:sldId id="3329" r:id="rId127"/>
    <p:sldId id="931" r:id="rId128"/>
    <p:sldId id="933" r:id="rId129"/>
    <p:sldId id="935" r:id="rId130"/>
    <p:sldId id="3330" r:id="rId131"/>
    <p:sldId id="3331" r:id="rId132"/>
    <p:sldId id="3332" r:id="rId133"/>
    <p:sldId id="3333" r:id="rId134"/>
    <p:sldId id="3334" r:id="rId135"/>
    <p:sldId id="829" r:id="rId136"/>
    <p:sldId id="3335" r:id="rId137"/>
    <p:sldId id="3336" r:id="rId138"/>
    <p:sldId id="942" r:id="rId139"/>
    <p:sldId id="944" r:id="rId140"/>
    <p:sldId id="945" r:id="rId141"/>
    <p:sldId id="2539" r:id="rId142"/>
    <p:sldId id="2540" r:id="rId143"/>
    <p:sldId id="393" r:id="rId144"/>
    <p:sldId id="394" r:id="rId145"/>
    <p:sldId id="531" r:id="rId146"/>
    <p:sldId id="532" r:id="rId147"/>
    <p:sldId id="395" r:id="rId148"/>
    <p:sldId id="533" r:id="rId149"/>
    <p:sldId id="2514" r:id="rId150"/>
    <p:sldId id="2515" r:id="rId151"/>
    <p:sldId id="258" r:id="rId152"/>
    <p:sldId id="333" r:id="rId153"/>
    <p:sldId id="1485" r:id="rId154"/>
    <p:sldId id="1506" r:id="rId155"/>
    <p:sldId id="1507" r:id="rId156"/>
    <p:sldId id="1508" r:id="rId157"/>
    <p:sldId id="905" r:id="rId158"/>
    <p:sldId id="1172" r:id="rId159"/>
    <p:sldId id="906" r:id="rId160"/>
    <p:sldId id="1456" r:id="rId161"/>
    <p:sldId id="1459" r:id="rId162"/>
    <p:sldId id="1906" r:id="rId163"/>
    <p:sldId id="1462" r:id="rId164"/>
    <p:sldId id="276" r:id="rId165"/>
    <p:sldId id="280" r:id="rId166"/>
    <p:sldId id="3337" r:id="rId167"/>
    <p:sldId id="286" r:id="rId168"/>
    <p:sldId id="284" r:id="rId169"/>
    <p:sldId id="287" r:id="rId170"/>
    <p:sldId id="288" r:id="rId171"/>
    <p:sldId id="289" r:id="rId172"/>
    <p:sldId id="290" r:id="rId173"/>
    <p:sldId id="293" r:id="rId174"/>
    <p:sldId id="3338" r:id="rId175"/>
    <p:sldId id="299" r:id="rId176"/>
    <p:sldId id="312" r:id="rId177"/>
    <p:sldId id="313" r:id="rId178"/>
    <p:sldId id="316" r:id="rId179"/>
    <p:sldId id="317" r:id="rId180"/>
    <p:sldId id="304" r:id="rId181"/>
    <p:sldId id="318" r:id="rId182"/>
    <p:sldId id="399" r:id="rId183"/>
    <p:sldId id="400" r:id="rId184"/>
    <p:sldId id="578" r:id="rId185"/>
    <p:sldId id="579" r:id="rId186"/>
    <p:sldId id="580" r:id="rId187"/>
    <p:sldId id="401" r:id="rId188"/>
    <p:sldId id="581" r:id="rId189"/>
    <p:sldId id="403" r:id="rId190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66B20-A94E-4EC3-89A3-2FD0CE602720}" v="19" dt="2023-05-10T17:08:35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presProps" Target="presProps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viewProps" Target="viewProps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tableStyles" Target="tableStyles.xml"/><Relationship Id="rId190" Type="http://schemas.openxmlformats.org/officeDocument/2006/relationships/slide" Target="slides/slide188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microsoft.com/office/2016/11/relationships/changesInfo" Target="changesInfos/changesInfo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microsoft.com/office/2015/10/relationships/revisionInfo" Target="revisionInfo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D2666B20-A94E-4EC3-89A3-2FD0CE602720}"/>
    <pc:docChg chg="custSel addSld delSld modSld">
      <pc:chgData name="Kelly Stokes" userId="3e5c5154-569e-4d81-aa91-4f91841cdfa9" providerId="ADAL" clId="{D2666B20-A94E-4EC3-89A3-2FD0CE602720}" dt="2023-05-10T17:08:47.330" v="58" actId="1076"/>
      <pc:docMkLst>
        <pc:docMk/>
      </pc:docMkLst>
      <pc:sldChg chg="modSp mod">
        <pc:chgData name="Kelly Stokes" userId="3e5c5154-569e-4d81-aa91-4f91841cdfa9" providerId="ADAL" clId="{D2666B20-A94E-4EC3-89A3-2FD0CE602720}" dt="2023-05-10T13:50:20.066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D2666B20-A94E-4EC3-89A3-2FD0CE602720}" dt="2023-05-10T13:50:20.066" v="1" actId="20577"/>
          <ac:spMkLst>
            <pc:docMk/>
            <pc:sldMk cId="3945579917" sldId="256"/>
            <ac:spMk id="2" creationId="{7EB92607-E334-409C-8872-AB6363C33D0F}"/>
          </ac:spMkLst>
        </pc:spChg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4130972434" sldId="259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1540551246" sldId="260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963545113" sldId="261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148969883" sldId="267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1811321050" sldId="282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974002518" sldId="284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1000523104" sldId="285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645874759" sldId="294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129123376" sldId="297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547390631" sldId="300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761066700" sldId="303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965264669" sldId="307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1594218381" sldId="308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1935590451" sldId="312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238747566" sldId="313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682815594" sldId="314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666642676" sldId="315"/>
        </pc:sldMkLst>
      </pc:sldChg>
      <pc:sldChg chg="modSp mod">
        <pc:chgData name="Kelly Stokes" userId="3e5c5154-569e-4d81-aa91-4f91841cdfa9" providerId="ADAL" clId="{D2666B20-A94E-4EC3-89A3-2FD0CE602720}" dt="2023-05-10T13:50:24.463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D2666B20-A94E-4EC3-89A3-2FD0CE602720}" dt="2023-05-10T13:50:24.463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399081485" sldId="334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153914121" sldId="335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617130601" sldId="336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760003967" sldId="337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673813282" sldId="339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809071896" sldId="340"/>
        </pc:sldMkLst>
      </pc:sldChg>
      <pc:sldChg chg="modSp mod">
        <pc:chgData name="Kelly Stokes" userId="3e5c5154-569e-4d81-aa91-4f91841cdfa9" providerId="ADAL" clId="{D2666B20-A94E-4EC3-89A3-2FD0CE602720}" dt="2023-05-10T17:06:26.907" v="47" actId="1076"/>
        <pc:sldMkLst>
          <pc:docMk/>
          <pc:sldMk cId="2251365586" sldId="381"/>
        </pc:sldMkLst>
        <pc:spChg chg="mod">
          <ac:chgData name="Kelly Stokes" userId="3e5c5154-569e-4d81-aa91-4f91841cdfa9" providerId="ADAL" clId="{D2666B20-A94E-4EC3-89A3-2FD0CE602720}" dt="2023-05-10T17:06:26.907" v="47" actId="1076"/>
          <ac:spMkLst>
            <pc:docMk/>
            <pc:sldMk cId="2251365586" sldId="38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D2666B20-A94E-4EC3-89A3-2FD0CE602720}" dt="2023-05-10T17:07:55.924" v="54" actId="1076"/>
        <pc:sldMkLst>
          <pc:docMk/>
          <pc:sldMk cId="3449310880" sldId="393"/>
        </pc:sldMkLst>
        <pc:spChg chg="mod">
          <ac:chgData name="Kelly Stokes" userId="3e5c5154-569e-4d81-aa91-4f91841cdfa9" providerId="ADAL" clId="{D2666B20-A94E-4EC3-89A3-2FD0CE602720}" dt="2023-05-10T17:07:55.924" v="54" actId="1076"/>
          <ac:spMkLst>
            <pc:docMk/>
            <pc:sldMk cId="3449310880" sldId="39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D2666B20-A94E-4EC3-89A3-2FD0CE602720}" dt="2023-05-10T17:08:40.653" v="56" actId="1076"/>
        <pc:sldMkLst>
          <pc:docMk/>
          <pc:sldMk cId="3429117409" sldId="399"/>
        </pc:sldMkLst>
        <pc:spChg chg="mod">
          <ac:chgData name="Kelly Stokes" userId="3e5c5154-569e-4d81-aa91-4f91841cdfa9" providerId="ADAL" clId="{D2666B20-A94E-4EC3-89A3-2FD0CE602720}" dt="2023-05-10T17:08:40.653" v="56" actId="1076"/>
          <ac:spMkLst>
            <pc:docMk/>
            <pc:sldMk cId="3429117409" sldId="39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D2666B20-A94E-4EC3-89A3-2FD0CE602720}" dt="2023-05-10T17:08:47.330" v="58" actId="1076"/>
        <pc:sldMkLst>
          <pc:docMk/>
          <pc:sldMk cId="1758846970" sldId="580"/>
        </pc:sldMkLst>
        <pc:spChg chg="mod">
          <ac:chgData name="Kelly Stokes" userId="3e5c5154-569e-4d81-aa91-4f91841cdfa9" providerId="ADAL" clId="{D2666B20-A94E-4EC3-89A3-2FD0CE602720}" dt="2023-05-10T17:08:47.330" v="58" actId="1076"/>
          <ac:spMkLst>
            <pc:docMk/>
            <pc:sldMk cId="1758846970" sldId="580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D2666B20-A94E-4EC3-89A3-2FD0CE602720}" dt="2023-05-10T13:50:51.607" v="9" actId="14100"/>
        <pc:sldMkLst>
          <pc:docMk/>
          <pc:sldMk cId="3955913320" sldId="604"/>
        </pc:sldMkLst>
        <pc:picChg chg="del">
          <ac:chgData name="Kelly Stokes" userId="3e5c5154-569e-4d81-aa91-4f91841cdfa9" providerId="ADAL" clId="{D2666B20-A94E-4EC3-89A3-2FD0CE602720}" dt="2023-05-10T13:50:27.865" v="4" actId="478"/>
          <ac:picMkLst>
            <pc:docMk/>
            <pc:sldMk cId="3955913320" sldId="604"/>
            <ac:picMk id="3" creationId="{54E1056E-D7AF-F81F-2F18-342D254479E6}"/>
          </ac:picMkLst>
        </pc:picChg>
        <pc:picChg chg="add mod modCrop">
          <ac:chgData name="Kelly Stokes" userId="3e5c5154-569e-4d81-aa91-4f91841cdfa9" providerId="ADAL" clId="{D2666B20-A94E-4EC3-89A3-2FD0CE602720}" dt="2023-05-10T13:50:51.607" v="9" actId="14100"/>
          <ac:picMkLst>
            <pc:docMk/>
            <pc:sldMk cId="3955913320" sldId="604"/>
            <ac:picMk id="4" creationId="{DA7A047E-F2B3-F793-B67D-06062C7C3169}"/>
          </ac:picMkLst>
        </pc:picChg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375751367" sldId="605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638338362" sldId="606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083956769" sldId="607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1511516154" sldId="608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716472649" sldId="609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348356183" sldId="610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337061712" sldId="611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855325056" sldId="612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92714887" sldId="613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025548147" sldId="614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650291734" sldId="622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690732766" sldId="623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894938414" sldId="625"/>
        </pc:sldMkLst>
      </pc:sldChg>
      <pc:sldChg chg="addSp delSp modSp">
        <pc:chgData name="Kelly Stokes" userId="3e5c5154-569e-4d81-aa91-4f91841cdfa9" providerId="ADAL" clId="{D2666B20-A94E-4EC3-89A3-2FD0CE602720}" dt="2023-05-10T14:19:37.781" v="40" actId="21"/>
        <pc:sldMkLst>
          <pc:docMk/>
          <pc:sldMk cId="283704332" sldId="797"/>
        </pc:sldMkLst>
        <pc:picChg chg="add del mod">
          <ac:chgData name="Kelly Stokes" userId="3e5c5154-569e-4d81-aa91-4f91841cdfa9" providerId="ADAL" clId="{D2666B20-A94E-4EC3-89A3-2FD0CE602720}" dt="2023-05-10T14:19:37.781" v="40" actId="21"/>
          <ac:picMkLst>
            <pc:docMk/>
            <pc:sldMk cId="283704332" sldId="797"/>
            <ac:picMk id="1026" creationId="{74C90E26-8F79-BB9F-2F2A-A7EAE705A70A}"/>
          </ac:picMkLst>
        </pc:picChg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947952528" sldId="896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4173426717" sldId="897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3687842043" sldId="898"/>
        </pc:sldMkLst>
      </pc:sldChg>
      <pc:sldChg chg="del">
        <pc:chgData name="Kelly Stokes" userId="3e5c5154-569e-4d81-aa91-4f91841cdfa9" providerId="ADAL" clId="{D2666B20-A94E-4EC3-89A3-2FD0CE602720}" dt="2023-05-10T13:51:15.064" v="10" actId="2696"/>
        <pc:sldMkLst>
          <pc:docMk/>
          <pc:sldMk cId="2910948084" sldId="899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635735989" sldId="901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078186412" sldId="903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433173975" sldId="911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654723117" sldId="914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436351936" sldId="1163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524023072" sldId="1164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1885483534" sldId="1165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536406433" sldId="1166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3842865549" sldId="1167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3692881541" sldId="1172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3540915890" sldId="1174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125811593" sldId="1177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184096790" sldId="1182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340727478" sldId="1185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639327026" sldId="1186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3078488839" sldId="1189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992324012" sldId="1448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133778301" sldId="1449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3728471774" sldId="1450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4001824258" sldId="1451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414958016" sldId="1452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1635525831" sldId="1453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328665927" sldId="1454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593533018" sldId="1461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3786767386" sldId="1464"/>
        </pc:sldMkLst>
      </pc:sldChg>
      <pc:sldChg chg="del">
        <pc:chgData name="Kelly Stokes" userId="3e5c5154-569e-4d81-aa91-4f91841cdfa9" providerId="ADAL" clId="{D2666B20-A94E-4EC3-89A3-2FD0CE602720}" dt="2023-05-10T13:52:00.301" v="11" actId="2696"/>
        <pc:sldMkLst>
          <pc:docMk/>
          <pc:sldMk cId="171171048" sldId="1694"/>
        </pc:sldMkLst>
      </pc:sldChg>
      <pc:sldChg chg="del">
        <pc:chgData name="Kelly Stokes" userId="3e5c5154-569e-4d81-aa91-4f91841cdfa9" providerId="ADAL" clId="{D2666B20-A94E-4EC3-89A3-2FD0CE602720}" dt="2023-05-10T13:52:00.301" v="11" actId="2696"/>
        <pc:sldMkLst>
          <pc:docMk/>
          <pc:sldMk cId="3338305330" sldId="1695"/>
        </pc:sldMkLst>
      </pc:sldChg>
      <pc:sldChg chg="del">
        <pc:chgData name="Kelly Stokes" userId="3e5c5154-569e-4d81-aa91-4f91841cdfa9" providerId="ADAL" clId="{D2666B20-A94E-4EC3-89A3-2FD0CE602720}" dt="2023-05-10T13:52:00.301" v="11" actId="2696"/>
        <pc:sldMkLst>
          <pc:docMk/>
          <pc:sldMk cId="2713139169" sldId="1697"/>
        </pc:sldMkLst>
      </pc:sldChg>
      <pc:sldChg chg="del">
        <pc:chgData name="Kelly Stokes" userId="3e5c5154-569e-4d81-aa91-4f91841cdfa9" providerId="ADAL" clId="{D2666B20-A94E-4EC3-89A3-2FD0CE602720}" dt="2023-05-10T13:52:00.301" v="11" actId="2696"/>
        <pc:sldMkLst>
          <pc:docMk/>
          <pc:sldMk cId="709465967" sldId="1698"/>
        </pc:sldMkLst>
      </pc:sldChg>
      <pc:sldChg chg="del">
        <pc:chgData name="Kelly Stokes" userId="3e5c5154-569e-4d81-aa91-4f91841cdfa9" providerId="ADAL" clId="{D2666B20-A94E-4EC3-89A3-2FD0CE602720}" dt="2023-05-10T13:52:00.301" v="11" actId="2696"/>
        <pc:sldMkLst>
          <pc:docMk/>
          <pc:sldMk cId="605347380" sldId="1699"/>
        </pc:sldMkLst>
      </pc:sldChg>
      <pc:sldChg chg="del">
        <pc:chgData name="Kelly Stokes" userId="3e5c5154-569e-4d81-aa91-4f91841cdfa9" providerId="ADAL" clId="{D2666B20-A94E-4EC3-89A3-2FD0CE602720}" dt="2023-05-10T13:52:00.301" v="11" actId="2696"/>
        <pc:sldMkLst>
          <pc:docMk/>
          <pc:sldMk cId="2034325153" sldId="1700"/>
        </pc:sldMkLst>
      </pc:sldChg>
      <pc:sldChg chg="del">
        <pc:chgData name="Kelly Stokes" userId="3e5c5154-569e-4d81-aa91-4f91841cdfa9" providerId="ADAL" clId="{D2666B20-A94E-4EC3-89A3-2FD0CE602720}" dt="2023-05-10T13:52:00.301" v="11" actId="2696"/>
        <pc:sldMkLst>
          <pc:docMk/>
          <pc:sldMk cId="3727062383" sldId="1701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3966294306" sldId="1711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244818622" sldId="1712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3389825731" sldId="1713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706804825" sldId="1714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486558683" sldId="1715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2289933765" sldId="1716"/>
        </pc:sldMkLst>
      </pc:sldChg>
      <pc:sldChg chg="del">
        <pc:chgData name="Kelly Stokes" userId="3e5c5154-569e-4d81-aa91-4f91841cdfa9" providerId="ADAL" clId="{D2666B20-A94E-4EC3-89A3-2FD0CE602720}" dt="2023-05-10T13:52:53.095" v="19" actId="2696"/>
        <pc:sldMkLst>
          <pc:docMk/>
          <pc:sldMk cId="1808448157" sldId="1717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2454568102" sldId="1718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489819871" sldId="1720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907773537" sldId="1721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2966209061" sldId="1724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556416439" sldId="1727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822595635" sldId="1734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3749832223" sldId="1737"/>
        </pc:sldMkLst>
      </pc:sldChg>
      <pc:sldChg chg="del">
        <pc:chgData name="Kelly Stokes" userId="3e5c5154-569e-4d81-aa91-4f91841cdfa9" providerId="ADAL" clId="{D2666B20-A94E-4EC3-89A3-2FD0CE602720}" dt="2023-05-10T13:53:20.308" v="25" actId="2696"/>
        <pc:sldMkLst>
          <pc:docMk/>
          <pc:sldMk cId="2180561031" sldId="1740"/>
        </pc:sldMkLst>
      </pc:sldChg>
      <pc:sldChg chg="del">
        <pc:chgData name="Kelly Stokes" userId="3e5c5154-569e-4d81-aa91-4f91841cdfa9" providerId="ADAL" clId="{D2666B20-A94E-4EC3-89A3-2FD0CE602720}" dt="2023-05-10T13:53:20.308" v="25" actId="2696"/>
        <pc:sldMkLst>
          <pc:docMk/>
          <pc:sldMk cId="1016304337" sldId="1741"/>
        </pc:sldMkLst>
      </pc:sldChg>
      <pc:sldChg chg="del">
        <pc:chgData name="Kelly Stokes" userId="3e5c5154-569e-4d81-aa91-4f91841cdfa9" providerId="ADAL" clId="{D2666B20-A94E-4EC3-89A3-2FD0CE602720}" dt="2023-05-10T13:53:20.308" v="25" actId="2696"/>
        <pc:sldMkLst>
          <pc:docMk/>
          <pc:sldMk cId="4098967145" sldId="1742"/>
        </pc:sldMkLst>
      </pc:sldChg>
      <pc:sldChg chg="del">
        <pc:chgData name="Kelly Stokes" userId="3e5c5154-569e-4d81-aa91-4f91841cdfa9" providerId="ADAL" clId="{D2666B20-A94E-4EC3-89A3-2FD0CE602720}" dt="2023-05-10T13:53:20.308" v="25" actId="2696"/>
        <pc:sldMkLst>
          <pc:docMk/>
          <pc:sldMk cId="361186880" sldId="1744"/>
        </pc:sldMkLst>
      </pc:sldChg>
      <pc:sldChg chg="del">
        <pc:chgData name="Kelly Stokes" userId="3e5c5154-569e-4d81-aa91-4f91841cdfa9" providerId="ADAL" clId="{D2666B20-A94E-4EC3-89A3-2FD0CE602720}" dt="2023-05-10T13:53:20.308" v="25" actId="2696"/>
        <pc:sldMkLst>
          <pc:docMk/>
          <pc:sldMk cId="3880674181" sldId="1745"/>
        </pc:sldMkLst>
      </pc:sldChg>
      <pc:sldChg chg="del">
        <pc:chgData name="Kelly Stokes" userId="3e5c5154-569e-4d81-aa91-4f91841cdfa9" providerId="ADAL" clId="{D2666B20-A94E-4EC3-89A3-2FD0CE602720}" dt="2023-05-10T13:53:47.665" v="31" actId="2696"/>
        <pc:sldMkLst>
          <pc:docMk/>
          <pc:sldMk cId="830374116" sldId="1753"/>
        </pc:sldMkLst>
      </pc:sldChg>
      <pc:sldChg chg="del">
        <pc:chgData name="Kelly Stokes" userId="3e5c5154-569e-4d81-aa91-4f91841cdfa9" providerId="ADAL" clId="{D2666B20-A94E-4EC3-89A3-2FD0CE602720}" dt="2023-05-10T13:53:47.665" v="31" actId="2696"/>
        <pc:sldMkLst>
          <pc:docMk/>
          <pc:sldMk cId="2039784582" sldId="1754"/>
        </pc:sldMkLst>
      </pc:sldChg>
      <pc:sldChg chg="del">
        <pc:chgData name="Kelly Stokes" userId="3e5c5154-569e-4d81-aa91-4f91841cdfa9" providerId="ADAL" clId="{D2666B20-A94E-4EC3-89A3-2FD0CE602720}" dt="2023-05-10T13:53:47.665" v="31" actId="2696"/>
        <pc:sldMkLst>
          <pc:docMk/>
          <pc:sldMk cId="2032765175" sldId="1755"/>
        </pc:sldMkLst>
      </pc:sldChg>
      <pc:sldChg chg="del">
        <pc:chgData name="Kelly Stokes" userId="3e5c5154-569e-4d81-aa91-4f91841cdfa9" providerId="ADAL" clId="{D2666B20-A94E-4EC3-89A3-2FD0CE602720}" dt="2023-05-10T13:53:47.665" v="31" actId="2696"/>
        <pc:sldMkLst>
          <pc:docMk/>
          <pc:sldMk cId="507794436" sldId="1756"/>
        </pc:sldMkLst>
      </pc:sldChg>
      <pc:sldChg chg="del">
        <pc:chgData name="Kelly Stokes" userId="3e5c5154-569e-4d81-aa91-4f91841cdfa9" providerId="ADAL" clId="{D2666B20-A94E-4EC3-89A3-2FD0CE602720}" dt="2023-05-10T13:53:47.665" v="31" actId="2696"/>
        <pc:sldMkLst>
          <pc:docMk/>
          <pc:sldMk cId="2671782259" sldId="1757"/>
        </pc:sldMkLst>
      </pc:sldChg>
      <pc:sldChg chg="del">
        <pc:chgData name="Kelly Stokes" userId="3e5c5154-569e-4d81-aa91-4f91841cdfa9" providerId="ADAL" clId="{D2666B20-A94E-4EC3-89A3-2FD0CE602720}" dt="2023-05-10T13:54:12.450" v="37" actId="2696"/>
        <pc:sldMkLst>
          <pc:docMk/>
          <pc:sldMk cId="2593496713" sldId="1995"/>
        </pc:sldMkLst>
      </pc:sldChg>
      <pc:sldChg chg="del">
        <pc:chgData name="Kelly Stokes" userId="3e5c5154-569e-4d81-aa91-4f91841cdfa9" providerId="ADAL" clId="{D2666B20-A94E-4EC3-89A3-2FD0CE602720}" dt="2023-05-10T13:54:12.450" v="37" actId="2696"/>
        <pc:sldMkLst>
          <pc:docMk/>
          <pc:sldMk cId="2618836560" sldId="1996"/>
        </pc:sldMkLst>
      </pc:sldChg>
      <pc:sldChg chg="del">
        <pc:chgData name="Kelly Stokes" userId="3e5c5154-569e-4d81-aa91-4f91841cdfa9" providerId="ADAL" clId="{D2666B20-A94E-4EC3-89A3-2FD0CE602720}" dt="2023-05-10T13:54:12.450" v="37" actId="2696"/>
        <pc:sldMkLst>
          <pc:docMk/>
          <pc:sldMk cId="917435607" sldId="1997"/>
        </pc:sldMkLst>
      </pc:sldChg>
      <pc:sldChg chg="del">
        <pc:chgData name="Kelly Stokes" userId="3e5c5154-569e-4d81-aa91-4f91841cdfa9" providerId="ADAL" clId="{D2666B20-A94E-4EC3-89A3-2FD0CE602720}" dt="2023-05-10T13:54:12.450" v="37" actId="2696"/>
        <pc:sldMkLst>
          <pc:docMk/>
          <pc:sldMk cId="2810243393" sldId="1999"/>
        </pc:sldMkLst>
      </pc:sldChg>
      <pc:sldChg chg="del">
        <pc:chgData name="Kelly Stokes" userId="3e5c5154-569e-4d81-aa91-4f91841cdfa9" providerId="ADAL" clId="{D2666B20-A94E-4EC3-89A3-2FD0CE602720}" dt="2023-05-10T13:54:12.450" v="37" actId="2696"/>
        <pc:sldMkLst>
          <pc:docMk/>
          <pc:sldMk cId="4277398563" sldId="2000"/>
        </pc:sldMkLst>
      </pc:sldChg>
      <pc:sldChg chg="modSp mod">
        <pc:chgData name="Kelly Stokes" userId="3e5c5154-569e-4d81-aa91-4f91841cdfa9" providerId="ADAL" clId="{D2666B20-A94E-4EC3-89A3-2FD0CE602720}" dt="2023-05-10T13:52:04.180" v="13" actId="20577"/>
        <pc:sldMkLst>
          <pc:docMk/>
          <pc:sldMk cId="2942521307" sldId="2508"/>
        </pc:sldMkLst>
        <pc:spChg chg="mod">
          <ac:chgData name="Kelly Stokes" userId="3e5c5154-569e-4d81-aa91-4f91841cdfa9" providerId="ADAL" clId="{D2666B20-A94E-4EC3-89A3-2FD0CE602720}" dt="2023-05-10T13:52:04.180" v="13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D2666B20-A94E-4EC3-89A3-2FD0CE602720}" dt="2023-05-10T13:52:57.650" v="23"/>
        <pc:sldMkLst>
          <pc:docMk/>
          <pc:sldMk cId="3917742093" sldId="2509"/>
        </pc:sldMkLst>
        <pc:picChg chg="add mod">
          <ac:chgData name="Kelly Stokes" userId="3e5c5154-569e-4d81-aa91-4f91841cdfa9" providerId="ADAL" clId="{D2666B20-A94E-4EC3-89A3-2FD0CE602720}" dt="2023-05-10T13:52:57.650" v="23"/>
          <ac:picMkLst>
            <pc:docMk/>
            <pc:sldMk cId="3917742093" sldId="2509"/>
            <ac:picMk id="2" creationId="{AD61CF48-CA1C-EF3C-91A8-EC57668F0B8F}"/>
          </ac:picMkLst>
        </pc:picChg>
        <pc:picChg chg="del">
          <ac:chgData name="Kelly Stokes" userId="3e5c5154-569e-4d81-aa91-4f91841cdfa9" providerId="ADAL" clId="{D2666B20-A94E-4EC3-89A3-2FD0CE602720}" dt="2023-05-10T13:52:57.319" v="22" actId="478"/>
          <ac:picMkLst>
            <pc:docMk/>
            <pc:sldMk cId="3917742093" sldId="2509"/>
            <ac:picMk id="3" creationId="{699733A1-6359-14B8-AA19-B6D720B49CAD}"/>
          </ac:picMkLst>
        </pc:picChg>
      </pc:sldChg>
      <pc:sldChg chg="addSp delSp modSp mod">
        <pc:chgData name="Kelly Stokes" userId="3e5c5154-569e-4d81-aa91-4f91841cdfa9" providerId="ADAL" clId="{D2666B20-A94E-4EC3-89A3-2FD0CE602720}" dt="2023-05-10T13:52:25.004" v="17"/>
        <pc:sldMkLst>
          <pc:docMk/>
          <pc:sldMk cId="1315889409" sldId="2510"/>
        </pc:sldMkLst>
        <pc:picChg chg="add mod">
          <ac:chgData name="Kelly Stokes" userId="3e5c5154-569e-4d81-aa91-4f91841cdfa9" providerId="ADAL" clId="{D2666B20-A94E-4EC3-89A3-2FD0CE602720}" dt="2023-05-10T13:52:25.004" v="17"/>
          <ac:picMkLst>
            <pc:docMk/>
            <pc:sldMk cId="1315889409" sldId="2510"/>
            <ac:picMk id="2" creationId="{B2568609-4641-301F-699E-A550F89D96D0}"/>
          </ac:picMkLst>
        </pc:picChg>
        <pc:picChg chg="del">
          <ac:chgData name="Kelly Stokes" userId="3e5c5154-569e-4d81-aa91-4f91841cdfa9" providerId="ADAL" clId="{D2666B20-A94E-4EC3-89A3-2FD0CE602720}" dt="2023-05-10T13:52:05.921" v="14" actId="478"/>
          <ac:picMkLst>
            <pc:docMk/>
            <pc:sldMk cId="1315889409" sldId="2510"/>
            <ac:picMk id="4" creationId="{0B04108D-5EFE-6DCE-39DC-CCA32E7344B9}"/>
          </ac:picMkLst>
        </pc:picChg>
      </pc:sldChg>
      <pc:sldChg chg="modSp mod">
        <pc:chgData name="Kelly Stokes" userId="3e5c5154-569e-4d81-aa91-4f91841cdfa9" providerId="ADAL" clId="{D2666B20-A94E-4EC3-89A3-2FD0CE602720}" dt="2023-05-10T13:52:55.388" v="21" actId="20577"/>
        <pc:sldMkLst>
          <pc:docMk/>
          <pc:sldMk cId="2775180122" sldId="2511"/>
        </pc:sldMkLst>
        <pc:spChg chg="mod">
          <ac:chgData name="Kelly Stokes" userId="3e5c5154-569e-4d81-aa91-4f91841cdfa9" providerId="ADAL" clId="{D2666B20-A94E-4EC3-89A3-2FD0CE602720}" dt="2023-05-10T13:52:55.388" v="21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D2666B20-A94E-4EC3-89A3-2FD0CE602720}" dt="2023-05-10T13:53:23.142" v="27" actId="20577"/>
        <pc:sldMkLst>
          <pc:docMk/>
          <pc:sldMk cId="3162211198" sldId="2512"/>
        </pc:sldMkLst>
        <pc:spChg chg="mod">
          <ac:chgData name="Kelly Stokes" userId="3e5c5154-569e-4d81-aa91-4f91841cdfa9" providerId="ADAL" clId="{D2666B20-A94E-4EC3-89A3-2FD0CE602720}" dt="2023-05-10T13:53:23.142" v="27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D2666B20-A94E-4EC3-89A3-2FD0CE602720}" dt="2023-05-10T13:53:26.509" v="29"/>
        <pc:sldMkLst>
          <pc:docMk/>
          <pc:sldMk cId="927953685" sldId="2513"/>
        </pc:sldMkLst>
        <pc:picChg chg="add mod">
          <ac:chgData name="Kelly Stokes" userId="3e5c5154-569e-4d81-aa91-4f91841cdfa9" providerId="ADAL" clId="{D2666B20-A94E-4EC3-89A3-2FD0CE602720}" dt="2023-05-10T13:53:26.509" v="29"/>
          <ac:picMkLst>
            <pc:docMk/>
            <pc:sldMk cId="927953685" sldId="2513"/>
            <ac:picMk id="2" creationId="{B30B6D7B-6E80-8117-D563-5EA207BA3352}"/>
          </ac:picMkLst>
        </pc:picChg>
        <pc:picChg chg="del">
          <ac:chgData name="Kelly Stokes" userId="3e5c5154-569e-4d81-aa91-4f91841cdfa9" providerId="ADAL" clId="{D2666B20-A94E-4EC3-89A3-2FD0CE602720}" dt="2023-05-10T13:53:26.150" v="28" actId="478"/>
          <ac:picMkLst>
            <pc:docMk/>
            <pc:sldMk cId="927953685" sldId="2513"/>
            <ac:picMk id="3" creationId="{7BF7FB12-7A17-D482-AE24-D1B3AE987860}"/>
          </ac:picMkLst>
        </pc:picChg>
      </pc:sldChg>
      <pc:sldChg chg="modSp mod">
        <pc:chgData name="Kelly Stokes" userId="3e5c5154-569e-4d81-aa91-4f91841cdfa9" providerId="ADAL" clId="{D2666B20-A94E-4EC3-89A3-2FD0CE602720}" dt="2023-05-10T13:53:50.072" v="33" actId="20577"/>
        <pc:sldMkLst>
          <pc:docMk/>
          <pc:sldMk cId="998141047" sldId="2514"/>
        </pc:sldMkLst>
        <pc:spChg chg="mod">
          <ac:chgData name="Kelly Stokes" userId="3e5c5154-569e-4d81-aa91-4f91841cdfa9" providerId="ADAL" clId="{D2666B20-A94E-4EC3-89A3-2FD0CE602720}" dt="2023-05-10T13:53:50.072" v="33" actId="20577"/>
          <ac:spMkLst>
            <pc:docMk/>
            <pc:sldMk cId="998141047" sldId="251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D2666B20-A94E-4EC3-89A3-2FD0CE602720}" dt="2023-05-10T13:53:52.306" v="35"/>
        <pc:sldMkLst>
          <pc:docMk/>
          <pc:sldMk cId="1749633838" sldId="2515"/>
        </pc:sldMkLst>
        <pc:picChg chg="add mod">
          <ac:chgData name="Kelly Stokes" userId="3e5c5154-569e-4d81-aa91-4f91841cdfa9" providerId="ADAL" clId="{D2666B20-A94E-4EC3-89A3-2FD0CE602720}" dt="2023-05-10T13:53:52.306" v="35"/>
          <ac:picMkLst>
            <pc:docMk/>
            <pc:sldMk cId="1749633838" sldId="2515"/>
            <ac:picMk id="2" creationId="{0B3429B0-6C12-8270-7EE6-D17E00E9610B}"/>
          </ac:picMkLst>
        </pc:picChg>
        <pc:picChg chg="del">
          <ac:chgData name="Kelly Stokes" userId="3e5c5154-569e-4d81-aa91-4f91841cdfa9" providerId="ADAL" clId="{D2666B20-A94E-4EC3-89A3-2FD0CE602720}" dt="2023-05-10T13:53:51.979" v="34" actId="478"/>
          <ac:picMkLst>
            <pc:docMk/>
            <pc:sldMk cId="1749633838" sldId="2515"/>
            <ac:picMk id="3" creationId="{693FCE67-BDF4-6B90-7B6D-A7D6A01BE325}"/>
          </ac:picMkLst>
        </pc:picChg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248178597" sldId="3219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425969582" sldId="3220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254570611" sldId="3221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452362045" sldId="3222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1858077017" sldId="3223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794781578" sldId="3224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494821711" sldId="3225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157560575" sldId="3226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780869155" sldId="3227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922944164" sldId="3228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018627924" sldId="3229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829831098" sldId="3230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332533202" sldId="3231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2167726676" sldId="3232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221719822" sldId="3233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028903215" sldId="3234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3393424377" sldId="3235"/>
        </pc:sldMkLst>
      </pc:sldChg>
      <pc:sldChg chg="del">
        <pc:chgData name="Kelly Stokes" userId="3e5c5154-569e-4d81-aa91-4f91841cdfa9" providerId="ADAL" clId="{D2666B20-A94E-4EC3-89A3-2FD0CE602720}" dt="2023-05-10T13:52:44.845" v="18" actId="2696"/>
        <pc:sldMkLst>
          <pc:docMk/>
          <pc:sldMk cId="4238045415" sldId="3236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514705200" sldId="3237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4072339199" sldId="3238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3317444509" sldId="3239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1993755448" sldId="3240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4228205181" sldId="3241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1283838316" sldId="3242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132396533" sldId="3243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808692269" sldId="3244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580595359" sldId="3245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4147356541" sldId="3246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359409747" sldId="3247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821397193" sldId="3248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417769726" sldId="3249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585672478" sldId="3250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001786787" sldId="3251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2292079866" sldId="3252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4161189292" sldId="3253"/>
        </pc:sldMkLst>
      </pc:sldChg>
      <pc:sldChg chg="del">
        <pc:chgData name="Kelly Stokes" userId="3e5c5154-569e-4d81-aa91-4f91841cdfa9" providerId="ADAL" clId="{D2666B20-A94E-4EC3-89A3-2FD0CE602720}" dt="2023-05-10T13:53:12.529" v="24" actId="2696"/>
        <pc:sldMkLst>
          <pc:docMk/>
          <pc:sldMk cId="913377922" sldId="3254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666603487" sldId="3255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461566476" sldId="3256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4260690358" sldId="3257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3274457960" sldId="3258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3215557879" sldId="3259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1745300571" sldId="3260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1575765757" sldId="3261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3973023663" sldId="3262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156152741" sldId="3263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031756393" sldId="3264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3906271376" sldId="3265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89835946" sldId="3266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987156044" sldId="3267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1513187537" sldId="3268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945739251" sldId="3269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561193533" sldId="3270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710000663" sldId="3271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1273682169" sldId="3272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943925521" sldId="3273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2613477686" sldId="3274"/>
        </pc:sldMkLst>
      </pc:sldChg>
      <pc:sldChg chg="del">
        <pc:chgData name="Kelly Stokes" userId="3e5c5154-569e-4d81-aa91-4f91841cdfa9" providerId="ADAL" clId="{D2666B20-A94E-4EC3-89A3-2FD0CE602720}" dt="2023-05-10T13:53:41.430" v="30" actId="2696"/>
        <pc:sldMkLst>
          <pc:docMk/>
          <pc:sldMk cId="3940639019" sldId="3275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584286893" sldId="3276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2362335169" sldId="3277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234965286" sldId="3278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915308005" sldId="3279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275979054" sldId="3280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477550190" sldId="3281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336808334" sldId="3282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412956043" sldId="3283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3668575248" sldId="3284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749865647" sldId="3285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693438888" sldId="3286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3993595047" sldId="3287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802128121" sldId="3288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759803459" sldId="3289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2775751076" sldId="3290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077580780" sldId="3291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127401416" sldId="3292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3007205578" sldId="3293"/>
        </pc:sldMkLst>
      </pc:sldChg>
      <pc:sldChg chg="del">
        <pc:chgData name="Kelly Stokes" userId="3e5c5154-569e-4d81-aa91-4f91841cdfa9" providerId="ADAL" clId="{D2666B20-A94E-4EC3-89A3-2FD0CE602720}" dt="2023-05-10T13:54:04.366" v="36" actId="2696"/>
        <pc:sldMkLst>
          <pc:docMk/>
          <pc:sldMk cId="2212339984" sldId="3294"/>
        </pc:sldMkLst>
      </pc:sldChg>
      <pc:sldChg chg="del">
        <pc:chgData name="Kelly Stokes" userId="3e5c5154-569e-4d81-aa91-4f91841cdfa9" providerId="ADAL" clId="{D2666B20-A94E-4EC3-89A3-2FD0CE602720}" dt="2023-05-10T13:52:53.095" v="19" actId="2696"/>
        <pc:sldMkLst>
          <pc:docMk/>
          <pc:sldMk cId="3648330695" sldId="3295"/>
        </pc:sldMkLst>
      </pc:sldChg>
      <pc:sldChg chg="del">
        <pc:chgData name="Kelly Stokes" userId="3e5c5154-569e-4d81-aa91-4f91841cdfa9" providerId="ADAL" clId="{D2666B20-A94E-4EC3-89A3-2FD0CE602720}" dt="2023-05-10T13:52:53.095" v="19" actId="2696"/>
        <pc:sldMkLst>
          <pc:docMk/>
          <pc:sldMk cId="1293078051" sldId="3296"/>
        </pc:sldMkLst>
      </pc:sldChg>
      <pc:sldChg chg="del">
        <pc:chgData name="Kelly Stokes" userId="3e5c5154-569e-4d81-aa91-4f91841cdfa9" providerId="ADAL" clId="{D2666B20-A94E-4EC3-89A3-2FD0CE602720}" dt="2023-05-10T13:52:53.095" v="19" actId="2696"/>
        <pc:sldMkLst>
          <pc:docMk/>
          <pc:sldMk cId="3341396087" sldId="3297"/>
        </pc:sldMkLst>
      </pc:sldChg>
      <pc:sldChg chg="del">
        <pc:chgData name="Kelly Stokes" userId="3e5c5154-569e-4d81-aa91-4f91841cdfa9" providerId="ADAL" clId="{D2666B20-A94E-4EC3-89A3-2FD0CE602720}" dt="2023-05-10T13:52:53.095" v="19" actId="2696"/>
        <pc:sldMkLst>
          <pc:docMk/>
          <pc:sldMk cId="3372129813" sldId="3298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924273884" sldId="3300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557521143" sldId="3301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4288067494" sldId="3302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592272815" sldId="3303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792448601" sldId="3304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350918490" sldId="3305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993035359" sldId="3306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871401105" sldId="3307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385840523" sldId="3308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292746597" sldId="3309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968277756" sldId="3310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2900686532" sldId="3311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281603482" sldId="3312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792593899" sldId="3313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2857129152" sldId="3314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785383051" sldId="3315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153256705" sldId="3316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508580093" sldId="3317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609235173" sldId="3318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836425973" sldId="3319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64588867" sldId="3320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863586450" sldId="3321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844289576" sldId="3322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067399365" sldId="3323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141821674" sldId="3324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645044543" sldId="3325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1357253478" sldId="3326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3396747603" sldId="3327"/>
        </pc:sldMkLst>
      </pc:sldChg>
      <pc:sldChg chg="add del">
        <pc:chgData name="Kelly Stokes" userId="3e5c5154-569e-4d81-aa91-4f91841cdfa9" providerId="ADAL" clId="{D2666B20-A94E-4EC3-89A3-2FD0CE602720}" dt="2023-05-10T13:52:08.511" v="16"/>
        <pc:sldMkLst>
          <pc:docMk/>
          <pc:sldMk cId="414402631" sldId="3328"/>
        </pc:sldMkLst>
      </pc:sldChg>
      <pc:sldChg chg="modSp mod">
        <pc:chgData name="Kelly Stokes" userId="3e5c5154-569e-4d81-aa91-4f91841cdfa9" providerId="ADAL" clId="{D2666B20-A94E-4EC3-89A3-2FD0CE602720}" dt="2023-05-10T17:05:31.948" v="45" actId="1076"/>
        <pc:sldMkLst>
          <pc:docMk/>
          <pc:sldMk cId="1815397063" sldId="3339"/>
        </pc:sldMkLst>
        <pc:spChg chg="mod">
          <ac:chgData name="Kelly Stokes" userId="3e5c5154-569e-4d81-aa91-4f91841cdfa9" providerId="ADAL" clId="{D2666B20-A94E-4EC3-89A3-2FD0CE602720}" dt="2023-05-10T17:05:31.948" v="45" actId="1076"/>
          <ac:spMkLst>
            <pc:docMk/>
            <pc:sldMk cId="1815397063" sldId="333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D2666B20-A94E-4EC3-89A3-2FD0CE602720}" dt="2023-05-10T17:07:11.935" v="52" actId="1076"/>
        <pc:sldMkLst>
          <pc:docMk/>
          <pc:sldMk cId="258896922" sldId="3342"/>
        </pc:sldMkLst>
        <pc:spChg chg="mod">
          <ac:chgData name="Kelly Stokes" userId="3e5c5154-569e-4d81-aa91-4f91841cdfa9" providerId="ADAL" clId="{D2666B20-A94E-4EC3-89A3-2FD0CE602720}" dt="2023-05-10T17:07:11.935" v="52" actId="1076"/>
          <ac:spMkLst>
            <pc:docMk/>
            <pc:sldMk cId="258896922" sldId="3342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5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0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5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0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6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5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4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8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1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1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65E7-8442-4A1B-96B4-3CE7DD9237F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7D0A-8F0A-423D-9CD1-62C7FA9D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0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Summer 2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ture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729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640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5040253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the feeling of wanting to know or learn about something or someone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C4E06-C0A5-C691-9ABD-D9B8F5AA432B}"/>
              </a:ext>
            </a:extLst>
          </p:cNvPr>
          <p:cNvSpPr txBox="1"/>
          <p:nvPr/>
        </p:nvSpPr>
        <p:spPr>
          <a:xfrm>
            <a:off x="4486275" y="469064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interest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4E86-4329-0CD9-1A18-51DF23380FC2}"/>
              </a:ext>
            </a:extLst>
          </p:cNvPr>
          <p:cNvSpPr txBox="1"/>
          <p:nvPr/>
        </p:nvSpPr>
        <p:spPr>
          <a:xfrm>
            <a:off x="4622347" y="183132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8194" name="Picture 2" descr="Image result for interest clip art">
            <a:extLst>
              <a:ext uri="{FF2B5EF4-FFF2-40B4-BE49-F238E27FC236}">
                <a16:creationId xmlns:a16="http://schemas.microsoft.com/office/drawing/2014/main" id="{63226280-AD50-DFBD-46E4-2B9298BA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" y="410932"/>
            <a:ext cx="1381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I have an interest in music.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AB6D2E-DB2A-909C-C06C-5BD35335ADF4}"/>
              </a:ext>
            </a:extLst>
          </p:cNvPr>
          <p:cNvSpPr txBox="1">
            <a:spLocks/>
          </p:cNvSpPr>
          <p:nvPr/>
        </p:nvSpPr>
        <p:spPr>
          <a:xfrm>
            <a:off x="4830661" y="3806924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334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5040253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of great significance or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C4E06-C0A5-C691-9ABD-D9B8F5AA432B}"/>
              </a:ext>
            </a:extLst>
          </p:cNvPr>
          <p:cNvSpPr txBox="1"/>
          <p:nvPr/>
        </p:nvSpPr>
        <p:spPr>
          <a:xfrm>
            <a:off x="4486275" y="469064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 err="1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i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mportant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64E86-4329-0CD9-1A18-51DF23380FC2}"/>
              </a:ext>
            </a:extLst>
          </p:cNvPr>
          <p:cNvSpPr txBox="1"/>
          <p:nvPr/>
        </p:nvSpPr>
        <p:spPr>
          <a:xfrm>
            <a:off x="4622347" y="183132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10242" name="Picture 2" descr="Image result for important clip art">
            <a:extLst>
              <a:ext uri="{FF2B5EF4-FFF2-40B4-BE49-F238E27FC236}">
                <a16:creationId xmlns:a16="http://schemas.microsoft.com/office/drawing/2014/main" id="{438662C2-5A2E-98D7-2107-9D4A3950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9" y="420078"/>
            <a:ext cx="1485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went to an important meeting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5572-D68B-1E7B-ED89-E528E1A456D7}"/>
              </a:ext>
            </a:extLst>
          </p:cNvPr>
          <p:cNvSpPr txBox="1">
            <a:spLocks/>
          </p:cNvSpPr>
          <p:nvPr/>
        </p:nvSpPr>
        <p:spPr>
          <a:xfrm>
            <a:off x="5583464" y="3788230"/>
            <a:ext cx="3103336" cy="7742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620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68817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latin typeface="Twinkl Cursive Looped" panose="02000000000000000000" pitchFamily="2" charset="0"/>
              </a:rPr>
              <a:t>ansir</a:t>
            </a:r>
            <a:r>
              <a:rPr lang="en-GB" dirty="0">
                <a:latin typeface="Twinkl Cursive Looped" panose="02000000000000000000" pitchFamily="2" charset="0"/>
              </a:rPr>
              <a:t> was </a:t>
            </a:r>
            <a:r>
              <a:rPr lang="en-GB" dirty="0" err="1"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latin typeface="Twinkl Cursive Looped" panose="02000000000000000000" pitchFamily="2" charset="0"/>
              </a:rPr>
              <a:t>importent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969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ansir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</a:t>
            </a:r>
            <a:r>
              <a:rPr lang="en-GB" dirty="0" err="1"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latin typeface="Twinkl Cursive Looped" panose="02000000000000000000" pitchFamily="2" charset="0"/>
              </a:rPr>
              <a:t>importent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an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swer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‘we’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say it like it’s spelt – an -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swer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330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2287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latin typeface="Twinkl Cursive Looped" panose="02000000000000000000" pitchFamily="2" charset="0"/>
              </a:rPr>
              <a:t>ansir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latin typeface="Twinkl Cursive Looped" panose="02000000000000000000" pitchFamily="2" charset="0"/>
              </a:rPr>
              <a:t>importent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eighty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eigh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‘ay’							‘ty’ not ‘tee’ – common 				at end of words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8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ture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304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correct </a:t>
            </a:r>
            <a:r>
              <a:rPr lang="en-GB" dirty="0" err="1">
                <a:latin typeface="Twinkl Cursive Looped" panose="02000000000000000000" pitchFamily="2" charset="0"/>
              </a:rPr>
              <a:t>ansir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</a:t>
            </a:r>
            <a:r>
              <a:rPr lang="en-GB" dirty="0" err="1">
                <a:latin typeface="Twinkl Cursive Looped" panose="02000000000000000000" pitchFamily="2" charset="0"/>
              </a:rPr>
              <a:t>aytee</a:t>
            </a:r>
            <a:r>
              <a:rPr lang="en-GB" dirty="0">
                <a:latin typeface="Twinkl Cursive Looped" panose="02000000000000000000" pitchFamily="2" charset="0"/>
              </a:rPr>
              <a:t> but the teacher said it wasn’t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importent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import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ant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‘ant’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31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correct answer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eighty but the teacher said it wasn’t important.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989162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0B6D7B-6E80-8117-D563-5EA207BA3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4" t="15460" r="19107" b="12601"/>
          <a:stretch/>
        </p:blipFill>
        <p:spPr>
          <a:xfrm>
            <a:off x="457200" y="195942"/>
            <a:ext cx="10238014" cy="66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692269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7" y="453406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in fact or really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5F82F-20FB-B9C7-8054-3BFD920334EB}"/>
              </a:ext>
            </a:extLst>
          </p:cNvPr>
          <p:cNvSpPr txBox="1"/>
          <p:nvPr/>
        </p:nvSpPr>
        <p:spPr>
          <a:xfrm>
            <a:off x="4731204" y="56985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actually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A17C4-E3A5-5520-E3E7-894C3479CB3E}"/>
              </a:ext>
            </a:extLst>
          </p:cNvPr>
          <p:cNvSpPr txBox="1"/>
          <p:nvPr/>
        </p:nvSpPr>
        <p:spPr>
          <a:xfrm>
            <a:off x="4469947" y="2413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ADVERB</a:t>
            </a:r>
            <a:endParaRPr lang="en-GB" dirty="0"/>
          </a:p>
        </p:txBody>
      </p:sp>
      <p:pic>
        <p:nvPicPr>
          <p:cNvPr id="1026" name="Picture 2" descr="Image result for ACTUALLY clip art">
            <a:extLst>
              <a:ext uri="{FF2B5EF4-FFF2-40B4-BE49-F238E27FC236}">
                <a16:creationId xmlns:a16="http://schemas.microsoft.com/office/drawing/2014/main" id="{B92A8729-9BA0-77BC-F0D8-0B278E99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7" y="341371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didn’t actually see her – I just heard her voice.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016AA9-1C96-C308-F856-AFC6440D0008}"/>
              </a:ext>
            </a:extLst>
          </p:cNvPr>
          <p:cNvSpPr txBox="1">
            <a:spLocks/>
          </p:cNvSpPr>
          <p:nvPr/>
        </p:nvSpPr>
        <p:spPr>
          <a:xfrm>
            <a:off x="3706837" y="3051224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989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22" y="46810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– very great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CE886-483C-D1D2-6D5E-A42A3FFBEEC4}"/>
              </a:ext>
            </a:extLst>
          </p:cNvPr>
          <p:cNvSpPr txBox="1"/>
          <p:nvPr/>
        </p:nvSpPr>
        <p:spPr>
          <a:xfrm>
            <a:off x="4404632" y="4718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ex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treme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B19D2-9D03-3AD6-C34D-C65198E85265}"/>
              </a:ext>
            </a:extLst>
          </p:cNvPr>
          <p:cNvSpPr txBox="1"/>
          <p:nvPr/>
        </p:nvSpPr>
        <p:spPr>
          <a:xfrm>
            <a:off x="4078061" y="206516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endParaRPr lang="en-GB" dirty="0"/>
          </a:p>
        </p:txBody>
      </p:sp>
      <p:pic>
        <p:nvPicPr>
          <p:cNvPr id="2050" name="Picture 2" descr="Image result for extreme clip art">
            <a:extLst>
              <a:ext uri="{FF2B5EF4-FFF2-40B4-BE49-F238E27FC236}">
                <a16:creationId xmlns:a16="http://schemas.microsoft.com/office/drawing/2014/main" id="{D9E8FEB7-3FF4-8563-36FE-22A70918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" y="530283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weather forecast was for extreme heat.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5A8010-3F8D-7550-FBE2-D3C15EB2FC5C}"/>
              </a:ext>
            </a:extLst>
          </p:cNvPr>
          <p:cNvSpPr txBox="1">
            <a:spLocks/>
          </p:cNvSpPr>
          <p:nvPr/>
        </p:nvSpPr>
        <p:spPr>
          <a:xfrm>
            <a:off x="3968095" y="3866963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019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creature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089650" y="3649436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67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Words which sound the same but have different spellings, meanings or origins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10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ball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D649F6-AD56-B980-C736-D64424A3E024}"/>
              </a:ext>
            </a:extLst>
          </p:cNvPr>
          <p:cNvSpPr/>
          <p:nvPr/>
        </p:nvSpPr>
        <p:spPr>
          <a:xfrm>
            <a:off x="5894614" y="3669915"/>
            <a:ext cx="979715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bawl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63B5F-C3A4-E32B-50FF-7CCD5DBBD9BC}"/>
              </a:ext>
            </a:extLst>
          </p:cNvPr>
          <p:cNvSpPr/>
          <p:nvPr/>
        </p:nvSpPr>
        <p:spPr>
          <a:xfrm>
            <a:off x="5649686" y="3800544"/>
            <a:ext cx="160245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75420261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Root word family: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latin typeface="Twinkl Cursive Looped" panose="02000000000000000000" pitchFamily="2" charset="0"/>
              </a:rPr>
              <a:t>scope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to ‘see’ </a:t>
            </a:r>
            <a:r>
              <a:rPr lang="en-GB" dirty="0">
                <a:latin typeface="Twinkl Cursive Looped" panose="02000000000000000000" pitchFamily="2" charset="0"/>
              </a:rPr>
              <a:t>from Greek</a:t>
            </a:r>
          </a:p>
        </p:txBody>
      </p:sp>
    </p:spTree>
    <p:extLst>
      <p:ext uri="{BB962C8B-B14F-4D97-AF65-F5344CB8AC3E}">
        <p14:creationId xmlns:p14="http://schemas.microsoft.com/office/powerpoint/2010/main" val="34414644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29200" y="3800544"/>
            <a:ext cx="222293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scope clip art">
            <a:extLst>
              <a:ext uri="{FF2B5EF4-FFF2-40B4-BE49-F238E27FC236}">
                <a16:creationId xmlns:a16="http://schemas.microsoft.com/office/drawing/2014/main" id="{0B4B6B61-3315-9B88-3FCC-C14B1EBA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3592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707117" y="3821650"/>
            <a:ext cx="203375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Telescope - Free Tools and utensils icons">
            <a:extLst>
              <a:ext uri="{FF2B5EF4-FFF2-40B4-BE49-F238E27FC236}">
                <a16:creationId xmlns:a16="http://schemas.microsoft.com/office/drawing/2014/main" id="{CDEDF21B-CF58-A80D-E678-B0A02B03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47158"/>
            <a:ext cx="1565876" cy="15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microscope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089650" y="3821650"/>
            <a:ext cx="1950764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Microscope PNG Transparent Images - PNG All">
            <a:extLst>
              <a:ext uri="{FF2B5EF4-FFF2-40B4-BE49-F238E27FC236}">
                <a16:creationId xmlns:a16="http://schemas.microsoft.com/office/drawing/2014/main" id="{A9C0A92E-29CC-BE0F-1E59-CDD81671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268014"/>
            <a:ext cx="2128345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the extent of the area of something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9DD70-083B-4407-DD49-70C9545A793C}"/>
              </a:ext>
            </a:extLst>
          </p:cNvPr>
          <p:cNvSpPr txBox="1"/>
          <p:nvPr/>
        </p:nvSpPr>
        <p:spPr>
          <a:xfrm>
            <a:off x="4682218" y="4853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scope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B736F-4E0E-E46C-CCA4-EF0184A097A0}"/>
              </a:ext>
            </a:extLst>
          </p:cNvPr>
          <p:cNvSpPr txBox="1"/>
          <p:nvPr/>
        </p:nvSpPr>
        <p:spPr>
          <a:xfrm>
            <a:off x="4682218" y="178311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  <p:pic>
        <p:nvPicPr>
          <p:cNvPr id="3074" name="Picture 2" descr="Image result for scope clip art">
            <a:extLst>
              <a:ext uri="{FF2B5EF4-FFF2-40B4-BE49-F238E27FC236}">
                <a16:creationId xmlns:a16="http://schemas.microsoft.com/office/drawing/2014/main" id="{C4FB1621-9F07-946B-9367-85E92DC3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2" y="485397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5899150" y="3639911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08166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an optical instrument designed to make distant objects appear near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8" name="Picture 4" descr="Telescope - Free Tools and utensils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47158"/>
            <a:ext cx="1565876" cy="15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0F930-4FF6-9401-70F7-A521F28C841F}"/>
              </a:ext>
            </a:extLst>
          </p:cNvPr>
          <p:cNvSpPr txBox="1"/>
          <p:nvPr/>
        </p:nvSpPr>
        <p:spPr>
          <a:xfrm>
            <a:off x="4502604" y="3874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telescope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86449-1563-1D8D-A9AC-194246AE4754}"/>
              </a:ext>
            </a:extLst>
          </p:cNvPr>
          <p:cNvSpPr txBox="1"/>
          <p:nvPr/>
        </p:nvSpPr>
        <p:spPr>
          <a:xfrm>
            <a:off x="4910818" y="194145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4951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an optical instrument used for viewing very small objects</a:t>
            </a:r>
          </a:p>
        </p:txBody>
      </p:sp>
      <p:pic>
        <p:nvPicPr>
          <p:cNvPr id="2052" name="Picture 4" descr="Microscope PNG Transparent Images - PNG 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268014"/>
            <a:ext cx="2128345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77180-023C-4763-C3DC-4D2605DA5DB4}"/>
              </a:ext>
            </a:extLst>
          </p:cNvPr>
          <p:cNvSpPr txBox="1"/>
          <p:nvPr/>
        </p:nvSpPr>
        <p:spPr>
          <a:xfrm>
            <a:off x="4143375" y="31652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microscope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A2D38-4F88-4221-EC8F-089876045239}"/>
              </a:ext>
            </a:extLst>
          </p:cNvPr>
          <p:cNvSpPr txBox="1"/>
          <p:nvPr/>
        </p:nvSpPr>
        <p:spPr>
          <a:xfrm>
            <a:off x="4829175" y="188852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4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We widened the scope of our investigation.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10B1EE-6472-5228-4A1E-8B3FA7ECF748}"/>
              </a:ext>
            </a:extLst>
          </p:cNvPr>
          <p:cNvSpPr txBox="1">
            <a:spLocks/>
          </p:cNvSpPr>
          <p:nvPr/>
        </p:nvSpPr>
        <p:spPr>
          <a:xfrm>
            <a:off x="5910943" y="3051224"/>
            <a:ext cx="18287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780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We used the telescope to look at the stars.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198A93-1604-2753-0B05-93DC009AB799}"/>
              </a:ext>
            </a:extLst>
          </p:cNvPr>
          <p:cNvSpPr txBox="1">
            <a:spLocks/>
          </p:cNvSpPr>
          <p:nvPr/>
        </p:nvSpPr>
        <p:spPr>
          <a:xfrm>
            <a:off x="4824311" y="3051224"/>
            <a:ext cx="271948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979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 microscope in the science laboratory.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50051A-9A85-4043-322D-60B3629C9E8B}"/>
              </a:ext>
            </a:extLst>
          </p:cNvPr>
          <p:cNvSpPr txBox="1">
            <a:spLocks/>
          </p:cNvSpPr>
          <p:nvPr/>
        </p:nvSpPr>
        <p:spPr>
          <a:xfrm>
            <a:off x="4912304" y="3051224"/>
            <a:ext cx="3186668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681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002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350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Definition - an unfortunate incident that happens unexpectedly and unintentionally, typically resulting in damage or injury</a:t>
            </a:r>
            <a:endParaRPr lang="en-GB" sz="5400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862C6-128A-31D6-C5B1-4E2CA5663349}"/>
              </a:ext>
            </a:extLst>
          </p:cNvPr>
          <p:cNvSpPr txBox="1"/>
          <p:nvPr/>
        </p:nvSpPr>
        <p:spPr>
          <a:xfrm>
            <a:off x="4437289" y="322106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accident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D3134-CC80-3C63-384E-C24D9EDC259C}"/>
              </a:ext>
            </a:extLst>
          </p:cNvPr>
          <p:cNvSpPr txBox="1"/>
          <p:nvPr/>
        </p:nvSpPr>
        <p:spPr>
          <a:xfrm>
            <a:off x="4943475" y="192589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7ADBD3-2043-C2A8-2ED0-81CF746A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3" y="258182"/>
            <a:ext cx="1914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Luckily I avoided having a nasty accident.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BA49E6-DDE9-8E18-EACB-04E84D5081CA}"/>
              </a:ext>
            </a:extLst>
          </p:cNvPr>
          <p:cNvSpPr txBox="1">
            <a:spLocks/>
          </p:cNvSpPr>
          <p:nvPr/>
        </p:nvSpPr>
        <p:spPr>
          <a:xfrm>
            <a:off x="4618390" y="3806924"/>
            <a:ext cx="3186668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645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1229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accept that (something) is true, especially without proof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2DD96-DEC7-295A-6FFD-674C4891A887}"/>
              </a:ext>
            </a:extLst>
          </p:cNvPr>
          <p:cNvSpPr txBox="1"/>
          <p:nvPr/>
        </p:nvSpPr>
        <p:spPr>
          <a:xfrm>
            <a:off x="4355647" y="550706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believe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C6195-8EBB-B689-8784-89A004564979}"/>
              </a:ext>
            </a:extLst>
          </p:cNvPr>
          <p:cNvSpPr txBox="1"/>
          <p:nvPr/>
        </p:nvSpPr>
        <p:spPr>
          <a:xfrm>
            <a:off x="4355647" y="2330521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6146" name="Picture 2" descr="Image result for believe fairies clip art">
            <a:extLst>
              <a:ext uri="{FF2B5EF4-FFF2-40B4-BE49-F238E27FC236}">
                <a16:creationId xmlns:a16="http://schemas.microsoft.com/office/drawing/2014/main" id="{8B0252C2-A81F-2645-3436-3BD1F7C4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4" y="155121"/>
            <a:ext cx="14716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I couldn’t believe my eyes!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093B6C-70DD-3615-DB07-D62E8E8FAE54}"/>
              </a:ext>
            </a:extLst>
          </p:cNvPr>
          <p:cNvSpPr txBox="1">
            <a:spLocks/>
          </p:cNvSpPr>
          <p:nvPr/>
        </p:nvSpPr>
        <p:spPr>
          <a:xfrm>
            <a:off x="5094513" y="3806924"/>
            <a:ext cx="2286391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063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5822950" y="3639911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7052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 err="1">
                <a:latin typeface="Twinkl Cursive Looped" panose="02000000000000000000" pitchFamily="2" charset="0"/>
              </a:rPr>
              <a:t>aksidunt</a:t>
            </a:r>
            <a:r>
              <a:rPr lang="en-GB" dirty="0">
                <a:latin typeface="Twinkl Cursive Looped" panose="02000000000000000000" pitchFamily="2" charset="0"/>
              </a:rPr>
              <a:t> and I dropped the new </a:t>
            </a:r>
            <a:r>
              <a:rPr lang="en-GB" dirty="0" err="1">
                <a:latin typeface="Twinkl Cursive Looped" panose="02000000000000000000" pitchFamily="2" charset="0"/>
              </a:rPr>
              <a:t>mycroscoyp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3108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aksidunt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and I dropped the new </a:t>
            </a:r>
            <a:r>
              <a:rPr lang="en-GB" dirty="0" err="1">
                <a:latin typeface="Twinkl Cursive Looped" panose="02000000000000000000" pitchFamily="2" charset="0"/>
              </a:rPr>
              <a:t>mycroscoyp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cc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id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double c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unt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7437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0923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 err="1">
                <a:latin typeface="Twinkl Cursive Looped" panose="02000000000000000000" pitchFamily="2" charset="0"/>
              </a:rPr>
              <a:t>aksidunt</a:t>
            </a:r>
            <a:r>
              <a:rPr lang="en-GB" dirty="0">
                <a:latin typeface="Twinkl Cursive Looped" panose="02000000000000000000" pitchFamily="2" charset="0"/>
              </a:rPr>
              <a:t> and I dropped the new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mycroscoyp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Microscope – ‘mi’ not ‘my’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split digraph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o_e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				‘oy’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6632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09231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There was an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accident</a:t>
            </a:r>
            <a:r>
              <a:rPr lang="en-GB" dirty="0">
                <a:latin typeface="Twinkl Cursive Looped" panose="02000000000000000000" pitchFamily="2" charset="0"/>
              </a:rPr>
              <a:t> and I dropped the new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microscope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2937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954139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belive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my eyes!</a:t>
            </a:r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bel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ie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ve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belive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=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be+live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305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954139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believe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my eyes!</a:t>
            </a:r>
            <a:br>
              <a:rPr lang="en-GB" dirty="0"/>
            </a:b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0649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812471" y="1551215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429B0-6C12-8270-7EE6-D17E00E9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4" t="15460" r="19107" b="12601"/>
          <a:stretch/>
        </p:blipFill>
        <p:spPr>
          <a:xfrm>
            <a:off x="457200" y="195942"/>
            <a:ext cx="10238014" cy="66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furniture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089650" y="3649436"/>
            <a:ext cx="1435100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February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807872"/>
            <a:ext cx="11614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second month of the year, in the northern hemisphere usually considered the last month of winter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</a:br>
            <a:endParaRPr lang="en-GB" sz="1600" dirty="0"/>
          </a:p>
        </p:txBody>
      </p:sp>
      <p:pic>
        <p:nvPicPr>
          <p:cNvPr id="5130" name="Picture 10" descr="Image result for february  clipart">
            <a:extLst>
              <a:ext uri="{FF2B5EF4-FFF2-40B4-BE49-F238E27FC236}">
                <a16:creationId xmlns:a16="http://schemas.microsoft.com/office/drawing/2014/main" id="{154511B2-18DA-21E1-1710-4B9F9ECB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5" y="310243"/>
            <a:ext cx="1724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February the place is busy.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008413" y="3593050"/>
            <a:ext cx="3053443" cy="969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16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certain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533740" y="2318530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noProof="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079404"/>
            <a:ext cx="116143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able to be firmly relied on to happen or be the case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48" name="Picture 8" descr="Image result for certain  clipart">
            <a:extLst>
              <a:ext uri="{FF2B5EF4-FFF2-40B4-BE49-F238E27FC236}">
                <a16:creationId xmlns:a16="http://schemas.microsoft.com/office/drawing/2014/main" id="{EFFB3275-9E7C-3E77-FC3D-E8C0D0A1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" y="228151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5" y="267473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certain answer was clear.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383970" y="3184071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118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</a:p>
        </p:txBody>
      </p:sp>
    </p:spTree>
    <p:extLst>
      <p:ext uri="{BB962C8B-B14F-4D97-AF65-F5344CB8AC3E}">
        <p14:creationId xmlns:p14="http://schemas.microsoft.com/office/powerpoint/2010/main" val="60738582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97353"/>
            <a:ext cx="1206137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 = same sound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homo- same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– sound</a:t>
            </a:r>
          </a:p>
        </p:txBody>
      </p:sp>
    </p:spTree>
    <p:extLst>
      <p:ext uri="{BB962C8B-B14F-4D97-AF65-F5344CB8AC3E}">
        <p14:creationId xmlns:p14="http://schemas.microsoft.com/office/powerpoint/2010/main" val="35986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8654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</a:p>
        </p:txBody>
      </p:sp>
    </p:spTree>
    <p:extLst>
      <p:ext uri="{BB962C8B-B14F-4D97-AF65-F5344CB8AC3E}">
        <p14:creationId xmlns:p14="http://schemas.microsoft.com/office/powerpoint/2010/main" val="186737663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which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976257" y="3545341"/>
            <a:ext cx="151855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 descr="Image result for which  clipart">
            <a:extLst>
              <a:ext uri="{FF2B5EF4-FFF2-40B4-BE49-F238E27FC236}">
                <a16:creationId xmlns:a16="http://schemas.microsoft.com/office/drawing/2014/main" id="{35B18A59-2641-DBBA-137D-61EA986E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308203"/>
            <a:ext cx="16954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witch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829302" y="3657599"/>
            <a:ext cx="1175655" cy="904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6" name="Picture 8" descr="Image result for whitch  clipart">
            <a:extLst>
              <a:ext uri="{FF2B5EF4-FFF2-40B4-BE49-F238E27FC236}">
                <a16:creationId xmlns:a16="http://schemas.microsoft.com/office/drawing/2014/main" id="{FA94EEB4-B596-BD4D-1B0E-F2EE0AFE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7" y="590550"/>
            <a:ext cx="24669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accept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969329" y="3673930"/>
            <a:ext cx="876300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04" name="Picture 8" descr="Image result for accept  clipart">
            <a:extLst>
              <a:ext uri="{FF2B5EF4-FFF2-40B4-BE49-F238E27FC236}">
                <a16:creationId xmlns:a16="http://schemas.microsoft.com/office/drawing/2014/main" id="{D950FB67-2561-D7A5-CA2F-147F874D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634774"/>
            <a:ext cx="2590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1300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except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996543" y="3664405"/>
            <a:ext cx="930728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80" name="Picture 8" descr="Image result for except  clipart">
            <a:extLst>
              <a:ext uri="{FF2B5EF4-FFF2-40B4-BE49-F238E27FC236}">
                <a16:creationId xmlns:a16="http://schemas.microsoft.com/office/drawing/2014/main" id="{7F6295E6-B6FE-89A0-6EB9-5B63A544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" y="432707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38679070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Root word family: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latin typeface="Twinkl Cursive Looped" panose="02000000000000000000" pitchFamily="2" charset="0"/>
              </a:rPr>
              <a:t>press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to ‘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squeeze</a:t>
            </a:r>
            <a:r>
              <a:rPr lang="en-GB" dirty="0">
                <a:latin typeface="Twinkl Cursive Looped" panose="02000000000000000000" pitchFamily="2" charset="0"/>
              </a:rPr>
              <a:t>’ from Latin</a:t>
            </a:r>
          </a:p>
        </p:txBody>
      </p:sp>
    </p:spTree>
    <p:extLst>
      <p:ext uri="{BB962C8B-B14F-4D97-AF65-F5344CB8AC3E}">
        <p14:creationId xmlns:p14="http://schemas.microsoft.com/office/powerpoint/2010/main" val="228034967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29200" y="3800544"/>
            <a:ext cx="222293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Image result for press clip art">
            <a:extLst>
              <a:ext uri="{FF2B5EF4-FFF2-40B4-BE49-F238E27FC236}">
                <a16:creationId xmlns:a16="http://schemas.microsoft.com/office/drawing/2014/main" id="{69CFBE2A-D608-5D81-B12D-F4AB0369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7" y="250581"/>
            <a:ext cx="2105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suppress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841398" y="3821650"/>
            <a:ext cx="1745813" cy="6242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Image result for surpress clip art">
            <a:extLst>
              <a:ext uri="{FF2B5EF4-FFF2-40B4-BE49-F238E27FC236}">
                <a16:creationId xmlns:a16="http://schemas.microsoft.com/office/drawing/2014/main" id="{F0BE7D43-4E74-F351-CDFE-61D09662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77190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express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628290" y="3821650"/>
            <a:ext cx="1734207" cy="5769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4" name="Picture 4" descr="Image result for express verb clip art">
            <a:extLst>
              <a:ext uri="{FF2B5EF4-FFF2-40B4-BE49-F238E27FC236}">
                <a16:creationId xmlns:a16="http://schemas.microsoft.com/office/drawing/2014/main" id="{AC2E4A52-87CD-0D34-C8A0-043ED314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5" y="235854"/>
            <a:ext cx="1095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move or change the shape of something by applying a force</a:t>
            </a:r>
          </a:p>
        </p:txBody>
      </p:sp>
      <p:pic>
        <p:nvPicPr>
          <p:cNvPr id="2050" name="Picture 2" descr="Image result for press clip art">
            <a:extLst>
              <a:ext uri="{FF2B5EF4-FFF2-40B4-BE49-F238E27FC236}">
                <a16:creationId xmlns:a16="http://schemas.microsoft.com/office/drawing/2014/main" id="{1B60F00E-51ED-1BDB-B922-B44D884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1" y="363122"/>
            <a:ext cx="2105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7C4A2-3D78-5D2B-F098-9FEB4E5A4802}"/>
              </a:ext>
            </a:extLst>
          </p:cNvPr>
          <p:cNvSpPr txBox="1"/>
          <p:nvPr/>
        </p:nvSpPr>
        <p:spPr>
          <a:xfrm>
            <a:off x="4821701" y="461595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press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FA25A-27E1-A07A-04D9-5908B2E5390E}"/>
              </a:ext>
            </a:extLst>
          </p:cNvPr>
          <p:cNvSpPr txBox="1"/>
          <p:nvPr/>
        </p:nvSpPr>
        <p:spPr>
          <a:xfrm>
            <a:off x="4747845" y="1771209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7856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-prevent the development or action of something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098" name="Picture 2" descr="Image result for surpress clip art">
            <a:extLst>
              <a:ext uri="{FF2B5EF4-FFF2-40B4-BE49-F238E27FC236}">
                <a16:creationId xmlns:a16="http://schemas.microsoft.com/office/drawing/2014/main" id="{49A96E75-F4E2-821C-7854-F700B640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" y="419394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155E2-B8A9-8ED7-F8F3-3A4A828AE67C}"/>
              </a:ext>
            </a:extLst>
          </p:cNvPr>
          <p:cNvSpPr txBox="1"/>
          <p:nvPr/>
        </p:nvSpPr>
        <p:spPr>
          <a:xfrm>
            <a:off x="4329332" y="38746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suppress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22F6F-981D-EBC0-D933-8FB4645CEA8B}"/>
              </a:ext>
            </a:extLst>
          </p:cNvPr>
          <p:cNvSpPr txBox="1"/>
          <p:nvPr/>
        </p:nvSpPr>
        <p:spPr>
          <a:xfrm>
            <a:off x="4723228" y="213716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6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with a short /u/ sound spelt with ‘o’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382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4940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convey a thought or feeling by words, gestures or conduct </a:t>
            </a:r>
          </a:p>
        </p:txBody>
      </p:sp>
      <p:pic>
        <p:nvPicPr>
          <p:cNvPr id="6146" name="Picture 2" descr="Image result for express verb clip art">
            <a:extLst>
              <a:ext uri="{FF2B5EF4-FFF2-40B4-BE49-F238E27FC236}">
                <a16:creationId xmlns:a16="http://schemas.microsoft.com/office/drawing/2014/main" id="{6C891798-82D2-621B-4CB2-1D304730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" y="503018"/>
            <a:ext cx="1095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9FB230-173A-D247-2A44-424B45B85522}"/>
              </a:ext>
            </a:extLst>
          </p:cNvPr>
          <p:cNvSpPr txBox="1"/>
          <p:nvPr/>
        </p:nvSpPr>
        <p:spPr>
          <a:xfrm>
            <a:off x="4863904" y="160384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express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3FA38-8240-C832-7364-65CA61ABE135}"/>
              </a:ext>
            </a:extLst>
          </p:cNvPr>
          <p:cNvSpPr txBox="1"/>
          <p:nvPr/>
        </p:nvSpPr>
        <p:spPr>
          <a:xfrm>
            <a:off x="4976446" y="1504224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0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Press the button to turn on the music.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1262C-FFA0-2218-2240-17631C91BF15}"/>
              </a:ext>
            </a:extLst>
          </p:cNvPr>
          <p:cNvSpPr txBox="1">
            <a:spLocks/>
          </p:cNvSpPr>
          <p:nvPr/>
        </p:nvSpPr>
        <p:spPr>
          <a:xfrm>
            <a:off x="231613" y="2942843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037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could not suppress his rising panic.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C8B80C-7AE4-36B9-9369-64C95B1BCE8F}"/>
              </a:ext>
            </a:extLst>
          </p:cNvPr>
          <p:cNvSpPr txBox="1">
            <a:spLocks/>
          </p:cNvSpPr>
          <p:nvPr/>
        </p:nvSpPr>
        <p:spPr>
          <a:xfrm>
            <a:off x="4871356" y="2942843"/>
            <a:ext cx="2626724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615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It’s important to express your feelings.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749D01-D0B0-7AD3-A749-1F638865C0A7}"/>
              </a:ext>
            </a:extLst>
          </p:cNvPr>
          <p:cNvSpPr txBox="1">
            <a:spLocks/>
          </p:cNvSpPr>
          <p:nvPr/>
        </p:nvSpPr>
        <p:spPr>
          <a:xfrm>
            <a:off x="5957164" y="2942843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16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290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92" y="4712677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unusual or surprising; difficult to understand or explain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872C6-3B52-7AE7-1C0F-A243C409F1FD}"/>
              </a:ext>
            </a:extLst>
          </p:cNvPr>
          <p:cNvSpPr txBox="1"/>
          <p:nvPr/>
        </p:nvSpPr>
        <p:spPr>
          <a:xfrm>
            <a:off x="4849836" y="431633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strange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29095-E176-7264-E24D-C379A34537B1}"/>
              </a:ext>
            </a:extLst>
          </p:cNvPr>
          <p:cNvSpPr txBox="1"/>
          <p:nvPr/>
        </p:nvSpPr>
        <p:spPr>
          <a:xfrm>
            <a:off x="4357467" y="1796200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7170" name="Picture 2" descr="Image result for strange clip art">
            <a:extLst>
              <a:ext uri="{FF2B5EF4-FFF2-40B4-BE49-F238E27FC236}">
                <a16:creationId xmlns:a16="http://schemas.microsoft.com/office/drawing/2014/main" id="{EFEF4F8B-950C-CB36-5FD4-8A7264F8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" y="431633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What a strange sight!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CA63C5-CAA7-BCC8-BB0F-7CE2F8C1D1A0}"/>
              </a:ext>
            </a:extLst>
          </p:cNvPr>
          <p:cNvSpPr txBox="1">
            <a:spLocks/>
          </p:cNvSpPr>
          <p:nvPr/>
        </p:nvSpPr>
        <p:spPr>
          <a:xfrm>
            <a:off x="5141238" y="3590161"/>
            <a:ext cx="2449287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091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98610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the period of rule of a monarch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EE360-0A7A-BEDC-BCC4-A12F8B7519F3}"/>
              </a:ext>
            </a:extLst>
          </p:cNvPr>
          <p:cNvSpPr txBox="1"/>
          <p:nvPr/>
        </p:nvSpPr>
        <p:spPr>
          <a:xfrm>
            <a:off x="5249106" y="516039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reign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82484-C36C-F8BE-368B-1DC15E714603}"/>
              </a:ext>
            </a:extLst>
          </p:cNvPr>
          <p:cNvSpPr txBox="1"/>
          <p:nvPr/>
        </p:nvSpPr>
        <p:spPr>
          <a:xfrm>
            <a:off x="5249106" y="1798432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8194" name="Picture 2" descr="Image result for reign clip art">
            <a:extLst>
              <a:ext uri="{FF2B5EF4-FFF2-40B4-BE49-F238E27FC236}">
                <a16:creationId xmlns:a16="http://schemas.microsoft.com/office/drawing/2014/main" id="{5D2FA55F-484A-4723-4AE0-61F2DB8A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8" y="545597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Her reign as queen began in 1952.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A04B38-E493-15CE-75F6-A7E9E54B2E25}"/>
              </a:ext>
            </a:extLst>
          </p:cNvPr>
          <p:cNvSpPr txBox="1">
            <a:spLocks/>
          </p:cNvSpPr>
          <p:nvPr/>
        </p:nvSpPr>
        <p:spPr>
          <a:xfrm>
            <a:off x="2158888" y="3590161"/>
            <a:ext cx="1653458" cy="972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100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454869" y="3821650"/>
            <a:ext cx="43480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2,206 Black Woman Reading Illustrations &amp; Clip Art - iStock">
            <a:extLst>
              <a:ext uri="{FF2B5EF4-FFF2-40B4-BE49-F238E27FC236}">
                <a16:creationId xmlns:a16="http://schemas.microsoft.com/office/drawing/2014/main" id="{6C56DB54-1601-FAB0-68DB-CDDE8FFC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404813"/>
            <a:ext cx="2337503" cy="29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0096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 err="1">
                <a:latin typeface="Twinkl Cursive Looped" panose="02000000000000000000" pitchFamily="2" charset="0"/>
              </a:rPr>
              <a:t>sertun</a:t>
            </a:r>
            <a:r>
              <a:rPr lang="en-GB" dirty="0">
                <a:latin typeface="Twinkl Cursive Looped" panose="02000000000000000000" pitchFamily="2" charset="0"/>
              </a:rPr>
              <a:t> he had last seen her in </a:t>
            </a:r>
            <a:r>
              <a:rPr lang="en-GB" dirty="0" err="1">
                <a:latin typeface="Twinkl Cursive Looped" panose="02000000000000000000" pitchFamily="2" charset="0"/>
              </a:rPr>
              <a:t>febuary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11740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sertun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he had last seen her in </a:t>
            </a:r>
            <a:r>
              <a:rPr lang="en-GB" dirty="0" err="1">
                <a:latin typeface="Twinkl Cursive Looped" panose="02000000000000000000" pitchFamily="2" charset="0"/>
              </a:rPr>
              <a:t>febuary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cer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t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ai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n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cer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ai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‘u’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4869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607325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 err="1">
                <a:latin typeface="Twinkl Cursive Looped" panose="02000000000000000000" pitchFamily="2" charset="0"/>
              </a:rPr>
              <a:t>sertun</a:t>
            </a:r>
            <a:r>
              <a:rPr lang="en-GB" dirty="0">
                <a:latin typeface="Twinkl Cursive Looped" panose="02000000000000000000" pitchFamily="2" charset="0"/>
              </a:rPr>
              <a:t> he had last seen her in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febuary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F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eb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uary – capital F for proper 					noun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silent ‘r’ after b				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1473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1"/>
            <a:ext cx="10515600" cy="4749422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He was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certain</a:t>
            </a:r>
            <a:r>
              <a:rPr lang="en-GB" dirty="0">
                <a:latin typeface="Twinkl Cursive Looped" panose="02000000000000000000" pitchFamily="2" charset="0"/>
              </a:rPr>
              <a:t> he had last seen her in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February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5104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2362367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couldn’t supress my </a:t>
            </a: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 feelings any longer.</a:t>
            </a:r>
          </a:p>
        </p:txBody>
      </p:sp>
    </p:spTree>
    <p:extLst>
      <p:ext uri="{BB962C8B-B14F-4D97-AF65-F5344CB8AC3E}">
        <p14:creationId xmlns:p14="http://schemas.microsoft.com/office/powerpoint/2010/main" val="175884697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605960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supress</a:t>
            </a:r>
            <a:r>
              <a:rPr lang="en-GB" dirty="0">
                <a:latin typeface="Twinkl Cursive Looped" panose="02000000000000000000" pitchFamily="2" charset="0"/>
              </a:rPr>
              <a:t> my </a:t>
            </a: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 feelings any longer.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su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pp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ress – double ‘p’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sup+press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sup is a prefix meaning ‘under, below, beneath’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791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6059607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couldn’t supress my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strang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feelings any longer.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strang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–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e at the end means the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ang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becomes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ange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like range’ rather than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ang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like hang’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4725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I couldn’t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suppress</a:t>
            </a:r>
            <a:r>
              <a:rPr lang="en-GB" dirty="0">
                <a:latin typeface="Twinkl Cursive Looped" panose="02000000000000000000" pitchFamily="2" charset="0"/>
              </a:rPr>
              <a:t> my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strange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feelings any longer.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6368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wonder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454869" y="3821650"/>
            <a:ext cx="37837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DFCEC-085E-406F-EFD7-1B7A4BB6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0" y="433059"/>
            <a:ext cx="1846751" cy="24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month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711278" y="3688300"/>
            <a:ext cx="37837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8B6E9-485A-6DD0-76BF-0C59884D3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7" y="294618"/>
            <a:ext cx="34671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govern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454869" y="3821650"/>
            <a:ext cx="378372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0" descr="Government Clipart. Free Download Transparent .PNG or Vector | Creazilla">
            <a:extLst>
              <a:ext uri="{FF2B5EF4-FFF2-40B4-BE49-F238E27FC236}">
                <a16:creationId xmlns:a16="http://schemas.microsoft.com/office/drawing/2014/main" id="{E7012009-7EAC-E4E5-EB2A-F78B236D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00050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05" y="471267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female person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050" name="Picture 2" descr="2,206 Black Woman Reading Illustration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3" y="143347"/>
            <a:ext cx="2337503" cy="29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21C20-0B95-280B-357F-0FBDB36FD8B7}"/>
              </a:ext>
            </a:extLst>
          </p:cNvPr>
          <p:cNvSpPr txBox="1"/>
          <p:nvPr/>
        </p:nvSpPr>
        <p:spPr>
          <a:xfrm>
            <a:off x="4638821" y="404813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woman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39C86-2050-7200-CFA6-2A8CF1243D8B}"/>
              </a:ext>
            </a:extLst>
          </p:cNvPr>
          <p:cNvSpPr txBox="1"/>
          <p:nvPr/>
        </p:nvSpPr>
        <p:spPr>
          <a:xfrm>
            <a:off x="4793566" y="1932914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7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35" y="503691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be curious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0" y="433059"/>
            <a:ext cx="1846751" cy="2483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6FC57-4DD0-95CA-7018-020EBFDE126F}"/>
              </a:ext>
            </a:extLst>
          </p:cNvPr>
          <p:cNvSpPr txBox="1"/>
          <p:nvPr/>
        </p:nvSpPr>
        <p:spPr>
          <a:xfrm>
            <a:off x="4723227" y="25885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wonder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2FD14-E794-8F50-C850-D178CE81D4DA}"/>
              </a:ext>
            </a:extLst>
          </p:cNvPr>
          <p:cNvSpPr txBox="1"/>
          <p:nvPr/>
        </p:nvSpPr>
        <p:spPr>
          <a:xfrm>
            <a:off x="5249106" y="1730720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4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91" y="4760747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one of the twelve parts of the year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7" y="294618"/>
            <a:ext cx="3467100" cy="280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1CFC4-1E23-9105-85E3-8B8937F540FB}"/>
              </a:ext>
            </a:extLst>
          </p:cNvPr>
          <p:cNvSpPr txBox="1"/>
          <p:nvPr/>
        </p:nvSpPr>
        <p:spPr>
          <a:xfrm>
            <a:off x="4737295" y="38746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month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3D4B0-00A6-B82F-D022-8FC2E997A9A4}"/>
              </a:ext>
            </a:extLst>
          </p:cNvPr>
          <p:cNvSpPr txBox="1"/>
          <p:nvPr/>
        </p:nvSpPr>
        <p:spPr>
          <a:xfrm>
            <a:off x="4737295" y="1900086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9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52192"/>
            <a:ext cx="10515600" cy="280100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conduct the policy, actions, and affairs of a state with authority</a:t>
            </a:r>
          </a:p>
        </p:txBody>
      </p:sp>
      <p:sp>
        <p:nvSpPr>
          <p:cNvPr id="5" name="AutoShape 4" descr="Government Icon, Government Icons, Government Clipart, Architecture PNG and  Vector with Transparent Background for Free Download | Architecture icons,  Building icon,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Government Clipart. Free Download Transparent .PNG or Vector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00050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53D5B-5EDE-7B2E-2379-E5B06DBFC561}"/>
              </a:ext>
            </a:extLst>
          </p:cNvPr>
          <p:cNvSpPr txBox="1"/>
          <p:nvPr/>
        </p:nvSpPr>
        <p:spPr>
          <a:xfrm>
            <a:off x="4849836" y="400050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govern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70373-F57B-A4D3-67B6-E15252771806}"/>
              </a:ext>
            </a:extLst>
          </p:cNvPr>
          <p:cNvSpPr txBox="1"/>
          <p:nvPr/>
        </p:nvSpPr>
        <p:spPr>
          <a:xfrm>
            <a:off x="5046784" y="1828800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woman was sitting alone by the fire.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B3CD77-C67A-3331-B832-FF97AA5814A9}"/>
              </a:ext>
            </a:extLst>
          </p:cNvPr>
          <p:cNvSpPr txBox="1">
            <a:spLocks/>
          </p:cNvSpPr>
          <p:nvPr/>
        </p:nvSpPr>
        <p:spPr>
          <a:xfrm>
            <a:off x="2259470" y="2906591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006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wonder if we’re lost.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71D4AE-4888-7D29-3B73-EE5F47C032FA}"/>
              </a:ext>
            </a:extLst>
          </p:cNvPr>
          <p:cNvSpPr txBox="1">
            <a:spLocks/>
          </p:cNvSpPr>
          <p:nvPr/>
        </p:nvSpPr>
        <p:spPr>
          <a:xfrm>
            <a:off x="1556085" y="3708450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752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My birthday is in the month of July.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041748-12FB-A53A-9898-60BBF54B5436}"/>
              </a:ext>
            </a:extLst>
          </p:cNvPr>
          <p:cNvSpPr txBox="1">
            <a:spLocks/>
          </p:cNvSpPr>
          <p:nvPr/>
        </p:nvSpPr>
        <p:spPr>
          <a:xfrm>
            <a:off x="7309771" y="30512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499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It was her job to govern the country.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F6A0B0-FE1A-3599-1BB4-9E9B7CC2BA17}"/>
              </a:ext>
            </a:extLst>
          </p:cNvPr>
          <p:cNvSpPr txBox="1">
            <a:spLocks/>
          </p:cNvSpPr>
          <p:nvPr/>
        </p:nvSpPr>
        <p:spPr>
          <a:xfrm>
            <a:off x="6089650" y="30512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584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A047E-F2B3-F793-B67D-06062C7C3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4" t="15460" r="19107" b="12601"/>
          <a:stretch/>
        </p:blipFill>
        <p:spPr>
          <a:xfrm>
            <a:off x="457200" y="195942"/>
            <a:ext cx="10238014" cy="66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850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height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Height Stock Illustrations – 28,961 Height Stock Illustrations, Vectors &amp;  Clipart - Dreamstime">
            <a:extLst>
              <a:ext uri="{FF2B5EF4-FFF2-40B4-BE49-F238E27FC236}">
                <a16:creationId xmlns:a16="http://schemas.microsoft.com/office/drawing/2014/main" id="{B2D475C0-8C83-D9C1-49D6-87BD8138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23850"/>
            <a:ext cx="231910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FDBFBF-46C5-75D6-3506-9A41CAC6F703}"/>
              </a:ext>
            </a:extLst>
          </p:cNvPr>
          <p:cNvSpPr txBox="1"/>
          <p:nvPr/>
        </p:nvSpPr>
        <p:spPr>
          <a:xfrm>
            <a:off x="5032716" y="2195143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8A80C-422C-03BE-07BD-AE248EC07D1E}"/>
              </a:ext>
            </a:extLst>
          </p:cNvPr>
          <p:cNvSpPr txBox="1"/>
          <p:nvPr/>
        </p:nvSpPr>
        <p:spPr>
          <a:xfrm>
            <a:off x="138332" y="3887101"/>
            <a:ext cx="119153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- the measurement of someone or something from head to foot or from base to 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0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ride had a height requirement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8A715B-3D5F-6A8C-D143-818D73B72090}"/>
              </a:ext>
            </a:extLst>
          </p:cNvPr>
          <p:cNvSpPr txBox="1">
            <a:spLocks/>
          </p:cNvSpPr>
          <p:nvPr/>
        </p:nvSpPr>
        <p:spPr>
          <a:xfrm>
            <a:off x="5428469" y="38069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856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6" y="35169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history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A8261-1CC0-D709-C294-3A9706A5AE3F}"/>
              </a:ext>
            </a:extLst>
          </p:cNvPr>
          <p:cNvSpPr txBox="1"/>
          <p:nvPr/>
        </p:nvSpPr>
        <p:spPr>
          <a:xfrm>
            <a:off x="4835769" y="2413337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8C955-647D-04D7-1FA9-081C8B25A6D8}"/>
              </a:ext>
            </a:extLst>
          </p:cNvPr>
          <p:cNvSpPr txBox="1"/>
          <p:nvPr/>
        </p:nvSpPr>
        <p:spPr>
          <a:xfrm>
            <a:off x="77372" y="3995678"/>
            <a:ext cx="120372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- the study of past events, particularly in human affairs</a:t>
            </a:r>
            <a:endParaRPr lang="en-GB" dirty="0"/>
          </a:p>
        </p:txBody>
      </p:sp>
      <p:pic>
        <p:nvPicPr>
          <p:cNvPr id="3074" name="Picture 2" descr="Image result for history clip art">
            <a:extLst>
              <a:ext uri="{FF2B5EF4-FFF2-40B4-BE49-F238E27FC236}">
                <a16:creationId xmlns:a16="http://schemas.microsoft.com/office/drawing/2014/main" id="{79F3B15F-9E47-8F81-27D4-2DDB0F35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6" y="408840"/>
            <a:ext cx="1352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love to study history at school.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C4FAD8-45DF-6E18-0AB0-03CCFEBD24BE}"/>
              </a:ext>
            </a:extLst>
          </p:cNvPr>
          <p:cNvSpPr txBox="1">
            <a:spLocks/>
          </p:cNvSpPr>
          <p:nvPr/>
        </p:nvSpPr>
        <p:spPr>
          <a:xfrm>
            <a:off x="5794228" y="38069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29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17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wuman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 err="1">
                <a:latin typeface="Twinkl Cursive Looped" panose="02000000000000000000" pitchFamily="2" charset="0"/>
              </a:rPr>
              <a:t>faymos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 err="1">
                <a:latin typeface="Twinkl Cursive Looped" panose="02000000000000000000" pitchFamily="2" charset="0"/>
              </a:rPr>
              <a:t>wunder</a:t>
            </a:r>
            <a:r>
              <a:rPr lang="en-GB" dirty="0">
                <a:latin typeface="Twinkl Cursive Looped" panose="02000000000000000000" pitchFamily="2" charset="0"/>
              </a:rPr>
              <a:t> how she became so talented.</a:t>
            </a:r>
          </a:p>
        </p:txBody>
      </p:sp>
    </p:spTree>
    <p:extLst>
      <p:ext uri="{BB962C8B-B14F-4D97-AF65-F5344CB8AC3E}">
        <p14:creationId xmlns:p14="http://schemas.microsoft.com/office/powerpoint/2010/main" val="1815397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wuman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was very </a:t>
            </a:r>
            <a:r>
              <a:rPr lang="en-GB" dirty="0" err="1">
                <a:latin typeface="Twinkl Cursive Looped" panose="02000000000000000000" pitchFamily="2" charset="0"/>
              </a:rPr>
              <a:t>faymos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 err="1">
                <a:latin typeface="Twinkl Cursive Looped" panose="02000000000000000000" pitchFamily="2" charset="0"/>
              </a:rPr>
              <a:t>wunder</a:t>
            </a:r>
            <a:r>
              <a:rPr lang="en-GB" dirty="0">
                <a:latin typeface="Twinkl Cursive Looped" panose="02000000000000000000" pitchFamily="2" charset="0"/>
              </a:rPr>
              <a:t> 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w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o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man - /u/ sound spelt with a ‘o’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wuman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faymos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and people would </a:t>
            </a:r>
            <a:r>
              <a:rPr lang="en-GB" dirty="0" err="1">
                <a:latin typeface="Twinkl Cursive Looped" panose="02000000000000000000" pitchFamily="2" charset="0"/>
              </a:rPr>
              <a:t>wunder</a:t>
            </a:r>
            <a:r>
              <a:rPr lang="en-GB" dirty="0">
                <a:latin typeface="Twinkl Cursive Looped" panose="02000000000000000000" pitchFamily="2" charset="0"/>
              </a:rPr>
              <a:t> 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f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m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ou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 – ‘a’ not ‘ay’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				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ou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not ‘o’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4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wuman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 err="1">
                <a:latin typeface="Twinkl Cursive Looped" panose="02000000000000000000" pitchFamily="2" charset="0"/>
              </a:rPr>
              <a:t>faymos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wunder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w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o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nder- /u/ sound spelt with a ‘o’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8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woman</a:t>
            </a:r>
            <a:r>
              <a:rPr lang="en-GB" dirty="0">
                <a:latin typeface="Twinkl Cursive Looped" panose="02000000000000000000" pitchFamily="2" charset="0"/>
              </a:rPr>
              <a:t> was very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famous</a:t>
            </a:r>
            <a:r>
              <a:rPr lang="en-GB" dirty="0">
                <a:latin typeface="Twinkl Cursive Looped" panose="02000000000000000000" pitchFamily="2" charset="0"/>
              </a:rPr>
              <a:t> and people would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wonder </a:t>
            </a:r>
            <a:r>
              <a:rPr lang="en-GB" dirty="0">
                <a:latin typeface="Twinkl Cursive Looped" panose="02000000000000000000" pitchFamily="2" charset="0"/>
              </a:rPr>
              <a:t>how she became so talented.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67715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568609-4641-301F-699E-A550F89D9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4" t="15460" r="19107" b="12601"/>
          <a:stretch/>
        </p:blipFill>
        <p:spPr>
          <a:xfrm>
            <a:off x="457200" y="195942"/>
            <a:ext cx="10238014" cy="66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166027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557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give a detailed account in words 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77B8E-88C5-F1BD-D95E-8086B4791C95}"/>
              </a:ext>
            </a:extLst>
          </p:cNvPr>
          <p:cNvSpPr txBox="1"/>
          <p:nvPr/>
        </p:nvSpPr>
        <p:spPr>
          <a:xfrm>
            <a:off x="4355646" y="27594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describe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96380-4B47-F9B0-237A-A2ABDDF79DBD}"/>
              </a:ext>
            </a:extLst>
          </p:cNvPr>
          <p:cNvSpPr txBox="1"/>
          <p:nvPr/>
        </p:nvSpPr>
        <p:spPr>
          <a:xfrm>
            <a:off x="4698546" y="196292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1026" name="Picture 2" descr="Image result for describe clip art">
            <a:extLst>
              <a:ext uri="{FF2B5EF4-FFF2-40B4-BE49-F238E27FC236}">
                <a16:creationId xmlns:a16="http://schemas.microsoft.com/office/drawing/2014/main" id="{C9065B2B-2FDC-D1F4-E651-D4539C7D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2" y="317961"/>
            <a:ext cx="1609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17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Could you describe what it looked like?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8900AD-202D-C64E-7D28-7D82BB328467}"/>
              </a:ext>
            </a:extLst>
          </p:cNvPr>
          <p:cNvSpPr txBox="1">
            <a:spLocks/>
          </p:cNvSpPr>
          <p:nvPr/>
        </p:nvSpPr>
        <p:spPr>
          <a:xfrm>
            <a:off x="4310994" y="2545038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70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89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refer to something briefly without going into detail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F6395-1602-DB7F-B774-F8FEA0C31337}"/>
              </a:ext>
            </a:extLst>
          </p:cNvPr>
          <p:cNvSpPr txBox="1"/>
          <p:nvPr/>
        </p:nvSpPr>
        <p:spPr>
          <a:xfrm>
            <a:off x="4502603" y="45555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mention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127CB-4949-1F58-AA1C-2A08381856EE}"/>
              </a:ext>
            </a:extLst>
          </p:cNvPr>
          <p:cNvSpPr txBox="1"/>
          <p:nvPr/>
        </p:nvSpPr>
        <p:spPr>
          <a:xfrm>
            <a:off x="4502603" y="195778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2050" name="Picture 2" descr="Image result for mention clip art">
            <a:extLst>
              <a:ext uri="{FF2B5EF4-FFF2-40B4-BE49-F238E27FC236}">
                <a16:creationId xmlns:a16="http://schemas.microsoft.com/office/drawing/2014/main" id="{CD9E383E-D37A-F66B-6756-ADF7BC67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46361"/>
            <a:ext cx="1266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forgot to mention it.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084D75-E270-7B42-E075-E0E04B38A768}"/>
              </a:ext>
            </a:extLst>
          </p:cNvPr>
          <p:cNvSpPr txBox="1">
            <a:spLocks/>
          </p:cNvSpPr>
          <p:nvPr/>
        </p:nvSpPr>
        <p:spPr>
          <a:xfrm>
            <a:off x="6352066" y="3688038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02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897090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Words which sound the same but have different spellings, meanings or origins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80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840F7-46A6-6D52-AAC6-E133870B106D}"/>
              </a:ext>
            </a:extLst>
          </p:cNvPr>
          <p:cNvSpPr/>
          <p:nvPr/>
        </p:nvSpPr>
        <p:spPr>
          <a:xfrm>
            <a:off x="5844721" y="3649436"/>
            <a:ext cx="1160236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EB1EC-FCDC-83B3-238A-2ED3A4B71203}"/>
              </a:ext>
            </a:extLst>
          </p:cNvPr>
          <p:cNvSpPr/>
          <p:nvPr/>
        </p:nvSpPr>
        <p:spPr>
          <a:xfrm>
            <a:off x="5812064" y="3649436"/>
            <a:ext cx="1209222" cy="913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926746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Twinkl Cursive Looped" panose="02000000000000000000" pitchFamily="2" charset="0"/>
              </a:rPr>
              <a:t>Words ending in the /g/ sound spelt ‘</a:t>
            </a:r>
            <a:r>
              <a:rPr lang="en-GB" sz="5400" dirty="0" err="1">
                <a:latin typeface="Twinkl Cursive Looped" panose="02000000000000000000" pitchFamily="2" charset="0"/>
              </a:rPr>
              <a:t>gue</a:t>
            </a:r>
            <a:r>
              <a:rPr lang="en-GB" sz="5400" dirty="0">
                <a:latin typeface="Twinkl Cursive Looped" panose="02000000000000000000" pitchFamily="2" charset="0"/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2740257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league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089650" y="3796514"/>
            <a:ext cx="124131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League table Stock Vectors, Images &amp; Vector Art | Shutterstock">
            <a:extLst>
              <a:ext uri="{FF2B5EF4-FFF2-40B4-BE49-F238E27FC236}">
                <a16:creationId xmlns:a16="http://schemas.microsoft.com/office/drawing/2014/main" id="{013E1108-C66F-F724-ACF0-5EF7CB1B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" y="413824"/>
            <a:ext cx="4124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55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plague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6089650" y="3821650"/>
            <a:ext cx="1168400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plague clip art">
            <a:extLst>
              <a:ext uri="{FF2B5EF4-FFF2-40B4-BE49-F238E27FC236}">
                <a16:creationId xmlns:a16="http://schemas.microsoft.com/office/drawing/2014/main" id="{CCEF84DE-760D-386D-E7B0-EF54FE4F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63336"/>
            <a:ext cx="1181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rogue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864772" y="3821649"/>
            <a:ext cx="1292773" cy="6181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rogue dishonest clip art">
            <a:extLst>
              <a:ext uri="{FF2B5EF4-FFF2-40B4-BE49-F238E27FC236}">
                <a16:creationId xmlns:a16="http://schemas.microsoft.com/office/drawing/2014/main" id="{F04A6C08-834B-8BBF-32AC-27D1B686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9" y="612321"/>
            <a:ext cx="1362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group of sports clubs which play each other in a competition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League table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"/>
          <a:stretch/>
        </p:blipFill>
        <p:spPr bwMode="auto">
          <a:xfrm>
            <a:off x="344761" y="413824"/>
            <a:ext cx="4124325" cy="24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2231A-DD55-BB3D-162F-73444A770451}"/>
              </a:ext>
            </a:extLst>
          </p:cNvPr>
          <p:cNvSpPr txBox="1"/>
          <p:nvPr/>
        </p:nvSpPr>
        <p:spPr>
          <a:xfrm>
            <a:off x="4858908" y="4853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league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2C8E4-739D-2287-BD29-86A8AA315292}"/>
              </a:ext>
            </a:extLst>
          </p:cNvPr>
          <p:cNvSpPr txBox="1"/>
          <p:nvPr/>
        </p:nvSpPr>
        <p:spPr>
          <a:xfrm>
            <a:off x="4858908" y="165199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9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95" y="47954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library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Image result for library clip art">
            <a:extLst>
              <a:ext uri="{FF2B5EF4-FFF2-40B4-BE49-F238E27FC236}">
                <a16:creationId xmlns:a16="http://schemas.microsoft.com/office/drawing/2014/main" id="{51190953-A844-8926-4F1C-179D6113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" y="363123"/>
            <a:ext cx="2771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7EFCD-A327-0BC8-B3D0-9629CA8D48EA}"/>
              </a:ext>
            </a:extLst>
          </p:cNvPr>
          <p:cNvSpPr txBox="1"/>
          <p:nvPr/>
        </p:nvSpPr>
        <p:spPr>
          <a:xfrm>
            <a:off x="545121" y="4624126"/>
            <a:ext cx="10844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Definition – a building or room containing a collection of books</a:t>
            </a:r>
            <a:endParaRPr lang="en-GB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47823-3EE7-06E6-E3C1-EA9F66331E57}"/>
              </a:ext>
            </a:extLst>
          </p:cNvPr>
          <p:cNvSpPr txBox="1"/>
          <p:nvPr/>
        </p:nvSpPr>
        <p:spPr>
          <a:xfrm>
            <a:off x="4981819" y="2574361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3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52193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contagious disease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074" name="Picture 2" descr="Image result for plague clip art">
            <a:extLst>
              <a:ext uri="{FF2B5EF4-FFF2-40B4-BE49-F238E27FC236}">
                <a16:creationId xmlns:a16="http://schemas.microsoft.com/office/drawing/2014/main" id="{ECA04C18-445F-CE5C-E6FC-F51D2A55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" y="416379"/>
            <a:ext cx="1181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78A5A-870E-031C-63FE-86731DBF33F9}"/>
              </a:ext>
            </a:extLst>
          </p:cNvPr>
          <p:cNvSpPr txBox="1"/>
          <p:nvPr/>
        </p:nvSpPr>
        <p:spPr>
          <a:xfrm>
            <a:off x="4649561" y="41637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plague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145EC-3121-29E4-45EE-CDA6128AF3E9}"/>
              </a:ext>
            </a:extLst>
          </p:cNvPr>
          <p:cNvSpPr txBox="1"/>
          <p:nvPr/>
        </p:nvSpPr>
        <p:spPr>
          <a:xfrm>
            <a:off x="4878161" y="192587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52193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thing that behaves in an unpredictable way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146" name="Picture 2" descr="Image result for rogue dishonest clip art">
            <a:extLst>
              <a:ext uri="{FF2B5EF4-FFF2-40B4-BE49-F238E27FC236}">
                <a16:creationId xmlns:a16="http://schemas.microsoft.com/office/drawing/2014/main" id="{84829332-F96E-B7BE-3DE5-69529492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45881"/>
            <a:ext cx="1362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0AEB4-06FF-09F0-D973-FD2858C50E71}"/>
              </a:ext>
            </a:extLst>
          </p:cNvPr>
          <p:cNvSpPr txBox="1"/>
          <p:nvPr/>
        </p:nvSpPr>
        <p:spPr>
          <a:xfrm>
            <a:off x="4584246" y="3874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rogue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3CA2F-2C45-8F17-8954-E36729AD4BB8}"/>
              </a:ext>
            </a:extLst>
          </p:cNvPr>
          <p:cNvSpPr txBox="1"/>
          <p:nvPr/>
        </p:nvSpPr>
        <p:spPr>
          <a:xfrm>
            <a:off x="3947432" y="156199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(adjective)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My favourite team were top of the league.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3643C-B4ED-B5EE-1AD0-CE14EE07713B}"/>
              </a:ext>
            </a:extLst>
          </p:cNvPr>
          <p:cNvSpPr txBox="1">
            <a:spLocks/>
          </p:cNvSpPr>
          <p:nvPr/>
        </p:nvSpPr>
        <p:spPr>
          <a:xfrm>
            <a:off x="424795" y="3821650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A plague is a type of contagious disease.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80A86E-677E-FAA3-EBDA-846FF3375B72}"/>
              </a:ext>
            </a:extLst>
          </p:cNvPr>
          <p:cNvSpPr txBox="1">
            <a:spLocks/>
          </p:cNvSpPr>
          <p:nvPr/>
        </p:nvSpPr>
        <p:spPr>
          <a:xfrm>
            <a:off x="1453243" y="3051224"/>
            <a:ext cx="2351314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629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A rogue elephant rampaged through the village.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541217-AB3A-0B0E-A227-7FD5099F861E}"/>
              </a:ext>
            </a:extLst>
          </p:cNvPr>
          <p:cNvSpPr txBox="1">
            <a:spLocks/>
          </p:cNvSpPr>
          <p:nvPr/>
        </p:nvSpPr>
        <p:spPr>
          <a:xfrm>
            <a:off x="1437166" y="3051224"/>
            <a:ext cx="1910191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79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92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716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Definition - believe (something unreal or untrue) to exist or be so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E14B3-5A43-1401-6B97-80C0EFD584A3}"/>
              </a:ext>
            </a:extLst>
          </p:cNvPr>
          <p:cNvSpPr txBox="1"/>
          <p:nvPr/>
        </p:nvSpPr>
        <p:spPr>
          <a:xfrm>
            <a:off x="4339318" y="501721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imagine</a:t>
            </a:r>
            <a:endParaRPr lang="en-GB" dirty="0"/>
          </a:p>
        </p:txBody>
      </p:sp>
      <p:pic>
        <p:nvPicPr>
          <p:cNvPr id="7170" name="Picture 2" descr="Image result for imagine clip art">
            <a:extLst>
              <a:ext uri="{FF2B5EF4-FFF2-40B4-BE49-F238E27FC236}">
                <a16:creationId xmlns:a16="http://schemas.microsoft.com/office/drawing/2014/main" id="{C3680D8F-2F11-B7D6-6308-48E68E24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29688"/>
            <a:ext cx="18669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5CE58-A4D4-3772-B560-342FE65D89C6}"/>
              </a:ext>
            </a:extLst>
          </p:cNvPr>
          <p:cNvSpPr txBox="1"/>
          <p:nvPr/>
        </p:nvSpPr>
        <p:spPr>
          <a:xfrm>
            <a:off x="4894490" y="2268053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5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br>
              <a:rPr lang="en-GB" sz="5400" dirty="0">
                <a:latin typeface="Twinkl Cursive Looped" panose="02000000000000000000" pitchFamily="2" charset="0"/>
              </a:rPr>
            </a:br>
            <a:r>
              <a:rPr lang="en-GB" sz="5400" dirty="0">
                <a:latin typeface="Twinkl Cursive Looped" panose="02000000000000000000" pitchFamily="2" charset="0"/>
              </a:rPr>
              <a:t>Imagine a perfect blue sky.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377653-443D-B1D0-87A7-F81BB64BA279}"/>
              </a:ext>
            </a:extLst>
          </p:cNvPr>
          <p:cNvSpPr txBox="1">
            <a:spLocks/>
          </p:cNvSpPr>
          <p:nvPr/>
        </p:nvSpPr>
        <p:spPr>
          <a:xfrm>
            <a:off x="1910443" y="3821650"/>
            <a:ext cx="2743200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177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32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become or make greater in size, amount, or degree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64CDF-98ED-C61B-A29F-116CA0F3A395}"/>
              </a:ext>
            </a:extLst>
          </p:cNvPr>
          <p:cNvSpPr txBox="1"/>
          <p:nvPr/>
        </p:nvSpPr>
        <p:spPr>
          <a:xfrm>
            <a:off x="4616904" y="34125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increase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C12A3-11AD-276F-BE28-9B74211F9986}"/>
              </a:ext>
            </a:extLst>
          </p:cNvPr>
          <p:cNvSpPr txBox="1"/>
          <p:nvPr/>
        </p:nvSpPr>
        <p:spPr>
          <a:xfrm>
            <a:off x="4731204" y="15658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8194" name="Picture 2" descr="Image result for increase clip art">
            <a:extLst>
              <a:ext uri="{FF2B5EF4-FFF2-40B4-BE49-F238E27FC236}">
                <a16:creationId xmlns:a16="http://schemas.microsoft.com/office/drawing/2014/main" id="{F4557552-E71C-75BE-2ABA-DDC4B467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59228"/>
            <a:ext cx="2209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must increase the volume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68278E-DAE9-E100-D94A-3E571063D8E9}"/>
              </a:ext>
            </a:extLst>
          </p:cNvPr>
          <p:cNvSpPr txBox="1">
            <a:spLocks/>
          </p:cNvSpPr>
          <p:nvPr/>
        </p:nvSpPr>
        <p:spPr>
          <a:xfrm>
            <a:off x="4245428" y="3806924"/>
            <a:ext cx="254725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910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visited the local library to pick up some new books.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96E730-AE2E-5799-C9E1-C01FB3B85BEE}"/>
              </a:ext>
            </a:extLst>
          </p:cNvPr>
          <p:cNvSpPr txBox="1">
            <a:spLocks/>
          </p:cNvSpPr>
          <p:nvPr/>
        </p:nvSpPr>
        <p:spPr>
          <a:xfrm>
            <a:off x="6907236" y="30512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36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688175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Imachin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 err="1"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here the end of it. </a:t>
            </a:r>
          </a:p>
        </p:txBody>
      </p:sp>
    </p:spTree>
    <p:extLst>
      <p:ext uri="{BB962C8B-B14F-4D97-AF65-F5344CB8AC3E}">
        <p14:creationId xmlns:p14="http://schemas.microsoft.com/office/powerpoint/2010/main" val="22513655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895834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Imachin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what it would feel like to win the </a:t>
            </a:r>
            <a:r>
              <a:rPr lang="en-GB" dirty="0" err="1"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here the end of it.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Ima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gine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/j/ sound spelt with ‘g’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not a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ch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sound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‘e’ on the end is silent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048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479036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winkl Cursive Looped" panose="02000000000000000000" pitchFamily="2" charset="0"/>
              </a:rPr>
              <a:t>Imachin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here the end of it.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l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ea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gue – ‘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ea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’ for /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ee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/ sound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7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00"/>
            <a:ext cx="10515600" cy="5609231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Twinkl Cursive Looped" panose="02000000000000000000" pitchFamily="2" charset="0"/>
              </a:rPr>
              <a:t>Imachin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 err="1">
                <a:latin typeface="Twinkl Cursive Looped" panose="02000000000000000000" pitchFamily="2" charset="0"/>
              </a:rPr>
              <a:t>leegue</a:t>
            </a:r>
            <a:r>
              <a:rPr lang="en-GB" dirty="0">
                <a:latin typeface="Twinkl Cursive Looped" panose="02000000000000000000" pitchFamily="2" charset="0"/>
              </a:rPr>
              <a:t>! We would never 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here</a:t>
            </a:r>
            <a:r>
              <a:rPr lang="en-GB" dirty="0">
                <a:latin typeface="Twinkl Cursive Looped" panose="02000000000000000000" pitchFamily="2" charset="0"/>
              </a:rPr>
              <a:t> the end of it.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Hear – homophone </a:t>
            </a: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b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h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ear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with your </a:t>
            </a:r>
            <a:r>
              <a:rPr lang="en-GB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ear</a:t>
            </a:r>
            <a:endParaRPr lang="en-GB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005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Imagine</a:t>
            </a:r>
            <a:r>
              <a:rPr lang="en-GB" dirty="0">
                <a:latin typeface="Twinkl Cursive Looped" panose="02000000000000000000" pitchFamily="2" charset="0"/>
              </a:rPr>
              <a:t> what it would feel like to win the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league</a:t>
            </a:r>
            <a:r>
              <a:rPr lang="en-GB" dirty="0">
                <a:latin typeface="Twinkl Cursive Looped" panose="02000000000000000000" pitchFamily="2" charset="0"/>
              </a:rPr>
              <a:t>! We would never </a:t>
            </a:r>
            <a:r>
              <a:rPr lang="en-GB" dirty="0">
                <a:solidFill>
                  <a:srgbClr val="00B050"/>
                </a:solidFill>
                <a:latin typeface="Twinkl Cursive Looped" panose="02000000000000000000" pitchFamily="2" charset="0"/>
              </a:rPr>
              <a:t>hear</a:t>
            </a:r>
            <a:r>
              <a:rPr lang="en-GB" dirty="0">
                <a:latin typeface="Twinkl Cursive Looped" panose="02000000000000000000" pitchFamily="2" charset="0"/>
              </a:rPr>
              <a:t> the end of it.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3201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CF48-CA1C-EF3C-91A8-EC57668F0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4" t="15460" r="19107" b="12601"/>
          <a:stretch/>
        </p:blipFill>
        <p:spPr>
          <a:xfrm>
            <a:off x="457200" y="195942"/>
            <a:ext cx="10238014" cy="66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94" y="16881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famous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050" name="Picture 2" descr="Image result for famous clip art">
            <a:extLst>
              <a:ext uri="{FF2B5EF4-FFF2-40B4-BE49-F238E27FC236}">
                <a16:creationId xmlns:a16="http://schemas.microsoft.com/office/drawing/2014/main" id="{B1F828BD-9227-5986-8ABF-6CA928D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0" y="299892"/>
            <a:ext cx="2390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ACD48C-F5E5-9700-71CB-87579796B829}"/>
              </a:ext>
            </a:extLst>
          </p:cNvPr>
          <p:cNvSpPr txBox="1"/>
          <p:nvPr/>
        </p:nvSpPr>
        <p:spPr>
          <a:xfrm>
            <a:off x="469290" y="4675395"/>
            <a:ext cx="11319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– known about by a great number of people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8D126-1AF5-C2BC-EABA-80F093882ED1}"/>
              </a:ext>
            </a:extLst>
          </p:cNvPr>
          <p:cNvSpPr txBox="1"/>
          <p:nvPr/>
        </p:nvSpPr>
        <p:spPr>
          <a:xfrm>
            <a:off x="4160519" y="2723529"/>
            <a:ext cx="609834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7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9347859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291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thing that is said, written or done in response to a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D86B8-73BC-8950-1CD9-5EF44A1F7E5D}"/>
              </a:ext>
            </a:extLst>
          </p:cNvPr>
          <p:cNvSpPr txBox="1"/>
          <p:nvPr/>
        </p:nvSpPr>
        <p:spPr>
          <a:xfrm>
            <a:off x="4535261" y="42289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answer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EF25A-D810-845F-E372-F2B468C4008C}"/>
              </a:ext>
            </a:extLst>
          </p:cNvPr>
          <p:cNvSpPr txBox="1"/>
          <p:nvPr/>
        </p:nvSpPr>
        <p:spPr>
          <a:xfrm>
            <a:off x="4649561" y="200676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1026" name="Picture 2" descr="Image result for answer sum 2 add 2clip art">
            <a:extLst>
              <a:ext uri="{FF2B5EF4-FFF2-40B4-BE49-F238E27FC236}">
                <a16:creationId xmlns:a16="http://schemas.microsoft.com/office/drawing/2014/main" id="{00599399-AE03-A6E4-8037-5BBB8025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5" y="450281"/>
            <a:ext cx="2790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put my hand up to answer the question.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05B8EC-3316-E22F-D469-5A52463B9616}"/>
              </a:ext>
            </a:extLst>
          </p:cNvPr>
          <p:cNvSpPr txBox="1">
            <a:spLocks/>
          </p:cNvSpPr>
          <p:nvPr/>
        </p:nvSpPr>
        <p:spPr>
          <a:xfrm>
            <a:off x="7495065" y="3051224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786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875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come into sight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CB37F-AF09-6CFB-0886-EF0248A3C43F}"/>
              </a:ext>
            </a:extLst>
          </p:cNvPr>
          <p:cNvSpPr txBox="1"/>
          <p:nvPr/>
        </p:nvSpPr>
        <p:spPr>
          <a:xfrm>
            <a:off x="4633232" y="37391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appear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CC963-04C3-1E0C-A389-64B08637763A}"/>
              </a:ext>
            </a:extLst>
          </p:cNvPr>
          <p:cNvSpPr txBox="1"/>
          <p:nvPr/>
        </p:nvSpPr>
        <p:spPr>
          <a:xfrm>
            <a:off x="4845504" y="216824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pic>
        <p:nvPicPr>
          <p:cNvPr id="2050" name="Picture 2" descr="Image result for appear clip art">
            <a:extLst>
              <a:ext uri="{FF2B5EF4-FFF2-40B4-BE49-F238E27FC236}">
                <a16:creationId xmlns:a16="http://schemas.microsoft.com/office/drawing/2014/main" id="{F8627AD5-37B0-488B-4972-1C9853240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 bwMode="auto">
          <a:xfrm>
            <a:off x="713695" y="508907"/>
            <a:ext cx="1735591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class waited for their teacher to appear.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AB6141-D658-1FDD-1A77-8D8C66C292D0}"/>
              </a:ext>
            </a:extLst>
          </p:cNvPr>
          <p:cNvSpPr txBox="1">
            <a:spLocks/>
          </p:cNvSpPr>
          <p:nvPr/>
        </p:nvSpPr>
        <p:spPr>
          <a:xfrm>
            <a:off x="5339694" y="3785320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113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819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Twinkl Cursive Looped" panose="02000000000000000000" pitchFamily="2" charset="0"/>
              </a:rPr>
              <a:t>Homophones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Words which sound the same but have different spellings, meanings or origins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649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heel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822D2-3242-44C8-5141-E92E5547A6E3}"/>
              </a:ext>
            </a:extLst>
          </p:cNvPr>
          <p:cNvSpPr/>
          <p:nvPr/>
        </p:nvSpPr>
        <p:spPr>
          <a:xfrm>
            <a:off x="5845628" y="3821650"/>
            <a:ext cx="79300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227C5-1BC0-D402-5CB4-C502388A78EF}"/>
              </a:ext>
            </a:extLst>
          </p:cNvPr>
          <p:cNvSpPr/>
          <p:nvPr/>
        </p:nvSpPr>
        <p:spPr>
          <a:xfrm>
            <a:off x="5878285" y="3669916"/>
            <a:ext cx="79300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7158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was her dream to become a famous athlete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F3BDEE-0F34-8FC7-023D-217876156578}"/>
              </a:ext>
            </a:extLst>
          </p:cNvPr>
          <p:cNvSpPr txBox="1">
            <a:spLocks/>
          </p:cNvSpPr>
          <p:nvPr/>
        </p:nvSpPr>
        <p:spPr>
          <a:xfrm>
            <a:off x="3835051" y="3806924"/>
            <a:ext cx="225459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597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fr-FR" sz="5400">
                <a:latin typeface="Twinkl Cursive Looped" panose="02000000000000000000" pitchFamily="2" charset="0"/>
              </a:rPr>
              <a:t>Words with the long /eI/ sound spelt with </a:t>
            </a:r>
            <a:r>
              <a:rPr lang="fr-FR" sz="5400">
                <a:solidFill>
                  <a:srgbClr val="FF0000"/>
                </a:solidFill>
                <a:latin typeface="Twinkl Cursive Looped" panose="02000000000000000000" pitchFamily="2" charset="0"/>
              </a:rPr>
              <a:t>ei </a:t>
            </a:r>
            <a:endParaRPr lang="en-GB" sz="54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5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29200" y="3800544"/>
            <a:ext cx="793006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eight clip art">
            <a:extLst>
              <a:ext uri="{FF2B5EF4-FFF2-40B4-BE49-F238E27FC236}">
                <a16:creationId xmlns:a16="http://schemas.microsoft.com/office/drawing/2014/main" id="{292ADB63-1949-33D1-FBCE-C11545F3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397329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eighth</a:t>
            </a:r>
            <a:endParaRPr lang="en-GB" i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960620" y="3734240"/>
            <a:ext cx="697230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eighth- place clip art">
            <a:extLst>
              <a:ext uri="{FF2B5EF4-FFF2-40B4-BE49-F238E27FC236}">
                <a16:creationId xmlns:a16="http://schemas.microsoft.com/office/drawing/2014/main" id="{03A9E2AE-07EC-8681-CFA4-8CF4A0393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337457" y="310242"/>
            <a:ext cx="19812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 flipH="1">
            <a:off x="4732021" y="3821650"/>
            <a:ext cx="1041312" cy="6181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eighty clip art">
            <a:extLst>
              <a:ext uri="{FF2B5EF4-FFF2-40B4-BE49-F238E27FC236}">
                <a16:creationId xmlns:a16="http://schemas.microsoft.com/office/drawing/2014/main" id="{335C1543-0AD5-B620-26D3-5206DF7F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1" y="318407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4"/>
            <a:ext cx="10515600" cy="2783947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Definition- the number after seven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074" name="Picture 2" descr="Image result for eight clip art">
            <a:extLst>
              <a:ext uri="{FF2B5EF4-FFF2-40B4-BE49-F238E27FC236}">
                <a16:creationId xmlns:a16="http://schemas.microsoft.com/office/drawing/2014/main" id="{A5A83B91-4F88-793A-41D7-48489E1A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9" y="34834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DFC4F-0250-5C54-DFE3-8FAAA8CE857E}"/>
              </a:ext>
            </a:extLst>
          </p:cNvPr>
          <p:cNvSpPr txBox="1"/>
          <p:nvPr/>
        </p:nvSpPr>
        <p:spPr>
          <a:xfrm>
            <a:off x="4649561" y="34834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eight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DB1B3-57DD-DDE8-BCE8-B2CEE2A1DBA3}"/>
              </a:ext>
            </a:extLst>
          </p:cNvPr>
          <p:cNvSpPr txBox="1"/>
          <p:nvPr/>
        </p:nvSpPr>
        <p:spPr>
          <a:xfrm>
            <a:off x="4486275" y="17145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194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coming after 7</a:t>
            </a:r>
            <a:r>
              <a:rPr lang="en-GB" baseline="30000" dirty="0">
                <a:latin typeface="Twinkl Cursive Looped" panose="02000000000000000000" pitchFamily="2" charset="0"/>
              </a:rPr>
              <a:t>th</a:t>
            </a:r>
            <a:r>
              <a:rPr lang="en-GB" dirty="0">
                <a:latin typeface="Twinkl Cursive Looped" panose="02000000000000000000" pitchFamily="2" charset="0"/>
              </a:rPr>
              <a:t> in the race</a:t>
            </a:r>
            <a:br>
              <a:rPr lang="en-GB" dirty="0"/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eighth- place clip art">
            <a:extLst>
              <a:ext uri="{FF2B5EF4-FFF2-40B4-BE49-F238E27FC236}">
                <a16:creationId xmlns:a16="http://schemas.microsoft.com/office/drawing/2014/main" id="{8D7A3A18-B59F-4E0C-1FBD-5641A6FA0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337457" y="310242"/>
            <a:ext cx="19812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80DE4-070B-BD10-A9E2-7E170EC4DB93}"/>
              </a:ext>
            </a:extLst>
          </p:cNvPr>
          <p:cNvSpPr txBox="1"/>
          <p:nvPr/>
        </p:nvSpPr>
        <p:spPr>
          <a:xfrm>
            <a:off x="4755696" y="387468"/>
            <a:ext cx="6180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eighth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1854B-CAB0-6C35-ED73-5158955CCF57}"/>
              </a:ext>
            </a:extLst>
          </p:cNvPr>
          <p:cNvSpPr txBox="1"/>
          <p:nvPr/>
        </p:nvSpPr>
        <p:spPr>
          <a:xfrm>
            <a:off x="4486275" y="188631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(adjective)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5094"/>
            <a:ext cx="10515600" cy="170267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the number after seventy-nine</a:t>
            </a:r>
          </a:p>
        </p:txBody>
      </p:sp>
      <p:pic>
        <p:nvPicPr>
          <p:cNvPr id="3" name="Picture 2" descr="Image result for eighty clip art">
            <a:extLst>
              <a:ext uri="{FF2B5EF4-FFF2-40B4-BE49-F238E27FC236}">
                <a16:creationId xmlns:a16="http://schemas.microsoft.com/office/drawing/2014/main" id="{9CC75688-C31A-5EDD-E12D-34B03E02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1" y="318407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B934D-C9CF-C448-48DD-B2FDC39DA843}"/>
              </a:ext>
            </a:extLst>
          </p:cNvPr>
          <p:cNvSpPr txBox="1"/>
          <p:nvPr/>
        </p:nvSpPr>
        <p:spPr>
          <a:xfrm>
            <a:off x="4633233" y="31840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eighty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B7C70-651D-B733-7157-DD2BA692AB2B}"/>
              </a:ext>
            </a:extLst>
          </p:cNvPr>
          <p:cNvSpPr txBox="1"/>
          <p:nvPr/>
        </p:nvSpPr>
        <p:spPr>
          <a:xfrm>
            <a:off x="4633233" y="164754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0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winkl Cursive Looped" panose="02000000000000000000" pitchFamily="2" charset="0"/>
              </a:rPr>
              <a:t>The number eight is one more than seven.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ECCE89-D847-1B23-6DBA-CB02A4F9142A}"/>
              </a:ext>
            </a:extLst>
          </p:cNvPr>
          <p:cNvSpPr txBox="1">
            <a:spLocks/>
          </p:cNvSpPr>
          <p:nvPr/>
        </p:nvSpPr>
        <p:spPr>
          <a:xfrm>
            <a:off x="4653894" y="3051224"/>
            <a:ext cx="1599949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585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I finished eighth in the race.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6B7D74-67F8-13C1-1699-BB8054B17A60}"/>
              </a:ext>
            </a:extLst>
          </p:cNvPr>
          <p:cNvSpPr txBox="1">
            <a:spLocks/>
          </p:cNvSpPr>
          <p:nvPr/>
        </p:nvSpPr>
        <p:spPr>
          <a:xfrm>
            <a:off x="4131380" y="3771358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58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winkl Cursive Looped" panose="02000000000000000000" pitchFamily="2" charset="0"/>
              </a:rPr>
              <a:t>I closed my eyes and counted to eighty.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89630A-DCA5-A0DC-22C0-0FC3277A26B5}"/>
              </a:ext>
            </a:extLst>
          </p:cNvPr>
          <p:cNvSpPr txBox="1">
            <a:spLocks/>
          </p:cNvSpPr>
          <p:nvPr/>
        </p:nvSpPr>
        <p:spPr>
          <a:xfrm>
            <a:off x="831850" y="3821650"/>
            <a:ext cx="2530677" cy="75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800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9817</TotalTime>
  <Words>2092</Words>
  <Application>Microsoft Office PowerPoint</Application>
  <PresentationFormat>Widescreen</PresentationFormat>
  <Paragraphs>315</Paragraphs>
  <Slides>188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188</vt:i4>
      </vt:variant>
    </vt:vector>
  </HeadingPairs>
  <TitlesOfParts>
    <vt:vector size="194" baseType="lpstr">
      <vt:lpstr>Arial</vt:lpstr>
      <vt:lpstr>Calibri</vt:lpstr>
      <vt:lpstr>Calibri Light</vt:lpstr>
      <vt:lpstr>Twinkl Cursive Looped</vt:lpstr>
      <vt:lpstr>Office Theme</vt:lpstr>
      <vt:lpstr>1_Office Theme</vt:lpstr>
      <vt:lpstr>Spelling Y3</vt:lpstr>
      <vt:lpstr>PowerPoint Presentation</vt:lpstr>
      <vt:lpstr>PowerPoint Presentation</vt:lpstr>
      <vt:lpstr>Let’s Revisit and Review…</vt:lpstr>
      <vt:lpstr>Do you remember this challenge word?</vt:lpstr>
      <vt:lpstr>library</vt:lpstr>
      <vt:lpstr> We visited the local library to pick up some new books.</vt:lpstr>
      <vt:lpstr>famous</vt:lpstr>
      <vt:lpstr> It was her dream to become a famous athlete</vt:lpstr>
      <vt:lpstr>The suffix  -ture</vt:lpstr>
      <vt:lpstr>ture</vt:lpstr>
      <vt:lpstr>creature</vt:lpstr>
      <vt:lpstr>picture</vt:lpstr>
      <vt:lpstr>nature</vt:lpstr>
      <vt:lpstr>furniture</vt:lpstr>
      <vt:lpstr>Let’s Teach and Practise</vt:lpstr>
      <vt:lpstr>Words with a short /u/ sound spelt with ‘o’</vt:lpstr>
      <vt:lpstr>woman</vt:lpstr>
      <vt:lpstr>wonder</vt:lpstr>
      <vt:lpstr>month</vt:lpstr>
      <vt:lpstr>govern</vt:lpstr>
      <vt:lpstr> Definition - a female person</vt:lpstr>
      <vt:lpstr> Definition - to be curious</vt:lpstr>
      <vt:lpstr> Definition - one of the twelve parts of the year</vt:lpstr>
      <vt:lpstr> Definition - conduct the policy, actions, and affairs of a state with authority</vt:lpstr>
      <vt:lpstr>The woman was sitting alone by the fire.</vt:lpstr>
      <vt:lpstr>I wonder if we’re lost.</vt:lpstr>
      <vt:lpstr>My birthday is in the month of July. </vt:lpstr>
      <vt:lpstr>It was her job to govern the country.</vt:lpstr>
      <vt:lpstr>New CHALLENGE words.</vt:lpstr>
      <vt:lpstr>height</vt:lpstr>
      <vt:lpstr>The ride had a height requirement</vt:lpstr>
      <vt:lpstr>history</vt:lpstr>
      <vt:lpstr> I love to study history at school.</vt:lpstr>
      <vt:lpstr>Let’s investigate.</vt:lpstr>
      <vt:lpstr>Can you spot the spelling errors in these sentences?  Write the correct spelling and explain where they went wrong. </vt:lpstr>
      <vt:lpstr>The wuman was very faymos and people would wunder how she became so talented.</vt:lpstr>
      <vt:lpstr>The wuman was very faymos and people would wunder how she became so talented.  woman - /u/ sound spelt with a ‘o’</vt:lpstr>
      <vt:lpstr>The wuman was very faymos and people would wunder how she became so talented.  famous – ‘a’ not ‘ay’     ‘ou’ not ‘o’</vt:lpstr>
      <vt:lpstr>The wuman was very faymos and people would wunder how she became so talented.  wonder- /u/ sound spelt with a ‘o’</vt:lpstr>
      <vt:lpstr> The woman was very famous and people would wonder how she became so talented.   </vt:lpstr>
      <vt:lpstr>PowerPoint Presentation</vt:lpstr>
      <vt:lpstr>PowerPoint Presentation</vt:lpstr>
      <vt:lpstr>Let’s Revisit and Review…</vt:lpstr>
      <vt:lpstr>Do you remember this challenge word?</vt:lpstr>
      <vt:lpstr> Definition – give a detailed account in words of</vt:lpstr>
      <vt:lpstr> Could you describe what it looked like?</vt:lpstr>
      <vt:lpstr>  Definition – refer to something briefly without going into detail</vt:lpstr>
      <vt:lpstr> He forgot to mention it.</vt:lpstr>
      <vt:lpstr>Homophones</vt:lpstr>
      <vt:lpstr>Homophones Words which sound the same but have different spellings, meanings or origins</vt:lpstr>
      <vt:lpstr>here</vt:lpstr>
      <vt:lpstr>hear</vt:lpstr>
      <vt:lpstr>Let’s Teach and Practise</vt:lpstr>
      <vt:lpstr>Words ending in the /g/ sound spelt ‘gue’ </vt:lpstr>
      <vt:lpstr>league</vt:lpstr>
      <vt:lpstr>plague</vt:lpstr>
      <vt:lpstr>rogue</vt:lpstr>
      <vt:lpstr> Definition - a group of sports clubs which play each other in a competition</vt:lpstr>
      <vt:lpstr> Definition - a contagious disease</vt:lpstr>
      <vt:lpstr> Definition - a thing that behaves in an unpredictable way</vt:lpstr>
      <vt:lpstr>My favourite team were top of the league.</vt:lpstr>
      <vt:lpstr>A plague is a type of contagious disease.</vt:lpstr>
      <vt:lpstr>A rogue elephant rampaged through the village.</vt:lpstr>
      <vt:lpstr>New CHALLENGE words.</vt:lpstr>
      <vt:lpstr> Definition - believe (something unreal or untrue) to exist or be so </vt:lpstr>
      <vt:lpstr> Imagine a perfect blue sky.</vt:lpstr>
      <vt:lpstr> Definition - become or make greater in size, amount, or degree</vt:lpstr>
      <vt:lpstr> I must increase the volume </vt:lpstr>
      <vt:lpstr>Let’s investigate.</vt:lpstr>
      <vt:lpstr>Can you spot the spelling errors in these sentences?  Write the correct spelling and explain where they went wrong. </vt:lpstr>
      <vt:lpstr> Imachin what it would feel like to win the leegue! We would never here the end of it. </vt:lpstr>
      <vt:lpstr>Imachin what it would feel like to win the leegue! We would never here the end of it.   Imagine   /j/ sound spelt with ‘g’  not a ‘ch’ sound ‘e’ on the end is silent</vt:lpstr>
      <vt:lpstr>Imachin what it would feel like to win the leegue! We would never here the end of it.  league – ‘ea’ for /ee/ sound</vt:lpstr>
      <vt:lpstr>Imachin what it would feel like to win the leegue! We would never here the end of it.  Hear – homophone   hear with your ear</vt:lpstr>
      <vt:lpstr> Imagine what it would feel like to win the league! We would never hear the end of it.   </vt:lpstr>
      <vt:lpstr>PowerPoint Presentation</vt:lpstr>
      <vt:lpstr>PowerPoint Presentation</vt:lpstr>
      <vt:lpstr>Let’s Revisit and Review…</vt:lpstr>
      <vt:lpstr>Do you remember this challenge word?</vt:lpstr>
      <vt:lpstr>  Definition – a thing that is said, written or done in response to a question</vt:lpstr>
      <vt:lpstr> I put my hand up to answer the question.</vt:lpstr>
      <vt:lpstr>  Definition – come into sight</vt:lpstr>
      <vt:lpstr> The class waited for their teacher to appear.</vt:lpstr>
      <vt:lpstr>Homophones</vt:lpstr>
      <vt:lpstr>Homophones Words which sound the same but have different spellings, meanings or origins</vt:lpstr>
      <vt:lpstr>heel</vt:lpstr>
      <vt:lpstr>heal</vt:lpstr>
      <vt:lpstr>Let’s Teach and Practise</vt:lpstr>
      <vt:lpstr>Words with the long /eI/ sound spelt with ei </vt:lpstr>
      <vt:lpstr>eight</vt:lpstr>
      <vt:lpstr>eighth</vt:lpstr>
      <vt:lpstr>eighty</vt:lpstr>
      <vt:lpstr> Definition- the number after seven</vt:lpstr>
      <vt:lpstr> Definition – coming after 7th in the race </vt:lpstr>
      <vt:lpstr> Definition - the number after seventy-nine</vt:lpstr>
      <vt:lpstr>The number eight is one more than seven.</vt:lpstr>
      <vt:lpstr>I finished eighth in the race.</vt:lpstr>
      <vt:lpstr>I closed my eyes and counted to eighty.</vt:lpstr>
      <vt:lpstr>New CHALLENGE words.</vt:lpstr>
      <vt:lpstr> Definition - the feeling of wanting to know or learn about something or someone</vt:lpstr>
      <vt:lpstr> I have an interest in music. </vt:lpstr>
      <vt:lpstr> Definition - of great significance or value</vt:lpstr>
      <vt:lpstr> She went to an important meeting </vt:lpstr>
      <vt:lpstr>Let’s investigate.</vt:lpstr>
      <vt:lpstr>Can you spot the spelling errors in these sentences?  Write the correct spelling and explain where they went wrong. </vt:lpstr>
      <vt:lpstr>The correct ansir was aytee but the teacher said it wasn’t importent.</vt:lpstr>
      <vt:lpstr>The correct ansir was aytee but the teacher said it wasn’t importent.  answer – ‘we’ not ‘i’ say it like it’s spelt – an - swer</vt:lpstr>
      <vt:lpstr>The correct ansir was aytee but the teacher said it wasn’t importent.  eighty – ‘eigh’ not ‘ay’       ‘ty’ not ‘tee’ – common     at end of words</vt:lpstr>
      <vt:lpstr>The correct ansir was aytee but the teacher said it wasn’t importent.  important – ‘ant’ not ‘ent’</vt:lpstr>
      <vt:lpstr> The correct answer was eighty but the teacher said it wasn’t important.   </vt:lpstr>
      <vt:lpstr>PowerPoint Presentation</vt:lpstr>
      <vt:lpstr>PowerPoint Presentation</vt:lpstr>
      <vt:lpstr>Let’s Revisit and Review…</vt:lpstr>
      <vt:lpstr>Do you remember this challenge word?</vt:lpstr>
      <vt:lpstr> Definition – in fact or really</vt:lpstr>
      <vt:lpstr>  I didn’t actually see her – I just heard her voice.</vt:lpstr>
      <vt:lpstr>Definition – very great</vt:lpstr>
      <vt:lpstr>  The weather forecast was for extreme heat.</vt:lpstr>
      <vt:lpstr>Homophones</vt:lpstr>
      <vt:lpstr>Homophones Words which sound the same but have different spellings, meanings or origins</vt:lpstr>
      <vt:lpstr>ball</vt:lpstr>
      <vt:lpstr>bawl</vt:lpstr>
      <vt:lpstr>Let’s Teach and Practise</vt:lpstr>
      <vt:lpstr>Root word family:  scope  meaning to ‘see’ from Greek</vt:lpstr>
      <vt:lpstr>scope</vt:lpstr>
      <vt:lpstr>telescope</vt:lpstr>
      <vt:lpstr>microscope</vt:lpstr>
      <vt:lpstr> Definition - the extent of the area of something </vt:lpstr>
      <vt:lpstr> Definition - an optical instrument designed to make distant objects appear near</vt:lpstr>
      <vt:lpstr> Definition - an optical instrument used for viewing very small objects</vt:lpstr>
      <vt:lpstr>We widened the scope of our investigation.</vt:lpstr>
      <vt:lpstr>We used the telescope to look at the stars.</vt:lpstr>
      <vt:lpstr>There was a microscope in the science laboratory.</vt:lpstr>
      <vt:lpstr>New CHALLENGE words.</vt:lpstr>
      <vt:lpstr> Definition - an unfortunate incident that happens unexpectedly and unintentionally, typically resulting in damage or injury</vt:lpstr>
      <vt:lpstr> Luckily I avoided having a nasty accident.</vt:lpstr>
      <vt:lpstr> Definition - accept that (something) is true, especially without proof </vt:lpstr>
      <vt:lpstr> I couldn’t believe my eyes! </vt:lpstr>
      <vt:lpstr>Let’s investigate.</vt:lpstr>
      <vt:lpstr>Can you spot the spelling errors in these sentences?  Write the correct spelling and explain where they went wrong. </vt:lpstr>
      <vt:lpstr> There was an aksidunt and I dropped the new mycroscoyp.</vt:lpstr>
      <vt:lpstr>There was an aksidunt and I dropped the new mycroscoyp.  accident – double c     ‘ent’ not ‘unt’</vt:lpstr>
      <vt:lpstr>There was an aksidunt and I dropped the new mycroscoyp.  Microscope – ‘mi’ not ‘my’      split digraph ‘o_e’ not     ‘oy’</vt:lpstr>
      <vt:lpstr>There was an accident and I dropped the new microscope.  </vt:lpstr>
      <vt:lpstr>I couldn’t belive my eyes!   believe – ‘ie’ not ‘i’     belive = be+live</vt:lpstr>
      <vt:lpstr>I couldn’t believe my eyes! </vt:lpstr>
      <vt:lpstr>PowerPoint Presentation</vt:lpstr>
      <vt:lpstr>PowerPoint Presentation</vt:lpstr>
      <vt:lpstr>Let’s Revisit and Review…</vt:lpstr>
      <vt:lpstr>Do you remember this challenge word?</vt:lpstr>
      <vt:lpstr>February</vt:lpstr>
      <vt:lpstr>In February the place is busy. </vt:lpstr>
      <vt:lpstr>certain</vt:lpstr>
      <vt:lpstr>The certain answer was clear. </vt:lpstr>
      <vt:lpstr>Homophones</vt:lpstr>
      <vt:lpstr>homophones = same sound   homo- same  phone – sound</vt:lpstr>
      <vt:lpstr>homophones</vt:lpstr>
      <vt:lpstr>which</vt:lpstr>
      <vt:lpstr>witch</vt:lpstr>
      <vt:lpstr>accept</vt:lpstr>
      <vt:lpstr>except</vt:lpstr>
      <vt:lpstr>Let’s Teach and Practise</vt:lpstr>
      <vt:lpstr>Root word family:  press  meaning to ‘squeeze’ from Latin</vt:lpstr>
      <vt:lpstr>press</vt:lpstr>
      <vt:lpstr>suppress</vt:lpstr>
      <vt:lpstr>express</vt:lpstr>
      <vt:lpstr> Definition - to move or change the shape of something by applying a force</vt:lpstr>
      <vt:lpstr> Definition -prevent the development or action of something</vt:lpstr>
      <vt:lpstr> Definition - to convey a thought or feeling by words, gestures or conduct </vt:lpstr>
      <vt:lpstr>Press the button to turn on the music.</vt:lpstr>
      <vt:lpstr>He could not suppress his rising panic.</vt:lpstr>
      <vt:lpstr>It’s important to express your feelings.</vt:lpstr>
      <vt:lpstr>New CHALLENGE words.</vt:lpstr>
      <vt:lpstr> Definition - unusual or surprising; difficult to understand or explain</vt:lpstr>
      <vt:lpstr> What a strange sight!</vt:lpstr>
      <vt:lpstr> Definition - the period of rule of a monarch </vt:lpstr>
      <vt:lpstr> Her reign as queen began in 1952. </vt:lpstr>
      <vt:lpstr>Let’s investigate.</vt:lpstr>
      <vt:lpstr>Can you spot the spelling errors in these sentences?  Write the correct spelling and explain where they went wrong. </vt:lpstr>
      <vt:lpstr> He was sertun he had last seen her in febuary.</vt:lpstr>
      <vt:lpstr>He was sertun he had last seen her in febuary.  certain – ‘cer’ not ‘ser’     ‘ai’ not ‘u’</vt:lpstr>
      <vt:lpstr>He was sertun he had last seen her in febuary.  February – capital F for proper      noun      silent ‘r’ after b    </vt:lpstr>
      <vt:lpstr>He was certain he had last seen her in February.   </vt:lpstr>
      <vt:lpstr>  I couldn’t supress my strang feelings any longer.</vt:lpstr>
      <vt:lpstr>I couldn’t supress my strang feelings any longer.   suppress – double ‘p’     sup+press  sup is a prefix meaning ‘under, below, beneath’</vt:lpstr>
      <vt:lpstr>I couldn’t supress my strang feelings any longer.   strange –  e at the end means the ‘ang’ becomes ‘ange like range’ rather than ‘ang like hang’</vt:lpstr>
      <vt:lpstr> I couldn’t suppress my strange feelings any longer.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17</cp:revision>
  <cp:lastPrinted>2022-05-27T07:40:55Z</cp:lastPrinted>
  <dcterms:created xsi:type="dcterms:W3CDTF">2022-03-23T13:56:57Z</dcterms:created>
  <dcterms:modified xsi:type="dcterms:W3CDTF">2023-05-10T17:08:53Z</dcterms:modified>
</cp:coreProperties>
</file>