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slides/slide260.xml" ContentType="application/vnd.openxmlformats-officedocument.presentationml.slide+xml"/>
  <Override PartName="/ppt/slides/slide261.xml" ContentType="application/vnd.openxmlformats-officedocument.presentationml.slide+xml"/>
  <Override PartName="/ppt/slides/slide262.xml" ContentType="application/vnd.openxmlformats-officedocument.presentationml.slide+xml"/>
  <Override PartName="/ppt/slides/slide263.xml" ContentType="application/vnd.openxmlformats-officedocument.presentationml.slide+xml"/>
  <Override PartName="/ppt/slides/slide264.xml" ContentType="application/vnd.openxmlformats-officedocument.presentationml.slide+xml"/>
  <Override PartName="/ppt/slides/slide265.xml" ContentType="application/vnd.openxmlformats-officedocument.presentationml.slide+xml"/>
  <Override PartName="/ppt/slides/slide266.xml" ContentType="application/vnd.openxmlformats-officedocument.presentationml.slide+xml"/>
  <Override PartName="/ppt/slides/slide267.xml" ContentType="application/vnd.openxmlformats-officedocument.presentationml.slide+xml"/>
  <Override PartName="/ppt/slides/slide268.xml" ContentType="application/vnd.openxmlformats-officedocument.presentationml.slide+xml"/>
  <Override PartName="/ppt/slides/slide269.xml" ContentType="application/vnd.openxmlformats-officedocument.presentationml.slide+xml"/>
  <Override PartName="/ppt/slides/slide270.xml" ContentType="application/vnd.openxmlformats-officedocument.presentationml.slide+xml"/>
  <Override PartName="/ppt/slides/slide271.xml" ContentType="application/vnd.openxmlformats-officedocument.presentationml.slide+xml"/>
  <Override PartName="/ppt/slides/slide272.xml" ContentType="application/vnd.openxmlformats-officedocument.presentationml.slide+xml"/>
  <Override PartName="/ppt/slides/slide273.xml" ContentType="application/vnd.openxmlformats-officedocument.presentationml.slide+xml"/>
  <Override PartName="/ppt/slides/slide274.xml" ContentType="application/vnd.openxmlformats-officedocument.presentationml.slide+xml"/>
  <Override PartName="/ppt/slides/slide275.xml" ContentType="application/vnd.openxmlformats-officedocument.presentationml.slide+xml"/>
  <Override PartName="/ppt/slides/slide276.xml" ContentType="application/vnd.openxmlformats-officedocument.presentationml.slide+xml"/>
  <Override PartName="/ppt/slides/slide277.xml" ContentType="application/vnd.openxmlformats-officedocument.presentationml.slide+xml"/>
  <Override PartName="/ppt/slides/slide278.xml" ContentType="application/vnd.openxmlformats-officedocument.presentationml.slide+xml"/>
  <Override PartName="/ppt/slides/slide279.xml" ContentType="application/vnd.openxmlformats-officedocument.presentationml.slide+xml"/>
  <Override PartName="/ppt/slides/slide280.xml" ContentType="application/vnd.openxmlformats-officedocument.presentationml.slide+xml"/>
  <Override PartName="/ppt/slides/slide281.xml" ContentType="application/vnd.openxmlformats-officedocument.presentationml.slide+xml"/>
  <Override PartName="/ppt/slides/slide282.xml" ContentType="application/vnd.openxmlformats-officedocument.presentationml.slide+xml"/>
  <Override PartName="/ppt/slides/slide283.xml" ContentType="application/vnd.openxmlformats-officedocument.presentationml.slide+xml"/>
  <Override PartName="/ppt/slides/slide284.xml" ContentType="application/vnd.openxmlformats-officedocument.presentationml.slide+xml"/>
  <Override PartName="/ppt/slides/slide285.xml" ContentType="application/vnd.openxmlformats-officedocument.presentationml.slide+xml"/>
  <Override PartName="/ppt/slides/slide286.xml" ContentType="application/vnd.openxmlformats-officedocument.presentationml.slide+xml"/>
  <Override PartName="/ppt/slides/slide287.xml" ContentType="application/vnd.openxmlformats-officedocument.presentationml.slide+xml"/>
  <Override PartName="/ppt/slides/slide288.xml" ContentType="application/vnd.openxmlformats-officedocument.presentationml.slide+xml"/>
  <Override PartName="/ppt/slides/slide289.xml" ContentType="application/vnd.openxmlformats-officedocument.presentationml.slide+xml"/>
  <Override PartName="/ppt/slides/slide290.xml" ContentType="application/vnd.openxmlformats-officedocument.presentationml.slide+xml"/>
  <Override PartName="/ppt/slides/slide291.xml" ContentType="application/vnd.openxmlformats-officedocument.presentationml.slide+xml"/>
  <Override PartName="/ppt/slides/slide292.xml" ContentType="application/vnd.openxmlformats-officedocument.presentationml.slide+xml"/>
  <Override PartName="/ppt/slides/slide293.xml" ContentType="application/vnd.openxmlformats-officedocument.presentationml.slide+xml"/>
  <Override PartName="/ppt/slides/slide294.xml" ContentType="application/vnd.openxmlformats-officedocument.presentationml.slide+xml"/>
  <Override PartName="/ppt/slides/slide295.xml" ContentType="application/vnd.openxmlformats-officedocument.presentationml.slide+xml"/>
  <Override PartName="/ppt/slides/slide296.xml" ContentType="application/vnd.openxmlformats-officedocument.presentationml.slide+xml"/>
  <Override PartName="/ppt/slides/slide297.xml" ContentType="application/vnd.openxmlformats-officedocument.presentationml.slide+xml"/>
  <Override PartName="/ppt/slides/slide298.xml" ContentType="application/vnd.openxmlformats-officedocument.presentationml.slide+xml"/>
  <Override PartName="/ppt/slides/slide299.xml" ContentType="application/vnd.openxmlformats-officedocument.presentationml.slide+xml"/>
  <Override PartName="/ppt/slides/slide300.xml" ContentType="application/vnd.openxmlformats-officedocument.presentationml.slide+xml"/>
  <Override PartName="/ppt/slides/slide301.xml" ContentType="application/vnd.openxmlformats-officedocument.presentationml.slide+xml"/>
  <Override PartName="/ppt/slides/slide302.xml" ContentType="application/vnd.openxmlformats-officedocument.presentationml.slide+xml"/>
  <Override PartName="/ppt/slides/slide303.xml" ContentType="application/vnd.openxmlformats-officedocument.presentationml.slide+xml"/>
  <Override PartName="/ppt/slides/slide304.xml" ContentType="application/vnd.openxmlformats-officedocument.presentationml.slide+xml"/>
  <Override PartName="/ppt/slides/slide305.xml" ContentType="application/vnd.openxmlformats-officedocument.presentationml.slide+xml"/>
  <Override PartName="/ppt/slides/slide306.xml" ContentType="application/vnd.openxmlformats-officedocument.presentationml.slide+xml"/>
  <Override PartName="/ppt/slides/slide307.xml" ContentType="application/vnd.openxmlformats-officedocument.presentationml.slide+xml"/>
  <Override PartName="/ppt/slides/slide308.xml" ContentType="application/vnd.openxmlformats-officedocument.presentationml.slide+xml"/>
  <Override PartName="/ppt/slides/slide309.xml" ContentType="application/vnd.openxmlformats-officedocument.presentationml.slide+xml"/>
  <Override PartName="/ppt/slides/slide310.xml" ContentType="application/vnd.openxmlformats-officedocument.presentationml.slide+xml"/>
  <Override PartName="/ppt/slides/slide311.xml" ContentType="application/vnd.openxmlformats-officedocument.presentationml.slide+xml"/>
  <Override PartName="/ppt/slides/slide312.xml" ContentType="application/vnd.openxmlformats-officedocument.presentationml.slide+xml"/>
  <Override PartName="/ppt/slides/slide313.xml" ContentType="application/vnd.openxmlformats-officedocument.presentationml.slide+xml"/>
  <Override PartName="/ppt/slides/slide314.xml" ContentType="application/vnd.openxmlformats-officedocument.presentationml.slide+xml"/>
  <Override PartName="/ppt/slides/slide315.xml" ContentType="application/vnd.openxmlformats-officedocument.presentationml.slide+xml"/>
  <Override PartName="/ppt/slides/slide316.xml" ContentType="application/vnd.openxmlformats-officedocument.presentationml.slide+xml"/>
  <Override PartName="/ppt/slides/slide317.xml" ContentType="application/vnd.openxmlformats-officedocument.presentationml.slide+xml"/>
  <Override PartName="/ppt/slides/slide318.xml" ContentType="application/vnd.openxmlformats-officedocument.presentationml.slide+xml"/>
  <Override PartName="/ppt/slides/slide319.xml" ContentType="application/vnd.openxmlformats-officedocument.presentationml.slide+xml"/>
  <Override PartName="/ppt/slides/slide320.xml" ContentType="application/vnd.openxmlformats-officedocument.presentationml.slide+xml"/>
  <Override PartName="/ppt/slides/slide321.xml" ContentType="application/vnd.openxmlformats-officedocument.presentationml.slide+xml"/>
  <Override PartName="/ppt/slides/slide322.xml" ContentType="application/vnd.openxmlformats-officedocument.presentationml.slide+xml"/>
  <Override PartName="/ppt/slides/slide323.xml" ContentType="application/vnd.openxmlformats-officedocument.presentationml.slide+xml"/>
  <Override PartName="/ppt/slides/slide324.xml" ContentType="application/vnd.openxmlformats-officedocument.presentationml.slide+xml"/>
  <Override PartName="/ppt/slides/slide325.xml" ContentType="application/vnd.openxmlformats-officedocument.presentationml.slide+xml"/>
  <Override PartName="/ppt/slides/slide326.xml" ContentType="application/vnd.openxmlformats-officedocument.presentationml.slide+xml"/>
  <Override PartName="/ppt/slides/slide327.xml" ContentType="application/vnd.openxmlformats-officedocument.presentationml.slide+xml"/>
  <Override PartName="/ppt/slides/slide328.xml" ContentType="application/vnd.openxmlformats-officedocument.presentationml.slide+xml"/>
  <Override PartName="/ppt/slides/slide329.xml" ContentType="application/vnd.openxmlformats-officedocument.presentationml.slide+xml"/>
  <Override PartName="/ppt/slides/slide330.xml" ContentType="application/vnd.openxmlformats-officedocument.presentationml.slide+xml"/>
  <Override PartName="/ppt/slides/slide3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3"/>
  </p:notesMasterIdLst>
  <p:sldIdLst>
    <p:sldId id="256" r:id="rId2"/>
    <p:sldId id="322" r:id="rId3"/>
    <p:sldId id="604" r:id="rId4"/>
    <p:sldId id="258" r:id="rId5"/>
    <p:sldId id="333" r:id="rId6"/>
    <p:sldId id="334" r:id="rId7"/>
    <p:sldId id="336" r:id="rId8"/>
    <p:sldId id="1165" r:id="rId9"/>
    <p:sldId id="337" r:id="rId10"/>
    <p:sldId id="338" r:id="rId11"/>
    <p:sldId id="339" r:id="rId12"/>
    <p:sldId id="1166" r:id="rId13"/>
    <p:sldId id="259" r:id="rId14"/>
    <p:sldId id="262" r:id="rId15"/>
    <p:sldId id="278" r:id="rId16"/>
    <p:sldId id="1167" r:id="rId17"/>
    <p:sldId id="263" r:id="rId18"/>
    <p:sldId id="279" r:id="rId19"/>
    <p:sldId id="1168" r:id="rId20"/>
    <p:sldId id="264" r:id="rId21"/>
    <p:sldId id="280" r:id="rId22"/>
    <p:sldId id="1169" r:id="rId23"/>
    <p:sldId id="267" r:id="rId24"/>
    <p:sldId id="905" r:id="rId25"/>
    <p:sldId id="906" r:id="rId26"/>
    <p:sldId id="907" r:id="rId27"/>
    <p:sldId id="896" r:id="rId28"/>
    <p:sldId id="897" r:id="rId29"/>
    <p:sldId id="1170" r:id="rId30"/>
    <p:sldId id="899" r:id="rId31"/>
    <p:sldId id="900" r:id="rId32"/>
    <p:sldId id="1171" r:id="rId33"/>
    <p:sldId id="902" r:id="rId34"/>
    <p:sldId id="903" r:id="rId35"/>
    <p:sldId id="1172" r:id="rId36"/>
    <p:sldId id="615" r:id="rId37"/>
    <p:sldId id="614" r:id="rId38"/>
    <p:sldId id="1173" r:id="rId39"/>
    <p:sldId id="912" r:id="rId40"/>
    <p:sldId id="616" r:id="rId41"/>
    <p:sldId id="1176" r:id="rId42"/>
    <p:sldId id="618" r:id="rId43"/>
    <p:sldId id="619" r:id="rId44"/>
    <p:sldId id="1179" r:id="rId45"/>
    <p:sldId id="294" r:id="rId46"/>
    <p:sldId id="1175" r:id="rId47"/>
    <p:sldId id="1174" r:id="rId48"/>
    <p:sldId id="915" r:id="rId49"/>
    <p:sldId id="1178" r:id="rId50"/>
    <p:sldId id="1177" r:id="rId51"/>
    <p:sldId id="916" r:id="rId52"/>
    <p:sldId id="1181" r:id="rId53"/>
    <p:sldId id="1180" r:id="rId54"/>
    <p:sldId id="303" r:id="rId55"/>
    <p:sldId id="306" r:id="rId56"/>
    <p:sldId id="307" r:id="rId57"/>
    <p:sldId id="1182" r:id="rId58"/>
    <p:sldId id="1183" r:id="rId59"/>
    <p:sldId id="1185" r:id="rId60"/>
    <p:sldId id="1184" r:id="rId61"/>
    <p:sldId id="309" r:id="rId62"/>
    <p:sldId id="310" r:id="rId63"/>
    <p:sldId id="1186" r:id="rId64"/>
    <p:sldId id="1187" r:id="rId65"/>
    <p:sldId id="1189" r:id="rId66"/>
    <p:sldId id="1188" r:id="rId67"/>
    <p:sldId id="304" r:id="rId68"/>
    <p:sldId id="318" r:id="rId69"/>
    <p:sldId id="316" r:id="rId70"/>
    <p:sldId id="1190" r:id="rId71"/>
    <p:sldId id="331" r:id="rId72"/>
    <p:sldId id="332" r:id="rId73"/>
    <p:sldId id="323" r:id="rId74"/>
    <p:sldId id="1196" r:id="rId75"/>
    <p:sldId id="1197" r:id="rId76"/>
    <p:sldId id="1198" r:id="rId77"/>
    <p:sldId id="1199" r:id="rId78"/>
    <p:sldId id="1200" r:id="rId79"/>
    <p:sldId id="1201" r:id="rId80"/>
    <p:sldId id="1202" r:id="rId81"/>
    <p:sldId id="1203" r:id="rId82"/>
    <p:sldId id="1204" r:id="rId83"/>
    <p:sldId id="1205" r:id="rId84"/>
    <p:sldId id="1206" r:id="rId85"/>
    <p:sldId id="1207" r:id="rId86"/>
    <p:sldId id="1208" r:id="rId87"/>
    <p:sldId id="1406" r:id="rId88"/>
    <p:sldId id="1210" r:id="rId89"/>
    <p:sldId id="1211" r:id="rId90"/>
    <p:sldId id="1407" r:id="rId91"/>
    <p:sldId id="1213" r:id="rId92"/>
    <p:sldId id="1214" r:id="rId93"/>
    <p:sldId id="1408" r:id="rId94"/>
    <p:sldId id="1216" r:id="rId95"/>
    <p:sldId id="1217" r:id="rId96"/>
    <p:sldId id="1218" r:id="rId97"/>
    <p:sldId id="1219" r:id="rId98"/>
    <p:sldId id="1220" r:id="rId99"/>
    <p:sldId id="1221" r:id="rId100"/>
    <p:sldId id="1409" r:id="rId101"/>
    <p:sldId id="1223" r:id="rId102"/>
    <p:sldId id="1224" r:id="rId103"/>
    <p:sldId id="1410" r:id="rId104"/>
    <p:sldId id="1226" r:id="rId105"/>
    <p:sldId id="1227" r:id="rId106"/>
    <p:sldId id="1411" r:id="rId107"/>
    <p:sldId id="1229" r:id="rId108"/>
    <p:sldId id="1230" r:id="rId109"/>
    <p:sldId id="1412" r:id="rId110"/>
    <p:sldId id="1232" r:id="rId111"/>
    <p:sldId id="1233" r:id="rId112"/>
    <p:sldId id="1415" r:id="rId113"/>
    <p:sldId id="1235" r:id="rId114"/>
    <p:sldId id="1236" r:id="rId115"/>
    <p:sldId id="1418" r:id="rId116"/>
    <p:sldId id="1238" r:id="rId117"/>
    <p:sldId id="1414" r:id="rId118"/>
    <p:sldId id="1413" r:id="rId119"/>
    <p:sldId id="1239" r:id="rId120"/>
    <p:sldId id="1417" r:id="rId121"/>
    <p:sldId id="1416" r:id="rId122"/>
    <p:sldId id="1240" r:id="rId123"/>
    <p:sldId id="1420" r:id="rId124"/>
    <p:sldId id="1419" r:id="rId125"/>
    <p:sldId id="1247" r:id="rId126"/>
    <p:sldId id="1248" r:id="rId127"/>
    <p:sldId id="1249" r:id="rId128"/>
    <p:sldId id="1250" r:id="rId129"/>
    <p:sldId id="1251" r:id="rId130"/>
    <p:sldId id="1252" r:id="rId131"/>
    <p:sldId id="1253" r:id="rId132"/>
    <p:sldId id="1254" r:id="rId133"/>
    <p:sldId id="1255" r:id="rId134"/>
    <p:sldId id="1256" r:id="rId135"/>
    <p:sldId id="1257" r:id="rId136"/>
    <p:sldId id="1258" r:id="rId137"/>
    <p:sldId id="1259" r:id="rId138"/>
    <p:sldId id="1260" r:id="rId139"/>
    <p:sldId id="1261" r:id="rId140"/>
    <p:sldId id="1262" r:id="rId141"/>
    <p:sldId id="1263" r:id="rId142"/>
    <p:sldId id="1264" r:id="rId143"/>
    <p:sldId id="1265" r:id="rId144"/>
    <p:sldId id="1191" r:id="rId145"/>
    <p:sldId id="1266" r:id="rId146"/>
    <p:sldId id="1267" r:id="rId147"/>
    <p:sldId id="1268" r:id="rId148"/>
    <p:sldId id="1269" r:id="rId149"/>
    <p:sldId id="1270" r:id="rId150"/>
    <p:sldId id="1271" r:id="rId151"/>
    <p:sldId id="1272" r:id="rId152"/>
    <p:sldId id="1273" r:id="rId153"/>
    <p:sldId id="1274" r:id="rId154"/>
    <p:sldId id="1275" r:id="rId155"/>
    <p:sldId id="1276" r:id="rId156"/>
    <p:sldId id="1277" r:id="rId157"/>
    <p:sldId id="1278" r:id="rId158"/>
    <p:sldId id="1421" r:id="rId159"/>
    <p:sldId id="1280" r:id="rId160"/>
    <p:sldId id="1281" r:id="rId161"/>
    <p:sldId id="1422" r:id="rId162"/>
    <p:sldId id="1283" r:id="rId163"/>
    <p:sldId id="1284" r:id="rId164"/>
    <p:sldId id="1423" r:id="rId165"/>
    <p:sldId id="1286" r:id="rId166"/>
    <p:sldId id="1287" r:id="rId167"/>
    <p:sldId id="1288" r:id="rId168"/>
    <p:sldId id="1289" r:id="rId169"/>
    <p:sldId id="1290" r:id="rId170"/>
    <p:sldId id="1291" r:id="rId171"/>
    <p:sldId id="1424" r:id="rId172"/>
    <p:sldId id="1293" r:id="rId173"/>
    <p:sldId id="1294" r:id="rId174"/>
    <p:sldId id="1425" r:id="rId175"/>
    <p:sldId id="1296" r:id="rId176"/>
    <p:sldId id="1297" r:id="rId177"/>
    <p:sldId id="1426" r:id="rId178"/>
    <p:sldId id="1299" r:id="rId179"/>
    <p:sldId id="1300" r:id="rId180"/>
    <p:sldId id="1427" r:id="rId181"/>
    <p:sldId id="1302" r:id="rId182"/>
    <p:sldId id="1303" r:id="rId183"/>
    <p:sldId id="1430" r:id="rId184"/>
    <p:sldId id="1305" r:id="rId185"/>
    <p:sldId id="1306" r:id="rId186"/>
    <p:sldId id="1433" r:id="rId187"/>
    <p:sldId id="1308" r:id="rId188"/>
    <p:sldId id="1429" r:id="rId189"/>
    <p:sldId id="1428" r:id="rId190"/>
    <p:sldId id="1309" r:id="rId191"/>
    <p:sldId id="1432" r:id="rId192"/>
    <p:sldId id="1431" r:id="rId193"/>
    <p:sldId id="1310" r:id="rId194"/>
    <p:sldId id="1435" r:id="rId195"/>
    <p:sldId id="1434" r:id="rId196"/>
    <p:sldId id="1317" r:id="rId197"/>
    <p:sldId id="1318" r:id="rId198"/>
    <p:sldId id="1319" r:id="rId199"/>
    <p:sldId id="1320" r:id="rId200"/>
    <p:sldId id="1321" r:id="rId201"/>
    <p:sldId id="1322" r:id="rId202"/>
    <p:sldId id="1323" r:id="rId203"/>
    <p:sldId id="1324" r:id="rId204"/>
    <p:sldId id="1325" r:id="rId205"/>
    <p:sldId id="1326" r:id="rId206"/>
    <p:sldId id="1327" r:id="rId207"/>
    <p:sldId id="1328" r:id="rId208"/>
    <p:sldId id="1329" r:id="rId209"/>
    <p:sldId id="1330" r:id="rId210"/>
    <p:sldId id="1331" r:id="rId211"/>
    <p:sldId id="1332" r:id="rId212"/>
    <p:sldId id="1333" r:id="rId213"/>
    <p:sldId id="1334" r:id="rId214"/>
    <p:sldId id="1335" r:id="rId215"/>
    <p:sldId id="1192" r:id="rId216"/>
    <p:sldId id="1336" r:id="rId217"/>
    <p:sldId id="1337" r:id="rId218"/>
    <p:sldId id="1338" r:id="rId219"/>
    <p:sldId id="1339" r:id="rId220"/>
    <p:sldId id="1340" r:id="rId221"/>
    <p:sldId id="1341" r:id="rId222"/>
    <p:sldId id="1342" r:id="rId223"/>
    <p:sldId id="1343" r:id="rId224"/>
    <p:sldId id="1344" r:id="rId225"/>
    <p:sldId id="1345" r:id="rId226"/>
    <p:sldId id="1346" r:id="rId227"/>
    <p:sldId id="1347" r:id="rId228"/>
    <p:sldId id="1348" r:id="rId229"/>
    <p:sldId id="1436" r:id="rId230"/>
    <p:sldId id="1350" r:id="rId231"/>
    <p:sldId id="1351" r:id="rId232"/>
    <p:sldId id="1437" r:id="rId233"/>
    <p:sldId id="1353" r:id="rId234"/>
    <p:sldId id="1354" r:id="rId235"/>
    <p:sldId id="1438" r:id="rId236"/>
    <p:sldId id="1356" r:id="rId237"/>
    <p:sldId id="1357" r:id="rId238"/>
    <p:sldId id="1358" r:id="rId239"/>
    <p:sldId id="1359" r:id="rId240"/>
    <p:sldId id="1360" r:id="rId241"/>
    <p:sldId id="1361" r:id="rId242"/>
    <p:sldId id="1439" r:id="rId243"/>
    <p:sldId id="1363" r:id="rId244"/>
    <p:sldId id="1364" r:id="rId245"/>
    <p:sldId id="1440" r:id="rId246"/>
    <p:sldId id="1366" r:id="rId247"/>
    <p:sldId id="1367" r:id="rId248"/>
    <p:sldId id="1441" r:id="rId249"/>
    <p:sldId id="1369" r:id="rId250"/>
    <p:sldId id="1370" r:id="rId251"/>
    <p:sldId id="1442" r:id="rId252"/>
    <p:sldId id="1372" r:id="rId253"/>
    <p:sldId id="1373" r:id="rId254"/>
    <p:sldId id="1445" r:id="rId255"/>
    <p:sldId id="1375" r:id="rId256"/>
    <p:sldId id="1376" r:id="rId257"/>
    <p:sldId id="1448" r:id="rId258"/>
    <p:sldId id="1378" r:id="rId259"/>
    <p:sldId id="1444" r:id="rId260"/>
    <p:sldId id="1443" r:id="rId261"/>
    <p:sldId id="1379" r:id="rId262"/>
    <p:sldId id="1447" r:id="rId263"/>
    <p:sldId id="1446" r:id="rId264"/>
    <p:sldId id="1380" r:id="rId265"/>
    <p:sldId id="1450" r:id="rId266"/>
    <p:sldId id="1449" r:id="rId267"/>
    <p:sldId id="1387" r:id="rId268"/>
    <p:sldId id="1388" r:id="rId269"/>
    <p:sldId id="1389" r:id="rId270"/>
    <p:sldId id="1390" r:id="rId271"/>
    <p:sldId id="1391" r:id="rId272"/>
    <p:sldId id="1392" r:id="rId273"/>
    <p:sldId id="1393" r:id="rId274"/>
    <p:sldId id="1394" r:id="rId275"/>
    <p:sldId id="1395" r:id="rId276"/>
    <p:sldId id="1396" r:id="rId277"/>
    <p:sldId id="1397" r:id="rId278"/>
    <p:sldId id="1398" r:id="rId279"/>
    <p:sldId id="1399" r:id="rId280"/>
    <p:sldId id="1400" r:id="rId281"/>
    <p:sldId id="1401" r:id="rId282"/>
    <p:sldId id="1402" r:id="rId283"/>
    <p:sldId id="1403" r:id="rId284"/>
    <p:sldId id="1404" r:id="rId285"/>
    <p:sldId id="1405" r:id="rId286"/>
    <p:sldId id="328" r:id="rId287"/>
    <p:sldId id="1193" r:id="rId288"/>
    <p:sldId id="595" r:id="rId289"/>
    <p:sldId id="551" r:id="rId290"/>
    <p:sldId id="552" r:id="rId291"/>
    <p:sldId id="596" r:id="rId292"/>
    <p:sldId id="556" r:id="rId293"/>
    <p:sldId id="562" r:id="rId294"/>
    <p:sldId id="563" r:id="rId295"/>
    <p:sldId id="564" r:id="rId296"/>
    <p:sldId id="553" r:id="rId297"/>
    <p:sldId id="554" r:id="rId298"/>
    <p:sldId id="570" r:id="rId299"/>
    <p:sldId id="571" r:id="rId300"/>
    <p:sldId id="572" r:id="rId301"/>
    <p:sldId id="565" r:id="rId302"/>
    <p:sldId id="569" r:id="rId303"/>
    <p:sldId id="557" r:id="rId304"/>
    <p:sldId id="594" r:id="rId305"/>
    <p:sldId id="558" r:id="rId306"/>
    <p:sldId id="559" r:id="rId307"/>
    <p:sldId id="555" r:id="rId308"/>
    <p:sldId id="566" r:id="rId309"/>
    <p:sldId id="567" r:id="rId310"/>
    <p:sldId id="568" r:id="rId311"/>
    <p:sldId id="573" r:id="rId312"/>
    <p:sldId id="574" r:id="rId313"/>
    <p:sldId id="575" r:id="rId314"/>
    <p:sldId id="580" r:id="rId315"/>
    <p:sldId id="581" r:id="rId316"/>
    <p:sldId id="582" r:id="rId317"/>
    <p:sldId id="560" r:id="rId318"/>
    <p:sldId id="593" r:id="rId319"/>
    <p:sldId id="561" r:id="rId320"/>
    <p:sldId id="550" r:id="rId321"/>
    <p:sldId id="597" r:id="rId322"/>
    <p:sldId id="583" r:id="rId323"/>
    <p:sldId id="584" r:id="rId324"/>
    <p:sldId id="894" r:id="rId325"/>
    <p:sldId id="1194" r:id="rId326"/>
    <p:sldId id="586" r:id="rId327"/>
    <p:sldId id="587" r:id="rId328"/>
    <p:sldId id="1195" r:id="rId329"/>
    <p:sldId id="590" r:id="rId330"/>
    <p:sldId id="591" r:id="rId331"/>
    <p:sldId id="598" r:id="rId332"/>
  </p:sldIdLst>
  <p:sldSz cx="12192000" cy="6858000"/>
  <p:notesSz cx="6742113" cy="9875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649BB0B-2B53-427E-B90D-2537F63E06AD}" v="115" dt="2022-10-27T08:20:10.80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250" autoAdjust="0"/>
    <p:restoredTop sz="81447" autoAdjust="0"/>
  </p:normalViewPr>
  <p:slideViewPr>
    <p:cSldViewPr snapToGrid="0">
      <p:cViewPr varScale="1">
        <p:scale>
          <a:sx n="59" d="100"/>
          <a:sy n="59" d="100"/>
        </p:scale>
        <p:origin x="112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99" Type="http://schemas.openxmlformats.org/officeDocument/2006/relationships/slide" Target="slides/slide298.xml"/><Relationship Id="rId21" Type="http://schemas.openxmlformats.org/officeDocument/2006/relationships/slide" Target="slides/slide20.xml"/><Relationship Id="rId63" Type="http://schemas.openxmlformats.org/officeDocument/2006/relationships/slide" Target="slides/slide62.xml"/><Relationship Id="rId159" Type="http://schemas.openxmlformats.org/officeDocument/2006/relationships/slide" Target="slides/slide158.xml"/><Relationship Id="rId324" Type="http://schemas.openxmlformats.org/officeDocument/2006/relationships/slide" Target="slides/slide323.xml"/><Relationship Id="rId170" Type="http://schemas.openxmlformats.org/officeDocument/2006/relationships/slide" Target="slides/slide169.xml"/><Relationship Id="rId226" Type="http://schemas.openxmlformats.org/officeDocument/2006/relationships/slide" Target="slides/slide225.xml"/><Relationship Id="rId268" Type="http://schemas.openxmlformats.org/officeDocument/2006/relationships/slide" Target="slides/slide267.xml"/><Relationship Id="rId32" Type="http://schemas.openxmlformats.org/officeDocument/2006/relationships/slide" Target="slides/slide31.xml"/><Relationship Id="rId74" Type="http://schemas.openxmlformats.org/officeDocument/2006/relationships/slide" Target="slides/slide73.xml"/><Relationship Id="rId128" Type="http://schemas.openxmlformats.org/officeDocument/2006/relationships/slide" Target="slides/slide127.xml"/><Relationship Id="rId335" Type="http://schemas.openxmlformats.org/officeDocument/2006/relationships/viewProps" Target="viewProps.xml"/><Relationship Id="rId5" Type="http://schemas.openxmlformats.org/officeDocument/2006/relationships/slide" Target="slides/slide4.xml"/><Relationship Id="rId181" Type="http://schemas.openxmlformats.org/officeDocument/2006/relationships/slide" Target="slides/slide180.xml"/><Relationship Id="rId237" Type="http://schemas.openxmlformats.org/officeDocument/2006/relationships/slide" Target="slides/slide236.xml"/><Relationship Id="rId279" Type="http://schemas.openxmlformats.org/officeDocument/2006/relationships/slide" Target="slides/slide278.xml"/><Relationship Id="rId43" Type="http://schemas.openxmlformats.org/officeDocument/2006/relationships/slide" Target="slides/slide42.xml"/><Relationship Id="rId139" Type="http://schemas.openxmlformats.org/officeDocument/2006/relationships/slide" Target="slides/slide138.xml"/><Relationship Id="rId290" Type="http://schemas.openxmlformats.org/officeDocument/2006/relationships/slide" Target="slides/slide289.xml"/><Relationship Id="rId304" Type="http://schemas.openxmlformats.org/officeDocument/2006/relationships/slide" Target="slides/slide303.xml"/><Relationship Id="rId85" Type="http://schemas.openxmlformats.org/officeDocument/2006/relationships/slide" Target="slides/slide84.xml"/><Relationship Id="rId150" Type="http://schemas.openxmlformats.org/officeDocument/2006/relationships/slide" Target="slides/slide149.xml"/><Relationship Id="rId192" Type="http://schemas.openxmlformats.org/officeDocument/2006/relationships/slide" Target="slides/slide191.xml"/><Relationship Id="rId206" Type="http://schemas.openxmlformats.org/officeDocument/2006/relationships/slide" Target="slides/slide205.xml"/><Relationship Id="rId248" Type="http://schemas.openxmlformats.org/officeDocument/2006/relationships/slide" Target="slides/slide247.xml"/><Relationship Id="rId12" Type="http://schemas.openxmlformats.org/officeDocument/2006/relationships/slide" Target="slides/slide11.xml"/><Relationship Id="rId108" Type="http://schemas.openxmlformats.org/officeDocument/2006/relationships/slide" Target="slides/slide107.xml"/><Relationship Id="rId315" Type="http://schemas.openxmlformats.org/officeDocument/2006/relationships/slide" Target="slides/slide314.xml"/><Relationship Id="rId54" Type="http://schemas.openxmlformats.org/officeDocument/2006/relationships/slide" Target="slides/slide53.xml"/><Relationship Id="rId96" Type="http://schemas.openxmlformats.org/officeDocument/2006/relationships/slide" Target="slides/slide95.xml"/><Relationship Id="rId161" Type="http://schemas.openxmlformats.org/officeDocument/2006/relationships/slide" Target="slides/slide160.xml"/><Relationship Id="rId217" Type="http://schemas.openxmlformats.org/officeDocument/2006/relationships/slide" Target="slides/slide216.xml"/><Relationship Id="rId259" Type="http://schemas.openxmlformats.org/officeDocument/2006/relationships/slide" Target="slides/slide258.xml"/><Relationship Id="rId23" Type="http://schemas.openxmlformats.org/officeDocument/2006/relationships/slide" Target="slides/slide22.xml"/><Relationship Id="rId119" Type="http://schemas.openxmlformats.org/officeDocument/2006/relationships/slide" Target="slides/slide118.xml"/><Relationship Id="rId270" Type="http://schemas.openxmlformats.org/officeDocument/2006/relationships/slide" Target="slides/slide269.xml"/><Relationship Id="rId326" Type="http://schemas.openxmlformats.org/officeDocument/2006/relationships/slide" Target="slides/slide325.xml"/><Relationship Id="rId65" Type="http://schemas.openxmlformats.org/officeDocument/2006/relationships/slide" Target="slides/slide64.xml"/><Relationship Id="rId130" Type="http://schemas.openxmlformats.org/officeDocument/2006/relationships/slide" Target="slides/slide129.xml"/><Relationship Id="rId172" Type="http://schemas.openxmlformats.org/officeDocument/2006/relationships/slide" Target="slides/slide171.xml"/><Relationship Id="rId228" Type="http://schemas.openxmlformats.org/officeDocument/2006/relationships/slide" Target="slides/slide227.xml"/><Relationship Id="rId281" Type="http://schemas.openxmlformats.org/officeDocument/2006/relationships/slide" Target="slides/slide280.xml"/><Relationship Id="rId337" Type="http://schemas.openxmlformats.org/officeDocument/2006/relationships/tableStyles" Target="tableStyles.xml"/><Relationship Id="rId34" Type="http://schemas.openxmlformats.org/officeDocument/2006/relationships/slide" Target="slides/slide33.xml"/><Relationship Id="rId76" Type="http://schemas.openxmlformats.org/officeDocument/2006/relationships/slide" Target="slides/slide75.xml"/><Relationship Id="rId141" Type="http://schemas.openxmlformats.org/officeDocument/2006/relationships/slide" Target="slides/slide140.xml"/><Relationship Id="rId7" Type="http://schemas.openxmlformats.org/officeDocument/2006/relationships/slide" Target="slides/slide6.xml"/><Relationship Id="rId183" Type="http://schemas.openxmlformats.org/officeDocument/2006/relationships/slide" Target="slides/slide182.xml"/><Relationship Id="rId239" Type="http://schemas.openxmlformats.org/officeDocument/2006/relationships/slide" Target="slides/slide238.xml"/><Relationship Id="rId250" Type="http://schemas.openxmlformats.org/officeDocument/2006/relationships/slide" Target="slides/slide249.xml"/><Relationship Id="rId292" Type="http://schemas.openxmlformats.org/officeDocument/2006/relationships/slide" Target="slides/slide291.xml"/><Relationship Id="rId306" Type="http://schemas.openxmlformats.org/officeDocument/2006/relationships/slide" Target="slides/slide305.xml"/><Relationship Id="rId45" Type="http://schemas.openxmlformats.org/officeDocument/2006/relationships/slide" Target="slides/slide44.xml"/><Relationship Id="rId87" Type="http://schemas.openxmlformats.org/officeDocument/2006/relationships/slide" Target="slides/slide86.xml"/><Relationship Id="rId110" Type="http://schemas.openxmlformats.org/officeDocument/2006/relationships/slide" Target="slides/slide109.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229" Type="http://schemas.openxmlformats.org/officeDocument/2006/relationships/slide" Target="slides/slide228.xml"/><Relationship Id="rId240" Type="http://schemas.openxmlformats.org/officeDocument/2006/relationships/slide" Target="slides/slide239.xml"/><Relationship Id="rId261" Type="http://schemas.openxmlformats.org/officeDocument/2006/relationships/slide" Target="slides/slide260.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282" Type="http://schemas.openxmlformats.org/officeDocument/2006/relationships/slide" Target="slides/slide281.xml"/><Relationship Id="rId317" Type="http://schemas.openxmlformats.org/officeDocument/2006/relationships/slide" Target="slides/slide316.xml"/><Relationship Id="rId338" Type="http://schemas.microsoft.com/office/2016/11/relationships/changesInfo" Target="changesInfos/changesInfo1.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slide" Target="slides/slide218.xml"/><Relationship Id="rId230" Type="http://schemas.openxmlformats.org/officeDocument/2006/relationships/slide" Target="slides/slide229.xml"/><Relationship Id="rId251" Type="http://schemas.openxmlformats.org/officeDocument/2006/relationships/slide" Target="slides/slide250.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72" Type="http://schemas.openxmlformats.org/officeDocument/2006/relationships/slide" Target="slides/slide271.xml"/><Relationship Id="rId293" Type="http://schemas.openxmlformats.org/officeDocument/2006/relationships/slide" Target="slides/slide292.xml"/><Relationship Id="rId307" Type="http://schemas.openxmlformats.org/officeDocument/2006/relationships/slide" Target="slides/slide306.xml"/><Relationship Id="rId328" Type="http://schemas.openxmlformats.org/officeDocument/2006/relationships/slide" Target="slides/slide327.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95" Type="http://schemas.openxmlformats.org/officeDocument/2006/relationships/slide" Target="slides/slide194.xml"/><Relationship Id="rId209" Type="http://schemas.openxmlformats.org/officeDocument/2006/relationships/slide" Target="slides/slide208.xml"/><Relationship Id="rId220" Type="http://schemas.openxmlformats.org/officeDocument/2006/relationships/slide" Target="slides/slide219.xml"/><Relationship Id="rId241" Type="http://schemas.openxmlformats.org/officeDocument/2006/relationships/slide" Target="slides/slide24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262" Type="http://schemas.openxmlformats.org/officeDocument/2006/relationships/slide" Target="slides/slide261.xml"/><Relationship Id="rId283" Type="http://schemas.openxmlformats.org/officeDocument/2006/relationships/slide" Target="slides/slide282.xml"/><Relationship Id="rId318" Type="http://schemas.openxmlformats.org/officeDocument/2006/relationships/slide" Target="slides/slide317.xml"/><Relationship Id="rId339" Type="http://schemas.microsoft.com/office/2015/10/relationships/revisionInfo" Target="revisionInfo.xml"/><Relationship Id="rId78" Type="http://schemas.openxmlformats.org/officeDocument/2006/relationships/slide" Target="slides/slide77.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64" Type="http://schemas.openxmlformats.org/officeDocument/2006/relationships/slide" Target="slides/slide163.xml"/><Relationship Id="rId185" Type="http://schemas.openxmlformats.org/officeDocument/2006/relationships/slide" Target="slides/slide184.xml"/><Relationship Id="rId9" Type="http://schemas.openxmlformats.org/officeDocument/2006/relationships/slide" Target="slides/slide8.xml"/><Relationship Id="rId210" Type="http://schemas.openxmlformats.org/officeDocument/2006/relationships/slide" Target="slides/slide209.xml"/><Relationship Id="rId26" Type="http://schemas.openxmlformats.org/officeDocument/2006/relationships/slide" Target="slides/slide25.xml"/><Relationship Id="rId231" Type="http://schemas.openxmlformats.org/officeDocument/2006/relationships/slide" Target="slides/slide230.xml"/><Relationship Id="rId252" Type="http://schemas.openxmlformats.org/officeDocument/2006/relationships/slide" Target="slides/slide251.xml"/><Relationship Id="rId273" Type="http://schemas.openxmlformats.org/officeDocument/2006/relationships/slide" Target="slides/slide272.xml"/><Relationship Id="rId294" Type="http://schemas.openxmlformats.org/officeDocument/2006/relationships/slide" Target="slides/slide293.xml"/><Relationship Id="rId308" Type="http://schemas.openxmlformats.org/officeDocument/2006/relationships/slide" Target="slides/slide307.xml"/><Relationship Id="rId329" Type="http://schemas.openxmlformats.org/officeDocument/2006/relationships/slide" Target="slides/slide328.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263" Type="http://schemas.openxmlformats.org/officeDocument/2006/relationships/slide" Target="slides/slide262.xml"/><Relationship Id="rId284" Type="http://schemas.openxmlformats.org/officeDocument/2006/relationships/slide" Target="slides/slide283.xml"/><Relationship Id="rId319" Type="http://schemas.openxmlformats.org/officeDocument/2006/relationships/slide" Target="slides/slide318.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330" Type="http://schemas.openxmlformats.org/officeDocument/2006/relationships/slide" Target="slides/slide329.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53" Type="http://schemas.openxmlformats.org/officeDocument/2006/relationships/slide" Target="slides/slide252.xml"/><Relationship Id="rId274" Type="http://schemas.openxmlformats.org/officeDocument/2006/relationships/slide" Target="slides/slide273.xml"/><Relationship Id="rId295" Type="http://schemas.openxmlformats.org/officeDocument/2006/relationships/slide" Target="slides/slide294.xml"/><Relationship Id="rId309" Type="http://schemas.openxmlformats.org/officeDocument/2006/relationships/slide" Target="slides/slide308.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320" Type="http://schemas.openxmlformats.org/officeDocument/2006/relationships/slide" Target="slides/slide319.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264" Type="http://schemas.openxmlformats.org/officeDocument/2006/relationships/slide" Target="slides/slide263.xml"/><Relationship Id="rId285" Type="http://schemas.openxmlformats.org/officeDocument/2006/relationships/slide" Target="slides/slide284.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310" Type="http://schemas.openxmlformats.org/officeDocument/2006/relationships/slide" Target="slides/slide309.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331" Type="http://schemas.openxmlformats.org/officeDocument/2006/relationships/slide" Target="slides/slide330.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54" Type="http://schemas.openxmlformats.org/officeDocument/2006/relationships/slide" Target="slides/slide253.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275" Type="http://schemas.openxmlformats.org/officeDocument/2006/relationships/slide" Target="slides/slide274.xml"/><Relationship Id="rId296" Type="http://schemas.openxmlformats.org/officeDocument/2006/relationships/slide" Target="slides/slide295.xml"/><Relationship Id="rId300" Type="http://schemas.openxmlformats.org/officeDocument/2006/relationships/slide" Target="slides/slide299.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321" Type="http://schemas.openxmlformats.org/officeDocument/2006/relationships/slide" Target="slides/slide320.xml"/><Relationship Id="rId202" Type="http://schemas.openxmlformats.org/officeDocument/2006/relationships/slide" Target="slides/slide201.xml"/><Relationship Id="rId223" Type="http://schemas.openxmlformats.org/officeDocument/2006/relationships/slide" Target="slides/slide222.xml"/><Relationship Id="rId244" Type="http://schemas.openxmlformats.org/officeDocument/2006/relationships/slide" Target="slides/slide243.xml"/><Relationship Id="rId18" Type="http://schemas.openxmlformats.org/officeDocument/2006/relationships/slide" Target="slides/slide17.xml"/><Relationship Id="rId39" Type="http://schemas.openxmlformats.org/officeDocument/2006/relationships/slide" Target="slides/slide38.xml"/><Relationship Id="rId265" Type="http://schemas.openxmlformats.org/officeDocument/2006/relationships/slide" Target="slides/slide264.xml"/><Relationship Id="rId286" Type="http://schemas.openxmlformats.org/officeDocument/2006/relationships/slide" Target="slides/slide285.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311" Type="http://schemas.openxmlformats.org/officeDocument/2006/relationships/slide" Target="slides/slide310.xml"/><Relationship Id="rId332" Type="http://schemas.openxmlformats.org/officeDocument/2006/relationships/slide" Target="slides/slide331.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slide" Target="slides/slide233.xml"/><Relationship Id="rId2" Type="http://schemas.openxmlformats.org/officeDocument/2006/relationships/slide" Target="slides/slide1.xml"/><Relationship Id="rId29" Type="http://schemas.openxmlformats.org/officeDocument/2006/relationships/slide" Target="slides/slide28.xml"/><Relationship Id="rId255" Type="http://schemas.openxmlformats.org/officeDocument/2006/relationships/slide" Target="slides/slide254.xml"/><Relationship Id="rId276" Type="http://schemas.openxmlformats.org/officeDocument/2006/relationships/slide" Target="slides/slide275.xml"/><Relationship Id="rId297" Type="http://schemas.openxmlformats.org/officeDocument/2006/relationships/slide" Target="slides/slide296.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301" Type="http://schemas.openxmlformats.org/officeDocument/2006/relationships/slide" Target="slides/slide300.xml"/><Relationship Id="rId322" Type="http://schemas.openxmlformats.org/officeDocument/2006/relationships/slide" Target="slides/slide321.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openxmlformats.org/officeDocument/2006/relationships/slide" Target="slides/slide223.xml"/><Relationship Id="rId245" Type="http://schemas.openxmlformats.org/officeDocument/2006/relationships/slide" Target="slides/slide244.xml"/><Relationship Id="rId266" Type="http://schemas.openxmlformats.org/officeDocument/2006/relationships/slide" Target="slides/slide265.xml"/><Relationship Id="rId287" Type="http://schemas.openxmlformats.org/officeDocument/2006/relationships/slide" Target="slides/slide286.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312" Type="http://schemas.openxmlformats.org/officeDocument/2006/relationships/slide" Target="slides/slide311.xml"/><Relationship Id="rId333" Type="http://schemas.openxmlformats.org/officeDocument/2006/relationships/notesMaster" Target="notesMasters/notesMaster1.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slide" Target="slides/slide234.xml"/><Relationship Id="rId256" Type="http://schemas.openxmlformats.org/officeDocument/2006/relationships/slide" Target="slides/slide255.xml"/><Relationship Id="rId277" Type="http://schemas.openxmlformats.org/officeDocument/2006/relationships/slide" Target="slides/slide276.xml"/><Relationship Id="rId298" Type="http://schemas.openxmlformats.org/officeDocument/2006/relationships/slide" Target="slides/slide297.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302" Type="http://schemas.openxmlformats.org/officeDocument/2006/relationships/slide" Target="slides/slide301.xml"/><Relationship Id="rId323" Type="http://schemas.openxmlformats.org/officeDocument/2006/relationships/slide" Target="slides/slide322.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179" Type="http://schemas.openxmlformats.org/officeDocument/2006/relationships/slide" Target="slides/slide178.xml"/><Relationship Id="rId190" Type="http://schemas.openxmlformats.org/officeDocument/2006/relationships/slide" Target="slides/slide189.xml"/><Relationship Id="rId204" Type="http://schemas.openxmlformats.org/officeDocument/2006/relationships/slide" Target="slides/slide203.xml"/><Relationship Id="rId225" Type="http://schemas.openxmlformats.org/officeDocument/2006/relationships/slide" Target="slides/slide224.xml"/><Relationship Id="rId246" Type="http://schemas.openxmlformats.org/officeDocument/2006/relationships/slide" Target="slides/slide245.xml"/><Relationship Id="rId267" Type="http://schemas.openxmlformats.org/officeDocument/2006/relationships/slide" Target="slides/slide266.xml"/><Relationship Id="rId288" Type="http://schemas.openxmlformats.org/officeDocument/2006/relationships/slide" Target="slides/slide287.xml"/><Relationship Id="rId106" Type="http://schemas.openxmlformats.org/officeDocument/2006/relationships/slide" Target="slides/slide105.xml"/><Relationship Id="rId127" Type="http://schemas.openxmlformats.org/officeDocument/2006/relationships/slide" Target="slides/slide126.xml"/><Relationship Id="rId313" Type="http://schemas.openxmlformats.org/officeDocument/2006/relationships/slide" Target="slides/slide312.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94" Type="http://schemas.openxmlformats.org/officeDocument/2006/relationships/slide" Target="slides/slide93.xml"/><Relationship Id="rId148" Type="http://schemas.openxmlformats.org/officeDocument/2006/relationships/slide" Target="slides/slide147.xml"/><Relationship Id="rId169" Type="http://schemas.openxmlformats.org/officeDocument/2006/relationships/slide" Target="slides/slide168.xml"/><Relationship Id="rId334" Type="http://schemas.openxmlformats.org/officeDocument/2006/relationships/presProps" Target="presProps.xml"/><Relationship Id="rId4" Type="http://schemas.openxmlformats.org/officeDocument/2006/relationships/slide" Target="slides/slide3.xml"/><Relationship Id="rId180" Type="http://schemas.openxmlformats.org/officeDocument/2006/relationships/slide" Target="slides/slide179.xml"/><Relationship Id="rId215" Type="http://schemas.openxmlformats.org/officeDocument/2006/relationships/slide" Target="slides/slide214.xml"/><Relationship Id="rId236" Type="http://schemas.openxmlformats.org/officeDocument/2006/relationships/slide" Target="slides/slide235.xml"/><Relationship Id="rId257" Type="http://schemas.openxmlformats.org/officeDocument/2006/relationships/slide" Target="slides/slide256.xml"/><Relationship Id="rId278" Type="http://schemas.openxmlformats.org/officeDocument/2006/relationships/slide" Target="slides/slide277.xml"/><Relationship Id="rId303" Type="http://schemas.openxmlformats.org/officeDocument/2006/relationships/slide" Target="slides/slide302.xml"/><Relationship Id="rId42" Type="http://schemas.openxmlformats.org/officeDocument/2006/relationships/slide" Target="slides/slide41.xml"/><Relationship Id="rId84" Type="http://schemas.openxmlformats.org/officeDocument/2006/relationships/slide" Target="slides/slide83.xml"/><Relationship Id="rId138" Type="http://schemas.openxmlformats.org/officeDocument/2006/relationships/slide" Target="slides/slide137.xml"/><Relationship Id="rId191" Type="http://schemas.openxmlformats.org/officeDocument/2006/relationships/slide" Target="slides/slide190.xml"/><Relationship Id="rId205" Type="http://schemas.openxmlformats.org/officeDocument/2006/relationships/slide" Target="slides/slide204.xml"/><Relationship Id="rId247" Type="http://schemas.openxmlformats.org/officeDocument/2006/relationships/slide" Target="slides/slide246.xml"/><Relationship Id="rId107" Type="http://schemas.openxmlformats.org/officeDocument/2006/relationships/slide" Target="slides/slide106.xml"/><Relationship Id="rId289" Type="http://schemas.openxmlformats.org/officeDocument/2006/relationships/slide" Target="slides/slide288.xml"/><Relationship Id="rId11" Type="http://schemas.openxmlformats.org/officeDocument/2006/relationships/slide" Target="slides/slide10.xml"/><Relationship Id="rId53" Type="http://schemas.openxmlformats.org/officeDocument/2006/relationships/slide" Target="slides/slide52.xml"/><Relationship Id="rId149" Type="http://schemas.openxmlformats.org/officeDocument/2006/relationships/slide" Target="slides/slide148.xml"/><Relationship Id="rId314" Type="http://schemas.openxmlformats.org/officeDocument/2006/relationships/slide" Target="slides/slide313.xml"/><Relationship Id="rId95" Type="http://schemas.openxmlformats.org/officeDocument/2006/relationships/slide" Target="slides/slide94.xml"/><Relationship Id="rId160" Type="http://schemas.openxmlformats.org/officeDocument/2006/relationships/slide" Target="slides/slide159.xml"/><Relationship Id="rId216" Type="http://schemas.openxmlformats.org/officeDocument/2006/relationships/slide" Target="slides/slide215.xml"/><Relationship Id="rId258" Type="http://schemas.openxmlformats.org/officeDocument/2006/relationships/slide" Target="slides/slide257.xml"/><Relationship Id="rId22" Type="http://schemas.openxmlformats.org/officeDocument/2006/relationships/slide" Target="slides/slide21.xml"/><Relationship Id="rId64" Type="http://schemas.openxmlformats.org/officeDocument/2006/relationships/slide" Target="slides/slide63.xml"/><Relationship Id="rId118" Type="http://schemas.openxmlformats.org/officeDocument/2006/relationships/slide" Target="slides/slide117.xml"/><Relationship Id="rId325" Type="http://schemas.openxmlformats.org/officeDocument/2006/relationships/slide" Target="slides/slide324.xml"/><Relationship Id="rId171" Type="http://schemas.openxmlformats.org/officeDocument/2006/relationships/slide" Target="slides/slide170.xml"/><Relationship Id="rId227" Type="http://schemas.openxmlformats.org/officeDocument/2006/relationships/slide" Target="slides/slide226.xml"/><Relationship Id="rId269" Type="http://schemas.openxmlformats.org/officeDocument/2006/relationships/slide" Target="slides/slide268.xml"/><Relationship Id="rId33" Type="http://schemas.openxmlformats.org/officeDocument/2006/relationships/slide" Target="slides/slide32.xml"/><Relationship Id="rId129" Type="http://schemas.openxmlformats.org/officeDocument/2006/relationships/slide" Target="slides/slide128.xml"/><Relationship Id="rId280" Type="http://schemas.openxmlformats.org/officeDocument/2006/relationships/slide" Target="slides/slide279.xml"/><Relationship Id="rId336" Type="http://schemas.openxmlformats.org/officeDocument/2006/relationships/theme" Target="theme/theme1.xml"/><Relationship Id="rId75" Type="http://schemas.openxmlformats.org/officeDocument/2006/relationships/slide" Target="slides/slide74.xml"/><Relationship Id="rId140" Type="http://schemas.openxmlformats.org/officeDocument/2006/relationships/slide" Target="slides/slide139.xml"/><Relationship Id="rId182" Type="http://schemas.openxmlformats.org/officeDocument/2006/relationships/slide" Target="slides/slide181.xml"/><Relationship Id="rId6" Type="http://schemas.openxmlformats.org/officeDocument/2006/relationships/slide" Target="slides/slide5.xml"/><Relationship Id="rId238" Type="http://schemas.openxmlformats.org/officeDocument/2006/relationships/slide" Target="slides/slide237.xml"/><Relationship Id="rId291" Type="http://schemas.openxmlformats.org/officeDocument/2006/relationships/slide" Target="slides/slide290.xml"/><Relationship Id="rId305" Type="http://schemas.openxmlformats.org/officeDocument/2006/relationships/slide" Target="slides/slide304.xml"/><Relationship Id="rId44" Type="http://schemas.openxmlformats.org/officeDocument/2006/relationships/slide" Target="slides/slide43.xml"/><Relationship Id="rId86" Type="http://schemas.openxmlformats.org/officeDocument/2006/relationships/slide" Target="slides/slide85.xml"/><Relationship Id="rId151" Type="http://schemas.openxmlformats.org/officeDocument/2006/relationships/slide" Target="slides/slide150.xml"/><Relationship Id="rId193" Type="http://schemas.openxmlformats.org/officeDocument/2006/relationships/slide" Target="slides/slide192.xml"/><Relationship Id="rId207" Type="http://schemas.openxmlformats.org/officeDocument/2006/relationships/slide" Target="slides/slide206.xml"/><Relationship Id="rId249" Type="http://schemas.openxmlformats.org/officeDocument/2006/relationships/slide" Target="slides/slide248.xml"/><Relationship Id="rId13" Type="http://schemas.openxmlformats.org/officeDocument/2006/relationships/slide" Target="slides/slide12.xml"/><Relationship Id="rId109" Type="http://schemas.openxmlformats.org/officeDocument/2006/relationships/slide" Target="slides/slide108.xml"/><Relationship Id="rId260" Type="http://schemas.openxmlformats.org/officeDocument/2006/relationships/slide" Target="slides/slide259.xml"/><Relationship Id="rId316" Type="http://schemas.openxmlformats.org/officeDocument/2006/relationships/slide" Target="slides/slide315.xml"/><Relationship Id="rId55" Type="http://schemas.openxmlformats.org/officeDocument/2006/relationships/slide" Target="slides/slide54.xml"/><Relationship Id="rId97" Type="http://schemas.openxmlformats.org/officeDocument/2006/relationships/slide" Target="slides/slide96.xml"/><Relationship Id="rId120" Type="http://schemas.openxmlformats.org/officeDocument/2006/relationships/slide" Target="slides/slide119.xml"/><Relationship Id="rId162" Type="http://schemas.openxmlformats.org/officeDocument/2006/relationships/slide" Target="slides/slide161.xml"/><Relationship Id="rId218" Type="http://schemas.openxmlformats.org/officeDocument/2006/relationships/slide" Target="slides/slide217.xml"/><Relationship Id="rId271" Type="http://schemas.openxmlformats.org/officeDocument/2006/relationships/slide" Target="slides/slide270.xml"/><Relationship Id="rId24" Type="http://schemas.openxmlformats.org/officeDocument/2006/relationships/slide" Target="slides/slide23.xml"/><Relationship Id="rId66" Type="http://schemas.openxmlformats.org/officeDocument/2006/relationships/slide" Target="slides/slide65.xml"/><Relationship Id="rId131" Type="http://schemas.openxmlformats.org/officeDocument/2006/relationships/slide" Target="slides/slide130.xml"/><Relationship Id="rId327" Type="http://schemas.openxmlformats.org/officeDocument/2006/relationships/slide" Target="slides/slide326.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Stokes" userId="3e5c5154-569e-4d81-aa91-4f91841cdfa9" providerId="ADAL" clId="{C649BB0B-2B53-427E-B90D-2537F63E06AD}"/>
    <pc:docChg chg="undo custSel addSld delSld modSld sldOrd">
      <pc:chgData name="Kelly Stokes" userId="3e5c5154-569e-4d81-aa91-4f91841cdfa9" providerId="ADAL" clId="{C649BB0B-2B53-427E-B90D-2537F63E06AD}" dt="2022-10-27T08:20:10.807" v="2214"/>
      <pc:docMkLst>
        <pc:docMk/>
      </pc:docMkLst>
      <pc:sldChg chg="modSp mod">
        <pc:chgData name="Kelly Stokes" userId="3e5c5154-569e-4d81-aa91-4f91841cdfa9" providerId="ADAL" clId="{C649BB0B-2B53-427E-B90D-2537F63E06AD}" dt="2022-10-26T14:22:16.194" v="11" actId="20577"/>
        <pc:sldMkLst>
          <pc:docMk/>
          <pc:sldMk cId="3945579917" sldId="256"/>
        </pc:sldMkLst>
        <pc:spChg chg="mod">
          <ac:chgData name="Kelly Stokes" userId="3e5c5154-569e-4d81-aa91-4f91841cdfa9" providerId="ADAL" clId="{C649BB0B-2B53-427E-B90D-2537F63E06AD}" dt="2022-10-26T14:22:09.922" v="1" actId="20577"/>
          <ac:spMkLst>
            <pc:docMk/>
            <pc:sldMk cId="3945579917" sldId="256"/>
            <ac:spMk id="2" creationId="{7EB92607-E334-409C-8872-AB6363C33D0F}"/>
          </ac:spMkLst>
        </pc:spChg>
        <pc:spChg chg="mod">
          <ac:chgData name="Kelly Stokes" userId="3e5c5154-569e-4d81-aa91-4f91841cdfa9" providerId="ADAL" clId="{C649BB0B-2B53-427E-B90D-2537F63E06AD}" dt="2022-10-26T14:22:16.194" v="11" actId="20577"/>
          <ac:spMkLst>
            <pc:docMk/>
            <pc:sldMk cId="3945579917" sldId="256"/>
            <ac:spMk id="3" creationId="{9B667196-C5B4-45FC-B5E8-3B190D7A595C}"/>
          </ac:spMkLst>
        </pc:spChg>
      </pc:sldChg>
      <pc:sldChg chg="modSp mod">
        <pc:chgData name="Kelly Stokes" userId="3e5c5154-569e-4d81-aa91-4f91841cdfa9" providerId="ADAL" clId="{C649BB0B-2B53-427E-B90D-2537F63E06AD}" dt="2022-10-26T14:26:54.347" v="88" actId="313"/>
        <pc:sldMkLst>
          <pc:docMk/>
          <pc:sldMk cId="4130972434" sldId="259"/>
        </pc:sldMkLst>
        <pc:spChg chg="mod">
          <ac:chgData name="Kelly Stokes" userId="3e5c5154-569e-4d81-aa91-4f91841cdfa9" providerId="ADAL" clId="{C649BB0B-2B53-427E-B90D-2537F63E06AD}" dt="2022-10-26T14:26:54.347" v="88" actId="313"/>
          <ac:spMkLst>
            <pc:docMk/>
            <pc:sldMk cId="4130972434" sldId="259"/>
            <ac:spMk id="2" creationId="{52DA34BA-82FC-47C5-BCE1-BB65E08B92A1}"/>
          </ac:spMkLst>
        </pc:spChg>
      </pc:sldChg>
      <pc:sldChg chg="del">
        <pc:chgData name="Kelly Stokes" userId="3e5c5154-569e-4d81-aa91-4f91841cdfa9" providerId="ADAL" clId="{C649BB0B-2B53-427E-B90D-2537F63E06AD}" dt="2022-10-26T14:27:04.569" v="89" actId="2696"/>
        <pc:sldMkLst>
          <pc:docMk/>
          <pc:sldMk cId="1540551246" sldId="260"/>
        </pc:sldMkLst>
      </pc:sldChg>
      <pc:sldChg chg="del">
        <pc:chgData name="Kelly Stokes" userId="3e5c5154-569e-4d81-aa91-4f91841cdfa9" providerId="ADAL" clId="{C649BB0B-2B53-427E-B90D-2537F63E06AD}" dt="2022-10-26T14:27:04.569" v="89" actId="2696"/>
        <pc:sldMkLst>
          <pc:docMk/>
          <pc:sldMk cId="3963545113" sldId="261"/>
        </pc:sldMkLst>
      </pc:sldChg>
      <pc:sldChg chg="modSp mod">
        <pc:chgData name="Kelly Stokes" userId="3e5c5154-569e-4d81-aa91-4f91841cdfa9" providerId="ADAL" clId="{C649BB0B-2B53-427E-B90D-2537F63E06AD}" dt="2022-10-26T14:27:09.286" v="94" actId="20577"/>
        <pc:sldMkLst>
          <pc:docMk/>
          <pc:sldMk cId="3375546017" sldId="262"/>
        </pc:sldMkLst>
        <pc:spChg chg="mod">
          <ac:chgData name="Kelly Stokes" userId="3e5c5154-569e-4d81-aa91-4f91841cdfa9" providerId="ADAL" clId="{C649BB0B-2B53-427E-B90D-2537F63E06AD}" dt="2022-10-26T14:27:09.286" v="94" actId="20577"/>
          <ac:spMkLst>
            <pc:docMk/>
            <pc:sldMk cId="3375546017" sldId="262"/>
            <ac:spMk id="2" creationId="{52DA34BA-82FC-47C5-BCE1-BB65E08B92A1}"/>
          </ac:spMkLst>
        </pc:spChg>
      </pc:sldChg>
      <pc:sldChg chg="modSp mod">
        <pc:chgData name="Kelly Stokes" userId="3e5c5154-569e-4d81-aa91-4f91841cdfa9" providerId="ADAL" clId="{C649BB0B-2B53-427E-B90D-2537F63E06AD}" dt="2022-10-26T14:28:22.975" v="110" actId="20577"/>
        <pc:sldMkLst>
          <pc:docMk/>
          <pc:sldMk cId="1960023406" sldId="263"/>
        </pc:sldMkLst>
        <pc:spChg chg="mod">
          <ac:chgData name="Kelly Stokes" userId="3e5c5154-569e-4d81-aa91-4f91841cdfa9" providerId="ADAL" clId="{C649BB0B-2B53-427E-B90D-2537F63E06AD}" dt="2022-10-26T14:28:22.975" v="110" actId="20577"/>
          <ac:spMkLst>
            <pc:docMk/>
            <pc:sldMk cId="1960023406" sldId="263"/>
            <ac:spMk id="2" creationId="{52DA34BA-82FC-47C5-BCE1-BB65E08B92A1}"/>
          </ac:spMkLst>
        </pc:spChg>
      </pc:sldChg>
      <pc:sldChg chg="modSp mod">
        <pc:chgData name="Kelly Stokes" userId="3e5c5154-569e-4d81-aa91-4f91841cdfa9" providerId="ADAL" clId="{C649BB0B-2B53-427E-B90D-2537F63E06AD}" dt="2022-10-26T14:29:09.331" v="127" actId="20577"/>
        <pc:sldMkLst>
          <pc:docMk/>
          <pc:sldMk cId="2117913674" sldId="264"/>
        </pc:sldMkLst>
        <pc:spChg chg="mod">
          <ac:chgData name="Kelly Stokes" userId="3e5c5154-569e-4d81-aa91-4f91841cdfa9" providerId="ADAL" clId="{C649BB0B-2B53-427E-B90D-2537F63E06AD}" dt="2022-10-26T14:29:09.331" v="127" actId="20577"/>
          <ac:spMkLst>
            <pc:docMk/>
            <pc:sldMk cId="2117913674" sldId="264"/>
            <ac:spMk id="2" creationId="{52DA34BA-82FC-47C5-BCE1-BB65E08B92A1}"/>
          </ac:spMkLst>
        </pc:spChg>
      </pc:sldChg>
      <pc:sldChg chg="modSp mod">
        <pc:chgData name="Kelly Stokes" userId="3e5c5154-569e-4d81-aa91-4f91841cdfa9" providerId="ADAL" clId="{C649BB0B-2B53-427E-B90D-2537F63E06AD}" dt="2022-10-26T14:27:27.332" v="100" actId="14100"/>
        <pc:sldMkLst>
          <pc:docMk/>
          <pc:sldMk cId="602354299" sldId="278"/>
        </pc:sldMkLst>
        <pc:spChg chg="mod">
          <ac:chgData name="Kelly Stokes" userId="3e5c5154-569e-4d81-aa91-4f91841cdfa9" providerId="ADAL" clId="{C649BB0B-2B53-427E-B90D-2537F63E06AD}" dt="2022-10-26T14:27:23.215" v="99" actId="20577"/>
          <ac:spMkLst>
            <pc:docMk/>
            <pc:sldMk cId="602354299" sldId="278"/>
            <ac:spMk id="2" creationId="{52DA34BA-82FC-47C5-BCE1-BB65E08B92A1}"/>
          </ac:spMkLst>
        </pc:spChg>
        <pc:spChg chg="mod">
          <ac:chgData name="Kelly Stokes" userId="3e5c5154-569e-4d81-aa91-4f91841cdfa9" providerId="ADAL" clId="{C649BB0B-2B53-427E-B90D-2537F63E06AD}" dt="2022-10-26T14:27:27.332" v="100" actId="14100"/>
          <ac:spMkLst>
            <pc:docMk/>
            <pc:sldMk cId="602354299" sldId="278"/>
            <ac:spMk id="3" creationId="{13BB5EC0-7A96-4D29-A835-6FAE896C31A4}"/>
          </ac:spMkLst>
        </pc:spChg>
      </pc:sldChg>
      <pc:sldChg chg="modSp mod">
        <pc:chgData name="Kelly Stokes" userId="3e5c5154-569e-4d81-aa91-4f91841cdfa9" providerId="ADAL" clId="{C649BB0B-2B53-427E-B90D-2537F63E06AD}" dt="2022-10-26T14:28:32.571" v="118" actId="14100"/>
        <pc:sldMkLst>
          <pc:docMk/>
          <pc:sldMk cId="1359830562" sldId="279"/>
        </pc:sldMkLst>
        <pc:spChg chg="mod">
          <ac:chgData name="Kelly Stokes" userId="3e5c5154-569e-4d81-aa91-4f91841cdfa9" providerId="ADAL" clId="{C649BB0B-2B53-427E-B90D-2537F63E06AD}" dt="2022-10-26T14:28:27.119" v="116" actId="20577"/>
          <ac:spMkLst>
            <pc:docMk/>
            <pc:sldMk cId="1359830562" sldId="279"/>
            <ac:spMk id="2" creationId="{52DA34BA-82FC-47C5-BCE1-BB65E08B92A1}"/>
          </ac:spMkLst>
        </pc:spChg>
        <pc:spChg chg="mod">
          <ac:chgData name="Kelly Stokes" userId="3e5c5154-569e-4d81-aa91-4f91841cdfa9" providerId="ADAL" clId="{C649BB0B-2B53-427E-B90D-2537F63E06AD}" dt="2022-10-26T14:28:32.571" v="118" actId="14100"/>
          <ac:spMkLst>
            <pc:docMk/>
            <pc:sldMk cId="1359830562" sldId="279"/>
            <ac:spMk id="3" creationId="{0366E0B6-702E-4814-82C6-08CA2D13F3C9}"/>
          </ac:spMkLst>
        </pc:spChg>
      </pc:sldChg>
      <pc:sldChg chg="modSp mod">
        <pc:chgData name="Kelly Stokes" userId="3e5c5154-569e-4d81-aa91-4f91841cdfa9" providerId="ADAL" clId="{C649BB0B-2B53-427E-B90D-2537F63E06AD}" dt="2022-10-26T14:29:22.745" v="136" actId="14100"/>
        <pc:sldMkLst>
          <pc:docMk/>
          <pc:sldMk cId="558073140" sldId="280"/>
        </pc:sldMkLst>
        <pc:spChg chg="mod">
          <ac:chgData name="Kelly Stokes" userId="3e5c5154-569e-4d81-aa91-4f91841cdfa9" providerId="ADAL" clId="{C649BB0B-2B53-427E-B90D-2537F63E06AD}" dt="2022-10-26T14:29:15.028" v="133" actId="20577"/>
          <ac:spMkLst>
            <pc:docMk/>
            <pc:sldMk cId="558073140" sldId="280"/>
            <ac:spMk id="2" creationId="{52DA34BA-82FC-47C5-BCE1-BB65E08B92A1}"/>
          </ac:spMkLst>
        </pc:spChg>
        <pc:spChg chg="mod">
          <ac:chgData name="Kelly Stokes" userId="3e5c5154-569e-4d81-aa91-4f91841cdfa9" providerId="ADAL" clId="{C649BB0B-2B53-427E-B90D-2537F63E06AD}" dt="2022-10-26T14:29:22.745" v="136" actId="14100"/>
          <ac:spMkLst>
            <pc:docMk/>
            <pc:sldMk cId="558073140" sldId="280"/>
            <ac:spMk id="3" creationId="{4BCBA2DA-E95C-434C-BE81-320E182AE5EF}"/>
          </ac:spMkLst>
        </pc:spChg>
      </pc:sldChg>
      <pc:sldChg chg="modSp mod">
        <pc:chgData name="Kelly Stokes" userId="3e5c5154-569e-4d81-aa91-4f91841cdfa9" providerId="ADAL" clId="{C649BB0B-2B53-427E-B90D-2537F63E06AD}" dt="2022-10-26T14:35:45.056" v="357" actId="27636"/>
        <pc:sldMkLst>
          <pc:docMk/>
          <pc:sldMk cId="1645874759" sldId="294"/>
        </pc:sldMkLst>
        <pc:spChg chg="mod">
          <ac:chgData name="Kelly Stokes" userId="3e5c5154-569e-4d81-aa91-4f91841cdfa9" providerId="ADAL" clId="{C649BB0B-2B53-427E-B90D-2537F63E06AD}" dt="2022-10-26T14:35:45.056" v="357" actId="27636"/>
          <ac:spMkLst>
            <pc:docMk/>
            <pc:sldMk cId="1645874759" sldId="294"/>
            <ac:spMk id="2" creationId="{52DA34BA-82FC-47C5-BCE1-BB65E08B92A1}"/>
          </ac:spMkLst>
        </pc:spChg>
      </pc:sldChg>
      <pc:sldChg chg="del">
        <pc:chgData name="Kelly Stokes" userId="3e5c5154-569e-4d81-aa91-4f91841cdfa9" providerId="ADAL" clId="{C649BB0B-2B53-427E-B90D-2537F63E06AD}" dt="2022-10-26T14:39:44.135" v="533" actId="2696"/>
        <pc:sldMkLst>
          <pc:docMk/>
          <pc:sldMk cId="547390631" sldId="300"/>
        </pc:sldMkLst>
      </pc:sldChg>
      <pc:sldChg chg="modSp mod">
        <pc:chgData name="Kelly Stokes" userId="3e5c5154-569e-4d81-aa91-4f91841cdfa9" providerId="ADAL" clId="{C649BB0B-2B53-427E-B90D-2537F63E06AD}" dt="2022-10-26T14:39:52.846" v="541" actId="20577"/>
        <pc:sldMkLst>
          <pc:docMk/>
          <pc:sldMk cId="1389999566" sldId="306"/>
        </pc:sldMkLst>
        <pc:spChg chg="mod">
          <ac:chgData name="Kelly Stokes" userId="3e5c5154-569e-4d81-aa91-4f91841cdfa9" providerId="ADAL" clId="{C649BB0B-2B53-427E-B90D-2537F63E06AD}" dt="2022-10-26T14:39:52.846" v="541" actId="20577"/>
          <ac:spMkLst>
            <pc:docMk/>
            <pc:sldMk cId="1389999566" sldId="306"/>
            <ac:spMk id="2" creationId="{52DA34BA-82FC-47C5-BCE1-BB65E08B92A1}"/>
          </ac:spMkLst>
        </pc:spChg>
      </pc:sldChg>
      <pc:sldChg chg="modSp mod">
        <pc:chgData name="Kelly Stokes" userId="3e5c5154-569e-4d81-aa91-4f91841cdfa9" providerId="ADAL" clId="{C649BB0B-2B53-427E-B90D-2537F63E06AD}" dt="2022-10-26T14:40:12.279" v="553"/>
        <pc:sldMkLst>
          <pc:docMk/>
          <pc:sldMk cId="1965264669" sldId="307"/>
        </pc:sldMkLst>
        <pc:spChg chg="mod">
          <ac:chgData name="Kelly Stokes" userId="3e5c5154-569e-4d81-aa91-4f91841cdfa9" providerId="ADAL" clId="{C649BB0B-2B53-427E-B90D-2537F63E06AD}" dt="2022-10-26T14:40:12.279" v="553"/>
          <ac:spMkLst>
            <pc:docMk/>
            <pc:sldMk cId="1965264669" sldId="307"/>
            <ac:spMk id="2" creationId="{52DA34BA-82FC-47C5-BCE1-BB65E08B92A1}"/>
          </ac:spMkLst>
        </pc:spChg>
      </pc:sldChg>
      <pc:sldChg chg="modSp mod">
        <pc:chgData name="Kelly Stokes" userId="3e5c5154-569e-4d81-aa91-4f91841cdfa9" providerId="ADAL" clId="{C649BB0B-2B53-427E-B90D-2537F63E06AD}" dt="2022-10-26T14:41:42.876" v="584" actId="20577"/>
        <pc:sldMkLst>
          <pc:docMk/>
          <pc:sldMk cId="2558544395" sldId="309"/>
        </pc:sldMkLst>
        <pc:spChg chg="mod">
          <ac:chgData name="Kelly Stokes" userId="3e5c5154-569e-4d81-aa91-4f91841cdfa9" providerId="ADAL" clId="{C649BB0B-2B53-427E-B90D-2537F63E06AD}" dt="2022-10-26T14:41:42.876" v="584" actId="20577"/>
          <ac:spMkLst>
            <pc:docMk/>
            <pc:sldMk cId="2558544395" sldId="309"/>
            <ac:spMk id="2" creationId="{52DA34BA-82FC-47C5-BCE1-BB65E08B92A1}"/>
          </ac:spMkLst>
        </pc:spChg>
      </pc:sldChg>
      <pc:sldChg chg="modSp mod">
        <pc:chgData name="Kelly Stokes" userId="3e5c5154-569e-4d81-aa91-4f91841cdfa9" providerId="ADAL" clId="{C649BB0B-2B53-427E-B90D-2537F63E06AD}" dt="2022-10-26T14:42:10.627" v="595" actId="20577"/>
        <pc:sldMkLst>
          <pc:docMk/>
          <pc:sldMk cId="3014948232" sldId="310"/>
        </pc:sldMkLst>
        <pc:spChg chg="mod">
          <ac:chgData name="Kelly Stokes" userId="3e5c5154-569e-4d81-aa91-4f91841cdfa9" providerId="ADAL" clId="{C649BB0B-2B53-427E-B90D-2537F63E06AD}" dt="2022-10-26T14:42:10.627" v="595" actId="20577"/>
          <ac:spMkLst>
            <pc:docMk/>
            <pc:sldMk cId="3014948232" sldId="310"/>
            <ac:spMk id="2" creationId="{52DA34BA-82FC-47C5-BCE1-BB65E08B92A1}"/>
          </ac:spMkLst>
        </pc:spChg>
      </pc:sldChg>
      <pc:sldChg chg="del">
        <pc:chgData name="Kelly Stokes" userId="3e5c5154-569e-4d81-aa91-4f91841cdfa9" providerId="ADAL" clId="{C649BB0B-2B53-427E-B90D-2537F63E06AD}" dt="2022-10-26T14:43:04.306" v="613" actId="2696"/>
        <pc:sldMkLst>
          <pc:docMk/>
          <pc:sldMk cId="1682815594" sldId="314"/>
        </pc:sldMkLst>
      </pc:sldChg>
      <pc:sldChg chg="del">
        <pc:chgData name="Kelly Stokes" userId="3e5c5154-569e-4d81-aa91-4f91841cdfa9" providerId="ADAL" clId="{C649BB0B-2B53-427E-B90D-2537F63E06AD}" dt="2022-10-26T14:43:20.142" v="617" actId="2696"/>
        <pc:sldMkLst>
          <pc:docMk/>
          <pc:sldMk cId="3666642676" sldId="315"/>
        </pc:sldMkLst>
      </pc:sldChg>
      <pc:sldChg chg="modSp mod">
        <pc:chgData name="Kelly Stokes" userId="3e5c5154-569e-4d81-aa91-4f91841cdfa9" providerId="ADAL" clId="{C649BB0B-2B53-427E-B90D-2537F63E06AD}" dt="2022-10-26T14:48:11.743" v="621" actId="1076"/>
        <pc:sldMkLst>
          <pc:docMk/>
          <pc:sldMk cId="2433500145" sldId="316"/>
        </pc:sldMkLst>
        <pc:spChg chg="mod">
          <ac:chgData name="Kelly Stokes" userId="3e5c5154-569e-4d81-aa91-4f91841cdfa9" providerId="ADAL" clId="{C649BB0B-2B53-427E-B90D-2537F63E06AD}" dt="2022-10-26T14:48:11.743" v="621" actId="1076"/>
          <ac:spMkLst>
            <pc:docMk/>
            <pc:sldMk cId="2433500145" sldId="316"/>
            <ac:spMk id="2" creationId="{52DA34BA-82FC-47C5-BCE1-BB65E08B92A1}"/>
          </ac:spMkLst>
        </pc:spChg>
      </pc:sldChg>
      <pc:sldChg chg="modSp mod">
        <pc:chgData name="Kelly Stokes" userId="3e5c5154-569e-4d81-aa91-4f91841cdfa9" providerId="ADAL" clId="{C649BB0B-2B53-427E-B90D-2537F63E06AD}" dt="2022-10-26T14:22:32.664" v="21" actId="20577"/>
        <pc:sldMkLst>
          <pc:docMk/>
          <pc:sldMk cId="864376776" sldId="322"/>
        </pc:sldMkLst>
        <pc:spChg chg="mod">
          <ac:chgData name="Kelly Stokes" userId="3e5c5154-569e-4d81-aa91-4f91841cdfa9" providerId="ADAL" clId="{C649BB0B-2B53-427E-B90D-2537F63E06AD}" dt="2022-10-26T14:22:32.664" v="21" actId="20577"/>
          <ac:spMkLst>
            <pc:docMk/>
            <pc:sldMk cId="864376776" sldId="322"/>
            <ac:spMk id="2" creationId="{02FB8773-AD3E-2543-510F-CEE32E75C793}"/>
          </ac:spMkLst>
        </pc:spChg>
      </pc:sldChg>
      <pc:sldChg chg="modSp mod">
        <pc:chgData name="Kelly Stokes" userId="3e5c5154-569e-4d81-aa91-4f91841cdfa9" providerId="ADAL" clId="{C649BB0B-2B53-427E-B90D-2537F63E06AD}" dt="2022-10-26T14:49:52.098" v="643" actId="20577"/>
        <pc:sldMkLst>
          <pc:docMk/>
          <pc:sldMk cId="3634764576" sldId="323"/>
        </pc:sldMkLst>
        <pc:spChg chg="mod">
          <ac:chgData name="Kelly Stokes" userId="3e5c5154-569e-4d81-aa91-4f91841cdfa9" providerId="ADAL" clId="{C649BB0B-2B53-427E-B90D-2537F63E06AD}" dt="2022-10-26T14:49:52.098" v="643" actId="20577"/>
          <ac:spMkLst>
            <pc:docMk/>
            <pc:sldMk cId="3634764576" sldId="323"/>
            <ac:spMk id="2" creationId="{02FB8773-AD3E-2543-510F-CEE32E75C793}"/>
          </ac:spMkLst>
        </pc:spChg>
      </pc:sldChg>
      <pc:sldChg chg="modSp mod">
        <pc:chgData name="Kelly Stokes" userId="3e5c5154-569e-4d81-aa91-4f91841cdfa9" providerId="ADAL" clId="{C649BB0B-2B53-427E-B90D-2537F63E06AD}" dt="2022-10-26T14:50:47.520" v="672" actId="20577"/>
        <pc:sldMkLst>
          <pc:docMk/>
          <pc:sldMk cId="4214164962" sldId="328"/>
        </pc:sldMkLst>
        <pc:spChg chg="mod">
          <ac:chgData name="Kelly Stokes" userId="3e5c5154-569e-4d81-aa91-4f91841cdfa9" providerId="ADAL" clId="{C649BB0B-2B53-427E-B90D-2537F63E06AD}" dt="2022-10-26T14:50:47.520" v="672" actId="20577"/>
          <ac:spMkLst>
            <pc:docMk/>
            <pc:sldMk cId="4214164962" sldId="328"/>
            <ac:spMk id="2" creationId="{02FB8773-AD3E-2543-510F-CEE32E75C793}"/>
          </ac:spMkLst>
        </pc:spChg>
      </pc:sldChg>
      <pc:sldChg chg="modNotesTx">
        <pc:chgData name="Kelly Stokes" userId="3e5c5154-569e-4d81-aa91-4f91841cdfa9" providerId="ADAL" clId="{C649BB0B-2B53-427E-B90D-2537F63E06AD}" dt="2022-10-26T14:49:18.491" v="629"/>
        <pc:sldMkLst>
          <pc:docMk/>
          <pc:sldMk cId="2534233594" sldId="331"/>
        </pc:sldMkLst>
      </pc:sldChg>
      <pc:sldChg chg="modSp mod">
        <pc:chgData name="Kelly Stokes" userId="3e5c5154-569e-4d81-aa91-4f91841cdfa9" providerId="ADAL" clId="{C649BB0B-2B53-427E-B90D-2537F63E06AD}" dt="2022-10-26T14:49:39.496" v="630"/>
        <pc:sldMkLst>
          <pc:docMk/>
          <pc:sldMk cId="958288502" sldId="332"/>
        </pc:sldMkLst>
        <pc:spChg chg="mod">
          <ac:chgData name="Kelly Stokes" userId="3e5c5154-569e-4d81-aa91-4f91841cdfa9" providerId="ADAL" clId="{C649BB0B-2B53-427E-B90D-2537F63E06AD}" dt="2022-10-26T14:49:39.496" v="630"/>
          <ac:spMkLst>
            <pc:docMk/>
            <pc:sldMk cId="958288502" sldId="332"/>
            <ac:spMk id="2" creationId="{77E26784-A357-92CE-B6B1-8F248D3D6650}"/>
          </ac:spMkLst>
        </pc:spChg>
      </pc:sldChg>
      <pc:sldChg chg="modSp mod">
        <pc:chgData name="Kelly Stokes" userId="3e5c5154-569e-4d81-aa91-4f91841cdfa9" providerId="ADAL" clId="{C649BB0B-2B53-427E-B90D-2537F63E06AD}" dt="2022-10-26T14:24:07.665" v="33" actId="20577"/>
        <pc:sldMkLst>
          <pc:docMk/>
          <pc:sldMk cId="2399081485" sldId="334"/>
        </pc:sldMkLst>
        <pc:spChg chg="mod">
          <ac:chgData name="Kelly Stokes" userId="3e5c5154-569e-4d81-aa91-4f91841cdfa9" providerId="ADAL" clId="{C649BB0B-2B53-427E-B90D-2537F63E06AD}" dt="2022-10-26T14:24:07.665" v="33" actId="20577"/>
          <ac:spMkLst>
            <pc:docMk/>
            <pc:sldMk cId="2399081485" sldId="334"/>
            <ac:spMk id="2" creationId="{52DA34BA-82FC-47C5-BCE1-BB65E08B92A1}"/>
          </ac:spMkLst>
        </pc:spChg>
      </pc:sldChg>
      <pc:sldChg chg="del">
        <pc:chgData name="Kelly Stokes" userId="3e5c5154-569e-4d81-aa91-4f91841cdfa9" providerId="ADAL" clId="{C649BB0B-2B53-427E-B90D-2537F63E06AD}" dt="2022-10-26T14:24:50.387" v="46" actId="2696"/>
        <pc:sldMkLst>
          <pc:docMk/>
          <pc:sldMk cId="153914121" sldId="335"/>
        </pc:sldMkLst>
      </pc:sldChg>
      <pc:sldChg chg="modSp mod">
        <pc:chgData name="Kelly Stokes" userId="3e5c5154-569e-4d81-aa91-4f91841cdfa9" providerId="ADAL" clId="{C649BB0B-2B53-427E-B90D-2537F63E06AD}" dt="2022-10-26T14:24:37.757" v="44" actId="20577"/>
        <pc:sldMkLst>
          <pc:docMk/>
          <pc:sldMk cId="1617130601" sldId="336"/>
        </pc:sldMkLst>
        <pc:spChg chg="mod">
          <ac:chgData name="Kelly Stokes" userId="3e5c5154-569e-4d81-aa91-4f91841cdfa9" providerId="ADAL" clId="{C649BB0B-2B53-427E-B90D-2537F63E06AD}" dt="2022-10-26T14:24:37.757" v="44" actId="20577"/>
          <ac:spMkLst>
            <pc:docMk/>
            <pc:sldMk cId="1617130601" sldId="336"/>
            <ac:spMk id="2" creationId="{52DA34BA-82FC-47C5-BCE1-BB65E08B92A1}"/>
          </ac:spMkLst>
        </pc:spChg>
      </pc:sldChg>
      <pc:sldChg chg="modSp mod">
        <pc:chgData name="Kelly Stokes" userId="3e5c5154-569e-4d81-aa91-4f91841cdfa9" providerId="ADAL" clId="{C649BB0B-2B53-427E-B90D-2537F63E06AD}" dt="2022-10-26T14:25:20.848" v="55" actId="20577"/>
        <pc:sldMkLst>
          <pc:docMk/>
          <pc:sldMk cId="1406271744" sldId="338"/>
        </pc:sldMkLst>
        <pc:spChg chg="mod">
          <ac:chgData name="Kelly Stokes" userId="3e5c5154-569e-4d81-aa91-4f91841cdfa9" providerId="ADAL" clId="{C649BB0B-2B53-427E-B90D-2537F63E06AD}" dt="2022-10-26T14:25:20.848" v="55" actId="20577"/>
          <ac:spMkLst>
            <pc:docMk/>
            <pc:sldMk cId="1406271744" sldId="338"/>
            <ac:spMk id="2" creationId="{52DA34BA-82FC-47C5-BCE1-BB65E08B92A1}"/>
          </ac:spMkLst>
        </pc:spChg>
      </pc:sldChg>
      <pc:sldChg chg="modSp mod">
        <pc:chgData name="Kelly Stokes" userId="3e5c5154-569e-4d81-aa91-4f91841cdfa9" providerId="ADAL" clId="{C649BB0B-2B53-427E-B90D-2537F63E06AD}" dt="2022-10-26T14:26:00.292" v="74" actId="20577"/>
        <pc:sldMkLst>
          <pc:docMk/>
          <pc:sldMk cId="673813282" sldId="339"/>
        </pc:sldMkLst>
        <pc:spChg chg="mod">
          <ac:chgData name="Kelly Stokes" userId="3e5c5154-569e-4d81-aa91-4f91841cdfa9" providerId="ADAL" clId="{C649BB0B-2B53-427E-B90D-2537F63E06AD}" dt="2022-10-26T14:26:00.292" v="74" actId="20577"/>
          <ac:spMkLst>
            <pc:docMk/>
            <pc:sldMk cId="673813282" sldId="339"/>
            <ac:spMk id="2" creationId="{52DA34BA-82FC-47C5-BCE1-BB65E08B92A1}"/>
          </ac:spMkLst>
        </pc:spChg>
      </pc:sldChg>
      <pc:sldChg chg="del">
        <pc:chgData name="Kelly Stokes" userId="3e5c5154-569e-4d81-aa91-4f91841cdfa9" providerId="ADAL" clId="{C649BB0B-2B53-427E-B90D-2537F63E06AD}" dt="2022-10-26T14:26:04.029" v="75" actId="2696"/>
        <pc:sldMkLst>
          <pc:docMk/>
          <pc:sldMk cId="3809071896" sldId="340"/>
        </pc:sldMkLst>
      </pc:sldChg>
      <pc:sldChg chg="modNotesTx">
        <pc:chgData name="Kelly Stokes" userId="3e5c5154-569e-4d81-aa91-4f91841cdfa9" providerId="ADAL" clId="{C649BB0B-2B53-427E-B90D-2537F63E06AD}" dt="2022-10-26T14:57:53.926" v="968"/>
        <pc:sldMkLst>
          <pc:docMk/>
          <pc:sldMk cId="3625788919" sldId="550"/>
        </pc:sldMkLst>
      </pc:sldChg>
      <pc:sldChg chg="modSp mod">
        <pc:chgData name="Kelly Stokes" userId="3e5c5154-569e-4d81-aa91-4f91841cdfa9" providerId="ADAL" clId="{C649BB0B-2B53-427E-B90D-2537F63E06AD}" dt="2022-10-26T14:51:42.972" v="679" actId="20577"/>
        <pc:sldMkLst>
          <pc:docMk/>
          <pc:sldMk cId="3866864438" sldId="551"/>
        </pc:sldMkLst>
        <pc:spChg chg="mod">
          <ac:chgData name="Kelly Stokes" userId="3e5c5154-569e-4d81-aa91-4f91841cdfa9" providerId="ADAL" clId="{C649BB0B-2B53-427E-B90D-2537F63E06AD}" dt="2022-10-26T14:51:42.972" v="679" actId="20577"/>
          <ac:spMkLst>
            <pc:docMk/>
            <pc:sldMk cId="3866864438" sldId="551"/>
            <ac:spMk id="2" creationId="{52DA34BA-82FC-47C5-BCE1-BB65E08B92A1}"/>
          </ac:spMkLst>
        </pc:spChg>
      </pc:sldChg>
      <pc:sldChg chg="modSp mod">
        <pc:chgData name="Kelly Stokes" userId="3e5c5154-569e-4d81-aa91-4f91841cdfa9" providerId="ADAL" clId="{C649BB0B-2B53-427E-B90D-2537F63E06AD}" dt="2022-10-26T14:51:50.639" v="686" actId="20577"/>
        <pc:sldMkLst>
          <pc:docMk/>
          <pc:sldMk cId="3221187074" sldId="552"/>
        </pc:sldMkLst>
        <pc:spChg chg="mod">
          <ac:chgData name="Kelly Stokes" userId="3e5c5154-569e-4d81-aa91-4f91841cdfa9" providerId="ADAL" clId="{C649BB0B-2B53-427E-B90D-2537F63E06AD}" dt="2022-10-26T14:51:50.639" v="686" actId="20577"/>
          <ac:spMkLst>
            <pc:docMk/>
            <pc:sldMk cId="3221187074" sldId="552"/>
            <ac:spMk id="2" creationId="{52DA34BA-82FC-47C5-BCE1-BB65E08B92A1}"/>
          </ac:spMkLst>
        </pc:spChg>
      </pc:sldChg>
      <pc:sldChg chg="modSp mod ord">
        <pc:chgData name="Kelly Stokes" userId="3e5c5154-569e-4d81-aa91-4f91841cdfa9" providerId="ADAL" clId="{C649BB0B-2B53-427E-B90D-2537F63E06AD}" dt="2022-10-26T14:53:41.129" v="751" actId="20577"/>
        <pc:sldMkLst>
          <pc:docMk/>
          <pc:sldMk cId="2916884084" sldId="553"/>
        </pc:sldMkLst>
        <pc:spChg chg="mod">
          <ac:chgData name="Kelly Stokes" userId="3e5c5154-569e-4d81-aa91-4f91841cdfa9" providerId="ADAL" clId="{C649BB0B-2B53-427E-B90D-2537F63E06AD}" dt="2022-10-26T14:53:41.129" v="751" actId="20577"/>
          <ac:spMkLst>
            <pc:docMk/>
            <pc:sldMk cId="2916884084" sldId="553"/>
            <ac:spMk id="2" creationId="{52DA34BA-82FC-47C5-BCE1-BB65E08B92A1}"/>
          </ac:spMkLst>
        </pc:spChg>
      </pc:sldChg>
      <pc:sldChg chg="modSp mod ord">
        <pc:chgData name="Kelly Stokes" userId="3e5c5154-569e-4d81-aa91-4f91841cdfa9" providerId="ADAL" clId="{C649BB0B-2B53-427E-B90D-2537F63E06AD}" dt="2022-10-26T14:53:46.910" v="758" actId="20577"/>
        <pc:sldMkLst>
          <pc:docMk/>
          <pc:sldMk cId="1612179683" sldId="554"/>
        </pc:sldMkLst>
        <pc:spChg chg="mod">
          <ac:chgData name="Kelly Stokes" userId="3e5c5154-569e-4d81-aa91-4f91841cdfa9" providerId="ADAL" clId="{C649BB0B-2B53-427E-B90D-2537F63E06AD}" dt="2022-10-26T14:53:46.910" v="758" actId="20577"/>
          <ac:spMkLst>
            <pc:docMk/>
            <pc:sldMk cId="1612179683" sldId="554"/>
            <ac:spMk id="2" creationId="{52DA34BA-82FC-47C5-BCE1-BB65E08B92A1}"/>
          </ac:spMkLst>
        </pc:spChg>
      </pc:sldChg>
      <pc:sldChg chg="modSp mod ord">
        <pc:chgData name="Kelly Stokes" userId="3e5c5154-569e-4d81-aa91-4f91841cdfa9" providerId="ADAL" clId="{C649BB0B-2B53-427E-B90D-2537F63E06AD}" dt="2022-10-26T14:54:02.841" v="760"/>
        <pc:sldMkLst>
          <pc:docMk/>
          <pc:sldMk cId="4213858259" sldId="555"/>
        </pc:sldMkLst>
        <pc:spChg chg="mod">
          <ac:chgData name="Kelly Stokes" userId="3e5c5154-569e-4d81-aa91-4f91841cdfa9" providerId="ADAL" clId="{C649BB0B-2B53-427E-B90D-2537F63E06AD}" dt="2022-10-26T14:52:55.780" v="720" actId="20577"/>
          <ac:spMkLst>
            <pc:docMk/>
            <pc:sldMk cId="4213858259" sldId="555"/>
            <ac:spMk id="2" creationId="{52DA34BA-82FC-47C5-BCE1-BB65E08B92A1}"/>
          </ac:spMkLst>
        </pc:spChg>
      </pc:sldChg>
      <pc:sldChg chg="modSp mod">
        <pc:chgData name="Kelly Stokes" userId="3e5c5154-569e-4d81-aa91-4f91841cdfa9" providerId="ADAL" clId="{C649BB0B-2B53-427E-B90D-2537F63E06AD}" dt="2022-10-26T14:53:16.224" v="727" actId="20577"/>
        <pc:sldMkLst>
          <pc:docMk/>
          <pc:sldMk cId="4118669830" sldId="556"/>
        </pc:sldMkLst>
        <pc:spChg chg="mod">
          <ac:chgData name="Kelly Stokes" userId="3e5c5154-569e-4d81-aa91-4f91841cdfa9" providerId="ADAL" clId="{C649BB0B-2B53-427E-B90D-2537F63E06AD}" dt="2022-10-26T14:53:16.224" v="727" actId="20577"/>
          <ac:spMkLst>
            <pc:docMk/>
            <pc:sldMk cId="4118669830" sldId="556"/>
            <ac:spMk id="2" creationId="{52DA34BA-82FC-47C5-BCE1-BB65E08B92A1}"/>
          </ac:spMkLst>
        </pc:spChg>
      </pc:sldChg>
      <pc:sldChg chg="modSp mod ord">
        <pc:chgData name="Kelly Stokes" userId="3e5c5154-569e-4d81-aa91-4f91841cdfa9" providerId="ADAL" clId="{C649BB0B-2B53-427E-B90D-2537F63E06AD}" dt="2022-10-26T14:54:57.820" v="798" actId="20577"/>
        <pc:sldMkLst>
          <pc:docMk/>
          <pc:sldMk cId="2648704156" sldId="557"/>
        </pc:sldMkLst>
        <pc:spChg chg="mod">
          <ac:chgData name="Kelly Stokes" userId="3e5c5154-569e-4d81-aa91-4f91841cdfa9" providerId="ADAL" clId="{C649BB0B-2B53-427E-B90D-2537F63E06AD}" dt="2022-10-26T14:54:57.820" v="798" actId="20577"/>
          <ac:spMkLst>
            <pc:docMk/>
            <pc:sldMk cId="2648704156" sldId="557"/>
            <ac:spMk id="2" creationId="{52DA34BA-82FC-47C5-BCE1-BB65E08B92A1}"/>
          </ac:spMkLst>
        </pc:spChg>
      </pc:sldChg>
      <pc:sldChg chg="modSp mod ord">
        <pc:chgData name="Kelly Stokes" userId="3e5c5154-569e-4d81-aa91-4f91841cdfa9" providerId="ADAL" clId="{C649BB0B-2B53-427E-B90D-2537F63E06AD}" dt="2022-10-26T14:55:38.164" v="814" actId="20577"/>
        <pc:sldMkLst>
          <pc:docMk/>
          <pc:sldMk cId="1413045715" sldId="558"/>
        </pc:sldMkLst>
        <pc:spChg chg="mod">
          <ac:chgData name="Kelly Stokes" userId="3e5c5154-569e-4d81-aa91-4f91841cdfa9" providerId="ADAL" clId="{C649BB0B-2B53-427E-B90D-2537F63E06AD}" dt="2022-10-26T14:55:38.164" v="814" actId="20577"/>
          <ac:spMkLst>
            <pc:docMk/>
            <pc:sldMk cId="1413045715" sldId="558"/>
            <ac:spMk id="2" creationId="{52DA34BA-82FC-47C5-BCE1-BB65E08B92A1}"/>
          </ac:spMkLst>
        </pc:spChg>
      </pc:sldChg>
      <pc:sldChg chg="modSp mod ord">
        <pc:chgData name="Kelly Stokes" userId="3e5c5154-569e-4d81-aa91-4f91841cdfa9" providerId="ADAL" clId="{C649BB0B-2B53-427E-B90D-2537F63E06AD}" dt="2022-10-26T14:55:49.314" v="837" actId="114"/>
        <pc:sldMkLst>
          <pc:docMk/>
          <pc:sldMk cId="2938272345" sldId="559"/>
        </pc:sldMkLst>
        <pc:spChg chg="mod">
          <ac:chgData name="Kelly Stokes" userId="3e5c5154-569e-4d81-aa91-4f91841cdfa9" providerId="ADAL" clId="{C649BB0B-2B53-427E-B90D-2537F63E06AD}" dt="2022-10-26T14:55:49.314" v="837" actId="114"/>
          <ac:spMkLst>
            <pc:docMk/>
            <pc:sldMk cId="2938272345" sldId="559"/>
            <ac:spMk id="2" creationId="{52DA34BA-82FC-47C5-BCE1-BB65E08B92A1}"/>
          </ac:spMkLst>
        </pc:spChg>
      </pc:sldChg>
      <pc:sldChg chg="modSp mod">
        <pc:chgData name="Kelly Stokes" userId="3e5c5154-569e-4d81-aa91-4f91841cdfa9" providerId="ADAL" clId="{C649BB0B-2B53-427E-B90D-2537F63E06AD}" dt="2022-10-26T14:57:37.217" v="967" actId="20577"/>
        <pc:sldMkLst>
          <pc:docMk/>
          <pc:sldMk cId="2844813666" sldId="561"/>
        </pc:sldMkLst>
        <pc:spChg chg="mod">
          <ac:chgData name="Kelly Stokes" userId="3e5c5154-569e-4d81-aa91-4f91841cdfa9" providerId="ADAL" clId="{C649BB0B-2B53-427E-B90D-2537F63E06AD}" dt="2022-10-26T14:57:37.217" v="967" actId="20577"/>
          <ac:spMkLst>
            <pc:docMk/>
            <pc:sldMk cId="2844813666" sldId="561"/>
            <ac:spMk id="2" creationId="{52DA34BA-82FC-47C5-BCE1-BB65E08B92A1}"/>
          </ac:spMkLst>
        </pc:spChg>
      </pc:sldChg>
      <pc:sldChg chg="modSp mod">
        <pc:chgData name="Kelly Stokes" userId="3e5c5154-569e-4d81-aa91-4f91841cdfa9" providerId="ADAL" clId="{C649BB0B-2B53-427E-B90D-2537F63E06AD}" dt="2022-10-26T14:53:20.199" v="733" actId="20577"/>
        <pc:sldMkLst>
          <pc:docMk/>
          <pc:sldMk cId="2242183891" sldId="562"/>
        </pc:sldMkLst>
        <pc:spChg chg="mod">
          <ac:chgData name="Kelly Stokes" userId="3e5c5154-569e-4d81-aa91-4f91841cdfa9" providerId="ADAL" clId="{C649BB0B-2B53-427E-B90D-2537F63E06AD}" dt="2022-10-26T14:53:20.199" v="733" actId="20577"/>
          <ac:spMkLst>
            <pc:docMk/>
            <pc:sldMk cId="2242183891" sldId="562"/>
            <ac:spMk id="2" creationId="{52DA34BA-82FC-47C5-BCE1-BB65E08B92A1}"/>
          </ac:spMkLst>
        </pc:spChg>
      </pc:sldChg>
      <pc:sldChg chg="modSp mod">
        <pc:chgData name="Kelly Stokes" userId="3e5c5154-569e-4d81-aa91-4f91841cdfa9" providerId="ADAL" clId="{C649BB0B-2B53-427E-B90D-2537F63E06AD}" dt="2022-10-26T14:53:27.867" v="738" actId="20577"/>
        <pc:sldMkLst>
          <pc:docMk/>
          <pc:sldMk cId="680978058" sldId="563"/>
        </pc:sldMkLst>
        <pc:spChg chg="mod">
          <ac:chgData name="Kelly Stokes" userId="3e5c5154-569e-4d81-aa91-4f91841cdfa9" providerId="ADAL" clId="{C649BB0B-2B53-427E-B90D-2537F63E06AD}" dt="2022-10-26T14:53:27.867" v="738" actId="20577"/>
          <ac:spMkLst>
            <pc:docMk/>
            <pc:sldMk cId="680978058" sldId="563"/>
            <ac:spMk id="2" creationId="{52DA34BA-82FC-47C5-BCE1-BB65E08B92A1}"/>
          </ac:spMkLst>
        </pc:spChg>
      </pc:sldChg>
      <pc:sldChg chg="modSp mod">
        <pc:chgData name="Kelly Stokes" userId="3e5c5154-569e-4d81-aa91-4f91841cdfa9" providerId="ADAL" clId="{C649BB0B-2B53-427E-B90D-2537F63E06AD}" dt="2022-10-26T14:53:36.900" v="744" actId="20577"/>
        <pc:sldMkLst>
          <pc:docMk/>
          <pc:sldMk cId="4064547850" sldId="564"/>
        </pc:sldMkLst>
        <pc:spChg chg="mod">
          <ac:chgData name="Kelly Stokes" userId="3e5c5154-569e-4d81-aa91-4f91841cdfa9" providerId="ADAL" clId="{C649BB0B-2B53-427E-B90D-2537F63E06AD}" dt="2022-10-26T14:53:36.900" v="744" actId="20577"/>
          <ac:spMkLst>
            <pc:docMk/>
            <pc:sldMk cId="4064547850" sldId="564"/>
            <ac:spMk id="2" creationId="{52DA34BA-82FC-47C5-BCE1-BB65E08B92A1}"/>
          </ac:spMkLst>
        </pc:spChg>
      </pc:sldChg>
      <pc:sldChg chg="modSp mod ord">
        <pc:chgData name="Kelly Stokes" userId="3e5c5154-569e-4d81-aa91-4f91841cdfa9" providerId="ADAL" clId="{C649BB0B-2B53-427E-B90D-2537F63E06AD}" dt="2022-10-26T14:54:50.073" v="787" actId="20577"/>
        <pc:sldMkLst>
          <pc:docMk/>
          <pc:sldMk cId="606007093" sldId="565"/>
        </pc:sldMkLst>
        <pc:spChg chg="mod">
          <ac:chgData name="Kelly Stokes" userId="3e5c5154-569e-4d81-aa91-4f91841cdfa9" providerId="ADAL" clId="{C649BB0B-2B53-427E-B90D-2537F63E06AD}" dt="2022-10-26T14:54:50.073" v="787" actId="20577"/>
          <ac:spMkLst>
            <pc:docMk/>
            <pc:sldMk cId="606007093" sldId="565"/>
            <ac:spMk id="2" creationId="{52DA34BA-82FC-47C5-BCE1-BB65E08B92A1}"/>
          </ac:spMkLst>
        </pc:spChg>
      </pc:sldChg>
      <pc:sldChg chg="modSp mod">
        <pc:chgData name="Kelly Stokes" userId="3e5c5154-569e-4d81-aa91-4f91841cdfa9" providerId="ADAL" clId="{C649BB0B-2B53-427E-B90D-2537F63E06AD}" dt="2022-10-26T14:56:06.346" v="851" actId="20577"/>
        <pc:sldMkLst>
          <pc:docMk/>
          <pc:sldMk cId="2824879269" sldId="566"/>
        </pc:sldMkLst>
        <pc:spChg chg="mod">
          <ac:chgData name="Kelly Stokes" userId="3e5c5154-569e-4d81-aa91-4f91841cdfa9" providerId="ADAL" clId="{C649BB0B-2B53-427E-B90D-2537F63E06AD}" dt="2022-10-26T14:56:06.346" v="851" actId="20577"/>
          <ac:spMkLst>
            <pc:docMk/>
            <pc:sldMk cId="2824879269" sldId="566"/>
            <ac:spMk id="2" creationId="{52DA34BA-82FC-47C5-BCE1-BB65E08B92A1}"/>
          </ac:spMkLst>
        </pc:spChg>
      </pc:sldChg>
      <pc:sldChg chg="modSp mod">
        <pc:chgData name="Kelly Stokes" userId="3e5c5154-569e-4d81-aa91-4f91841cdfa9" providerId="ADAL" clId="{C649BB0B-2B53-427E-B90D-2537F63E06AD}" dt="2022-10-26T14:56:11.194" v="863" actId="20577"/>
        <pc:sldMkLst>
          <pc:docMk/>
          <pc:sldMk cId="805782854" sldId="567"/>
        </pc:sldMkLst>
        <pc:spChg chg="mod">
          <ac:chgData name="Kelly Stokes" userId="3e5c5154-569e-4d81-aa91-4f91841cdfa9" providerId="ADAL" clId="{C649BB0B-2B53-427E-B90D-2537F63E06AD}" dt="2022-10-26T14:56:11.194" v="863" actId="20577"/>
          <ac:spMkLst>
            <pc:docMk/>
            <pc:sldMk cId="805782854" sldId="567"/>
            <ac:spMk id="2" creationId="{52DA34BA-82FC-47C5-BCE1-BB65E08B92A1}"/>
          </ac:spMkLst>
        </pc:spChg>
      </pc:sldChg>
      <pc:sldChg chg="modSp mod">
        <pc:chgData name="Kelly Stokes" userId="3e5c5154-569e-4d81-aa91-4f91841cdfa9" providerId="ADAL" clId="{C649BB0B-2B53-427E-B90D-2537F63E06AD}" dt="2022-10-26T14:56:18.812" v="874" actId="20577"/>
        <pc:sldMkLst>
          <pc:docMk/>
          <pc:sldMk cId="2306067830" sldId="568"/>
        </pc:sldMkLst>
        <pc:spChg chg="mod">
          <ac:chgData name="Kelly Stokes" userId="3e5c5154-569e-4d81-aa91-4f91841cdfa9" providerId="ADAL" clId="{C649BB0B-2B53-427E-B90D-2537F63E06AD}" dt="2022-10-26T14:56:18.812" v="874" actId="20577"/>
          <ac:spMkLst>
            <pc:docMk/>
            <pc:sldMk cId="2306067830" sldId="568"/>
            <ac:spMk id="2" creationId="{52DA34BA-82FC-47C5-BCE1-BB65E08B92A1}"/>
          </ac:spMkLst>
        </pc:spChg>
      </pc:sldChg>
      <pc:sldChg chg="modSp mod ord">
        <pc:chgData name="Kelly Stokes" userId="3e5c5154-569e-4d81-aa91-4f91841cdfa9" providerId="ADAL" clId="{C649BB0B-2B53-427E-B90D-2537F63E06AD}" dt="2022-10-26T14:54:54.031" v="792" actId="20577"/>
        <pc:sldMkLst>
          <pc:docMk/>
          <pc:sldMk cId="3045267707" sldId="569"/>
        </pc:sldMkLst>
        <pc:spChg chg="mod">
          <ac:chgData name="Kelly Stokes" userId="3e5c5154-569e-4d81-aa91-4f91841cdfa9" providerId="ADAL" clId="{C649BB0B-2B53-427E-B90D-2537F63E06AD}" dt="2022-10-26T14:54:54.031" v="792" actId="20577"/>
          <ac:spMkLst>
            <pc:docMk/>
            <pc:sldMk cId="3045267707" sldId="569"/>
            <ac:spMk id="2" creationId="{52DA34BA-82FC-47C5-BCE1-BB65E08B92A1}"/>
          </ac:spMkLst>
        </pc:spChg>
      </pc:sldChg>
      <pc:sldChg chg="modSp mod">
        <pc:chgData name="Kelly Stokes" userId="3e5c5154-569e-4d81-aa91-4f91841cdfa9" providerId="ADAL" clId="{C649BB0B-2B53-427E-B90D-2537F63E06AD}" dt="2022-10-26T14:54:11.795" v="766" actId="20577"/>
        <pc:sldMkLst>
          <pc:docMk/>
          <pc:sldMk cId="3828583464" sldId="570"/>
        </pc:sldMkLst>
        <pc:spChg chg="mod">
          <ac:chgData name="Kelly Stokes" userId="3e5c5154-569e-4d81-aa91-4f91841cdfa9" providerId="ADAL" clId="{C649BB0B-2B53-427E-B90D-2537F63E06AD}" dt="2022-10-26T14:54:11.795" v="766" actId="20577"/>
          <ac:spMkLst>
            <pc:docMk/>
            <pc:sldMk cId="3828583464" sldId="570"/>
            <ac:spMk id="2" creationId="{52DA34BA-82FC-47C5-BCE1-BB65E08B92A1}"/>
          </ac:spMkLst>
        </pc:spChg>
      </pc:sldChg>
      <pc:sldChg chg="modSp mod">
        <pc:chgData name="Kelly Stokes" userId="3e5c5154-569e-4d81-aa91-4f91841cdfa9" providerId="ADAL" clId="{C649BB0B-2B53-427E-B90D-2537F63E06AD}" dt="2022-10-26T14:54:16.305" v="773" actId="20577"/>
        <pc:sldMkLst>
          <pc:docMk/>
          <pc:sldMk cId="2974311952" sldId="571"/>
        </pc:sldMkLst>
        <pc:spChg chg="mod">
          <ac:chgData name="Kelly Stokes" userId="3e5c5154-569e-4d81-aa91-4f91841cdfa9" providerId="ADAL" clId="{C649BB0B-2B53-427E-B90D-2537F63E06AD}" dt="2022-10-26T14:54:16.305" v="773" actId="20577"/>
          <ac:spMkLst>
            <pc:docMk/>
            <pc:sldMk cId="2974311952" sldId="571"/>
            <ac:spMk id="2" creationId="{52DA34BA-82FC-47C5-BCE1-BB65E08B92A1}"/>
          </ac:spMkLst>
        </pc:spChg>
      </pc:sldChg>
      <pc:sldChg chg="modSp mod">
        <pc:chgData name="Kelly Stokes" userId="3e5c5154-569e-4d81-aa91-4f91841cdfa9" providerId="ADAL" clId="{C649BB0B-2B53-427E-B90D-2537F63E06AD}" dt="2022-10-26T14:54:20.690" v="780" actId="20577"/>
        <pc:sldMkLst>
          <pc:docMk/>
          <pc:sldMk cId="3931376148" sldId="572"/>
        </pc:sldMkLst>
        <pc:spChg chg="mod">
          <ac:chgData name="Kelly Stokes" userId="3e5c5154-569e-4d81-aa91-4f91841cdfa9" providerId="ADAL" clId="{C649BB0B-2B53-427E-B90D-2537F63E06AD}" dt="2022-10-26T14:54:20.690" v="780" actId="20577"/>
          <ac:spMkLst>
            <pc:docMk/>
            <pc:sldMk cId="3931376148" sldId="572"/>
            <ac:spMk id="2" creationId="{52DA34BA-82FC-47C5-BCE1-BB65E08B92A1}"/>
          </ac:spMkLst>
        </pc:spChg>
      </pc:sldChg>
      <pc:sldChg chg="modSp mod">
        <pc:chgData name="Kelly Stokes" userId="3e5c5154-569e-4d81-aa91-4f91841cdfa9" providerId="ADAL" clId="{C649BB0B-2B53-427E-B90D-2537F63E06AD}" dt="2022-10-26T14:56:35.418" v="895" actId="313"/>
        <pc:sldMkLst>
          <pc:docMk/>
          <pc:sldMk cId="2792669322" sldId="573"/>
        </pc:sldMkLst>
        <pc:spChg chg="mod">
          <ac:chgData name="Kelly Stokes" userId="3e5c5154-569e-4d81-aa91-4f91841cdfa9" providerId="ADAL" clId="{C649BB0B-2B53-427E-B90D-2537F63E06AD}" dt="2022-10-26T14:56:35.418" v="895" actId="313"/>
          <ac:spMkLst>
            <pc:docMk/>
            <pc:sldMk cId="2792669322" sldId="573"/>
            <ac:spMk id="2" creationId="{52DA34BA-82FC-47C5-BCE1-BB65E08B92A1}"/>
          </ac:spMkLst>
        </pc:spChg>
      </pc:sldChg>
      <pc:sldChg chg="modSp mod">
        <pc:chgData name="Kelly Stokes" userId="3e5c5154-569e-4d81-aa91-4f91841cdfa9" providerId="ADAL" clId="{C649BB0B-2B53-427E-B90D-2537F63E06AD}" dt="2022-10-26T14:56:39.986" v="904" actId="20577"/>
        <pc:sldMkLst>
          <pc:docMk/>
          <pc:sldMk cId="1378953568" sldId="574"/>
        </pc:sldMkLst>
        <pc:spChg chg="mod">
          <ac:chgData name="Kelly Stokes" userId="3e5c5154-569e-4d81-aa91-4f91841cdfa9" providerId="ADAL" clId="{C649BB0B-2B53-427E-B90D-2537F63E06AD}" dt="2022-10-26T14:56:39.986" v="904" actId="20577"/>
          <ac:spMkLst>
            <pc:docMk/>
            <pc:sldMk cId="1378953568" sldId="574"/>
            <ac:spMk id="2" creationId="{52DA34BA-82FC-47C5-BCE1-BB65E08B92A1}"/>
          </ac:spMkLst>
        </pc:spChg>
      </pc:sldChg>
      <pc:sldChg chg="modSp mod">
        <pc:chgData name="Kelly Stokes" userId="3e5c5154-569e-4d81-aa91-4f91841cdfa9" providerId="ADAL" clId="{C649BB0B-2B53-427E-B90D-2537F63E06AD}" dt="2022-10-26T14:56:49.902" v="914" actId="20577"/>
        <pc:sldMkLst>
          <pc:docMk/>
          <pc:sldMk cId="3670349578" sldId="575"/>
        </pc:sldMkLst>
        <pc:spChg chg="mod">
          <ac:chgData name="Kelly Stokes" userId="3e5c5154-569e-4d81-aa91-4f91841cdfa9" providerId="ADAL" clId="{C649BB0B-2B53-427E-B90D-2537F63E06AD}" dt="2022-10-26T14:56:49.902" v="914" actId="20577"/>
          <ac:spMkLst>
            <pc:docMk/>
            <pc:sldMk cId="3670349578" sldId="575"/>
            <ac:spMk id="2" creationId="{52DA34BA-82FC-47C5-BCE1-BB65E08B92A1}"/>
          </ac:spMkLst>
        </pc:spChg>
      </pc:sldChg>
      <pc:sldChg chg="modSp mod">
        <pc:chgData name="Kelly Stokes" userId="3e5c5154-569e-4d81-aa91-4f91841cdfa9" providerId="ADAL" clId="{C649BB0B-2B53-427E-B90D-2537F63E06AD}" dt="2022-10-26T14:56:58.393" v="927" actId="20577"/>
        <pc:sldMkLst>
          <pc:docMk/>
          <pc:sldMk cId="1304861550" sldId="580"/>
        </pc:sldMkLst>
        <pc:spChg chg="mod">
          <ac:chgData name="Kelly Stokes" userId="3e5c5154-569e-4d81-aa91-4f91841cdfa9" providerId="ADAL" clId="{C649BB0B-2B53-427E-B90D-2537F63E06AD}" dt="2022-10-26T14:56:58.393" v="927" actId="20577"/>
          <ac:spMkLst>
            <pc:docMk/>
            <pc:sldMk cId="1304861550" sldId="580"/>
            <ac:spMk id="2" creationId="{52DA34BA-82FC-47C5-BCE1-BB65E08B92A1}"/>
          </ac:spMkLst>
        </pc:spChg>
      </pc:sldChg>
      <pc:sldChg chg="modSp mod">
        <pc:chgData name="Kelly Stokes" userId="3e5c5154-569e-4d81-aa91-4f91841cdfa9" providerId="ADAL" clId="{C649BB0B-2B53-427E-B90D-2537F63E06AD}" dt="2022-10-26T14:57:14.184" v="943" actId="20577"/>
        <pc:sldMkLst>
          <pc:docMk/>
          <pc:sldMk cId="3759821407" sldId="581"/>
        </pc:sldMkLst>
        <pc:spChg chg="mod">
          <ac:chgData name="Kelly Stokes" userId="3e5c5154-569e-4d81-aa91-4f91841cdfa9" providerId="ADAL" clId="{C649BB0B-2B53-427E-B90D-2537F63E06AD}" dt="2022-10-26T14:57:14.184" v="943" actId="20577"/>
          <ac:spMkLst>
            <pc:docMk/>
            <pc:sldMk cId="3759821407" sldId="581"/>
            <ac:spMk id="2" creationId="{52DA34BA-82FC-47C5-BCE1-BB65E08B92A1}"/>
          </ac:spMkLst>
        </pc:spChg>
      </pc:sldChg>
      <pc:sldChg chg="modSp mod">
        <pc:chgData name="Kelly Stokes" userId="3e5c5154-569e-4d81-aa91-4f91841cdfa9" providerId="ADAL" clId="{C649BB0B-2B53-427E-B90D-2537F63E06AD}" dt="2022-10-26T14:57:23.115" v="952" actId="20577"/>
        <pc:sldMkLst>
          <pc:docMk/>
          <pc:sldMk cId="3893025048" sldId="582"/>
        </pc:sldMkLst>
        <pc:spChg chg="mod">
          <ac:chgData name="Kelly Stokes" userId="3e5c5154-569e-4d81-aa91-4f91841cdfa9" providerId="ADAL" clId="{C649BB0B-2B53-427E-B90D-2537F63E06AD}" dt="2022-10-26T14:57:23.115" v="952" actId="20577"/>
          <ac:spMkLst>
            <pc:docMk/>
            <pc:sldMk cId="3893025048" sldId="582"/>
            <ac:spMk id="2" creationId="{52DA34BA-82FC-47C5-BCE1-BB65E08B92A1}"/>
          </ac:spMkLst>
        </pc:spChg>
      </pc:sldChg>
      <pc:sldChg chg="modSp mod">
        <pc:chgData name="Kelly Stokes" userId="3e5c5154-569e-4d81-aa91-4f91841cdfa9" providerId="ADAL" clId="{C649BB0B-2B53-427E-B90D-2537F63E06AD}" dt="2022-10-26T14:58:34.183" v="974" actId="6549"/>
        <pc:sldMkLst>
          <pc:docMk/>
          <pc:sldMk cId="694825332" sldId="584"/>
        </pc:sldMkLst>
        <pc:spChg chg="mod">
          <ac:chgData name="Kelly Stokes" userId="3e5c5154-569e-4d81-aa91-4f91841cdfa9" providerId="ADAL" clId="{C649BB0B-2B53-427E-B90D-2537F63E06AD}" dt="2022-10-26T14:58:34.183" v="974" actId="6549"/>
          <ac:spMkLst>
            <pc:docMk/>
            <pc:sldMk cId="694825332" sldId="584"/>
            <ac:spMk id="2" creationId="{02FB8773-AD3E-2543-510F-CEE32E75C793}"/>
          </ac:spMkLst>
        </pc:spChg>
      </pc:sldChg>
      <pc:sldChg chg="modSp mod">
        <pc:chgData name="Kelly Stokes" userId="3e5c5154-569e-4d81-aa91-4f91841cdfa9" providerId="ADAL" clId="{C649BB0B-2B53-427E-B90D-2537F63E06AD}" dt="2022-10-26T14:59:39.092" v="981"/>
        <pc:sldMkLst>
          <pc:docMk/>
          <pc:sldMk cId="1181201419" sldId="586"/>
        </pc:sldMkLst>
        <pc:spChg chg="mod">
          <ac:chgData name="Kelly Stokes" userId="3e5c5154-569e-4d81-aa91-4f91841cdfa9" providerId="ADAL" clId="{C649BB0B-2B53-427E-B90D-2537F63E06AD}" dt="2022-10-26T14:59:39.092" v="981"/>
          <ac:spMkLst>
            <pc:docMk/>
            <pc:sldMk cId="1181201419" sldId="586"/>
            <ac:spMk id="2" creationId="{02FB8773-AD3E-2543-510F-CEE32E75C793}"/>
          </ac:spMkLst>
        </pc:spChg>
      </pc:sldChg>
      <pc:sldChg chg="modSp mod">
        <pc:chgData name="Kelly Stokes" userId="3e5c5154-569e-4d81-aa91-4f91841cdfa9" providerId="ADAL" clId="{C649BB0B-2B53-427E-B90D-2537F63E06AD}" dt="2022-10-26T15:00:08.217" v="985"/>
        <pc:sldMkLst>
          <pc:docMk/>
          <pc:sldMk cId="2468947006" sldId="587"/>
        </pc:sldMkLst>
        <pc:spChg chg="mod">
          <ac:chgData name="Kelly Stokes" userId="3e5c5154-569e-4d81-aa91-4f91841cdfa9" providerId="ADAL" clId="{C649BB0B-2B53-427E-B90D-2537F63E06AD}" dt="2022-10-26T15:00:08.217" v="985"/>
          <ac:spMkLst>
            <pc:docMk/>
            <pc:sldMk cId="2468947006" sldId="587"/>
            <ac:spMk id="2" creationId="{02FB8773-AD3E-2543-510F-CEE32E75C793}"/>
          </ac:spMkLst>
        </pc:spChg>
      </pc:sldChg>
      <pc:sldChg chg="delSp modSp mod">
        <pc:chgData name="Kelly Stokes" userId="3e5c5154-569e-4d81-aa91-4f91841cdfa9" providerId="ADAL" clId="{C649BB0B-2B53-427E-B90D-2537F63E06AD}" dt="2022-10-26T15:00:59.335" v="994" actId="1076"/>
        <pc:sldMkLst>
          <pc:docMk/>
          <pc:sldMk cId="2558172481" sldId="591"/>
        </pc:sldMkLst>
        <pc:spChg chg="mod">
          <ac:chgData name="Kelly Stokes" userId="3e5c5154-569e-4d81-aa91-4f91841cdfa9" providerId="ADAL" clId="{C649BB0B-2B53-427E-B90D-2537F63E06AD}" dt="2022-10-26T15:00:59.335" v="994" actId="1076"/>
          <ac:spMkLst>
            <pc:docMk/>
            <pc:sldMk cId="2558172481" sldId="591"/>
            <ac:spMk id="2" creationId="{02FB8773-AD3E-2543-510F-CEE32E75C793}"/>
          </ac:spMkLst>
        </pc:spChg>
        <pc:picChg chg="del">
          <ac:chgData name="Kelly Stokes" userId="3e5c5154-569e-4d81-aa91-4f91841cdfa9" providerId="ADAL" clId="{C649BB0B-2B53-427E-B90D-2537F63E06AD}" dt="2022-10-26T15:00:55.453" v="991" actId="478"/>
          <ac:picMkLst>
            <pc:docMk/>
            <pc:sldMk cId="2558172481" sldId="591"/>
            <ac:picMk id="3" creationId="{DB431DE9-E95B-0252-8697-26A584CC7A0B}"/>
          </ac:picMkLst>
        </pc:picChg>
      </pc:sldChg>
      <pc:sldChg chg="del">
        <pc:chgData name="Kelly Stokes" userId="3e5c5154-569e-4d81-aa91-4f91841cdfa9" providerId="ADAL" clId="{C649BB0B-2B53-427E-B90D-2537F63E06AD}" dt="2022-10-26T15:01:03.199" v="995" actId="2696"/>
        <pc:sldMkLst>
          <pc:docMk/>
          <pc:sldMk cId="812214958" sldId="592"/>
        </pc:sldMkLst>
      </pc:sldChg>
      <pc:sldChg chg="modSp mod">
        <pc:chgData name="Kelly Stokes" userId="3e5c5154-569e-4d81-aa91-4f91841cdfa9" providerId="ADAL" clId="{C649BB0B-2B53-427E-B90D-2537F63E06AD}" dt="2022-10-26T14:57:32.498" v="960" actId="20577"/>
        <pc:sldMkLst>
          <pc:docMk/>
          <pc:sldMk cId="2335409816" sldId="593"/>
        </pc:sldMkLst>
        <pc:spChg chg="mod">
          <ac:chgData name="Kelly Stokes" userId="3e5c5154-569e-4d81-aa91-4f91841cdfa9" providerId="ADAL" clId="{C649BB0B-2B53-427E-B90D-2537F63E06AD}" dt="2022-10-26T14:57:32.498" v="960" actId="20577"/>
          <ac:spMkLst>
            <pc:docMk/>
            <pc:sldMk cId="2335409816" sldId="593"/>
            <ac:spMk id="2" creationId="{52DA34BA-82FC-47C5-BCE1-BB65E08B92A1}"/>
          </ac:spMkLst>
        </pc:spChg>
      </pc:sldChg>
      <pc:sldChg chg="modSp mod">
        <pc:chgData name="Kelly Stokes" userId="3e5c5154-569e-4d81-aa91-4f91841cdfa9" providerId="ADAL" clId="{C649BB0B-2B53-427E-B90D-2537F63E06AD}" dt="2022-10-26T14:57:59.215" v="971" actId="20577"/>
        <pc:sldMkLst>
          <pc:docMk/>
          <pc:sldMk cId="3886991875" sldId="597"/>
        </pc:sldMkLst>
        <pc:spChg chg="mod">
          <ac:chgData name="Kelly Stokes" userId="3e5c5154-569e-4d81-aa91-4f91841cdfa9" providerId="ADAL" clId="{C649BB0B-2B53-427E-B90D-2537F63E06AD}" dt="2022-10-26T14:57:59.215" v="971" actId="20577"/>
          <ac:spMkLst>
            <pc:docMk/>
            <pc:sldMk cId="3886991875" sldId="597"/>
            <ac:spMk id="2" creationId="{02FB8773-AD3E-2543-510F-CEE32E75C793}"/>
          </ac:spMkLst>
        </pc:spChg>
      </pc:sldChg>
      <pc:sldChg chg="addSp delSp modSp mod">
        <pc:chgData name="Kelly Stokes" userId="3e5c5154-569e-4d81-aa91-4f91841cdfa9" providerId="ADAL" clId="{C649BB0B-2B53-427E-B90D-2537F63E06AD}" dt="2022-10-26T14:23:12.123" v="27" actId="14100"/>
        <pc:sldMkLst>
          <pc:docMk/>
          <pc:sldMk cId="3955913320" sldId="604"/>
        </pc:sldMkLst>
        <pc:picChg chg="del">
          <ac:chgData name="Kelly Stokes" userId="3e5c5154-569e-4d81-aa91-4f91841cdfa9" providerId="ADAL" clId="{C649BB0B-2B53-427E-B90D-2537F63E06AD}" dt="2022-10-26T14:22:34.768" v="22" actId="478"/>
          <ac:picMkLst>
            <pc:docMk/>
            <pc:sldMk cId="3955913320" sldId="604"/>
            <ac:picMk id="3" creationId="{5CC032E7-01AA-3BA9-9296-45B6EA9B9CB0}"/>
          </ac:picMkLst>
        </pc:picChg>
        <pc:picChg chg="add mod modCrop">
          <ac:chgData name="Kelly Stokes" userId="3e5c5154-569e-4d81-aa91-4f91841cdfa9" providerId="ADAL" clId="{C649BB0B-2B53-427E-B90D-2537F63E06AD}" dt="2022-10-26T14:23:12.123" v="27" actId="14100"/>
          <ac:picMkLst>
            <pc:docMk/>
            <pc:sldMk cId="3955913320" sldId="604"/>
            <ac:picMk id="4" creationId="{C87654CD-4281-5A98-1714-1C2DB754C039}"/>
          </ac:picMkLst>
        </pc:picChg>
      </pc:sldChg>
      <pc:sldChg chg="addSp delSp modSp mod">
        <pc:chgData name="Kelly Stokes" userId="3e5c5154-569e-4d81-aa91-4f91841cdfa9" providerId="ADAL" clId="{C649BB0B-2B53-427E-B90D-2537F63E06AD}" dt="2022-10-26T14:34:52.231" v="330"/>
        <pc:sldMkLst>
          <pc:docMk/>
          <pc:sldMk cId="2025548147" sldId="614"/>
        </pc:sldMkLst>
        <pc:spChg chg="mod">
          <ac:chgData name="Kelly Stokes" userId="3e5c5154-569e-4d81-aa91-4f91841cdfa9" providerId="ADAL" clId="{C649BB0B-2B53-427E-B90D-2537F63E06AD}" dt="2022-10-26T14:34:36.474" v="328" actId="20577"/>
          <ac:spMkLst>
            <pc:docMk/>
            <pc:sldMk cId="2025548147" sldId="614"/>
            <ac:spMk id="2" creationId="{52DA34BA-82FC-47C5-BCE1-BB65E08B92A1}"/>
          </ac:spMkLst>
        </pc:spChg>
        <pc:picChg chg="add mod">
          <ac:chgData name="Kelly Stokes" userId="3e5c5154-569e-4d81-aa91-4f91841cdfa9" providerId="ADAL" clId="{C649BB0B-2B53-427E-B90D-2537F63E06AD}" dt="2022-10-26T14:34:52.231" v="330"/>
          <ac:picMkLst>
            <pc:docMk/>
            <pc:sldMk cId="2025548147" sldId="614"/>
            <ac:picMk id="3" creationId="{08F70955-DF00-D5B5-5C6F-9690F3F486B9}"/>
          </ac:picMkLst>
        </pc:picChg>
        <pc:picChg chg="del">
          <ac:chgData name="Kelly Stokes" userId="3e5c5154-569e-4d81-aa91-4f91841cdfa9" providerId="ADAL" clId="{C649BB0B-2B53-427E-B90D-2537F63E06AD}" dt="2022-10-26T14:34:37.934" v="329" actId="478"/>
          <ac:picMkLst>
            <pc:docMk/>
            <pc:sldMk cId="2025548147" sldId="614"/>
            <ac:picMk id="4" creationId="{DF3933B5-4650-B59B-68E4-4656F70740DA}"/>
          </ac:picMkLst>
        </pc:picChg>
      </pc:sldChg>
      <pc:sldChg chg="modSp mod">
        <pc:chgData name="Kelly Stokes" userId="3e5c5154-569e-4d81-aa91-4f91841cdfa9" providerId="ADAL" clId="{C649BB0B-2B53-427E-B90D-2537F63E06AD}" dt="2022-10-26T14:34:18.203" v="290" actId="20577"/>
        <pc:sldMkLst>
          <pc:docMk/>
          <pc:sldMk cId="4125181694" sldId="615"/>
        </pc:sldMkLst>
        <pc:spChg chg="mod">
          <ac:chgData name="Kelly Stokes" userId="3e5c5154-569e-4d81-aa91-4f91841cdfa9" providerId="ADAL" clId="{C649BB0B-2B53-427E-B90D-2537F63E06AD}" dt="2022-10-26T14:34:18.203" v="290" actId="20577"/>
          <ac:spMkLst>
            <pc:docMk/>
            <pc:sldMk cId="4125181694" sldId="615"/>
            <ac:spMk id="2" creationId="{52DA34BA-82FC-47C5-BCE1-BB65E08B92A1}"/>
          </ac:spMkLst>
        </pc:spChg>
      </pc:sldChg>
      <pc:sldChg chg="addSp delSp modSp mod">
        <pc:chgData name="Kelly Stokes" userId="3e5c5154-569e-4d81-aa91-4f91841cdfa9" providerId="ADAL" clId="{C649BB0B-2B53-427E-B90D-2537F63E06AD}" dt="2022-10-26T14:36:44.795" v="413"/>
        <pc:sldMkLst>
          <pc:docMk/>
          <pc:sldMk cId="2424799599" sldId="616"/>
        </pc:sldMkLst>
        <pc:spChg chg="mod">
          <ac:chgData name="Kelly Stokes" userId="3e5c5154-569e-4d81-aa91-4f91841cdfa9" providerId="ADAL" clId="{C649BB0B-2B53-427E-B90D-2537F63E06AD}" dt="2022-10-26T14:36:29.341" v="411" actId="20577"/>
          <ac:spMkLst>
            <pc:docMk/>
            <pc:sldMk cId="2424799599" sldId="616"/>
            <ac:spMk id="2" creationId="{52DA34BA-82FC-47C5-BCE1-BB65E08B92A1}"/>
          </ac:spMkLst>
        </pc:spChg>
        <pc:picChg chg="add mod">
          <ac:chgData name="Kelly Stokes" userId="3e5c5154-569e-4d81-aa91-4f91841cdfa9" providerId="ADAL" clId="{C649BB0B-2B53-427E-B90D-2537F63E06AD}" dt="2022-10-26T14:36:44.795" v="413"/>
          <ac:picMkLst>
            <pc:docMk/>
            <pc:sldMk cId="2424799599" sldId="616"/>
            <ac:picMk id="3" creationId="{D1B07C8A-E734-827C-A8E7-BE533D28E0C3}"/>
          </ac:picMkLst>
        </pc:picChg>
        <pc:picChg chg="del">
          <ac:chgData name="Kelly Stokes" userId="3e5c5154-569e-4d81-aa91-4f91841cdfa9" providerId="ADAL" clId="{C649BB0B-2B53-427E-B90D-2537F63E06AD}" dt="2022-10-26T14:36:30.676" v="412" actId="478"/>
          <ac:picMkLst>
            <pc:docMk/>
            <pc:sldMk cId="2424799599" sldId="616"/>
            <ac:picMk id="4" creationId="{CD2F6187-C20F-A8C0-697E-7B2F3E318405}"/>
          </ac:picMkLst>
        </pc:picChg>
      </pc:sldChg>
      <pc:sldChg chg="modSp mod">
        <pc:chgData name="Kelly Stokes" userId="3e5c5154-569e-4d81-aa91-4f91841cdfa9" providerId="ADAL" clId="{C649BB0B-2B53-427E-B90D-2537F63E06AD}" dt="2022-10-26T14:38:12.374" v="464" actId="20577"/>
        <pc:sldMkLst>
          <pc:docMk/>
          <pc:sldMk cId="4509097" sldId="618"/>
        </pc:sldMkLst>
        <pc:spChg chg="mod">
          <ac:chgData name="Kelly Stokes" userId="3e5c5154-569e-4d81-aa91-4f91841cdfa9" providerId="ADAL" clId="{C649BB0B-2B53-427E-B90D-2537F63E06AD}" dt="2022-10-26T14:38:12.374" v="464" actId="20577"/>
          <ac:spMkLst>
            <pc:docMk/>
            <pc:sldMk cId="4509097" sldId="618"/>
            <ac:spMk id="2" creationId="{52DA34BA-82FC-47C5-BCE1-BB65E08B92A1}"/>
          </ac:spMkLst>
        </pc:spChg>
      </pc:sldChg>
      <pc:sldChg chg="addSp delSp modSp mod">
        <pc:chgData name="Kelly Stokes" userId="3e5c5154-569e-4d81-aa91-4f91841cdfa9" providerId="ADAL" clId="{C649BB0B-2B53-427E-B90D-2537F63E06AD}" dt="2022-10-26T14:38:29.257" v="492" actId="20577"/>
        <pc:sldMkLst>
          <pc:docMk/>
          <pc:sldMk cId="163235910" sldId="619"/>
        </pc:sldMkLst>
        <pc:spChg chg="mod">
          <ac:chgData name="Kelly Stokes" userId="3e5c5154-569e-4d81-aa91-4f91841cdfa9" providerId="ADAL" clId="{C649BB0B-2B53-427E-B90D-2537F63E06AD}" dt="2022-10-26T14:38:29.257" v="492" actId="20577"/>
          <ac:spMkLst>
            <pc:docMk/>
            <pc:sldMk cId="163235910" sldId="619"/>
            <ac:spMk id="2" creationId="{52DA34BA-82FC-47C5-BCE1-BB65E08B92A1}"/>
          </ac:spMkLst>
        </pc:spChg>
        <pc:picChg chg="add mod">
          <ac:chgData name="Kelly Stokes" userId="3e5c5154-569e-4d81-aa91-4f91841cdfa9" providerId="ADAL" clId="{C649BB0B-2B53-427E-B90D-2537F63E06AD}" dt="2022-10-26T14:38:20.239" v="476"/>
          <ac:picMkLst>
            <pc:docMk/>
            <pc:sldMk cId="163235910" sldId="619"/>
            <ac:picMk id="3" creationId="{99CC8571-13D1-77CF-A76F-2E8038DF9E48}"/>
          </ac:picMkLst>
        </pc:picChg>
        <pc:picChg chg="del">
          <ac:chgData name="Kelly Stokes" userId="3e5c5154-569e-4d81-aa91-4f91841cdfa9" providerId="ADAL" clId="{C649BB0B-2B53-427E-B90D-2537F63E06AD}" dt="2022-10-26T14:38:19.854" v="475" actId="478"/>
          <ac:picMkLst>
            <pc:docMk/>
            <pc:sldMk cId="163235910" sldId="619"/>
            <ac:picMk id="4" creationId="{D6FA459C-50E3-226B-0282-70522301D536}"/>
          </ac:picMkLst>
        </pc:picChg>
      </pc:sldChg>
      <pc:sldChg chg="del">
        <pc:chgData name="Kelly Stokes" userId="3e5c5154-569e-4d81-aa91-4f91841cdfa9" providerId="ADAL" clId="{C649BB0B-2B53-427E-B90D-2537F63E06AD}" dt="2022-10-26T14:39:44.135" v="533" actId="2696"/>
        <pc:sldMkLst>
          <pc:docMk/>
          <pc:sldMk cId="690732766" sldId="623"/>
        </pc:sldMkLst>
      </pc:sldChg>
      <pc:sldChg chg="modSp mod">
        <pc:chgData name="Kelly Stokes" userId="3e5c5154-569e-4d81-aa91-4f91841cdfa9" providerId="ADAL" clId="{C649BB0B-2B53-427E-B90D-2537F63E06AD}" dt="2022-10-26T14:58:51.193" v="976"/>
        <pc:sldMkLst>
          <pc:docMk/>
          <pc:sldMk cId="2625843251" sldId="894"/>
        </pc:sldMkLst>
        <pc:spChg chg="mod">
          <ac:chgData name="Kelly Stokes" userId="3e5c5154-569e-4d81-aa91-4f91841cdfa9" providerId="ADAL" clId="{C649BB0B-2B53-427E-B90D-2537F63E06AD}" dt="2022-10-26T14:58:51.193" v="976"/>
          <ac:spMkLst>
            <pc:docMk/>
            <pc:sldMk cId="2625843251" sldId="894"/>
            <ac:spMk id="2" creationId="{02FB8773-AD3E-2543-510F-CEE32E75C793}"/>
          </ac:spMkLst>
        </pc:spChg>
        <pc:spChg chg="mod">
          <ac:chgData name="Kelly Stokes" userId="3e5c5154-569e-4d81-aa91-4f91841cdfa9" providerId="ADAL" clId="{C649BB0B-2B53-427E-B90D-2537F63E06AD}" dt="2022-10-26T14:58:39.727" v="975"/>
          <ac:spMkLst>
            <pc:docMk/>
            <pc:sldMk cId="2625843251" sldId="894"/>
            <ac:spMk id="3" creationId="{E500F0D3-C8EE-77CA-D8A5-2252D46724AA}"/>
          </ac:spMkLst>
        </pc:spChg>
      </pc:sldChg>
      <pc:sldChg chg="modSp mod">
        <pc:chgData name="Kelly Stokes" userId="3e5c5154-569e-4d81-aa91-4f91841cdfa9" providerId="ADAL" clId="{C649BB0B-2B53-427E-B90D-2537F63E06AD}" dt="2022-10-26T14:31:03.416" v="203" actId="20577"/>
        <pc:sldMkLst>
          <pc:docMk/>
          <pc:sldMk cId="2537044975" sldId="896"/>
        </pc:sldMkLst>
        <pc:spChg chg="mod">
          <ac:chgData name="Kelly Stokes" userId="3e5c5154-569e-4d81-aa91-4f91841cdfa9" providerId="ADAL" clId="{C649BB0B-2B53-427E-B90D-2537F63E06AD}" dt="2022-10-26T14:31:03.416" v="203" actId="20577"/>
          <ac:spMkLst>
            <pc:docMk/>
            <pc:sldMk cId="2537044975" sldId="896"/>
            <ac:spMk id="2" creationId="{52DA34BA-82FC-47C5-BCE1-BB65E08B92A1}"/>
          </ac:spMkLst>
        </pc:spChg>
      </pc:sldChg>
      <pc:sldChg chg="modSp mod">
        <pc:chgData name="Kelly Stokes" userId="3e5c5154-569e-4d81-aa91-4f91841cdfa9" providerId="ADAL" clId="{C649BB0B-2B53-427E-B90D-2537F63E06AD}" dt="2022-10-26T14:31:20.972" v="220" actId="1076"/>
        <pc:sldMkLst>
          <pc:docMk/>
          <pc:sldMk cId="1253660535" sldId="897"/>
        </pc:sldMkLst>
        <pc:spChg chg="mod">
          <ac:chgData name="Kelly Stokes" userId="3e5c5154-569e-4d81-aa91-4f91841cdfa9" providerId="ADAL" clId="{C649BB0B-2B53-427E-B90D-2537F63E06AD}" dt="2022-10-26T14:31:16.829" v="219" actId="20577"/>
          <ac:spMkLst>
            <pc:docMk/>
            <pc:sldMk cId="1253660535" sldId="897"/>
            <ac:spMk id="2" creationId="{52DA34BA-82FC-47C5-BCE1-BB65E08B92A1}"/>
          </ac:spMkLst>
        </pc:spChg>
        <pc:spChg chg="mod">
          <ac:chgData name="Kelly Stokes" userId="3e5c5154-569e-4d81-aa91-4f91841cdfa9" providerId="ADAL" clId="{C649BB0B-2B53-427E-B90D-2537F63E06AD}" dt="2022-10-26T14:31:20.972" v="220" actId="1076"/>
          <ac:spMkLst>
            <pc:docMk/>
            <pc:sldMk cId="1253660535" sldId="897"/>
            <ac:spMk id="3" creationId="{13BB5EC0-7A96-4D29-A835-6FAE896C31A4}"/>
          </ac:spMkLst>
        </pc:spChg>
      </pc:sldChg>
      <pc:sldChg chg="del">
        <pc:chgData name="Kelly Stokes" userId="3e5c5154-569e-4d81-aa91-4f91841cdfa9" providerId="ADAL" clId="{C649BB0B-2B53-427E-B90D-2537F63E06AD}" dt="2022-10-26T14:31:25.019" v="221" actId="2696"/>
        <pc:sldMkLst>
          <pc:docMk/>
          <pc:sldMk cId="4157130478" sldId="898"/>
        </pc:sldMkLst>
      </pc:sldChg>
      <pc:sldChg chg="modSp mod">
        <pc:chgData name="Kelly Stokes" userId="3e5c5154-569e-4d81-aa91-4f91841cdfa9" providerId="ADAL" clId="{C649BB0B-2B53-427E-B90D-2537F63E06AD}" dt="2022-10-26T14:32:29.883" v="234" actId="20577"/>
        <pc:sldMkLst>
          <pc:docMk/>
          <pc:sldMk cId="1859828371" sldId="899"/>
        </pc:sldMkLst>
        <pc:spChg chg="mod">
          <ac:chgData name="Kelly Stokes" userId="3e5c5154-569e-4d81-aa91-4f91841cdfa9" providerId="ADAL" clId="{C649BB0B-2B53-427E-B90D-2537F63E06AD}" dt="2022-10-26T14:32:29.883" v="234" actId="20577"/>
          <ac:spMkLst>
            <pc:docMk/>
            <pc:sldMk cId="1859828371" sldId="899"/>
            <ac:spMk id="2" creationId="{52DA34BA-82FC-47C5-BCE1-BB65E08B92A1}"/>
          </ac:spMkLst>
        </pc:spChg>
      </pc:sldChg>
      <pc:sldChg chg="modSp mod">
        <pc:chgData name="Kelly Stokes" userId="3e5c5154-569e-4d81-aa91-4f91841cdfa9" providerId="ADAL" clId="{C649BB0B-2B53-427E-B90D-2537F63E06AD}" dt="2022-10-26T14:32:41.592" v="245" actId="1076"/>
        <pc:sldMkLst>
          <pc:docMk/>
          <pc:sldMk cId="2776882615" sldId="900"/>
        </pc:sldMkLst>
        <pc:spChg chg="mod">
          <ac:chgData name="Kelly Stokes" userId="3e5c5154-569e-4d81-aa91-4f91841cdfa9" providerId="ADAL" clId="{C649BB0B-2B53-427E-B90D-2537F63E06AD}" dt="2022-10-26T14:32:35.557" v="244" actId="20577"/>
          <ac:spMkLst>
            <pc:docMk/>
            <pc:sldMk cId="2776882615" sldId="900"/>
            <ac:spMk id="2" creationId="{52DA34BA-82FC-47C5-BCE1-BB65E08B92A1}"/>
          </ac:spMkLst>
        </pc:spChg>
        <pc:spChg chg="mod">
          <ac:chgData name="Kelly Stokes" userId="3e5c5154-569e-4d81-aa91-4f91841cdfa9" providerId="ADAL" clId="{C649BB0B-2B53-427E-B90D-2537F63E06AD}" dt="2022-10-26T14:32:41.592" v="245" actId="1076"/>
          <ac:spMkLst>
            <pc:docMk/>
            <pc:sldMk cId="2776882615" sldId="900"/>
            <ac:spMk id="3" creationId="{0366E0B6-702E-4814-82C6-08CA2D13F3C9}"/>
          </ac:spMkLst>
        </pc:spChg>
      </pc:sldChg>
      <pc:sldChg chg="del">
        <pc:chgData name="Kelly Stokes" userId="3e5c5154-569e-4d81-aa91-4f91841cdfa9" providerId="ADAL" clId="{C649BB0B-2B53-427E-B90D-2537F63E06AD}" dt="2022-10-26T14:32:47.738" v="246" actId="2696"/>
        <pc:sldMkLst>
          <pc:docMk/>
          <pc:sldMk cId="858218014" sldId="901"/>
        </pc:sldMkLst>
      </pc:sldChg>
      <pc:sldChg chg="modSp mod">
        <pc:chgData name="Kelly Stokes" userId="3e5c5154-569e-4d81-aa91-4f91841cdfa9" providerId="ADAL" clId="{C649BB0B-2B53-427E-B90D-2537F63E06AD}" dt="2022-10-26T14:33:20.641" v="257" actId="20577"/>
        <pc:sldMkLst>
          <pc:docMk/>
          <pc:sldMk cId="1329610016" sldId="902"/>
        </pc:sldMkLst>
        <pc:spChg chg="mod">
          <ac:chgData name="Kelly Stokes" userId="3e5c5154-569e-4d81-aa91-4f91841cdfa9" providerId="ADAL" clId="{C649BB0B-2B53-427E-B90D-2537F63E06AD}" dt="2022-10-26T14:33:20.641" v="257" actId="20577"/>
          <ac:spMkLst>
            <pc:docMk/>
            <pc:sldMk cId="1329610016" sldId="902"/>
            <ac:spMk id="2" creationId="{52DA34BA-82FC-47C5-BCE1-BB65E08B92A1}"/>
          </ac:spMkLst>
        </pc:spChg>
      </pc:sldChg>
      <pc:sldChg chg="modSp mod">
        <pc:chgData name="Kelly Stokes" userId="3e5c5154-569e-4d81-aa91-4f91841cdfa9" providerId="ADAL" clId="{C649BB0B-2B53-427E-B90D-2537F63E06AD}" dt="2022-10-26T14:33:30.211" v="268" actId="1076"/>
        <pc:sldMkLst>
          <pc:docMk/>
          <pc:sldMk cId="3228319818" sldId="903"/>
        </pc:sldMkLst>
        <pc:spChg chg="mod">
          <ac:chgData name="Kelly Stokes" userId="3e5c5154-569e-4d81-aa91-4f91841cdfa9" providerId="ADAL" clId="{C649BB0B-2B53-427E-B90D-2537F63E06AD}" dt="2022-10-26T14:33:26.671" v="267" actId="20577"/>
          <ac:spMkLst>
            <pc:docMk/>
            <pc:sldMk cId="3228319818" sldId="903"/>
            <ac:spMk id="2" creationId="{52DA34BA-82FC-47C5-BCE1-BB65E08B92A1}"/>
          </ac:spMkLst>
        </pc:spChg>
        <pc:spChg chg="mod">
          <ac:chgData name="Kelly Stokes" userId="3e5c5154-569e-4d81-aa91-4f91841cdfa9" providerId="ADAL" clId="{C649BB0B-2B53-427E-B90D-2537F63E06AD}" dt="2022-10-26T14:33:30.211" v="268" actId="1076"/>
          <ac:spMkLst>
            <pc:docMk/>
            <pc:sldMk cId="3228319818" sldId="903"/>
            <ac:spMk id="3" creationId="{4BCBA2DA-E95C-434C-BE81-320E182AE5EF}"/>
          </ac:spMkLst>
        </pc:spChg>
      </pc:sldChg>
      <pc:sldChg chg="del">
        <pc:chgData name="Kelly Stokes" userId="3e5c5154-569e-4d81-aa91-4f91841cdfa9" providerId="ADAL" clId="{C649BB0B-2B53-427E-B90D-2537F63E06AD}" dt="2022-10-26T14:33:33.731" v="269" actId="2696"/>
        <pc:sldMkLst>
          <pc:docMk/>
          <pc:sldMk cId="977942000" sldId="904"/>
        </pc:sldMkLst>
      </pc:sldChg>
      <pc:sldChg chg="modSp mod">
        <pc:chgData name="Kelly Stokes" userId="3e5c5154-569e-4d81-aa91-4f91841cdfa9" providerId="ADAL" clId="{C649BB0B-2B53-427E-B90D-2537F63E06AD}" dt="2022-10-26T14:30:18.598" v="150" actId="20577"/>
        <pc:sldMkLst>
          <pc:docMk/>
          <pc:sldMk cId="607385829" sldId="905"/>
        </pc:sldMkLst>
        <pc:spChg chg="mod">
          <ac:chgData name="Kelly Stokes" userId="3e5c5154-569e-4d81-aa91-4f91841cdfa9" providerId="ADAL" clId="{C649BB0B-2B53-427E-B90D-2537F63E06AD}" dt="2022-10-26T14:30:18.598" v="150" actId="20577"/>
          <ac:spMkLst>
            <pc:docMk/>
            <pc:sldMk cId="607385829" sldId="905"/>
            <ac:spMk id="2" creationId="{52DA34BA-82FC-47C5-BCE1-BB65E08B92A1}"/>
          </ac:spMkLst>
        </pc:spChg>
      </pc:sldChg>
      <pc:sldChg chg="modSp mod">
        <pc:chgData name="Kelly Stokes" userId="3e5c5154-569e-4d81-aa91-4f91841cdfa9" providerId="ADAL" clId="{C649BB0B-2B53-427E-B90D-2537F63E06AD}" dt="2022-10-26T14:30:25.767" v="159" actId="20577"/>
        <pc:sldMkLst>
          <pc:docMk/>
          <pc:sldMk cId="1867376639" sldId="906"/>
        </pc:sldMkLst>
        <pc:spChg chg="mod">
          <ac:chgData name="Kelly Stokes" userId="3e5c5154-569e-4d81-aa91-4f91841cdfa9" providerId="ADAL" clId="{C649BB0B-2B53-427E-B90D-2537F63E06AD}" dt="2022-10-26T14:30:25.767" v="159" actId="20577"/>
          <ac:spMkLst>
            <pc:docMk/>
            <pc:sldMk cId="1867376639" sldId="906"/>
            <ac:spMk id="2" creationId="{52DA34BA-82FC-47C5-BCE1-BB65E08B92A1}"/>
          </ac:spMkLst>
        </pc:spChg>
      </pc:sldChg>
      <pc:sldChg chg="modSp mod">
        <pc:chgData name="Kelly Stokes" userId="3e5c5154-569e-4d81-aa91-4f91841cdfa9" providerId="ADAL" clId="{C649BB0B-2B53-427E-B90D-2537F63E06AD}" dt="2022-10-26T14:30:56.272" v="187" actId="1076"/>
        <pc:sldMkLst>
          <pc:docMk/>
          <pc:sldMk cId="1676013275" sldId="907"/>
        </pc:sldMkLst>
        <pc:spChg chg="mod">
          <ac:chgData name="Kelly Stokes" userId="3e5c5154-569e-4d81-aa91-4f91841cdfa9" providerId="ADAL" clId="{C649BB0B-2B53-427E-B90D-2537F63E06AD}" dt="2022-10-26T14:30:56.272" v="187" actId="1076"/>
          <ac:spMkLst>
            <pc:docMk/>
            <pc:sldMk cId="1676013275" sldId="907"/>
            <ac:spMk id="2" creationId="{52DA34BA-82FC-47C5-BCE1-BB65E08B92A1}"/>
          </ac:spMkLst>
        </pc:spChg>
      </pc:sldChg>
      <pc:sldChg chg="del">
        <pc:chgData name="Kelly Stokes" userId="3e5c5154-569e-4d81-aa91-4f91841cdfa9" providerId="ADAL" clId="{C649BB0B-2B53-427E-B90D-2537F63E06AD}" dt="2022-10-26T14:29:28.731" v="137" actId="2696"/>
        <pc:sldMkLst>
          <pc:docMk/>
          <pc:sldMk cId="2505503330" sldId="908"/>
        </pc:sldMkLst>
      </pc:sldChg>
      <pc:sldChg chg="del">
        <pc:chgData name="Kelly Stokes" userId="3e5c5154-569e-4d81-aa91-4f91841cdfa9" providerId="ADAL" clId="{C649BB0B-2B53-427E-B90D-2537F63E06AD}" dt="2022-10-26T14:28:40.200" v="119" actId="2696"/>
        <pc:sldMkLst>
          <pc:docMk/>
          <pc:sldMk cId="726637273" sldId="909"/>
        </pc:sldMkLst>
      </pc:sldChg>
      <pc:sldChg chg="del">
        <pc:chgData name="Kelly Stokes" userId="3e5c5154-569e-4d81-aa91-4f91841cdfa9" providerId="ADAL" clId="{C649BB0B-2B53-427E-B90D-2537F63E06AD}" dt="2022-10-26T14:27:34.419" v="101" actId="2696"/>
        <pc:sldMkLst>
          <pc:docMk/>
          <pc:sldMk cId="1157955189" sldId="910"/>
        </pc:sldMkLst>
      </pc:sldChg>
      <pc:sldChg chg="del">
        <pc:chgData name="Kelly Stokes" userId="3e5c5154-569e-4d81-aa91-4f91841cdfa9" providerId="ADAL" clId="{C649BB0B-2B53-427E-B90D-2537F63E06AD}" dt="2022-10-26T14:34:55.329" v="331" actId="2696"/>
        <pc:sldMkLst>
          <pc:docMk/>
          <pc:sldMk cId="1455266611" sldId="911"/>
        </pc:sldMkLst>
      </pc:sldChg>
      <pc:sldChg chg="modSp mod">
        <pc:chgData name="Kelly Stokes" userId="3e5c5154-569e-4d81-aa91-4f91841cdfa9" providerId="ADAL" clId="{C649BB0B-2B53-427E-B90D-2537F63E06AD}" dt="2022-10-26T14:36:14.682" v="381" actId="20577"/>
        <pc:sldMkLst>
          <pc:docMk/>
          <pc:sldMk cId="1270429899" sldId="912"/>
        </pc:sldMkLst>
        <pc:spChg chg="mod">
          <ac:chgData name="Kelly Stokes" userId="3e5c5154-569e-4d81-aa91-4f91841cdfa9" providerId="ADAL" clId="{C649BB0B-2B53-427E-B90D-2537F63E06AD}" dt="2022-10-26T14:36:14.682" v="381" actId="20577"/>
          <ac:spMkLst>
            <pc:docMk/>
            <pc:sldMk cId="1270429899" sldId="912"/>
            <ac:spMk id="2" creationId="{52DA34BA-82FC-47C5-BCE1-BB65E08B92A1}"/>
          </ac:spMkLst>
        </pc:spChg>
      </pc:sldChg>
      <pc:sldChg chg="del">
        <pc:chgData name="Kelly Stokes" userId="3e5c5154-569e-4d81-aa91-4f91841cdfa9" providerId="ADAL" clId="{C649BB0B-2B53-427E-B90D-2537F63E06AD}" dt="2022-10-26T14:36:51.479" v="414" actId="2696"/>
        <pc:sldMkLst>
          <pc:docMk/>
          <pc:sldMk cId="1730190645" sldId="913"/>
        </pc:sldMkLst>
      </pc:sldChg>
      <pc:sldChg chg="del">
        <pc:chgData name="Kelly Stokes" userId="3e5c5154-569e-4d81-aa91-4f91841cdfa9" providerId="ADAL" clId="{C649BB0B-2B53-427E-B90D-2537F63E06AD}" dt="2022-10-26T14:38:33.382" v="493" actId="2696"/>
        <pc:sldMkLst>
          <pc:docMk/>
          <pc:sldMk cId="2471132997" sldId="914"/>
        </pc:sldMkLst>
      </pc:sldChg>
      <pc:sldChg chg="modSp mod">
        <pc:chgData name="Kelly Stokes" userId="3e5c5154-569e-4d81-aa91-4f91841cdfa9" providerId="ADAL" clId="{C649BB0B-2B53-427E-B90D-2537F63E06AD}" dt="2022-10-26T14:37:33.133" v="444"/>
        <pc:sldMkLst>
          <pc:docMk/>
          <pc:sldMk cId="2182052701" sldId="915"/>
        </pc:sldMkLst>
        <pc:spChg chg="mod">
          <ac:chgData name="Kelly Stokes" userId="3e5c5154-569e-4d81-aa91-4f91841cdfa9" providerId="ADAL" clId="{C649BB0B-2B53-427E-B90D-2537F63E06AD}" dt="2022-10-26T14:37:33.133" v="444"/>
          <ac:spMkLst>
            <pc:docMk/>
            <pc:sldMk cId="2182052701" sldId="915"/>
            <ac:spMk id="2" creationId="{52DA34BA-82FC-47C5-BCE1-BB65E08B92A1}"/>
          </ac:spMkLst>
        </pc:spChg>
      </pc:sldChg>
      <pc:sldChg chg="modSp mod">
        <pc:chgData name="Kelly Stokes" userId="3e5c5154-569e-4d81-aa91-4f91841cdfa9" providerId="ADAL" clId="{C649BB0B-2B53-427E-B90D-2537F63E06AD}" dt="2022-10-26T14:39:20.876" v="521"/>
        <pc:sldMkLst>
          <pc:docMk/>
          <pc:sldMk cId="1391544211" sldId="916"/>
        </pc:sldMkLst>
        <pc:spChg chg="mod">
          <ac:chgData name="Kelly Stokes" userId="3e5c5154-569e-4d81-aa91-4f91841cdfa9" providerId="ADAL" clId="{C649BB0B-2B53-427E-B90D-2537F63E06AD}" dt="2022-10-26T14:39:20.876" v="521"/>
          <ac:spMkLst>
            <pc:docMk/>
            <pc:sldMk cId="1391544211" sldId="916"/>
            <ac:spMk id="2" creationId="{52DA34BA-82FC-47C5-BCE1-BB65E08B92A1}"/>
          </ac:spMkLst>
        </pc:spChg>
      </pc:sldChg>
      <pc:sldChg chg="del">
        <pc:chgData name="Kelly Stokes" userId="3e5c5154-569e-4d81-aa91-4f91841cdfa9" providerId="ADAL" clId="{C649BB0B-2B53-427E-B90D-2537F63E06AD}" dt="2022-10-26T14:39:44.135" v="533" actId="2696"/>
        <pc:sldMkLst>
          <pc:docMk/>
          <pc:sldMk cId="2999887838" sldId="917"/>
        </pc:sldMkLst>
      </pc:sldChg>
      <pc:sldChg chg="del">
        <pc:chgData name="Kelly Stokes" userId="3e5c5154-569e-4d81-aa91-4f91841cdfa9" providerId="ADAL" clId="{C649BB0B-2B53-427E-B90D-2537F63E06AD}" dt="2022-10-26T14:39:44.135" v="533" actId="2696"/>
        <pc:sldMkLst>
          <pc:docMk/>
          <pc:sldMk cId="2477383285" sldId="918"/>
        </pc:sldMkLst>
      </pc:sldChg>
      <pc:sldChg chg="del">
        <pc:chgData name="Kelly Stokes" userId="3e5c5154-569e-4d81-aa91-4f91841cdfa9" providerId="ADAL" clId="{C649BB0B-2B53-427E-B90D-2537F63E06AD}" dt="2022-10-26T14:39:44.135" v="533" actId="2696"/>
        <pc:sldMkLst>
          <pc:docMk/>
          <pc:sldMk cId="2519920534" sldId="919"/>
        </pc:sldMkLst>
      </pc:sldChg>
      <pc:sldChg chg="del">
        <pc:chgData name="Kelly Stokes" userId="3e5c5154-569e-4d81-aa91-4f91841cdfa9" providerId="ADAL" clId="{C649BB0B-2B53-427E-B90D-2537F63E06AD}" dt="2022-10-26T14:39:44.135" v="533" actId="2696"/>
        <pc:sldMkLst>
          <pc:docMk/>
          <pc:sldMk cId="1170409252" sldId="920"/>
        </pc:sldMkLst>
      </pc:sldChg>
      <pc:sldChg chg="del">
        <pc:chgData name="Kelly Stokes" userId="3e5c5154-569e-4d81-aa91-4f91841cdfa9" providerId="ADAL" clId="{C649BB0B-2B53-427E-B90D-2537F63E06AD}" dt="2022-10-26T14:40:21.674" v="554" actId="2696"/>
        <pc:sldMkLst>
          <pc:docMk/>
          <pc:sldMk cId="2664292656" sldId="921"/>
        </pc:sldMkLst>
      </pc:sldChg>
      <pc:sldChg chg="del">
        <pc:chgData name="Kelly Stokes" userId="3e5c5154-569e-4d81-aa91-4f91841cdfa9" providerId="ADAL" clId="{C649BB0B-2B53-427E-B90D-2537F63E06AD}" dt="2022-10-26T14:41:16.954" v="573" actId="2696"/>
        <pc:sldMkLst>
          <pc:docMk/>
          <pc:sldMk cId="643448095" sldId="922"/>
        </pc:sldMkLst>
      </pc:sldChg>
      <pc:sldChg chg="del">
        <pc:chgData name="Kelly Stokes" userId="3e5c5154-569e-4d81-aa91-4f91841cdfa9" providerId="ADAL" clId="{C649BB0B-2B53-427E-B90D-2537F63E06AD}" dt="2022-10-26T14:41:33.732" v="577" actId="2696"/>
        <pc:sldMkLst>
          <pc:docMk/>
          <pc:sldMk cId="2449461171" sldId="923"/>
        </pc:sldMkLst>
      </pc:sldChg>
      <pc:sldChg chg="del">
        <pc:chgData name="Kelly Stokes" userId="3e5c5154-569e-4d81-aa91-4f91841cdfa9" providerId="ADAL" clId="{C649BB0B-2B53-427E-B90D-2537F63E06AD}" dt="2022-10-26T14:42:14.193" v="596" actId="2696"/>
        <pc:sldMkLst>
          <pc:docMk/>
          <pc:sldMk cId="926686264" sldId="924"/>
        </pc:sldMkLst>
      </pc:sldChg>
      <pc:sldChg chg="del">
        <pc:chgData name="Kelly Stokes" userId="3e5c5154-569e-4d81-aa91-4f91841cdfa9" providerId="ADAL" clId="{C649BB0B-2B53-427E-B90D-2537F63E06AD}" dt="2022-10-26T14:43:06.408" v="614" actId="2696"/>
        <pc:sldMkLst>
          <pc:docMk/>
          <pc:sldMk cId="604261781" sldId="925"/>
        </pc:sldMkLst>
      </pc:sldChg>
      <pc:sldChg chg="del">
        <pc:chgData name="Kelly Stokes" userId="3e5c5154-569e-4d81-aa91-4f91841cdfa9" providerId="ADAL" clId="{C649BB0B-2B53-427E-B90D-2537F63E06AD}" dt="2022-10-26T14:48:18.112" v="623" actId="2696"/>
        <pc:sldMkLst>
          <pc:docMk/>
          <pc:sldMk cId="3472404209" sldId="926"/>
        </pc:sldMkLst>
      </pc:sldChg>
      <pc:sldChg chg="del">
        <pc:chgData name="Kelly Stokes" userId="3e5c5154-569e-4d81-aa91-4f91841cdfa9" providerId="ADAL" clId="{C649BB0B-2B53-427E-B90D-2537F63E06AD}" dt="2022-10-26T14:50:05.107" v="644" actId="2696"/>
        <pc:sldMkLst>
          <pc:docMk/>
          <pc:sldMk cId="576820864" sldId="927"/>
        </pc:sldMkLst>
      </pc:sldChg>
      <pc:sldChg chg="del">
        <pc:chgData name="Kelly Stokes" userId="3e5c5154-569e-4d81-aa91-4f91841cdfa9" providerId="ADAL" clId="{C649BB0B-2B53-427E-B90D-2537F63E06AD}" dt="2022-10-26T14:50:05.107" v="644" actId="2696"/>
        <pc:sldMkLst>
          <pc:docMk/>
          <pc:sldMk cId="455026067" sldId="928"/>
        </pc:sldMkLst>
      </pc:sldChg>
      <pc:sldChg chg="del">
        <pc:chgData name="Kelly Stokes" userId="3e5c5154-569e-4d81-aa91-4f91841cdfa9" providerId="ADAL" clId="{C649BB0B-2B53-427E-B90D-2537F63E06AD}" dt="2022-10-26T14:50:05.107" v="644" actId="2696"/>
        <pc:sldMkLst>
          <pc:docMk/>
          <pc:sldMk cId="2057005208" sldId="929"/>
        </pc:sldMkLst>
      </pc:sldChg>
      <pc:sldChg chg="del">
        <pc:chgData name="Kelly Stokes" userId="3e5c5154-569e-4d81-aa91-4f91841cdfa9" providerId="ADAL" clId="{C649BB0B-2B53-427E-B90D-2537F63E06AD}" dt="2022-10-26T14:50:05.107" v="644" actId="2696"/>
        <pc:sldMkLst>
          <pc:docMk/>
          <pc:sldMk cId="3915307081" sldId="930"/>
        </pc:sldMkLst>
      </pc:sldChg>
      <pc:sldChg chg="del">
        <pc:chgData name="Kelly Stokes" userId="3e5c5154-569e-4d81-aa91-4f91841cdfa9" providerId="ADAL" clId="{C649BB0B-2B53-427E-B90D-2537F63E06AD}" dt="2022-10-26T14:50:56.748" v="673" actId="2696"/>
        <pc:sldMkLst>
          <pc:docMk/>
          <pc:sldMk cId="1758724553" sldId="931"/>
        </pc:sldMkLst>
      </pc:sldChg>
      <pc:sldChg chg="del">
        <pc:chgData name="Kelly Stokes" userId="3e5c5154-569e-4d81-aa91-4f91841cdfa9" providerId="ADAL" clId="{C649BB0B-2B53-427E-B90D-2537F63E06AD}" dt="2022-10-26T14:59:26.897" v="980" actId="2696"/>
        <pc:sldMkLst>
          <pc:docMk/>
          <pc:sldMk cId="543465961" sldId="932"/>
        </pc:sldMkLst>
      </pc:sldChg>
      <pc:sldChg chg="del">
        <pc:chgData name="Kelly Stokes" userId="3e5c5154-569e-4d81-aa91-4f91841cdfa9" providerId="ADAL" clId="{C649BB0B-2B53-427E-B90D-2537F63E06AD}" dt="2022-10-26T15:00:34.902" v="989" actId="2696"/>
        <pc:sldMkLst>
          <pc:docMk/>
          <pc:sldMk cId="3786708826" sldId="933"/>
        </pc:sldMkLst>
      </pc:sldChg>
      <pc:sldChg chg="del">
        <pc:chgData name="Kelly Stokes" userId="3e5c5154-569e-4d81-aa91-4f91841cdfa9" providerId="ADAL" clId="{C649BB0B-2B53-427E-B90D-2537F63E06AD}" dt="2022-10-26T14:50:05.107" v="644" actId="2696"/>
        <pc:sldMkLst>
          <pc:docMk/>
          <pc:sldMk cId="3571004954" sldId="934"/>
        </pc:sldMkLst>
      </pc:sldChg>
      <pc:sldChg chg="del">
        <pc:chgData name="Kelly Stokes" userId="3e5c5154-569e-4d81-aa91-4f91841cdfa9" providerId="ADAL" clId="{C649BB0B-2B53-427E-B90D-2537F63E06AD}" dt="2022-10-26T14:50:05.107" v="644" actId="2696"/>
        <pc:sldMkLst>
          <pc:docMk/>
          <pc:sldMk cId="2147367883" sldId="935"/>
        </pc:sldMkLst>
      </pc:sldChg>
      <pc:sldChg chg="del">
        <pc:chgData name="Kelly Stokes" userId="3e5c5154-569e-4d81-aa91-4f91841cdfa9" providerId="ADAL" clId="{C649BB0B-2B53-427E-B90D-2537F63E06AD}" dt="2022-10-26T14:50:05.107" v="644" actId="2696"/>
        <pc:sldMkLst>
          <pc:docMk/>
          <pc:sldMk cId="4187257443" sldId="936"/>
        </pc:sldMkLst>
      </pc:sldChg>
      <pc:sldChg chg="del">
        <pc:chgData name="Kelly Stokes" userId="3e5c5154-569e-4d81-aa91-4f91841cdfa9" providerId="ADAL" clId="{C649BB0B-2B53-427E-B90D-2537F63E06AD}" dt="2022-10-26T14:50:05.107" v="644" actId="2696"/>
        <pc:sldMkLst>
          <pc:docMk/>
          <pc:sldMk cId="1215013951" sldId="937"/>
        </pc:sldMkLst>
      </pc:sldChg>
      <pc:sldChg chg="del">
        <pc:chgData name="Kelly Stokes" userId="3e5c5154-569e-4d81-aa91-4f91841cdfa9" providerId="ADAL" clId="{C649BB0B-2B53-427E-B90D-2537F63E06AD}" dt="2022-10-26T14:50:05.107" v="644" actId="2696"/>
        <pc:sldMkLst>
          <pc:docMk/>
          <pc:sldMk cId="869945145" sldId="938"/>
        </pc:sldMkLst>
      </pc:sldChg>
      <pc:sldChg chg="del">
        <pc:chgData name="Kelly Stokes" userId="3e5c5154-569e-4d81-aa91-4f91841cdfa9" providerId="ADAL" clId="{C649BB0B-2B53-427E-B90D-2537F63E06AD}" dt="2022-10-26T14:50:05.107" v="644" actId="2696"/>
        <pc:sldMkLst>
          <pc:docMk/>
          <pc:sldMk cId="2347082486" sldId="939"/>
        </pc:sldMkLst>
      </pc:sldChg>
      <pc:sldChg chg="del">
        <pc:chgData name="Kelly Stokes" userId="3e5c5154-569e-4d81-aa91-4f91841cdfa9" providerId="ADAL" clId="{C649BB0B-2B53-427E-B90D-2537F63E06AD}" dt="2022-10-26T14:50:05.107" v="644" actId="2696"/>
        <pc:sldMkLst>
          <pc:docMk/>
          <pc:sldMk cId="940433533" sldId="940"/>
        </pc:sldMkLst>
      </pc:sldChg>
      <pc:sldChg chg="del">
        <pc:chgData name="Kelly Stokes" userId="3e5c5154-569e-4d81-aa91-4f91841cdfa9" providerId="ADAL" clId="{C649BB0B-2B53-427E-B90D-2537F63E06AD}" dt="2022-10-26T14:50:05.107" v="644" actId="2696"/>
        <pc:sldMkLst>
          <pc:docMk/>
          <pc:sldMk cId="1673835686" sldId="941"/>
        </pc:sldMkLst>
      </pc:sldChg>
      <pc:sldChg chg="del">
        <pc:chgData name="Kelly Stokes" userId="3e5c5154-569e-4d81-aa91-4f91841cdfa9" providerId="ADAL" clId="{C649BB0B-2B53-427E-B90D-2537F63E06AD}" dt="2022-10-26T14:50:05.107" v="644" actId="2696"/>
        <pc:sldMkLst>
          <pc:docMk/>
          <pc:sldMk cId="1058220986" sldId="942"/>
        </pc:sldMkLst>
      </pc:sldChg>
      <pc:sldChg chg="del">
        <pc:chgData name="Kelly Stokes" userId="3e5c5154-569e-4d81-aa91-4f91841cdfa9" providerId="ADAL" clId="{C649BB0B-2B53-427E-B90D-2537F63E06AD}" dt="2022-10-26T14:50:05.107" v="644" actId="2696"/>
        <pc:sldMkLst>
          <pc:docMk/>
          <pc:sldMk cId="2402934298" sldId="943"/>
        </pc:sldMkLst>
      </pc:sldChg>
      <pc:sldChg chg="del">
        <pc:chgData name="Kelly Stokes" userId="3e5c5154-569e-4d81-aa91-4f91841cdfa9" providerId="ADAL" clId="{C649BB0B-2B53-427E-B90D-2537F63E06AD}" dt="2022-10-26T14:50:05.107" v="644" actId="2696"/>
        <pc:sldMkLst>
          <pc:docMk/>
          <pc:sldMk cId="313926448" sldId="944"/>
        </pc:sldMkLst>
      </pc:sldChg>
      <pc:sldChg chg="del">
        <pc:chgData name="Kelly Stokes" userId="3e5c5154-569e-4d81-aa91-4f91841cdfa9" providerId="ADAL" clId="{C649BB0B-2B53-427E-B90D-2537F63E06AD}" dt="2022-10-26T14:50:05.107" v="644" actId="2696"/>
        <pc:sldMkLst>
          <pc:docMk/>
          <pc:sldMk cId="3907830980" sldId="945"/>
        </pc:sldMkLst>
      </pc:sldChg>
      <pc:sldChg chg="del">
        <pc:chgData name="Kelly Stokes" userId="3e5c5154-569e-4d81-aa91-4f91841cdfa9" providerId="ADAL" clId="{C649BB0B-2B53-427E-B90D-2537F63E06AD}" dt="2022-10-26T14:50:05.107" v="644" actId="2696"/>
        <pc:sldMkLst>
          <pc:docMk/>
          <pc:sldMk cId="1520857553" sldId="946"/>
        </pc:sldMkLst>
      </pc:sldChg>
      <pc:sldChg chg="del">
        <pc:chgData name="Kelly Stokes" userId="3e5c5154-569e-4d81-aa91-4f91841cdfa9" providerId="ADAL" clId="{C649BB0B-2B53-427E-B90D-2537F63E06AD}" dt="2022-10-26T14:50:05.107" v="644" actId="2696"/>
        <pc:sldMkLst>
          <pc:docMk/>
          <pc:sldMk cId="1463083030" sldId="947"/>
        </pc:sldMkLst>
      </pc:sldChg>
      <pc:sldChg chg="del">
        <pc:chgData name="Kelly Stokes" userId="3e5c5154-569e-4d81-aa91-4f91841cdfa9" providerId="ADAL" clId="{C649BB0B-2B53-427E-B90D-2537F63E06AD}" dt="2022-10-26T14:50:05.107" v="644" actId="2696"/>
        <pc:sldMkLst>
          <pc:docMk/>
          <pc:sldMk cId="1983489834" sldId="948"/>
        </pc:sldMkLst>
      </pc:sldChg>
      <pc:sldChg chg="del">
        <pc:chgData name="Kelly Stokes" userId="3e5c5154-569e-4d81-aa91-4f91841cdfa9" providerId="ADAL" clId="{C649BB0B-2B53-427E-B90D-2537F63E06AD}" dt="2022-10-26T14:50:05.107" v="644" actId="2696"/>
        <pc:sldMkLst>
          <pc:docMk/>
          <pc:sldMk cId="638620424" sldId="949"/>
        </pc:sldMkLst>
      </pc:sldChg>
      <pc:sldChg chg="del">
        <pc:chgData name="Kelly Stokes" userId="3e5c5154-569e-4d81-aa91-4f91841cdfa9" providerId="ADAL" clId="{C649BB0B-2B53-427E-B90D-2537F63E06AD}" dt="2022-10-26T14:50:05.107" v="644" actId="2696"/>
        <pc:sldMkLst>
          <pc:docMk/>
          <pc:sldMk cId="149571938" sldId="950"/>
        </pc:sldMkLst>
      </pc:sldChg>
      <pc:sldChg chg="del">
        <pc:chgData name="Kelly Stokes" userId="3e5c5154-569e-4d81-aa91-4f91841cdfa9" providerId="ADAL" clId="{C649BB0B-2B53-427E-B90D-2537F63E06AD}" dt="2022-10-26T14:50:05.107" v="644" actId="2696"/>
        <pc:sldMkLst>
          <pc:docMk/>
          <pc:sldMk cId="4188076752" sldId="951"/>
        </pc:sldMkLst>
      </pc:sldChg>
      <pc:sldChg chg="del">
        <pc:chgData name="Kelly Stokes" userId="3e5c5154-569e-4d81-aa91-4f91841cdfa9" providerId="ADAL" clId="{C649BB0B-2B53-427E-B90D-2537F63E06AD}" dt="2022-10-26T14:50:05.107" v="644" actId="2696"/>
        <pc:sldMkLst>
          <pc:docMk/>
          <pc:sldMk cId="1677693868" sldId="952"/>
        </pc:sldMkLst>
      </pc:sldChg>
      <pc:sldChg chg="del">
        <pc:chgData name="Kelly Stokes" userId="3e5c5154-569e-4d81-aa91-4f91841cdfa9" providerId="ADAL" clId="{C649BB0B-2B53-427E-B90D-2537F63E06AD}" dt="2022-10-26T14:50:05.107" v="644" actId="2696"/>
        <pc:sldMkLst>
          <pc:docMk/>
          <pc:sldMk cId="231445473" sldId="953"/>
        </pc:sldMkLst>
      </pc:sldChg>
      <pc:sldChg chg="del">
        <pc:chgData name="Kelly Stokes" userId="3e5c5154-569e-4d81-aa91-4f91841cdfa9" providerId="ADAL" clId="{C649BB0B-2B53-427E-B90D-2537F63E06AD}" dt="2022-10-26T14:50:05.107" v="644" actId="2696"/>
        <pc:sldMkLst>
          <pc:docMk/>
          <pc:sldMk cId="378031051" sldId="954"/>
        </pc:sldMkLst>
      </pc:sldChg>
      <pc:sldChg chg="del">
        <pc:chgData name="Kelly Stokes" userId="3e5c5154-569e-4d81-aa91-4f91841cdfa9" providerId="ADAL" clId="{C649BB0B-2B53-427E-B90D-2537F63E06AD}" dt="2022-10-26T14:50:05.107" v="644" actId="2696"/>
        <pc:sldMkLst>
          <pc:docMk/>
          <pc:sldMk cId="344396756" sldId="955"/>
        </pc:sldMkLst>
      </pc:sldChg>
      <pc:sldChg chg="del">
        <pc:chgData name="Kelly Stokes" userId="3e5c5154-569e-4d81-aa91-4f91841cdfa9" providerId="ADAL" clId="{C649BB0B-2B53-427E-B90D-2537F63E06AD}" dt="2022-10-26T14:50:05.107" v="644" actId="2696"/>
        <pc:sldMkLst>
          <pc:docMk/>
          <pc:sldMk cId="922470952" sldId="956"/>
        </pc:sldMkLst>
      </pc:sldChg>
      <pc:sldChg chg="del">
        <pc:chgData name="Kelly Stokes" userId="3e5c5154-569e-4d81-aa91-4f91841cdfa9" providerId="ADAL" clId="{C649BB0B-2B53-427E-B90D-2537F63E06AD}" dt="2022-10-26T14:50:05.107" v="644" actId="2696"/>
        <pc:sldMkLst>
          <pc:docMk/>
          <pc:sldMk cId="1470846202" sldId="957"/>
        </pc:sldMkLst>
      </pc:sldChg>
      <pc:sldChg chg="del">
        <pc:chgData name="Kelly Stokes" userId="3e5c5154-569e-4d81-aa91-4f91841cdfa9" providerId="ADAL" clId="{C649BB0B-2B53-427E-B90D-2537F63E06AD}" dt="2022-10-26T14:50:05.107" v="644" actId="2696"/>
        <pc:sldMkLst>
          <pc:docMk/>
          <pc:sldMk cId="1325645613" sldId="958"/>
        </pc:sldMkLst>
      </pc:sldChg>
      <pc:sldChg chg="del">
        <pc:chgData name="Kelly Stokes" userId="3e5c5154-569e-4d81-aa91-4f91841cdfa9" providerId="ADAL" clId="{C649BB0B-2B53-427E-B90D-2537F63E06AD}" dt="2022-10-26T14:50:05.107" v="644" actId="2696"/>
        <pc:sldMkLst>
          <pc:docMk/>
          <pc:sldMk cId="607946574" sldId="959"/>
        </pc:sldMkLst>
      </pc:sldChg>
      <pc:sldChg chg="del">
        <pc:chgData name="Kelly Stokes" userId="3e5c5154-569e-4d81-aa91-4f91841cdfa9" providerId="ADAL" clId="{C649BB0B-2B53-427E-B90D-2537F63E06AD}" dt="2022-10-26T14:50:05.107" v="644" actId="2696"/>
        <pc:sldMkLst>
          <pc:docMk/>
          <pc:sldMk cId="1840072080" sldId="960"/>
        </pc:sldMkLst>
      </pc:sldChg>
      <pc:sldChg chg="del">
        <pc:chgData name="Kelly Stokes" userId="3e5c5154-569e-4d81-aa91-4f91841cdfa9" providerId="ADAL" clId="{C649BB0B-2B53-427E-B90D-2537F63E06AD}" dt="2022-10-26T14:50:05.107" v="644" actId="2696"/>
        <pc:sldMkLst>
          <pc:docMk/>
          <pc:sldMk cId="1134691060" sldId="962"/>
        </pc:sldMkLst>
      </pc:sldChg>
      <pc:sldChg chg="del">
        <pc:chgData name="Kelly Stokes" userId="3e5c5154-569e-4d81-aa91-4f91841cdfa9" providerId="ADAL" clId="{C649BB0B-2B53-427E-B90D-2537F63E06AD}" dt="2022-10-26T14:50:05.107" v="644" actId="2696"/>
        <pc:sldMkLst>
          <pc:docMk/>
          <pc:sldMk cId="1157618765" sldId="963"/>
        </pc:sldMkLst>
      </pc:sldChg>
      <pc:sldChg chg="del">
        <pc:chgData name="Kelly Stokes" userId="3e5c5154-569e-4d81-aa91-4f91841cdfa9" providerId="ADAL" clId="{C649BB0B-2B53-427E-B90D-2537F63E06AD}" dt="2022-10-26T14:50:05.107" v="644" actId="2696"/>
        <pc:sldMkLst>
          <pc:docMk/>
          <pc:sldMk cId="2754762707" sldId="965"/>
        </pc:sldMkLst>
      </pc:sldChg>
      <pc:sldChg chg="del">
        <pc:chgData name="Kelly Stokes" userId="3e5c5154-569e-4d81-aa91-4f91841cdfa9" providerId="ADAL" clId="{C649BB0B-2B53-427E-B90D-2537F63E06AD}" dt="2022-10-26T14:50:05.107" v="644" actId="2696"/>
        <pc:sldMkLst>
          <pc:docMk/>
          <pc:sldMk cId="216038925" sldId="966"/>
        </pc:sldMkLst>
      </pc:sldChg>
      <pc:sldChg chg="del">
        <pc:chgData name="Kelly Stokes" userId="3e5c5154-569e-4d81-aa91-4f91841cdfa9" providerId="ADAL" clId="{C649BB0B-2B53-427E-B90D-2537F63E06AD}" dt="2022-10-26T14:50:05.107" v="644" actId="2696"/>
        <pc:sldMkLst>
          <pc:docMk/>
          <pc:sldMk cId="2265477492" sldId="968"/>
        </pc:sldMkLst>
      </pc:sldChg>
      <pc:sldChg chg="del">
        <pc:chgData name="Kelly Stokes" userId="3e5c5154-569e-4d81-aa91-4f91841cdfa9" providerId="ADAL" clId="{C649BB0B-2B53-427E-B90D-2537F63E06AD}" dt="2022-10-26T14:50:05.107" v="644" actId="2696"/>
        <pc:sldMkLst>
          <pc:docMk/>
          <pc:sldMk cId="2281740291" sldId="969"/>
        </pc:sldMkLst>
      </pc:sldChg>
      <pc:sldChg chg="del">
        <pc:chgData name="Kelly Stokes" userId="3e5c5154-569e-4d81-aa91-4f91841cdfa9" providerId="ADAL" clId="{C649BB0B-2B53-427E-B90D-2537F63E06AD}" dt="2022-10-26T14:50:05.107" v="644" actId="2696"/>
        <pc:sldMkLst>
          <pc:docMk/>
          <pc:sldMk cId="1206010299" sldId="970"/>
        </pc:sldMkLst>
      </pc:sldChg>
      <pc:sldChg chg="del">
        <pc:chgData name="Kelly Stokes" userId="3e5c5154-569e-4d81-aa91-4f91841cdfa9" providerId="ADAL" clId="{C649BB0B-2B53-427E-B90D-2537F63E06AD}" dt="2022-10-26T14:50:05.107" v="644" actId="2696"/>
        <pc:sldMkLst>
          <pc:docMk/>
          <pc:sldMk cId="344544684" sldId="971"/>
        </pc:sldMkLst>
      </pc:sldChg>
      <pc:sldChg chg="del">
        <pc:chgData name="Kelly Stokes" userId="3e5c5154-569e-4d81-aa91-4f91841cdfa9" providerId="ADAL" clId="{C649BB0B-2B53-427E-B90D-2537F63E06AD}" dt="2022-10-26T14:50:05.107" v="644" actId="2696"/>
        <pc:sldMkLst>
          <pc:docMk/>
          <pc:sldMk cId="3441953980" sldId="972"/>
        </pc:sldMkLst>
      </pc:sldChg>
      <pc:sldChg chg="del">
        <pc:chgData name="Kelly Stokes" userId="3e5c5154-569e-4d81-aa91-4f91841cdfa9" providerId="ADAL" clId="{C649BB0B-2B53-427E-B90D-2537F63E06AD}" dt="2022-10-26T14:50:05.107" v="644" actId="2696"/>
        <pc:sldMkLst>
          <pc:docMk/>
          <pc:sldMk cId="2677120735" sldId="973"/>
        </pc:sldMkLst>
      </pc:sldChg>
      <pc:sldChg chg="del">
        <pc:chgData name="Kelly Stokes" userId="3e5c5154-569e-4d81-aa91-4f91841cdfa9" providerId="ADAL" clId="{C649BB0B-2B53-427E-B90D-2537F63E06AD}" dt="2022-10-26T14:50:05.107" v="644" actId="2696"/>
        <pc:sldMkLst>
          <pc:docMk/>
          <pc:sldMk cId="1214446403" sldId="974"/>
        </pc:sldMkLst>
      </pc:sldChg>
      <pc:sldChg chg="del">
        <pc:chgData name="Kelly Stokes" userId="3e5c5154-569e-4d81-aa91-4f91841cdfa9" providerId="ADAL" clId="{C649BB0B-2B53-427E-B90D-2537F63E06AD}" dt="2022-10-26T14:50:05.107" v="644" actId="2696"/>
        <pc:sldMkLst>
          <pc:docMk/>
          <pc:sldMk cId="2937317710" sldId="975"/>
        </pc:sldMkLst>
      </pc:sldChg>
      <pc:sldChg chg="del">
        <pc:chgData name="Kelly Stokes" userId="3e5c5154-569e-4d81-aa91-4f91841cdfa9" providerId="ADAL" clId="{C649BB0B-2B53-427E-B90D-2537F63E06AD}" dt="2022-10-26T14:50:05.107" v="644" actId="2696"/>
        <pc:sldMkLst>
          <pc:docMk/>
          <pc:sldMk cId="2181277294" sldId="976"/>
        </pc:sldMkLst>
      </pc:sldChg>
      <pc:sldChg chg="del">
        <pc:chgData name="Kelly Stokes" userId="3e5c5154-569e-4d81-aa91-4f91841cdfa9" providerId="ADAL" clId="{C649BB0B-2B53-427E-B90D-2537F63E06AD}" dt="2022-10-26T14:50:05.107" v="644" actId="2696"/>
        <pc:sldMkLst>
          <pc:docMk/>
          <pc:sldMk cId="830773281" sldId="977"/>
        </pc:sldMkLst>
      </pc:sldChg>
      <pc:sldChg chg="del">
        <pc:chgData name="Kelly Stokes" userId="3e5c5154-569e-4d81-aa91-4f91841cdfa9" providerId="ADAL" clId="{C649BB0B-2B53-427E-B90D-2537F63E06AD}" dt="2022-10-26T14:50:05.107" v="644" actId="2696"/>
        <pc:sldMkLst>
          <pc:docMk/>
          <pc:sldMk cId="292141810" sldId="980"/>
        </pc:sldMkLst>
      </pc:sldChg>
      <pc:sldChg chg="del">
        <pc:chgData name="Kelly Stokes" userId="3e5c5154-569e-4d81-aa91-4f91841cdfa9" providerId="ADAL" clId="{C649BB0B-2B53-427E-B90D-2537F63E06AD}" dt="2022-10-26T14:50:05.107" v="644" actId="2696"/>
        <pc:sldMkLst>
          <pc:docMk/>
          <pc:sldMk cId="1230313696" sldId="983"/>
        </pc:sldMkLst>
      </pc:sldChg>
      <pc:sldChg chg="del">
        <pc:chgData name="Kelly Stokes" userId="3e5c5154-569e-4d81-aa91-4f91841cdfa9" providerId="ADAL" clId="{C649BB0B-2B53-427E-B90D-2537F63E06AD}" dt="2022-10-26T14:50:05.107" v="644" actId="2696"/>
        <pc:sldMkLst>
          <pc:docMk/>
          <pc:sldMk cId="2060657710" sldId="986"/>
        </pc:sldMkLst>
      </pc:sldChg>
      <pc:sldChg chg="del">
        <pc:chgData name="Kelly Stokes" userId="3e5c5154-569e-4d81-aa91-4f91841cdfa9" providerId="ADAL" clId="{C649BB0B-2B53-427E-B90D-2537F63E06AD}" dt="2022-10-26T14:50:05.107" v="644" actId="2696"/>
        <pc:sldMkLst>
          <pc:docMk/>
          <pc:sldMk cId="3678718333" sldId="987"/>
        </pc:sldMkLst>
      </pc:sldChg>
      <pc:sldChg chg="del">
        <pc:chgData name="Kelly Stokes" userId="3e5c5154-569e-4d81-aa91-4f91841cdfa9" providerId="ADAL" clId="{C649BB0B-2B53-427E-B90D-2537F63E06AD}" dt="2022-10-26T14:50:05.107" v="644" actId="2696"/>
        <pc:sldMkLst>
          <pc:docMk/>
          <pc:sldMk cId="1286669682" sldId="988"/>
        </pc:sldMkLst>
      </pc:sldChg>
      <pc:sldChg chg="del">
        <pc:chgData name="Kelly Stokes" userId="3e5c5154-569e-4d81-aa91-4f91841cdfa9" providerId="ADAL" clId="{C649BB0B-2B53-427E-B90D-2537F63E06AD}" dt="2022-10-26T14:50:05.107" v="644" actId="2696"/>
        <pc:sldMkLst>
          <pc:docMk/>
          <pc:sldMk cId="965684164" sldId="989"/>
        </pc:sldMkLst>
      </pc:sldChg>
      <pc:sldChg chg="del">
        <pc:chgData name="Kelly Stokes" userId="3e5c5154-569e-4d81-aa91-4f91841cdfa9" providerId="ADAL" clId="{C649BB0B-2B53-427E-B90D-2537F63E06AD}" dt="2022-10-26T14:50:05.107" v="644" actId="2696"/>
        <pc:sldMkLst>
          <pc:docMk/>
          <pc:sldMk cId="146106290" sldId="990"/>
        </pc:sldMkLst>
      </pc:sldChg>
      <pc:sldChg chg="del">
        <pc:chgData name="Kelly Stokes" userId="3e5c5154-569e-4d81-aa91-4f91841cdfa9" providerId="ADAL" clId="{C649BB0B-2B53-427E-B90D-2537F63E06AD}" dt="2022-10-26T14:50:05.107" v="644" actId="2696"/>
        <pc:sldMkLst>
          <pc:docMk/>
          <pc:sldMk cId="2008336897" sldId="991"/>
        </pc:sldMkLst>
      </pc:sldChg>
      <pc:sldChg chg="del">
        <pc:chgData name="Kelly Stokes" userId="3e5c5154-569e-4d81-aa91-4f91841cdfa9" providerId="ADAL" clId="{C649BB0B-2B53-427E-B90D-2537F63E06AD}" dt="2022-10-26T14:50:05.107" v="644" actId="2696"/>
        <pc:sldMkLst>
          <pc:docMk/>
          <pc:sldMk cId="1490672136" sldId="992"/>
        </pc:sldMkLst>
      </pc:sldChg>
      <pc:sldChg chg="del">
        <pc:chgData name="Kelly Stokes" userId="3e5c5154-569e-4d81-aa91-4f91841cdfa9" providerId="ADAL" clId="{C649BB0B-2B53-427E-B90D-2537F63E06AD}" dt="2022-10-26T14:50:05.107" v="644" actId="2696"/>
        <pc:sldMkLst>
          <pc:docMk/>
          <pc:sldMk cId="21362215" sldId="993"/>
        </pc:sldMkLst>
      </pc:sldChg>
      <pc:sldChg chg="del">
        <pc:chgData name="Kelly Stokes" userId="3e5c5154-569e-4d81-aa91-4f91841cdfa9" providerId="ADAL" clId="{C649BB0B-2B53-427E-B90D-2537F63E06AD}" dt="2022-10-26T14:50:05.107" v="644" actId="2696"/>
        <pc:sldMkLst>
          <pc:docMk/>
          <pc:sldMk cId="3348601469" sldId="994"/>
        </pc:sldMkLst>
      </pc:sldChg>
      <pc:sldChg chg="del">
        <pc:chgData name="Kelly Stokes" userId="3e5c5154-569e-4d81-aa91-4f91841cdfa9" providerId="ADAL" clId="{C649BB0B-2B53-427E-B90D-2537F63E06AD}" dt="2022-10-26T14:50:05.107" v="644" actId="2696"/>
        <pc:sldMkLst>
          <pc:docMk/>
          <pc:sldMk cId="3756977199" sldId="995"/>
        </pc:sldMkLst>
      </pc:sldChg>
      <pc:sldChg chg="del">
        <pc:chgData name="Kelly Stokes" userId="3e5c5154-569e-4d81-aa91-4f91841cdfa9" providerId="ADAL" clId="{C649BB0B-2B53-427E-B90D-2537F63E06AD}" dt="2022-10-26T14:50:05.107" v="644" actId="2696"/>
        <pc:sldMkLst>
          <pc:docMk/>
          <pc:sldMk cId="3827165406" sldId="996"/>
        </pc:sldMkLst>
      </pc:sldChg>
      <pc:sldChg chg="del">
        <pc:chgData name="Kelly Stokes" userId="3e5c5154-569e-4d81-aa91-4f91841cdfa9" providerId="ADAL" clId="{C649BB0B-2B53-427E-B90D-2537F63E06AD}" dt="2022-10-26T14:50:05.107" v="644" actId="2696"/>
        <pc:sldMkLst>
          <pc:docMk/>
          <pc:sldMk cId="3727235905" sldId="997"/>
        </pc:sldMkLst>
      </pc:sldChg>
      <pc:sldChg chg="del">
        <pc:chgData name="Kelly Stokes" userId="3e5c5154-569e-4d81-aa91-4f91841cdfa9" providerId="ADAL" clId="{C649BB0B-2B53-427E-B90D-2537F63E06AD}" dt="2022-10-26T14:50:05.107" v="644" actId="2696"/>
        <pc:sldMkLst>
          <pc:docMk/>
          <pc:sldMk cId="182810461" sldId="998"/>
        </pc:sldMkLst>
      </pc:sldChg>
      <pc:sldChg chg="del">
        <pc:chgData name="Kelly Stokes" userId="3e5c5154-569e-4d81-aa91-4f91841cdfa9" providerId="ADAL" clId="{C649BB0B-2B53-427E-B90D-2537F63E06AD}" dt="2022-10-26T14:50:05.107" v="644" actId="2696"/>
        <pc:sldMkLst>
          <pc:docMk/>
          <pc:sldMk cId="3538106636" sldId="999"/>
        </pc:sldMkLst>
      </pc:sldChg>
      <pc:sldChg chg="del">
        <pc:chgData name="Kelly Stokes" userId="3e5c5154-569e-4d81-aa91-4f91841cdfa9" providerId="ADAL" clId="{C649BB0B-2B53-427E-B90D-2537F63E06AD}" dt="2022-10-26T14:50:05.107" v="644" actId="2696"/>
        <pc:sldMkLst>
          <pc:docMk/>
          <pc:sldMk cId="2219771736" sldId="1000"/>
        </pc:sldMkLst>
      </pc:sldChg>
      <pc:sldChg chg="del">
        <pc:chgData name="Kelly Stokes" userId="3e5c5154-569e-4d81-aa91-4f91841cdfa9" providerId="ADAL" clId="{C649BB0B-2B53-427E-B90D-2537F63E06AD}" dt="2022-10-26T14:50:05.107" v="644" actId="2696"/>
        <pc:sldMkLst>
          <pc:docMk/>
          <pc:sldMk cId="4116785128" sldId="1001"/>
        </pc:sldMkLst>
      </pc:sldChg>
      <pc:sldChg chg="del">
        <pc:chgData name="Kelly Stokes" userId="3e5c5154-569e-4d81-aa91-4f91841cdfa9" providerId="ADAL" clId="{C649BB0B-2B53-427E-B90D-2537F63E06AD}" dt="2022-10-26T14:50:05.107" v="644" actId="2696"/>
        <pc:sldMkLst>
          <pc:docMk/>
          <pc:sldMk cId="1404896382" sldId="1002"/>
        </pc:sldMkLst>
      </pc:sldChg>
      <pc:sldChg chg="del">
        <pc:chgData name="Kelly Stokes" userId="3e5c5154-569e-4d81-aa91-4f91841cdfa9" providerId="ADAL" clId="{C649BB0B-2B53-427E-B90D-2537F63E06AD}" dt="2022-10-26T14:50:05.107" v="644" actId="2696"/>
        <pc:sldMkLst>
          <pc:docMk/>
          <pc:sldMk cId="1023968417" sldId="1003"/>
        </pc:sldMkLst>
      </pc:sldChg>
      <pc:sldChg chg="del">
        <pc:chgData name="Kelly Stokes" userId="3e5c5154-569e-4d81-aa91-4f91841cdfa9" providerId="ADAL" clId="{C649BB0B-2B53-427E-B90D-2537F63E06AD}" dt="2022-10-26T14:50:05.107" v="644" actId="2696"/>
        <pc:sldMkLst>
          <pc:docMk/>
          <pc:sldMk cId="1924734119" sldId="1004"/>
        </pc:sldMkLst>
      </pc:sldChg>
      <pc:sldChg chg="del">
        <pc:chgData name="Kelly Stokes" userId="3e5c5154-569e-4d81-aa91-4f91841cdfa9" providerId="ADAL" clId="{C649BB0B-2B53-427E-B90D-2537F63E06AD}" dt="2022-10-26T14:50:05.107" v="644" actId="2696"/>
        <pc:sldMkLst>
          <pc:docMk/>
          <pc:sldMk cId="3734202100" sldId="1005"/>
        </pc:sldMkLst>
      </pc:sldChg>
      <pc:sldChg chg="del">
        <pc:chgData name="Kelly Stokes" userId="3e5c5154-569e-4d81-aa91-4f91841cdfa9" providerId="ADAL" clId="{C649BB0B-2B53-427E-B90D-2537F63E06AD}" dt="2022-10-26T14:50:05.107" v="644" actId="2696"/>
        <pc:sldMkLst>
          <pc:docMk/>
          <pc:sldMk cId="1700041665" sldId="1006"/>
        </pc:sldMkLst>
      </pc:sldChg>
      <pc:sldChg chg="del">
        <pc:chgData name="Kelly Stokes" userId="3e5c5154-569e-4d81-aa91-4f91841cdfa9" providerId="ADAL" clId="{C649BB0B-2B53-427E-B90D-2537F63E06AD}" dt="2022-10-26T14:50:05.107" v="644" actId="2696"/>
        <pc:sldMkLst>
          <pc:docMk/>
          <pc:sldMk cId="777621038" sldId="1007"/>
        </pc:sldMkLst>
      </pc:sldChg>
      <pc:sldChg chg="del">
        <pc:chgData name="Kelly Stokes" userId="3e5c5154-569e-4d81-aa91-4f91841cdfa9" providerId="ADAL" clId="{C649BB0B-2B53-427E-B90D-2537F63E06AD}" dt="2022-10-26T14:50:05.107" v="644" actId="2696"/>
        <pc:sldMkLst>
          <pc:docMk/>
          <pc:sldMk cId="1961516318" sldId="1008"/>
        </pc:sldMkLst>
      </pc:sldChg>
      <pc:sldChg chg="del">
        <pc:chgData name="Kelly Stokes" userId="3e5c5154-569e-4d81-aa91-4f91841cdfa9" providerId="ADAL" clId="{C649BB0B-2B53-427E-B90D-2537F63E06AD}" dt="2022-10-26T14:50:05.107" v="644" actId="2696"/>
        <pc:sldMkLst>
          <pc:docMk/>
          <pc:sldMk cId="894523667" sldId="1009"/>
        </pc:sldMkLst>
      </pc:sldChg>
      <pc:sldChg chg="del">
        <pc:chgData name="Kelly Stokes" userId="3e5c5154-569e-4d81-aa91-4f91841cdfa9" providerId="ADAL" clId="{C649BB0B-2B53-427E-B90D-2537F63E06AD}" dt="2022-10-26T14:50:05.107" v="644" actId="2696"/>
        <pc:sldMkLst>
          <pc:docMk/>
          <pc:sldMk cId="3388993393" sldId="1010"/>
        </pc:sldMkLst>
      </pc:sldChg>
      <pc:sldChg chg="del">
        <pc:chgData name="Kelly Stokes" userId="3e5c5154-569e-4d81-aa91-4f91841cdfa9" providerId="ADAL" clId="{C649BB0B-2B53-427E-B90D-2537F63E06AD}" dt="2022-10-26T14:50:05.107" v="644" actId="2696"/>
        <pc:sldMkLst>
          <pc:docMk/>
          <pc:sldMk cId="2290471423" sldId="1011"/>
        </pc:sldMkLst>
      </pc:sldChg>
      <pc:sldChg chg="del">
        <pc:chgData name="Kelly Stokes" userId="3e5c5154-569e-4d81-aa91-4f91841cdfa9" providerId="ADAL" clId="{C649BB0B-2B53-427E-B90D-2537F63E06AD}" dt="2022-10-26T14:50:05.107" v="644" actId="2696"/>
        <pc:sldMkLst>
          <pc:docMk/>
          <pc:sldMk cId="3344598948" sldId="1012"/>
        </pc:sldMkLst>
      </pc:sldChg>
      <pc:sldChg chg="del">
        <pc:chgData name="Kelly Stokes" userId="3e5c5154-569e-4d81-aa91-4f91841cdfa9" providerId="ADAL" clId="{C649BB0B-2B53-427E-B90D-2537F63E06AD}" dt="2022-10-26T14:50:05.107" v="644" actId="2696"/>
        <pc:sldMkLst>
          <pc:docMk/>
          <pc:sldMk cId="3393414480" sldId="1013"/>
        </pc:sldMkLst>
      </pc:sldChg>
      <pc:sldChg chg="del">
        <pc:chgData name="Kelly Stokes" userId="3e5c5154-569e-4d81-aa91-4f91841cdfa9" providerId="ADAL" clId="{C649BB0B-2B53-427E-B90D-2537F63E06AD}" dt="2022-10-26T14:50:05.107" v="644" actId="2696"/>
        <pc:sldMkLst>
          <pc:docMk/>
          <pc:sldMk cId="4035155420" sldId="1014"/>
        </pc:sldMkLst>
      </pc:sldChg>
      <pc:sldChg chg="del">
        <pc:chgData name="Kelly Stokes" userId="3e5c5154-569e-4d81-aa91-4f91841cdfa9" providerId="ADAL" clId="{C649BB0B-2B53-427E-B90D-2537F63E06AD}" dt="2022-10-26T14:50:05.107" v="644" actId="2696"/>
        <pc:sldMkLst>
          <pc:docMk/>
          <pc:sldMk cId="378079387" sldId="1015"/>
        </pc:sldMkLst>
      </pc:sldChg>
      <pc:sldChg chg="del">
        <pc:chgData name="Kelly Stokes" userId="3e5c5154-569e-4d81-aa91-4f91841cdfa9" providerId="ADAL" clId="{C649BB0B-2B53-427E-B90D-2537F63E06AD}" dt="2022-10-26T14:50:05.107" v="644" actId="2696"/>
        <pc:sldMkLst>
          <pc:docMk/>
          <pc:sldMk cId="787428299" sldId="1016"/>
        </pc:sldMkLst>
      </pc:sldChg>
      <pc:sldChg chg="del">
        <pc:chgData name="Kelly Stokes" userId="3e5c5154-569e-4d81-aa91-4f91841cdfa9" providerId="ADAL" clId="{C649BB0B-2B53-427E-B90D-2537F63E06AD}" dt="2022-10-26T14:50:05.107" v="644" actId="2696"/>
        <pc:sldMkLst>
          <pc:docMk/>
          <pc:sldMk cId="1868928124" sldId="1017"/>
        </pc:sldMkLst>
      </pc:sldChg>
      <pc:sldChg chg="del">
        <pc:chgData name="Kelly Stokes" userId="3e5c5154-569e-4d81-aa91-4f91841cdfa9" providerId="ADAL" clId="{C649BB0B-2B53-427E-B90D-2537F63E06AD}" dt="2022-10-26T14:50:05.107" v="644" actId="2696"/>
        <pc:sldMkLst>
          <pc:docMk/>
          <pc:sldMk cId="2858991596" sldId="1018"/>
        </pc:sldMkLst>
      </pc:sldChg>
      <pc:sldChg chg="del">
        <pc:chgData name="Kelly Stokes" userId="3e5c5154-569e-4d81-aa91-4f91841cdfa9" providerId="ADAL" clId="{C649BB0B-2B53-427E-B90D-2537F63E06AD}" dt="2022-10-26T14:50:05.107" v="644" actId="2696"/>
        <pc:sldMkLst>
          <pc:docMk/>
          <pc:sldMk cId="3005439873" sldId="1019"/>
        </pc:sldMkLst>
      </pc:sldChg>
      <pc:sldChg chg="del">
        <pc:chgData name="Kelly Stokes" userId="3e5c5154-569e-4d81-aa91-4f91841cdfa9" providerId="ADAL" clId="{C649BB0B-2B53-427E-B90D-2537F63E06AD}" dt="2022-10-26T14:50:05.107" v="644" actId="2696"/>
        <pc:sldMkLst>
          <pc:docMk/>
          <pc:sldMk cId="2222010146" sldId="1020"/>
        </pc:sldMkLst>
      </pc:sldChg>
      <pc:sldChg chg="del">
        <pc:chgData name="Kelly Stokes" userId="3e5c5154-569e-4d81-aa91-4f91841cdfa9" providerId="ADAL" clId="{C649BB0B-2B53-427E-B90D-2537F63E06AD}" dt="2022-10-26T14:50:05.107" v="644" actId="2696"/>
        <pc:sldMkLst>
          <pc:docMk/>
          <pc:sldMk cId="3040794395" sldId="1021"/>
        </pc:sldMkLst>
      </pc:sldChg>
      <pc:sldChg chg="del">
        <pc:chgData name="Kelly Stokes" userId="3e5c5154-569e-4d81-aa91-4f91841cdfa9" providerId="ADAL" clId="{C649BB0B-2B53-427E-B90D-2537F63E06AD}" dt="2022-10-26T14:50:05.107" v="644" actId="2696"/>
        <pc:sldMkLst>
          <pc:docMk/>
          <pc:sldMk cId="2680058609" sldId="1022"/>
        </pc:sldMkLst>
      </pc:sldChg>
      <pc:sldChg chg="del">
        <pc:chgData name="Kelly Stokes" userId="3e5c5154-569e-4d81-aa91-4f91841cdfa9" providerId="ADAL" clId="{C649BB0B-2B53-427E-B90D-2537F63E06AD}" dt="2022-10-26T14:50:05.107" v="644" actId="2696"/>
        <pc:sldMkLst>
          <pc:docMk/>
          <pc:sldMk cId="1795784151" sldId="1023"/>
        </pc:sldMkLst>
      </pc:sldChg>
      <pc:sldChg chg="del">
        <pc:chgData name="Kelly Stokes" userId="3e5c5154-569e-4d81-aa91-4f91841cdfa9" providerId="ADAL" clId="{C649BB0B-2B53-427E-B90D-2537F63E06AD}" dt="2022-10-26T14:50:05.107" v="644" actId="2696"/>
        <pc:sldMkLst>
          <pc:docMk/>
          <pc:sldMk cId="1821252800" sldId="1024"/>
        </pc:sldMkLst>
      </pc:sldChg>
      <pc:sldChg chg="del">
        <pc:chgData name="Kelly Stokes" userId="3e5c5154-569e-4d81-aa91-4f91841cdfa9" providerId="ADAL" clId="{C649BB0B-2B53-427E-B90D-2537F63E06AD}" dt="2022-10-26T14:50:05.107" v="644" actId="2696"/>
        <pc:sldMkLst>
          <pc:docMk/>
          <pc:sldMk cId="2459953329" sldId="1025"/>
        </pc:sldMkLst>
      </pc:sldChg>
      <pc:sldChg chg="del">
        <pc:chgData name="Kelly Stokes" userId="3e5c5154-569e-4d81-aa91-4f91841cdfa9" providerId="ADAL" clId="{C649BB0B-2B53-427E-B90D-2537F63E06AD}" dt="2022-10-26T14:50:05.107" v="644" actId="2696"/>
        <pc:sldMkLst>
          <pc:docMk/>
          <pc:sldMk cId="989200012" sldId="1026"/>
        </pc:sldMkLst>
      </pc:sldChg>
      <pc:sldChg chg="del">
        <pc:chgData name="Kelly Stokes" userId="3e5c5154-569e-4d81-aa91-4f91841cdfa9" providerId="ADAL" clId="{C649BB0B-2B53-427E-B90D-2537F63E06AD}" dt="2022-10-26T14:50:05.107" v="644" actId="2696"/>
        <pc:sldMkLst>
          <pc:docMk/>
          <pc:sldMk cId="3881146800" sldId="1027"/>
        </pc:sldMkLst>
      </pc:sldChg>
      <pc:sldChg chg="del">
        <pc:chgData name="Kelly Stokes" userId="3e5c5154-569e-4d81-aa91-4f91841cdfa9" providerId="ADAL" clId="{C649BB0B-2B53-427E-B90D-2537F63E06AD}" dt="2022-10-26T14:50:05.107" v="644" actId="2696"/>
        <pc:sldMkLst>
          <pc:docMk/>
          <pc:sldMk cId="2185918060" sldId="1028"/>
        </pc:sldMkLst>
      </pc:sldChg>
      <pc:sldChg chg="del">
        <pc:chgData name="Kelly Stokes" userId="3e5c5154-569e-4d81-aa91-4f91841cdfa9" providerId="ADAL" clId="{C649BB0B-2B53-427E-B90D-2537F63E06AD}" dt="2022-10-26T14:50:05.107" v="644" actId="2696"/>
        <pc:sldMkLst>
          <pc:docMk/>
          <pc:sldMk cId="2477316326" sldId="1029"/>
        </pc:sldMkLst>
      </pc:sldChg>
      <pc:sldChg chg="del">
        <pc:chgData name="Kelly Stokes" userId="3e5c5154-569e-4d81-aa91-4f91841cdfa9" providerId="ADAL" clId="{C649BB0B-2B53-427E-B90D-2537F63E06AD}" dt="2022-10-26T14:50:05.107" v="644" actId="2696"/>
        <pc:sldMkLst>
          <pc:docMk/>
          <pc:sldMk cId="2773138418" sldId="1030"/>
        </pc:sldMkLst>
      </pc:sldChg>
      <pc:sldChg chg="del">
        <pc:chgData name="Kelly Stokes" userId="3e5c5154-569e-4d81-aa91-4f91841cdfa9" providerId="ADAL" clId="{C649BB0B-2B53-427E-B90D-2537F63E06AD}" dt="2022-10-26T14:50:05.107" v="644" actId="2696"/>
        <pc:sldMkLst>
          <pc:docMk/>
          <pc:sldMk cId="2814971435" sldId="1031"/>
        </pc:sldMkLst>
      </pc:sldChg>
      <pc:sldChg chg="del">
        <pc:chgData name="Kelly Stokes" userId="3e5c5154-569e-4d81-aa91-4f91841cdfa9" providerId="ADAL" clId="{C649BB0B-2B53-427E-B90D-2537F63E06AD}" dt="2022-10-26T14:50:05.107" v="644" actId="2696"/>
        <pc:sldMkLst>
          <pc:docMk/>
          <pc:sldMk cId="779761641" sldId="1032"/>
        </pc:sldMkLst>
      </pc:sldChg>
      <pc:sldChg chg="del">
        <pc:chgData name="Kelly Stokes" userId="3e5c5154-569e-4d81-aa91-4f91841cdfa9" providerId="ADAL" clId="{C649BB0B-2B53-427E-B90D-2537F63E06AD}" dt="2022-10-26T14:50:05.107" v="644" actId="2696"/>
        <pc:sldMkLst>
          <pc:docMk/>
          <pc:sldMk cId="2417488801" sldId="1033"/>
        </pc:sldMkLst>
      </pc:sldChg>
      <pc:sldChg chg="del">
        <pc:chgData name="Kelly Stokes" userId="3e5c5154-569e-4d81-aa91-4f91841cdfa9" providerId="ADAL" clId="{C649BB0B-2B53-427E-B90D-2537F63E06AD}" dt="2022-10-26T14:50:05.107" v="644" actId="2696"/>
        <pc:sldMkLst>
          <pc:docMk/>
          <pc:sldMk cId="50686906" sldId="1034"/>
        </pc:sldMkLst>
      </pc:sldChg>
      <pc:sldChg chg="del">
        <pc:chgData name="Kelly Stokes" userId="3e5c5154-569e-4d81-aa91-4f91841cdfa9" providerId="ADAL" clId="{C649BB0B-2B53-427E-B90D-2537F63E06AD}" dt="2022-10-26T14:50:05.107" v="644" actId="2696"/>
        <pc:sldMkLst>
          <pc:docMk/>
          <pc:sldMk cId="232402247" sldId="1035"/>
        </pc:sldMkLst>
      </pc:sldChg>
      <pc:sldChg chg="del">
        <pc:chgData name="Kelly Stokes" userId="3e5c5154-569e-4d81-aa91-4f91841cdfa9" providerId="ADAL" clId="{C649BB0B-2B53-427E-B90D-2537F63E06AD}" dt="2022-10-26T14:50:05.107" v="644" actId="2696"/>
        <pc:sldMkLst>
          <pc:docMk/>
          <pc:sldMk cId="3631440795" sldId="1036"/>
        </pc:sldMkLst>
      </pc:sldChg>
      <pc:sldChg chg="del">
        <pc:chgData name="Kelly Stokes" userId="3e5c5154-569e-4d81-aa91-4f91841cdfa9" providerId="ADAL" clId="{C649BB0B-2B53-427E-B90D-2537F63E06AD}" dt="2022-10-26T14:50:05.107" v="644" actId="2696"/>
        <pc:sldMkLst>
          <pc:docMk/>
          <pc:sldMk cId="220908496" sldId="1037"/>
        </pc:sldMkLst>
      </pc:sldChg>
      <pc:sldChg chg="del">
        <pc:chgData name="Kelly Stokes" userId="3e5c5154-569e-4d81-aa91-4f91841cdfa9" providerId="ADAL" clId="{C649BB0B-2B53-427E-B90D-2537F63E06AD}" dt="2022-10-26T14:50:05.107" v="644" actId="2696"/>
        <pc:sldMkLst>
          <pc:docMk/>
          <pc:sldMk cId="3616556502" sldId="1038"/>
        </pc:sldMkLst>
      </pc:sldChg>
      <pc:sldChg chg="del">
        <pc:chgData name="Kelly Stokes" userId="3e5c5154-569e-4d81-aa91-4f91841cdfa9" providerId="ADAL" clId="{C649BB0B-2B53-427E-B90D-2537F63E06AD}" dt="2022-10-26T14:50:05.107" v="644" actId="2696"/>
        <pc:sldMkLst>
          <pc:docMk/>
          <pc:sldMk cId="3693603376" sldId="1039"/>
        </pc:sldMkLst>
      </pc:sldChg>
      <pc:sldChg chg="del">
        <pc:chgData name="Kelly Stokes" userId="3e5c5154-569e-4d81-aa91-4f91841cdfa9" providerId="ADAL" clId="{C649BB0B-2B53-427E-B90D-2537F63E06AD}" dt="2022-10-26T14:50:05.107" v="644" actId="2696"/>
        <pc:sldMkLst>
          <pc:docMk/>
          <pc:sldMk cId="3351877984" sldId="1040"/>
        </pc:sldMkLst>
      </pc:sldChg>
      <pc:sldChg chg="del">
        <pc:chgData name="Kelly Stokes" userId="3e5c5154-569e-4d81-aa91-4f91841cdfa9" providerId="ADAL" clId="{C649BB0B-2B53-427E-B90D-2537F63E06AD}" dt="2022-10-26T14:50:05.107" v="644" actId="2696"/>
        <pc:sldMkLst>
          <pc:docMk/>
          <pc:sldMk cId="2324873504" sldId="1041"/>
        </pc:sldMkLst>
      </pc:sldChg>
      <pc:sldChg chg="del">
        <pc:chgData name="Kelly Stokes" userId="3e5c5154-569e-4d81-aa91-4f91841cdfa9" providerId="ADAL" clId="{C649BB0B-2B53-427E-B90D-2537F63E06AD}" dt="2022-10-26T14:50:05.107" v="644" actId="2696"/>
        <pc:sldMkLst>
          <pc:docMk/>
          <pc:sldMk cId="3435496972" sldId="1042"/>
        </pc:sldMkLst>
      </pc:sldChg>
      <pc:sldChg chg="del">
        <pc:chgData name="Kelly Stokes" userId="3e5c5154-569e-4d81-aa91-4f91841cdfa9" providerId="ADAL" clId="{C649BB0B-2B53-427E-B90D-2537F63E06AD}" dt="2022-10-26T14:50:05.107" v="644" actId="2696"/>
        <pc:sldMkLst>
          <pc:docMk/>
          <pc:sldMk cId="1588499213" sldId="1043"/>
        </pc:sldMkLst>
      </pc:sldChg>
      <pc:sldChg chg="del">
        <pc:chgData name="Kelly Stokes" userId="3e5c5154-569e-4d81-aa91-4f91841cdfa9" providerId="ADAL" clId="{C649BB0B-2B53-427E-B90D-2537F63E06AD}" dt="2022-10-26T14:50:05.107" v="644" actId="2696"/>
        <pc:sldMkLst>
          <pc:docMk/>
          <pc:sldMk cId="2237220823" sldId="1044"/>
        </pc:sldMkLst>
      </pc:sldChg>
      <pc:sldChg chg="del">
        <pc:chgData name="Kelly Stokes" userId="3e5c5154-569e-4d81-aa91-4f91841cdfa9" providerId="ADAL" clId="{C649BB0B-2B53-427E-B90D-2537F63E06AD}" dt="2022-10-26T14:50:05.107" v="644" actId="2696"/>
        <pc:sldMkLst>
          <pc:docMk/>
          <pc:sldMk cId="1709524273" sldId="1045"/>
        </pc:sldMkLst>
      </pc:sldChg>
      <pc:sldChg chg="del">
        <pc:chgData name="Kelly Stokes" userId="3e5c5154-569e-4d81-aa91-4f91841cdfa9" providerId="ADAL" clId="{C649BB0B-2B53-427E-B90D-2537F63E06AD}" dt="2022-10-26T14:50:05.107" v="644" actId="2696"/>
        <pc:sldMkLst>
          <pc:docMk/>
          <pc:sldMk cId="3947599184" sldId="1046"/>
        </pc:sldMkLst>
      </pc:sldChg>
      <pc:sldChg chg="del">
        <pc:chgData name="Kelly Stokes" userId="3e5c5154-569e-4d81-aa91-4f91841cdfa9" providerId="ADAL" clId="{C649BB0B-2B53-427E-B90D-2537F63E06AD}" dt="2022-10-26T14:50:05.107" v="644" actId="2696"/>
        <pc:sldMkLst>
          <pc:docMk/>
          <pc:sldMk cId="2773464708" sldId="1047"/>
        </pc:sldMkLst>
      </pc:sldChg>
      <pc:sldChg chg="del">
        <pc:chgData name="Kelly Stokes" userId="3e5c5154-569e-4d81-aa91-4f91841cdfa9" providerId="ADAL" clId="{C649BB0B-2B53-427E-B90D-2537F63E06AD}" dt="2022-10-26T14:50:05.107" v="644" actId="2696"/>
        <pc:sldMkLst>
          <pc:docMk/>
          <pc:sldMk cId="2739076530" sldId="1050"/>
        </pc:sldMkLst>
      </pc:sldChg>
      <pc:sldChg chg="del">
        <pc:chgData name="Kelly Stokes" userId="3e5c5154-569e-4d81-aa91-4f91841cdfa9" providerId="ADAL" clId="{C649BB0B-2B53-427E-B90D-2537F63E06AD}" dt="2022-10-26T14:50:05.107" v="644" actId="2696"/>
        <pc:sldMkLst>
          <pc:docMk/>
          <pc:sldMk cId="4228532957" sldId="1053"/>
        </pc:sldMkLst>
      </pc:sldChg>
      <pc:sldChg chg="del">
        <pc:chgData name="Kelly Stokes" userId="3e5c5154-569e-4d81-aa91-4f91841cdfa9" providerId="ADAL" clId="{C649BB0B-2B53-427E-B90D-2537F63E06AD}" dt="2022-10-26T14:50:05.107" v="644" actId="2696"/>
        <pc:sldMkLst>
          <pc:docMk/>
          <pc:sldMk cId="2752594390" sldId="1056"/>
        </pc:sldMkLst>
      </pc:sldChg>
      <pc:sldChg chg="del">
        <pc:chgData name="Kelly Stokes" userId="3e5c5154-569e-4d81-aa91-4f91841cdfa9" providerId="ADAL" clId="{C649BB0B-2B53-427E-B90D-2537F63E06AD}" dt="2022-10-26T14:50:05.107" v="644" actId="2696"/>
        <pc:sldMkLst>
          <pc:docMk/>
          <pc:sldMk cId="3530062864" sldId="1057"/>
        </pc:sldMkLst>
      </pc:sldChg>
      <pc:sldChg chg="del">
        <pc:chgData name="Kelly Stokes" userId="3e5c5154-569e-4d81-aa91-4f91841cdfa9" providerId="ADAL" clId="{C649BB0B-2B53-427E-B90D-2537F63E06AD}" dt="2022-10-26T14:50:05.107" v="644" actId="2696"/>
        <pc:sldMkLst>
          <pc:docMk/>
          <pc:sldMk cId="2530211743" sldId="1058"/>
        </pc:sldMkLst>
      </pc:sldChg>
      <pc:sldChg chg="del">
        <pc:chgData name="Kelly Stokes" userId="3e5c5154-569e-4d81-aa91-4f91841cdfa9" providerId="ADAL" clId="{C649BB0B-2B53-427E-B90D-2537F63E06AD}" dt="2022-10-26T14:50:05.107" v="644" actId="2696"/>
        <pc:sldMkLst>
          <pc:docMk/>
          <pc:sldMk cId="290335961" sldId="1059"/>
        </pc:sldMkLst>
      </pc:sldChg>
      <pc:sldChg chg="del">
        <pc:chgData name="Kelly Stokes" userId="3e5c5154-569e-4d81-aa91-4f91841cdfa9" providerId="ADAL" clId="{C649BB0B-2B53-427E-B90D-2537F63E06AD}" dt="2022-10-26T14:50:05.107" v="644" actId="2696"/>
        <pc:sldMkLst>
          <pc:docMk/>
          <pc:sldMk cId="3618048420" sldId="1060"/>
        </pc:sldMkLst>
      </pc:sldChg>
      <pc:sldChg chg="del">
        <pc:chgData name="Kelly Stokes" userId="3e5c5154-569e-4d81-aa91-4f91841cdfa9" providerId="ADAL" clId="{C649BB0B-2B53-427E-B90D-2537F63E06AD}" dt="2022-10-26T14:50:05.107" v="644" actId="2696"/>
        <pc:sldMkLst>
          <pc:docMk/>
          <pc:sldMk cId="2552106262" sldId="1061"/>
        </pc:sldMkLst>
      </pc:sldChg>
      <pc:sldChg chg="del">
        <pc:chgData name="Kelly Stokes" userId="3e5c5154-569e-4d81-aa91-4f91841cdfa9" providerId="ADAL" clId="{C649BB0B-2B53-427E-B90D-2537F63E06AD}" dt="2022-10-26T14:50:05.107" v="644" actId="2696"/>
        <pc:sldMkLst>
          <pc:docMk/>
          <pc:sldMk cId="1993549542" sldId="1062"/>
        </pc:sldMkLst>
      </pc:sldChg>
      <pc:sldChg chg="del">
        <pc:chgData name="Kelly Stokes" userId="3e5c5154-569e-4d81-aa91-4f91841cdfa9" providerId="ADAL" clId="{C649BB0B-2B53-427E-B90D-2537F63E06AD}" dt="2022-10-26T14:50:05.107" v="644" actId="2696"/>
        <pc:sldMkLst>
          <pc:docMk/>
          <pc:sldMk cId="149158595" sldId="1063"/>
        </pc:sldMkLst>
      </pc:sldChg>
      <pc:sldChg chg="del">
        <pc:chgData name="Kelly Stokes" userId="3e5c5154-569e-4d81-aa91-4f91841cdfa9" providerId="ADAL" clId="{C649BB0B-2B53-427E-B90D-2537F63E06AD}" dt="2022-10-26T14:50:05.107" v="644" actId="2696"/>
        <pc:sldMkLst>
          <pc:docMk/>
          <pc:sldMk cId="2516436592" sldId="1064"/>
        </pc:sldMkLst>
      </pc:sldChg>
      <pc:sldChg chg="del">
        <pc:chgData name="Kelly Stokes" userId="3e5c5154-569e-4d81-aa91-4f91841cdfa9" providerId="ADAL" clId="{C649BB0B-2B53-427E-B90D-2537F63E06AD}" dt="2022-10-26T14:50:05.107" v="644" actId="2696"/>
        <pc:sldMkLst>
          <pc:docMk/>
          <pc:sldMk cId="3945278242" sldId="1065"/>
        </pc:sldMkLst>
      </pc:sldChg>
      <pc:sldChg chg="del">
        <pc:chgData name="Kelly Stokes" userId="3e5c5154-569e-4d81-aa91-4f91841cdfa9" providerId="ADAL" clId="{C649BB0B-2B53-427E-B90D-2537F63E06AD}" dt="2022-10-26T14:50:05.107" v="644" actId="2696"/>
        <pc:sldMkLst>
          <pc:docMk/>
          <pc:sldMk cId="555490172" sldId="1066"/>
        </pc:sldMkLst>
      </pc:sldChg>
      <pc:sldChg chg="del">
        <pc:chgData name="Kelly Stokes" userId="3e5c5154-569e-4d81-aa91-4f91841cdfa9" providerId="ADAL" clId="{C649BB0B-2B53-427E-B90D-2537F63E06AD}" dt="2022-10-26T14:50:05.107" v="644" actId="2696"/>
        <pc:sldMkLst>
          <pc:docMk/>
          <pc:sldMk cId="2166212427" sldId="1067"/>
        </pc:sldMkLst>
      </pc:sldChg>
      <pc:sldChg chg="del">
        <pc:chgData name="Kelly Stokes" userId="3e5c5154-569e-4d81-aa91-4f91841cdfa9" providerId="ADAL" clId="{C649BB0B-2B53-427E-B90D-2537F63E06AD}" dt="2022-10-26T14:50:05.107" v="644" actId="2696"/>
        <pc:sldMkLst>
          <pc:docMk/>
          <pc:sldMk cId="4107911188" sldId="1068"/>
        </pc:sldMkLst>
      </pc:sldChg>
      <pc:sldChg chg="del">
        <pc:chgData name="Kelly Stokes" userId="3e5c5154-569e-4d81-aa91-4f91841cdfa9" providerId="ADAL" clId="{C649BB0B-2B53-427E-B90D-2537F63E06AD}" dt="2022-10-26T14:50:05.107" v="644" actId="2696"/>
        <pc:sldMkLst>
          <pc:docMk/>
          <pc:sldMk cId="3852858593" sldId="1069"/>
        </pc:sldMkLst>
      </pc:sldChg>
      <pc:sldChg chg="del">
        <pc:chgData name="Kelly Stokes" userId="3e5c5154-569e-4d81-aa91-4f91841cdfa9" providerId="ADAL" clId="{C649BB0B-2B53-427E-B90D-2537F63E06AD}" dt="2022-10-26T14:50:05.107" v="644" actId="2696"/>
        <pc:sldMkLst>
          <pc:docMk/>
          <pc:sldMk cId="2908861423" sldId="1070"/>
        </pc:sldMkLst>
      </pc:sldChg>
      <pc:sldChg chg="del">
        <pc:chgData name="Kelly Stokes" userId="3e5c5154-569e-4d81-aa91-4f91841cdfa9" providerId="ADAL" clId="{C649BB0B-2B53-427E-B90D-2537F63E06AD}" dt="2022-10-26T14:50:05.107" v="644" actId="2696"/>
        <pc:sldMkLst>
          <pc:docMk/>
          <pc:sldMk cId="3107096318" sldId="1071"/>
        </pc:sldMkLst>
      </pc:sldChg>
      <pc:sldChg chg="del">
        <pc:chgData name="Kelly Stokes" userId="3e5c5154-569e-4d81-aa91-4f91841cdfa9" providerId="ADAL" clId="{C649BB0B-2B53-427E-B90D-2537F63E06AD}" dt="2022-10-26T14:50:05.107" v="644" actId="2696"/>
        <pc:sldMkLst>
          <pc:docMk/>
          <pc:sldMk cId="1086201984" sldId="1072"/>
        </pc:sldMkLst>
      </pc:sldChg>
      <pc:sldChg chg="del">
        <pc:chgData name="Kelly Stokes" userId="3e5c5154-569e-4d81-aa91-4f91841cdfa9" providerId="ADAL" clId="{C649BB0B-2B53-427E-B90D-2537F63E06AD}" dt="2022-10-26T14:50:05.107" v="644" actId="2696"/>
        <pc:sldMkLst>
          <pc:docMk/>
          <pc:sldMk cId="1978645407" sldId="1073"/>
        </pc:sldMkLst>
      </pc:sldChg>
      <pc:sldChg chg="del">
        <pc:chgData name="Kelly Stokes" userId="3e5c5154-569e-4d81-aa91-4f91841cdfa9" providerId="ADAL" clId="{C649BB0B-2B53-427E-B90D-2537F63E06AD}" dt="2022-10-26T14:50:05.107" v="644" actId="2696"/>
        <pc:sldMkLst>
          <pc:docMk/>
          <pc:sldMk cId="2302638436" sldId="1074"/>
        </pc:sldMkLst>
      </pc:sldChg>
      <pc:sldChg chg="del">
        <pc:chgData name="Kelly Stokes" userId="3e5c5154-569e-4d81-aa91-4f91841cdfa9" providerId="ADAL" clId="{C649BB0B-2B53-427E-B90D-2537F63E06AD}" dt="2022-10-26T14:50:05.107" v="644" actId="2696"/>
        <pc:sldMkLst>
          <pc:docMk/>
          <pc:sldMk cId="2447684394" sldId="1075"/>
        </pc:sldMkLst>
      </pc:sldChg>
      <pc:sldChg chg="del">
        <pc:chgData name="Kelly Stokes" userId="3e5c5154-569e-4d81-aa91-4f91841cdfa9" providerId="ADAL" clId="{C649BB0B-2B53-427E-B90D-2537F63E06AD}" dt="2022-10-26T14:50:05.107" v="644" actId="2696"/>
        <pc:sldMkLst>
          <pc:docMk/>
          <pc:sldMk cId="2347989384" sldId="1076"/>
        </pc:sldMkLst>
      </pc:sldChg>
      <pc:sldChg chg="del">
        <pc:chgData name="Kelly Stokes" userId="3e5c5154-569e-4d81-aa91-4f91841cdfa9" providerId="ADAL" clId="{C649BB0B-2B53-427E-B90D-2537F63E06AD}" dt="2022-10-26T14:50:05.107" v="644" actId="2696"/>
        <pc:sldMkLst>
          <pc:docMk/>
          <pc:sldMk cId="3431697842" sldId="1077"/>
        </pc:sldMkLst>
      </pc:sldChg>
      <pc:sldChg chg="del">
        <pc:chgData name="Kelly Stokes" userId="3e5c5154-569e-4d81-aa91-4f91841cdfa9" providerId="ADAL" clId="{C649BB0B-2B53-427E-B90D-2537F63E06AD}" dt="2022-10-26T14:50:05.107" v="644" actId="2696"/>
        <pc:sldMkLst>
          <pc:docMk/>
          <pc:sldMk cId="2777009150" sldId="1078"/>
        </pc:sldMkLst>
      </pc:sldChg>
      <pc:sldChg chg="del">
        <pc:chgData name="Kelly Stokes" userId="3e5c5154-569e-4d81-aa91-4f91841cdfa9" providerId="ADAL" clId="{C649BB0B-2B53-427E-B90D-2537F63E06AD}" dt="2022-10-26T14:50:05.107" v="644" actId="2696"/>
        <pc:sldMkLst>
          <pc:docMk/>
          <pc:sldMk cId="3347677734" sldId="1079"/>
        </pc:sldMkLst>
      </pc:sldChg>
      <pc:sldChg chg="del">
        <pc:chgData name="Kelly Stokes" userId="3e5c5154-569e-4d81-aa91-4f91841cdfa9" providerId="ADAL" clId="{C649BB0B-2B53-427E-B90D-2537F63E06AD}" dt="2022-10-26T14:50:05.107" v="644" actId="2696"/>
        <pc:sldMkLst>
          <pc:docMk/>
          <pc:sldMk cId="2645981497" sldId="1080"/>
        </pc:sldMkLst>
      </pc:sldChg>
      <pc:sldChg chg="del">
        <pc:chgData name="Kelly Stokes" userId="3e5c5154-569e-4d81-aa91-4f91841cdfa9" providerId="ADAL" clId="{C649BB0B-2B53-427E-B90D-2537F63E06AD}" dt="2022-10-26T14:50:05.107" v="644" actId="2696"/>
        <pc:sldMkLst>
          <pc:docMk/>
          <pc:sldMk cId="2070464630" sldId="1081"/>
        </pc:sldMkLst>
      </pc:sldChg>
      <pc:sldChg chg="del">
        <pc:chgData name="Kelly Stokes" userId="3e5c5154-569e-4d81-aa91-4f91841cdfa9" providerId="ADAL" clId="{C649BB0B-2B53-427E-B90D-2537F63E06AD}" dt="2022-10-26T14:50:05.107" v="644" actId="2696"/>
        <pc:sldMkLst>
          <pc:docMk/>
          <pc:sldMk cId="816649583" sldId="1082"/>
        </pc:sldMkLst>
      </pc:sldChg>
      <pc:sldChg chg="del">
        <pc:chgData name="Kelly Stokes" userId="3e5c5154-569e-4d81-aa91-4f91841cdfa9" providerId="ADAL" clId="{C649BB0B-2B53-427E-B90D-2537F63E06AD}" dt="2022-10-26T14:50:05.107" v="644" actId="2696"/>
        <pc:sldMkLst>
          <pc:docMk/>
          <pc:sldMk cId="938536488" sldId="1083"/>
        </pc:sldMkLst>
      </pc:sldChg>
      <pc:sldChg chg="del">
        <pc:chgData name="Kelly Stokes" userId="3e5c5154-569e-4d81-aa91-4f91841cdfa9" providerId="ADAL" clId="{C649BB0B-2B53-427E-B90D-2537F63E06AD}" dt="2022-10-26T14:50:05.107" v="644" actId="2696"/>
        <pc:sldMkLst>
          <pc:docMk/>
          <pc:sldMk cId="1364466435" sldId="1084"/>
        </pc:sldMkLst>
      </pc:sldChg>
      <pc:sldChg chg="del">
        <pc:chgData name="Kelly Stokes" userId="3e5c5154-569e-4d81-aa91-4f91841cdfa9" providerId="ADAL" clId="{C649BB0B-2B53-427E-B90D-2537F63E06AD}" dt="2022-10-26T14:50:05.107" v="644" actId="2696"/>
        <pc:sldMkLst>
          <pc:docMk/>
          <pc:sldMk cId="2107556710" sldId="1085"/>
        </pc:sldMkLst>
      </pc:sldChg>
      <pc:sldChg chg="del">
        <pc:chgData name="Kelly Stokes" userId="3e5c5154-569e-4d81-aa91-4f91841cdfa9" providerId="ADAL" clId="{C649BB0B-2B53-427E-B90D-2537F63E06AD}" dt="2022-10-26T14:50:05.107" v="644" actId="2696"/>
        <pc:sldMkLst>
          <pc:docMk/>
          <pc:sldMk cId="1480749026" sldId="1086"/>
        </pc:sldMkLst>
      </pc:sldChg>
      <pc:sldChg chg="del">
        <pc:chgData name="Kelly Stokes" userId="3e5c5154-569e-4d81-aa91-4f91841cdfa9" providerId="ADAL" clId="{C649BB0B-2B53-427E-B90D-2537F63E06AD}" dt="2022-10-26T14:50:05.107" v="644" actId="2696"/>
        <pc:sldMkLst>
          <pc:docMk/>
          <pc:sldMk cId="257132204" sldId="1087"/>
        </pc:sldMkLst>
      </pc:sldChg>
      <pc:sldChg chg="del">
        <pc:chgData name="Kelly Stokes" userId="3e5c5154-569e-4d81-aa91-4f91841cdfa9" providerId="ADAL" clId="{C649BB0B-2B53-427E-B90D-2537F63E06AD}" dt="2022-10-26T14:50:05.107" v="644" actId="2696"/>
        <pc:sldMkLst>
          <pc:docMk/>
          <pc:sldMk cId="2617314320" sldId="1088"/>
        </pc:sldMkLst>
      </pc:sldChg>
      <pc:sldChg chg="del">
        <pc:chgData name="Kelly Stokes" userId="3e5c5154-569e-4d81-aa91-4f91841cdfa9" providerId="ADAL" clId="{C649BB0B-2B53-427E-B90D-2537F63E06AD}" dt="2022-10-26T14:50:05.107" v="644" actId="2696"/>
        <pc:sldMkLst>
          <pc:docMk/>
          <pc:sldMk cId="1651601165" sldId="1089"/>
        </pc:sldMkLst>
      </pc:sldChg>
      <pc:sldChg chg="del">
        <pc:chgData name="Kelly Stokes" userId="3e5c5154-569e-4d81-aa91-4f91841cdfa9" providerId="ADAL" clId="{C649BB0B-2B53-427E-B90D-2537F63E06AD}" dt="2022-10-26T14:50:05.107" v="644" actId="2696"/>
        <pc:sldMkLst>
          <pc:docMk/>
          <pc:sldMk cId="4010090826" sldId="1090"/>
        </pc:sldMkLst>
      </pc:sldChg>
      <pc:sldChg chg="del">
        <pc:chgData name="Kelly Stokes" userId="3e5c5154-569e-4d81-aa91-4f91841cdfa9" providerId="ADAL" clId="{C649BB0B-2B53-427E-B90D-2537F63E06AD}" dt="2022-10-26T14:50:05.107" v="644" actId="2696"/>
        <pc:sldMkLst>
          <pc:docMk/>
          <pc:sldMk cId="1071386631" sldId="1092"/>
        </pc:sldMkLst>
      </pc:sldChg>
      <pc:sldChg chg="del">
        <pc:chgData name="Kelly Stokes" userId="3e5c5154-569e-4d81-aa91-4f91841cdfa9" providerId="ADAL" clId="{C649BB0B-2B53-427E-B90D-2537F63E06AD}" dt="2022-10-26T14:50:05.107" v="644" actId="2696"/>
        <pc:sldMkLst>
          <pc:docMk/>
          <pc:sldMk cId="319077015" sldId="1093"/>
        </pc:sldMkLst>
      </pc:sldChg>
      <pc:sldChg chg="del">
        <pc:chgData name="Kelly Stokes" userId="3e5c5154-569e-4d81-aa91-4f91841cdfa9" providerId="ADAL" clId="{C649BB0B-2B53-427E-B90D-2537F63E06AD}" dt="2022-10-26T14:50:05.107" v="644" actId="2696"/>
        <pc:sldMkLst>
          <pc:docMk/>
          <pc:sldMk cId="1187515503" sldId="1095"/>
        </pc:sldMkLst>
      </pc:sldChg>
      <pc:sldChg chg="del">
        <pc:chgData name="Kelly Stokes" userId="3e5c5154-569e-4d81-aa91-4f91841cdfa9" providerId="ADAL" clId="{C649BB0B-2B53-427E-B90D-2537F63E06AD}" dt="2022-10-26T14:50:05.107" v="644" actId="2696"/>
        <pc:sldMkLst>
          <pc:docMk/>
          <pc:sldMk cId="214880816" sldId="1096"/>
        </pc:sldMkLst>
      </pc:sldChg>
      <pc:sldChg chg="del">
        <pc:chgData name="Kelly Stokes" userId="3e5c5154-569e-4d81-aa91-4f91841cdfa9" providerId="ADAL" clId="{C649BB0B-2B53-427E-B90D-2537F63E06AD}" dt="2022-10-26T14:50:05.107" v="644" actId="2696"/>
        <pc:sldMkLst>
          <pc:docMk/>
          <pc:sldMk cId="324370522" sldId="1097"/>
        </pc:sldMkLst>
      </pc:sldChg>
      <pc:sldChg chg="del">
        <pc:chgData name="Kelly Stokes" userId="3e5c5154-569e-4d81-aa91-4f91841cdfa9" providerId="ADAL" clId="{C649BB0B-2B53-427E-B90D-2537F63E06AD}" dt="2022-10-26T14:50:05.107" v="644" actId="2696"/>
        <pc:sldMkLst>
          <pc:docMk/>
          <pc:sldMk cId="937760213" sldId="1098"/>
        </pc:sldMkLst>
      </pc:sldChg>
      <pc:sldChg chg="del">
        <pc:chgData name="Kelly Stokes" userId="3e5c5154-569e-4d81-aa91-4f91841cdfa9" providerId="ADAL" clId="{C649BB0B-2B53-427E-B90D-2537F63E06AD}" dt="2022-10-26T14:50:05.107" v="644" actId="2696"/>
        <pc:sldMkLst>
          <pc:docMk/>
          <pc:sldMk cId="909870788" sldId="1099"/>
        </pc:sldMkLst>
      </pc:sldChg>
      <pc:sldChg chg="del">
        <pc:chgData name="Kelly Stokes" userId="3e5c5154-569e-4d81-aa91-4f91841cdfa9" providerId="ADAL" clId="{C649BB0B-2B53-427E-B90D-2537F63E06AD}" dt="2022-10-26T14:50:05.107" v="644" actId="2696"/>
        <pc:sldMkLst>
          <pc:docMk/>
          <pc:sldMk cId="1539513092" sldId="1100"/>
        </pc:sldMkLst>
      </pc:sldChg>
      <pc:sldChg chg="del">
        <pc:chgData name="Kelly Stokes" userId="3e5c5154-569e-4d81-aa91-4f91841cdfa9" providerId="ADAL" clId="{C649BB0B-2B53-427E-B90D-2537F63E06AD}" dt="2022-10-26T14:50:05.107" v="644" actId="2696"/>
        <pc:sldMkLst>
          <pc:docMk/>
          <pc:sldMk cId="3619765260" sldId="1102"/>
        </pc:sldMkLst>
      </pc:sldChg>
      <pc:sldChg chg="del">
        <pc:chgData name="Kelly Stokes" userId="3e5c5154-569e-4d81-aa91-4f91841cdfa9" providerId="ADAL" clId="{C649BB0B-2B53-427E-B90D-2537F63E06AD}" dt="2022-10-26T14:50:05.107" v="644" actId="2696"/>
        <pc:sldMkLst>
          <pc:docMk/>
          <pc:sldMk cId="3733455128" sldId="1103"/>
        </pc:sldMkLst>
      </pc:sldChg>
      <pc:sldChg chg="del">
        <pc:chgData name="Kelly Stokes" userId="3e5c5154-569e-4d81-aa91-4f91841cdfa9" providerId="ADAL" clId="{C649BB0B-2B53-427E-B90D-2537F63E06AD}" dt="2022-10-26T14:50:05.107" v="644" actId="2696"/>
        <pc:sldMkLst>
          <pc:docMk/>
          <pc:sldMk cId="1477279462" sldId="1105"/>
        </pc:sldMkLst>
      </pc:sldChg>
      <pc:sldChg chg="del">
        <pc:chgData name="Kelly Stokes" userId="3e5c5154-569e-4d81-aa91-4f91841cdfa9" providerId="ADAL" clId="{C649BB0B-2B53-427E-B90D-2537F63E06AD}" dt="2022-10-26T14:50:05.107" v="644" actId="2696"/>
        <pc:sldMkLst>
          <pc:docMk/>
          <pc:sldMk cId="1592284943" sldId="1106"/>
        </pc:sldMkLst>
      </pc:sldChg>
      <pc:sldChg chg="del">
        <pc:chgData name="Kelly Stokes" userId="3e5c5154-569e-4d81-aa91-4f91841cdfa9" providerId="ADAL" clId="{C649BB0B-2B53-427E-B90D-2537F63E06AD}" dt="2022-10-26T14:50:05.107" v="644" actId="2696"/>
        <pc:sldMkLst>
          <pc:docMk/>
          <pc:sldMk cId="2462409923" sldId="1108"/>
        </pc:sldMkLst>
      </pc:sldChg>
      <pc:sldChg chg="del">
        <pc:chgData name="Kelly Stokes" userId="3e5c5154-569e-4d81-aa91-4f91841cdfa9" providerId="ADAL" clId="{C649BB0B-2B53-427E-B90D-2537F63E06AD}" dt="2022-10-26T14:50:05.107" v="644" actId="2696"/>
        <pc:sldMkLst>
          <pc:docMk/>
          <pc:sldMk cId="4117092098" sldId="1109"/>
        </pc:sldMkLst>
      </pc:sldChg>
      <pc:sldChg chg="del">
        <pc:chgData name="Kelly Stokes" userId="3e5c5154-569e-4d81-aa91-4f91841cdfa9" providerId="ADAL" clId="{C649BB0B-2B53-427E-B90D-2537F63E06AD}" dt="2022-10-26T14:50:05.107" v="644" actId="2696"/>
        <pc:sldMkLst>
          <pc:docMk/>
          <pc:sldMk cId="178249259" sldId="1110"/>
        </pc:sldMkLst>
      </pc:sldChg>
      <pc:sldChg chg="del">
        <pc:chgData name="Kelly Stokes" userId="3e5c5154-569e-4d81-aa91-4f91841cdfa9" providerId="ADAL" clId="{C649BB0B-2B53-427E-B90D-2537F63E06AD}" dt="2022-10-26T14:50:05.107" v="644" actId="2696"/>
        <pc:sldMkLst>
          <pc:docMk/>
          <pc:sldMk cId="3078406735" sldId="1111"/>
        </pc:sldMkLst>
      </pc:sldChg>
      <pc:sldChg chg="del">
        <pc:chgData name="Kelly Stokes" userId="3e5c5154-569e-4d81-aa91-4f91841cdfa9" providerId="ADAL" clId="{C649BB0B-2B53-427E-B90D-2537F63E06AD}" dt="2022-10-26T14:50:05.107" v="644" actId="2696"/>
        <pc:sldMkLst>
          <pc:docMk/>
          <pc:sldMk cId="3542721816" sldId="1112"/>
        </pc:sldMkLst>
      </pc:sldChg>
      <pc:sldChg chg="del">
        <pc:chgData name="Kelly Stokes" userId="3e5c5154-569e-4d81-aa91-4f91841cdfa9" providerId="ADAL" clId="{C649BB0B-2B53-427E-B90D-2537F63E06AD}" dt="2022-10-26T14:50:05.107" v="644" actId="2696"/>
        <pc:sldMkLst>
          <pc:docMk/>
          <pc:sldMk cId="2205559052" sldId="1113"/>
        </pc:sldMkLst>
      </pc:sldChg>
      <pc:sldChg chg="del">
        <pc:chgData name="Kelly Stokes" userId="3e5c5154-569e-4d81-aa91-4f91841cdfa9" providerId="ADAL" clId="{C649BB0B-2B53-427E-B90D-2537F63E06AD}" dt="2022-10-26T14:50:05.107" v="644" actId="2696"/>
        <pc:sldMkLst>
          <pc:docMk/>
          <pc:sldMk cId="1663856417" sldId="1114"/>
        </pc:sldMkLst>
      </pc:sldChg>
      <pc:sldChg chg="del">
        <pc:chgData name="Kelly Stokes" userId="3e5c5154-569e-4d81-aa91-4f91841cdfa9" providerId="ADAL" clId="{C649BB0B-2B53-427E-B90D-2537F63E06AD}" dt="2022-10-26T14:50:05.107" v="644" actId="2696"/>
        <pc:sldMkLst>
          <pc:docMk/>
          <pc:sldMk cId="3990326641" sldId="1115"/>
        </pc:sldMkLst>
      </pc:sldChg>
      <pc:sldChg chg="del">
        <pc:chgData name="Kelly Stokes" userId="3e5c5154-569e-4d81-aa91-4f91841cdfa9" providerId="ADAL" clId="{C649BB0B-2B53-427E-B90D-2537F63E06AD}" dt="2022-10-26T14:50:05.107" v="644" actId="2696"/>
        <pc:sldMkLst>
          <pc:docMk/>
          <pc:sldMk cId="1786186034" sldId="1116"/>
        </pc:sldMkLst>
      </pc:sldChg>
      <pc:sldChg chg="del">
        <pc:chgData name="Kelly Stokes" userId="3e5c5154-569e-4d81-aa91-4f91841cdfa9" providerId="ADAL" clId="{C649BB0B-2B53-427E-B90D-2537F63E06AD}" dt="2022-10-26T14:50:05.107" v="644" actId="2696"/>
        <pc:sldMkLst>
          <pc:docMk/>
          <pc:sldMk cId="1520507385" sldId="1117"/>
        </pc:sldMkLst>
      </pc:sldChg>
      <pc:sldChg chg="del">
        <pc:chgData name="Kelly Stokes" userId="3e5c5154-569e-4d81-aa91-4f91841cdfa9" providerId="ADAL" clId="{C649BB0B-2B53-427E-B90D-2537F63E06AD}" dt="2022-10-26T14:50:05.107" v="644" actId="2696"/>
        <pc:sldMkLst>
          <pc:docMk/>
          <pc:sldMk cId="715182887" sldId="1120"/>
        </pc:sldMkLst>
      </pc:sldChg>
      <pc:sldChg chg="del">
        <pc:chgData name="Kelly Stokes" userId="3e5c5154-569e-4d81-aa91-4f91841cdfa9" providerId="ADAL" clId="{C649BB0B-2B53-427E-B90D-2537F63E06AD}" dt="2022-10-26T14:50:05.107" v="644" actId="2696"/>
        <pc:sldMkLst>
          <pc:docMk/>
          <pc:sldMk cId="3894723062" sldId="1123"/>
        </pc:sldMkLst>
      </pc:sldChg>
      <pc:sldChg chg="del">
        <pc:chgData name="Kelly Stokes" userId="3e5c5154-569e-4d81-aa91-4f91841cdfa9" providerId="ADAL" clId="{C649BB0B-2B53-427E-B90D-2537F63E06AD}" dt="2022-10-26T14:50:05.107" v="644" actId="2696"/>
        <pc:sldMkLst>
          <pc:docMk/>
          <pc:sldMk cId="1982828189" sldId="1126"/>
        </pc:sldMkLst>
      </pc:sldChg>
      <pc:sldChg chg="del">
        <pc:chgData name="Kelly Stokes" userId="3e5c5154-569e-4d81-aa91-4f91841cdfa9" providerId="ADAL" clId="{C649BB0B-2B53-427E-B90D-2537F63E06AD}" dt="2022-10-26T14:50:05.107" v="644" actId="2696"/>
        <pc:sldMkLst>
          <pc:docMk/>
          <pc:sldMk cId="2008246204" sldId="1127"/>
        </pc:sldMkLst>
      </pc:sldChg>
      <pc:sldChg chg="del">
        <pc:chgData name="Kelly Stokes" userId="3e5c5154-569e-4d81-aa91-4f91841cdfa9" providerId="ADAL" clId="{C649BB0B-2B53-427E-B90D-2537F63E06AD}" dt="2022-10-26T14:50:05.107" v="644" actId="2696"/>
        <pc:sldMkLst>
          <pc:docMk/>
          <pc:sldMk cId="1191112105" sldId="1128"/>
        </pc:sldMkLst>
      </pc:sldChg>
      <pc:sldChg chg="del">
        <pc:chgData name="Kelly Stokes" userId="3e5c5154-569e-4d81-aa91-4f91841cdfa9" providerId="ADAL" clId="{C649BB0B-2B53-427E-B90D-2537F63E06AD}" dt="2022-10-26T14:50:05.107" v="644" actId="2696"/>
        <pc:sldMkLst>
          <pc:docMk/>
          <pc:sldMk cId="849207551" sldId="1129"/>
        </pc:sldMkLst>
      </pc:sldChg>
      <pc:sldChg chg="del">
        <pc:chgData name="Kelly Stokes" userId="3e5c5154-569e-4d81-aa91-4f91841cdfa9" providerId="ADAL" clId="{C649BB0B-2B53-427E-B90D-2537F63E06AD}" dt="2022-10-26T14:50:05.107" v="644" actId="2696"/>
        <pc:sldMkLst>
          <pc:docMk/>
          <pc:sldMk cId="2997662136" sldId="1130"/>
        </pc:sldMkLst>
      </pc:sldChg>
      <pc:sldChg chg="del">
        <pc:chgData name="Kelly Stokes" userId="3e5c5154-569e-4d81-aa91-4f91841cdfa9" providerId="ADAL" clId="{C649BB0B-2B53-427E-B90D-2537F63E06AD}" dt="2022-10-26T14:50:05.107" v="644" actId="2696"/>
        <pc:sldMkLst>
          <pc:docMk/>
          <pc:sldMk cId="1926296774" sldId="1131"/>
        </pc:sldMkLst>
      </pc:sldChg>
      <pc:sldChg chg="del">
        <pc:chgData name="Kelly Stokes" userId="3e5c5154-569e-4d81-aa91-4f91841cdfa9" providerId="ADAL" clId="{C649BB0B-2B53-427E-B90D-2537F63E06AD}" dt="2022-10-26T14:50:05.107" v="644" actId="2696"/>
        <pc:sldMkLst>
          <pc:docMk/>
          <pc:sldMk cId="1984390174" sldId="1132"/>
        </pc:sldMkLst>
      </pc:sldChg>
      <pc:sldChg chg="del">
        <pc:chgData name="Kelly Stokes" userId="3e5c5154-569e-4d81-aa91-4f91841cdfa9" providerId="ADAL" clId="{C649BB0B-2B53-427E-B90D-2537F63E06AD}" dt="2022-10-26T14:50:05.107" v="644" actId="2696"/>
        <pc:sldMkLst>
          <pc:docMk/>
          <pc:sldMk cId="1312182818" sldId="1133"/>
        </pc:sldMkLst>
      </pc:sldChg>
      <pc:sldChg chg="del">
        <pc:chgData name="Kelly Stokes" userId="3e5c5154-569e-4d81-aa91-4f91841cdfa9" providerId="ADAL" clId="{C649BB0B-2B53-427E-B90D-2537F63E06AD}" dt="2022-10-26T14:50:05.107" v="644" actId="2696"/>
        <pc:sldMkLst>
          <pc:docMk/>
          <pc:sldMk cId="79426139" sldId="1134"/>
        </pc:sldMkLst>
      </pc:sldChg>
      <pc:sldChg chg="del">
        <pc:chgData name="Kelly Stokes" userId="3e5c5154-569e-4d81-aa91-4f91841cdfa9" providerId="ADAL" clId="{C649BB0B-2B53-427E-B90D-2537F63E06AD}" dt="2022-10-26T14:50:05.107" v="644" actId="2696"/>
        <pc:sldMkLst>
          <pc:docMk/>
          <pc:sldMk cId="1667676260" sldId="1135"/>
        </pc:sldMkLst>
      </pc:sldChg>
      <pc:sldChg chg="del">
        <pc:chgData name="Kelly Stokes" userId="3e5c5154-569e-4d81-aa91-4f91841cdfa9" providerId="ADAL" clId="{C649BB0B-2B53-427E-B90D-2537F63E06AD}" dt="2022-10-26T14:50:05.107" v="644" actId="2696"/>
        <pc:sldMkLst>
          <pc:docMk/>
          <pc:sldMk cId="1202595722" sldId="1136"/>
        </pc:sldMkLst>
      </pc:sldChg>
      <pc:sldChg chg="del">
        <pc:chgData name="Kelly Stokes" userId="3e5c5154-569e-4d81-aa91-4f91841cdfa9" providerId="ADAL" clId="{C649BB0B-2B53-427E-B90D-2537F63E06AD}" dt="2022-10-26T14:50:05.107" v="644" actId="2696"/>
        <pc:sldMkLst>
          <pc:docMk/>
          <pc:sldMk cId="1949544016" sldId="1137"/>
        </pc:sldMkLst>
      </pc:sldChg>
      <pc:sldChg chg="del">
        <pc:chgData name="Kelly Stokes" userId="3e5c5154-569e-4d81-aa91-4f91841cdfa9" providerId="ADAL" clId="{C649BB0B-2B53-427E-B90D-2537F63E06AD}" dt="2022-10-26T14:50:05.107" v="644" actId="2696"/>
        <pc:sldMkLst>
          <pc:docMk/>
          <pc:sldMk cId="2254836881" sldId="1138"/>
        </pc:sldMkLst>
      </pc:sldChg>
      <pc:sldChg chg="del">
        <pc:chgData name="Kelly Stokes" userId="3e5c5154-569e-4d81-aa91-4f91841cdfa9" providerId="ADAL" clId="{C649BB0B-2B53-427E-B90D-2537F63E06AD}" dt="2022-10-26T14:50:05.107" v="644" actId="2696"/>
        <pc:sldMkLst>
          <pc:docMk/>
          <pc:sldMk cId="477528647" sldId="1139"/>
        </pc:sldMkLst>
      </pc:sldChg>
      <pc:sldChg chg="del">
        <pc:chgData name="Kelly Stokes" userId="3e5c5154-569e-4d81-aa91-4f91841cdfa9" providerId="ADAL" clId="{C649BB0B-2B53-427E-B90D-2537F63E06AD}" dt="2022-10-26T14:50:05.107" v="644" actId="2696"/>
        <pc:sldMkLst>
          <pc:docMk/>
          <pc:sldMk cId="2585039450" sldId="1140"/>
        </pc:sldMkLst>
      </pc:sldChg>
      <pc:sldChg chg="del">
        <pc:chgData name="Kelly Stokes" userId="3e5c5154-569e-4d81-aa91-4f91841cdfa9" providerId="ADAL" clId="{C649BB0B-2B53-427E-B90D-2537F63E06AD}" dt="2022-10-26T14:50:05.107" v="644" actId="2696"/>
        <pc:sldMkLst>
          <pc:docMk/>
          <pc:sldMk cId="2259265296" sldId="1141"/>
        </pc:sldMkLst>
      </pc:sldChg>
      <pc:sldChg chg="del">
        <pc:chgData name="Kelly Stokes" userId="3e5c5154-569e-4d81-aa91-4f91841cdfa9" providerId="ADAL" clId="{C649BB0B-2B53-427E-B90D-2537F63E06AD}" dt="2022-10-26T14:50:05.107" v="644" actId="2696"/>
        <pc:sldMkLst>
          <pc:docMk/>
          <pc:sldMk cId="3458544417" sldId="1142"/>
        </pc:sldMkLst>
      </pc:sldChg>
      <pc:sldChg chg="del">
        <pc:chgData name="Kelly Stokes" userId="3e5c5154-569e-4d81-aa91-4f91841cdfa9" providerId="ADAL" clId="{C649BB0B-2B53-427E-B90D-2537F63E06AD}" dt="2022-10-26T14:50:05.107" v="644" actId="2696"/>
        <pc:sldMkLst>
          <pc:docMk/>
          <pc:sldMk cId="1234228116" sldId="1143"/>
        </pc:sldMkLst>
      </pc:sldChg>
      <pc:sldChg chg="del">
        <pc:chgData name="Kelly Stokes" userId="3e5c5154-569e-4d81-aa91-4f91841cdfa9" providerId="ADAL" clId="{C649BB0B-2B53-427E-B90D-2537F63E06AD}" dt="2022-10-26T14:50:05.107" v="644" actId="2696"/>
        <pc:sldMkLst>
          <pc:docMk/>
          <pc:sldMk cId="2702700980" sldId="1144"/>
        </pc:sldMkLst>
      </pc:sldChg>
      <pc:sldChg chg="del">
        <pc:chgData name="Kelly Stokes" userId="3e5c5154-569e-4d81-aa91-4f91841cdfa9" providerId="ADAL" clId="{C649BB0B-2B53-427E-B90D-2537F63E06AD}" dt="2022-10-26T14:50:05.107" v="644" actId="2696"/>
        <pc:sldMkLst>
          <pc:docMk/>
          <pc:sldMk cId="192834707" sldId="1145"/>
        </pc:sldMkLst>
      </pc:sldChg>
      <pc:sldChg chg="del">
        <pc:chgData name="Kelly Stokes" userId="3e5c5154-569e-4d81-aa91-4f91841cdfa9" providerId="ADAL" clId="{C649BB0B-2B53-427E-B90D-2537F63E06AD}" dt="2022-10-26T14:50:05.107" v="644" actId="2696"/>
        <pc:sldMkLst>
          <pc:docMk/>
          <pc:sldMk cId="221457882" sldId="1146"/>
        </pc:sldMkLst>
      </pc:sldChg>
      <pc:sldChg chg="del">
        <pc:chgData name="Kelly Stokes" userId="3e5c5154-569e-4d81-aa91-4f91841cdfa9" providerId="ADAL" clId="{C649BB0B-2B53-427E-B90D-2537F63E06AD}" dt="2022-10-26T14:50:05.107" v="644" actId="2696"/>
        <pc:sldMkLst>
          <pc:docMk/>
          <pc:sldMk cId="524719279" sldId="1147"/>
        </pc:sldMkLst>
      </pc:sldChg>
      <pc:sldChg chg="del">
        <pc:chgData name="Kelly Stokes" userId="3e5c5154-569e-4d81-aa91-4f91841cdfa9" providerId="ADAL" clId="{C649BB0B-2B53-427E-B90D-2537F63E06AD}" dt="2022-10-26T14:50:05.107" v="644" actId="2696"/>
        <pc:sldMkLst>
          <pc:docMk/>
          <pc:sldMk cId="3698221519" sldId="1148"/>
        </pc:sldMkLst>
      </pc:sldChg>
      <pc:sldChg chg="del">
        <pc:chgData name="Kelly Stokes" userId="3e5c5154-569e-4d81-aa91-4f91841cdfa9" providerId="ADAL" clId="{C649BB0B-2B53-427E-B90D-2537F63E06AD}" dt="2022-10-26T14:50:05.107" v="644" actId="2696"/>
        <pc:sldMkLst>
          <pc:docMk/>
          <pc:sldMk cId="4168152302" sldId="1149"/>
        </pc:sldMkLst>
      </pc:sldChg>
      <pc:sldChg chg="del">
        <pc:chgData name="Kelly Stokes" userId="3e5c5154-569e-4d81-aa91-4f91841cdfa9" providerId="ADAL" clId="{C649BB0B-2B53-427E-B90D-2537F63E06AD}" dt="2022-10-26T14:50:05.107" v="644" actId="2696"/>
        <pc:sldMkLst>
          <pc:docMk/>
          <pc:sldMk cId="4135443912" sldId="1150"/>
        </pc:sldMkLst>
      </pc:sldChg>
      <pc:sldChg chg="del">
        <pc:chgData name="Kelly Stokes" userId="3e5c5154-569e-4d81-aa91-4f91841cdfa9" providerId="ADAL" clId="{C649BB0B-2B53-427E-B90D-2537F63E06AD}" dt="2022-10-26T14:50:05.107" v="644" actId="2696"/>
        <pc:sldMkLst>
          <pc:docMk/>
          <pc:sldMk cId="2392833308" sldId="1151"/>
        </pc:sldMkLst>
      </pc:sldChg>
      <pc:sldChg chg="del">
        <pc:chgData name="Kelly Stokes" userId="3e5c5154-569e-4d81-aa91-4f91841cdfa9" providerId="ADAL" clId="{C649BB0B-2B53-427E-B90D-2537F63E06AD}" dt="2022-10-26T14:50:05.107" v="644" actId="2696"/>
        <pc:sldMkLst>
          <pc:docMk/>
          <pc:sldMk cId="1009129730" sldId="1152"/>
        </pc:sldMkLst>
      </pc:sldChg>
      <pc:sldChg chg="del">
        <pc:chgData name="Kelly Stokes" userId="3e5c5154-569e-4d81-aa91-4f91841cdfa9" providerId="ADAL" clId="{C649BB0B-2B53-427E-B90D-2537F63E06AD}" dt="2022-10-26T14:50:05.107" v="644" actId="2696"/>
        <pc:sldMkLst>
          <pc:docMk/>
          <pc:sldMk cId="4060479884" sldId="1153"/>
        </pc:sldMkLst>
      </pc:sldChg>
      <pc:sldChg chg="del">
        <pc:chgData name="Kelly Stokes" userId="3e5c5154-569e-4d81-aa91-4f91841cdfa9" providerId="ADAL" clId="{C649BB0B-2B53-427E-B90D-2537F63E06AD}" dt="2022-10-26T14:50:05.107" v="644" actId="2696"/>
        <pc:sldMkLst>
          <pc:docMk/>
          <pc:sldMk cId="619935388" sldId="1154"/>
        </pc:sldMkLst>
      </pc:sldChg>
      <pc:sldChg chg="del">
        <pc:chgData name="Kelly Stokes" userId="3e5c5154-569e-4d81-aa91-4f91841cdfa9" providerId="ADAL" clId="{C649BB0B-2B53-427E-B90D-2537F63E06AD}" dt="2022-10-26T14:50:05.107" v="644" actId="2696"/>
        <pc:sldMkLst>
          <pc:docMk/>
          <pc:sldMk cId="922955624" sldId="1155"/>
        </pc:sldMkLst>
      </pc:sldChg>
      <pc:sldChg chg="del">
        <pc:chgData name="Kelly Stokes" userId="3e5c5154-569e-4d81-aa91-4f91841cdfa9" providerId="ADAL" clId="{C649BB0B-2B53-427E-B90D-2537F63E06AD}" dt="2022-10-26T14:50:05.107" v="644" actId="2696"/>
        <pc:sldMkLst>
          <pc:docMk/>
          <pc:sldMk cId="856828885" sldId="1156"/>
        </pc:sldMkLst>
      </pc:sldChg>
      <pc:sldChg chg="del">
        <pc:chgData name="Kelly Stokes" userId="3e5c5154-569e-4d81-aa91-4f91841cdfa9" providerId="ADAL" clId="{C649BB0B-2B53-427E-B90D-2537F63E06AD}" dt="2022-10-26T14:50:05.107" v="644" actId="2696"/>
        <pc:sldMkLst>
          <pc:docMk/>
          <pc:sldMk cId="1708316402" sldId="1157"/>
        </pc:sldMkLst>
      </pc:sldChg>
      <pc:sldChg chg="del">
        <pc:chgData name="Kelly Stokes" userId="3e5c5154-569e-4d81-aa91-4f91841cdfa9" providerId="ADAL" clId="{C649BB0B-2B53-427E-B90D-2537F63E06AD}" dt="2022-10-26T14:50:05.107" v="644" actId="2696"/>
        <pc:sldMkLst>
          <pc:docMk/>
          <pc:sldMk cId="3539953261" sldId="1158"/>
        </pc:sldMkLst>
      </pc:sldChg>
      <pc:sldChg chg="del">
        <pc:chgData name="Kelly Stokes" userId="3e5c5154-569e-4d81-aa91-4f91841cdfa9" providerId="ADAL" clId="{C649BB0B-2B53-427E-B90D-2537F63E06AD}" dt="2022-10-26T14:50:05.107" v="644" actId="2696"/>
        <pc:sldMkLst>
          <pc:docMk/>
          <pc:sldMk cId="2807433431" sldId="1159"/>
        </pc:sldMkLst>
      </pc:sldChg>
      <pc:sldChg chg="del">
        <pc:chgData name="Kelly Stokes" userId="3e5c5154-569e-4d81-aa91-4f91841cdfa9" providerId="ADAL" clId="{C649BB0B-2B53-427E-B90D-2537F63E06AD}" dt="2022-10-26T14:50:05.107" v="644" actId="2696"/>
        <pc:sldMkLst>
          <pc:docMk/>
          <pc:sldMk cId="3817045728" sldId="1160"/>
        </pc:sldMkLst>
      </pc:sldChg>
      <pc:sldChg chg="del">
        <pc:chgData name="Kelly Stokes" userId="3e5c5154-569e-4d81-aa91-4f91841cdfa9" providerId="ADAL" clId="{C649BB0B-2B53-427E-B90D-2537F63E06AD}" dt="2022-10-26T14:50:05.107" v="644" actId="2696"/>
        <pc:sldMkLst>
          <pc:docMk/>
          <pc:sldMk cId="2859419339" sldId="1161"/>
        </pc:sldMkLst>
      </pc:sldChg>
      <pc:sldChg chg="del">
        <pc:chgData name="Kelly Stokes" userId="3e5c5154-569e-4d81-aa91-4f91841cdfa9" providerId="ADAL" clId="{C649BB0B-2B53-427E-B90D-2537F63E06AD}" dt="2022-10-26T14:50:05.107" v="644" actId="2696"/>
        <pc:sldMkLst>
          <pc:docMk/>
          <pc:sldMk cId="3156953590" sldId="1162"/>
        </pc:sldMkLst>
      </pc:sldChg>
      <pc:sldChg chg="del">
        <pc:chgData name="Kelly Stokes" userId="3e5c5154-569e-4d81-aa91-4f91841cdfa9" providerId="ADAL" clId="{C649BB0B-2B53-427E-B90D-2537F63E06AD}" dt="2022-10-26T14:50:05.107" v="644" actId="2696"/>
        <pc:sldMkLst>
          <pc:docMk/>
          <pc:sldMk cId="3781700102" sldId="1163"/>
        </pc:sldMkLst>
      </pc:sldChg>
      <pc:sldChg chg="del">
        <pc:chgData name="Kelly Stokes" userId="3e5c5154-569e-4d81-aa91-4f91841cdfa9" providerId="ADAL" clId="{C649BB0B-2B53-427E-B90D-2537F63E06AD}" dt="2022-10-26T14:50:05.107" v="644" actId="2696"/>
        <pc:sldMkLst>
          <pc:docMk/>
          <pc:sldMk cId="638592075" sldId="1164"/>
        </pc:sldMkLst>
      </pc:sldChg>
      <pc:sldChg chg="addSp modSp add">
        <pc:chgData name="Kelly Stokes" userId="3e5c5154-569e-4d81-aa91-4f91841cdfa9" providerId="ADAL" clId="{C649BB0B-2B53-427E-B90D-2537F63E06AD}" dt="2022-10-26T14:25:09.850" v="48" actId="1076"/>
        <pc:sldMkLst>
          <pc:docMk/>
          <pc:sldMk cId="2056889591" sldId="1165"/>
        </pc:sldMkLst>
        <pc:picChg chg="add mod">
          <ac:chgData name="Kelly Stokes" userId="3e5c5154-569e-4d81-aa91-4f91841cdfa9" providerId="ADAL" clId="{C649BB0B-2B53-427E-B90D-2537F63E06AD}" dt="2022-10-26T14:25:09.850" v="48" actId="1076"/>
          <ac:picMkLst>
            <pc:docMk/>
            <pc:sldMk cId="2056889591" sldId="1165"/>
            <ac:picMk id="1026" creationId="{03F91A17-95A4-9A05-28FC-6744D3A12B2F}"/>
          </ac:picMkLst>
        </pc:picChg>
      </pc:sldChg>
      <pc:sldChg chg="addSp modSp add">
        <pc:chgData name="Kelly Stokes" userId="3e5c5154-569e-4d81-aa91-4f91841cdfa9" providerId="ADAL" clId="{C649BB0B-2B53-427E-B90D-2537F63E06AD}" dt="2022-10-26T14:26:32.453" v="79" actId="14100"/>
        <pc:sldMkLst>
          <pc:docMk/>
          <pc:sldMk cId="4087174365" sldId="1166"/>
        </pc:sldMkLst>
        <pc:picChg chg="add mod">
          <ac:chgData name="Kelly Stokes" userId="3e5c5154-569e-4d81-aa91-4f91841cdfa9" providerId="ADAL" clId="{C649BB0B-2B53-427E-B90D-2537F63E06AD}" dt="2022-10-26T14:26:32.453" v="79" actId="14100"/>
          <ac:picMkLst>
            <pc:docMk/>
            <pc:sldMk cId="4087174365" sldId="1166"/>
            <ac:picMk id="2050" creationId="{CADA28A6-823B-B64C-55FD-884971646944}"/>
          </ac:picMkLst>
        </pc:picChg>
      </pc:sldChg>
      <pc:sldChg chg="addSp modSp add">
        <pc:chgData name="Kelly Stokes" userId="3e5c5154-569e-4d81-aa91-4f91841cdfa9" providerId="ADAL" clId="{C649BB0B-2B53-427E-B90D-2537F63E06AD}" dt="2022-10-26T14:28:11.729" v="104" actId="1076"/>
        <pc:sldMkLst>
          <pc:docMk/>
          <pc:sldMk cId="1587732257" sldId="1167"/>
        </pc:sldMkLst>
        <pc:picChg chg="add mod">
          <ac:chgData name="Kelly Stokes" userId="3e5c5154-569e-4d81-aa91-4f91841cdfa9" providerId="ADAL" clId="{C649BB0B-2B53-427E-B90D-2537F63E06AD}" dt="2022-10-26T14:28:11.729" v="104" actId="1076"/>
          <ac:picMkLst>
            <pc:docMk/>
            <pc:sldMk cId="1587732257" sldId="1167"/>
            <ac:picMk id="3074" creationId="{9DD379A0-66C9-3B26-585A-F1D9C8AC8BFD}"/>
          </ac:picMkLst>
        </pc:picChg>
      </pc:sldChg>
      <pc:sldChg chg="addSp modSp add">
        <pc:chgData name="Kelly Stokes" userId="3e5c5154-569e-4d81-aa91-4f91841cdfa9" providerId="ADAL" clId="{C649BB0B-2B53-427E-B90D-2537F63E06AD}" dt="2022-10-26T14:29:00.770" v="122" actId="1076"/>
        <pc:sldMkLst>
          <pc:docMk/>
          <pc:sldMk cId="4024454449" sldId="1168"/>
        </pc:sldMkLst>
        <pc:picChg chg="add mod">
          <ac:chgData name="Kelly Stokes" userId="3e5c5154-569e-4d81-aa91-4f91841cdfa9" providerId="ADAL" clId="{C649BB0B-2B53-427E-B90D-2537F63E06AD}" dt="2022-10-26T14:29:00.770" v="122" actId="1076"/>
          <ac:picMkLst>
            <pc:docMk/>
            <pc:sldMk cId="4024454449" sldId="1168"/>
            <ac:picMk id="4098" creationId="{2AA73357-81C9-1F4D-37E0-BDE980C19ADC}"/>
          </ac:picMkLst>
        </pc:picChg>
      </pc:sldChg>
      <pc:sldChg chg="addSp modSp add">
        <pc:chgData name="Kelly Stokes" userId="3e5c5154-569e-4d81-aa91-4f91841cdfa9" providerId="ADAL" clId="{C649BB0B-2B53-427E-B90D-2537F63E06AD}" dt="2022-10-26T14:29:54.242" v="141" actId="14100"/>
        <pc:sldMkLst>
          <pc:docMk/>
          <pc:sldMk cId="24441222" sldId="1169"/>
        </pc:sldMkLst>
        <pc:picChg chg="add mod">
          <ac:chgData name="Kelly Stokes" userId="3e5c5154-569e-4d81-aa91-4f91841cdfa9" providerId="ADAL" clId="{C649BB0B-2B53-427E-B90D-2537F63E06AD}" dt="2022-10-26T14:29:54.242" v="141" actId="14100"/>
          <ac:picMkLst>
            <pc:docMk/>
            <pc:sldMk cId="24441222" sldId="1169"/>
            <ac:picMk id="5122" creationId="{3D0A07FF-6C72-7E14-6622-96B44C10CD8B}"/>
          </ac:picMkLst>
        </pc:picChg>
      </pc:sldChg>
      <pc:sldChg chg="addSp modSp add">
        <pc:chgData name="Kelly Stokes" userId="3e5c5154-569e-4d81-aa91-4f91841cdfa9" providerId="ADAL" clId="{C649BB0B-2B53-427E-B90D-2537F63E06AD}" dt="2022-10-26T14:32:09.895" v="224" actId="1076"/>
        <pc:sldMkLst>
          <pc:docMk/>
          <pc:sldMk cId="2841568823" sldId="1170"/>
        </pc:sldMkLst>
        <pc:picChg chg="add mod">
          <ac:chgData name="Kelly Stokes" userId="3e5c5154-569e-4d81-aa91-4f91841cdfa9" providerId="ADAL" clId="{C649BB0B-2B53-427E-B90D-2537F63E06AD}" dt="2022-10-26T14:32:09.895" v="224" actId="1076"/>
          <ac:picMkLst>
            <pc:docMk/>
            <pc:sldMk cId="2841568823" sldId="1170"/>
            <ac:picMk id="6146" creationId="{7F1DA981-24CD-144A-8DF7-F001DB559B37}"/>
          </ac:picMkLst>
        </pc:picChg>
      </pc:sldChg>
      <pc:sldChg chg="addSp modSp add">
        <pc:chgData name="Kelly Stokes" userId="3e5c5154-569e-4d81-aa91-4f91841cdfa9" providerId="ADAL" clId="{C649BB0B-2B53-427E-B90D-2537F63E06AD}" dt="2022-10-26T14:33:08.827" v="249" actId="1076"/>
        <pc:sldMkLst>
          <pc:docMk/>
          <pc:sldMk cId="725034087" sldId="1171"/>
        </pc:sldMkLst>
        <pc:picChg chg="add mod">
          <ac:chgData name="Kelly Stokes" userId="3e5c5154-569e-4d81-aa91-4f91841cdfa9" providerId="ADAL" clId="{C649BB0B-2B53-427E-B90D-2537F63E06AD}" dt="2022-10-26T14:33:08.827" v="249" actId="1076"/>
          <ac:picMkLst>
            <pc:docMk/>
            <pc:sldMk cId="725034087" sldId="1171"/>
            <ac:picMk id="7170" creationId="{0167401B-2865-F7F8-BBBF-F009E2F6BA24}"/>
          </ac:picMkLst>
        </pc:picChg>
      </pc:sldChg>
      <pc:sldChg chg="addSp modSp add">
        <pc:chgData name="Kelly Stokes" userId="3e5c5154-569e-4d81-aa91-4f91841cdfa9" providerId="ADAL" clId="{C649BB0B-2B53-427E-B90D-2537F63E06AD}" dt="2022-10-26T14:34:06.786" v="274" actId="732"/>
        <pc:sldMkLst>
          <pc:docMk/>
          <pc:sldMk cId="3211365809" sldId="1172"/>
        </pc:sldMkLst>
        <pc:picChg chg="add mod">
          <ac:chgData name="Kelly Stokes" userId="3e5c5154-569e-4d81-aa91-4f91841cdfa9" providerId="ADAL" clId="{C649BB0B-2B53-427E-B90D-2537F63E06AD}" dt="2022-10-26T14:34:06.786" v="274" actId="732"/>
          <ac:picMkLst>
            <pc:docMk/>
            <pc:sldMk cId="3211365809" sldId="1172"/>
            <ac:picMk id="8194" creationId="{97E4DD42-3850-BA15-5F7D-45067335EF7B}"/>
          </ac:picMkLst>
        </pc:picChg>
      </pc:sldChg>
      <pc:sldChg chg="modSp add mod">
        <pc:chgData name="Kelly Stokes" userId="3e5c5154-569e-4d81-aa91-4f91841cdfa9" providerId="ADAL" clId="{C649BB0B-2B53-427E-B90D-2537F63E06AD}" dt="2022-10-26T14:35:28.777" v="355" actId="1076"/>
        <pc:sldMkLst>
          <pc:docMk/>
          <pc:sldMk cId="695534888" sldId="1173"/>
        </pc:sldMkLst>
        <pc:spChg chg="mod">
          <ac:chgData name="Kelly Stokes" userId="3e5c5154-569e-4d81-aa91-4f91841cdfa9" providerId="ADAL" clId="{C649BB0B-2B53-427E-B90D-2537F63E06AD}" dt="2022-10-26T14:35:28.777" v="355" actId="1076"/>
          <ac:spMkLst>
            <pc:docMk/>
            <pc:sldMk cId="695534888" sldId="1173"/>
            <ac:spMk id="2" creationId="{52DA34BA-82FC-47C5-BCE1-BB65E08B92A1}"/>
          </ac:spMkLst>
        </pc:spChg>
      </pc:sldChg>
      <pc:sldChg chg="add">
        <pc:chgData name="Kelly Stokes" userId="3e5c5154-569e-4d81-aa91-4f91841cdfa9" providerId="ADAL" clId="{C649BB0B-2B53-427E-B90D-2537F63E06AD}" dt="2022-10-26T14:35:50.048" v="358" actId="2890"/>
        <pc:sldMkLst>
          <pc:docMk/>
          <pc:sldMk cId="3339953630" sldId="1174"/>
        </pc:sldMkLst>
      </pc:sldChg>
      <pc:sldChg chg="modSp add mod">
        <pc:chgData name="Kelly Stokes" userId="3e5c5154-569e-4d81-aa91-4f91841cdfa9" providerId="ADAL" clId="{C649BB0B-2B53-427E-B90D-2537F63E06AD}" dt="2022-10-26T14:35:58.328" v="371" actId="20577"/>
        <pc:sldMkLst>
          <pc:docMk/>
          <pc:sldMk cId="985767177" sldId="1175"/>
        </pc:sldMkLst>
        <pc:spChg chg="mod">
          <ac:chgData name="Kelly Stokes" userId="3e5c5154-569e-4d81-aa91-4f91841cdfa9" providerId="ADAL" clId="{C649BB0B-2B53-427E-B90D-2537F63E06AD}" dt="2022-10-26T14:35:58.328" v="371" actId="20577"/>
          <ac:spMkLst>
            <pc:docMk/>
            <pc:sldMk cId="985767177" sldId="1175"/>
            <ac:spMk id="2" creationId="{52DA34BA-82FC-47C5-BCE1-BB65E08B92A1}"/>
          </ac:spMkLst>
        </pc:spChg>
      </pc:sldChg>
      <pc:sldChg chg="modSp add mod">
        <pc:chgData name="Kelly Stokes" userId="3e5c5154-569e-4d81-aa91-4f91841cdfa9" providerId="ADAL" clId="{C649BB0B-2B53-427E-B90D-2537F63E06AD}" dt="2022-10-26T14:37:21.263" v="443" actId="1076"/>
        <pc:sldMkLst>
          <pc:docMk/>
          <pc:sldMk cId="4179888485" sldId="1176"/>
        </pc:sldMkLst>
        <pc:spChg chg="mod">
          <ac:chgData name="Kelly Stokes" userId="3e5c5154-569e-4d81-aa91-4f91841cdfa9" providerId="ADAL" clId="{C649BB0B-2B53-427E-B90D-2537F63E06AD}" dt="2022-10-26T14:37:21.263" v="443" actId="1076"/>
          <ac:spMkLst>
            <pc:docMk/>
            <pc:sldMk cId="4179888485" sldId="1176"/>
            <ac:spMk id="2" creationId="{52DA34BA-82FC-47C5-BCE1-BB65E08B92A1}"/>
          </ac:spMkLst>
        </pc:spChg>
      </pc:sldChg>
      <pc:sldChg chg="add">
        <pc:chgData name="Kelly Stokes" userId="3e5c5154-569e-4d81-aa91-4f91841cdfa9" providerId="ADAL" clId="{C649BB0B-2B53-427E-B90D-2537F63E06AD}" dt="2022-10-26T14:37:36.328" v="445" actId="2890"/>
        <pc:sldMkLst>
          <pc:docMk/>
          <pc:sldMk cId="2867820038" sldId="1177"/>
        </pc:sldMkLst>
      </pc:sldChg>
      <pc:sldChg chg="modSp add mod">
        <pc:chgData name="Kelly Stokes" userId="3e5c5154-569e-4d81-aa91-4f91841cdfa9" providerId="ADAL" clId="{C649BB0B-2B53-427E-B90D-2537F63E06AD}" dt="2022-10-26T14:37:48.003" v="456" actId="20577"/>
        <pc:sldMkLst>
          <pc:docMk/>
          <pc:sldMk cId="4041245358" sldId="1178"/>
        </pc:sldMkLst>
        <pc:spChg chg="mod">
          <ac:chgData name="Kelly Stokes" userId="3e5c5154-569e-4d81-aa91-4f91841cdfa9" providerId="ADAL" clId="{C649BB0B-2B53-427E-B90D-2537F63E06AD}" dt="2022-10-26T14:37:48.003" v="456" actId="20577"/>
          <ac:spMkLst>
            <pc:docMk/>
            <pc:sldMk cId="4041245358" sldId="1178"/>
            <ac:spMk id="2" creationId="{52DA34BA-82FC-47C5-BCE1-BB65E08B92A1}"/>
          </ac:spMkLst>
        </pc:spChg>
      </pc:sldChg>
      <pc:sldChg chg="modSp add mod">
        <pc:chgData name="Kelly Stokes" userId="3e5c5154-569e-4d81-aa91-4f91841cdfa9" providerId="ADAL" clId="{C649BB0B-2B53-427E-B90D-2537F63E06AD}" dt="2022-10-26T14:39:06.893" v="520" actId="1076"/>
        <pc:sldMkLst>
          <pc:docMk/>
          <pc:sldMk cId="1840195513" sldId="1179"/>
        </pc:sldMkLst>
        <pc:spChg chg="mod">
          <ac:chgData name="Kelly Stokes" userId="3e5c5154-569e-4d81-aa91-4f91841cdfa9" providerId="ADAL" clId="{C649BB0B-2B53-427E-B90D-2537F63E06AD}" dt="2022-10-26T14:39:06.893" v="520" actId="1076"/>
          <ac:spMkLst>
            <pc:docMk/>
            <pc:sldMk cId="1840195513" sldId="1179"/>
            <ac:spMk id="2" creationId="{52DA34BA-82FC-47C5-BCE1-BB65E08B92A1}"/>
          </ac:spMkLst>
        </pc:spChg>
      </pc:sldChg>
      <pc:sldChg chg="add">
        <pc:chgData name="Kelly Stokes" userId="3e5c5154-569e-4d81-aa91-4f91841cdfa9" providerId="ADAL" clId="{C649BB0B-2B53-427E-B90D-2537F63E06AD}" dt="2022-10-26T14:39:25.495" v="522" actId="2890"/>
        <pc:sldMkLst>
          <pc:docMk/>
          <pc:sldMk cId="2660432271" sldId="1180"/>
        </pc:sldMkLst>
      </pc:sldChg>
      <pc:sldChg chg="modSp add mod">
        <pc:chgData name="Kelly Stokes" userId="3e5c5154-569e-4d81-aa91-4f91841cdfa9" providerId="ADAL" clId="{C649BB0B-2B53-427E-B90D-2537F63E06AD}" dt="2022-10-26T14:39:32.742" v="532" actId="27636"/>
        <pc:sldMkLst>
          <pc:docMk/>
          <pc:sldMk cId="3536787676" sldId="1181"/>
        </pc:sldMkLst>
        <pc:spChg chg="mod">
          <ac:chgData name="Kelly Stokes" userId="3e5c5154-569e-4d81-aa91-4f91841cdfa9" providerId="ADAL" clId="{C649BB0B-2B53-427E-B90D-2537F63E06AD}" dt="2022-10-26T14:39:32.742" v="532" actId="27636"/>
          <ac:spMkLst>
            <pc:docMk/>
            <pc:sldMk cId="3536787676" sldId="1181"/>
            <ac:spMk id="2" creationId="{52DA34BA-82FC-47C5-BCE1-BB65E08B92A1}"/>
          </ac:spMkLst>
        </pc:spChg>
      </pc:sldChg>
      <pc:sldChg chg="addSp modSp add">
        <pc:chgData name="Kelly Stokes" userId="3e5c5154-569e-4d81-aa91-4f91841cdfa9" providerId="ADAL" clId="{C649BB0B-2B53-427E-B90D-2537F63E06AD}" dt="2022-10-26T14:40:42.428" v="557" actId="1076"/>
        <pc:sldMkLst>
          <pc:docMk/>
          <pc:sldMk cId="933078727" sldId="1182"/>
        </pc:sldMkLst>
        <pc:picChg chg="add mod">
          <ac:chgData name="Kelly Stokes" userId="3e5c5154-569e-4d81-aa91-4f91841cdfa9" providerId="ADAL" clId="{C649BB0B-2B53-427E-B90D-2537F63E06AD}" dt="2022-10-26T14:40:42.428" v="557" actId="1076"/>
          <ac:picMkLst>
            <pc:docMk/>
            <pc:sldMk cId="933078727" sldId="1182"/>
            <ac:picMk id="9218" creationId="{66C60400-2256-4FA9-3702-3F6312324932}"/>
          </ac:picMkLst>
        </pc:picChg>
      </pc:sldChg>
      <pc:sldChg chg="delSp modSp add mod">
        <pc:chgData name="Kelly Stokes" userId="3e5c5154-569e-4d81-aa91-4f91841cdfa9" providerId="ADAL" clId="{C649BB0B-2B53-427E-B90D-2537F63E06AD}" dt="2022-10-26T14:40:51.377" v="560" actId="20577"/>
        <pc:sldMkLst>
          <pc:docMk/>
          <pc:sldMk cId="3076405091" sldId="1183"/>
        </pc:sldMkLst>
        <pc:spChg chg="mod">
          <ac:chgData name="Kelly Stokes" userId="3e5c5154-569e-4d81-aa91-4f91841cdfa9" providerId="ADAL" clId="{C649BB0B-2B53-427E-B90D-2537F63E06AD}" dt="2022-10-26T14:40:51.377" v="560" actId="20577"/>
          <ac:spMkLst>
            <pc:docMk/>
            <pc:sldMk cId="3076405091" sldId="1183"/>
            <ac:spMk id="2" creationId="{52DA34BA-82FC-47C5-BCE1-BB65E08B92A1}"/>
          </ac:spMkLst>
        </pc:spChg>
        <pc:picChg chg="del">
          <ac:chgData name="Kelly Stokes" userId="3e5c5154-569e-4d81-aa91-4f91841cdfa9" providerId="ADAL" clId="{C649BB0B-2B53-427E-B90D-2537F63E06AD}" dt="2022-10-26T14:40:49.769" v="559" actId="478"/>
          <ac:picMkLst>
            <pc:docMk/>
            <pc:sldMk cId="3076405091" sldId="1183"/>
            <ac:picMk id="9218" creationId="{66C60400-2256-4FA9-3702-3F6312324932}"/>
          </ac:picMkLst>
        </pc:picChg>
      </pc:sldChg>
      <pc:sldChg chg="addSp modSp add mod">
        <pc:chgData name="Kelly Stokes" userId="3e5c5154-569e-4d81-aa91-4f91841cdfa9" providerId="ADAL" clId="{C649BB0B-2B53-427E-B90D-2537F63E06AD}" dt="2022-10-26T14:41:29.920" v="576" actId="14100"/>
        <pc:sldMkLst>
          <pc:docMk/>
          <pc:sldMk cId="908887062" sldId="1184"/>
        </pc:sldMkLst>
        <pc:spChg chg="add mod">
          <ac:chgData name="Kelly Stokes" userId="3e5c5154-569e-4d81-aa91-4f91841cdfa9" providerId="ADAL" clId="{C649BB0B-2B53-427E-B90D-2537F63E06AD}" dt="2022-10-26T14:41:29.920" v="576" actId="14100"/>
          <ac:spMkLst>
            <pc:docMk/>
            <pc:sldMk cId="908887062" sldId="1184"/>
            <ac:spMk id="3" creationId="{2D0DEA7D-03F5-410A-E323-2A4C76C3B4BE}"/>
          </ac:spMkLst>
        </pc:spChg>
      </pc:sldChg>
      <pc:sldChg chg="modSp add mod">
        <pc:chgData name="Kelly Stokes" userId="3e5c5154-569e-4d81-aa91-4f91841cdfa9" providerId="ADAL" clId="{C649BB0B-2B53-427E-B90D-2537F63E06AD}" dt="2022-10-26T14:41:10.949" v="572" actId="14100"/>
        <pc:sldMkLst>
          <pc:docMk/>
          <pc:sldMk cId="33322247" sldId="1185"/>
        </pc:sldMkLst>
        <pc:spChg chg="mod">
          <ac:chgData name="Kelly Stokes" userId="3e5c5154-569e-4d81-aa91-4f91841cdfa9" providerId="ADAL" clId="{C649BB0B-2B53-427E-B90D-2537F63E06AD}" dt="2022-10-26T14:41:10.949" v="572" actId="14100"/>
          <ac:spMkLst>
            <pc:docMk/>
            <pc:sldMk cId="33322247" sldId="1185"/>
            <ac:spMk id="2" creationId="{52DA34BA-82FC-47C5-BCE1-BB65E08B92A1}"/>
          </ac:spMkLst>
        </pc:spChg>
      </pc:sldChg>
      <pc:sldChg chg="addSp modSp add">
        <pc:chgData name="Kelly Stokes" userId="3e5c5154-569e-4d81-aa91-4f91841cdfa9" providerId="ADAL" clId="{C649BB0B-2B53-427E-B90D-2537F63E06AD}" dt="2022-10-26T14:42:42.064" v="600" actId="732"/>
        <pc:sldMkLst>
          <pc:docMk/>
          <pc:sldMk cId="1633415360" sldId="1186"/>
        </pc:sldMkLst>
        <pc:picChg chg="add mod">
          <ac:chgData name="Kelly Stokes" userId="3e5c5154-569e-4d81-aa91-4f91841cdfa9" providerId="ADAL" clId="{C649BB0B-2B53-427E-B90D-2537F63E06AD}" dt="2022-10-26T14:42:42.064" v="600" actId="732"/>
          <ac:picMkLst>
            <pc:docMk/>
            <pc:sldMk cId="1633415360" sldId="1186"/>
            <ac:picMk id="13314" creationId="{7833E160-B90D-DDB2-125A-FDD7BF23B4C2}"/>
          </ac:picMkLst>
        </pc:picChg>
      </pc:sldChg>
      <pc:sldChg chg="delSp modSp add mod">
        <pc:chgData name="Kelly Stokes" userId="3e5c5154-569e-4d81-aa91-4f91841cdfa9" providerId="ADAL" clId="{C649BB0B-2B53-427E-B90D-2537F63E06AD}" dt="2022-10-26T14:42:49.228" v="603" actId="20577"/>
        <pc:sldMkLst>
          <pc:docMk/>
          <pc:sldMk cId="79748813" sldId="1187"/>
        </pc:sldMkLst>
        <pc:spChg chg="mod">
          <ac:chgData name="Kelly Stokes" userId="3e5c5154-569e-4d81-aa91-4f91841cdfa9" providerId="ADAL" clId="{C649BB0B-2B53-427E-B90D-2537F63E06AD}" dt="2022-10-26T14:42:49.228" v="603" actId="20577"/>
          <ac:spMkLst>
            <pc:docMk/>
            <pc:sldMk cId="79748813" sldId="1187"/>
            <ac:spMk id="2" creationId="{52DA34BA-82FC-47C5-BCE1-BB65E08B92A1}"/>
          </ac:spMkLst>
        </pc:spChg>
        <pc:picChg chg="del">
          <ac:chgData name="Kelly Stokes" userId="3e5c5154-569e-4d81-aa91-4f91841cdfa9" providerId="ADAL" clId="{C649BB0B-2B53-427E-B90D-2537F63E06AD}" dt="2022-10-26T14:42:47.568" v="602" actId="478"/>
          <ac:picMkLst>
            <pc:docMk/>
            <pc:sldMk cId="79748813" sldId="1187"/>
            <ac:picMk id="13314" creationId="{7833E160-B90D-DDB2-125A-FDD7BF23B4C2}"/>
          </ac:picMkLst>
        </pc:picChg>
      </pc:sldChg>
      <pc:sldChg chg="addSp modSp add mod">
        <pc:chgData name="Kelly Stokes" userId="3e5c5154-569e-4d81-aa91-4f91841cdfa9" providerId="ADAL" clId="{C649BB0B-2B53-427E-B90D-2537F63E06AD}" dt="2022-10-26T14:43:16.034" v="616" actId="1076"/>
        <pc:sldMkLst>
          <pc:docMk/>
          <pc:sldMk cId="305561826" sldId="1188"/>
        </pc:sldMkLst>
        <pc:spChg chg="add mod">
          <ac:chgData name="Kelly Stokes" userId="3e5c5154-569e-4d81-aa91-4f91841cdfa9" providerId="ADAL" clId="{C649BB0B-2B53-427E-B90D-2537F63E06AD}" dt="2022-10-26T14:43:16.034" v="616" actId="1076"/>
          <ac:spMkLst>
            <pc:docMk/>
            <pc:sldMk cId="305561826" sldId="1188"/>
            <ac:spMk id="3" creationId="{5DFE60AF-61EB-0B3C-C7CA-7984602AF912}"/>
          </ac:spMkLst>
        </pc:spChg>
      </pc:sldChg>
      <pc:sldChg chg="modSp add mod">
        <pc:chgData name="Kelly Stokes" userId="3e5c5154-569e-4d81-aa91-4f91841cdfa9" providerId="ADAL" clId="{C649BB0B-2B53-427E-B90D-2537F63E06AD}" dt="2022-10-26T14:42:59.647" v="612" actId="20577"/>
        <pc:sldMkLst>
          <pc:docMk/>
          <pc:sldMk cId="3427970959" sldId="1189"/>
        </pc:sldMkLst>
        <pc:spChg chg="mod">
          <ac:chgData name="Kelly Stokes" userId="3e5c5154-569e-4d81-aa91-4f91841cdfa9" providerId="ADAL" clId="{C649BB0B-2B53-427E-B90D-2537F63E06AD}" dt="2022-10-26T14:42:59.647" v="612" actId="20577"/>
          <ac:spMkLst>
            <pc:docMk/>
            <pc:sldMk cId="3427970959" sldId="1189"/>
            <ac:spMk id="2" creationId="{52DA34BA-82FC-47C5-BCE1-BB65E08B92A1}"/>
          </ac:spMkLst>
        </pc:spChg>
      </pc:sldChg>
      <pc:sldChg chg="modSp add mod">
        <pc:chgData name="Kelly Stokes" userId="3e5c5154-569e-4d81-aa91-4f91841cdfa9" providerId="ADAL" clId="{C649BB0B-2B53-427E-B90D-2537F63E06AD}" dt="2022-10-26T14:48:53.384" v="628" actId="13926"/>
        <pc:sldMkLst>
          <pc:docMk/>
          <pc:sldMk cId="2783316392" sldId="1190"/>
        </pc:sldMkLst>
        <pc:spChg chg="mod">
          <ac:chgData name="Kelly Stokes" userId="3e5c5154-569e-4d81-aa91-4f91841cdfa9" providerId="ADAL" clId="{C649BB0B-2B53-427E-B90D-2537F63E06AD}" dt="2022-10-26T14:48:53.384" v="628" actId="13926"/>
          <ac:spMkLst>
            <pc:docMk/>
            <pc:sldMk cId="2783316392" sldId="1190"/>
            <ac:spMk id="2" creationId="{52DA34BA-82FC-47C5-BCE1-BB65E08B92A1}"/>
          </ac:spMkLst>
        </pc:spChg>
      </pc:sldChg>
      <pc:sldChg chg="modSp add mod">
        <pc:chgData name="Kelly Stokes" userId="3e5c5154-569e-4d81-aa91-4f91841cdfa9" providerId="ADAL" clId="{C649BB0B-2B53-427E-B90D-2537F63E06AD}" dt="2022-10-26T14:50:24.372" v="655" actId="20577"/>
        <pc:sldMkLst>
          <pc:docMk/>
          <pc:sldMk cId="2737363704" sldId="1191"/>
        </pc:sldMkLst>
        <pc:spChg chg="mod">
          <ac:chgData name="Kelly Stokes" userId="3e5c5154-569e-4d81-aa91-4f91841cdfa9" providerId="ADAL" clId="{C649BB0B-2B53-427E-B90D-2537F63E06AD}" dt="2022-10-26T14:50:24.372" v="655" actId="20577"/>
          <ac:spMkLst>
            <pc:docMk/>
            <pc:sldMk cId="2737363704" sldId="1191"/>
            <ac:spMk id="2" creationId="{02FB8773-AD3E-2543-510F-CEE32E75C793}"/>
          </ac:spMkLst>
        </pc:spChg>
      </pc:sldChg>
      <pc:sldChg chg="modSp add mod">
        <pc:chgData name="Kelly Stokes" userId="3e5c5154-569e-4d81-aa91-4f91841cdfa9" providerId="ADAL" clId="{C649BB0B-2B53-427E-B90D-2537F63E06AD}" dt="2022-10-26T14:50:33.384" v="660" actId="20577"/>
        <pc:sldMkLst>
          <pc:docMk/>
          <pc:sldMk cId="1280654624" sldId="1192"/>
        </pc:sldMkLst>
        <pc:spChg chg="mod">
          <ac:chgData name="Kelly Stokes" userId="3e5c5154-569e-4d81-aa91-4f91841cdfa9" providerId="ADAL" clId="{C649BB0B-2B53-427E-B90D-2537F63E06AD}" dt="2022-10-26T14:50:33.384" v="660" actId="20577"/>
          <ac:spMkLst>
            <pc:docMk/>
            <pc:sldMk cId="1280654624" sldId="1192"/>
            <ac:spMk id="2" creationId="{02FB8773-AD3E-2543-510F-CEE32E75C793}"/>
          </ac:spMkLst>
        </pc:spChg>
      </pc:sldChg>
      <pc:sldChg chg="modSp add mod">
        <pc:chgData name="Kelly Stokes" userId="3e5c5154-569e-4d81-aa91-4f91841cdfa9" providerId="ADAL" clId="{C649BB0B-2B53-427E-B90D-2537F63E06AD}" dt="2022-10-26T14:59:23.314" v="979" actId="13926"/>
        <pc:sldMkLst>
          <pc:docMk/>
          <pc:sldMk cId="2851453709" sldId="1194"/>
        </pc:sldMkLst>
        <pc:spChg chg="mod">
          <ac:chgData name="Kelly Stokes" userId="3e5c5154-569e-4d81-aa91-4f91841cdfa9" providerId="ADAL" clId="{C649BB0B-2B53-427E-B90D-2537F63E06AD}" dt="2022-10-26T14:59:23.314" v="979" actId="13926"/>
          <ac:spMkLst>
            <pc:docMk/>
            <pc:sldMk cId="2851453709" sldId="1194"/>
            <ac:spMk id="2" creationId="{02FB8773-AD3E-2543-510F-CEE32E75C793}"/>
          </ac:spMkLst>
        </pc:spChg>
        <pc:spChg chg="mod">
          <ac:chgData name="Kelly Stokes" userId="3e5c5154-569e-4d81-aa91-4f91841cdfa9" providerId="ADAL" clId="{C649BB0B-2B53-427E-B90D-2537F63E06AD}" dt="2022-10-26T14:59:20.382" v="978" actId="13926"/>
          <ac:spMkLst>
            <pc:docMk/>
            <pc:sldMk cId="2851453709" sldId="1194"/>
            <ac:spMk id="3" creationId="{E500F0D3-C8EE-77CA-D8A5-2252D46724AA}"/>
          </ac:spMkLst>
        </pc:spChg>
      </pc:sldChg>
      <pc:sldChg chg="modSp add mod">
        <pc:chgData name="Kelly Stokes" userId="3e5c5154-569e-4d81-aa91-4f91841cdfa9" providerId="ADAL" clId="{C649BB0B-2B53-427E-B90D-2537F63E06AD}" dt="2022-10-26T15:00:20.547" v="988" actId="13926"/>
        <pc:sldMkLst>
          <pc:docMk/>
          <pc:sldMk cId="3629601308" sldId="1195"/>
        </pc:sldMkLst>
        <pc:spChg chg="mod">
          <ac:chgData name="Kelly Stokes" userId="3e5c5154-569e-4d81-aa91-4f91841cdfa9" providerId="ADAL" clId="{C649BB0B-2B53-427E-B90D-2537F63E06AD}" dt="2022-10-26T15:00:20.547" v="988" actId="13926"/>
          <ac:spMkLst>
            <pc:docMk/>
            <pc:sldMk cId="3629601308" sldId="1195"/>
            <ac:spMk id="2" creationId="{02FB8773-AD3E-2543-510F-CEE32E75C793}"/>
          </ac:spMkLst>
        </pc:spChg>
      </pc:sldChg>
      <pc:sldChg chg="modSp mod">
        <pc:chgData name="Kelly Stokes" userId="3e5c5154-569e-4d81-aa91-4f91841cdfa9" providerId="ADAL" clId="{C649BB0B-2B53-427E-B90D-2537F63E06AD}" dt="2022-10-26T15:04:12.273" v="1001" actId="20577"/>
        <pc:sldMkLst>
          <pc:docMk/>
          <pc:sldMk cId="2944919751" sldId="1207"/>
        </pc:sldMkLst>
        <pc:spChg chg="mod">
          <ac:chgData name="Kelly Stokes" userId="3e5c5154-569e-4d81-aa91-4f91841cdfa9" providerId="ADAL" clId="{C649BB0B-2B53-427E-B90D-2537F63E06AD}" dt="2022-10-26T15:04:12.273" v="1001" actId="20577"/>
          <ac:spMkLst>
            <pc:docMk/>
            <pc:sldMk cId="2944919751" sldId="1207"/>
            <ac:spMk id="2" creationId="{52DA34BA-82FC-47C5-BCE1-BB65E08B92A1}"/>
          </ac:spMkLst>
        </pc:spChg>
      </pc:sldChg>
      <pc:sldChg chg="modSp mod">
        <pc:chgData name="Kelly Stokes" userId="3e5c5154-569e-4d81-aa91-4f91841cdfa9" providerId="ADAL" clId="{C649BB0B-2B53-427E-B90D-2537F63E06AD}" dt="2022-10-26T15:04:31.320" v="1021" actId="20577"/>
        <pc:sldMkLst>
          <pc:docMk/>
          <pc:sldMk cId="851356403" sldId="1208"/>
        </pc:sldMkLst>
        <pc:spChg chg="mod">
          <ac:chgData name="Kelly Stokes" userId="3e5c5154-569e-4d81-aa91-4f91841cdfa9" providerId="ADAL" clId="{C649BB0B-2B53-427E-B90D-2537F63E06AD}" dt="2022-10-26T15:04:31.320" v="1021" actId="20577"/>
          <ac:spMkLst>
            <pc:docMk/>
            <pc:sldMk cId="851356403" sldId="1208"/>
            <ac:spMk id="2" creationId="{52DA34BA-82FC-47C5-BCE1-BB65E08B92A1}"/>
          </ac:spMkLst>
        </pc:spChg>
      </pc:sldChg>
      <pc:sldChg chg="del">
        <pc:chgData name="Kelly Stokes" userId="3e5c5154-569e-4d81-aa91-4f91841cdfa9" providerId="ADAL" clId="{C649BB0B-2B53-427E-B90D-2537F63E06AD}" dt="2022-10-26T15:04:35.039" v="1022" actId="2696"/>
        <pc:sldMkLst>
          <pc:docMk/>
          <pc:sldMk cId="4268949114" sldId="1209"/>
        </pc:sldMkLst>
      </pc:sldChg>
      <pc:sldChg chg="modSp mod">
        <pc:chgData name="Kelly Stokes" userId="3e5c5154-569e-4d81-aa91-4f91841cdfa9" providerId="ADAL" clId="{C649BB0B-2B53-427E-B90D-2537F63E06AD}" dt="2022-10-26T15:04:16.727" v="1008" actId="20577"/>
        <pc:sldMkLst>
          <pc:docMk/>
          <pc:sldMk cId="203699968" sldId="1210"/>
        </pc:sldMkLst>
        <pc:spChg chg="mod">
          <ac:chgData name="Kelly Stokes" userId="3e5c5154-569e-4d81-aa91-4f91841cdfa9" providerId="ADAL" clId="{C649BB0B-2B53-427E-B90D-2537F63E06AD}" dt="2022-10-26T15:04:16.727" v="1008" actId="20577"/>
          <ac:spMkLst>
            <pc:docMk/>
            <pc:sldMk cId="203699968" sldId="1210"/>
            <ac:spMk id="2" creationId="{52DA34BA-82FC-47C5-BCE1-BB65E08B92A1}"/>
          </ac:spMkLst>
        </pc:spChg>
      </pc:sldChg>
      <pc:sldChg chg="modSp mod">
        <pc:chgData name="Kelly Stokes" userId="3e5c5154-569e-4d81-aa91-4f91841cdfa9" providerId="ADAL" clId="{C649BB0B-2B53-427E-B90D-2537F63E06AD}" dt="2022-10-26T15:05:37.941" v="1034" actId="1076"/>
        <pc:sldMkLst>
          <pc:docMk/>
          <pc:sldMk cId="192876571" sldId="1211"/>
        </pc:sldMkLst>
        <pc:spChg chg="mod">
          <ac:chgData name="Kelly Stokes" userId="3e5c5154-569e-4d81-aa91-4f91841cdfa9" providerId="ADAL" clId="{C649BB0B-2B53-427E-B90D-2537F63E06AD}" dt="2022-10-26T15:05:34.202" v="1033" actId="20577"/>
          <ac:spMkLst>
            <pc:docMk/>
            <pc:sldMk cId="192876571" sldId="1211"/>
            <ac:spMk id="2" creationId="{52DA34BA-82FC-47C5-BCE1-BB65E08B92A1}"/>
          </ac:spMkLst>
        </pc:spChg>
        <pc:spChg chg="mod">
          <ac:chgData name="Kelly Stokes" userId="3e5c5154-569e-4d81-aa91-4f91841cdfa9" providerId="ADAL" clId="{C649BB0B-2B53-427E-B90D-2537F63E06AD}" dt="2022-10-26T15:05:37.941" v="1034" actId="1076"/>
          <ac:spMkLst>
            <pc:docMk/>
            <pc:sldMk cId="192876571" sldId="1211"/>
            <ac:spMk id="3" creationId="{0366E0B6-702E-4814-82C6-08CA2D13F3C9}"/>
          </ac:spMkLst>
        </pc:spChg>
      </pc:sldChg>
      <pc:sldChg chg="del">
        <pc:chgData name="Kelly Stokes" userId="3e5c5154-569e-4d81-aa91-4f91841cdfa9" providerId="ADAL" clId="{C649BB0B-2B53-427E-B90D-2537F63E06AD}" dt="2022-10-26T15:05:41.753" v="1035" actId="2696"/>
        <pc:sldMkLst>
          <pc:docMk/>
          <pc:sldMk cId="1813816983" sldId="1212"/>
        </pc:sldMkLst>
      </pc:sldChg>
      <pc:sldChg chg="modSp mod">
        <pc:chgData name="Kelly Stokes" userId="3e5c5154-569e-4d81-aa91-4f91841cdfa9" providerId="ADAL" clId="{C649BB0B-2B53-427E-B90D-2537F63E06AD}" dt="2022-10-26T15:04:22.802" v="1015" actId="20577"/>
        <pc:sldMkLst>
          <pc:docMk/>
          <pc:sldMk cId="3532557678" sldId="1213"/>
        </pc:sldMkLst>
        <pc:spChg chg="mod">
          <ac:chgData name="Kelly Stokes" userId="3e5c5154-569e-4d81-aa91-4f91841cdfa9" providerId="ADAL" clId="{C649BB0B-2B53-427E-B90D-2537F63E06AD}" dt="2022-10-26T15:04:22.802" v="1015" actId="20577"/>
          <ac:spMkLst>
            <pc:docMk/>
            <pc:sldMk cId="3532557678" sldId="1213"/>
            <ac:spMk id="2" creationId="{52DA34BA-82FC-47C5-BCE1-BB65E08B92A1}"/>
          </ac:spMkLst>
        </pc:spChg>
      </pc:sldChg>
      <pc:sldChg chg="modSp mod">
        <pc:chgData name="Kelly Stokes" userId="3e5c5154-569e-4d81-aa91-4f91841cdfa9" providerId="ADAL" clId="{C649BB0B-2B53-427E-B90D-2537F63E06AD}" dt="2022-10-26T15:06:21.888" v="1045" actId="20577"/>
        <pc:sldMkLst>
          <pc:docMk/>
          <pc:sldMk cId="3363552424" sldId="1214"/>
        </pc:sldMkLst>
        <pc:spChg chg="mod">
          <ac:chgData name="Kelly Stokes" userId="3e5c5154-569e-4d81-aa91-4f91841cdfa9" providerId="ADAL" clId="{C649BB0B-2B53-427E-B90D-2537F63E06AD}" dt="2022-10-26T15:06:21.888" v="1045" actId="20577"/>
          <ac:spMkLst>
            <pc:docMk/>
            <pc:sldMk cId="3363552424" sldId="1214"/>
            <ac:spMk id="2" creationId="{52DA34BA-82FC-47C5-BCE1-BB65E08B92A1}"/>
          </ac:spMkLst>
        </pc:spChg>
      </pc:sldChg>
      <pc:sldChg chg="delSp del">
        <pc:chgData name="Kelly Stokes" userId="3e5c5154-569e-4d81-aa91-4f91841cdfa9" providerId="ADAL" clId="{C649BB0B-2B53-427E-B90D-2537F63E06AD}" dt="2022-10-26T15:06:27.155" v="1047" actId="2696"/>
        <pc:sldMkLst>
          <pc:docMk/>
          <pc:sldMk cId="2022953596" sldId="1215"/>
        </pc:sldMkLst>
        <pc:picChg chg="del">
          <ac:chgData name="Kelly Stokes" userId="3e5c5154-569e-4d81-aa91-4f91841cdfa9" providerId="ADAL" clId="{C649BB0B-2B53-427E-B90D-2537F63E06AD}" dt="2022-10-26T15:06:24.338" v="1046" actId="478"/>
          <ac:picMkLst>
            <pc:docMk/>
            <pc:sldMk cId="2022953596" sldId="1215"/>
            <ac:picMk id="5122" creationId="{3D0A07FF-6C72-7E14-6622-96B44C10CD8B}"/>
          </ac:picMkLst>
        </pc:picChg>
      </pc:sldChg>
      <pc:sldChg chg="modSp mod">
        <pc:chgData name="Kelly Stokes" userId="3e5c5154-569e-4d81-aa91-4f91841cdfa9" providerId="ADAL" clId="{C649BB0B-2B53-427E-B90D-2537F63E06AD}" dt="2022-10-26T15:06:59.975" v="1057" actId="20577"/>
        <pc:sldMkLst>
          <pc:docMk/>
          <pc:sldMk cId="1638328831" sldId="1220"/>
        </pc:sldMkLst>
        <pc:spChg chg="mod">
          <ac:chgData name="Kelly Stokes" userId="3e5c5154-569e-4d81-aa91-4f91841cdfa9" providerId="ADAL" clId="{C649BB0B-2B53-427E-B90D-2537F63E06AD}" dt="2022-10-26T15:06:59.975" v="1057" actId="20577"/>
          <ac:spMkLst>
            <pc:docMk/>
            <pc:sldMk cId="1638328831" sldId="1220"/>
            <ac:spMk id="2" creationId="{52DA34BA-82FC-47C5-BCE1-BB65E08B92A1}"/>
          </ac:spMkLst>
        </pc:spChg>
      </pc:sldChg>
      <pc:sldChg chg="modSp mod">
        <pc:chgData name="Kelly Stokes" userId="3e5c5154-569e-4d81-aa91-4f91841cdfa9" providerId="ADAL" clId="{C649BB0B-2B53-427E-B90D-2537F63E06AD}" dt="2022-10-26T15:07:07.465" v="1065" actId="1076"/>
        <pc:sldMkLst>
          <pc:docMk/>
          <pc:sldMk cId="2134582766" sldId="1221"/>
        </pc:sldMkLst>
        <pc:spChg chg="mod">
          <ac:chgData name="Kelly Stokes" userId="3e5c5154-569e-4d81-aa91-4f91841cdfa9" providerId="ADAL" clId="{C649BB0B-2B53-427E-B90D-2537F63E06AD}" dt="2022-10-26T15:07:04.350" v="1064" actId="20577"/>
          <ac:spMkLst>
            <pc:docMk/>
            <pc:sldMk cId="2134582766" sldId="1221"/>
            <ac:spMk id="2" creationId="{52DA34BA-82FC-47C5-BCE1-BB65E08B92A1}"/>
          </ac:spMkLst>
        </pc:spChg>
        <pc:spChg chg="mod">
          <ac:chgData name="Kelly Stokes" userId="3e5c5154-569e-4d81-aa91-4f91841cdfa9" providerId="ADAL" clId="{C649BB0B-2B53-427E-B90D-2537F63E06AD}" dt="2022-10-26T15:07:07.465" v="1065" actId="1076"/>
          <ac:spMkLst>
            <pc:docMk/>
            <pc:sldMk cId="2134582766" sldId="1221"/>
            <ac:spMk id="3" creationId="{13BB5EC0-7A96-4D29-A835-6FAE896C31A4}"/>
          </ac:spMkLst>
        </pc:spChg>
      </pc:sldChg>
      <pc:sldChg chg="del">
        <pc:chgData name="Kelly Stokes" userId="3e5c5154-569e-4d81-aa91-4f91841cdfa9" providerId="ADAL" clId="{C649BB0B-2B53-427E-B90D-2537F63E06AD}" dt="2022-10-26T15:07:11.622" v="1066" actId="2696"/>
        <pc:sldMkLst>
          <pc:docMk/>
          <pc:sldMk cId="4012510937" sldId="1222"/>
        </pc:sldMkLst>
      </pc:sldChg>
      <pc:sldChg chg="modSp mod">
        <pc:chgData name="Kelly Stokes" userId="3e5c5154-569e-4d81-aa91-4f91841cdfa9" providerId="ADAL" clId="{C649BB0B-2B53-427E-B90D-2537F63E06AD}" dt="2022-10-26T15:08:06.583" v="1081" actId="20577"/>
        <pc:sldMkLst>
          <pc:docMk/>
          <pc:sldMk cId="3224614727" sldId="1223"/>
        </pc:sldMkLst>
        <pc:spChg chg="mod">
          <ac:chgData name="Kelly Stokes" userId="3e5c5154-569e-4d81-aa91-4f91841cdfa9" providerId="ADAL" clId="{C649BB0B-2B53-427E-B90D-2537F63E06AD}" dt="2022-10-26T15:08:06.583" v="1081" actId="20577"/>
          <ac:spMkLst>
            <pc:docMk/>
            <pc:sldMk cId="3224614727" sldId="1223"/>
            <ac:spMk id="2" creationId="{52DA34BA-82FC-47C5-BCE1-BB65E08B92A1}"/>
          </ac:spMkLst>
        </pc:spChg>
      </pc:sldChg>
      <pc:sldChg chg="modSp mod">
        <pc:chgData name="Kelly Stokes" userId="3e5c5154-569e-4d81-aa91-4f91841cdfa9" providerId="ADAL" clId="{C649BB0B-2B53-427E-B90D-2537F63E06AD}" dt="2022-10-26T15:08:19.911" v="1097" actId="1076"/>
        <pc:sldMkLst>
          <pc:docMk/>
          <pc:sldMk cId="744283515" sldId="1224"/>
        </pc:sldMkLst>
        <pc:spChg chg="mod">
          <ac:chgData name="Kelly Stokes" userId="3e5c5154-569e-4d81-aa91-4f91841cdfa9" providerId="ADAL" clId="{C649BB0B-2B53-427E-B90D-2537F63E06AD}" dt="2022-10-26T15:08:15.253" v="1096" actId="20577"/>
          <ac:spMkLst>
            <pc:docMk/>
            <pc:sldMk cId="744283515" sldId="1224"/>
            <ac:spMk id="2" creationId="{52DA34BA-82FC-47C5-BCE1-BB65E08B92A1}"/>
          </ac:spMkLst>
        </pc:spChg>
        <pc:spChg chg="mod">
          <ac:chgData name="Kelly Stokes" userId="3e5c5154-569e-4d81-aa91-4f91841cdfa9" providerId="ADAL" clId="{C649BB0B-2B53-427E-B90D-2537F63E06AD}" dt="2022-10-26T15:08:19.911" v="1097" actId="1076"/>
          <ac:spMkLst>
            <pc:docMk/>
            <pc:sldMk cId="744283515" sldId="1224"/>
            <ac:spMk id="3" creationId="{0366E0B6-702E-4814-82C6-08CA2D13F3C9}"/>
          </ac:spMkLst>
        </pc:spChg>
      </pc:sldChg>
      <pc:sldChg chg="del">
        <pc:chgData name="Kelly Stokes" userId="3e5c5154-569e-4d81-aa91-4f91841cdfa9" providerId="ADAL" clId="{C649BB0B-2B53-427E-B90D-2537F63E06AD}" dt="2022-10-26T15:08:25.151" v="1099" actId="2696"/>
        <pc:sldMkLst>
          <pc:docMk/>
          <pc:sldMk cId="3805835331" sldId="1225"/>
        </pc:sldMkLst>
      </pc:sldChg>
      <pc:sldChg chg="modSp mod">
        <pc:chgData name="Kelly Stokes" userId="3e5c5154-569e-4d81-aa91-4f91841cdfa9" providerId="ADAL" clId="{C649BB0B-2B53-427E-B90D-2537F63E06AD}" dt="2022-10-26T15:09:43.127" v="1112" actId="20577"/>
        <pc:sldMkLst>
          <pc:docMk/>
          <pc:sldMk cId="3052659435" sldId="1226"/>
        </pc:sldMkLst>
        <pc:spChg chg="mod">
          <ac:chgData name="Kelly Stokes" userId="3e5c5154-569e-4d81-aa91-4f91841cdfa9" providerId="ADAL" clId="{C649BB0B-2B53-427E-B90D-2537F63E06AD}" dt="2022-10-26T15:09:43.127" v="1112" actId="20577"/>
          <ac:spMkLst>
            <pc:docMk/>
            <pc:sldMk cId="3052659435" sldId="1226"/>
            <ac:spMk id="2" creationId="{52DA34BA-82FC-47C5-BCE1-BB65E08B92A1}"/>
          </ac:spMkLst>
        </pc:spChg>
      </pc:sldChg>
      <pc:sldChg chg="modSp mod">
        <pc:chgData name="Kelly Stokes" userId="3e5c5154-569e-4d81-aa91-4f91841cdfa9" providerId="ADAL" clId="{C649BB0B-2B53-427E-B90D-2537F63E06AD}" dt="2022-10-26T15:09:52.315" v="1126" actId="1076"/>
        <pc:sldMkLst>
          <pc:docMk/>
          <pc:sldMk cId="1618859143" sldId="1227"/>
        </pc:sldMkLst>
        <pc:spChg chg="mod">
          <ac:chgData name="Kelly Stokes" userId="3e5c5154-569e-4d81-aa91-4f91841cdfa9" providerId="ADAL" clId="{C649BB0B-2B53-427E-B90D-2537F63E06AD}" dt="2022-10-26T15:09:49.443" v="1125" actId="20577"/>
          <ac:spMkLst>
            <pc:docMk/>
            <pc:sldMk cId="1618859143" sldId="1227"/>
            <ac:spMk id="2" creationId="{52DA34BA-82FC-47C5-BCE1-BB65E08B92A1}"/>
          </ac:spMkLst>
        </pc:spChg>
        <pc:spChg chg="mod">
          <ac:chgData name="Kelly Stokes" userId="3e5c5154-569e-4d81-aa91-4f91841cdfa9" providerId="ADAL" clId="{C649BB0B-2B53-427E-B90D-2537F63E06AD}" dt="2022-10-26T15:09:52.315" v="1126" actId="1076"/>
          <ac:spMkLst>
            <pc:docMk/>
            <pc:sldMk cId="1618859143" sldId="1227"/>
            <ac:spMk id="3" creationId="{4BCBA2DA-E95C-434C-BE81-320E182AE5EF}"/>
          </ac:spMkLst>
        </pc:spChg>
      </pc:sldChg>
      <pc:sldChg chg="del">
        <pc:chgData name="Kelly Stokes" userId="3e5c5154-569e-4d81-aa91-4f91841cdfa9" providerId="ADAL" clId="{C649BB0B-2B53-427E-B90D-2537F63E06AD}" dt="2022-10-26T15:09:55.320" v="1127" actId="2696"/>
        <pc:sldMkLst>
          <pc:docMk/>
          <pc:sldMk cId="2432082908" sldId="1228"/>
        </pc:sldMkLst>
      </pc:sldChg>
      <pc:sldChg chg="modSp mod">
        <pc:chgData name="Kelly Stokes" userId="3e5c5154-569e-4d81-aa91-4f91841cdfa9" providerId="ADAL" clId="{C649BB0B-2B53-427E-B90D-2537F63E06AD}" dt="2022-10-26T15:11:20.415" v="1140" actId="20577"/>
        <pc:sldMkLst>
          <pc:docMk/>
          <pc:sldMk cId="2506781286" sldId="1229"/>
        </pc:sldMkLst>
        <pc:spChg chg="mod">
          <ac:chgData name="Kelly Stokes" userId="3e5c5154-569e-4d81-aa91-4f91841cdfa9" providerId="ADAL" clId="{C649BB0B-2B53-427E-B90D-2537F63E06AD}" dt="2022-10-26T15:11:20.415" v="1140" actId="20577"/>
          <ac:spMkLst>
            <pc:docMk/>
            <pc:sldMk cId="2506781286" sldId="1229"/>
            <ac:spMk id="2" creationId="{52DA34BA-82FC-47C5-BCE1-BB65E08B92A1}"/>
          </ac:spMkLst>
        </pc:spChg>
      </pc:sldChg>
      <pc:sldChg chg="addSp delSp modSp mod">
        <pc:chgData name="Kelly Stokes" userId="3e5c5154-569e-4d81-aa91-4f91841cdfa9" providerId="ADAL" clId="{C649BB0B-2B53-427E-B90D-2537F63E06AD}" dt="2022-10-26T15:11:36.668" v="1169" actId="20577"/>
        <pc:sldMkLst>
          <pc:docMk/>
          <pc:sldMk cId="2356391724" sldId="1230"/>
        </pc:sldMkLst>
        <pc:spChg chg="mod">
          <ac:chgData name="Kelly Stokes" userId="3e5c5154-569e-4d81-aa91-4f91841cdfa9" providerId="ADAL" clId="{C649BB0B-2B53-427E-B90D-2537F63E06AD}" dt="2022-10-26T15:11:36.668" v="1169" actId="20577"/>
          <ac:spMkLst>
            <pc:docMk/>
            <pc:sldMk cId="2356391724" sldId="1230"/>
            <ac:spMk id="2" creationId="{52DA34BA-82FC-47C5-BCE1-BB65E08B92A1}"/>
          </ac:spMkLst>
        </pc:spChg>
        <pc:picChg chg="del">
          <ac:chgData name="Kelly Stokes" userId="3e5c5154-569e-4d81-aa91-4f91841cdfa9" providerId="ADAL" clId="{C649BB0B-2B53-427E-B90D-2537F63E06AD}" dt="2022-10-26T15:07:50.210" v="1071" actId="478"/>
          <ac:picMkLst>
            <pc:docMk/>
            <pc:sldMk cId="2356391724" sldId="1230"/>
            <ac:picMk id="3" creationId="{08F70955-DF00-D5B5-5C6F-9690F3F486B9}"/>
          </ac:picMkLst>
        </pc:picChg>
        <pc:picChg chg="add mod">
          <ac:chgData name="Kelly Stokes" userId="3e5c5154-569e-4d81-aa91-4f91841cdfa9" providerId="ADAL" clId="{C649BB0B-2B53-427E-B90D-2537F63E06AD}" dt="2022-10-26T15:07:50.514" v="1072"/>
          <ac:picMkLst>
            <pc:docMk/>
            <pc:sldMk cId="2356391724" sldId="1230"/>
            <ac:picMk id="4" creationId="{E0F651AE-3508-B6C6-4EAD-5829C5869070}"/>
          </ac:picMkLst>
        </pc:picChg>
      </pc:sldChg>
      <pc:sldChg chg="del">
        <pc:chgData name="Kelly Stokes" userId="3e5c5154-569e-4d81-aa91-4f91841cdfa9" providerId="ADAL" clId="{C649BB0B-2B53-427E-B90D-2537F63E06AD}" dt="2022-10-26T15:11:46.426" v="1170" actId="2696"/>
        <pc:sldMkLst>
          <pc:docMk/>
          <pc:sldMk cId="3636268183" sldId="1231"/>
        </pc:sldMkLst>
      </pc:sldChg>
      <pc:sldChg chg="modSp mod">
        <pc:chgData name="Kelly Stokes" userId="3e5c5154-569e-4d81-aa91-4f91841cdfa9" providerId="ADAL" clId="{C649BB0B-2B53-427E-B90D-2537F63E06AD}" dt="2022-10-26T15:16:53.928" v="1221" actId="20577"/>
        <pc:sldMkLst>
          <pc:docMk/>
          <pc:sldMk cId="2941840550" sldId="1232"/>
        </pc:sldMkLst>
        <pc:spChg chg="mod">
          <ac:chgData name="Kelly Stokes" userId="3e5c5154-569e-4d81-aa91-4f91841cdfa9" providerId="ADAL" clId="{C649BB0B-2B53-427E-B90D-2537F63E06AD}" dt="2022-10-26T15:16:53.928" v="1221" actId="20577"/>
          <ac:spMkLst>
            <pc:docMk/>
            <pc:sldMk cId="2941840550" sldId="1232"/>
            <ac:spMk id="2" creationId="{52DA34BA-82FC-47C5-BCE1-BB65E08B92A1}"/>
          </ac:spMkLst>
        </pc:spChg>
      </pc:sldChg>
      <pc:sldChg chg="addSp delSp modSp mod">
        <pc:chgData name="Kelly Stokes" userId="3e5c5154-569e-4d81-aa91-4f91841cdfa9" providerId="ADAL" clId="{C649BB0B-2B53-427E-B90D-2537F63E06AD}" dt="2022-10-26T15:18:35.831" v="1302" actId="20577"/>
        <pc:sldMkLst>
          <pc:docMk/>
          <pc:sldMk cId="2713528648" sldId="1233"/>
        </pc:sldMkLst>
        <pc:spChg chg="mod">
          <ac:chgData name="Kelly Stokes" userId="3e5c5154-569e-4d81-aa91-4f91841cdfa9" providerId="ADAL" clId="{C649BB0B-2B53-427E-B90D-2537F63E06AD}" dt="2022-10-26T15:18:35.831" v="1302" actId="20577"/>
          <ac:spMkLst>
            <pc:docMk/>
            <pc:sldMk cId="2713528648" sldId="1233"/>
            <ac:spMk id="2" creationId="{52DA34BA-82FC-47C5-BCE1-BB65E08B92A1}"/>
          </ac:spMkLst>
        </pc:spChg>
        <pc:picChg chg="del">
          <ac:chgData name="Kelly Stokes" userId="3e5c5154-569e-4d81-aa91-4f91841cdfa9" providerId="ADAL" clId="{C649BB0B-2B53-427E-B90D-2537F63E06AD}" dt="2022-10-26T15:09:26.348" v="1103" actId="478"/>
          <ac:picMkLst>
            <pc:docMk/>
            <pc:sldMk cId="2713528648" sldId="1233"/>
            <ac:picMk id="3" creationId="{D1B07C8A-E734-827C-A8E7-BE533D28E0C3}"/>
          </ac:picMkLst>
        </pc:picChg>
        <pc:picChg chg="add mod">
          <ac:chgData name="Kelly Stokes" userId="3e5c5154-569e-4d81-aa91-4f91841cdfa9" providerId="ADAL" clId="{C649BB0B-2B53-427E-B90D-2537F63E06AD}" dt="2022-10-26T15:09:26.641" v="1104"/>
          <ac:picMkLst>
            <pc:docMk/>
            <pc:sldMk cId="2713528648" sldId="1233"/>
            <ac:picMk id="4" creationId="{5653E99C-E649-DFB7-D003-BC3878E9FA96}"/>
          </ac:picMkLst>
        </pc:picChg>
      </pc:sldChg>
      <pc:sldChg chg="del">
        <pc:chgData name="Kelly Stokes" userId="3e5c5154-569e-4d81-aa91-4f91841cdfa9" providerId="ADAL" clId="{C649BB0B-2B53-427E-B90D-2537F63E06AD}" dt="2022-10-26T15:17:11.491" v="1247" actId="2696"/>
        <pc:sldMkLst>
          <pc:docMk/>
          <pc:sldMk cId="1066692811" sldId="1234"/>
        </pc:sldMkLst>
      </pc:sldChg>
      <pc:sldChg chg="modSp mod">
        <pc:chgData name="Kelly Stokes" userId="3e5c5154-569e-4d81-aa91-4f91841cdfa9" providerId="ADAL" clId="{C649BB0B-2B53-427E-B90D-2537F63E06AD}" dt="2022-10-26T15:18:54.301" v="1328" actId="20577"/>
        <pc:sldMkLst>
          <pc:docMk/>
          <pc:sldMk cId="1255364208" sldId="1235"/>
        </pc:sldMkLst>
        <pc:spChg chg="mod">
          <ac:chgData name="Kelly Stokes" userId="3e5c5154-569e-4d81-aa91-4f91841cdfa9" providerId="ADAL" clId="{C649BB0B-2B53-427E-B90D-2537F63E06AD}" dt="2022-10-26T15:18:54.301" v="1328" actId="20577"/>
          <ac:spMkLst>
            <pc:docMk/>
            <pc:sldMk cId="1255364208" sldId="1235"/>
            <ac:spMk id="2" creationId="{52DA34BA-82FC-47C5-BCE1-BB65E08B92A1}"/>
          </ac:spMkLst>
        </pc:spChg>
      </pc:sldChg>
      <pc:sldChg chg="addSp delSp modSp mod">
        <pc:chgData name="Kelly Stokes" userId="3e5c5154-569e-4d81-aa91-4f91841cdfa9" providerId="ADAL" clId="{C649BB0B-2B53-427E-B90D-2537F63E06AD}" dt="2022-10-26T15:19:05.901" v="1367" actId="20577"/>
        <pc:sldMkLst>
          <pc:docMk/>
          <pc:sldMk cId="2865675688" sldId="1236"/>
        </pc:sldMkLst>
        <pc:spChg chg="mod">
          <ac:chgData name="Kelly Stokes" userId="3e5c5154-569e-4d81-aa91-4f91841cdfa9" providerId="ADAL" clId="{C649BB0B-2B53-427E-B90D-2537F63E06AD}" dt="2022-10-26T15:19:05.901" v="1367" actId="20577"/>
          <ac:spMkLst>
            <pc:docMk/>
            <pc:sldMk cId="2865675688" sldId="1236"/>
            <ac:spMk id="2" creationId="{52DA34BA-82FC-47C5-BCE1-BB65E08B92A1}"/>
          </ac:spMkLst>
        </pc:spChg>
        <pc:picChg chg="del">
          <ac:chgData name="Kelly Stokes" userId="3e5c5154-569e-4d81-aa91-4f91841cdfa9" providerId="ADAL" clId="{C649BB0B-2B53-427E-B90D-2537F63E06AD}" dt="2022-10-26T15:11:02.989" v="1132" actId="478"/>
          <ac:picMkLst>
            <pc:docMk/>
            <pc:sldMk cId="2865675688" sldId="1236"/>
            <ac:picMk id="3" creationId="{99CC8571-13D1-77CF-A76F-2E8038DF9E48}"/>
          </ac:picMkLst>
        </pc:picChg>
        <pc:picChg chg="add mod">
          <ac:chgData name="Kelly Stokes" userId="3e5c5154-569e-4d81-aa91-4f91841cdfa9" providerId="ADAL" clId="{C649BB0B-2B53-427E-B90D-2537F63E06AD}" dt="2022-10-26T15:11:03.545" v="1133"/>
          <ac:picMkLst>
            <pc:docMk/>
            <pc:sldMk cId="2865675688" sldId="1236"/>
            <ac:picMk id="4" creationId="{48FCBC59-D255-8A28-975F-F2E9EF4A29D5}"/>
          </ac:picMkLst>
        </pc:picChg>
      </pc:sldChg>
      <pc:sldChg chg="del">
        <pc:chgData name="Kelly Stokes" userId="3e5c5154-569e-4d81-aa91-4f91841cdfa9" providerId="ADAL" clId="{C649BB0B-2B53-427E-B90D-2537F63E06AD}" dt="2022-10-26T15:19:09.871" v="1368" actId="2696"/>
        <pc:sldMkLst>
          <pc:docMk/>
          <pc:sldMk cId="3717140900" sldId="1237"/>
        </pc:sldMkLst>
      </pc:sldChg>
      <pc:sldChg chg="modSp mod">
        <pc:chgData name="Kelly Stokes" userId="3e5c5154-569e-4d81-aa91-4f91841cdfa9" providerId="ADAL" clId="{C649BB0B-2B53-427E-B90D-2537F63E06AD}" dt="2022-10-26T15:12:48.452" v="1194" actId="27636"/>
        <pc:sldMkLst>
          <pc:docMk/>
          <pc:sldMk cId="1012666378" sldId="1238"/>
        </pc:sldMkLst>
        <pc:spChg chg="mod">
          <ac:chgData name="Kelly Stokes" userId="3e5c5154-569e-4d81-aa91-4f91841cdfa9" providerId="ADAL" clId="{C649BB0B-2B53-427E-B90D-2537F63E06AD}" dt="2022-10-26T15:12:48.452" v="1194" actId="27636"/>
          <ac:spMkLst>
            <pc:docMk/>
            <pc:sldMk cId="1012666378" sldId="1238"/>
            <ac:spMk id="2" creationId="{52DA34BA-82FC-47C5-BCE1-BB65E08B92A1}"/>
          </ac:spMkLst>
        </pc:spChg>
      </pc:sldChg>
      <pc:sldChg chg="modSp mod">
        <pc:chgData name="Kelly Stokes" userId="3e5c5154-569e-4d81-aa91-4f91841cdfa9" providerId="ADAL" clId="{C649BB0B-2B53-427E-B90D-2537F63E06AD}" dt="2022-10-26T15:17:56.208" v="1275"/>
        <pc:sldMkLst>
          <pc:docMk/>
          <pc:sldMk cId="4150024384" sldId="1239"/>
        </pc:sldMkLst>
        <pc:spChg chg="mod">
          <ac:chgData name="Kelly Stokes" userId="3e5c5154-569e-4d81-aa91-4f91841cdfa9" providerId="ADAL" clId="{C649BB0B-2B53-427E-B90D-2537F63E06AD}" dt="2022-10-26T15:17:56.208" v="1275"/>
          <ac:spMkLst>
            <pc:docMk/>
            <pc:sldMk cId="4150024384" sldId="1239"/>
            <ac:spMk id="2" creationId="{52DA34BA-82FC-47C5-BCE1-BB65E08B92A1}"/>
          </ac:spMkLst>
        </pc:spChg>
      </pc:sldChg>
      <pc:sldChg chg="modSp mod">
        <pc:chgData name="Kelly Stokes" userId="3e5c5154-569e-4d81-aa91-4f91841cdfa9" providerId="ADAL" clId="{C649BB0B-2B53-427E-B90D-2537F63E06AD}" dt="2022-10-26T15:19:49.945" v="1395"/>
        <pc:sldMkLst>
          <pc:docMk/>
          <pc:sldMk cId="2120177771" sldId="1240"/>
        </pc:sldMkLst>
        <pc:spChg chg="mod">
          <ac:chgData name="Kelly Stokes" userId="3e5c5154-569e-4d81-aa91-4f91841cdfa9" providerId="ADAL" clId="{C649BB0B-2B53-427E-B90D-2537F63E06AD}" dt="2022-10-26T15:19:49.945" v="1395"/>
          <ac:spMkLst>
            <pc:docMk/>
            <pc:sldMk cId="2120177771" sldId="1240"/>
            <ac:spMk id="2" creationId="{52DA34BA-82FC-47C5-BCE1-BB65E08B92A1}"/>
          </ac:spMkLst>
        </pc:spChg>
      </pc:sldChg>
      <pc:sldChg chg="del">
        <pc:chgData name="Kelly Stokes" userId="3e5c5154-569e-4d81-aa91-4f91841cdfa9" providerId="ADAL" clId="{C649BB0B-2B53-427E-B90D-2537F63E06AD}" dt="2022-10-26T15:20:11.562" v="1409" actId="2696"/>
        <pc:sldMkLst>
          <pc:docMk/>
          <pc:sldMk cId="2071831279" sldId="1241"/>
        </pc:sldMkLst>
      </pc:sldChg>
      <pc:sldChg chg="del">
        <pc:chgData name="Kelly Stokes" userId="3e5c5154-569e-4d81-aa91-4f91841cdfa9" providerId="ADAL" clId="{C649BB0B-2B53-427E-B90D-2537F63E06AD}" dt="2022-10-26T15:20:14.076" v="1410" actId="2696"/>
        <pc:sldMkLst>
          <pc:docMk/>
          <pc:sldMk cId="2199792408" sldId="1242"/>
        </pc:sldMkLst>
      </pc:sldChg>
      <pc:sldChg chg="del">
        <pc:chgData name="Kelly Stokes" userId="3e5c5154-569e-4d81-aa91-4f91841cdfa9" providerId="ADAL" clId="{C649BB0B-2B53-427E-B90D-2537F63E06AD}" dt="2022-10-26T15:20:16.266" v="1411" actId="2696"/>
        <pc:sldMkLst>
          <pc:docMk/>
          <pc:sldMk cId="227806304" sldId="1243"/>
        </pc:sldMkLst>
      </pc:sldChg>
      <pc:sldChg chg="del">
        <pc:chgData name="Kelly Stokes" userId="3e5c5154-569e-4d81-aa91-4f91841cdfa9" providerId="ADAL" clId="{C649BB0B-2B53-427E-B90D-2537F63E06AD}" dt="2022-10-26T15:20:18.541" v="1412" actId="2696"/>
        <pc:sldMkLst>
          <pc:docMk/>
          <pc:sldMk cId="542617987" sldId="1244"/>
        </pc:sldMkLst>
      </pc:sldChg>
      <pc:sldChg chg="del">
        <pc:chgData name="Kelly Stokes" userId="3e5c5154-569e-4d81-aa91-4f91841cdfa9" providerId="ADAL" clId="{C649BB0B-2B53-427E-B90D-2537F63E06AD}" dt="2022-10-26T15:20:20.654" v="1413" actId="2696"/>
        <pc:sldMkLst>
          <pc:docMk/>
          <pc:sldMk cId="3302276570" sldId="1245"/>
        </pc:sldMkLst>
      </pc:sldChg>
      <pc:sldChg chg="del">
        <pc:chgData name="Kelly Stokes" userId="3e5c5154-569e-4d81-aa91-4f91841cdfa9" providerId="ADAL" clId="{C649BB0B-2B53-427E-B90D-2537F63E06AD}" dt="2022-10-26T15:20:22.661" v="1414" actId="2696"/>
        <pc:sldMkLst>
          <pc:docMk/>
          <pc:sldMk cId="240342741" sldId="1246"/>
        </pc:sldMkLst>
      </pc:sldChg>
      <pc:sldChg chg="modNotesTx">
        <pc:chgData name="Kelly Stokes" userId="3e5c5154-569e-4d81-aa91-4f91841cdfa9" providerId="ADAL" clId="{C649BB0B-2B53-427E-B90D-2537F63E06AD}" dt="2022-10-26T15:20:48.862" v="1415"/>
        <pc:sldMkLst>
          <pc:docMk/>
          <pc:sldMk cId="540264314" sldId="1264"/>
        </pc:sldMkLst>
      </pc:sldChg>
      <pc:sldChg chg="modSp mod">
        <pc:chgData name="Kelly Stokes" userId="3e5c5154-569e-4d81-aa91-4f91841cdfa9" providerId="ADAL" clId="{C649BB0B-2B53-427E-B90D-2537F63E06AD}" dt="2022-10-26T15:20:52.472" v="1416"/>
        <pc:sldMkLst>
          <pc:docMk/>
          <pc:sldMk cId="3486079032" sldId="1265"/>
        </pc:sldMkLst>
        <pc:spChg chg="mod">
          <ac:chgData name="Kelly Stokes" userId="3e5c5154-569e-4d81-aa91-4f91841cdfa9" providerId="ADAL" clId="{C649BB0B-2B53-427E-B90D-2537F63E06AD}" dt="2022-10-26T15:20:52.472" v="1416"/>
          <ac:spMkLst>
            <pc:docMk/>
            <pc:sldMk cId="3486079032" sldId="1265"/>
            <ac:spMk id="2" creationId="{77E26784-A357-92CE-B6B1-8F248D3D6650}"/>
          </ac:spMkLst>
        </pc:spChg>
      </pc:sldChg>
      <pc:sldChg chg="modSp mod">
        <pc:chgData name="Kelly Stokes" userId="3e5c5154-569e-4d81-aa91-4f91841cdfa9" providerId="ADAL" clId="{C649BB0B-2B53-427E-B90D-2537F63E06AD}" dt="2022-10-27T07:45:58.235" v="1444" actId="20577"/>
        <pc:sldMkLst>
          <pc:docMk/>
          <pc:sldMk cId="2871187398" sldId="1276"/>
        </pc:sldMkLst>
        <pc:spChg chg="mod">
          <ac:chgData name="Kelly Stokes" userId="3e5c5154-569e-4d81-aa91-4f91841cdfa9" providerId="ADAL" clId="{C649BB0B-2B53-427E-B90D-2537F63E06AD}" dt="2022-10-27T07:45:58.235" v="1444" actId="20577"/>
          <ac:spMkLst>
            <pc:docMk/>
            <pc:sldMk cId="2871187398" sldId="1276"/>
            <ac:spMk id="2" creationId="{52DA34BA-82FC-47C5-BCE1-BB65E08B92A1}"/>
          </ac:spMkLst>
        </pc:spChg>
      </pc:sldChg>
      <pc:sldChg chg="modSp mod">
        <pc:chgData name="Kelly Stokes" userId="3e5c5154-569e-4d81-aa91-4f91841cdfa9" providerId="ADAL" clId="{C649BB0B-2B53-427E-B90D-2537F63E06AD}" dt="2022-10-27T07:45:20.911" v="1422" actId="20577"/>
        <pc:sldMkLst>
          <pc:docMk/>
          <pc:sldMk cId="3390495517" sldId="1277"/>
        </pc:sldMkLst>
        <pc:spChg chg="mod">
          <ac:chgData name="Kelly Stokes" userId="3e5c5154-569e-4d81-aa91-4f91841cdfa9" providerId="ADAL" clId="{C649BB0B-2B53-427E-B90D-2537F63E06AD}" dt="2022-10-27T07:45:20.911" v="1422" actId="20577"/>
          <ac:spMkLst>
            <pc:docMk/>
            <pc:sldMk cId="3390495517" sldId="1277"/>
            <ac:spMk id="2" creationId="{52DA34BA-82FC-47C5-BCE1-BB65E08B92A1}"/>
          </ac:spMkLst>
        </pc:spChg>
      </pc:sldChg>
      <pc:sldChg chg="modSp mod">
        <pc:chgData name="Kelly Stokes" userId="3e5c5154-569e-4d81-aa91-4f91841cdfa9" providerId="ADAL" clId="{C649BB0B-2B53-427E-B90D-2537F63E06AD}" dt="2022-10-27T07:45:54.831" v="1443" actId="14100"/>
        <pc:sldMkLst>
          <pc:docMk/>
          <pc:sldMk cId="1197806441" sldId="1278"/>
        </pc:sldMkLst>
        <pc:spChg chg="mod">
          <ac:chgData name="Kelly Stokes" userId="3e5c5154-569e-4d81-aa91-4f91841cdfa9" providerId="ADAL" clId="{C649BB0B-2B53-427E-B90D-2537F63E06AD}" dt="2022-10-27T07:45:49.559" v="1442" actId="20577"/>
          <ac:spMkLst>
            <pc:docMk/>
            <pc:sldMk cId="1197806441" sldId="1278"/>
            <ac:spMk id="2" creationId="{52DA34BA-82FC-47C5-BCE1-BB65E08B92A1}"/>
          </ac:spMkLst>
        </pc:spChg>
        <pc:spChg chg="mod">
          <ac:chgData name="Kelly Stokes" userId="3e5c5154-569e-4d81-aa91-4f91841cdfa9" providerId="ADAL" clId="{C649BB0B-2B53-427E-B90D-2537F63E06AD}" dt="2022-10-27T07:45:54.831" v="1443" actId="14100"/>
          <ac:spMkLst>
            <pc:docMk/>
            <pc:sldMk cId="1197806441" sldId="1278"/>
            <ac:spMk id="3" creationId="{13BB5EC0-7A96-4D29-A835-6FAE896C31A4}"/>
          </ac:spMkLst>
        </pc:spChg>
      </pc:sldChg>
      <pc:sldChg chg="del">
        <pc:chgData name="Kelly Stokes" userId="3e5c5154-569e-4d81-aa91-4f91841cdfa9" providerId="ADAL" clId="{C649BB0B-2B53-427E-B90D-2537F63E06AD}" dt="2022-10-27T07:46:02.898" v="1445" actId="2696"/>
        <pc:sldMkLst>
          <pc:docMk/>
          <pc:sldMk cId="2859395418" sldId="1279"/>
        </pc:sldMkLst>
      </pc:sldChg>
      <pc:sldChg chg="modSp mod">
        <pc:chgData name="Kelly Stokes" userId="3e5c5154-569e-4d81-aa91-4f91841cdfa9" providerId="ADAL" clId="{C649BB0B-2B53-427E-B90D-2537F63E06AD}" dt="2022-10-27T07:45:29.272" v="1429" actId="20577"/>
        <pc:sldMkLst>
          <pc:docMk/>
          <pc:sldMk cId="952788782" sldId="1280"/>
        </pc:sldMkLst>
        <pc:spChg chg="mod">
          <ac:chgData name="Kelly Stokes" userId="3e5c5154-569e-4d81-aa91-4f91841cdfa9" providerId="ADAL" clId="{C649BB0B-2B53-427E-B90D-2537F63E06AD}" dt="2022-10-27T07:45:29.272" v="1429" actId="20577"/>
          <ac:spMkLst>
            <pc:docMk/>
            <pc:sldMk cId="952788782" sldId="1280"/>
            <ac:spMk id="2" creationId="{52DA34BA-82FC-47C5-BCE1-BB65E08B92A1}"/>
          </ac:spMkLst>
        </pc:spChg>
      </pc:sldChg>
      <pc:sldChg chg="modSp mod">
        <pc:chgData name="Kelly Stokes" userId="3e5c5154-569e-4d81-aa91-4f91841cdfa9" providerId="ADAL" clId="{C649BB0B-2B53-427E-B90D-2537F63E06AD}" dt="2022-10-27T07:46:44.166" v="1456" actId="14100"/>
        <pc:sldMkLst>
          <pc:docMk/>
          <pc:sldMk cId="2199662150" sldId="1281"/>
        </pc:sldMkLst>
        <pc:spChg chg="mod">
          <ac:chgData name="Kelly Stokes" userId="3e5c5154-569e-4d81-aa91-4f91841cdfa9" providerId="ADAL" clId="{C649BB0B-2B53-427E-B90D-2537F63E06AD}" dt="2022-10-27T07:46:40.700" v="1455" actId="20577"/>
          <ac:spMkLst>
            <pc:docMk/>
            <pc:sldMk cId="2199662150" sldId="1281"/>
            <ac:spMk id="2" creationId="{52DA34BA-82FC-47C5-BCE1-BB65E08B92A1}"/>
          </ac:spMkLst>
        </pc:spChg>
        <pc:spChg chg="mod">
          <ac:chgData name="Kelly Stokes" userId="3e5c5154-569e-4d81-aa91-4f91841cdfa9" providerId="ADAL" clId="{C649BB0B-2B53-427E-B90D-2537F63E06AD}" dt="2022-10-27T07:46:44.166" v="1456" actId="14100"/>
          <ac:spMkLst>
            <pc:docMk/>
            <pc:sldMk cId="2199662150" sldId="1281"/>
            <ac:spMk id="3" creationId="{0366E0B6-702E-4814-82C6-08CA2D13F3C9}"/>
          </ac:spMkLst>
        </pc:spChg>
      </pc:sldChg>
      <pc:sldChg chg="del">
        <pc:chgData name="Kelly Stokes" userId="3e5c5154-569e-4d81-aa91-4f91841cdfa9" providerId="ADAL" clId="{C649BB0B-2B53-427E-B90D-2537F63E06AD}" dt="2022-10-27T07:46:47.254" v="1457" actId="2696"/>
        <pc:sldMkLst>
          <pc:docMk/>
          <pc:sldMk cId="744397031" sldId="1282"/>
        </pc:sldMkLst>
      </pc:sldChg>
      <pc:sldChg chg="modSp mod">
        <pc:chgData name="Kelly Stokes" userId="3e5c5154-569e-4d81-aa91-4f91841cdfa9" providerId="ADAL" clId="{C649BB0B-2B53-427E-B90D-2537F63E06AD}" dt="2022-10-27T07:45:35.690" v="1436" actId="20577"/>
        <pc:sldMkLst>
          <pc:docMk/>
          <pc:sldMk cId="2723042169" sldId="1283"/>
        </pc:sldMkLst>
        <pc:spChg chg="mod">
          <ac:chgData name="Kelly Stokes" userId="3e5c5154-569e-4d81-aa91-4f91841cdfa9" providerId="ADAL" clId="{C649BB0B-2B53-427E-B90D-2537F63E06AD}" dt="2022-10-27T07:45:35.690" v="1436" actId="20577"/>
          <ac:spMkLst>
            <pc:docMk/>
            <pc:sldMk cId="2723042169" sldId="1283"/>
            <ac:spMk id="2" creationId="{52DA34BA-82FC-47C5-BCE1-BB65E08B92A1}"/>
          </ac:spMkLst>
        </pc:spChg>
      </pc:sldChg>
      <pc:sldChg chg="modSp mod">
        <pc:chgData name="Kelly Stokes" userId="3e5c5154-569e-4d81-aa91-4f91841cdfa9" providerId="ADAL" clId="{C649BB0B-2B53-427E-B90D-2537F63E06AD}" dt="2022-10-27T07:47:46.699" v="1470" actId="14100"/>
        <pc:sldMkLst>
          <pc:docMk/>
          <pc:sldMk cId="3563717701" sldId="1284"/>
        </pc:sldMkLst>
        <pc:spChg chg="mod">
          <ac:chgData name="Kelly Stokes" userId="3e5c5154-569e-4d81-aa91-4f91841cdfa9" providerId="ADAL" clId="{C649BB0B-2B53-427E-B90D-2537F63E06AD}" dt="2022-10-27T07:47:40.346" v="1468" actId="20577"/>
          <ac:spMkLst>
            <pc:docMk/>
            <pc:sldMk cId="3563717701" sldId="1284"/>
            <ac:spMk id="2" creationId="{52DA34BA-82FC-47C5-BCE1-BB65E08B92A1}"/>
          </ac:spMkLst>
        </pc:spChg>
        <pc:spChg chg="mod">
          <ac:chgData name="Kelly Stokes" userId="3e5c5154-569e-4d81-aa91-4f91841cdfa9" providerId="ADAL" clId="{C649BB0B-2B53-427E-B90D-2537F63E06AD}" dt="2022-10-27T07:47:46.699" v="1470" actId="14100"/>
          <ac:spMkLst>
            <pc:docMk/>
            <pc:sldMk cId="3563717701" sldId="1284"/>
            <ac:spMk id="3" creationId="{4BCBA2DA-E95C-434C-BE81-320E182AE5EF}"/>
          </ac:spMkLst>
        </pc:spChg>
      </pc:sldChg>
      <pc:sldChg chg="del">
        <pc:chgData name="Kelly Stokes" userId="3e5c5154-569e-4d81-aa91-4f91841cdfa9" providerId="ADAL" clId="{C649BB0B-2B53-427E-B90D-2537F63E06AD}" dt="2022-10-27T07:47:50.793" v="1471" actId="2696"/>
        <pc:sldMkLst>
          <pc:docMk/>
          <pc:sldMk cId="2914969968" sldId="1285"/>
        </pc:sldMkLst>
      </pc:sldChg>
      <pc:sldChg chg="addSp delSp modSp mod">
        <pc:chgData name="Kelly Stokes" userId="3e5c5154-569e-4d81-aa91-4f91841cdfa9" providerId="ADAL" clId="{C649BB0B-2B53-427E-B90D-2537F63E06AD}" dt="2022-10-27T07:51:41.156" v="1505" actId="21"/>
        <pc:sldMkLst>
          <pc:docMk/>
          <pc:sldMk cId="3232426778" sldId="1290"/>
        </pc:sldMkLst>
        <pc:spChg chg="mod">
          <ac:chgData name="Kelly Stokes" userId="3e5c5154-569e-4d81-aa91-4f91841cdfa9" providerId="ADAL" clId="{C649BB0B-2B53-427E-B90D-2537F63E06AD}" dt="2022-10-27T07:48:48.631" v="1485" actId="20577"/>
          <ac:spMkLst>
            <pc:docMk/>
            <pc:sldMk cId="3232426778" sldId="1290"/>
            <ac:spMk id="2" creationId="{52DA34BA-82FC-47C5-BCE1-BB65E08B92A1}"/>
          </ac:spMkLst>
        </pc:spChg>
        <pc:picChg chg="add del mod">
          <ac:chgData name="Kelly Stokes" userId="3e5c5154-569e-4d81-aa91-4f91841cdfa9" providerId="ADAL" clId="{C649BB0B-2B53-427E-B90D-2537F63E06AD}" dt="2022-10-27T07:51:41.156" v="1505" actId="21"/>
          <ac:picMkLst>
            <pc:docMk/>
            <pc:sldMk cId="3232426778" sldId="1290"/>
            <ac:picMk id="63490" creationId="{81FA6D27-4D74-94B8-9ECE-C220A8026A6A}"/>
          </ac:picMkLst>
        </pc:picChg>
      </pc:sldChg>
      <pc:sldChg chg="addSp delSp modSp mod">
        <pc:chgData name="Kelly Stokes" userId="3e5c5154-569e-4d81-aa91-4f91841cdfa9" providerId="ADAL" clId="{C649BB0B-2B53-427E-B90D-2537F63E06AD}" dt="2022-10-27T07:52:06.722" v="1518" actId="478"/>
        <pc:sldMkLst>
          <pc:docMk/>
          <pc:sldMk cId="3542214294" sldId="1291"/>
        </pc:sldMkLst>
        <pc:spChg chg="mod">
          <ac:chgData name="Kelly Stokes" userId="3e5c5154-569e-4d81-aa91-4f91841cdfa9" providerId="ADAL" clId="{C649BB0B-2B53-427E-B90D-2537F63E06AD}" dt="2022-10-27T07:51:57.202" v="1515" actId="20577"/>
          <ac:spMkLst>
            <pc:docMk/>
            <pc:sldMk cId="3542214294" sldId="1291"/>
            <ac:spMk id="2" creationId="{52DA34BA-82FC-47C5-BCE1-BB65E08B92A1}"/>
          </ac:spMkLst>
        </pc:spChg>
        <pc:spChg chg="mod">
          <ac:chgData name="Kelly Stokes" userId="3e5c5154-569e-4d81-aa91-4f91841cdfa9" providerId="ADAL" clId="{C649BB0B-2B53-427E-B90D-2537F63E06AD}" dt="2022-10-27T07:52:01.364" v="1516" actId="1076"/>
          <ac:spMkLst>
            <pc:docMk/>
            <pc:sldMk cId="3542214294" sldId="1291"/>
            <ac:spMk id="3" creationId="{13BB5EC0-7A96-4D29-A835-6FAE896C31A4}"/>
          </ac:spMkLst>
        </pc:spChg>
        <pc:picChg chg="add del mod">
          <ac:chgData name="Kelly Stokes" userId="3e5c5154-569e-4d81-aa91-4f91841cdfa9" providerId="ADAL" clId="{C649BB0B-2B53-427E-B90D-2537F63E06AD}" dt="2022-10-27T07:52:06.722" v="1518" actId="478"/>
          <ac:picMkLst>
            <pc:docMk/>
            <pc:sldMk cId="3542214294" sldId="1291"/>
            <ac:picMk id="4" creationId="{583809C2-E945-378B-2CB5-738D23765A1D}"/>
          </ac:picMkLst>
        </pc:picChg>
      </pc:sldChg>
      <pc:sldChg chg="del">
        <pc:chgData name="Kelly Stokes" userId="3e5c5154-569e-4d81-aa91-4f91841cdfa9" providerId="ADAL" clId="{C649BB0B-2B53-427E-B90D-2537F63E06AD}" dt="2022-10-27T07:51:48.939" v="1507" actId="2696"/>
        <pc:sldMkLst>
          <pc:docMk/>
          <pc:sldMk cId="1098328601" sldId="1292"/>
        </pc:sldMkLst>
      </pc:sldChg>
      <pc:sldChg chg="modSp mod">
        <pc:chgData name="Kelly Stokes" userId="3e5c5154-569e-4d81-aa91-4f91841cdfa9" providerId="ADAL" clId="{C649BB0B-2B53-427E-B90D-2537F63E06AD}" dt="2022-10-27T07:48:59.098" v="1491" actId="20577"/>
        <pc:sldMkLst>
          <pc:docMk/>
          <pc:sldMk cId="477127615" sldId="1293"/>
        </pc:sldMkLst>
        <pc:spChg chg="mod">
          <ac:chgData name="Kelly Stokes" userId="3e5c5154-569e-4d81-aa91-4f91841cdfa9" providerId="ADAL" clId="{C649BB0B-2B53-427E-B90D-2537F63E06AD}" dt="2022-10-27T07:48:59.098" v="1491" actId="20577"/>
          <ac:spMkLst>
            <pc:docMk/>
            <pc:sldMk cId="477127615" sldId="1293"/>
            <ac:spMk id="2" creationId="{52DA34BA-82FC-47C5-BCE1-BB65E08B92A1}"/>
          </ac:spMkLst>
        </pc:spChg>
      </pc:sldChg>
      <pc:sldChg chg="modSp mod">
        <pc:chgData name="Kelly Stokes" userId="3e5c5154-569e-4d81-aa91-4f91841cdfa9" providerId="ADAL" clId="{C649BB0B-2B53-427E-B90D-2537F63E06AD}" dt="2022-10-27T07:52:20.883" v="1526" actId="1076"/>
        <pc:sldMkLst>
          <pc:docMk/>
          <pc:sldMk cId="672673207" sldId="1294"/>
        </pc:sldMkLst>
        <pc:spChg chg="mod">
          <ac:chgData name="Kelly Stokes" userId="3e5c5154-569e-4d81-aa91-4f91841cdfa9" providerId="ADAL" clId="{C649BB0B-2B53-427E-B90D-2537F63E06AD}" dt="2022-10-27T07:52:17.190" v="1525" actId="20577"/>
          <ac:spMkLst>
            <pc:docMk/>
            <pc:sldMk cId="672673207" sldId="1294"/>
            <ac:spMk id="2" creationId="{52DA34BA-82FC-47C5-BCE1-BB65E08B92A1}"/>
          </ac:spMkLst>
        </pc:spChg>
        <pc:spChg chg="mod">
          <ac:chgData name="Kelly Stokes" userId="3e5c5154-569e-4d81-aa91-4f91841cdfa9" providerId="ADAL" clId="{C649BB0B-2B53-427E-B90D-2537F63E06AD}" dt="2022-10-27T07:52:20.883" v="1526" actId="1076"/>
          <ac:spMkLst>
            <pc:docMk/>
            <pc:sldMk cId="672673207" sldId="1294"/>
            <ac:spMk id="3" creationId="{0366E0B6-702E-4814-82C6-08CA2D13F3C9}"/>
          </ac:spMkLst>
        </pc:spChg>
      </pc:sldChg>
      <pc:sldChg chg="del">
        <pc:chgData name="Kelly Stokes" userId="3e5c5154-569e-4d81-aa91-4f91841cdfa9" providerId="ADAL" clId="{C649BB0B-2B53-427E-B90D-2537F63E06AD}" dt="2022-10-27T07:52:24.001" v="1527" actId="2696"/>
        <pc:sldMkLst>
          <pc:docMk/>
          <pc:sldMk cId="2210253392" sldId="1295"/>
        </pc:sldMkLst>
      </pc:sldChg>
      <pc:sldChg chg="modSp mod">
        <pc:chgData name="Kelly Stokes" userId="3e5c5154-569e-4d81-aa91-4f91841cdfa9" providerId="ADAL" clId="{C649BB0B-2B53-427E-B90D-2537F63E06AD}" dt="2022-10-27T07:49:06.235" v="1499" actId="20577"/>
        <pc:sldMkLst>
          <pc:docMk/>
          <pc:sldMk cId="4103772728" sldId="1296"/>
        </pc:sldMkLst>
        <pc:spChg chg="mod">
          <ac:chgData name="Kelly Stokes" userId="3e5c5154-569e-4d81-aa91-4f91841cdfa9" providerId="ADAL" clId="{C649BB0B-2B53-427E-B90D-2537F63E06AD}" dt="2022-10-27T07:49:06.235" v="1499" actId="20577"/>
          <ac:spMkLst>
            <pc:docMk/>
            <pc:sldMk cId="4103772728" sldId="1296"/>
            <ac:spMk id="2" creationId="{52DA34BA-82FC-47C5-BCE1-BB65E08B92A1}"/>
          </ac:spMkLst>
        </pc:spChg>
      </pc:sldChg>
      <pc:sldChg chg="modSp mod">
        <pc:chgData name="Kelly Stokes" userId="3e5c5154-569e-4d81-aa91-4f91841cdfa9" providerId="ADAL" clId="{C649BB0B-2B53-427E-B90D-2537F63E06AD}" dt="2022-10-27T07:53:22.186" v="1542" actId="1076"/>
        <pc:sldMkLst>
          <pc:docMk/>
          <pc:sldMk cId="1694745302" sldId="1297"/>
        </pc:sldMkLst>
        <pc:spChg chg="mod">
          <ac:chgData name="Kelly Stokes" userId="3e5c5154-569e-4d81-aa91-4f91841cdfa9" providerId="ADAL" clId="{C649BB0B-2B53-427E-B90D-2537F63E06AD}" dt="2022-10-27T07:53:16.945" v="1541" actId="20577"/>
          <ac:spMkLst>
            <pc:docMk/>
            <pc:sldMk cId="1694745302" sldId="1297"/>
            <ac:spMk id="2" creationId="{52DA34BA-82FC-47C5-BCE1-BB65E08B92A1}"/>
          </ac:spMkLst>
        </pc:spChg>
        <pc:spChg chg="mod">
          <ac:chgData name="Kelly Stokes" userId="3e5c5154-569e-4d81-aa91-4f91841cdfa9" providerId="ADAL" clId="{C649BB0B-2B53-427E-B90D-2537F63E06AD}" dt="2022-10-27T07:53:22.186" v="1542" actId="1076"/>
          <ac:spMkLst>
            <pc:docMk/>
            <pc:sldMk cId="1694745302" sldId="1297"/>
            <ac:spMk id="3" creationId="{4BCBA2DA-E95C-434C-BE81-320E182AE5EF}"/>
          </ac:spMkLst>
        </pc:spChg>
      </pc:sldChg>
      <pc:sldChg chg="del">
        <pc:chgData name="Kelly Stokes" userId="3e5c5154-569e-4d81-aa91-4f91841cdfa9" providerId="ADAL" clId="{C649BB0B-2B53-427E-B90D-2537F63E06AD}" dt="2022-10-27T07:53:27.022" v="1543" actId="2696"/>
        <pc:sldMkLst>
          <pc:docMk/>
          <pc:sldMk cId="541759967" sldId="1298"/>
        </pc:sldMkLst>
      </pc:sldChg>
      <pc:sldChg chg="modSp mod">
        <pc:chgData name="Kelly Stokes" userId="3e5c5154-569e-4d81-aa91-4f91841cdfa9" providerId="ADAL" clId="{C649BB0B-2B53-427E-B90D-2537F63E06AD}" dt="2022-10-27T07:54:28.383" v="1556" actId="20577"/>
        <pc:sldMkLst>
          <pc:docMk/>
          <pc:sldMk cId="3569601426" sldId="1299"/>
        </pc:sldMkLst>
        <pc:spChg chg="mod">
          <ac:chgData name="Kelly Stokes" userId="3e5c5154-569e-4d81-aa91-4f91841cdfa9" providerId="ADAL" clId="{C649BB0B-2B53-427E-B90D-2537F63E06AD}" dt="2022-10-27T07:54:28.383" v="1556" actId="20577"/>
          <ac:spMkLst>
            <pc:docMk/>
            <pc:sldMk cId="3569601426" sldId="1299"/>
            <ac:spMk id="2" creationId="{52DA34BA-82FC-47C5-BCE1-BB65E08B92A1}"/>
          </ac:spMkLst>
        </pc:spChg>
      </pc:sldChg>
      <pc:sldChg chg="addSp delSp modSp mod">
        <pc:chgData name="Kelly Stokes" userId="3e5c5154-569e-4d81-aa91-4f91841cdfa9" providerId="ADAL" clId="{C649BB0B-2B53-427E-B90D-2537F63E06AD}" dt="2022-10-27T07:54:44.837" v="1582" actId="20577"/>
        <pc:sldMkLst>
          <pc:docMk/>
          <pc:sldMk cId="3343504963" sldId="1300"/>
        </pc:sldMkLst>
        <pc:spChg chg="mod">
          <ac:chgData name="Kelly Stokes" userId="3e5c5154-569e-4d81-aa91-4f91841cdfa9" providerId="ADAL" clId="{C649BB0B-2B53-427E-B90D-2537F63E06AD}" dt="2022-10-27T07:54:44.837" v="1582" actId="20577"/>
          <ac:spMkLst>
            <pc:docMk/>
            <pc:sldMk cId="3343504963" sldId="1300"/>
            <ac:spMk id="2" creationId="{52DA34BA-82FC-47C5-BCE1-BB65E08B92A1}"/>
          </ac:spMkLst>
        </pc:spChg>
        <pc:picChg chg="del">
          <ac:chgData name="Kelly Stokes" userId="3e5c5154-569e-4d81-aa91-4f91841cdfa9" providerId="ADAL" clId="{C649BB0B-2B53-427E-B90D-2537F63E06AD}" dt="2022-10-27T07:51:19.974" v="1502" actId="478"/>
          <ac:picMkLst>
            <pc:docMk/>
            <pc:sldMk cId="3343504963" sldId="1300"/>
            <ac:picMk id="3" creationId="{08F70955-DF00-D5B5-5C6F-9690F3F486B9}"/>
          </ac:picMkLst>
        </pc:picChg>
        <pc:picChg chg="add mod">
          <ac:chgData name="Kelly Stokes" userId="3e5c5154-569e-4d81-aa91-4f91841cdfa9" providerId="ADAL" clId="{C649BB0B-2B53-427E-B90D-2537F63E06AD}" dt="2022-10-27T07:51:22.758" v="1504" actId="1076"/>
          <ac:picMkLst>
            <pc:docMk/>
            <pc:sldMk cId="3343504963" sldId="1300"/>
            <ac:picMk id="32770" creationId="{50759F85-6B7D-53BA-5E28-AE731F399464}"/>
          </ac:picMkLst>
        </pc:picChg>
      </pc:sldChg>
      <pc:sldChg chg="del">
        <pc:chgData name="Kelly Stokes" userId="3e5c5154-569e-4d81-aa91-4f91841cdfa9" providerId="ADAL" clId="{C649BB0B-2B53-427E-B90D-2537F63E06AD}" dt="2022-10-27T07:54:52.344" v="1584" actId="2696"/>
        <pc:sldMkLst>
          <pc:docMk/>
          <pc:sldMk cId="3605819099" sldId="1301"/>
        </pc:sldMkLst>
      </pc:sldChg>
      <pc:sldChg chg="modSp mod">
        <pc:chgData name="Kelly Stokes" userId="3e5c5154-569e-4d81-aa91-4f91841cdfa9" providerId="ADAL" clId="{C649BB0B-2B53-427E-B90D-2537F63E06AD}" dt="2022-10-27T07:56:01.439" v="1632" actId="20577"/>
        <pc:sldMkLst>
          <pc:docMk/>
          <pc:sldMk cId="1214967986" sldId="1302"/>
        </pc:sldMkLst>
        <pc:spChg chg="mod">
          <ac:chgData name="Kelly Stokes" userId="3e5c5154-569e-4d81-aa91-4f91841cdfa9" providerId="ADAL" clId="{C649BB0B-2B53-427E-B90D-2537F63E06AD}" dt="2022-10-27T07:56:01.439" v="1632" actId="20577"/>
          <ac:spMkLst>
            <pc:docMk/>
            <pc:sldMk cId="1214967986" sldId="1302"/>
            <ac:spMk id="2" creationId="{52DA34BA-82FC-47C5-BCE1-BB65E08B92A1}"/>
          </ac:spMkLst>
        </pc:spChg>
      </pc:sldChg>
      <pc:sldChg chg="addSp delSp modSp mod">
        <pc:chgData name="Kelly Stokes" userId="3e5c5154-569e-4d81-aa91-4f91841cdfa9" providerId="ADAL" clId="{C649BB0B-2B53-427E-B90D-2537F63E06AD}" dt="2022-10-27T07:56:15.412" v="1653" actId="20577"/>
        <pc:sldMkLst>
          <pc:docMk/>
          <pc:sldMk cId="1560109993" sldId="1303"/>
        </pc:sldMkLst>
        <pc:spChg chg="mod">
          <ac:chgData name="Kelly Stokes" userId="3e5c5154-569e-4d81-aa91-4f91841cdfa9" providerId="ADAL" clId="{C649BB0B-2B53-427E-B90D-2537F63E06AD}" dt="2022-10-27T07:56:15.412" v="1653" actId="20577"/>
          <ac:spMkLst>
            <pc:docMk/>
            <pc:sldMk cId="1560109993" sldId="1303"/>
            <ac:spMk id="2" creationId="{52DA34BA-82FC-47C5-BCE1-BB65E08B92A1}"/>
          </ac:spMkLst>
        </pc:spChg>
        <pc:picChg chg="del">
          <ac:chgData name="Kelly Stokes" userId="3e5c5154-569e-4d81-aa91-4f91841cdfa9" providerId="ADAL" clId="{C649BB0B-2B53-427E-B90D-2537F63E06AD}" dt="2022-10-27T07:53:02.730" v="1531" actId="478"/>
          <ac:picMkLst>
            <pc:docMk/>
            <pc:sldMk cId="1560109993" sldId="1303"/>
            <ac:picMk id="3" creationId="{D1B07C8A-E734-827C-A8E7-BE533D28E0C3}"/>
          </ac:picMkLst>
        </pc:picChg>
        <pc:picChg chg="add mod">
          <ac:chgData name="Kelly Stokes" userId="3e5c5154-569e-4d81-aa91-4f91841cdfa9" providerId="ADAL" clId="{C649BB0B-2B53-427E-B90D-2537F63E06AD}" dt="2022-10-27T07:53:05.879" v="1533" actId="1076"/>
          <ac:picMkLst>
            <pc:docMk/>
            <pc:sldMk cId="1560109993" sldId="1303"/>
            <ac:picMk id="31746" creationId="{263FD4AD-193C-1E40-FF85-19C6ADE5A587}"/>
          </ac:picMkLst>
        </pc:picChg>
      </pc:sldChg>
      <pc:sldChg chg="del">
        <pc:chgData name="Kelly Stokes" userId="3e5c5154-569e-4d81-aa91-4f91841cdfa9" providerId="ADAL" clId="{C649BB0B-2B53-427E-B90D-2537F63E06AD}" dt="2022-10-27T07:56:18.985" v="1654" actId="2696"/>
        <pc:sldMkLst>
          <pc:docMk/>
          <pc:sldMk cId="4204169687" sldId="1304"/>
        </pc:sldMkLst>
      </pc:sldChg>
      <pc:sldChg chg="modSp mod">
        <pc:chgData name="Kelly Stokes" userId="3e5c5154-569e-4d81-aa91-4f91841cdfa9" providerId="ADAL" clId="{C649BB0B-2B53-427E-B90D-2537F63E06AD}" dt="2022-10-27T07:57:37.991" v="1698" actId="20577"/>
        <pc:sldMkLst>
          <pc:docMk/>
          <pc:sldMk cId="3829181655" sldId="1305"/>
        </pc:sldMkLst>
        <pc:spChg chg="mod">
          <ac:chgData name="Kelly Stokes" userId="3e5c5154-569e-4d81-aa91-4f91841cdfa9" providerId="ADAL" clId="{C649BB0B-2B53-427E-B90D-2537F63E06AD}" dt="2022-10-27T07:57:37.991" v="1698" actId="20577"/>
          <ac:spMkLst>
            <pc:docMk/>
            <pc:sldMk cId="3829181655" sldId="1305"/>
            <ac:spMk id="2" creationId="{52DA34BA-82FC-47C5-BCE1-BB65E08B92A1}"/>
          </ac:spMkLst>
        </pc:spChg>
      </pc:sldChg>
      <pc:sldChg chg="addSp delSp modSp mod">
        <pc:chgData name="Kelly Stokes" userId="3e5c5154-569e-4d81-aa91-4f91841cdfa9" providerId="ADAL" clId="{C649BB0B-2B53-427E-B90D-2537F63E06AD}" dt="2022-10-27T07:57:50.021" v="1722" actId="20577"/>
        <pc:sldMkLst>
          <pc:docMk/>
          <pc:sldMk cId="669157734" sldId="1306"/>
        </pc:sldMkLst>
        <pc:spChg chg="mod">
          <ac:chgData name="Kelly Stokes" userId="3e5c5154-569e-4d81-aa91-4f91841cdfa9" providerId="ADAL" clId="{C649BB0B-2B53-427E-B90D-2537F63E06AD}" dt="2022-10-27T07:57:50.021" v="1722" actId="20577"/>
          <ac:spMkLst>
            <pc:docMk/>
            <pc:sldMk cId="669157734" sldId="1306"/>
            <ac:spMk id="2" creationId="{52DA34BA-82FC-47C5-BCE1-BB65E08B92A1}"/>
          </ac:spMkLst>
        </pc:spChg>
        <pc:picChg chg="del">
          <ac:chgData name="Kelly Stokes" userId="3e5c5154-569e-4d81-aa91-4f91841cdfa9" providerId="ADAL" clId="{C649BB0B-2B53-427E-B90D-2537F63E06AD}" dt="2022-10-27T07:54:14.269" v="1549" actId="478"/>
          <ac:picMkLst>
            <pc:docMk/>
            <pc:sldMk cId="669157734" sldId="1306"/>
            <ac:picMk id="3" creationId="{99CC8571-13D1-77CF-A76F-2E8038DF9E48}"/>
          </ac:picMkLst>
        </pc:picChg>
        <pc:picChg chg="add mod">
          <ac:chgData name="Kelly Stokes" userId="3e5c5154-569e-4d81-aa91-4f91841cdfa9" providerId="ADAL" clId="{C649BB0B-2B53-427E-B90D-2537F63E06AD}" dt="2022-10-27T07:54:14.763" v="1550"/>
          <ac:picMkLst>
            <pc:docMk/>
            <pc:sldMk cId="669157734" sldId="1306"/>
            <ac:picMk id="4" creationId="{2A72D8CD-5738-5EB8-BC11-42D2493D1AC5}"/>
          </ac:picMkLst>
        </pc:picChg>
      </pc:sldChg>
      <pc:sldChg chg="del">
        <pc:chgData name="Kelly Stokes" userId="3e5c5154-569e-4d81-aa91-4f91841cdfa9" providerId="ADAL" clId="{C649BB0B-2B53-427E-B90D-2537F63E06AD}" dt="2022-10-27T07:57:53.860" v="1723" actId="2696"/>
        <pc:sldMkLst>
          <pc:docMk/>
          <pc:sldMk cId="1134797155" sldId="1307"/>
        </pc:sldMkLst>
      </pc:sldChg>
      <pc:sldChg chg="modSp mod">
        <pc:chgData name="Kelly Stokes" userId="3e5c5154-569e-4d81-aa91-4f91841cdfa9" providerId="ADAL" clId="{C649BB0B-2B53-427E-B90D-2537F63E06AD}" dt="2022-10-27T07:55:34.792" v="1606" actId="27636"/>
        <pc:sldMkLst>
          <pc:docMk/>
          <pc:sldMk cId="435942826" sldId="1308"/>
        </pc:sldMkLst>
        <pc:spChg chg="mod">
          <ac:chgData name="Kelly Stokes" userId="3e5c5154-569e-4d81-aa91-4f91841cdfa9" providerId="ADAL" clId="{C649BB0B-2B53-427E-B90D-2537F63E06AD}" dt="2022-10-27T07:55:34.792" v="1606" actId="27636"/>
          <ac:spMkLst>
            <pc:docMk/>
            <pc:sldMk cId="435942826" sldId="1308"/>
            <ac:spMk id="2" creationId="{52DA34BA-82FC-47C5-BCE1-BB65E08B92A1}"/>
          </ac:spMkLst>
        </pc:spChg>
      </pc:sldChg>
      <pc:sldChg chg="modSp mod">
        <pc:chgData name="Kelly Stokes" userId="3e5c5154-569e-4d81-aa91-4f91841cdfa9" providerId="ADAL" clId="{C649BB0B-2B53-427E-B90D-2537F63E06AD}" dt="2022-10-27T07:57:06.679" v="1679"/>
        <pc:sldMkLst>
          <pc:docMk/>
          <pc:sldMk cId="4202665768" sldId="1309"/>
        </pc:sldMkLst>
        <pc:spChg chg="mod">
          <ac:chgData name="Kelly Stokes" userId="3e5c5154-569e-4d81-aa91-4f91841cdfa9" providerId="ADAL" clId="{C649BB0B-2B53-427E-B90D-2537F63E06AD}" dt="2022-10-27T07:57:06.679" v="1679"/>
          <ac:spMkLst>
            <pc:docMk/>
            <pc:sldMk cId="4202665768" sldId="1309"/>
            <ac:spMk id="2" creationId="{52DA34BA-82FC-47C5-BCE1-BB65E08B92A1}"/>
          </ac:spMkLst>
        </pc:spChg>
      </pc:sldChg>
      <pc:sldChg chg="modSp mod">
        <pc:chgData name="Kelly Stokes" userId="3e5c5154-569e-4d81-aa91-4f91841cdfa9" providerId="ADAL" clId="{C649BB0B-2B53-427E-B90D-2537F63E06AD}" dt="2022-10-27T07:58:32.398" v="1746" actId="27636"/>
        <pc:sldMkLst>
          <pc:docMk/>
          <pc:sldMk cId="3087483767" sldId="1310"/>
        </pc:sldMkLst>
        <pc:spChg chg="mod">
          <ac:chgData name="Kelly Stokes" userId="3e5c5154-569e-4d81-aa91-4f91841cdfa9" providerId="ADAL" clId="{C649BB0B-2B53-427E-B90D-2537F63E06AD}" dt="2022-10-27T07:58:32.398" v="1746" actId="27636"/>
          <ac:spMkLst>
            <pc:docMk/>
            <pc:sldMk cId="3087483767" sldId="1310"/>
            <ac:spMk id="2" creationId="{52DA34BA-82FC-47C5-BCE1-BB65E08B92A1}"/>
          </ac:spMkLst>
        </pc:spChg>
      </pc:sldChg>
      <pc:sldChg chg="del">
        <pc:chgData name="Kelly Stokes" userId="3e5c5154-569e-4d81-aa91-4f91841cdfa9" providerId="ADAL" clId="{C649BB0B-2B53-427E-B90D-2537F63E06AD}" dt="2022-10-27T07:58:53.976" v="1760" actId="2696"/>
        <pc:sldMkLst>
          <pc:docMk/>
          <pc:sldMk cId="408912591" sldId="1311"/>
        </pc:sldMkLst>
      </pc:sldChg>
      <pc:sldChg chg="del">
        <pc:chgData name="Kelly Stokes" userId="3e5c5154-569e-4d81-aa91-4f91841cdfa9" providerId="ADAL" clId="{C649BB0B-2B53-427E-B90D-2537F63E06AD}" dt="2022-10-27T07:58:53.976" v="1760" actId="2696"/>
        <pc:sldMkLst>
          <pc:docMk/>
          <pc:sldMk cId="1333531254" sldId="1312"/>
        </pc:sldMkLst>
      </pc:sldChg>
      <pc:sldChg chg="del">
        <pc:chgData name="Kelly Stokes" userId="3e5c5154-569e-4d81-aa91-4f91841cdfa9" providerId="ADAL" clId="{C649BB0B-2B53-427E-B90D-2537F63E06AD}" dt="2022-10-27T07:58:53.976" v="1760" actId="2696"/>
        <pc:sldMkLst>
          <pc:docMk/>
          <pc:sldMk cId="1587243081" sldId="1313"/>
        </pc:sldMkLst>
      </pc:sldChg>
      <pc:sldChg chg="del">
        <pc:chgData name="Kelly Stokes" userId="3e5c5154-569e-4d81-aa91-4f91841cdfa9" providerId="ADAL" clId="{C649BB0B-2B53-427E-B90D-2537F63E06AD}" dt="2022-10-27T07:58:53.976" v="1760" actId="2696"/>
        <pc:sldMkLst>
          <pc:docMk/>
          <pc:sldMk cId="2206782213" sldId="1314"/>
        </pc:sldMkLst>
      </pc:sldChg>
      <pc:sldChg chg="del">
        <pc:chgData name="Kelly Stokes" userId="3e5c5154-569e-4d81-aa91-4f91841cdfa9" providerId="ADAL" clId="{C649BB0B-2B53-427E-B90D-2537F63E06AD}" dt="2022-10-27T07:58:53.976" v="1760" actId="2696"/>
        <pc:sldMkLst>
          <pc:docMk/>
          <pc:sldMk cId="1898271248" sldId="1315"/>
        </pc:sldMkLst>
      </pc:sldChg>
      <pc:sldChg chg="del">
        <pc:chgData name="Kelly Stokes" userId="3e5c5154-569e-4d81-aa91-4f91841cdfa9" providerId="ADAL" clId="{C649BB0B-2B53-427E-B90D-2537F63E06AD}" dt="2022-10-27T07:58:53.976" v="1760" actId="2696"/>
        <pc:sldMkLst>
          <pc:docMk/>
          <pc:sldMk cId="1382800168" sldId="1316"/>
        </pc:sldMkLst>
      </pc:sldChg>
      <pc:sldChg chg="modNotesTx">
        <pc:chgData name="Kelly Stokes" userId="3e5c5154-569e-4d81-aa91-4f91841cdfa9" providerId="ADAL" clId="{C649BB0B-2B53-427E-B90D-2537F63E06AD}" dt="2022-10-27T07:59:41.392" v="1764" actId="20577"/>
        <pc:sldMkLst>
          <pc:docMk/>
          <pc:sldMk cId="1529898104" sldId="1334"/>
        </pc:sldMkLst>
      </pc:sldChg>
      <pc:sldChg chg="modSp mod">
        <pc:chgData name="Kelly Stokes" userId="3e5c5154-569e-4d81-aa91-4f91841cdfa9" providerId="ADAL" clId="{C649BB0B-2B53-427E-B90D-2537F63E06AD}" dt="2022-10-27T07:59:36.293" v="1763" actId="20577"/>
        <pc:sldMkLst>
          <pc:docMk/>
          <pc:sldMk cId="3705670184" sldId="1335"/>
        </pc:sldMkLst>
        <pc:spChg chg="mod">
          <ac:chgData name="Kelly Stokes" userId="3e5c5154-569e-4d81-aa91-4f91841cdfa9" providerId="ADAL" clId="{C649BB0B-2B53-427E-B90D-2537F63E06AD}" dt="2022-10-27T07:59:36.293" v="1763" actId="20577"/>
          <ac:spMkLst>
            <pc:docMk/>
            <pc:sldMk cId="3705670184" sldId="1335"/>
            <ac:spMk id="2" creationId="{77E26784-A357-92CE-B6B1-8F248D3D6650}"/>
          </ac:spMkLst>
        </pc:spChg>
      </pc:sldChg>
      <pc:sldChg chg="modSp mod">
        <pc:chgData name="Kelly Stokes" userId="3e5c5154-569e-4d81-aa91-4f91841cdfa9" providerId="ADAL" clId="{C649BB0B-2B53-427E-B90D-2537F63E06AD}" dt="2022-10-27T08:00:00.907" v="1765" actId="20577"/>
        <pc:sldMkLst>
          <pc:docMk/>
          <pc:sldMk cId="4154069579" sldId="1346"/>
        </pc:sldMkLst>
        <pc:spChg chg="mod">
          <ac:chgData name="Kelly Stokes" userId="3e5c5154-569e-4d81-aa91-4f91841cdfa9" providerId="ADAL" clId="{C649BB0B-2B53-427E-B90D-2537F63E06AD}" dt="2022-10-27T08:00:00.907" v="1765" actId="20577"/>
          <ac:spMkLst>
            <pc:docMk/>
            <pc:sldMk cId="4154069579" sldId="1346"/>
            <ac:spMk id="2" creationId="{52DA34BA-82FC-47C5-BCE1-BB65E08B92A1}"/>
          </ac:spMkLst>
        </pc:spChg>
      </pc:sldChg>
      <pc:sldChg chg="modSp mod">
        <pc:chgData name="Kelly Stokes" userId="3e5c5154-569e-4d81-aa91-4f91841cdfa9" providerId="ADAL" clId="{C649BB0B-2B53-427E-B90D-2537F63E06AD}" dt="2022-10-27T08:00:12.771" v="1770" actId="20577"/>
        <pc:sldMkLst>
          <pc:docMk/>
          <pc:sldMk cId="3949457088" sldId="1347"/>
        </pc:sldMkLst>
        <pc:spChg chg="mod">
          <ac:chgData name="Kelly Stokes" userId="3e5c5154-569e-4d81-aa91-4f91841cdfa9" providerId="ADAL" clId="{C649BB0B-2B53-427E-B90D-2537F63E06AD}" dt="2022-10-27T08:00:12.771" v="1770" actId="20577"/>
          <ac:spMkLst>
            <pc:docMk/>
            <pc:sldMk cId="3949457088" sldId="1347"/>
            <ac:spMk id="2" creationId="{52DA34BA-82FC-47C5-BCE1-BB65E08B92A1}"/>
          </ac:spMkLst>
        </pc:spChg>
      </pc:sldChg>
      <pc:sldChg chg="modSp mod">
        <pc:chgData name="Kelly Stokes" userId="3e5c5154-569e-4d81-aa91-4f91841cdfa9" providerId="ADAL" clId="{C649BB0B-2B53-427E-B90D-2537F63E06AD}" dt="2022-10-27T08:00:40.940" v="1787" actId="14100"/>
        <pc:sldMkLst>
          <pc:docMk/>
          <pc:sldMk cId="1568081574" sldId="1348"/>
        </pc:sldMkLst>
        <pc:spChg chg="mod">
          <ac:chgData name="Kelly Stokes" userId="3e5c5154-569e-4d81-aa91-4f91841cdfa9" providerId="ADAL" clId="{C649BB0B-2B53-427E-B90D-2537F63E06AD}" dt="2022-10-27T08:00:36.326" v="1786" actId="20577"/>
          <ac:spMkLst>
            <pc:docMk/>
            <pc:sldMk cId="1568081574" sldId="1348"/>
            <ac:spMk id="2" creationId="{52DA34BA-82FC-47C5-BCE1-BB65E08B92A1}"/>
          </ac:spMkLst>
        </pc:spChg>
        <pc:spChg chg="mod">
          <ac:chgData name="Kelly Stokes" userId="3e5c5154-569e-4d81-aa91-4f91841cdfa9" providerId="ADAL" clId="{C649BB0B-2B53-427E-B90D-2537F63E06AD}" dt="2022-10-27T08:00:40.940" v="1787" actId="14100"/>
          <ac:spMkLst>
            <pc:docMk/>
            <pc:sldMk cId="1568081574" sldId="1348"/>
            <ac:spMk id="3" creationId="{13BB5EC0-7A96-4D29-A835-6FAE896C31A4}"/>
          </ac:spMkLst>
        </pc:spChg>
      </pc:sldChg>
      <pc:sldChg chg="del">
        <pc:chgData name="Kelly Stokes" userId="3e5c5154-569e-4d81-aa91-4f91841cdfa9" providerId="ADAL" clId="{C649BB0B-2B53-427E-B90D-2537F63E06AD}" dt="2022-10-27T08:00:44.153" v="1788" actId="2696"/>
        <pc:sldMkLst>
          <pc:docMk/>
          <pc:sldMk cId="285863725" sldId="1349"/>
        </pc:sldMkLst>
      </pc:sldChg>
      <pc:sldChg chg="modSp mod">
        <pc:chgData name="Kelly Stokes" userId="3e5c5154-569e-4d81-aa91-4f91841cdfa9" providerId="ADAL" clId="{C649BB0B-2B53-427E-B90D-2537F63E06AD}" dt="2022-10-27T08:00:19.804" v="1775" actId="20577"/>
        <pc:sldMkLst>
          <pc:docMk/>
          <pc:sldMk cId="3630102386" sldId="1350"/>
        </pc:sldMkLst>
        <pc:spChg chg="mod">
          <ac:chgData name="Kelly Stokes" userId="3e5c5154-569e-4d81-aa91-4f91841cdfa9" providerId="ADAL" clId="{C649BB0B-2B53-427E-B90D-2537F63E06AD}" dt="2022-10-27T08:00:19.804" v="1775" actId="20577"/>
          <ac:spMkLst>
            <pc:docMk/>
            <pc:sldMk cId="3630102386" sldId="1350"/>
            <ac:spMk id="2" creationId="{52DA34BA-82FC-47C5-BCE1-BB65E08B92A1}"/>
          </ac:spMkLst>
        </pc:spChg>
      </pc:sldChg>
      <pc:sldChg chg="modSp mod">
        <pc:chgData name="Kelly Stokes" userId="3e5c5154-569e-4d81-aa91-4f91841cdfa9" providerId="ADAL" clId="{C649BB0B-2B53-427E-B90D-2537F63E06AD}" dt="2022-10-27T08:01:22.475" v="1797" actId="14100"/>
        <pc:sldMkLst>
          <pc:docMk/>
          <pc:sldMk cId="2794993316" sldId="1351"/>
        </pc:sldMkLst>
        <pc:spChg chg="mod">
          <ac:chgData name="Kelly Stokes" userId="3e5c5154-569e-4d81-aa91-4f91841cdfa9" providerId="ADAL" clId="{C649BB0B-2B53-427E-B90D-2537F63E06AD}" dt="2022-10-27T08:01:17.609" v="1796" actId="20577"/>
          <ac:spMkLst>
            <pc:docMk/>
            <pc:sldMk cId="2794993316" sldId="1351"/>
            <ac:spMk id="2" creationId="{52DA34BA-82FC-47C5-BCE1-BB65E08B92A1}"/>
          </ac:spMkLst>
        </pc:spChg>
        <pc:spChg chg="mod">
          <ac:chgData name="Kelly Stokes" userId="3e5c5154-569e-4d81-aa91-4f91841cdfa9" providerId="ADAL" clId="{C649BB0B-2B53-427E-B90D-2537F63E06AD}" dt="2022-10-27T08:01:22.475" v="1797" actId="14100"/>
          <ac:spMkLst>
            <pc:docMk/>
            <pc:sldMk cId="2794993316" sldId="1351"/>
            <ac:spMk id="3" creationId="{0366E0B6-702E-4814-82C6-08CA2D13F3C9}"/>
          </ac:spMkLst>
        </pc:spChg>
      </pc:sldChg>
      <pc:sldChg chg="del">
        <pc:chgData name="Kelly Stokes" userId="3e5c5154-569e-4d81-aa91-4f91841cdfa9" providerId="ADAL" clId="{C649BB0B-2B53-427E-B90D-2537F63E06AD}" dt="2022-10-27T08:01:26.633" v="1798" actId="2696"/>
        <pc:sldMkLst>
          <pc:docMk/>
          <pc:sldMk cId="1614269448" sldId="1352"/>
        </pc:sldMkLst>
      </pc:sldChg>
      <pc:sldChg chg="modSp mod">
        <pc:chgData name="Kelly Stokes" userId="3e5c5154-569e-4d81-aa91-4f91841cdfa9" providerId="ADAL" clId="{C649BB0B-2B53-427E-B90D-2537F63E06AD}" dt="2022-10-27T08:00:26.805" v="1781" actId="20577"/>
        <pc:sldMkLst>
          <pc:docMk/>
          <pc:sldMk cId="2494033573" sldId="1353"/>
        </pc:sldMkLst>
        <pc:spChg chg="mod">
          <ac:chgData name="Kelly Stokes" userId="3e5c5154-569e-4d81-aa91-4f91841cdfa9" providerId="ADAL" clId="{C649BB0B-2B53-427E-B90D-2537F63E06AD}" dt="2022-10-27T08:00:26.805" v="1781" actId="20577"/>
          <ac:spMkLst>
            <pc:docMk/>
            <pc:sldMk cId="2494033573" sldId="1353"/>
            <ac:spMk id="2" creationId="{52DA34BA-82FC-47C5-BCE1-BB65E08B92A1}"/>
          </ac:spMkLst>
        </pc:spChg>
      </pc:sldChg>
      <pc:sldChg chg="modSp mod">
        <pc:chgData name="Kelly Stokes" userId="3e5c5154-569e-4d81-aa91-4f91841cdfa9" providerId="ADAL" clId="{C649BB0B-2B53-427E-B90D-2537F63E06AD}" dt="2022-10-27T08:02:03.061" v="1809" actId="14100"/>
        <pc:sldMkLst>
          <pc:docMk/>
          <pc:sldMk cId="1495080922" sldId="1354"/>
        </pc:sldMkLst>
        <pc:spChg chg="mod">
          <ac:chgData name="Kelly Stokes" userId="3e5c5154-569e-4d81-aa91-4f91841cdfa9" providerId="ADAL" clId="{C649BB0B-2B53-427E-B90D-2537F63E06AD}" dt="2022-10-27T08:01:56.450" v="1807" actId="20577"/>
          <ac:spMkLst>
            <pc:docMk/>
            <pc:sldMk cId="1495080922" sldId="1354"/>
            <ac:spMk id="2" creationId="{52DA34BA-82FC-47C5-BCE1-BB65E08B92A1}"/>
          </ac:spMkLst>
        </pc:spChg>
        <pc:spChg chg="mod">
          <ac:chgData name="Kelly Stokes" userId="3e5c5154-569e-4d81-aa91-4f91841cdfa9" providerId="ADAL" clId="{C649BB0B-2B53-427E-B90D-2537F63E06AD}" dt="2022-10-27T08:02:03.061" v="1809" actId="14100"/>
          <ac:spMkLst>
            <pc:docMk/>
            <pc:sldMk cId="1495080922" sldId="1354"/>
            <ac:spMk id="3" creationId="{4BCBA2DA-E95C-434C-BE81-320E182AE5EF}"/>
          </ac:spMkLst>
        </pc:spChg>
      </pc:sldChg>
      <pc:sldChg chg="del">
        <pc:chgData name="Kelly Stokes" userId="3e5c5154-569e-4d81-aa91-4f91841cdfa9" providerId="ADAL" clId="{C649BB0B-2B53-427E-B90D-2537F63E06AD}" dt="2022-10-27T08:02:06.233" v="1810" actId="2696"/>
        <pc:sldMkLst>
          <pc:docMk/>
          <pc:sldMk cId="325627977" sldId="1355"/>
        </pc:sldMkLst>
      </pc:sldChg>
      <pc:sldChg chg="modSp mod">
        <pc:chgData name="Kelly Stokes" userId="3e5c5154-569e-4d81-aa91-4f91841cdfa9" providerId="ADAL" clId="{C649BB0B-2B53-427E-B90D-2537F63E06AD}" dt="2022-10-27T08:03:11.131" v="1825" actId="20577"/>
        <pc:sldMkLst>
          <pc:docMk/>
          <pc:sldMk cId="14426905" sldId="1360"/>
        </pc:sldMkLst>
        <pc:spChg chg="mod">
          <ac:chgData name="Kelly Stokes" userId="3e5c5154-569e-4d81-aa91-4f91841cdfa9" providerId="ADAL" clId="{C649BB0B-2B53-427E-B90D-2537F63E06AD}" dt="2022-10-27T08:03:11.131" v="1825" actId="20577"/>
          <ac:spMkLst>
            <pc:docMk/>
            <pc:sldMk cId="14426905" sldId="1360"/>
            <ac:spMk id="2" creationId="{52DA34BA-82FC-47C5-BCE1-BB65E08B92A1}"/>
          </ac:spMkLst>
        </pc:spChg>
      </pc:sldChg>
      <pc:sldChg chg="modSp mod">
        <pc:chgData name="Kelly Stokes" userId="3e5c5154-569e-4d81-aa91-4f91841cdfa9" providerId="ADAL" clId="{C649BB0B-2B53-427E-B90D-2537F63E06AD}" dt="2022-10-27T08:03:21.173" v="1837" actId="1076"/>
        <pc:sldMkLst>
          <pc:docMk/>
          <pc:sldMk cId="3030801878" sldId="1361"/>
        </pc:sldMkLst>
        <pc:spChg chg="mod">
          <ac:chgData name="Kelly Stokes" userId="3e5c5154-569e-4d81-aa91-4f91841cdfa9" providerId="ADAL" clId="{C649BB0B-2B53-427E-B90D-2537F63E06AD}" dt="2022-10-27T08:03:18.212" v="1836" actId="20577"/>
          <ac:spMkLst>
            <pc:docMk/>
            <pc:sldMk cId="3030801878" sldId="1361"/>
            <ac:spMk id="2" creationId="{52DA34BA-82FC-47C5-BCE1-BB65E08B92A1}"/>
          </ac:spMkLst>
        </pc:spChg>
        <pc:spChg chg="mod">
          <ac:chgData name="Kelly Stokes" userId="3e5c5154-569e-4d81-aa91-4f91841cdfa9" providerId="ADAL" clId="{C649BB0B-2B53-427E-B90D-2537F63E06AD}" dt="2022-10-27T08:03:21.173" v="1837" actId="1076"/>
          <ac:spMkLst>
            <pc:docMk/>
            <pc:sldMk cId="3030801878" sldId="1361"/>
            <ac:spMk id="3" creationId="{13BB5EC0-7A96-4D29-A835-6FAE896C31A4}"/>
          </ac:spMkLst>
        </pc:spChg>
      </pc:sldChg>
      <pc:sldChg chg="del">
        <pc:chgData name="Kelly Stokes" userId="3e5c5154-569e-4d81-aa91-4f91841cdfa9" providerId="ADAL" clId="{C649BB0B-2B53-427E-B90D-2537F63E06AD}" dt="2022-10-27T08:03:25.099" v="1838" actId="2696"/>
        <pc:sldMkLst>
          <pc:docMk/>
          <pc:sldMk cId="908504447" sldId="1362"/>
        </pc:sldMkLst>
      </pc:sldChg>
      <pc:sldChg chg="modSp mod">
        <pc:chgData name="Kelly Stokes" userId="3e5c5154-569e-4d81-aa91-4f91841cdfa9" providerId="ADAL" clId="{C649BB0B-2B53-427E-B90D-2537F63E06AD}" dt="2022-10-27T08:04:58.550" v="1870" actId="20577"/>
        <pc:sldMkLst>
          <pc:docMk/>
          <pc:sldMk cId="2167941665" sldId="1363"/>
        </pc:sldMkLst>
        <pc:spChg chg="mod">
          <ac:chgData name="Kelly Stokes" userId="3e5c5154-569e-4d81-aa91-4f91841cdfa9" providerId="ADAL" clId="{C649BB0B-2B53-427E-B90D-2537F63E06AD}" dt="2022-10-27T08:04:58.550" v="1870" actId="20577"/>
          <ac:spMkLst>
            <pc:docMk/>
            <pc:sldMk cId="2167941665" sldId="1363"/>
            <ac:spMk id="2" creationId="{52DA34BA-82FC-47C5-BCE1-BB65E08B92A1}"/>
          </ac:spMkLst>
        </pc:spChg>
      </pc:sldChg>
      <pc:sldChg chg="modSp mod">
        <pc:chgData name="Kelly Stokes" userId="3e5c5154-569e-4d81-aa91-4f91841cdfa9" providerId="ADAL" clId="{C649BB0B-2B53-427E-B90D-2537F63E06AD}" dt="2022-10-27T08:05:12.018" v="1881" actId="1076"/>
        <pc:sldMkLst>
          <pc:docMk/>
          <pc:sldMk cId="421813749" sldId="1364"/>
        </pc:sldMkLst>
        <pc:spChg chg="mod">
          <ac:chgData name="Kelly Stokes" userId="3e5c5154-569e-4d81-aa91-4f91841cdfa9" providerId="ADAL" clId="{C649BB0B-2B53-427E-B90D-2537F63E06AD}" dt="2022-10-27T08:05:08.373" v="1880" actId="20577"/>
          <ac:spMkLst>
            <pc:docMk/>
            <pc:sldMk cId="421813749" sldId="1364"/>
            <ac:spMk id="2" creationId="{52DA34BA-82FC-47C5-BCE1-BB65E08B92A1}"/>
          </ac:spMkLst>
        </pc:spChg>
        <pc:spChg chg="mod">
          <ac:chgData name="Kelly Stokes" userId="3e5c5154-569e-4d81-aa91-4f91841cdfa9" providerId="ADAL" clId="{C649BB0B-2B53-427E-B90D-2537F63E06AD}" dt="2022-10-27T08:05:12.018" v="1881" actId="1076"/>
          <ac:spMkLst>
            <pc:docMk/>
            <pc:sldMk cId="421813749" sldId="1364"/>
            <ac:spMk id="3" creationId="{0366E0B6-702E-4814-82C6-08CA2D13F3C9}"/>
          </ac:spMkLst>
        </pc:spChg>
      </pc:sldChg>
      <pc:sldChg chg="del">
        <pc:chgData name="Kelly Stokes" userId="3e5c5154-569e-4d81-aa91-4f91841cdfa9" providerId="ADAL" clId="{C649BB0B-2B53-427E-B90D-2537F63E06AD}" dt="2022-10-27T08:05:18.815" v="1882" actId="2696"/>
        <pc:sldMkLst>
          <pc:docMk/>
          <pc:sldMk cId="2660114757" sldId="1365"/>
        </pc:sldMkLst>
      </pc:sldChg>
      <pc:sldChg chg="modSp mod">
        <pc:chgData name="Kelly Stokes" userId="3e5c5154-569e-4d81-aa91-4f91841cdfa9" providerId="ADAL" clId="{C649BB0B-2B53-427E-B90D-2537F63E06AD}" dt="2022-10-27T08:07:24.217" v="1894" actId="20577"/>
        <pc:sldMkLst>
          <pc:docMk/>
          <pc:sldMk cId="2559466208" sldId="1366"/>
        </pc:sldMkLst>
        <pc:spChg chg="mod">
          <ac:chgData name="Kelly Stokes" userId="3e5c5154-569e-4d81-aa91-4f91841cdfa9" providerId="ADAL" clId="{C649BB0B-2B53-427E-B90D-2537F63E06AD}" dt="2022-10-27T08:07:24.217" v="1894" actId="20577"/>
          <ac:spMkLst>
            <pc:docMk/>
            <pc:sldMk cId="2559466208" sldId="1366"/>
            <ac:spMk id="2" creationId="{52DA34BA-82FC-47C5-BCE1-BB65E08B92A1}"/>
          </ac:spMkLst>
        </pc:spChg>
      </pc:sldChg>
      <pc:sldChg chg="modSp mod">
        <pc:chgData name="Kelly Stokes" userId="3e5c5154-569e-4d81-aa91-4f91841cdfa9" providerId="ADAL" clId="{C649BB0B-2B53-427E-B90D-2537F63E06AD}" dt="2022-10-27T08:07:32.173" v="1908" actId="1076"/>
        <pc:sldMkLst>
          <pc:docMk/>
          <pc:sldMk cId="1588743317" sldId="1367"/>
        </pc:sldMkLst>
        <pc:spChg chg="mod">
          <ac:chgData name="Kelly Stokes" userId="3e5c5154-569e-4d81-aa91-4f91841cdfa9" providerId="ADAL" clId="{C649BB0B-2B53-427E-B90D-2537F63E06AD}" dt="2022-10-27T08:07:28.851" v="1907" actId="20577"/>
          <ac:spMkLst>
            <pc:docMk/>
            <pc:sldMk cId="1588743317" sldId="1367"/>
            <ac:spMk id="2" creationId="{52DA34BA-82FC-47C5-BCE1-BB65E08B92A1}"/>
          </ac:spMkLst>
        </pc:spChg>
        <pc:spChg chg="mod">
          <ac:chgData name="Kelly Stokes" userId="3e5c5154-569e-4d81-aa91-4f91841cdfa9" providerId="ADAL" clId="{C649BB0B-2B53-427E-B90D-2537F63E06AD}" dt="2022-10-27T08:07:32.173" v="1908" actId="1076"/>
          <ac:spMkLst>
            <pc:docMk/>
            <pc:sldMk cId="1588743317" sldId="1367"/>
            <ac:spMk id="3" creationId="{4BCBA2DA-E95C-434C-BE81-320E182AE5EF}"/>
          </ac:spMkLst>
        </pc:spChg>
      </pc:sldChg>
      <pc:sldChg chg="delSp del">
        <pc:chgData name="Kelly Stokes" userId="3e5c5154-569e-4d81-aa91-4f91841cdfa9" providerId="ADAL" clId="{C649BB0B-2B53-427E-B90D-2537F63E06AD}" dt="2022-10-27T08:07:44.439" v="1913" actId="2696"/>
        <pc:sldMkLst>
          <pc:docMk/>
          <pc:sldMk cId="2802036384" sldId="1368"/>
        </pc:sldMkLst>
        <pc:picChg chg="del">
          <ac:chgData name="Kelly Stokes" userId="3e5c5154-569e-4d81-aa91-4f91841cdfa9" providerId="ADAL" clId="{C649BB0B-2B53-427E-B90D-2537F63E06AD}" dt="2022-10-27T08:07:34.664" v="1909" actId="478"/>
          <ac:picMkLst>
            <pc:docMk/>
            <pc:sldMk cId="2802036384" sldId="1368"/>
            <ac:picMk id="8194" creationId="{97E4DD42-3850-BA15-5F7D-45067335EF7B}"/>
          </ac:picMkLst>
        </pc:picChg>
      </pc:sldChg>
      <pc:sldChg chg="modSp mod">
        <pc:chgData name="Kelly Stokes" userId="3e5c5154-569e-4d81-aa91-4f91841cdfa9" providerId="ADAL" clId="{C649BB0B-2B53-427E-B90D-2537F63E06AD}" dt="2022-10-27T08:07:56.607" v="1924" actId="20577"/>
        <pc:sldMkLst>
          <pc:docMk/>
          <pc:sldMk cId="156108542" sldId="1369"/>
        </pc:sldMkLst>
        <pc:spChg chg="mod">
          <ac:chgData name="Kelly Stokes" userId="3e5c5154-569e-4d81-aa91-4f91841cdfa9" providerId="ADAL" clId="{C649BB0B-2B53-427E-B90D-2537F63E06AD}" dt="2022-10-27T08:07:56.607" v="1924" actId="20577"/>
          <ac:spMkLst>
            <pc:docMk/>
            <pc:sldMk cId="156108542" sldId="1369"/>
            <ac:spMk id="2" creationId="{52DA34BA-82FC-47C5-BCE1-BB65E08B92A1}"/>
          </ac:spMkLst>
        </pc:spChg>
      </pc:sldChg>
      <pc:sldChg chg="addSp delSp modSp mod">
        <pc:chgData name="Kelly Stokes" userId="3e5c5154-569e-4d81-aa91-4f91841cdfa9" providerId="ADAL" clId="{C649BB0B-2B53-427E-B90D-2537F63E06AD}" dt="2022-10-27T08:08:14.528" v="1958" actId="20577"/>
        <pc:sldMkLst>
          <pc:docMk/>
          <pc:sldMk cId="3953329987" sldId="1370"/>
        </pc:sldMkLst>
        <pc:spChg chg="mod">
          <ac:chgData name="Kelly Stokes" userId="3e5c5154-569e-4d81-aa91-4f91841cdfa9" providerId="ADAL" clId="{C649BB0B-2B53-427E-B90D-2537F63E06AD}" dt="2022-10-27T08:08:14.528" v="1958" actId="20577"/>
          <ac:spMkLst>
            <pc:docMk/>
            <pc:sldMk cId="3953329987" sldId="1370"/>
            <ac:spMk id="2" creationId="{52DA34BA-82FC-47C5-BCE1-BB65E08B92A1}"/>
          </ac:spMkLst>
        </pc:spChg>
        <pc:picChg chg="del">
          <ac:chgData name="Kelly Stokes" userId="3e5c5154-569e-4d81-aa91-4f91841cdfa9" providerId="ADAL" clId="{C649BB0B-2B53-427E-B90D-2537F63E06AD}" dt="2022-10-27T08:04:33.439" v="1843" actId="478"/>
          <ac:picMkLst>
            <pc:docMk/>
            <pc:sldMk cId="3953329987" sldId="1370"/>
            <ac:picMk id="3" creationId="{08F70955-DF00-D5B5-5C6F-9690F3F486B9}"/>
          </ac:picMkLst>
        </pc:picChg>
        <pc:picChg chg="add mod">
          <ac:chgData name="Kelly Stokes" userId="3e5c5154-569e-4d81-aa91-4f91841cdfa9" providerId="ADAL" clId="{C649BB0B-2B53-427E-B90D-2537F63E06AD}" dt="2022-10-27T08:04:33.942" v="1844"/>
          <ac:picMkLst>
            <pc:docMk/>
            <pc:sldMk cId="3953329987" sldId="1370"/>
            <ac:picMk id="4" creationId="{11FC3ED2-AE12-D609-5EEC-B5273D4221A3}"/>
          </ac:picMkLst>
        </pc:picChg>
      </pc:sldChg>
      <pc:sldChg chg="del">
        <pc:chgData name="Kelly Stokes" userId="3e5c5154-569e-4d81-aa91-4f91841cdfa9" providerId="ADAL" clId="{C649BB0B-2B53-427E-B90D-2537F63E06AD}" dt="2022-10-27T08:08:18.801" v="1959" actId="2696"/>
        <pc:sldMkLst>
          <pc:docMk/>
          <pc:sldMk cId="3165706861" sldId="1371"/>
        </pc:sldMkLst>
      </pc:sldChg>
      <pc:sldChg chg="modSp mod">
        <pc:chgData name="Kelly Stokes" userId="3e5c5154-569e-4d81-aa91-4f91841cdfa9" providerId="ADAL" clId="{C649BB0B-2B53-427E-B90D-2537F63E06AD}" dt="2022-10-27T08:09:52.523" v="2018" actId="20577"/>
        <pc:sldMkLst>
          <pc:docMk/>
          <pc:sldMk cId="3588544527" sldId="1372"/>
        </pc:sldMkLst>
        <pc:spChg chg="mod">
          <ac:chgData name="Kelly Stokes" userId="3e5c5154-569e-4d81-aa91-4f91841cdfa9" providerId="ADAL" clId="{C649BB0B-2B53-427E-B90D-2537F63E06AD}" dt="2022-10-27T08:09:52.523" v="2018" actId="20577"/>
          <ac:spMkLst>
            <pc:docMk/>
            <pc:sldMk cId="3588544527" sldId="1372"/>
            <ac:spMk id="2" creationId="{52DA34BA-82FC-47C5-BCE1-BB65E08B92A1}"/>
          </ac:spMkLst>
        </pc:spChg>
      </pc:sldChg>
      <pc:sldChg chg="addSp delSp modSp mod">
        <pc:chgData name="Kelly Stokes" userId="3e5c5154-569e-4d81-aa91-4f91841cdfa9" providerId="ADAL" clId="{C649BB0B-2B53-427E-B90D-2537F63E06AD}" dt="2022-10-27T08:10:29.176" v="2062" actId="20577"/>
        <pc:sldMkLst>
          <pc:docMk/>
          <pc:sldMk cId="1650994218" sldId="1373"/>
        </pc:sldMkLst>
        <pc:spChg chg="mod">
          <ac:chgData name="Kelly Stokes" userId="3e5c5154-569e-4d81-aa91-4f91841cdfa9" providerId="ADAL" clId="{C649BB0B-2B53-427E-B90D-2537F63E06AD}" dt="2022-10-27T08:10:29.176" v="2062" actId="20577"/>
          <ac:spMkLst>
            <pc:docMk/>
            <pc:sldMk cId="1650994218" sldId="1373"/>
            <ac:spMk id="2" creationId="{52DA34BA-82FC-47C5-BCE1-BB65E08B92A1}"/>
          </ac:spMkLst>
        </pc:spChg>
        <pc:picChg chg="del">
          <ac:chgData name="Kelly Stokes" userId="3e5c5154-569e-4d81-aa91-4f91841cdfa9" providerId="ADAL" clId="{C649BB0B-2B53-427E-B90D-2537F63E06AD}" dt="2022-10-27T08:06:15.580" v="1886" actId="478"/>
          <ac:picMkLst>
            <pc:docMk/>
            <pc:sldMk cId="1650994218" sldId="1373"/>
            <ac:picMk id="3" creationId="{D1B07C8A-E734-827C-A8E7-BE533D28E0C3}"/>
          </ac:picMkLst>
        </pc:picChg>
        <pc:picChg chg="add mod">
          <ac:chgData name="Kelly Stokes" userId="3e5c5154-569e-4d81-aa91-4f91841cdfa9" providerId="ADAL" clId="{C649BB0B-2B53-427E-B90D-2537F63E06AD}" dt="2022-10-27T08:06:16.131" v="1887"/>
          <ac:picMkLst>
            <pc:docMk/>
            <pc:sldMk cId="1650994218" sldId="1373"/>
            <ac:picMk id="4" creationId="{C8C6EC6D-D739-C110-72E4-A5E4031017AB}"/>
          </ac:picMkLst>
        </pc:picChg>
      </pc:sldChg>
      <pc:sldChg chg="del">
        <pc:chgData name="Kelly Stokes" userId="3e5c5154-569e-4d81-aa91-4f91841cdfa9" providerId="ADAL" clId="{C649BB0B-2B53-427E-B90D-2537F63E06AD}" dt="2022-10-27T08:10:47.769" v="2066" actId="2696"/>
        <pc:sldMkLst>
          <pc:docMk/>
          <pc:sldMk cId="3817886411" sldId="1374"/>
        </pc:sldMkLst>
      </pc:sldChg>
      <pc:sldChg chg="modSp mod">
        <pc:chgData name="Kelly Stokes" userId="3e5c5154-569e-4d81-aa91-4f91841cdfa9" providerId="ADAL" clId="{C649BB0B-2B53-427E-B90D-2537F63E06AD}" dt="2022-10-27T08:14:41.102" v="2118" actId="20577"/>
        <pc:sldMkLst>
          <pc:docMk/>
          <pc:sldMk cId="375809491" sldId="1375"/>
        </pc:sldMkLst>
        <pc:spChg chg="mod">
          <ac:chgData name="Kelly Stokes" userId="3e5c5154-569e-4d81-aa91-4f91841cdfa9" providerId="ADAL" clId="{C649BB0B-2B53-427E-B90D-2537F63E06AD}" dt="2022-10-27T08:14:41.102" v="2118" actId="20577"/>
          <ac:spMkLst>
            <pc:docMk/>
            <pc:sldMk cId="375809491" sldId="1375"/>
            <ac:spMk id="2" creationId="{52DA34BA-82FC-47C5-BCE1-BB65E08B92A1}"/>
          </ac:spMkLst>
        </pc:spChg>
      </pc:sldChg>
      <pc:sldChg chg="addSp delSp modSp mod">
        <pc:chgData name="Kelly Stokes" userId="3e5c5154-569e-4d81-aa91-4f91841cdfa9" providerId="ADAL" clId="{C649BB0B-2B53-427E-B90D-2537F63E06AD}" dt="2022-10-27T08:15:10.933" v="2166" actId="1076"/>
        <pc:sldMkLst>
          <pc:docMk/>
          <pc:sldMk cId="3932371616" sldId="1376"/>
        </pc:sldMkLst>
        <pc:spChg chg="mod">
          <ac:chgData name="Kelly Stokes" userId="3e5c5154-569e-4d81-aa91-4f91841cdfa9" providerId="ADAL" clId="{C649BB0B-2B53-427E-B90D-2537F63E06AD}" dt="2022-10-27T08:14:54.935" v="2163" actId="20577"/>
          <ac:spMkLst>
            <pc:docMk/>
            <pc:sldMk cId="3932371616" sldId="1376"/>
            <ac:spMk id="2" creationId="{52DA34BA-82FC-47C5-BCE1-BB65E08B92A1}"/>
          </ac:spMkLst>
        </pc:spChg>
        <pc:picChg chg="del">
          <ac:chgData name="Kelly Stokes" userId="3e5c5154-569e-4d81-aa91-4f91841cdfa9" providerId="ADAL" clId="{C649BB0B-2B53-427E-B90D-2537F63E06AD}" dt="2022-10-27T08:15:08.656" v="2164" actId="478"/>
          <ac:picMkLst>
            <pc:docMk/>
            <pc:sldMk cId="3932371616" sldId="1376"/>
            <ac:picMk id="3" creationId="{99CC8571-13D1-77CF-A76F-2E8038DF9E48}"/>
          </ac:picMkLst>
        </pc:picChg>
        <pc:picChg chg="add mod">
          <ac:chgData name="Kelly Stokes" userId="3e5c5154-569e-4d81-aa91-4f91841cdfa9" providerId="ADAL" clId="{C649BB0B-2B53-427E-B90D-2537F63E06AD}" dt="2022-10-27T08:15:10.933" v="2166" actId="1076"/>
          <ac:picMkLst>
            <pc:docMk/>
            <pc:sldMk cId="3932371616" sldId="1376"/>
            <ac:picMk id="17410" creationId="{78FB9380-094E-4BE2-2851-0A814D184112}"/>
          </ac:picMkLst>
        </pc:picChg>
      </pc:sldChg>
      <pc:sldChg chg="del">
        <pc:chgData name="Kelly Stokes" userId="3e5c5154-569e-4d81-aa91-4f91841cdfa9" providerId="ADAL" clId="{C649BB0B-2B53-427E-B90D-2537F63E06AD}" dt="2022-10-27T08:15:16.499" v="2167" actId="2696"/>
        <pc:sldMkLst>
          <pc:docMk/>
          <pc:sldMk cId="2761070300" sldId="1377"/>
        </pc:sldMkLst>
      </pc:sldChg>
      <pc:sldChg chg="modSp mod">
        <pc:chgData name="Kelly Stokes" userId="3e5c5154-569e-4d81-aa91-4f91841cdfa9" providerId="ADAL" clId="{C649BB0B-2B53-427E-B90D-2537F63E06AD}" dt="2022-10-27T08:09:12.897" v="1983"/>
        <pc:sldMkLst>
          <pc:docMk/>
          <pc:sldMk cId="3538109554" sldId="1378"/>
        </pc:sldMkLst>
        <pc:spChg chg="mod">
          <ac:chgData name="Kelly Stokes" userId="3e5c5154-569e-4d81-aa91-4f91841cdfa9" providerId="ADAL" clId="{C649BB0B-2B53-427E-B90D-2537F63E06AD}" dt="2022-10-27T08:09:12.897" v="1983"/>
          <ac:spMkLst>
            <pc:docMk/>
            <pc:sldMk cId="3538109554" sldId="1378"/>
            <ac:spMk id="2" creationId="{52DA34BA-82FC-47C5-BCE1-BB65E08B92A1}"/>
          </ac:spMkLst>
        </pc:spChg>
      </pc:sldChg>
      <pc:sldChg chg="modSp mod">
        <pc:chgData name="Kelly Stokes" userId="3e5c5154-569e-4d81-aa91-4f91841cdfa9" providerId="ADAL" clId="{C649BB0B-2B53-427E-B90D-2537F63E06AD}" dt="2022-10-27T08:11:33.181" v="2091"/>
        <pc:sldMkLst>
          <pc:docMk/>
          <pc:sldMk cId="1905876293" sldId="1379"/>
        </pc:sldMkLst>
        <pc:spChg chg="mod">
          <ac:chgData name="Kelly Stokes" userId="3e5c5154-569e-4d81-aa91-4f91841cdfa9" providerId="ADAL" clId="{C649BB0B-2B53-427E-B90D-2537F63E06AD}" dt="2022-10-27T08:11:33.181" v="2091"/>
          <ac:spMkLst>
            <pc:docMk/>
            <pc:sldMk cId="1905876293" sldId="1379"/>
            <ac:spMk id="2" creationId="{52DA34BA-82FC-47C5-BCE1-BB65E08B92A1}"/>
          </ac:spMkLst>
        </pc:spChg>
      </pc:sldChg>
      <pc:sldChg chg="modSp mod">
        <pc:chgData name="Kelly Stokes" userId="3e5c5154-569e-4d81-aa91-4f91841cdfa9" providerId="ADAL" clId="{C649BB0B-2B53-427E-B90D-2537F63E06AD}" dt="2022-10-27T08:16:06.120" v="2192"/>
        <pc:sldMkLst>
          <pc:docMk/>
          <pc:sldMk cId="1845862991" sldId="1380"/>
        </pc:sldMkLst>
        <pc:spChg chg="mod">
          <ac:chgData name="Kelly Stokes" userId="3e5c5154-569e-4d81-aa91-4f91841cdfa9" providerId="ADAL" clId="{C649BB0B-2B53-427E-B90D-2537F63E06AD}" dt="2022-10-27T08:16:06.120" v="2192"/>
          <ac:spMkLst>
            <pc:docMk/>
            <pc:sldMk cId="1845862991" sldId="1380"/>
            <ac:spMk id="2" creationId="{52DA34BA-82FC-47C5-BCE1-BB65E08B92A1}"/>
          </ac:spMkLst>
        </pc:spChg>
      </pc:sldChg>
      <pc:sldChg chg="del">
        <pc:chgData name="Kelly Stokes" userId="3e5c5154-569e-4d81-aa91-4f91841cdfa9" providerId="ADAL" clId="{C649BB0B-2B53-427E-B90D-2537F63E06AD}" dt="2022-10-27T08:19:04.090" v="2206" actId="2696"/>
        <pc:sldMkLst>
          <pc:docMk/>
          <pc:sldMk cId="4183610364" sldId="1381"/>
        </pc:sldMkLst>
      </pc:sldChg>
      <pc:sldChg chg="del">
        <pc:chgData name="Kelly Stokes" userId="3e5c5154-569e-4d81-aa91-4f91841cdfa9" providerId="ADAL" clId="{C649BB0B-2B53-427E-B90D-2537F63E06AD}" dt="2022-10-27T08:19:06.588" v="2207" actId="2696"/>
        <pc:sldMkLst>
          <pc:docMk/>
          <pc:sldMk cId="283563268" sldId="1382"/>
        </pc:sldMkLst>
      </pc:sldChg>
      <pc:sldChg chg="del">
        <pc:chgData name="Kelly Stokes" userId="3e5c5154-569e-4d81-aa91-4f91841cdfa9" providerId="ADAL" clId="{C649BB0B-2B53-427E-B90D-2537F63E06AD}" dt="2022-10-27T08:19:23.721" v="2208" actId="2696"/>
        <pc:sldMkLst>
          <pc:docMk/>
          <pc:sldMk cId="4264117060" sldId="1383"/>
        </pc:sldMkLst>
      </pc:sldChg>
      <pc:sldChg chg="del">
        <pc:chgData name="Kelly Stokes" userId="3e5c5154-569e-4d81-aa91-4f91841cdfa9" providerId="ADAL" clId="{C649BB0B-2B53-427E-B90D-2537F63E06AD}" dt="2022-10-27T08:19:26.845" v="2209" actId="2696"/>
        <pc:sldMkLst>
          <pc:docMk/>
          <pc:sldMk cId="2872563080" sldId="1384"/>
        </pc:sldMkLst>
      </pc:sldChg>
      <pc:sldChg chg="del">
        <pc:chgData name="Kelly Stokes" userId="3e5c5154-569e-4d81-aa91-4f91841cdfa9" providerId="ADAL" clId="{C649BB0B-2B53-427E-B90D-2537F63E06AD}" dt="2022-10-27T08:19:29.871" v="2210" actId="2696"/>
        <pc:sldMkLst>
          <pc:docMk/>
          <pc:sldMk cId="1692631164" sldId="1385"/>
        </pc:sldMkLst>
      </pc:sldChg>
      <pc:sldChg chg="del">
        <pc:chgData name="Kelly Stokes" userId="3e5c5154-569e-4d81-aa91-4f91841cdfa9" providerId="ADAL" clId="{C649BB0B-2B53-427E-B90D-2537F63E06AD}" dt="2022-10-27T08:19:32.622" v="2211" actId="2696"/>
        <pc:sldMkLst>
          <pc:docMk/>
          <pc:sldMk cId="2268081446" sldId="1386"/>
        </pc:sldMkLst>
      </pc:sldChg>
      <pc:sldChg chg="modNotesTx">
        <pc:chgData name="Kelly Stokes" userId="3e5c5154-569e-4d81-aa91-4f91841cdfa9" providerId="ADAL" clId="{C649BB0B-2B53-427E-B90D-2537F63E06AD}" dt="2022-10-27T08:20:04.059" v="2212"/>
        <pc:sldMkLst>
          <pc:docMk/>
          <pc:sldMk cId="1477386908" sldId="1404"/>
        </pc:sldMkLst>
      </pc:sldChg>
      <pc:sldChg chg="modSp mod">
        <pc:chgData name="Kelly Stokes" userId="3e5c5154-569e-4d81-aa91-4f91841cdfa9" providerId="ADAL" clId="{C649BB0B-2B53-427E-B90D-2537F63E06AD}" dt="2022-10-27T08:20:10.807" v="2214"/>
        <pc:sldMkLst>
          <pc:docMk/>
          <pc:sldMk cId="3322014133" sldId="1405"/>
        </pc:sldMkLst>
        <pc:spChg chg="mod">
          <ac:chgData name="Kelly Stokes" userId="3e5c5154-569e-4d81-aa91-4f91841cdfa9" providerId="ADAL" clId="{C649BB0B-2B53-427E-B90D-2537F63E06AD}" dt="2022-10-27T08:20:10.807" v="2214"/>
          <ac:spMkLst>
            <pc:docMk/>
            <pc:sldMk cId="3322014133" sldId="1405"/>
            <ac:spMk id="2" creationId="{77E26784-A357-92CE-B6B1-8F248D3D6650}"/>
          </ac:spMkLst>
        </pc:spChg>
      </pc:sldChg>
      <pc:sldChg chg="addSp modSp add">
        <pc:chgData name="Kelly Stokes" userId="3e5c5154-569e-4d81-aa91-4f91841cdfa9" providerId="ADAL" clId="{C649BB0B-2B53-427E-B90D-2537F63E06AD}" dt="2022-10-26T15:05:27.197" v="1026" actId="14100"/>
        <pc:sldMkLst>
          <pc:docMk/>
          <pc:sldMk cId="2086386727" sldId="1406"/>
        </pc:sldMkLst>
        <pc:picChg chg="add mod">
          <ac:chgData name="Kelly Stokes" userId="3e5c5154-569e-4d81-aa91-4f91841cdfa9" providerId="ADAL" clId="{C649BB0B-2B53-427E-B90D-2537F63E06AD}" dt="2022-10-26T15:05:27.197" v="1026" actId="14100"/>
          <ac:picMkLst>
            <pc:docMk/>
            <pc:sldMk cId="2086386727" sldId="1406"/>
            <ac:picMk id="14338" creationId="{12543705-69F0-30C9-6AE8-857B48C58FAE}"/>
          </ac:picMkLst>
        </pc:picChg>
      </pc:sldChg>
      <pc:sldChg chg="addSp modSp add">
        <pc:chgData name="Kelly Stokes" userId="3e5c5154-569e-4d81-aa91-4f91841cdfa9" providerId="ADAL" clId="{C649BB0B-2B53-427E-B90D-2537F63E06AD}" dt="2022-10-26T15:06:16.622" v="1038" actId="1076"/>
        <pc:sldMkLst>
          <pc:docMk/>
          <pc:sldMk cId="3947781607" sldId="1407"/>
        </pc:sldMkLst>
        <pc:picChg chg="add mod">
          <ac:chgData name="Kelly Stokes" userId="3e5c5154-569e-4d81-aa91-4f91841cdfa9" providerId="ADAL" clId="{C649BB0B-2B53-427E-B90D-2537F63E06AD}" dt="2022-10-26T15:06:16.622" v="1038" actId="1076"/>
          <ac:picMkLst>
            <pc:docMk/>
            <pc:sldMk cId="3947781607" sldId="1407"/>
            <ac:picMk id="55298" creationId="{E7927C21-AC0A-B863-9A06-B07BCB53C0C2}"/>
          </ac:picMkLst>
        </pc:picChg>
      </pc:sldChg>
      <pc:sldChg chg="addSp modSp add">
        <pc:chgData name="Kelly Stokes" userId="3e5c5154-569e-4d81-aa91-4f91841cdfa9" providerId="ADAL" clId="{C649BB0B-2B53-427E-B90D-2537F63E06AD}" dt="2022-10-26T15:06:47.391" v="1050" actId="1076"/>
        <pc:sldMkLst>
          <pc:docMk/>
          <pc:sldMk cId="3371373029" sldId="1408"/>
        </pc:sldMkLst>
        <pc:picChg chg="add mod">
          <ac:chgData name="Kelly Stokes" userId="3e5c5154-569e-4d81-aa91-4f91841cdfa9" providerId="ADAL" clId="{C649BB0B-2B53-427E-B90D-2537F63E06AD}" dt="2022-10-26T15:06:47.391" v="1050" actId="1076"/>
          <ac:picMkLst>
            <pc:docMk/>
            <pc:sldMk cId="3371373029" sldId="1408"/>
            <ac:picMk id="56322" creationId="{C04ABFF9-272D-9547-C2CD-F0F32D6CCC20}"/>
          </ac:picMkLst>
        </pc:picChg>
      </pc:sldChg>
      <pc:sldChg chg="addSp modSp add">
        <pc:chgData name="Kelly Stokes" userId="3e5c5154-569e-4d81-aa91-4f91841cdfa9" providerId="ADAL" clId="{C649BB0B-2B53-427E-B90D-2537F63E06AD}" dt="2022-10-26T15:07:39.139" v="1070" actId="732"/>
        <pc:sldMkLst>
          <pc:docMk/>
          <pc:sldMk cId="828940665" sldId="1409"/>
        </pc:sldMkLst>
        <pc:picChg chg="add mod">
          <ac:chgData name="Kelly Stokes" userId="3e5c5154-569e-4d81-aa91-4f91841cdfa9" providerId="ADAL" clId="{C649BB0B-2B53-427E-B90D-2537F63E06AD}" dt="2022-10-26T15:07:39.139" v="1070" actId="732"/>
          <ac:picMkLst>
            <pc:docMk/>
            <pc:sldMk cId="828940665" sldId="1409"/>
            <ac:picMk id="57346" creationId="{325950B1-E133-D561-370B-0E9F11DA2998}"/>
          </ac:picMkLst>
        </pc:picChg>
      </pc:sldChg>
      <pc:sldChg chg="addSp modSp add">
        <pc:chgData name="Kelly Stokes" userId="3e5c5154-569e-4d81-aa91-4f91841cdfa9" providerId="ADAL" clId="{C649BB0B-2B53-427E-B90D-2537F63E06AD}" dt="2022-10-26T15:09:12.035" v="1102" actId="732"/>
        <pc:sldMkLst>
          <pc:docMk/>
          <pc:sldMk cId="1581489106" sldId="1410"/>
        </pc:sldMkLst>
        <pc:picChg chg="add mod">
          <ac:chgData name="Kelly Stokes" userId="3e5c5154-569e-4d81-aa91-4f91841cdfa9" providerId="ADAL" clId="{C649BB0B-2B53-427E-B90D-2537F63E06AD}" dt="2022-10-26T15:09:12.035" v="1102" actId="732"/>
          <ac:picMkLst>
            <pc:docMk/>
            <pc:sldMk cId="1581489106" sldId="1410"/>
            <ac:picMk id="58370" creationId="{2024A71D-1016-0FFB-95BF-A52138513354}"/>
          </ac:picMkLst>
        </pc:picChg>
      </pc:sldChg>
      <pc:sldChg chg="addSp modSp add">
        <pc:chgData name="Kelly Stokes" userId="3e5c5154-569e-4d81-aa91-4f91841cdfa9" providerId="ADAL" clId="{C649BB0B-2B53-427E-B90D-2537F63E06AD}" dt="2022-10-26T15:10:34.693" v="1131" actId="732"/>
        <pc:sldMkLst>
          <pc:docMk/>
          <pc:sldMk cId="1265209026" sldId="1411"/>
        </pc:sldMkLst>
        <pc:picChg chg="add mod">
          <ac:chgData name="Kelly Stokes" userId="3e5c5154-569e-4d81-aa91-4f91841cdfa9" providerId="ADAL" clId="{C649BB0B-2B53-427E-B90D-2537F63E06AD}" dt="2022-10-26T15:10:34.693" v="1131" actId="732"/>
          <ac:picMkLst>
            <pc:docMk/>
            <pc:sldMk cId="1265209026" sldId="1411"/>
            <ac:picMk id="59394" creationId="{28CBFD74-B674-7022-43D8-D394C6520E90}"/>
          </ac:picMkLst>
        </pc:picChg>
      </pc:sldChg>
      <pc:sldChg chg="modSp add mod">
        <pc:chgData name="Kelly Stokes" userId="3e5c5154-569e-4d81-aa91-4f91841cdfa9" providerId="ADAL" clId="{C649BB0B-2B53-427E-B90D-2537F63E06AD}" dt="2022-10-26T15:12:26.501" v="1192" actId="1076"/>
        <pc:sldMkLst>
          <pc:docMk/>
          <pc:sldMk cId="2811801318" sldId="1412"/>
        </pc:sldMkLst>
        <pc:spChg chg="mod">
          <ac:chgData name="Kelly Stokes" userId="3e5c5154-569e-4d81-aa91-4f91841cdfa9" providerId="ADAL" clId="{C649BB0B-2B53-427E-B90D-2537F63E06AD}" dt="2022-10-26T15:12:26.501" v="1192" actId="1076"/>
          <ac:spMkLst>
            <pc:docMk/>
            <pc:sldMk cId="2811801318" sldId="1412"/>
            <ac:spMk id="2" creationId="{52DA34BA-82FC-47C5-BCE1-BB65E08B92A1}"/>
          </ac:spMkLst>
        </pc:spChg>
      </pc:sldChg>
      <pc:sldChg chg="add">
        <pc:chgData name="Kelly Stokes" userId="3e5c5154-569e-4d81-aa91-4f91841cdfa9" providerId="ADAL" clId="{C649BB0B-2B53-427E-B90D-2537F63E06AD}" dt="2022-10-26T15:12:51.027" v="1195" actId="2890"/>
        <pc:sldMkLst>
          <pc:docMk/>
          <pc:sldMk cId="1035602591" sldId="1413"/>
        </pc:sldMkLst>
      </pc:sldChg>
      <pc:sldChg chg="modSp add mod">
        <pc:chgData name="Kelly Stokes" userId="3e5c5154-569e-4d81-aa91-4f91841cdfa9" providerId="ADAL" clId="{C649BB0B-2B53-427E-B90D-2537F63E06AD}" dt="2022-10-26T15:12:59.803" v="1206" actId="20577"/>
        <pc:sldMkLst>
          <pc:docMk/>
          <pc:sldMk cId="3776308316" sldId="1414"/>
        </pc:sldMkLst>
        <pc:spChg chg="mod">
          <ac:chgData name="Kelly Stokes" userId="3e5c5154-569e-4d81-aa91-4f91841cdfa9" providerId="ADAL" clId="{C649BB0B-2B53-427E-B90D-2537F63E06AD}" dt="2022-10-26T15:12:59.803" v="1206" actId="20577"/>
          <ac:spMkLst>
            <pc:docMk/>
            <pc:sldMk cId="3776308316" sldId="1414"/>
            <ac:spMk id="2" creationId="{52DA34BA-82FC-47C5-BCE1-BB65E08B92A1}"/>
          </ac:spMkLst>
        </pc:spChg>
      </pc:sldChg>
      <pc:sldChg chg="modSp add mod">
        <pc:chgData name="Kelly Stokes" userId="3e5c5154-569e-4d81-aa91-4f91841cdfa9" providerId="ADAL" clId="{C649BB0B-2B53-427E-B90D-2537F63E06AD}" dt="2022-10-26T15:18:42.077" v="1311" actId="20577"/>
        <pc:sldMkLst>
          <pc:docMk/>
          <pc:sldMk cId="4274748546" sldId="1415"/>
        </pc:sldMkLst>
        <pc:spChg chg="mod">
          <ac:chgData name="Kelly Stokes" userId="3e5c5154-569e-4d81-aa91-4f91841cdfa9" providerId="ADAL" clId="{C649BB0B-2B53-427E-B90D-2537F63E06AD}" dt="2022-10-26T15:18:42.077" v="1311" actId="20577"/>
          <ac:spMkLst>
            <pc:docMk/>
            <pc:sldMk cId="4274748546" sldId="1415"/>
            <ac:spMk id="2" creationId="{52DA34BA-82FC-47C5-BCE1-BB65E08B92A1}"/>
          </ac:spMkLst>
        </pc:spChg>
      </pc:sldChg>
      <pc:sldChg chg="add">
        <pc:chgData name="Kelly Stokes" userId="3e5c5154-569e-4d81-aa91-4f91841cdfa9" providerId="ADAL" clId="{C649BB0B-2B53-427E-B90D-2537F63E06AD}" dt="2022-10-26T15:17:58.939" v="1276" actId="2890"/>
        <pc:sldMkLst>
          <pc:docMk/>
          <pc:sldMk cId="231440268" sldId="1416"/>
        </pc:sldMkLst>
      </pc:sldChg>
      <pc:sldChg chg="modSp add mod">
        <pc:chgData name="Kelly Stokes" userId="3e5c5154-569e-4d81-aa91-4f91841cdfa9" providerId="ADAL" clId="{C649BB0B-2B53-427E-B90D-2537F63E06AD}" dt="2022-10-26T15:18:17.128" v="1293" actId="14100"/>
        <pc:sldMkLst>
          <pc:docMk/>
          <pc:sldMk cId="1115500713" sldId="1417"/>
        </pc:sldMkLst>
        <pc:spChg chg="mod">
          <ac:chgData name="Kelly Stokes" userId="3e5c5154-569e-4d81-aa91-4f91841cdfa9" providerId="ADAL" clId="{C649BB0B-2B53-427E-B90D-2537F63E06AD}" dt="2022-10-26T15:18:17.128" v="1293" actId="14100"/>
          <ac:spMkLst>
            <pc:docMk/>
            <pc:sldMk cId="1115500713" sldId="1417"/>
            <ac:spMk id="2" creationId="{52DA34BA-82FC-47C5-BCE1-BB65E08B92A1}"/>
          </ac:spMkLst>
        </pc:spChg>
      </pc:sldChg>
      <pc:sldChg chg="modSp add mod">
        <pc:chgData name="Kelly Stokes" userId="3e5c5154-569e-4d81-aa91-4f91841cdfa9" providerId="ADAL" clId="{C649BB0B-2B53-427E-B90D-2537F63E06AD}" dt="2022-10-26T15:19:39.931" v="1394" actId="1076"/>
        <pc:sldMkLst>
          <pc:docMk/>
          <pc:sldMk cId="3703054193" sldId="1418"/>
        </pc:sldMkLst>
        <pc:spChg chg="mod">
          <ac:chgData name="Kelly Stokes" userId="3e5c5154-569e-4d81-aa91-4f91841cdfa9" providerId="ADAL" clId="{C649BB0B-2B53-427E-B90D-2537F63E06AD}" dt="2022-10-26T15:19:39.931" v="1394" actId="1076"/>
          <ac:spMkLst>
            <pc:docMk/>
            <pc:sldMk cId="3703054193" sldId="1418"/>
            <ac:spMk id="2" creationId="{52DA34BA-82FC-47C5-BCE1-BB65E08B92A1}"/>
          </ac:spMkLst>
        </pc:spChg>
      </pc:sldChg>
      <pc:sldChg chg="add">
        <pc:chgData name="Kelly Stokes" userId="3e5c5154-569e-4d81-aa91-4f91841cdfa9" providerId="ADAL" clId="{C649BB0B-2B53-427E-B90D-2537F63E06AD}" dt="2022-10-26T15:19:55.953" v="1396" actId="2890"/>
        <pc:sldMkLst>
          <pc:docMk/>
          <pc:sldMk cId="3230371260" sldId="1419"/>
        </pc:sldMkLst>
      </pc:sldChg>
      <pc:sldChg chg="modSp add mod">
        <pc:chgData name="Kelly Stokes" userId="3e5c5154-569e-4d81-aa91-4f91841cdfa9" providerId="ADAL" clId="{C649BB0B-2B53-427E-B90D-2537F63E06AD}" dt="2022-10-26T15:20:06.905" v="1408" actId="20577"/>
        <pc:sldMkLst>
          <pc:docMk/>
          <pc:sldMk cId="3501212473" sldId="1420"/>
        </pc:sldMkLst>
        <pc:spChg chg="mod">
          <ac:chgData name="Kelly Stokes" userId="3e5c5154-569e-4d81-aa91-4f91841cdfa9" providerId="ADAL" clId="{C649BB0B-2B53-427E-B90D-2537F63E06AD}" dt="2022-10-26T15:20:06.905" v="1408" actId="20577"/>
          <ac:spMkLst>
            <pc:docMk/>
            <pc:sldMk cId="3501212473" sldId="1420"/>
            <ac:spMk id="2" creationId="{52DA34BA-82FC-47C5-BCE1-BB65E08B92A1}"/>
          </ac:spMkLst>
        </pc:spChg>
      </pc:sldChg>
      <pc:sldChg chg="addSp modSp add">
        <pc:chgData name="Kelly Stokes" userId="3e5c5154-569e-4d81-aa91-4f91841cdfa9" providerId="ADAL" clId="{C649BB0B-2B53-427E-B90D-2537F63E06AD}" dt="2022-10-27T07:46:35.933" v="1448" actId="1076"/>
        <pc:sldMkLst>
          <pc:docMk/>
          <pc:sldMk cId="1486706780" sldId="1421"/>
        </pc:sldMkLst>
        <pc:picChg chg="add mod">
          <ac:chgData name="Kelly Stokes" userId="3e5c5154-569e-4d81-aa91-4f91841cdfa9" providerId="ADAL" clId="{C649BB0B-2B53-427E-B90D-2537F63E06AD}" dt="2022-10-27T07:46:35.933" v="1448" actId="1076"/>
          <ac:picMkLst>
            <pc:docMk/>
            <pc:sldMk cId="1486706780" sldId="1421"/>
            <ac:picMk id="60418" creationId="{3AD4885C-0628-D8CB-37E2-09CCABD0048D}"/>
          </ac:picMkLst>
        </pc:picChg>
      </pc:sldChg>
      <pc:sldChg chg="addSp modSp add">
        <pc:chgData name="Kelly Stokes" userId="3e5c5154-569e-4d81-aa91-4f91841cdfa9" providerId="ADAL" clId="{C649BB0B-2B53-427E-B90D-2537F63E06AD}" dt="2022-10-27T07:47:33.147" v="1461" actId="732"/>
        <pc:sldMkLst>
          <pc:docMk/>
          <pc:sldMk cId="1219608330" sldId="1422"/>
        </pc:sldMkLst>
        <pc:picChg chg="add mod">
          <ac:chgData name="Kelly Stokes" userId="3e5c5154-569e-4d81-aa91-4f91841cdfa9" providerId="ADAL" clId="{C649BB0B-2B53-427E-B90D-2537F63E06AD}" dt="2022-10-27T07:47:33.147" v="1461" actId="732"/>
          <ac:picMkLst>
            <pc:docMk/>
            <pc:sldMk cId="1219608330" sldId="1422"/>
            <ac:picMk id="61442" creationId="{029371C1-AC63-D027-F052-1F3E1E9B4149}"/>
          </ac:picMkLst>
        </pc:picChg>
      </pc:sldChg>
      <pc:sldChg chg="addSp modSp add">
        <pc:chgData name="Kelly Stokes" userId="3e5c5154-569e-4d81-aa91-4f91841cdfa9" providerId="ADAL" clId="{C649BB0B-2B53-427E-B90D-2537F63E06AD}" dt="2022-10-27T07:48:31.035" v="1474" actId="1076"/>
        <pc:sldMkLst>
          <pc:docMk/>
          <pc:sldMk cId="4290694624" sldId="1423"/>
        </pc:sldMkLst>
        <pc:picChg chg="add mod">
          <ac:chgData name="Kelly Stokes" userId="3e5c5154-569e-4d81-aa91-4f91841cdfa9" providerId="ADAL" clId="{C649BB0B-2B53-427E-B90D-2537F63E06AD}" dt="2022-10-27T07:48:31.035" v="1474" actId="1076"/>
          <ac:picMkLst>
            <pc:docMk/>
            <pc:sldMk cId="4290694624" sldId="1423"/>
            <ac:picMk id="62466" creationId="{07BAA283-B4EF-9CB4-CCBD-E2F98E93F744}"/>
          </ac:picMkLst>
        </pc:picChg>
      </pc:sldChg>
      <pc:sldChg chg="add">
        <pc:chgData name="Kelly Stokes" userId="3e5c5154-569e-4d81-aa91-4f91841cdfa9" providerId="ADAL" clId="{C649BB0B-2B53-427E-B90D-2537F63E06AD}" dt="2022-10-27T07:52:05.098" v="1517" actId="2890"/>
        <pc:sldMkLst>
          <pc:docMk/>
          <pc:sldMk cId="4032858853" sldId="1424"/>
        </pc:sldMkLst>
      </pc:sldChg>
      <pc:sldChg chg="addSp modSp add">
        <pc:chgData name="Kelly Stokes" userId="3e5c5154-569e-4d81-aa91-4f91841cdfa9" providerId="ADAL" clId="{C649BB0B-2B53-427E-B90D-2537F63E06AD}" dt="2022-10-27T07:52:51.335" v="1530" actId="1076"/>
        <pc:sldMkLst>
          <pc:docMk/>
          <pc:sldMk cId="2661020021" sldId="1425"/>
        </pc:sldMkLst>
        <pc:picChg chg="add mod">
          <ac:chgData name="Kelly Stokes" userId="3e5c5154-569e-4d81-aa91-4f91841cdfa9" providerId="ADAL" clId="{C649BB0B-2B53-427E-B90D-2537F63E06AD}" dt="2022-10-27T07:52:51.335" v="1530" actId="1076"/>
          <ac:picMkLst>
            <pc:docMk/>
            <pc:sldMk cId="2661020021" sldId="1425"/>
            <ac:picMk id="64514" creationId="{E30B0CEC-D4D8-1320-6C2E-E34578050CEE}"/>
          </ac:picMkLst>
        </pc:picChg>
      </pc:sldChg>
      <pc:sldChg chg="addSp modSp add">
        <pc:chgData name="Kelly Stokes" userId="3e5c5154-569e-4d81-aa91-4f91841cdfa9" providerId="ADAL" clId="{C649BB0B-2B53-427E-B90D-2537F63E06AD}" dt="2022-10-27T07:54:00.854" v="1548" actId="732"/>
        <pc:sldMkLst>
          <pc:docMk/>
          <pc:sldMk cId="3590489856" sldId="1426"/>
        </pc:sldMkLst>
        <pc:picChg chg="add mod">
          <ac:chgData name="Kelly Stokes" userId="3e5c5154-569e-4d81-aa91-4f91841cdfa9" providerId="ADAL" clId="{C649BB0B-2B53-427E-B90D-2537F63E06AD}" dt="2022-10-27T07:54:00.854" v="1548" actId="732"/>
          <ac:picMkLst>
            <pc:docMk/>
            <pc:sldMk cId="3590489856" sldId="1426"/>
            <ac:picMk id="66562" creationId="{65130A02-464E-1C21-260F-72C281985859}"/>
          </ac:picMkLst>
        </pc:picChg>
      </pc:sldChg>
      <pc:sldChg chg="modSp add mod">
        <pc:chgData name="Kelly Stokes" userId="3e5c5154-569e-4d81-aa91-4f91841cdfa9" providerId="ADAL" clId="{C649BB0B-2B53-427E-B90D-2537F63E06AD}" dt="2022-10-27T07:55:20.571" v="1604" actId="1076"/>
        <pc:sldMkLst>
          <pc:docMk/>
          <pc:sldMk cId="3491173882" sldId="1427"/>
        </pc:sldMkLst>
        <pc:spChg chg="mod">
          <ac:chgData name="Kelly Stokes" userId="3e5c5154-569e-4d81-aa91-4f91841cdfa9" providerId="ADAL" clId="{C649BB0B-2B53-427E-B90D-2537F63E06AD}" dt="2022-10-27T07:55:20.571" v="1604" actId="1076"/>
          <ac:spMkLst>
            <pc:docMk/>
            <pc:sldMk cId="3491173882" sldId="1427"/>
            <ac:spMk id="2" creationId="{52DA34BA-82FC-47C5-BCE1-BB65E08B92A1}"/>
          </ac:spMkLst>
        </pc:spChg>
      </pc:sldChg>
      <pc:sldChg chg="add">
        <pc:chgData name="Kelly Stokes" userId="3e5c5154-569e-4d81-aa91-4f91841cdfa9" providerId="ADAL" clId="{C649BB0B-2B53-427E-B90D-2537F63E06AD}" dt="2022-10-27T07:55:38.350" v="1607" actId="2890"/>
        <pc:sldMkLst>
          <pc:docMk/>
          <pc:sldMk cId="2954095838" sldId="1428"/>
        </pc:sldMkLst>
      </pc:sldChg>
      <pc:sldChg chg="modSp add mod">
        <pc:chgData name="Kelly Stokes" userId="3e5c5154-569e-4d81-aa91-4f91841cdfa9" providerId="ADAL" clId="{C649BB0B-2B53-427E-B90D-2537F63E06AD}" dt="2022-10-27T07:55:48.281" v="1617" actId="20577"/>
        <pc:sldMkLst>
          <pc:docMk/>
          <pc:sldMk cId="4235589479" sldId="1429"/>
        </pc:sldMkLst>
        <pc:spChg chg="mod">
          <ac:chgData name="Kelly Stokes" userId="3e5c5154-569e-4d81-aa91-4f91841cdfa9" providerId="ADAL" clId="{C649BB0B-2B53-427E-B90D-2537F63E06AD}" dt="2022-10-27T07:55:48.281" v="1617" actId="20577"/>
          <ac:spMkLst>
            <pc:docMk/>
            <pc:sldMk cId="4235589479" sldId="1429"/>
            <ac:spMk id="2" creationId="{52DA34BA-82FC-47C5-BCE1-BB65E08B92A1}"/>
          </ac:spMkLst>
        </pc:spChg>
      </pc:sldChg>
      <pc:sldChg chg="modSp add mod">
        <pc:chgData name="Kelly Stokes" userId="3e5c5154-569e-4d81-aa91-4f91841cdfa9" providerId="ADAL" clId="{C649BB0B-2B53-427E-B90D-2537F63E06AD}" dt="2022-10-27T07:56:56.158" v="1678" actId="1076"/>
        <pc:sldMkLst>
          <pc:docMk/>
          <pc:sldMk cId="2087744507" sldId="1430"/>
        </pc:sldMkLst>
        <pc:spChg chg="mod">
          <ac:chgData name="Kelly Stokes" userId="3e5c5154-569e-4d81-aa91-4f91841cdfa9" providerId="ADAL" clId="{C649BB0B-2B53-427E-B90D-2537F63E06AD}" dt="2022-10-27T07:56:56.158" v="1678" actId="1076"/>
          <ac:spMkLst>
            <pc:docMk/>
            <pc:sldMk cId="2087744507" sldId="1430"/>
            <ac:spMk id="2" creationId="{52DA34BA-82FC-47C5-BCE1-BB65E08B92A1}"/>
          </ac:spMkLst>
        </pc:spChg>
      </pc:sldChg>
      <pc:sldChg chg="add">
        <pc:chgData name="Kelly Stokes" userId="3e5c5154-569e-4d81-aa91-4f91841cdfa9" providerId="ADAL" clId="{C649BB0B-2B53-427E-B90D-2537F63E06AD}" dt="2022-10-27T07:57:15.197" v="1680" actId="2890"/>
        <pc:sldMkLst>
          <pc:docMk/>
          <pc:sldMk cId="974921701" sldId="1431"/>
        </pc:sldMkLst>
      </pc:sldChg>
      <pc:sldChg chg="modSp add mod">
        <pc:chgData name="Kelly Stokes" userId="3e5c5154-569e-4d81-aa91-4f91841cdfa9" providerId="ADAL" clId="{C649BB0B-2B53-427E-B90D-2537F63E06AD}" dt="2022-10-27T07:57:24.400" v="1690" actId="20577"/>
        <pc:sldMkLst>
          <pc:docMk/>
          <pc:sldMk cId="4037101420" sldId="1432"/>
        </pc:sldMkLst>
        <pc:spChg chg="mod">
          <ac:chgData name="Kelly Stokes" userId="3e5c5154-569e-4d81-aa91-4f91841cdfa9" providerId="ADAL" clId="{C649BB0B-2B53-427E-B90D-2537F63E06AD}" dt="2022-10-27T07:57:24.400" v="1690" actId="20577"/>
          <ac:spMkLst>
            <pc:docMk/>
            <pc:sldMk cId="4037101420" sldId="1432"/>
            <ac:spMk id="2" creationId="{52DA34BA-82FC-47C5-BCE1-BB65E08B92A1}"/>
          </ac:spMkLst>
        </pc:spChg>
      </pc:sldChg>
      <pc:sldChg chg="modSp add mod">
        <pc:chgData name="Kelly Stokes" userId="3e5c5154-569e-4d81-aa91-4f91841cdfa9" providerId="ADAL" clId="{C649BB0B-2B53-427E-B90D-2537F63E06AD}" dt="2022-10-27T07:58:21.790" v="1744" actId="1076"/>
        <pc:sldMkLst>
          <pc:docMk/>
          <pc:sldMk cId="3971530609" sldId="1433"/>
        </pc:sldMkLst>
        <pc:spChg chg="mod">
          <ac:chgData name="Kelly Stokes" userId="3e5c5154-569e-4d81-aa91-4f91841cdfa9" providerId="ADAL" clId="{C649BB0B-2B53-427E-B90D-2537F63E06AD}" dt="2022-10-27T07:58:21.790" v="1744" actId="1076"/>
          <ac:spMkLst>
            <pc:docMk/>
            <pc:sldMk cId="3971530609" sldId="1433"/>
            <ac:spMk id="2" creationId="{52DA34BA-82FC-47C5-BCE1-BB65E08B92A1}"/>
          </ac:spMkLst>
        </pc:spChg>
      </pc:sldChg>
      <pc:sldChg chg="add">
        <pc:chgData name="Kelly Stokes" userId="3e5c5154-569e-4d81-aa91-4f91841cdfa9" providerId="ADAL" clId="{C649BB0B-2B53-427E-B90D-2537F63E06AD}" dt="2022-10-27T07:58:35.051" v="1747" actId="2890"/>
        <pc:sldMkLst>
          <pc:docMk/>
          <pc:sldMk cId="3448794788" sldId="1434"/>
        </pc:sldMkLst>
      </pc:sldChg>
      <pc:sldChg chg="modSp add mod">
        <pc:chgData name="Kelly Stokes" userId="3e5c5154-569e-4d81-aa91-4f91841cdfa9" providerId="ADAL" clId="{C649BB0B-2B53-427E-B90D-2537F63E06AD}" dt="2022-10-27T07:58:42.739" v="1759" actId="27636"/>
        <pc:sldMkLst>
          <pc:docMk/>
          <pc:sldMk cId="4070739925" sldId="1435"/>
        </pc:sldMkLst>
        <pc:spChg chg="mod">
          <ac:chgData name="Kelly Stokes" userId="3e5c5154-569e-4d81-aa91-4f91841cdfa9" providerId="ADAL" clId="{C649BB0B-2B53-427E-B90D-2537F63E06AD}" dt="2022-10-27T07:58:42.739" v="1759" actId="27636"/>
          <ac:spMkLst>
            <pc:docMk/>
            <pc:sldMk cId="4070739925" sldId="1435"/>
            <ac:spMk id="2" creationId="{52DA34BA-82FC-47C5-BCE1-BB65E08B92A1}"/>
          </ac:spMkLst>
        </pc:spChg>
      </pc:sldChg>
      <pc:sldChg chg="addSp modSp add">
        <pc:chgData name="Kelly Stokes" userId="3e5c5154-569e-4d81-aa91-4f91841cdfa9" providerId="ADAL" clId="{C649BB0B-2B53-427E-B90D-2537F63E06AD}" dt="2022-10-27T08:01:10.658" v="1791" actId="1076"/>
        <pc:sldMkLst>
          <pc:docMk/>
          <pc:sldMk cId="1008512284" sldId="1436"/>
        </pc:sldMkLst>
        <pc:picChg chg="add mod">
          <ac:chgData name="Kelly Stokes" userId="3e5c5154-569e-4d81-aa91-4f91841cdfa9" providerId="ADAL" clId="{C649BB0B-2B53-427E-B90D-2537F63E06AD}" dt="2022-10-27T08:01:10.658" v="1791" actId="1076"/>
          <ac:picMkLst>
            <pc:docMk/>
            <pc:sldMk cId="1008512284" sldId="1436"/>
            <ac:picMk id="67586" creationId="{8BB5074B-884B-5872-D938-B74D8AFDF975}"/>
          </ac:picMkLst>
        </pc:picChg>
      </pc:sldChg>
      <pc:sldChg chg="addSp modSp add">
        <pc:chgData name="Kelly Stokes" userId="3e5c5154-569e-4d81-aa91-4f91841cdfa9" providerId="ADAL" clId="{C649BB0B-2B53-427E-B90D-2537F63E06AD}" dt="2022-10-27T08:01:50.769" v="1801" actId="1076"/>
        <pc:sldMkLst>
          <pc:docMk/>
          <pc:sldMk cId="2072640031" sldId="1437"/>
        </pc:sldMkLst>
        <pc:picChg chg="add mod">
          <ac:chgData name="Kelly Stokes" userId="3e5c5154-569e-4d81-aa91-4f91841cdfa9" providerId="ADAL" clId="{C649BB0B-2B53-427E-B90D-2537F63E06AD}" dt="2022-10-27T08:01:50.769" v="1801" actId="1076"/>
          <ac:picMkLst>
            <pc:docMk/>
            <pc:sldMk cId="2072640031" sldId="1437"/>
            <ac:picMk id="68610" creationId="{668BD181-4C1F-6DD5-EF53-C75F669EC954}"/>
          </ac:picMkLst>
        </pc:picChg>
      </pc:sldChg>
      <pc:sldChg chg="addSp modSp add">
        <pc:chgData name="Kelly Stokes" userId="3e5c5154-569e-4d81-aa91-4f91841cdfa9" providerId="ADAL" clId="{C649BB0B-2B53-427E-B90D-2537F63E06AD}" dt="2022-10-27T08:02:54.125" v="1814" actId="732"/>
        <pc:sldMkLst>
          <pc:docMk/>
          <pc:sldMk cId="768869658" sldId="1438"/>
        </pc:sldMkLst>
        <pc:picChg chg="add mod">
          <ac:chgData name="Kelly Stokes" userId="3e5c5154-569e-4d81-aa91-4f91841cdfa9" providerId="ADAL" clId="{C649BB0B-2B53-427E-B90D-2537F63E06AD}" dt="2022-10-27T08:02:54.125" v="1814" actId="732"/>
          <ac:picMkLst>
            <pc:docMk/>
            <pc:sldMk cId="768869658" sldId="1438"/>
            <ac:picMk id="69634" creationId="{8A8194FF-1595-56D9-58E8-3ECA81F74969}"/>
          </ac:picMkLst>
        </pc:picChg>
      </pc:sldChg>
      <pc:sldChg chg="addSp modSp add">
        <pc:chgData name="Kelly Stokes" userId="3e5c5154-569e-4d81-aa91-4f91841cdfa9" providerId="ADAL" clId="{C649BB0B-2B53-427E-B90D-2537F63E06AD}" dt="2022-10-27T08:04:06.625" v="1842" actId="14100"/>
        <pc:sldMkLst>
          <pc:docMk/>
          <pc:sldMk cId="3586601246" sldId="1439"/>
        </pc:sldMkLst>
        <pc:picChg chg="add mod">
          <ac:chgData name="Kelly Stokes" userId="3e5c5154-569e-4d81-aa91-4f91841cdfa9" providerId="ADAL" clId="{C649BB0B-2B53-427E-B90D-2537F63E06AD}" dt="2022-10-27T08:04:06.625" v="1842" actId="14100"/>
          <ac:picMkLst>
            <pc:docMk/>
            <pc:sldMk cId="3586601246" sldId="1439"/>
            <ac:picMk id="70658" creationId="{7B987979-9AC4-32F9-4C66-BD7BF2A9386A}"/>
          </ac:picMkLst>
        </pc:picChg>
      </pc:sldChg>
      <pc:sldChg chg="addSp modSp add">
        <pc:chgData name="Kelly Stokes" userId="3e5c5154-569e-4d81-aa91-4f91841cdfa9" providerId="ADAL" clId="{C649BB0B-2B53-427E-B90D-2537F63E06AD}" dt="2022-10-27T08:06:04.195" v="1885" actId="1076"/>
        <pc:sldMkLst>
          <pc:docMk/>
          <pc:sldMk cId="3193529496" sldId="1440"/>
        </pc:sldMkLst>
        <pc:picChg chg="add mod">
          <ac:chgData name="Kelly Stokes" userId="3e5c5154-569e-4d81-aa91-4f91841cdfa9" providerId="ADAL" clId="{C649BB0B-2B53-427E-B90D-2537F63E06AD}" dt="2022-10-27T08:06:04.195" v="1885" actId="1076"/>
          <ac:picMkLst>
            <pc:docMk/>
            <pc:sldMk cId="3193529496" sldId="1440"/>
            <ac:picMk id="71682" creationId="{45168021-B55F-1EF2-6F7D-7B34D3791172}"/>
          </ac:picMkLst>
        </pc:picChg>
      </pc:sldChg>
      <pc:sldChg chg="addSp modSp add">
        <pc:chgData name="Kelly Stokes" userId="3e5c5154-569e-4d81-aa91-4f91841cdfa9" providerId="ADAL" clId="{C649BB0B-2B53-427E-B90D-2537F63E06AD}" dt="2022-10-27T08:07:41.652" v="1912" actId="1076"/>
        <pc:sldMkLst>
          <pc:docMk/>
          <pc:sldMk cId="1476542739" sldId="1441"/>
        </pc:sldMkLst>
        <pc:picChg chg="add mod">
          <ac:chgData name="Kelly Stokes" userId="3e5c5154-569e-4d81-aa91-4f91841cdfa9" providerId="ADAL" clId="{C649BB0B-2B53-427E-B90D-2537F63E06AD}" dt="2022-10-27T08:07:41.652" v="1912" actId="1076"/>
          <ac:picMkLst>
            <pc:docMk/>
            <pc:sldMk cId="1476542739" sldId="1441"/>
            <ac:picMk id="72706" creationId="{B991054E-A4AB-8B28-87FE-447F7FEC9379}"/>
          </ac:picMkLst>
        </pc:picChg>
      </pc:sldChg>
      <pc:sldChg chg="modSp add mod">
        <pc:chgData name="Kelly Stokes" userId="3e5c5154-569e-4d81-aa91-4f91841cdfa9" providerId="ADAL" clId="{C649BB0B-2B53-427E-B90D-2537F63E06AD}" dt="2022-10-27T08:09:01.773" v="1982" actId="1076"/>
        <pc:sldMkLst>
          <pc:docMk/>
          <pc:sldMk cId="1771460067" sldId="1442"/>
        </pc:sldMkLst>
        <pc:spChg chg="mod">
          <ac:chgData name="Kelly Stokes" userId="3e5c5154-569e-4d81-aa91-4f91841cdfa9" providerId="ADAL" clId="{C649BB0B-2B53-427E-B90D-2537F63E06AD}" dt="2022-10-27T08:09:01.773" v="1982" actId="1076"/>
          <ac:spMkLst>
            <pc:docMk/>
            <pc:sldMk cId="1771460067" sldId="1442"/>
            <ac:spMk id="2" creationId="{52DA34BA-82FC-47C5-BCE1-BB65E08B92A1}"/>
          </ac:spMkLst>
        </pc:spChg>
      </pc:sldChg>
      <pc:sldChg chg="add">
        <pc:chgData name="Kelly Stokes" userId="3e5c5154-569e-4d81-aa91-4f91841cdfa9" providerId="ADAL" clId="{C649BB0B-2B53-427E-B90D-2537F63E06AD}" dt="2022-10-27T08:09:16.008" v="1984" actId="2890"/>
        <pc:sldMkLst>
          <pc:docMk/>
          <pc:sldMk cId="2308593235" sldId="1443"/>
        </pc:sldMkLst>
      </pc:sldChg>
      <pc:sldChg chg="modSp add mod">
        <pc:chgData name="Kelly Stokes" userId="3e5c5154-569e-4d81-aa91-4f91841cdfa9" providerId="ADAL" clId="{C649BB0B-2B53-427E-B90D-2537F63E06AD}" dt="2022-10-27T08:09:33.581" v="2000" actId="14100"/>
        <pc:sldMkLst>
          <pc:docMk/>
          <pc:sldMk cId="1963415100" sldId="1444"/>
        </pc:sldMkLst>
        <pc:spChg chg="mod">
          <ac:chgData name="Kelly Stokes" userId="3e5c5154-569e-4d81-aa91-4f91841cdfa9" providerId="ADAL" clId="{C649BB0B-2B53-427E-B90D-2537F63E06AD}" dt="2022-10-27T08:09:33.581" v="2000" actId="14100"/>
          <ac:spMkLst>
            <pc:docMk/>
            <pc:sldMk cId="1963415100" sldId="1444"/>
            <ac:spMk id="2" creationId="{52DA34BA-82FC-47C5-BCE1-BB65E08B92A1}"/>
          </ac:spMkLst>
        </pc:spChg>
      </pc:sldChg>
      <pc:sldChg chg="modSp add mod">
        <pc:chgData name="Kelly Stokes" userId="3e5c5154-569e-4d81-aa91-4f91841cdfa9" providerId="ADAL" clId="{C649BB0B-2B53-427E-B90D-2537F63E06AD}" dt="2022-10-27T08:11:20.831" v="2090" actId="1076"/>
        <pc:sldMkLst>
          <pc:docMk/>
          <pc:sldMk cId="1996370434" sldId="1445"/>
        </pc:sldMkLst>
        <pc:spChg chg="mod">
          <ac:chgData name="Kelly Stokes" userId="3e5c5154-569e-4d81-aa91-4f91841cdfa9" providerId="ADAL" clId="{C649BB0B-2B53-427E-B90D-2537F63E06AD}" dt="2022-10-27T08:11:20.831" v="2090" actId="1076"/>
          <ac:spMkLst>
            <pc:docMk/>
            <pc:sldMk cId="1996370434" sldId="1445"/>
            <ac:spMk id="2" creationId="{52DA34BA-82FC-47C5-BCE1-BB65E08B92A1}"/>
          </ac:spMkLst>
        </pc:spChg>
      </pc:sldChg>
      <pc:sldChg chg="add del">
        <pc:chgData name="Kelly Stokes" userId="3e5c5154-569e-4d81-aa91-4f91841cdfa9" providerId="ADAL" clId="{C649BB0B-2B53-427E-B90D-2537F63E06AD}" dt="2022-10-27T08:10:45.225" v="2065" actId="2696"/>
        <pc:sldMkLst>
          <pc:docMk/>
          <pc:sldMk cId="2103717611" sldId="1446"/>
        </pc:sldMkLst>
      </pc:sldChg>
      <pc:sldChg chg="add">
        <pc:chgData name="Kelly Stokes" userId="3e5c5154-569e-4d81-aa91-4f91841cdfa9" providerId="ADAL" clId="{C649BB0B-2B53-427E-B90D-2537F63E06AD}" dt="2022-10-27T08:11:36.298" v="2092" actId="2890"/>
        <pc:sldMkLst>
          <pc:docMk/>
          <pc:sldMk cId="3295090686" sldId="1446"/>
        </pc:sldMkLst>
      </pc:sldChg>
      <pc:sldChg chg="modSp add mod">
        <pc:chgData name="Kelly Stokes" userId="3e5c5154-569e-4d81-aa91-4f91841cdfa9" providerId="ADAL" clId="{C649BB0B-2B53-427E-B90D-2537F63E06AD}" dt="2022-10-27T08:11:47.734" v="2105" actId="20577"/>
        <pc:sldMkLst>
          <pc:docMk/>
          <pc:sldMk cId="2680926707" sldId="1447"/>
        </pc:sldMkLst>
        <pc:spChg chg="mod">
          <ac:chgData name="Kelly Stokes" userId="3e5c5154-569e-4d81-aa91-4f91841cdfa9" providerId="ADAL" clId="{C649BB0B-2B53-427E-B90D-2537F63E06AD}" dt="2022-10-27T08:11:47.734" v="2105" actId="20577"/>
          <ac:spMkLst>
            <pc:docMk/>
            <pc:sldMk cId="2680926707" sldId="1447"/>
            <ac:spMk id="2" creationId="{52DA34BA-82FC-47C5-BCE1-BB65E08B92A1}"/>
          </ac:spMkLst>
        </pc:spChg>
      </pc:sldChg>
      <pc:sldChg chg="modSp add mod">
        <pc:chgData name="Kelly Stokes" userId="3e5c5154-569e-4d81-aa91-4f91841cdfa9" providerId="ADAL" clId="{C649BB0B-2B53-427E-B90D-2537F63E06AD}" dt="2022-10-27T08:15:54.942" v="2191" actId="1076"/>
        <pc:sldMkLst>
          <pc:docMk/>
          <pc:sldMk cId="3075336392" sldId="1448"/>
        </pc:sldMkLst>
        <pc:spChg chg="mod">
          <ac:chgData name="Kelly Stokes" userId="3e5c5154-569e-4d81-aa91-4f91841cdfa9" providerId="ADAL" clId="{C649BB0B-2B53-427E-B90D-2537F63E06AD}" dt="2022-10-27T08:15:54.942" v="2191" actId="1076"/>
          <ac:spMkLst>
            <pc:docMk/>
            <pc:sldMk cId="3075336392" sldId="1448"/>
            <ac:spMk id="2" creationId="{52DA34BA-82FC-47C5-BCE1-BB65E08B92A1}"/>
          </ac:spMkLst>
        </pc:spChg>
      </pc:sldChg>
      <pc:sldChg chg="add">
        <pc:chgData name="Kelly Stokes" userId="3e5c5154-569e-4d81-aa91-4f91841cdfa9" providerId="ADAL" clId="{C649BB0B-2B53-427E-B90D-2537F63E06AD}" dt="2022-10-27T08:18:44.235" v="2193" actId="2890"/>
        <pc:sldMkLst>
          <pc:docMk/>
          <pc:sldMk cId="1899360730" sldId="1449"/>
        </pc:sldMkLst>
      </pc:sldChg>
      <pc:sldChg chg="modSp add mod">
        <pc:chgData name="Kelly Stokes" userId="3e5c5154-569e-4d81-aa91-4f91841cdfa9" providerId="ADAL" clId="{C649BB0B-2B53-427E-B90D-2537F63E06AD}" dt="2022-10-27T08:18:56.507" v="2205" actId="20577"/>
        <pc:sldMkLst>
          <pc:docMk/>
          <pc:sldMk cId="75643812" sldId="1450"/>
        </pc:sldMkLst>
        <pc:spChg chg="mod">
          <ac:chgData name="Kelly Stokes" userId="3e5c5154-569e-4d81-aa91-4f91841cdfa9" providerId="ADAL" clId="{C649BB0B-2B53-427E-B90D-2537F63E06AD}" dt="2022-10-27T08:18:56.507" v="2205" actId="20577"/>
          <ac:spMkLst>
            <pc:docMk/>
            <pc:sldMk cId="75643812" sldId="1450"/>
            <ac:spMk id="2" creationId="{52DA34BA-82FC-47C5-BCE1-BB65E08B92A1}"/>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550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8971" y="0"/>
            <a:ext cx="2921582" cy="495507"/>
          </a:xfrm>
          <a:prstGeom prst="rect">
            <a:avLst/>
          </a:prstGeom>
        </p:spPr>
        <p:txBody>
          <a:bodyPr vert="horz" lIns="91440" tIns="45720" rIns="91440" bIns="45720" rtlCol="0"/>
          <a:lstStyle>
            <a:lvl1pPr algn="r">
              <a:defRPr sz="1200"/>
            </a:lvl1pPr>
          </a:lstStyle>
          <a:p>
            <a:fld id="{3B792B4E-2C40-46AA-98A1-08FF812BB3CA}" type="datetimeFigureOut">
              <a:rPr lang="en-GB" smtClean="0"/>
              <a:t>26/10/2022</a:t>
            </a:fld>
            <a:endParaRPr lang="en-GB"/>
          </a:p>
        </p:txBody>
      </p:sp>
      <p:sp>
        <p:nvSpPr>
          <p:cNvPr id="4" name="Slide Image Placeholder 3"/>
          <p:cNvSpPr>
            <a:spLocks noGrp="1" noRot="1" noChangeAspect="1"/>
          </p:cNvSpPr>
          <p:nvPr>
            <p:ph type="sldImg" idx="2"/>
          </p:nvPr>
        </p:nvSpPr>
        <p:spPr>
          <a:xfrm>
            <a:off x="409575" y="1235075"/>
            <a:ext cx="5922963" cy="33321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4212" y="4752747"/>
            <a:ext cx="5393690" cy="388861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80333"/>
            <a:ext cx="2921582" cy="49550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8971" y="9380333"/>
            <a:ext cx="2921582" cy="495506"/>
          </a:xfrm>
          <a:prstGeom prst="rect">
            <a:avLst/>
          </a:prstGeom>
        </p:spPr>
        <p:txBody>
          <a:bodyPr vert="horz" lIns="91440" tIns="45720" rIns="91440" bIns="45720" rtlCol="0" anchor="b"/>
          <a:lstStyle>
            <a:lvl1pPr algn="r">
              <a:defRPr sz="1200"/>
            </a:lvl1pPr>
          </a:lstStyle>
          <a:p>
            <a:fld id="{A370640F-E73A-4148-92BA-D1C70A966614}" type="slidenum">
              <a:rPr lang="en-GB" smtClean="0"/>
              <a:t>‹#›</a:t>
            </a:fld>
            <a:endParaRPr lang="en-GB"/>
          </a:p>
        </p:txBody>
      </p:sp>
    </p:spTree>
    <p:extLst>
      <p:ext uri="{BB962C8B-B14F-4D97-AF65-F5344CB8AC3E}">
        <p14:creationId xmlns:p14="http://schemas.microsoft.com/office/powerpoint/2010/main" val="1430342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4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15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15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15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15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15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212.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213.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21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21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21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22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2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22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22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22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22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283.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284.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28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289.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290.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3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32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32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32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32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32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32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32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32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32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33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33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a:t>
            </a:fld>
            <a:endParaRPr lang="en-GB" dirty="0"/>
          </a:p>
        </p:txBody>
      </p:sp>
    </p:spTree>
    <p:extLst>
      <p:ext uri="{BB962C8B-B14F-4D97-AF65-F5344CB8AC3E}">
        <p14:creationId xmlns:p14="http://schemas.microsoft.com/office/powerpoint/2010/main" val="34894493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a:t>
            </a:fld>
            <a:endParaRPr lang="en-GB" dirty="0"/>
          </a:p>
        </p:txBody>
      </p:sp>
    </p:spTree>
    <p:extLst>
      <p:ext uri="{BB962C8B-B14F-4D97-AF65-F5344CB8AC3E}">
        <p14:creationId xmlns:p14="http://schemas.microsoft.com/office/powerpoint/2010/main" val="4481272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70</a:t>
            </a:fld>
            <a:endParaRPr lang="en-GB"/>
          </a:p>
        </p:txBody>
      </p:sp>
    </p:spTree>
    <p:extLst>
      <p:ext uri="{BB962C8B-B14F-4D97-AF65-F5344CB8AC3E}">
        <p14:creationId xmlns:p14="http://schemas.microsoft.com/office/powerpoint/2010/main" val="23170130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effectLst/>
                <a:latin typeface="Twinkl Cursive Looped" panose="02000000000000000000" pitchFamily="2" charset="0"/>
                <a:ea typeface="Times New Roman" panose="02020603050405020304" pitchFamily="18" charset="0"/>
              </a:rPr>
              <a:t>Wind is a various type of energy which means it has the power to do things.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71</a:t>
            </a:fld>
            <a:endParaRPr lang="en-GB"/>
          </a:p>
        </p:txBody>
      </p:sp>
    </p:spTree>
    <p:extLst>
      <p:ext uri="{BB962C8B-B14F-4D97-AF65-F5344CB8AC3E}">
        <p14:creationId xmlns:p14="http://schemas.microsoft.com/office/powerpoint/2010/main" val="29449489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73</a:t>
            </a:fld>
            <a:endParaRPr lang="en-GB"/>
          </a:p>
        </p:txBody>
      </p:sp>
    </p:spTree>
    <p:extLst>
      <p:ext uri="{BB962C8B-B14F-4D97-AF65-F5344CB8AC3E}">
        <p14:creationId xmlns:p14="http://schemas.microsoft.com/office/powerpoint/2010/main" val="42555709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76</a:t>
            </a:fld>
            <a:endParaRPr lang="en-GB" dirty="0"/>
          </a:p>
        </p:txBody>
      </p:sp>
    </p:spTree>
    <p:extLst>
      <p:ext uri="{BB962C8B-B14F-4D97-AF65-F5344CB8AC3E}">
        <p14:creationId xmlns:p14="http://schemas.microsoft.com/office/powerpoint/2010/main" val="14238102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77</a:t>
            </a:fld>
            <a:endParaRPr lang="en-GB" dirty="0"/>
          </a:p>
        </p:txBody>
      </p:sp>
    </p:spTree>
    <p:extLst>
      <p:ext uri="{BB962C8B-B14F-4D97-AF65-F5344CB8AC3E}">
        <p14:creationId xmlns:p14="http://schemas.microsoft.com/office/powerpoint/2010/main" val="11883797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78</a:t>
            </a:fld>
            <a:endParaRPr lang="en-GB" dirty="0"/>
          </a:p>
        </p:txBody>
      </p:sp>
    </p:spTree>
    <p:extLst>
      <p:ext uri="{BB962C8B-B14F-4D97-AF65-F5344CB8AC3E}">
        <p14:creationId xmlns:p14="http://schemas.microsoft.com/office/powerpoint/2010/main" val="134311709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79</a:t>
            </a:fld>
            <a:endParaRPr lang="en-GB" dirty="0"/>
          </a:p>
        </p:txBody>
      </p:sp>
    </p:spTree>
    <p:extLst>
      <p:ext uri="{BB962C8B-B14F-4D97-AF65-F5344CB8AC3E}">
        <p14:creationId xmlns:p14="http://schemas.microsoft.com/office/powerpoint/2010/main" val="7404150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80</a:t>
            </a:fld>
            <a:endParaRPr lang="en-GB" dirty="0"/>
          </a:p>
        </p:txBody>
      </p:sp>
    </p:spTree>
    <p:extLst>
      <p:ext uri="{BB962C8B-B14F-4D97-AF65-F5344CB8AC3E}">
        <p14:creationId xmlns:p14="http://schemas.microsoft.com/office/powerpoint/2010/main" val="74118897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81</a:t>
            </a:fld>
            <a:endParaRPr lang="en-GB" dirty="0"/>
          </a:p>
        </p:txBody>
      </p:sp>
    </p:spTree>
    <p:extLst>
      <p:ext uri="{BB962C8B-B14F-4D97-AF65-F5344CB8AC3E}">
        <p14:creationId xmlns:p14="http://schemas.microsoft.com/office/powerpoint/2010/main" val="1229730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a:t>
            </a:fld>
            <a:endParaRPr lang="en-GB" dirty="0"/>
          </a:p>
        </p:txBody>
      </p:sp>
    </p:spTree>
    <p:extLst>
      <p:ext uri="{BB962C8B-B14F-4D97-AF65-F5344CB8AC3E}">
        <p14:creationId xmlns:p14="http://schemas.microsoft.com/office/powerpoint/2010/main" val="214471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82</a:t>
            </a:fld>
            <a:endParaRPr lang="en-GB" dirty="0"/>
          </a:p>
        </p:txBody>
      </p:sp>
    </p:spTree>
    <p:extLst>
      <p:ext uri="{BB962C8B-B14F-4D97-AF65-F5344CB8AC3E}">
        <p14:creationId xmlns:p14="http://schemas.microsoft.com/office/powerpoint/2010/main" val="289851348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83</a:t>
            </a:fld>
            <a:endParaRPr lang="en-GB" dirty="0"/>
          </a:p>
        </p:txBody>
      </p:sp>
    </p:spTree>
    <p:extLst>
      <p:ext uri="{BB962C8B-B14F-4D97-AF65-F5344CB8AC3E}">
        <p14:creationId xmlns:p14="http://schemas.microsoft.com/office/powerpoint/2010/main" val="24712906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141</a:t>
            </a:fld>
            <a:endParaRPr lang="en-GB"/>
          </a:p>
        </p:txBody>
      </p:sp>
    </p:spTree>
    <p:extLst>
      <p:ext uri="{BB962C8B-B14F-4D97-AF65-F5344CB8AC3E}">
        <p14:creationId xmlns:p14="http://schemas.microsoft.com/office/powerpoint/2010/main" val="162465153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effectLst/>
                <a:latin typeface="Twinkl Cursive Looped" panose="02000000000000000000" pitchFamily="2" charset="0"/>
                <a:ea typeface="Times New Roman" panose="02020603050405020304" pitchFamily="18" charset="0"/>
              </a:rPr>
              <a:t>Interest in wind energy has grown in the last few years as it can make electricity.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142</a:t>
            </a:fld>
            <a:endParaRPr lang="en-GB"/>
          </a:p>
        </p:txBody>
      </p:sp>
    </p:spTree>
    <p:extLst>
      <p:ext uri="{BB962C8B-B14F-4D97-AF65-F5344CB8AC3E}">
        <p14:creationId xmlns:p14="http://schemas.microsoft.com/office/powerpoint/2010/main" val="46356069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144</a:t>
            </a:fld>
            <a:endParaRPr lang="en-GB"/>
          </a:p>
        </p:txBody>
      </p:sp>
    </p:spTree>
    <p:extLst>
      <p:ext uri="{BB962C8B-B14F-4D97-AF65-F5344CB8AC3E}">
        <p14:creationId xmlns:p14="http://schemas.microsoft.com/office/powerpoint/2010/main" val="312929727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147</a:t>
            </a:fld>
            <a:endParaRPr lang="en-GB" dirty="0"/>
          </a:p>
        </p:txBody>
      </p:sp>
    </p:spTree>
    <p:extLst>
      <p:ext uri="{BB962C8B-B14F-4D97-AF65-F5344CB8AC3E}">
        <p14:creationId xmlns:p14="http://schemas.microsoft.com/office/powerpoint/2010/main" val="192033939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148</a:t>
            </a:fld>
            <a:endParaRPr lang="en-GB" dirty="0"/>
          </a:p>
        </p:txBody>
      </p:sp>
    </p:spTree>
    <p:extLst>
      <p:ext uri="{BB962C8B-B14F-4D97-AF65-F5344CB8AC3E}">
        <p14:creationId xmlns:p14="http://schemas.microsoft.com/office/powerpoint/2010/main" val="205214351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149</a:t>
            </a:fld>
            <a:endParaRPr lang="en-GB" dirty="0"/>
          </a:p>
        </p:txBody>
      </p:sp>
    </p:spTree>
    <p:extLst>
      <p:ext uri="{BB962C8B-B14F-4D97-AF65-F5344CB8AC3E}">
        <p14:creationId xmlns:p14="http://schemas.microsoft.com/office/powerpoint/2010/main" val="107946243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150</a:t>
            </a:fld>
            <a:endParaRPr lang="en-GB" dirty="0"/>
          </a:p>
        </p:txBody>
      </p:sp>
    </p:spTree>
    <p:extLst>
      <p:ext uri="{BB962C8B-B14F-4D97-AF65-F5344CB8AC3E}">
        <p14:creationId xmlns:p14="http://schemas.microsoft.com/office/powerpoint/2010/main" val="95703521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151</a:t>
            </a:fld>
            <a:endParaRPr lang="en-GB" dirty="0"/>
          </a:p>
        </p:txBody>
      </p:sp>
    </p:spTree>
    <p:extLst>
      <p:ext uri="{BB962C8B-B14F-4D97-AF65-F5344CB8AC3E}">
        <p14:creationId xmlns:p14="http://schemas.microsoft.com/office/powerpoint/2010/main" val="4193363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5</a:t>
            </a:fld>
            <a:endParaRPr lang="en-GB" dirty="0"/>
          </a:p>
        </p:txBody>
      </p:sp>
    </p:spTree>
    <p:extLst>
      <p:ext uri="{BB962C8B-B14F-4D97-AF65-F5344CB8AC3E}">
        <p14:creationId xmlns:p14="http://schemas.microsoft.com/office/powerpoint/2010/main" val="357410899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152</a:t>
            </a:fld>
            <a:endParaRPr lang="en-GB" dirty="0"/>
          </a:p>
        </p:txBody>
      </p:sp>
    </p:spTree>
    <p:extLst>
      <p:ext uri="{BB962C8B-B14F-4D97-AF65-F5344CB8AC3E}">
        <p14:creationId xmlns:p14="http://schemas.microsoft.com/office/powerpoint/2010/main" val="376347844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153</a:t>
            </a:fld>
            <a:endParaRPr lang="en-GB" dirty="0"/>
          </a:p>
        </p:txBody>
      </p:sp>
    </p:spTree>
    <p:extLst>
      <p:ext uri="{BB962C8B-B14F-4D97-AF65-F5344CB8AC3E}">
        <p14:creationId xmlns:p14="http://schemas.microsoft.com/office/powerpoint/2010/main" val="162063653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154</a:t>
            </a:fld>
            <a:endParaRPr lang="en-GB" dirty="0"/>
          </a:p>
        </p:txBody>
      </p:sp>
    </p:spTree>
    <p:extLst>
      <p:ext uri="{BB962C8B-B14F-4D97-AF65-F5344CB8AC3E}">
        <p14:creationId xmlns:p14="http://schemas.microsoft.com/office/powerpoint/2010/main" val="278265741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212</a:t>
            </a:fld>
            <a:endParaRPr lang="en-GB"/>
          </a:p>
        </p:txBody>
      </p:sp>
    </p:spTree>
    <p:extLst>
      <p:ext uri="{BB962C8B-B14F-4D97-AF65-F5344CB8AC3E}">
        <p14:creationId xmlns:p14="http://schemas.microsoft.com/office/powerpoint/2010/main" val="61225552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sz="1800" dirty="0">
                <a:solidFill>
                  <a:srgbClr val="000000"/>
                </a:solidFill>
                <a:effectLst/>
                <a:latin typeface="Times New Roman" panose="02020603050405020304" pitchFamily="18" charset="0"/>
                <a:ea typeface="Times New Roman" panose="02020603050405020304" pitchFamily="18" charset="0"/>
              </a:rPr>
              <a:t>There are </a:t>
            </a:r>
            <a:r>
              <a:rPr lang="fr-FR" sz="1800" dirty="0" err="1">
                <a:solidFill>
                  <a:srgbClr val="000000"/>
                </a:solidFill>
                <a:effectLst/>
                <a:latin typeface="Times New Roman" panose="02020603050405020304" pitchFamily="18" charset="0"/>
                <a:ea typeface="Times New Roman" panose="02020603050405020304" pitchFamily="18" charset="0"/>
              </a:rPr>
              <a:t>other</a:t>
            </a:r>
            <a:r>
              <a:rPr lang="fr-FR" sz="1800" dirty="0">
                <a:solidFill>
                  <a:srgbClr val="000000"/>
                </a:solidFill>
                <a:effectLst/>
                <a:latin typeface="Times New Roman" panose="02020603050405020304" pitchFamily="18" charset="0"/>
                <a:ea typeface="Times New Roman" panose="02020603050405020304" pitchFamily="18" charset="0"/>
              </a:rPr>
              <a:t> </a:t>
            </a:r>
            <a:r>
              <a:rPr lang="fr-FR" sz="1800" dirty="0" err="1">
                <a:solidFill>
                  <a:srgbClr val="000000"/>
                </a:solidFill>
                <a:effectLst/>
                <a:latin typeface="Times New Roman" panose="02020603050405020304" pitchFamily="18" charset="0"/>
                <a:ea typeface="Times New Roman" panose="02020603050405020304" pitchFamily="18" charset="0"/>
              </a:rPr>
              <a:t>ways</a:t>
            </a:r>
            <a:r>
              <a:rPr lang="fr-FR" sz="1800" dirty="0">
                <a:solidFill>
                  <a:srgbClr val="000000"/>
                </a:solidFill>
                <a:effectLst/>
                <a:latin typeface="Times New Roman" panose="02020603050405020304" pitchFamily="18" charset="0"/>
                <a:ea typeface="Times New Roman" panose="02020603050405020304" pitchFamily="18" charset="0"/>
              </a:rPr>
              <a:t> to </a:t>
            </a:r>
            <a:r>
              <a:rPr lang="fr-FR" sz="1800" dirty="0" err="1">
                <a:solidFill>
                  <a:srgbClr val="000000"/>
                </a:solidFill>
                <a:effectLst/>
                <a:latin typeface="Times New Roman" panose="02020603050405020304" pitchFamily="18" charset="0"/>
                <a:ea typeface="Times New Roman" panose="02020603050405020304" pitchFamily="18" charset="0"/>
              </a:rPr>
              <a:t>make</a:t>
            </a:r>
            <a:r>
              <a:rPr lang="fr-FR" sz="1800" dirty="0">
                <a:solidFill>
                  <a:srgbClr val="000000"/>
                </a:solidFill>
                <a:effectLst/>
                <a:latin typeface="Times New Roman" panose="02020603050405020304" pitchFamily="18" charset="0"/>
                <a:ea typeface="Times New Roman" panose="02020603050405020304" pitchFamily="18" charset="0"/>
              </a:rPr>
              <a:t> </a:t>
            </a:r>
            <a:r>
              <a:rPr lang="fr-FR" sz="1800" dirty="0" err="1">
                <a:solidFill>
                  <a:srgbClr val="000000"/>
                </a:solidFill>
                <a:effectLst/>
                <a:latin typeface="Times New Roman" panose="02020603050405020304" pitchFamily="18" charset="0"/>
                <a:ea typeface="Times New Roman" panose="02020603050405020304" pitchFamily="18" charset="0"/>
              </a:rPr>
              <a:t>electricity</a:t>
            </a:r>
            <a:r>
              <a:rPr lang="fr-FR" sz="1800" dirty="0">
                <a:solidFill>
                  <a:srgbClr val="000000"/>
                </a:solidFill>
                <a:effectLst/>
                <a:latin typeface="Times New Roman" panose="02020603050405020304" pitchFamily="18" charset="0"/>
                <a:ea typeface="Times New Roman" panose="02020603050405020304" pitchFamily="18" charset="0"/>
              </a:rPr>
              <a:t>, but </a:t>
            </a:r>
            <a:r>
              <a:rPr lang="fr-FR" sz="1800" dirty="0" err="1">
                <a:solidFill>
                  <a:srgbClr val="000000"/>
                </a:solidFill>
                <a:effectLst/>
                <a:latin typeface="Times New Roman" panose="02020603050405020304" pitchFamily="18" charset="0"/>
                <a:ea typeface="Times New Roman" panose="02020603050405020304" pitchFamily="18" charset="0"/>
              </a:rPr>
              <a:t>they</a:t>
            </a:r>
            <a:r>
              <a:rPr lang="fr-FR" sz="1800" dirty="0">
                <a:solidFill>
                  <a:srgbClr val="000000"/>
                </a:solidFill>
                <a:effectLst/>
                <a:latin typeface="Times New Roman" panose="02020603050405020304" pitchFamily="18" charset="0"/>
                <a:ea typeface="Times New Roman" panose="02020603050405020304" pitchFamily="18" charset="0"/>
              </a:rPr>
              <a:t> can </a:t>
            </a:r>
            <a:r>
              <a:rPr lang="fr-FR" sz="1800" dirty="0" err="1">
                <a:solidFill>
                  <a:srgbClr val="000000"/>
                </a:solidFill>
                <a:effectLst/>
                <a:latin typeface="Times New Roman" panose="02020603050405020304" pitchFamily="18" charset="0"/>
                <a:ea typeface="Times New Roman" panose="02020603050405020304" pitchFamily="18" charset="0"/>
              </a:rPr>
              <a:t>be</a:t>
            </a:r>
            <a:r>
              <a:rPr lang="fr-FR" sz="1800" dirty="0">
                <a:solidFill>
                  <a:srgbClr val="000000"/>
                </a:solidFill>
                <a:effectLst/>
                <a:latin typeface="Times New Roman" panose="02020603050405020304" pitchFamily="18" charset="0"/>
                <a:ea typeface="Times New Roman" panose="02020603050405020304" pitchFamily="18" charset="0"/>
              </a:rPr>
              <a:t> </a:t>
            </a:r>
            <a:r>
              <a:rPr lang="fr-FR" sz="1800" dirty="0" err="1">
                <a:solidFill>
                  <a:srgbClr val="000000"/>
                </a:solidFill>
                <a:effectLst/>
                <a:latin typeface="Times New Roman" panose="02020603050405020304" pitchFamily="18" charset="0"/>
                <a:ea typeface="Times New Roman" panose="02020603050405020304" pitchFamily="18" charset="0"/>
              </a:rPr>
              <a:t>inadequate</a:t>
            </a:r>
            <a:r>
              <a:rPr lang="fr-FR" sz="1800" dirty="0">
                <a:solidFill>
                  <a:srgbClr val="000000"/>
                </a:solidFill>
                <a:effectLst/>
                <a:latin typeface="Times New Roman" panose="02020603050405020304" pitchFamily="18" charset="0"/>
                <a:ea typeface="Times New Roman" panose="02020603050405020304" pitchFamily="18" charset="0"/>
              </a:rPr>
              <a:t>.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213</a:t>
            </a:fld>
            <a:endParaRPr lang="en-GB"/>
          </a:p>
        </p:txBody>
      </p:sp>
    </p:spTree>
    <p:extLst>
      <p:ext uri="{BB962C8B-B14F-4D97-AF65-F5344CB8AC3E}">
        <p14:creationId xmlns:p14="http://schemas.microsoft.com/office/powerpoint/2010/main" val="208798528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215</a:t>
            </a:fld>
            <a:endParaRPr lang="en-GB"/>
          </a:p>
        </p:txBody>
      </p:sp>
    </p:spTree>
    <p:extLst>
      <p:ext uri="{BB962C8B-B14F-4D97-AF65-F5344CB8AC3E}">
        <p14:creationId xmlns:p14="http://schemas.microsoft.com/office/powerpoint/2010/main" val="177715813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218</a:t>
            </a:fld>
            <a:endParaRPr lang="en-GB" dirty="0"/>
          </a:p>
        </p:txBody>
      </p:sp>
    </p:spTree>
    <p:extLst>
      <p:ext uri="{BB962C8B-B14F-4D97-AF65-F5344CB8AC3E}">
        <p14:creationId xmlns:p14="http://schemas.microsoft.com/office/powerpoint/2010/main" val="410503660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219</a:t>
            </a:fld>
            <a:endParaRPr lang="en-GB" dirty="0"/>
          </a:p>
        </p:txBody>
      </p:sp>
    </p:spTree>
    <p:extLst>
      <p:ext uri="{BB962C8B-B14F-4D97-AF65-F5344CB8AC3E}">
        <p14:creationId xmlns:p14="http://schemas.microsoft.com/office/powerpoint/2010/main" val="24347496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220</a:t>
            </a:fld>
            <a:endParaRPr lang="en-GB" dirty="0"/>
          </a:p>
        </p:txBody>
      </p:sp>
    </p:spTree>
    <p:extLst>
      <p:ext uri="{BB962C8B-B14F-4D97-AF65-F5344CB8AC3E}">
        <p14:creationId xmlns:p14="http://schemas.microsoft.com/office/powerpoint/2010/main" val="160347250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221</a:t>
            </a:fld>
            <a:endParaRPr lang="en-GB" dirty="0"/>
          </a:p>
        </p:txBody>
      </p:sp>
    </p:spTree>
    <p:extLst>
      <p:ext uri="{BB962C8B-B14F-4D97-AF65-F5344CB8AC3E}">
        <p14:creationId xmlns:p14="http://schemas.microsoft.com/office/powerpoint/2010/main" val="8541882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6</a:t>
            </a:fld>
            <a:endParaRPr lang="en-GB" dirty="0"/>
          </a:p>
        </p:txBody>
      </p:sp>
    </p:spTree>
    <p:extLst>
      <p:ext uri="{BB962C8B-B14F-4D97-AF65-F5344CB8AC3E}">
        <p14:creationId xmlns:p14="http://schemas.microsoft.com/office/powerpoint/2010/main" val="396723832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222</a:t>
            </a:fld>
            <a:endParaRPr lang="en-GB" dirty="0"/>
          </a:p>
        </p:txBody>
      </p:sp>
    </p:spTree>
    <p:extLst>
      <p:ext uri="{BB962C8B-B14F-4D97-AF65-F5344CB8AC3E}">
        <p14:creationId xmlns:p14="http://schemas.microsoft.com/office/powerpoint/2010/main" val="264164919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223</a:t>
            </a:fld>
            <a:endParaRPr lang="en-GB" dirty="0"/>
          </a:p>
        </p:txBody>
      </p:sp>
    </p:spTree>
    <p:extLst>
      <p:ext uri="{BB962C8B-B14F-4D97-AF65-F5344CB8AC3E}">
        <p14:creationId xmlns:p14="http://schemas.microsoft.com/office/powerpoint/2010/main" val="327785617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224</a:t>
            </a:fld>
            <a:endParaRPr lang="en-GB" dirty="0"/>
          </a:p>
        </p:txBody>
      </p:sp>
    </p:spTree>
    <p:extLst>
      <p:ext uri="{BB962C8B-B14F-4D97-AF65-F5344CB8AC3E}">
        <p14:creationId xmlns:p14="http://schemas.microsoft.com/office/powerpoint/2010/main" val="281996600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225</a:t>
            </a:fld>
            <a:endParaRPr lang="en-GB" dirty="0"/>
          </a:p>
        </p:txBody>
      </p:sp>
    </p:spTree>
    <p:extLst>
      <p:ext uri="{BB962C8B-B14F-4D97-AF65-F5344CB8AC3E}">
        <p14:creationId xmlns:p14="http://schemas.microsoft.com/office/powerpoint/2010/main" val="2431702825"/>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283</a:t>
            </a:fld>
            <a:endParaRPr lang="en-GB"/>
          </a:p>
        </p:txBody>
      </p:sp>
    </p:spTree>
    <p:extLst>
      <p:ext uri="{BB962C8B-B14F-4D97-AF65-F5344CB8AC3E}">
        <p14:creationId xmlns:p14="http://schemas.microsoft.com/office/powerpoint/2010/main" val="2192645464"/>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effectLst/>
                <a:latin typeface="Twinkl Cursive Looped" panose="02000000000000000000" pitchFamily="2" charset="0"/>
                <a:ea typeface="Times New Roman" panose="02020603050405020304" pitchFamily="18" charset="0"/>
              </a:rPr>
              <a:t>There will always be wind on earth as it is never inactive.</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284</a:t>
            </a:fld>
            <a:endParaRPr lang="en-GB"/>
          </a:p>
        </p:txBody>
      </p:sp>
    </p:spTree>
    <p:extLst>
      <p:ext uri="{BB962C8B-B14F-4D97-AF65-F5344CB8AC3E}">
        <p14:creationId xmlns:p14="http://schemas.microsoft.com/office/powerpoint/2010/main" val="3038662481"/>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Click through the slides for all the R+R words for the week (both the focus and the challenge words)</a:t>
            </a:r>
          </a:p>
          <a:p>
            <a:r>
              <a:rPr lang="en-GB" dirty="0"/>
              <a:t>Click through the slides for all the new learning this week </a:t>
            </a:r>
          </a:p>
        </p:txBody>
      </p:sp>
      <p:sp>
        <p:nvSpPr>
          <p:cNvPr id="4" name="Slide Number Placeholder 3"/>
          <p:cNvSpPr>
            <a:spLocks noGrp="1"/>
          </p:cNvSpPr>
          <p:nvPr>
            <p:ph type="sldNum" sz="quarter" idx="5"/>
          </p:nvPr>
        </p:nvSpPr>
        <p:spPr/>
        <p:txBody>
          <a:bodyPr/>
          <a:lstStyle/>
          <a:p>
            <a:fld id="{A370640F-E73A-4148-92BA-D1C70A966614}" type="slidenum">
              <a:rPr lang="en-GB" smtClean="0"/>
              <a:t>286</a:t>
            </a:fld>
            <a:endParaRPr lang="en-GB"/>
          </a:p>
        </p:txBody>
      </p:sp>
    </p:spTree>
    <p:extLst>
      <p:ext uri="{BB962C8B-B14F-4D97-AF65-F5344CB8AC3E}">
        <p14:creationId xmlns:p14="http://schemas.microsoft.com/office/powerpoint/2010/main" val="4221840974"/>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289</a:t>
            </a:fld>
            <a:endParaRPr lang="en-GB"/>
          </a:p>
        </p:txBody>
      </p:sp>
    </p:spTree>
    <p:extLst>
      <p:ext uri="{BB962C8B-B14F-4D97-AF65-F5344CB8AC3E}">
        <p14:creationId xmlns:p14="http://schemas.microsoft.com/office/powerpoint/2010/main" val="4023791178"/>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290</a:t>
            </a:fld>
            <a:endParaRPr lang="en-GB"/>
          </a:p>
        </p:txBody>
      </p:sp>
    </p:spTree>
    <p:extLst>
      <p:ext uri="{BB962C8B-B14F-4D97-AF65-F5344CB8AC3E}">
        <p14:creationId xmlns:p14="http://schemas.microsoft.com/office/powerpoint/2010/main" val="1511614026"/>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Say these words for the quiz</a:t>
            </a:r>
          </a:p>
          <a:p>
            <a:r>
              <a:rPr lang="en-GB" dirty="0"/>
              <a:t>Height history various interest wonder tough inaccurate inattentive inaudible incorrect </a:t>
            </a:r>
          </a:p>
        </p:txBody>
      </p:sp>
      <p:sp>
        <p:nvSpPr>
          <p:cNvPr id="4" name="Slide Number Placeholder 3"/>
          <p:cNvSpPr>
            <a:spLocks noGrp="1"/>
          </p:cNvSpPr>
          <p:nvPr>
            <p:ph type="sldNum" sz="quarter" idx="5"/>
          </p:nvPr>
        </p:nvSpPr>
        <p:spPr/>
        <p:txBody>
          <a:bodyPr/>
          <a:lstStyle/>
          <a:p>
            <a:fld id="{A370640F-E73A-4148-92BA-D1C70A966614}" type="slidenum">
              <a:rPr lang="en-GB" smtClean="0"/>
              <a:t>320</a:t>
            </a:fld>
            <a:endParaRPr lang="en-GB"/>
          </a:p>
        </p:txBody>
      </p:sp>
    </p:spTree>
    <p:extLst>
      <p:ext uri="{BB962C8B-B14F-4D97-AF65-F5344CB8AC3E}">
        <p14:creationId xmlns:p14="http://schemas.microsoft.com/office/powerpoint/2010/main" val="37405623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a:t>
            </a:fld>
            <a:endParaRPr lang="en-GB" dirty="0"/>
          </a:p>
        </p:txBody>
      </p:sp>
    </p:spTree>
    <p:extLst>
      <p:ext uri="{BB962C8B-B14F-4D97-AF65-F5344CB8AC3E}">
        <p14:creationId xmlns:p14="http://schemas.microsoft.com/office/powerpoint/2010/main" val="3197655832"/>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321</a:t>
            </a:fld>
            <a:endParaRPr lang="en-GB"/>
          </a:p>
        </p:txBody>
      </p:sp>
    </p:spTree>
    <p:extLst>
      <p:ext uri="{BB962C8B-B14F-4D97-AF65-F5344CB8AC3E}">
        <p14:creationId xmlns:p14="http://schemas.microsoft.com/office/powerpoint/2010/main" val="1698968773"/>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322</a:t>
            </a:fld>
            <a:endParaRPr lang="en-GB"/>
          </a:p>
        </p:txBody>
      </p:sp>
    </p:spTree>
    <p:extLst>
      <p:ext uri="{BB962C8B-B14F-4D97-AF65-F5344CB8AC3E}">
        <p14:creationId xmlns:p14="http://schemas.microsoft.com/office/powerpoint/2010/main" val="249351136"/>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323</a:t>
            </a:fld>
            <a:endParaRPr lang="en-GB"/>
          </a:p>
        </p:txBody>
      </p:sp>
    </p:spTree>
    <p:extLst>
      <p:ext uri="{BB962C8B-B14F-4D97-AF65-F5344CB8AC3E}">
        <p14:creationId xmlns:p14="http://schemas.microsoft.com/office/powerpoint/2010/main" val="114963925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324</a:t>
            </a:fld>
            <a:endParaRPr lang="en-GB"/>
          </a:p>
        </p:txBody>
      </p:sp>
    </p:spTree>
    <p:extLst>
      <p:ext uri="{BB962C8B-B14F-4D97-AF65-F5344CB8AC3E}">
        <p14:creationId xmlns:p14="http://schemas.microsoft.com/office/powerpoint/2010/main" val="859106732"/>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325</a:t>
            </a:fld>
            <a:endParaRPr lang="en-GB"/>
          </a:p>
        </p:txBody>
      </p:sp>
    </p:spTree>
    <p:extLst>
      <p:ext uri="{BB962C8B-B14F-4D97-AF65-F5344CB8AC3E}">
        <p14:creationId xmlns:p14="http://schemas.microsoft.com/office/powerpoint/2010/main" val="309911708"/>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326</a:t>
            </a:fld>
            <a:endParaRPr lang="en-GB"/>
          </a:p>
        </p:txBody>
      </p:sp>
    </p:spTree>
    <p:extLst>
      <p:ext uri="{BB962C8B-B14F-4D97-AF65-F5344CB8AC3E}">
        <p14:creationId xmlns:p14="http://schemas.microsoft.com/office/powerpoint/2010/main" val="3640854753"/>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327</a:t>
            </a:fld>
            <a:endParaRPr lang="en-GB"/>
          </a:p>
        </p:txBody>
      </p:sp>
    </p:spTree>
    <p:extLst>
      <p:ext uri="{BB962C8B-B14F-4D97-AF65-F5344CB8AC3E}">
        <p14:creationId xmlns:p14="http://schemas.microsoft.com/office/powerpoint/2010/main" val="2430614811"/>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328</a:t>
            </a:fld>
            <a:endParaRPr lang="en-GB"/>
          </a:p>
        </p:txBody>
      </p:sp>
    </p:spTree>
    <p:extLst>
      <p:ext uri="{BB962C8B-B14F-4D97-AF65-F5344CB8AC3E}">
        <p14:creationId xmlns:p14="http://schemas.microsoft.com/office/powerpoint/2010/main" val="2332758033"/>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329</a:t>
            </a:fld>
            <a:endParaRPr lang="en-GB"/>
          </a:p>
        </p:txBody>
      </p:sp>
    </p:spTree>
    <p:extLst>
      <p:ext uri="{BB962C8B-B14F-4D97-AF65-F5344CB8AC3E}">
        <p14:creationId xmlns:p14="http://schemas.microsoft.com/office/powerpoint/2010/main" val="3605612414"/>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330</a:t>
            </a:fld>
            <a:endParaRPr lang="en-GB"/>
          </a:p>
        </p:txBody>
      </p:sp>
    </p:spTree>
    <p:extLst>
      <p:ext uri="{BB962C8B-B14F-4D97-AF65-F5344CB8AC3E}">
        <p14:creationId xmlns:p14="http://schemas.microsoft.com/office/powerpoint/2010/main" val="2579770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a:t>
            </a:fld>
            <a:endParaRPr lang="en-GB" dirty="0"/>
          </a:p>
        </p:txBody>
      </p:sp>
    </p:spTree>
    <p:extLst>
      <p:ext uri="{BB962C8B-B14F-4D97-AF65-F5344CB8AC3E}">
        <p14:creationId xmlns:p14="http://schemas.microsoft.com/office/powerpoint/2010/main" val="944049842"/>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331</a:t>
            </a:fld>
            <a:endParaRPr lang="en-GB"/>
          </a:p>
        </p:txBody>
      </p:sp>
    </p:spTree>
    <p:extLst>
      <p:ext uri="{BB962C8B-B14F-4D97-AF65-F5344CB8AC3E}">
        <p14:creationId xmlns:p14="http://schemas.microsoft.com/office/powerpoint/2010/main" val="24560073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9</a:t>
            </a:fld>
            <a:endParaRPr lang="en-GB" dirty="0"/>
          </a:p>
        </p:txBody>
      </p:sp>
    </p:spTree>
    <p:extLst>
      <p:ext uri="{BB962C8B-B14F-4D97-AF65-F5344CB8AC3E}">
        <p14:creationId xmlns:p14="http://schemas.microsoft.com/office/powerpoint/2010/main" val="12989349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10</a:t>
            </a:fld>
            <a:endParaRPr lang="en-GB" dirty="0"/>
          </a:p>
        </p:txBody>
      </p:sp>
    </p:spTree>
    <p:extLst>
      <p:ext uri="{BB962C8B-B14F-4D97-AF65-F5344CB8AC3E}">
        <p14:creationId xmlns:p14="http://schemas.microsoft.com/office/powerpoint/2010/main" val="21145399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11</a:t>
            </a:fld>
            <a:endParaRPr lang="en-GB" dirty="0"/>
          </a:p>
        </p:txBody>
      </p:sp>
    </p:spTree>
    <p:extLst>
      <p:ext uri="{BB962C8B-B14F-4D97-AF65-F5344CB8AC3E}">
        <p14:creationId xmlns:p14="http://schemas.microsoft.com/office/powerpoint/2010/main" val="19931936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7D1D7-06E4-4E98-BF3D-7BD854000A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2F3BD16-BC0A-47B0-9471-64872D205F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EC909D6-D61A-4D89-B4C4-105980D46EB8}"/>
              </a:ext>
            </a:extLst>
          </p:cNvPr>
          <p:cNvSpPr>
            <a:spLocks noGrp="1"/>
          </p:cNvSpPr>
          <p:nvPr>
            <p:ph type="dt" sz="half" idx="10"/>
          </p:nvPr>
        </p:nvSpPr>
        <p:spPr/>
        <p:txBody>
          <a:bodyPr/>
          <a:lstStyle/>
          <a:p>
            <a:fld id="{C924085C-17D4-4940-9BD4-E45CF49F265D}" type="datetimeFigureOut">
              <a:rPr lang="en-GB" smtClean="0"/>
              <a:t>26/10/2022</a:t>
            </a:fld>
            <a:endParaRPr lang="en-GB"/>
          </a:p>
        </p:txBody>
      </p:sp>
      <p:sp>
        <p:nvSpPr>
          <p:cNvPr id="5" name="Footer Placeholder 4">
            <a:extLst>
              <a:ext uri="{FF2B5EF4-FFF2-40B4-BE49-F238E27FC236}">
                <a16:creationId xmlns:a16="http://schemas.microsoft.com/office/drawing/2014/main" id="{00FEC934-77AD-411E-9939-DFB5FF9288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D0067E-6E51-4C8C-ABD8-09D768CFEA2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083002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15363-0852-4963-90D0-3A51B4CFC2E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34D8602-8AAF-4BBF-95B2-5207E0C52C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504686-998B-4A4A-B61A-DB8CD047B91D}"/>
              </a:ext>
            </a:extLst>
          </p:cNvPr>
          <p:cNvSpPr>
            <a:spLocks noGrp="1"/>
          </p:cNvSpPr>
          <p:nvPr>
            <p:ph type="dt" sz="half" idx="10"/>
          </p:nvPr>
        </p:nvSpPr>
        <p:spPr/>
        <p:txBody>
          <a:bodyPr/>
          <a:lstStyle/>
          <a:p>
            <a:fld id="{C924085C-17D4-4940-9BD4-E45CF49F265D}" type="datetimeFigureOut">
              <a:rPr lang="en-GB" smtClean="0"/>
              <a:t>26/10/2022</a:t>
            </a:fld>
            <a:endParaRPr lang="en-GB"/>
          </a:p>
        </p:txBody>
      </p:sp>
      <p:sp>
        <p:nvSpPr>
          <p:cNvPr id="5" name="Footer Placeholder 4">
            <a:extLst>
              <a:ext uri="{FF2B5EF4-FFF2-40B4-BE49-F238E27FC236}">
                <a16:creationId xmlns:a16="http://schemas.microsoft.com/office/drawing/2014/main" id="{7279C055-29FC-425C-9DDD-7647B5A993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204614F-D2BD-4875-B2E2-5C56B0D0CC9E}"/>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288649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B39718-3A37-4F40-BD76-2EA7772642E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46A78EA-07FA-4642-925C-0C4CAE9EC2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34BEF9C-A14C-406F-91F4-F10184F88A75}"/>
              </a:ext>
            </a:extLst>
          </p:cNvPr>
          <p:cNvSpPr>
            <a:spLocks noGrp="1"/>
          </p:cNvSpPr>
          <p:nvPr>
            <p:ph type="dt" sz="half" idx="10"/>
          </p:nvPr>
        </p:nvSpPr>
        <p:spPr/>
        <p:txBody>
          <a:bodyPr/>
          <a:lstStyle/>
          <a:p>
            <a:fld id="{C924085C-17D4-4940-9BD4-E45CF49F265D}" type="datetimeFigureOut">
              <a:rPr lang="en-GB" smtClean="0"/>
              <a:t>26/10/2022</a:t>
            </a:fld>
            <a:endParaRPr lang="en-GB"/>
          </a:p>
        </p:txBody>
      </p:sp>
      <p:sp>
        <p:nvSpPr>
          <p:cNvPr id="5" name="Footer Placeholder 4">
            <a:extLst>
              <a:ext uri="{FF2B5EF4-FFF2-40B4-BE49-F238E27FC236}">
                <a16:creationId xmlns:a16="http://schemas.microsoft.com/office/drawing/2014/main" id="{FA214318-1B68-4E1C-911F-BEB1AAA368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2ED3EC-DEE9-4CEA-8116-DE5C2066496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4141138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0A335-589D-4212-8B4A-567E5818E11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D3416AD-D486-41D7-8FD4-B93DE7AF42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7291C4-DF81-4623-9B2E-ED65784CE9DC}"/>
              </a:ext>
            </a:extLst>
          </p:cNvPr>
          <p:cNvSpPr>
            <a:spLocks noGrp="1"/>
          </p:cNvSpPr>
          <p:nvPr>
            <p:ph type="dt" sz="half" idx="10"/>
          </p:nvPr>
        </p:nvSpPr>
        <p:spPr/>
        <p:txBody>
          <a:bodyPr/>
          <a:lstStyle/>
          <a:p>
            <a:fld id="{C924085C-17D4-4940-9BD4-E45CF49F265D}" type="datetimeFigureOut">
              <a:rPr lang="en-GB" smtClean="0"/>
              <a:t>26/10/2022</a:t>
            </a:fld>
            <a:endParaRPr lang="en-GB"/>
          </a:p>
        </p:txBody>
      </p:sp>
      <p:sp>
        <p:nvSpPr>
          <p:cNvPr id="5" name="Footer Placeholder 4">
            <a:extLst>
              <a:ext uri="{FF2B5EF4-FFF2-40B4-BE49-F238E27FC236}">
                <a16:creationId xmlns:a16="http://schemas.microsoft.com/office/drawing/2014/main" id="{79D89318-1D44-4287-8159-5E25161013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8B4006A-2510-48CE-9424-E54D84E7D02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890901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C0F93-472F-4148-9183-A09CDE3F8E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73306A6-08A9-4B8B-AEF4-CCB2BBCBBC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6836CA-D445-4EF3-BC81-C393AA3D8454}"/>
              </a:ext>
            </a:extLst>
          </p:cNvPr>
          <p:cNvSpPr>
            <a:spLocks noGrp="1"/>
          </p:cNvSpPr>
          <p:nvPr>
            <p:ph type="dt" sz="half" idx="10"/>
          </p:nvPr>
        </p:nvSpPr>
        <p:spPr/>
        <p:txBody>
          <a:bodyPr/>
          <a:lstStyle/>
          <a:p>
            <a:fld id="{C924085C-17D4-4940-9BD4-E45CF49F265D}" type="datetimeFigureOut">
              <a:rPr lang="en-GB" smtClean="0"/>
              <a:t>26/10/2022</a:t>
            </a:fld>
            <a:endParaRPr lang="en-GB"/>
          </a:p>
        </p:txBody>
      </p:sp>
      <p:sp>
        <p:nvSpPr>
          <p:cNvPr id="5" name="Footer Placeholder 4">
            <a:extLst>
              <a:ext uri="{FF2B5EF4-FFF2-40B4-BE49-F238E27FC236}">
                <a16:creationId xmlns:a16="http://schemas.microsoft.com/office/drawing/2014/main" id="{77605203-48F6-4037-B0F2-D41F04B952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E03AA0-8B58-4E08-9831-5699D45C349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692801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91D03-7279-49F1-93A1-44C352A09D4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C5EF6F5-8A16-491D-B802-8A5A77A87C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DFAA8E0-A7C2-45C8-A24B-8D3FE920F3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7F388EF-427D-4AA1-B7D9-1803CF8C7698}"/>
              </a:ext>
            </a:extLst>
          </p:cNvPr>
          <p:cNvSpPr>
            <a:spLocks noGrp="1"/>
          </p:cNvSpPr>
          <p:nvPr>
            <p:ph type="dt" sz="half" idx="10"/>
          </p:nvPr>
        </p:nvSpPr>
        <p:spPr/>
        <p:txBody>
          <a:bodyPr/>
          <a:lstStyle/>
          <a:p>
            <a:fld id="{C924085C-17D4-4940-9BD4-E45CF49F265D}" type="datetimeFigureOut">
              <a:rPr lang="en-GB" smtClean="0"/>
              <a:t>26/10/2022</a:t>
            </a:fld>
            <a:endParaRPr lang="en-GB"/>
          </a:p>
        </p:txBody>
      </p:sp>
      <p:sp>
        <p:nvSpPr>
          <p:cNvPr id="6" name="Footer Placeholder 5">
            <a:extLst>
              <a:ext uri="{FF2B5EF4-FFF2-40B4-BE49-F238E27FC236}">
                <a16:creationId xmlns:a16="http://schemas.microsoft.com/office/drawing/2014/main" id="{C707A0E5-8379-4ECE-BE3D-FD77F3F2A3A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E42BAB-752F-4FE4-A744-8EC716E7BA28}"/>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422922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60F65-553E-4EA7-9393-9A72405D577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13669FB-0031-4C6D-9E41-4E05ECB255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5828C8-B0F3-46F0-902A-B1ACECAEC1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26F26CB-4BC7-4A91-8467-31654B6EEB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AC1C1D-38D1-4129-AA07-0AA1F0A9835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8735A7D-9C6F-40D5-A0ED-9B5F404DBC97}"/>
              </a:ext>
            </a:extLst>
          </p:cNvPr>
          <p:cNvSpPr>
            <a:spLocks noGrp="1"/>
          </p:cNvSpPr>
          <p:nvPr>
            <p:ph type="dt" sz="half" idx="10"/>
          </p:nvPr>
        </p:nvSpPr>
        <p:spPr/>
        <p:txBody>
          <a:bodyPr/>
          <a:lstStyle/>
          <a:p>
            <a:fld id="{C924085C-17D4-4940-9BD4-E45CF49F265D}" type="datetimeFigureOut">
              <a:rPr lang="en-GB" smtClean="0"/>
              <a:t>26/10/2022</a:t>
            </a:fld>
            <a:endParaRPr lang="en-GB"/>
          </a:p>
        </p:txBody>
      </p:sp>
      <p:sp>
        <p:nvSpPr>
          <p:cNvPr id="8" name="Footer Placeholder 7">
            <a:extLst>
              <a:ext uri="{FF2B5EF4-FFF2-40B4-BE49-F238E27FC236}">
                <a16:creationId xmlns:a16="http://schemas.microsoft.com/office/drawing/2014/main" id="{10877817-36E2-4C7A-BDD8-4850D4BB60E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F0941CB-DBD1-4B74-86E7-08C3C6B6A934}"/>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9284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C0238-1A2F-4C51-A153-DF6145D248C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8C62405-4945-4408-ABED-48428433B4BA}"/>
              </a:ext>
            </a:extLst>
          </p:cNvPr>
          <p:cNvSpPr>
            <a:spLocks noGrp="1"/>
          </p:cNvSpPr>
          <p:nvPr>
            <p:ph type="dt" sz="half" idx="10"/>
          </p:nvPr>
        </p:nvSpPr>
        <p:spPr/>
        <p:txBody>
          <a:bodyPr/>
          <a:lstStyle/>
          <a:p>
            <a:fld id="{C924085C-17D4-4940-9BD4-E45CF49F265D}" type="datetimeFigureOut">
              <a:rPr lang="en-GB" smtClean="0"/>
              <a:t>26/10/2022</a:t>
            </a:fld>
            <a:endParaRPr lang="en-GB"/>
          </a:p>
        </p:txBody>
      </p:sp>
      <p:sp>
        <p:nvSpPr>
          <p:cNvPr id="4" name="Footer Placeholder 3">
            <a:extLst>
              <a:ext uri="{FF2B5EF4-FFF2-40B4-BE49-F238E27FC236}">
                <a16:creationId xmlns:a16="http://schemas.microsoft.com/office/drawing/2014/main" id="{3963D6D0-44BD-4A1E-9583-6E8AF875422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BDD4CD4-0D84-49DF-AFC8-E54976B98459}"/>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655172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1E7176-B8DC-482C-A7E4-DAAE3F2242DE}"/>
              </a:ext>
            </a:extLst>
          </p:cNvPr>
          <p:cNvSpPr>
            <a:spLocks noGrp="1"/>
          </p:cNvSpPr>
          <p:nvPr>
            <p:ph type="dt" sz="half" idx="10"/>
          </p:nvPr>
        </p:nvSpPr>
        <p:spPr/>
        <p:txBody>
          <a:bodyPr/>
          <a:lstStyle/>
          <a:p>
            <a:fld id="{C924085C-17D4-4940-9BD4-E45CF49F265D}" type="datetimeFigureOut">
              <a:rPr lang="en-GB" smtClean="0"/>
              <a:t>26/10/2022</a:t>
            </a:fld>
            <a:endParaRPr lang="en-GB"/>
          </a:p>
        </p:txBody>
      </p:sp>
      <p:sp>
        <p:nvSpPr>
          <p:cNvPr id="3" name="Footer Placeholder 2">
            <a:extLst>
              <a:ext uri="{FF2B5EF4-FFF2-40B4-BE49-F238E27FC236}">
                <a16:creationId xmlns:a16="http://schemas.microsoft.com/office/drawing/2014/main" id="{B175A30A-10FC-4EEE-BAFD-E933773B8C5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371F090-BEFF-41CC-ADD0-47A9B3C3E715}"/>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110963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B18BF-38B7-4A72-9B1B-2F8A050507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5CE2087-88B0-4162-8398-166D43592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84C0594-4042-4486-9C0E-238FF070AE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DB341A-4847-4FA0-B7D0-0C1824CF6C67}"/>
              </a:ext>
            </a:extLst>
          </p:cNvPr>
          <p:cNvSpPr>
            <a:spLocks noGrp="1"/>
          </p:cNvSpPr>
          <p:nvPr>
            <p:ph type="dt" sz="half" idx="10"/>
          </p:nvPr>
        </p:nvSpPr>
        <p:spPr/>
        <p:txBody>
          <a:bodyPr/>
          <a:lstStyle/>
          <a:p>
            <a:fld id="{C924085C-17D4-4940-9BD4-E45CF49F265D}" type="datetimeFigureOut">
              <a:rPr lang="en-GB" smtClean="0"/>
              <a:t>26/10/2022</a:t>
            </a:fld>
            <a:endParaRPr lang="en-GB"/>
          </a:p>
        </p:txBody>
      </p:sp>
      <p:sp>
        <p:nvSpPr>
          <p:cNvPr id="6" name="Footer Placeholder 5">
            <a:extLst>
              <a:ext uri="{FF2B5EF4-FFF2-40B4-BE49-F238E27FC236}">
                <a16:creationId xmlns:a16="http://schemas.microsoft.com/office/drawing/2014/main" id="{2C51D541-ED28-4D25-8166-EDF6BAC70A5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2106F73-3CB8-48F0-BA19-978D56F0F91B}"/>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1092998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6F72C-B1B7-44AF-986F-41D991D755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836B94B-8F2D-47DC-8967-44566C38C9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A69B9EE-037F-40CB-804D-362F99D863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7D70B8-9C84-447D-901A-DF22087DFC0A}"/>
              </a:ext>
            </a:extLst>
          </p:cNvPr>
          <p:cNvSpPr>
            <a:spLocks noGrp="1"/>
          </p:cNvSpPr>
          <p:nvPr>
            <p:ph type="dt" sz="half" idx="10"/>
          </p:nvPr>
        </p:nvSpPr>
        <p:spPr/>
        <p:txBody>
          <a:bodyPr/>
          <a:lstStyle/>
          <a:p>
            <a:fld id="{C924085C-17D4-4940-9BD4-E45CF49F265D}" type="datetimeFigureOut">
              <a:rPr lang="en-GB" smtClean="0"/>
              <a:t>26/10/2022</a:t>
            </a:fld>
            <a:endParaRPr lang="en-GB"/>
          </a:p>
        </p:txBody>
      </p:sp>
      <p:sp>
        <p:nvSpPr>
          <p:cNvPr id="6" name="Footer Placeholder 5">
            <a:extLst>
              <a:ext uri="{FF2B5EF4-FFF2-40B4-BE49-F238E27FC236}">
                <a16:creationId xmlns:a16="http://schemas.microsoft.com/office/drawing/2014/main" id="{98167344-0B64-49BE-87AF-90C9884C87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6B27414-FCF5-4353-8146-32DF2CF66CA3}"/>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537700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7FF446-D0D7-4C28-B2B6-7EFB85CC5E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956BC68-EC3F-4437-B988-DF914F25F9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FFA33D-3EC1-4C48-A3AB-325DF7C0E1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24085C-17D4-4940-9BD4-E45CF49F265D}" type="datetimeFigureOut">
              <a:rPr lang="en-GB" smtClean="0"/>
              <a:t>26/10/2022</a:t>
            </a:fld>
            <a:endParaRPr lang="en-GB"/>
          </a:p>
        </p:txBody>
      </p:sp>
      <p:sp>
        <p:nvSpPr>
          <p:cNvPr id="5" name="Footer Placeholder 4">
            <a:extLst>
              <a:ext uri="{FF2B5EF4-FFF2-40B4-BE49-F238E27FC236}">
                <a16:creationId xmlns:a16="http://schemas.microsoft.com/office/drawing/2014/main" id="{10D193DD-441F-4233-84E7-2B8E3135E7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B55801E-F21C-43C7-8D0F-5A3A768EBB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BE15E3-C22B-43AB-BCBC-894D1A9C78C2}" type="slidenum">
              <a:rPr lang="en-GB" smtClean="0"/>
              <a:t>‹#›</a:t>
            </a:fld>
            <a:endParaRPr lang="en-GB"/>
          </a:p>
        </p:txBody>
      </p:sp>
    </p:spTree>
    <p:extLst>
      <p:ext uri="{BB962C8B-B14F-4D97-AF65-F5344CB8AC3E}">
        <p14:creationId xmlns:p14="http://schemas.microsoft.com/office/powerpoint/2010/main" val="2402229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109.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1.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4.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115.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14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1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14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14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15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15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15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15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8.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1.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4.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3.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1.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3.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7.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3.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9.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0.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2.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3.xml"/></Relationships>
</file>

<file path=ppt/slides/_rels/slide183.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3.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5.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3.xml"/></Relationships>
</file>

<file path=ppt/slides/_rels/slide186.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3.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2.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213.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2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21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22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2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222.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3.xml"/></Relationships>
</file>

<file path=ppt/slides/_rels/slide223.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3.xml"/></Relationships>
</file>

<file path=ppt/slides/_rels/slide224.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3.xml"/></Relationships>
</file>

<file path=ppt/slides/_rels/slide22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3.xml"/><Relationship Id="rId1" Type="http://schemas.openxmlformats.org/officeDocument/2006/relationships/slideLayout" Target="../slideLayouts/slideLayout3.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9.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2.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3.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5.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3.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2.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3.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5.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3.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8.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3.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0.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3.xml"/></Relationships>
</file>

<file path=ppt/slides/_rels/slide251.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3.xml"/></Relationships>
</file>

<file path=ppt/slides/_rels/slide2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3.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3.xml"/></Relationships>
</file>

<file path=ppt/slides/_rels/slide254.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3.xml"/></Relationships>
</file>

<file path=ppt/slides/_rels/slide2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6.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3.xml"/></Relationships>
</file>

<file path=ppt/slides/_rels/slide257.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3.xml"/></Relationships>
</file>

<file path=ppt/slides/_rels/slide2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2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2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3.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3.xml"/></Relationships>
</file>

<file path=ppt/slides/_rels/slide284.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3.xml"/></Relationships>
</file>

<file path=ppt/slides/_rels/slide2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28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9.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90.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3.xml"/></Relationships>
</file>

<file path=ppt/slides/_rels/slide2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32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32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32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7.xml"/></Relationships>
</file>

<file path=ppt/slides/_rels/slide32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7.xml"/></Relationships>
</file>

<file path=ppt/slides/_rels/slide32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7.xml"/></Relationships>
</file>

<file path=ppt/slides/_rels/slide32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7.xml"/></Relationships>
</file>

<file path=ppt/slides/_rels/slide32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7.xml"/></Relationships>
</file>

<file path=ppt/slides/_rels/slide32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7.xml"/></Relationships>
</file>

<file path=ppt/slides/_rels/slide32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7.xml"/></Relationships>
</file>

<file path=ppt/slides/_rels/slide32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0.xml.rels><?xml version="1.0" encoding="UTF-8" standalone="yes"?>
<Relationships xmlns="http://schemas.openxmlformats.org/package/2006/relationships"><Relationship Id="rId3" Type="http://schemas.openxmlformats.org/officeDocument/2006/relationships/hyperlink" Target="https://www.etymonline.com/word/sure#etymonline_v_22407" TargetMode="External"/><Relationship Id="rId2" Type="http://schemas.openxmlformats.org/officeDocument/2006/relationships/notesSlide" Target="../notesSlides/notesSlide59.xml"/><Relationship Id="rId1" Type="http://schemas.openxmlformats.org/officeDocument/2006/relationships/slideLayout" Target="../slideLayouts/slideLayout7.xml"/></Relationships>
</file>

<file path=ppt/slides/_rels/slide33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92607-E334-409C-8872-AB6363C33D0F}"/>
              </a:ext>
            </a:extLst>
          </p:cNvPr>
          <p:cNvSpPr>
            <a:spLocks noGrp="1"/>
          </p:cNvSpPr>
          <p:nvPr>
            <p:ph type="ctrTitle"/>
          </p:nvPr>
        </p:nvSpPr>
        <p:spPr/>
        <p:txBody>
          <a:bodyPr/>
          <a:lstStyle/>
          <a:p>
            <a:r>
              <a:rPr lang="en-GB" dirty="0">
                <a:latin typeface="Twinkl Cursive Looped" panose="02000000000000000000" pitchFamily="2" charset="0"/>
              </a:rPr>
              <a:t>Spelling Y4</a:t>
            </a:r>
          </a:p>
        </p:txBody>
      </p:sp>
      <p:sp>
        <p:nvSpPr>
          <p:cNvPr id="3" name="Subtitle 2">
            <a:extLst>
              <a:ext uri="{FF2B5EF4-FFF2-40B4-BE49-F238E27FC236}">
                <a16:creationId xmlns:a16="http://schemas.microsoft.com/office/drawing/2014/main" id="{9B667196-C5B4-45FC-B5E8-3B190D7A595C}"/>
              </a:ext>
            </a:extLst>
          </p:cNvPr>
          <p:cNvSpPr>
            <a:spLocks noGrp="1"/>
          </p:cNvSpPr>
          <p:nvPr>
            <p:ph type="subTitle" idx="1"/>
          </p:nvPr>
        </p:nvSpPr>
        <p:spPr/>
        <p:txBody>
          <a:bodyPr>
            <a:normAutofit lnSpcReduction="10000"/>
          </a:bodyPr>
          <a:lstStyle/>
          <a:p>
            <a:r>
              <a:rPr lang="en-GB" dirty="0">
                <a:latin typeface="Twinkl Cursive Looped" panose="02000000000000000000" pitchFamily="2" charset="0"/>
              </a:rPr>
              <a:t>Mastering spellings: building on the foundations of phonics </a:t>
            </a:r>
          </a:p>
          <a:p>
            <a:endParaRPr lang="en-GB" dirty="0">
              <a:latin typeface="Twinkl Cursive Looped" panose="02000000000000000000" pitchFamily="2" charset="0"/>
            </a:endParaRPr>
          </a:p>
          <a:p>
            <a:r>
              <a:rPr lang="en-GB" dirty="0">
                <a:latin typeface="Twinkl Cursive Looped" panose="02000000000000000000" pitchFamily="2" charset="0"/>
              </a:rPr>
              <a:t>Autumn 2</a:t>
            </a:r>
          </a:p>
          <a:p>
            <a:r>
              <a:rPr lang="en-GB" dirty="0">
                <a:latin typeface="Twinkl Cursive Looped" panose="02000000000000000000" pitchFamily="2" charset="0"/>
              </a:rPr>
              <a:t>Week 1</a:t>
            </a:r>
          </a:p>
          <a:p>
            <a:endParaRPr lang="en-GB" dirty="0"/>
          </a:p>
          <a:p>
            <a:endParaRPr lang="en-GB" dirty="0"/>
          </a:p>
        </p:txBody>
      </p:sp>
    </p:spTree>
    <p:extLst>
      <p:ext uri="{BB962C8B-B14F-4D97-AF65-F5344CB8AC3E}">
        <p14:creationId xmlns:p14="http://schemas.microsoft.com/office/powerpoint/2010/main" val="3945579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history</a:t>
            </a:r>
          </a:p>
        </p:txBody>
      </p:sp>
    </p:spTree>
    <p:extLst>
      <p:ext uri="{BB962C8B-B14F-4D97-AF65-F5344CB8AC3E}">
        <p14:creationId xmlns:p14="http://schemas.microsoft.com/office/powerpoint/2010/main" val="1406271744"/>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inadequate </a:t>
            </a:r>
          </a:p>
        </p:txBody>
      </p:sp>
      <p:sp>
        <p:nvSpPr>
          <p:cNvPr id="3" name="Rectangle 2">
            <a:extLst>
              <a:ext uri="{FF2B5EF4-FFF2-40B4-BE49-F238E27FC236}">
                <a16:creationId xmlns:a16="http://schemas.microsoft.com/office/drawing/2014/main" id="{13BB5EC0-7A96-4D29-A835-6FAE896C31A4}"/>
              </a:ext>
            </a:extLst>
          </p:cNvPr>
          <p:cNvSpPr/>
          <p:nvPr/>
        </p:nvSpPr>
        <p:spPr>
          <a:xfrm>
            <a:off x="4425041" y="3429000"/>
            <a:ext cx="73478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7346" name="Picture 2" descr="Image result for inadequate clip art">
            <a:extLst>
              <a:ext uri="{FF2B5EF4-FFF2-40B4-BE49-F238E27FC236}">
                <a16:creationId xmlns:a16="http://schemas.microsoft.com/office/drawing/2014/main" id="{325950B1-E133-D561-370B-0E9F11DA299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561"/>
          <a:stretch/>
        </p:blipFill>
        <p:spPr bwMode="auto">
          <a:xfrm>
            <a:off x="389164" y="459242"/>
            <a:ext cx="2171700" cy="16798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28940665"/>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inarticulate</a:t>
            </a:r>
          </a:p>
        </p:txBody>
      </p:sp>
    </p:spTree>
    <p:extLst>
      <p:ext uri="{BB962C8B-B14F-4D97-AF65-F5344CB8AC3E}">
        <p14:creationId xmlns:p14="http://schemas.microsoft.com/office/powerpoint/2010/main" val="3224614727"/>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inarticulate</a:t>
            </a:r>
          </a:p>
        </p:txBody>
      </p:sp>
      <p:sp>
        <p:nvSpPr>
          <p:cNvPr id="3" name="Rectangle 2">
            <a:extLst>
              <a:ext uri="{FF2B5EF4-FFF2-40B4-BE49-F238E27FC236}">
                <a16:creationId xmlns:a16="http://schemas.microsoft.com/office/drawing/2014/main" id="{0366E0B6-702E-4814-82C6-08CA2D13F3C9}"/>
              </a:ext>
            </a:extLst>
          </p:cNvPr>
          <p:cNvSpPr/>
          <p:nvPr/>
        </p:nvSpPr>
        <p:spPr>
          <a:xfrm>
            <a:off x="4196445" y="3673928"/>
            <a:ext cx="685798"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74428351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inarticulate</a:t>
            </a:r>
          </a:p>
        </p:txBody>
      </p:sp>
      <p:sp>
        <p:nvSpPr>
          <p:cNvPr id="3" name="Rectangle 2">
            <a:extLst>
              <a:ext uri="{FF2B5EF4-FFF2-40B4-BE49-F238E27FC236}">
                <a16:creationId xmlns:a16="http://schemas.microsoft.com/office/drawing/2014/main" id="{0366E0B6-702E-4814-82C6-08CA2D13F3C9}"/>
              </a:ext>
            </a:extLst>
          </p:cNvPr>
          <p:cNvSpPr/>
          <p:nvPr/>
        </p:nvSpPr>
        <p:spPr>
          <a:xfrm>
            <a:off x="4196445" y="3673928"/>
            <a:ext cx="685798"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8370" name="Picture 2" descr="Image result for inarticulate clip art">
            <a:extLst>
              <a:ext uri="{FF2B5EF4-FFF2-40B4-BE49-F238E27FC236}">
                <a16:creationId xmlns:a16="http://schemas.microsoft.com/office/drawing/2014/main" id="{2024A71D-1016-0FFB-95BF-A5213851335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11225"/>
          <a:stretch/>
        </p:blipFill>
        <p:spPr bwMode="auto">
          <a:xfrm>
            <a:off x="710293" y="723900"/>
            <a:ext cx="1183821" cy="1524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81489106"/>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inattentive</a:t>
            </a:r>
          </a:p>
        </p:txBody>
      </p:sp>
    </p:spTree>
    <p:extLst>
      <p:ext uri="{BB962C8B-B14F-4D97-AF65-F5344CB8AC3E}">
        <p14:creationId xmlns:p14="http://schemas.microsoft.com/office/powerpoint/2010/main" val="3052659435"/>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inattentive</a:t>
            </a:r>
          </a:p>
        </p:txBody>
      </p:sp>
      <p:sp>
        <p:nvSpPr>
          <p:cNvPr id="3" name="Rectangle 2">
            <a:extLst>
              <a:ext uri="{FF2B5EF4-FFF2-40B4-BE49-F238E27FC236}">
                <a16:creationId xmlns:a16="http://schemas.microsoft.com/office/drawing/2014/main" id="{4BCBA2DA-E95C-434C-BE81-320E182AE5EF}"/>
              </a:ext>
            </a:extLst>
          </p:cNvPr>
          <p:cNvSpPr/>
          <p:nvPr/>
        </p:nvSpPr>
        <p:spPr>
          <a:xfrm>
            <a:off x="4261759" y="3690259"/>
            <a:ext cx="718456" cy="64778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618859143"/>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inattentive</a:t>
            </a:r>
          </a:p>
        </p:txBody>
      </p:sp>
      <p:sp>
        <p:nvSpPr>
          <p:cNvPr id="3" name="Rectangle 2">
            <a:extLst>
              <a:ext uri="{FF2B5EF4-FFF2-40B4-BE49-F238E27FC236}">
                <a16:creationId xmlns:a16="http://schemas.microsoft.com/office/drawing/2014/main" id="{4BCBA2DA-E95C-434C-BE81-320E182AE5EF}"/>
              </a:ext>
            </a:extLst>
          </p:cNvPr>
          <p:cNvSpPr/>
          <p:nvPr/>
        </p:nvSpPr>
        <p:spPr>
          <a:xfrm>
            <a:off x="4261759" y="3690259"/>
            <a:ext cx="718456" cy="64778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9394" name="Picture 2" descr="Image result for inattentive clip art">
            <a:extLst>
              <a:ext uri="{FF2B5EF4-FFF2-40B4-BE49-F238E27FC236}">
                <a16:creationId xmlns:a16="http://schemas.microsoft.com/office/drawing/2014/main" id="{28CBFD74-B674-7022-43D8-D394C6520E9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7375"/>
          <a:stretch/>
        </p:blipFill>
        <p:spPr bwMode="auto">
          <a:xfrm>
            <a:off x="704170" y="408896"/>
            <a:ext cx="1476375" cy="1632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65209026"/>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inadequate </a:t>
            </a:r>
            <a:br>
              <a:rPr lang="en-GB" dirty="0">
                <a:latin typeface="Twinkl Cursive Looped" panose="02000000000000000000" pitchFamily="2" charset="0"/>
              </a:rPr>
            </a:br>
            <a:endParaRPr lang="en-GB" i="1" dirty="0">
              <a:latin typeface="Twinkl Cursive Looped" panose="02000000000000000000" pitchFamily="2" charset="0"/>
            </a:endParaRPr>
          </a:p>
        </p:txBody>
      </p:sp>
    </p:spTree>
    <p:extLst>
      <p:ext uri="{BB962C8B-B14F-4D97-AF65-F5344CB8AC3E}">
        <p14:creationId xmlns:p14="http://schemas.microsoft.com/office/powerpoint/2010/main" val="2506781286"/>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inadequate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in + adequate = inadequate</a:t>
            </a:r>
            <a:endParaRPr lang="en-GB" i="1" dirty="0">
              <a:latin typeface="Twinkl Cursive Looped" panose="02000000000000000000" pitchFamily="2" charset="0"/>
            </a:endParaRPr>
          </a:p>
        </p:txBody>
      </p:sp>
      <p:pic>
        <p:nvPicPr>
          <p:cNvPr id="4" name="Picture 2" descr="Image result for inadequate clip art">
            <a:extLst>
              <a:ext uri="{FF2B5EF4-FFF2-40B4-BE49-F238E27FC236}">
                <a16:creationId xmlns:a16="http://schemas.microsoft.com/office/drawing/2014/main" id="{E0F651AE-3508-B6C6-4EAD-5829C586907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561"/>
          <a:stretch/>
        </p:blipFill>
        <p:spPr bwMode="auto">
          <a:xfrm>
            <a:off x="389164" y="459242"/>
            <a:ext cx="2171700" cy="16798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56391724"/>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187211"/>
            <a:ext cx="10515600" cy="1481650"/>
          </a:xfrm>
        </p:spPr>
        <p:txBody>
          <a:bodyPr>
            <a:normAutofit fontScale="90000"/>
          </a:bodyPr>
          <a:lstStyle/>
          <a:p>
            <a:pPr algn="ctr"/>
            <a:r>
              <a:rPr lang="en-GB" dirty="0">
                <a:latin typeface="Twinkl Cursive Looped" panose="02000000000000000000" pitchFamily="2" charset="0"/>
              </a:rPr>
              <a:t>inadequate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in + adequate = inadequate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ADJECTIVE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lacking the quality or quantity required.</a:t>
            </a:r>
            <a:endParaRPr lang="en-GB" i="1" dirty="0">
              <a:latin typeface="Twinkl Cursive Looped" panose="02000000000000000000" pitchFamily="2" charset="0"/>
            </a:endParaRPr>
          </a:p>
        </p:txBody>
      </p:sp>
      <p:pic>
        <p:nvPicPr>
          <p:cNvPr id="4" name="Picture 2" descr="Image result for inadequate clip art">
            <a:extLst>
              <a:ext uri="{FF2B5EF4-FFF2-40B4-BE49-F238E27FC236}">
                <a16:creationId xmlns:a16="http://schemas.microsoft.com/office/drawing/2014/main" id="{E0F651AE-3508-B6C6-4EAD-5829C586907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561"/>
          <a:stretch/>
        </p:blipFill>
        <p:spPr bwMode="auto">
          <a:xfrm>
            <a:off x="389164" y="459242"/>
            <a:ext cx="2171700" cy="16798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118013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599383"/>
            <a:ext cx="10515600" cy="1481650"/>
          </a:xfrm>
        </p:spPr>
        <p:txBody>
          <a:bodyPr>
            <a:normAutofit fontScale="90000"/>
          </a:bodyPr>
          <a:lstStyle/>
          <a:p>
            <a:pPr algn="ctr"/>
            <a:r>
              <a:rPr lang="en-GB" dirty="0">
                <a:latin typeface="Twinkl Cursive Looped" panose="02000000000000000000" pitchFamily="2" charset="0"/>
              </a:rPr>
              <a:t>history</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noun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the study of past events</a:t>
            </a:r>
          </a:p>
        </p:txBody>
      </p:sp>
    </p:spTree>
    <p:extLst>
      <p:ext uri="{BB962C8B-B14F-4D97-AF65-F5344CB8AC3E}">
        <p14:creationId xmlns:p14="http://schemas.microsoft.com/office/powerpoint/2010/main" val="673813282"/>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inarticulate</a:t>
            </a:r>
            <a:br>
              <a:rPr lang="en-GB" dirty="0">
                <a:latin typeface="Twinkl Cursive Looped" panose="02000000000000000000" pitchFamily="2" charset="0"/>
              </a:rPr>
            </a:br>
            <a:endParaRPr lang="en-GB" i="1" dirty="0">
              <a:latin typeface="Twinkl Cursive Looped" panose="02000000000000000000" pitchFamily="2" charset="0"/>
            </a:endParaRPr>
          </a:p>
        </p:txBody>
      </p:sp>
    </p:spTree>
    <p:extLst>
      <p:ext uri="{BB962C8B-B14F-4D97-AF65-F5344CB8AC3E}">
        <p14:creationId xmlns:p14="http://schemas.microsoft.com/office/powerpoint/2010/main" val="294184055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inarticulate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in + articulate = inarticulate</a:t>
            </a:r>
            <a:endParaRPr lang="en-GB" i="1" dirty="0">
              <a:latin typeface="Twinkl Cursive Looped" panose="02000000000000000000" pitchFamily="2" charset="0"/>
            </a:endParaRPr>
          </a:p>
        </p:txBody>
      </p:sp>
      <p:pic>
        <p:nvPicPr>
          <p:cNvPr id="4" name="Picture 2" descr="Image result for inarticulate clip art">
            <a:extLst>
              <a:ext uri="{FF2B5EF4-FFF2-40B4-BE49-F238E27FC236}">
                <a16:creationId xmlns:a16="http://schemas.microsoft.com/office/drawing/2014/main" id="{5653E99C-E649-DFB7-D003-BC3878E9FA9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11225"/>
          <a:stretch/>
        </p:blipFill>
        <p:spPr bwMode="auto">
          <a:xfrm>
            <a:off x="710293" y="723900"/>
            <a:ext cx="1183821" cy="1524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13528648"/>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995136" y="5056582"/>
            <a:ext cx="10515600" cy="1481650"/>
          </a:xfrm>
        </p:spPr>
        <p:txBody>
          <a:bodyPr>
            <a:normAutofit fontScale="90000"/>
          </a:bodyPr>
          <a:lstStyle/>
          <a:p>
            <a:pPr algn="ctr"/>
            <a:r>
              <a:rPr lang="en-GB" dirty="0">
                <a:latin typeface="Twinkl Cursive Looped" panose="02000000000000000000" pitchFamily="2" charset="0"/>
              </a:rPr>
              <a:t>inarticulate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in + articulate = inarticulate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ADJECTIVE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not clearly expressed or pronounced.</a:t>
            </a:r>
            <a:endParaRPr lang="en-GB" i="1" dirty="0">
              <a:latin typeface="Twinkl Cursive Looped" panose="02000000000000000000" pitchFamily="2" charset="0"/>
            </a:endParaRPr>
          </a:p>
        </p:txBody>
      </p:sp>
      <p:pic>
        <p:nvPicPr>
          <p:cNvPr id="4" name="Picture 2" descr="Image result for inarticulate clip art">
            <a:extLst>
              <a:ext uri="{FF2B5EF4-FFF2-40B4-BE49-F238E27FC236}">
                <a16:creationId xmlns:a16="http://schemas.microsoft.com/office/drawing/2014/main" id="{5653E99C-E649-DFB7-D003-BC3878E9FA9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11225"/>
          <a:stretch/>
        </p:blipFill>
        <p:spPr bwMode="auto">
          <a:xfrm>
            <a:off x="710293" y="723900"/>
            <a:ext cx="1183821" cy="1524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74748546"/>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inattentive </a:t>
            </a:r>
            <a:br>
              <a:rPr lang="en-GB" dirty="0">
                <a:latin typeface="Twinkl Cursive Looped" panose="02000000000000000000" pitchFamily="2" charset="0"/>
              </a:rPr>
            </a:br>
            <a:endParaRPr lang="en-GB" i="1" dirty="0">
              <a:latin typeface="Twinkl Cursive Looped" panose="02000000000000000000" pitchFamily="2" charset="0"/>
            </a:endParaRPr>
          </a:p>
        </p:txBody>
      </p:sp>
    </p:spTree>
    <p:extLst>
      <p:ext uri="{BB962C8B-B14F-4D97-AF65-F5344CB8AC3E}">
        <p14:creationId xmlns:p14="http://schemas.microsoft.com/office/powerpoint/2010/main" val="1255364208"/>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inattentive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in + attentive = inattentive</a:t>
            </a:r>
            <a:endParaRPr lang="en-GB" i="1" dirty="0">
              <a:latin typeface="Twinkl Cursive Looped" panose="02000000000000000000" pitchFamily="2" charset="0"/>
            </a:endParaRPr>
          </a:p>
        </p:txBody>
      </p:sp>
      <p:pic>
        <p:nvPicPr>
          <p:cNvPr id="4" name="Picture 2" descr="Image result for inattentive clip art">
            <a:extLst>
              <a:ext uri="{FF2B5EF4-FFF2-40B4-BE49-F238E27FC236}">
                <a16:creationId xmlns:a16="http://schemas.microsoft.com/office/drawing/2014/main" id="{48FCBC59-D255-8A28-975F-F2E9EF4A29D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7375"/>
          <a:stretch/>
        </p:blipFill>
        <p:spPr bwMode="auto">
          <a:xfrm>
            <a:off x="704170" y="408896"/>
            <a:ext cx="1476375" cy="1632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65675688"/>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170882"/>
            <a:ext cx="10515600" cy="1481650"/>
          </a:xfrm>
        </p:spPr>
        <p:txBody>
          <a:bodyPr>
            <a:normAutofit fontScale="90000"/>
          </a:bodyPr>
          <a:lstStyle/>
          <a:p>
            <a:pPr algn="ctr"/>
            <a:r>
              <a:rPr lang="en-GB" dirty="0">
                <a:latin typeface="Twinkl Cursive Looped" panose="02000000000000000000" pitchFamily="2" charset="0"/>
              </a:rPr>
              <a:t>inattentive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in + attentive = inattentive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ADJECTIVE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not paying attention to something.</a:t>
            </a:r>
            <a:endParaRPr lang="en-GB" i="1" dirty="0">
              <a:latin typeface="Twinkl Cursive Looped" panose="02000000000000000000" pitchFamily="2" charset="0"/>
            </a:endParaRPr>
          </a:p>
        </p:txBody>
      </p:sp>
      <p:pic>
        <p:nvPicPr>
          <p:cNvPr id="4" name="Picture 2" descr="Image result for inattentive clip art">
            <a:extLst>
              <a:ext uri="{FF2B5EF4-FFF2-40B4-BE49-F238E27FC236}">
                <a16:creationId xmlns:a16="http://schemas.microsoft.com/office/drawing/2014/main" id="{48FCBC59-D255-8A28-975F-F2E9EF4A29D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7375"/>
          <a:stretch/>
        </p:blipFill>
        <p:spPr bwMode="auto">
          <a:xfrm>
            <a:off x="704170" y="408896"/>
            <a:ext cx="1476375" cy="1632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03054193"/>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These labels are inadequate. </a:t>
            </a:r>
            <a:endParaRPr lang="en-GB" i="1" dirty="0"/>
          </a:p>
        </p:txBody>
      </p:sp>
    </p:spTree>
    <p:extLst>
      <p:ext uri="{BB962C8B-B14F-4D97-AF65-F5344CB8AC3E}">
        <p14:creationId xmlns:p14="http://schemas.microsoft.com/office/powerpoint/2010/main" val="1012666378"/>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These labels are __________. </a:t>
            </a:r>
            <a:endParaRPr lang="en-GB" i="1" dirty="0"/>
          </a:p>
        </p:txBody>
      </p:sp>
    </p:spTree>
    <p:extLst>
      <p:ext uri="{BB962C8B-B14F-4D97-AF65-F5344CB8AC3E}">
        <p14:creationId xmlns:p14="http://schemas.microsoft.com/office/powerpoint/2010/main" val="3776308316"/>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These labels are inadequate. </a:t>
            </a:r>
            <a:endParaRPr lang="en-GB" i="1" dirty="0"/>
          </a:p>
        </p:txBody>
      </p:sp>
    </p:spTree>
    <p:extLst>
      <p:ext uri="{BB962C8B-B14F-4D97-AF65-F5344CB8AC3E}">
        <p14:creationId xmlns:p14="http://schemas.microsoft.com/office/powerpoint/2010/main" val="103560259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Fay gave a faint, inarticulate cry. </a:t>
            </a:r>
            <a:endParaRPr lang="en-GB" i="1" dirty="0"/>
          </a:p>
        </p:txBody>
      </p:sp>
    </p:spTree>
    <p:extLst>
      <p:ext uri="{BB962C8B-B14F-4D97-AF65-F5344CB8AC3E}">
        <p14:creationId xmlns:p14="http://schemas.microsoft.com/office/powerpoint/2010/main" val="41500243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599383"/>
            <a:ext cx="10515600" cy="1481650"/>
          </a:xfrm>
        </p:spPr>
        <p:txBody>
          <a:bodyPr>
            <a:normAutofit fontScale="90000"/>
          </a:bodyPr>
          <a:lstStyle/>
          <a:p>
            <a:pPr algn="ctr"/>
            <a:r>
              <a:rPr lang="en-GB" dirty="0">
                <a:latin typeface="Twinkl Cursive Looped" panose="02000000000000000000" pitchFamily="2" charset="0"/>
              </a:rPr>
              <a:t>history</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noun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the study of past events</a:t>
            </a:r>
          </a:p>
        </p:txBody>
      </p:sp>
      <p:pic>
        <p:nvPicPr>
          <p:cNvPr id="2050" name="Picture 2" descr="Image result for history clipart">
            <a:extLst>
              <a:ext uri="{FF2B5EF4-FFF2-40B4-BE49-F238E27FC236}">
                <a16:creationId xmlns:a16="http://schemas.microsoft.com/office/drawing/2014/main" id="{CADA28A6-823B-B64C-55FD-88497164694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6185" y="410766"/>
            <a:ext cx="1975757" cy="21778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87174365"/>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3080825"/>
            <a:ext cx="12192000" cy="1481650"/>
          </a:xfrm>
        </p:spPr>
        <p:txBody>
          <a:bodyPr>
            <a:normAutofit fontScale="90000"/>
          </a:bodyPr>
          <a:lstStyle/>
          <a:p>
            <a:pPr algn="ctr"/>
            <a:r>
              <a:rPr lang="en-GB" dirty="0">
                <a:latin typeface="Twinkl Cursive Looped" panose="02000000000000000000" pitchFamily="2" charset="0"/>
              </a:rPr>
              <a:t>Fay gave a faint, ____________ cry. </a:t>
            </a:r>
            <a:endParaRPr lang="en-GB" i="1" dirty="0"/>
          </a:p>
        </p:txBody>
      </p:sp>
    </p:spTree>
    <p:extLst>
      <p:ext uri="{BB962C8B-B14F-4D97-AF65-F5344CB8AC3E}">
        <p14:creationId xmlns:p14="http://schemas.microsoft.com/office/powerpoint/2010/main" val="1115500713"/>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Fay gave a faint, inarticulate cry. </a:t>
            </a:r>
            <a:endParaRPr lang="en-GB" i="1" dirty="0"/>
          </a:p>
        </p:txBody>
      </p:sp>
    </p:spTree>
    <p:extLst>
      <p:ext uri="{BB962C8B-B14F-4D97-AF65-F5344CB8AC3E}">
        <p14:creationId xmlns:p14="http://schemas.microsoft.com/office/powerpoint/2010/main" val="231440268"/>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They were a particularly dull and inattentive class.</a:t>
            </a:r>
            <a:endParaRPr lang="en-GB" i="1" dirty="0"/>
          </a:p>
        </p:txBody>
      </p:sp>
    </p:spTree>
    <p:extLst>
      <p:ext uri="{BB962C8B-B14F-4D97-AF65-F5344CB8AC3E}">
        <p14:creationId xmlns:p14="http://schemas.microsoft.com/office/powerpoint/2010/main" val="2120177771"/>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They were a particularly dull and ___________ class.</a:t>
            </a:r>
            <a:endParaRPr lang="en-GB" i="1" dirty="0"/>
          </a:p>
        </p:txBody>
      </p:sp>
    </p:spTree>
    <p:extLst>
      <p:ext uri="{BB962C8B-B14F-4D97-AF65-F5344CB8AC3E}">
        <p14:creationId xmlns:p14="http://schemas.microsoft.com/office/powerpoint/2010/main" val="3501212473"/>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They were a particularly dull and inattentive class.</a:t>
            </a:r>
            <a:endParaRPr lang="en-GB" i="1" dirty="0"/>
          </a:p>
        </p:txBody>
      </p:sp>
    </p:spTree>
    <p:extLst>
      <p:ext uri="{BB962C8B-B14F-4D97-AF65-F5344CB8AC3E}">
        <p14:creationId xmlns:p14="http://schemas.microsoft.com/office/powerpoint/2010/main" val="3230371260"/>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49741432"/>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interest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24033156"/>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interest</a:t>
            </a:r>
            <a:br>
              <a:rPr lang="en-GB" dirty="0">
                <a:latin typeface="Twinkl Cursive Looped" panose="02000000000000000000" pitchFamily="2" charset="0"/>
              </a:rPr>
            </a:br>
            <a:r>
              <a:rPr lang="en-GB" dirty="0">
                <a:latin typeface="Twinkl Cursive Looped" panose="02000000000000000000" pitchFamily="2" charset="0"/>
              </a:rPr>
              <a:t>I thought the book might interest Eliot.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520341673"/>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interest</a:t>
            </a:r>
            <a:br>
              <a:rPr lang="en-GB" dirty="0">
                <a:latin typeface="Twinkl Cursive Looped" panose="02000000000000000000" pitchFamily="2" charset="0"/>
              </a:rPr>
            </a:br>
            <a:r>
              <a:rPr lang="en-GB" dirty="0">
                <a:latin typeface="Twinkl Cursive Looped" panose="02000000000000000000" pitchFamily="2" charset="0"/>
              </a:rPr>
              <a:t>I thought the book might interest Eliot. </a:t>
            </a:r>
            <a:endParaRPr lang="en-GB" i="1" dirty="0">
              <a:latin typeface="Twinkl Cursive Looped" panose="02000000000000000000" pitchFamily="2" charset="0"/>
            </a:endParaRPr>
          </a:p>
        </p:txBody>
      </p:sp>
      <p:pic>
        <p:nvPicPr>
          <p:cNvPr id="9218" name="Picture 2" descr="Image result for interest book clip art">
            <a:extLst>
              <a:ext uri="{FF2B5EF4-FFF2-40B4-BE49-F238E27FC236}">
                <a16:creationId xmlns:a16="http://schemas.microsoft.com/office/drawing/2014/main" id="{66C60400-2256-4FA9-3702-3F631232493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2784" y="432707"/>
            <a:ext cx="10953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6940588"/>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I thought the book might interest Eliot.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179638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a:t>
            </a:r>
          </a:p>
        </p:txBody>
      </p:sp>
    </p:spTree>
    <p:extLst>
      <p:ext uri="{BB962C8B-B14F-4D97-AF65-F5344CB8AC3E}">
        <p14:creationId xmlns:p14="http://schemas.microsoft.com/office/powerpoint/2010/main" val="4130972434"/>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95943" y="3080825"/>
            <a:ext cx="11821885"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I thought the book might ________ Eliot.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711851517"/>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I thought the book might interest Eliot. </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2D0DEA7D-03F5-410A-E323-2A4C76C3B4BE}"/>
              </a:ext>
            </a:extLst>
          </p:cNvPr>
          <p:cNvSpPr/>
          <p:nvPr/>
        </p:nvSpPr>
        <p:spPr>
          <a:xfrm>
            <a:off x="8823581" y="2927428"/>
            <a:ext cx="2523870" cy="74188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76192652"/>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various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079416329"/>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various</a:t>
            </a:r>
            <a:br>
              <a:rPr lang="en-GB" dirty="0">
                <a:latin typeface="Twinkl Cursive Looped" panose="02000000000000000000" pitchFamily="2" charset="0"/>
              </a:rPr>
            </a:br>
            <a:r>
              <a:rPr lang="en-GB" dirty="0">
                <a:latin typeface="Twinkl Cursive Looped" panose="02000000000000000000" pitchFamily="2" charset="0"/>
              </a:rPr>
              <a:t>The dresses were of various colours.</a:t>
            </a:r>
            <a:endParaRPr lang="en-GB" i="1" dirty="0"/>
          </a:p>
        </p:txBody>
      </p:sp>
    </p:spTree>
    <p:extLst>
      <p:ext uri="{BB962C8B-B14F-4D97-AF65-F5344CB8AC3E}">
        <p14:creationId xmlns:p14="http://schemas.microsoft.com/office/powerpoint/2010/main" val="184469675"/>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various</a:t>
            </a:r>
            <a:br>
              <a:rPr lang="en-GB" dirty="0">
                <a:latin typeface="Twinkl Cursive Looped" panose="02000000000000000000" pitchFamily="2" charset="0"/>
              </a:rPr>
            </a:br>
            <a:r>
              <a:rPr lang="en-GB" dirty="0">
                <a:latin typeface="Twinkl Cursive Looped" panose="02000000000000000000" pitchFamily="2" charset="0"/>
              </a:rPr>
              <a:t>The dresses were of various colours.</a:t>
            </a:r>
            <a:endParaRPr lang="en-GB" i="1" dirty="0"/>
          </a:p>
        </p:txBody>
      </p:sp>
      <p:pic>
        <p:nvPicPr>
          <p:cNvPr id="13314" name="Picture 2" descr="Image result for various dresses colours clip art">
            <a:extLst>
              <a:ext uri="{FF2B5EF4-FFF2-40B4-BE49-F238E27FC236}">
                <a16:creationId xmlns:a16="http://schemas.microsoft.com/office/drawing/2014/main" id="{7833E160-B90D-DDB2-125A-FDD7BF23B4C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7143"/>
          <a:stretch/>
        </p:blipFill>
        <p:spPr bwMode="auto">
          <a:xfrm>
            <a:off x="455839" y="468086"/>
            <a:ext cx="2266950" cy="17689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5084249"/>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dresses were of various colours.</a:t>
            </a:r>
            <a:endParaRPr lang="en-GB" i="1" dirty="0"/>
          </a:p>
        </p:txBody>
      </p:sp>
    </p:spTree>
    <p:extLst>
      <p:ext uri="{BB962C8B-B14F-4D97-AF65-F5344CB8AC3E}">
        <p14:creationId xmlns:p14="http://schemas.microsoft.com/office/powerpoint/2010/main" val="3506114417"/>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dresses were of _______ colours.</a:t>
            </a:r>
            <a:endParaRPr lang="en-GB" i="1" dirty="0"/>
          </a:p>
        </p:txBody>
      </p:sp>
    </p:spTree>
    <p:extLst>
      <p:ext uri="{BB962C8B-B14F-4D97-AF65-F5344CB8AC3E}">
        <p14:creationId xmlns:p14="http://schemas.microsoft.com/office/powerpoint/2010/main" val="3518630321"/>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dresses were of various colours.</a:t>
            </a:r>
            <a:endParaRPr lang="en-GB" i="1" dirty="0"/>
          </a:p>
        </p:txBody>
      </p:sp>
      <p:sp>
        <p:nvSpPr>
          <p:cNvPr id="3" name="Rectangle 2">
            <a:extLst>
              <a:ext uri="{FF2B5EF4-FFF2-40B4-BE49-F238E27FC236}">
                <a16:creationId xmlns:a16="http://schemas.microsoft.com/office/drawing/2014/main" id="{5DFE60AF-61EB-0B3C-C7CA-7984602AF912}"/>
              </a:ext>
            </a:extLst>
          </p:cNvPr>
          <p:cNvSpPr/>
          <p:nvPr/>
        </p:nvSpPr>
        <p:spPr>
          <a:xfrm>
            <a:off x="7973784" y="3005985"/>
            <a:ext cx="2427516" cy="81566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273779398"/>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913824765"/>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8235244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woman</a:t>
            </a:r>
          </a:p>
        </p:txBody>
      </p:sp>
    </p:spTree>
    <p:extLst>
      <p:ext uri="{BB962C8B-B14F-4D97-AF65-F5344CB8AC3E}">
        <p14:creationId xmlns:p14="http://schemas.microsoft.com/office/powerpoint/2010/main" val="3375546017"/>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77586" y="1730829"/>
            <a:ext cx="11914414"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Wind Energy</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Wind is a various type of energy which means it has the power to do things.  Interest in wind energy has grown in the last few years as it can make electricity. There are other ways to make electricity but they can be inadequate.  If the energy used to create electricity comes from a source that won’t run out, it is called renewable energy.  There will always be wind on earth as it is never inactive. It is a great source of renewable energy, but an incomplete one. </a:t>
            </a:r>
          </a:p>
        </p:txBody>
      </p:sp>
    </p:spTree>
    <p:extLst>
      <p:ext uri="{BB962C8B-B14F-4D97-AF65-F5344CB8AC3E}">
        <p14:creationId xmlns:p14="http://schemas.microsoft.com/office/powerpoint/2010/main" val="3968483249"/>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77586" y="1730829"/>
            <a:ext cx="11914414"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Wind Energy</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Wind is a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various</a:t>
            </a:r>
            <a:r>
              <a:rPr lang="en-GB" sz="4000" dirty="0">
                <a:solidFill>
                  <a:srgbClr val="000000"/>
                </a:solidFill>
                <a:effectLst/>
                <a:latin typeface="Twinkl Cursive Looped" panose="02000000000000000000" pitchFamily="2" charset="0"/>
                <a:ea typeface="Times New Roman" panose="02020603050405020304" pitchFamily="18" charset="0"/>
              </a:rPr>
              <a:t> type of energy which means it has the power to do things.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Interest</a:t>
            </a:r>
            <a:r>
              <a:rPr lang="en-GB" sz="4000" dirty="0">
                <a:solidFill>
                  <a:srgbClr val="000000"/>
                </a:solidFill>
                <a:effectLst/>
                <a:latin typeface="Twinkl Cursive Looped" panose="02000000000000000000" pitchFamily="2" charset="0"/>
                <a:ea typeface="Times New Roman" panose="02020603050405020304" pitchFamily="18" charset="0"/>
              </a:rPr>
              <a:t> in wind energy has grown in the last few years as it can make electricity. There are other ways to make electricity but they can be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inadequate</a:t>
            </a:r>
            <a:r>
              <a:rPr lang="en-GB" sz="4000" dirty="0">
                <a:solidFill>
                  <a:srgbClr val="000000"/>
                </a:solidFill>
                <a:effectLst/>
                <a:latin typeface="Twinkl Cursive Looped" panose="02000000000000000000" pitchFamily="2" charset="0"/>
                <a:ea typeface="Times New Roman" panose="02020603050405020304" pitchFamily="18" charset="0"/>
              </a:rPr>
              <a:t>.  If the energy used to create electricity comes from a source that won’t run out, it is called renewable energy.  There will always be wind on earth as it is never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inactive</a:t>
            </a:r>
            <a:r>
              <a:rPr lang="en-GB" sz="4000" dirty="0">
                <a:solidFill>
                  <a:srgbClr val="000000"/>
                </a:solidFill>
                <a:effectLst/>
                <a:latin typeface="Twinkl Cursive Looped" panose="02000000000000000000" pitchFamily="2" charset="0"/>
                <a:ea typeface="Times New Roman" panose="02020603050405020304" pitchFamily="18" charset="0"/>
              </a:rPr>
              <a:t>. It is a great source of renewable energy, but an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incomplete</a:t>
            </a:r>
            <a:r>
              <a:rPr lang="en-GB" sz="4000" dirty="0">
                <a:solidFill>
                  <a:srgbClr val="000000"/>
                </a:solidFill>
                <a:effectLst/>
                <a:latin typeface="Twinkl Cursive Looped" panose="02000000000000000000" pitchFamily="2" charset="0"/>
                <a:ea typeface="Times New Roman" panose="02020603050405020304" pitchFamily="18" charset="0"/>
              </a:rPr>
              <a:t> one. </a:t>
            </a:r>
          </a:p>
        </p:txBody>
      </p:sp>
    </p:spTree>
    <p:extLst>
      <p:ext uri="{BB962C8B-B14F-4D97-AF65-F5344CB8AC3E}">
        <p14:creationId xmlns:p14="http://schemas.microsoft.com/office/powerpoint/2010/main" val="533496529"/>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540264314"/>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lstStyle/>
          <a:p>
            <a:r>
              <a:rPr lang="en-GB" sz="6000" dirty="0">
                <a:solidFill>
                  <a:srgbClr val="000000"/>
                </a:solidFill>
                <a:effectLst/>
                <a:latin typeface="Twinkl Cursive Looped" panose="02000000000000000000" pitchFamily="2" charset="0"/>
                <a:ea typeface="Times New Roman" panose="02020603050405020304" pitchFamily="18" charset="0"/>
              </a:rPr>
              <a:t>Interest in wind energy has grown in the last few years as it can make electricity.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3486079032"/>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4  - Autumn 2</a:t>
            </a:r>
          </a:p>
          <a:p>
            <a:r>
              <a:rPr lang="en-GB" sz="7200" dirty="0">
                <a:latin typeface="Twinkl Cursive Looped" panose="02000000000000000000" pitchFamily="2" charset="0"/>
              </a:rPr>
              <a:t>Week 1 - Wednesday</a:t>
            </a:r>
          </a:p>
          <a:p>
            <a:endParaRPr lang="en-GB" sz="7200" dirty="0"/>
          </a:p>
        </p:txBody>
      </p:sp>
    </p:spTree>
    <p:extLst>
      <p:ext uri="{BB962C8B-B14F-4D97-AF65-F5344CB8AC3E}">
        <p14:creationId xmlns:p14="http://schemas.microsoft.com/office/powerpoint/2010/main" val="2737363704"/>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87654CD-4281-5A98-1714-1C2DB754C039}"/>
              </a:ext>
            </a:extLst>
          </p:cNvPr>
          <p:cNvPicPr>
            <a:picLocks noChangeAspect="1"/>
          </p:cNvPicPr>
          <p:nvPr/>
        </p:nvPicPr>
        <p:blipFill rotWithShape="1">
          <a:blip r:embed="rId2"/>
          <a:srcRect l="15536" t="24035" r="14554" b="10695"/>
          <a:stretch/>
        </p:blipFill>
        <p:spPr>
          <a:xfrm>
            <a:off x="0" y="-1"/>
            <a:ext cx="12225336" cy="6417129"/>
          </a:xfrm>
          <a:prstGeom prst="rect">
            <a:avLst/>
          </a:prstGeom>
        </p:spPr>
      </p:pic>
    </p:spTree>
    <p:extLst>
      <p:ext uri="{BB962C8B-B14F-4D97-AF65-F5344CB8AC3E}">
        <p14:creationId xmlns:p14="http://schemas.microsoft.com/office/powerpoint/2010/main" val="3083964798"/>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2715931285"/>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314289353"/>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height</a:t>
            </a:r>
          </a:p>
        </p:txBody>
      </p:sp>
    </p:spTree>
    <p:extLst>
      <p:ext uri="{BB962C8B-B14F-4D97-AF65-F5344CB8AC3E}">
        <p14:creationId xmlns:p14="http://schemas.microsoft.com/office/powerpoint/2010/main" val="1693719067"/>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583054"/>
            <a:ext cx="10515600" cy="1481650"/>
          </a:xfrm>
        </p:spPr>
        <p:txBody>
          <a:bodyPr>
            <a:normAutofit fontScale="90000"/>
          </a:bodyPr>
          <a:lstStyle/>
          <a:p>
            <a:pPr algn="ctr"/>
            <a:r>
              <a:rPr lang="en-GB" dirty="0">
                <a:latin typeface="Twinkl Cursive Looped" panose="02000000000000000000" pitchFamily="2" charset="0"/>
              </a:rPr>
              <a:t>height</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NOUN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measurement of someone or something from head to foot or from base to top.</a:t>
            </a:r>
          </a:p>
        </p:txBody>
      </p:sp>
    </p:spTree>
    <p:extLst>
      <p:ext uri="{BB962C8B-B14F-4D97-AF65-F5344CB8AC3E}">
        <p14:creationId xmlns:p14="http://schemas.microsoft.com/office/powerpoint/2010/main" val="38633279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woman</a:t>
            </a:r>
          </a:p>
        </p:txBody>
      </p:sp>
      <p:sp>
        <p:nvSpPr>
          <p:cNvPr id="3" name="Rectangle 2">
            <a:extLst>
              <a:ext uri="{FF2B5EF4-FFF2-40B4-BE49-F238E27FC236}">
                <a16:creationId xmlns:a16="http://schemas.microsoft.com/office/drawing/2014/main" id="{13BB5EC0-7A96-4D29-A835-6FAE896C31A4}"/>
              </a:ext>
            </a:extLst>
          </p:cNvPr>
          <p:cNvSpPr/>
          <p:nvPr/>
        </p:nvSpPr>
        <p:spPr>
          <a:xfrm>
            <a:off x="5698670" y="3580040"/>
            <a:ext cx="538843"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602354299"/>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583054"/>
            <a:ext cx="10515600" cy="1481650"/>
          </a:xfrm>
        </p:spPr>
        <p:txBody>
          <a:bodyPr>
            <a:normAutofit fontScale="90000"/>
          </a:bodyPr>
          <a:lstStyle/>
          <a:p>
            <a:pPr algn="ctr"/>
            <a:r>
              <a:rPr lang="en-GB" dirty="0">
                <a:latin typeface="Twinkl Cursive Looped" panose="02000000000000000000" pitchFamily="2" charset="0"/>
              </a:rPr>
              <a:t>height</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NOUN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measurement of someone or something from head to foot or from base to top.</a:t>
            </a:r>
          </a:p>
        </p:txBody>
      </p:sp>
      <p:pic>
        <p:nvPicPr>
          <p:cNvPr id="1026" name="Picture 2" descr="Image result for height clipart">
            <a:extLst>
              <a:ext uri="{FF2B5EF4-FFF2-40B4-BE49-F238E27FC236}">
                <a16:creationId xmlns:a16="http://schemas.microsoft.com/office/drawing/2014/main" id="{03F91A17-95A4-9A05-28FC-6744D3A12B2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7650" y="323850"/>
            <a:ext cx="2095500" cy="2095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79825328"/>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1964242821"/>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history</a:t>
            </a:r>
          </a:p>
        </p:txBody>
      </p:sp>
    </p:spTree>
    <p:extLst>
      <p:ext uri="{BB962C8B-B14F-4D97-AF65-F5344CB8AC3E}">
        <p14:creationId xmlns:p14="http://schemas.microsoft.com/office/powerpoint/2010/main" val="3635793899"/>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599383"/>
            <a:ext cx="10515600" cy="1481650"/>
          </a:xfrm>
        </p:spPr>
        <p:txBody>
          <a:bodyPr>
            <a:normAutofit fontScale="90000"/>
          </a:bodyPr>
          <a:lstStyle/>
          <a:p>
            <a:pPr algn="ctr"/>
            <a:r>
              <a:rPr lang="en-GB" dirty="0">
                <a:latin typeface="Twinkl Cursive Looped" panose="02000000000000000000" pitchFamily="2" charset="0"/>
              </a:rPr>
              <a:t>history</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noun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the study of past events</a:t>
            </a:r>
          </a:p>
        </p:txBody>
      </p:sp>
    </p:spTree>
    <p:extLst>
      <p:ext uri="{BB962C8B-B14F-4D97-AF65-F5344CB8AC3E}">
        <p14:creationId xmlns:p14="http://schemas.microsoft.com/office/powerpoint/2010/main" val="1598282568"/>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599383"/>
            <a:ext cx="10515600" cy="1481650"/>
          </a:xfrm>
        </p:spPr>
        <p:txBody>
          <a:bodyPr>
            <a:normAutofit fontScale="90000"/>
          </a:bodyPr>
          <a:lstStyle/>
          <a:p>
            <a:pPr algn="ctr"/>
            <a:r>
              <a:rPr lang="en-GB" dirty="0">
                <a:latin typeface="Twinkl Cursive Looped" panose="02000000000000000000" pitchFamily="2" charset="0"/>
              </a:rPr>
              <a:t>history</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noun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the study of past events</a:t>
            </a:r>
          </a:p>
        </p:txBody>
      </p:sp>
      <p:pic>
        <p:nvPicPr>
          <p:cNvPr id="2050" name="Picture 2" descr="Image result for history clipart">
            <a:extLst>
              <a:ext uri="{FF2B5EF4-FFF2-40B4-BE49-F238E27FC236}">
                <a16:creationId xmlns:a16="http://schemas.microsoft.com/office/drawing/2014/main" id="{CADA28A6-823B-B64C-55FD-88497164694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6185" y="410766"/>
            <a:ext cx="1975757" cy="21778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22217531"/>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‘OU’</a:t>
            </a:r>
          </a:p>
        </p:txBody>
      </p:sp>
    </p:spTree>
    <p:extLst>
      <p:ext uri="{BB962C8B-B14F-4D97-AF65-F5344CB8AC3E}">
        <p14:creationId xmlns:p14="http://schemas.microsoft.com/office/powerpoint/2010/main" val="2871187398"/>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double</a:t>
            </a:r>
          </a:p>
        </p:txBody>
      </p:sp>
    </p:spTree>
    <p:extLst>
      <p:ext uri="{BB962C8B-B14F-4D97-AF65-F5344CB8AC3E}">
        <p14:creationId xmlns:p14="http://schemas.microsoft.com/office/powerpoint/2010/main" val="3390495517"/>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double</a:t>
            </a:r>
          </a:p>
        </p:txBody>
      </p:sp>
      <p:sp>
        <p:nvSpPr>
          <p:cNvPr id="3" name="Rectangle 2">
            <a:extLst>
              <a:ext uri="{FF2B5EF4-FFF2-40B4-BE49-F238E27FC236}">
                <a16:creationId xmlns:a16="http://schemas.microsoft.com/office/drawing/2014/main" id="{13BB5EC0-7A96-4D29-A835-6FAE896C31A4}"/>
              </a:ext>
            </a:extLst>
          </p:cNvPr>
          <p:cNvSpPr/>
          <p:nvPr/>
        </p:nvSpPr>
        <p:spPr>
          <a:xfrm>
            <a:off x="5698670" y="3580040"/>
            <a:ext cx="84908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1197806441"/>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double</a:t>
            </a:r>
          </a:p>
        </p:txBody>
      </p:sp>
      <p:sp>
        <p:nvSpPr>
          <p:cNvPr id="3" name="Rectangle 2">
            <a:extLst>
              <a:ext uri="{FF2B5EF4-FFF2-40B4-BE49-F238E27FC236}">
                <a16:creationId xmlns:a16="http://schemas.microsoft.com/office/drawing/2014/main" id="{13BB5EC0-7A96-4D29-A835-6FAE896C31A4}"/>
              </a:ext>
            </a:extLst>
          </p:cNvPr>
          <p:cNvSpPr/>
          <p:nvPr/>
        </p:nvSpPr>
        <p:spPr>
          <a:xfrm>
            <a:off x="5698670" y="3580040"/>
            <a:ext cx="84908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60418" name="Picture 2" descr="Image result for Double Rainbow Clip Art">
            <a:extLst>
              <a:ext uri="{FF2B5EF4-FFF2-40B4-BE49-F238E27FC236}">
                <a16:creationId xmlns:a16="http://schemas.microsoft.com/office/drawing/2014/main" id="{3AD4885C-0628-D8CB-37E2-09CCABD0048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4942" y="481693"/>
            <a:ext cx="30765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86706780"/>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trouble</a:t>
            </a:r>
          </a:p>
        </p:txBody>
      </p:sp>
    </p:spTree>
    <p:extLst>
      <p:ext uri="{BB962C8B-B14F-4D97-AF65-F5344CB8AC3E}">
        <p14:creationId xmlns:p14="http://schemas.microsoft.com/office/powerpoint/2010/main" val="9527887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woman</a:t>
            </a:r>
          </a:p>
        </p:txBody>
      </p:sp>
      <p:sp>
        <p:nvSpPr>
          <p:cNvPr id="3" name="Rectangle 2">
            <a:extLst>
              <a:ext uri="{FF2B5EF4-FFF2-40B4-BE49-F238E27FC236}">
                <a16:creationId xmlns:a16="http://schemas.microsoft.com/office/drawing/2014/main" id="{13BB5EC0-7A96-4D29-A835-6FAE896C31A4}"/>
              </a:ext>
            </a:extLst>
          </p:cNvPr>
          <p:cNvSpPr/>
          <p:nvPr/>
        </p:nvSpPr>
        <p:spPr>
          <a:xfrm>
            <a:off x="5698670" y="3580040"/>
            <a:ext cx="538843"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3074" name="Picture 2" descr="Image result for woman clipart">
            <a:extLst>
              <a:ext uri="{FF2B5EF4-FFF2-40B4-BE49-F238E27FC236}">
                <a16:creationId xmlns:a16="http://schemas.microsoft.com/office/drawing/2014/main" id="{9DD379A0-66C9-3B26-585A-F1D9C8AC8BF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9653" y="490538"/>
            <a:ext cx="1762125" cy="1762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87732257"/>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trouble</a:t>
            </a:r>
          </a:p>
        </p:txBody>
      </p:sp>
      <p:sp>
        <p:nvSpPr>
          <p:cNvPr id="3" name="Rectangle 2">
            <a:extLst>
              <a:ext uri="{FF2B5EF4-FFF2-40B4-BE49-F238E27FC236}">
                <a16:creationId xmlns:a16="http://schemas.microsoft.com/office/drawing/2014/main" id="{0366E0B6-702E-4814-82C6-08CA2D13F3C9}"/>
              </a:ext>
            </a:extLst>
          </p:cNvPr>
          <p:cNvSpPr/>
          <p:nvPr/>
        </p:nvSpPr>
        <p:spPr>
          <a:xfrm>
            <a:off x="5453742" y="3690258"/>
            <a:ext cx="881743"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2199662150"/>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trouble</a:t>
            </a:r>
          </a:p>
        </p:txBody>
      </p:sp>
      <p:sp>
        <p:nvSpPr>
          <p:cNvPr id="3" name="Rectangle 2">
            <a:extLst>
              <a:ext uri="{FF2B5EF4-FFF2-40B4-BE49-F238E27FC236}">
                <a16:creationId xmlns:a16="http://schemas.microsoft.com/office/drawing/2014/main" id="{0366E0B6-702E-4814-82C6-08CA2D13F3C9}"/>
              </a:ext>
            </a:extLst>
          </p:cNvPr>
          <p:cNvSpPr/>
          <p:nvPr/>
        </p:nvSpPr>
        <p:spPr>
          <a:xfrm>
            <a:off x="5453742" y="3690258"/>
            <a:ext cx="881743"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61442" name="Picture 2" descr="Image result for trouble Clip Art">
            <a:extLst>
              <a:ext uri="{FF2B5EF4-FFF2-40B4-BE49-F238E27FC236}">
                <a16:creationId xmlns:a16="http://schemas.microsoft.com/office/drawing/2014/main" id="{029371C1-AC63-D027-F052-1F3E1E9B414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6191"/>
          <a:stretch/>
        </p:blipFill>
        <p:spPr bwMode="auto">
          <a:xfrm>
            <a:off x="697367" y="367393"/>
            <a:ext cx="1685925" cy="16083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19608330"/>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courage</a:t>
            </a:r>
          </a:p>
        </p:txBody>
      </p:sp>
    </p:spTree>
    <p:extLst>
      <p:ext uri="{BB962C8B-B14F-4D97-AF65-F5344CB8AC3E}">
        <p14:creationId xmlns:p14="http://schemas.microsoft.com/office/powerpoint/2010/main" val="2723042169"/>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courage</a:t>
            </a:r>
          </a:p>
        </p:txBody>
      </p:sp>
      <p:sp>
        <p:nvSpPr>
          <p:cNvPr id="3" name="Rectangle 2">
            <a:extLst>
              <a:ext uri="{FF2B5EF4-FFF2-40B4-BE49-F238E27FC236}">
                <a16:creationId xmlns:a16="http://schemas.microsoft.com/office/drawing/2014/main" id="{4BCBA2DA-E95C-434C-BE81-320E182AE5EF}"/>
              </a:ext>
            </a:extLst>
          </p:cNvPr>
          <p:cNvSpPr/>
          <p:nvPr/>
        </p:nvSpPr>
        <p:spPr>
          <a:xfrm>
            <a:off x="5192486" y="3821650"/>
            <a:ext cx="783771" cy="64778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3563717701"/>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courage</a:t>
            </a:r>
          </a:p>
        </p:txBody>
      </p:sp>
      <p:sp>
        <p:nvSpPr>
          <p:cNvPr id="3" name="Rectangle 2">
            <a:extLst>
              <a:ext uri="{FF2B5EF4-FFF2-40B4-BE49-F238E27FC236}">
                <a16:creationId xmlns:a16="http://schemas.microsoft.com/office/drawing/2014/main" id="{4BCBA2DA-E95C-434C-BE81-320E182AE5EF}"/>
              </a:ext>
            </a:extLst>
          </p:cNvPr>
          <p:cNvSpPr/>
          <p:nvPr/>
        </p:nvSpPr>
        <p:spPr>
          <a:xfrm>
            <a:off x="5192486" y="3821650"/>
            <a:ext cx="783771" cy="64778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62466" name="Picture 2" descr="Image result for ,courage Clip Art">
            <a:extLst>
              <a:ext uri="{FF2B5EF4-FFF2-40B4-BE49-F238E27FC236}">
                <a16:creationId xmlns:a16="http://schemas.microsoft.com/office/drawing/2014/main" id="{07BAA283-B4EF-9CB4-CCBD-E2F98E93F74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6302" y="612322"/>
            <a:ext cx="24860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90694624"/>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736831339"/>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prefix</a:t>
            </a:r>
            <a:br>
              <a:rPr lang="en-GB" dirty="0">
                <a:latin typeface="Twinkl Cursive Looped" panose="02000000000000000000" pitchFamily="2" charset="0"/>
              </a:rPr>
            </a:br>
            <a:r>
              <a:rPr lang="en-GB" dirty="0">
                <a:latin typeface="Twinkl Cursive Looped" panose="02000000000000000000" pitchFamily="2" charset="0"/>
              </a:rPr>
              <a:t>- in</a:t>
            </a:r>
          </a:p>
        </p:txBody>
      </p:sp>
    </p:spTree>
    <p:extLst>
      <p:ext uri="{BB962C8B-B14F-4D97-AF65-F5344CB8AC3E}">
        <p14:creationId xmlns:p14="http://schemas.microsoft.com/office/powerpoint/2010/main" val="2308549344"/>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a:t>
            </a:r>
          </a:p>
        </p:txBody>
      </p:sp>
    </p:spTree>
    <p:extLst>
      <p:ext uri="{BB962C8B-B14F-4D97-AF65-F5344CB8AC3E}">
        <p14:creationId xmlns:p14="http://schemas.microsoft.com/office/powerpoint/2010/main" val="358286372"/>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2235" y="2346039"/>
            <a:ext cx="10515600" cy="1481650"/>
          </a:xfrm>
        </p:spPr>
        <p:txBody>
          <a:bodyPr>
            <a:normAutofit fontScale="90000"/>
          </a:bodyPr>
          <a:lstStyle/>
          <a:p>
            <a:pPr algn="ctr"/>
            <a:r>
              <a:rPr lang="en-GB" dirty="0">
                <a:latin typeface="Twinkl Cursive Looped" panose="02000000000000000000" pitchFamily="2" charset="0"/>
              </a:rPr>
              <a:t>in-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meaning ‘not’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090232570"/>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inaudible </a:t>
            </a:r>
          </a:p>
        </p:txBody>
      </p:sp>
    </p:spTree>
    <p:extLst>
      <p:ext uri="{BB962C8B-B14F-4D97-AF65-F5344CB8AC3E}">
        <p14:creationId xmlns:p14="http://schemas.microsoft.com/office/powerpoint/2010/main" val="32324267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wonder</a:t>
            </a:r>
          </a:p>
        </p:txBody>
      </p:sp>
    </p:spTree>
    <p:extLst>
      <p:ext uri="{BB962C8B-B14F-4D97-AF65-F5344CB8AC3E}">
        <p14:creationId xmlns:p14="http://schemas.microsoft.com/office/powerpoint/2010/main" val="1960023406"/>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inaudible </a:t>
            </a:r>
          </a:p>
        </p:txBody>
      </p:sp>
      <p:sp>
        <p:nvSpPr>
          <p:cNvPr id="3" name="Rectangle 2">
            <a:extLst>
              <a:ext uri="{FF2B5EF4-FFF2-40B4-BE49-F238E27FC236}">
                <a16:creationId xmlns:a16="http://schemas.microsoft.com/office/drawing/2014/main" id="{13BB5EC0-7A96-4D29-A835-6FAE896C31A4}"/>
              </a:ext>
            </a:extLst>
          </p:cNvPr>
          <p:cNvSpPr/>
          <p:nvPr/>
        </p:nvSpPr>
        <p:spPr>
          <a:xfrm>
            <a:off x="4751613" y="3429000"/>
            <a:ext cx="73478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542214294"/>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inaudible </a:t>
            </a:r>
          </a:p>
        </p:txBody>
      </p:sp>
      <p:sp>
        <p:nvSpPr>
          <p:cNvPr id="3" name="Rectangle 2">
            <a:extLst>
              <a:ext uri="{FF2B5EF4-FFF2-40B4-BE49-F238E27FC236}">
                <a16:creationId xmlns:a16="http://schemas.microsoft.com/office/drawing/2014/main" id="{13BB5EC0-7A96-4D29-A835-6FAE896C31A4}"/>
              </a:ext>
            </a:extLst>
          </p:cNvPr>
          <p:cNvSpPr/>
          <p:nvPr/>
        </p:nvSpPr>
        <p:spPr>
          <a:xfrm>
            <a:off x="4751613" y="3429000"/>
            <a:ext cx="73478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Image result for inaudible Clip Art">
            <a:extLst>
              <a:ext uri="{FF2B5EF4-FFF2-40B4-BE49-F238E27FC236}">
                <a16:creationId xmlns:a16="http://schemas.microsoft.com/office/drawing/2014/main" id="{583809C2-E945-378B-2CB5-738D23765A1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0964" y="593271"/>
            <a:ext cx="2305050" cy="1981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32858853"/>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incapable</a:t>
            </a:r>
          </a:p>
        </p:txBody>
      </p:sp>
    </p:spTree>
    <p:extLst>
      <p:ext uri="{BB962C8B-B14F-4D97-AF65-F5344CB8AC3E}">
        <p14:creationId xmlns:p14="http://schemas.microsoft.com/office/powerpoint/2010/main" val="477127615"/>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incapable</a:t>
            </a:r>
          </a:p>
        </p:txBody>
      </p:sp>
      <p:sp>
        <p:nvSpPr>
          <p:cNvPr id="3" name="Rectangle 2">
            <a:extLst>
              <a:ext uri="{FF2B5EF4-FFF2-40B4-BE49-F238E27FC236}">
                <a16:creationId xmlns:a16="http://schemas.microsoft.com/office/drawing/2014/main" id="{0366E0B6-702E-4814-82C6-08CA2D13F3C9}"/>
              </a:ext>
            </a:extLst>
          </p:cNvPr>
          <p:cNvSpPr/>
          <p:nvPr/>
        </p:nvSpPr>
        <p:spPr>
          <a:xfrm>
            <a:off x="4425045" y="3673928"/>
            <a:ext cx="685798"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672673207"/>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incapable</a:t>
            </a:r>
          </a:p>
        </p:txBody>
      </p:sp>
      <p:sp>
        <p:nvSpPr>
          <p:cNvPr id="3" name="Rectangle 2">
            <a:extLst>
              <a:ext uri="{FF2B5EF4-FFF2-40B4-BE49-F238E27FC236}">
                <a16:creationId xmlns:a16="http://schemas.microsoft.com/office/drawing/2014/main" id="{0366E0B6-702E-4814-82C6-08CA2D13F3C9}"/>
              </a:ext>
            </a:extLst>
          </p:cNvPr>
          <p:cNvSpPr/>
          <p:nvPr/>
        </p:nvSpPr>
        <p:spPr>
          <a:xfrm>
            <a:off x="4425045" y="3673928"/>
            <a:ext cx="685798"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4514" name="Picture 2" descr="Image result for incapable Clip Art">
            <a:extLst>
              <a:ext uri="{FF2B5EF4-FFF2-40B4-BE49-F238E27FC236}">
                <a16:creationId xmlns:a16="http://schemas.microsoft.com/office/drawing/2014/main" id="{E30B0CEC-D4D8-1320-6C2E-E34578050CE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2334" y="530678"/>
            <a:ext cx="15906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1020021"/>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incomplete</a:t>
            </a:r>
          </a:p>
        </p:txBody>
      </p:sp>
    </p:spTree>
    <p:extLst>
      <p:ext uri="{BB962C8B-B14F-4D97-AF65-F5344CB8AC3E}">
        <p14:creationId xmlns:p14="http://schemas.microsoft.com/office/powerpoint/2010/main" val="4103772728"/>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incomplete</a:t>
            </a:r>
          </a:p>
        </p:txBody>
      </p:sp>
      <p:sp>
        <p:nvSpPr>
          <p:cNvPr id="3" name="Rectangle 2">
            <a:extLst>
              <a:ext uri="{FF2B5EF4-FFF2-40B4-BE49-F238E27FC236}">
                <a16:creationId xmlns:a16="http://schemas.microsoft.com/office/drawing/2014/main" id="{4BCBA2DA-E95C-434C-BE81-320E182AE5EF}"/>
              </a:ext>
            </a:extLst>
          </p:cNvPr>
          <p:cNvSpPr/>
          <p:nvPr/>
        </p:nvSpPr>
        <p:spPr>
          <a:xfrm>
            <a:off x="4261759" y="3690259"/>
            <a:ext cx="718456" cy="64778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694745302"/>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incomplete</a:t>
            </a:r>
          </a:p>
        </p:txBody>
      </p:sp>
      <p:sp>
        <p:nvSpPr>
          <p:cNvPr id="3" name="Rectangle 2">
            <a:extLst>
              <a:ext uri="{FF2B5EF4-FFF2-40B4-BE49-F238E27FC236}">
                <a16:creationId xmlns:a16="http://schemas.microsoft.com/office/drawing/2014/main" id="{4BCBA2DA-E95C-434C-BE81-320E182AE5EF}"/>
              </a:ext>
            </a:extLst>
          </p:cNvPr>
          <p:cNvSpPr/>
          <p:nvPr/>
        </p:nvSpPr>
        <p:spPr>
          <a:xfrm>
            <a:off x="4261759" y="3690259"/>
            <a:ext cx="718456" cy="64778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6562" name="Picture 2" descr="Image result for incomplete Clip Art">
            <a:extLst>
              <a:ext uri="{FF2B5EF4-FFF2-40B4-BE49-F238E27FC236}">
                <a16:creationId xmlns:a16="http://schemas.microsoft.com/office/drawing/2014/main" id="{65130A02-464E-1C21-260F-72C28198585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1672"/>
          <a:stretch/>
        </p:blipFill>
        <p:spPr bwMode="auto">
          <a:xfrm>
            <a:off x="523875" y="614363"/>
            <a:ext cx="1578402" cy="16063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90489856"/>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inaudible </a:t>
            </a:r>
            <a:br>
              <a:rPr lang="en-GB" dirty="0">
                <a:latin typeface="Twinkl Cursive Looped" panose="02000000000000000000" pitchFamily="2" charset="0"/>
              </a:rPr>
            </a:br>
            <a:endParaRPr lang="en-GB" i="1" dirty="0">
              <a:latin typeface="Twinkl Cursive Looped" panose="02000000000000000000" pitchFamily="2" charset="0"/>
            </a:endParaRPr>
          </a:p>
        </p:txBody>
      </p:sp>
    </p:spTree>
    <p:extLst>
      <p:ext uri="{BB962C8B-B14F-4D97-AF65-F5344CB8AC3E}">
        <p14:creationId xmlns:p14="http://schemas.microsoft.com/office/powerpoint/2010/main" val="3569601426"/>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inaudible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in + audible = inaudible</a:t>
            </a:r>
            <a:endParaRPr lang="en-GB" i="1" dirty="0">
              <a:latin typeface="Twinkl Cursive Looped" panose="02000000000000000000" pitchFamily="2" charset="0"/>
            </a:endParaRPr>
          </a:p>
        </p:txBody>
      </p:sp>
      <p:pic>
        <p:nvPicPr>
          <p:cNvPr id="32770" name="Picture 2" descr="Image result for inaudible Clip Art">
            <a:extLst>
              <a:ext uri="{FF2B5EF4-FFF2-40B4-BE49-F238E27FC236}">
                <a16:creationId xmlns:a16="http://schemas.microsoft.com/office/drawing/2014/main" id="{50759F85-6B7D-53BA-5E28-AE731F39946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4375" y="625929"/>
            <a:ext cx="2305050" cy="1981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435049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wonder</a:t>
            </a:r>
          </a:p>
        </p:txBody>
      </p:sp>
      <p:sp>
        <p:nvSpPr>
          <p:cNvPr id="3" name="Rectangle 2">
            <a:extLst>
              <a:ext uri="{FF2B5EF4-FFF2-40B4-BE49-F238E27FC236}">
                <a16:creationId xmlns:a16="http://schemas.microsoft.com/office/drawing/2014/main" id="{0366E0B6-702E-4814-82C6-08CA2D13F3C9}"/>
              </a:ext>
            </a:extLst>
          </p:cNvPr>
          <p:cNvSpPr/>
          <p:nvPr/>
        </p:nvSpPr>
        <p:spPr>
          <a:xfrm>
            <a:off x="5453743" y="3690258"/>
            <a:ext cx="457200"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1359830562"/>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991268"/>
            <a:ext cx="10515600" cy="1481650"/>
          </a:xfrm>
        </p:spPr>
        <p:txBody>
          <a:bodyPr>
            <a:normAutofit fontScale="90000"/>
          </a:bodyPr>
          <a:lstStyle/>
          <a:p>
            <a:pPr algn="ctr"/>
            <a:r>
              <a:rPr lang="en-GB" dirty="0">
                <a:latin typeface="Twinkl Cursive Looped" panose="02000000000000000000" pitchFamily="2" charset="0"/>
              </a:rPr>
              <a:t>inaudible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in + audible = inaudible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ADJECTIVE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unable to be heard.</a:t>
            </a:r>
            <a:endParaRPr lang="en-GB" i="1" dirty="0">
              <a:latin typeface="Twinkl Cursive Looped" panose="02000000000000000000" pitchFamily="2" charset="0"/>
            </a:endParaRPr>
          </a:p>
        </p:txBody>
      </p:sp>
      <p:pic>
        <p:nvPicPr>
          <p:cNvPr id="32770" name="Picture 2" descr="Image result for inaudible Clip Art">
            <a:extLst>
              <a:ext uri="{FF2B5EF4-FFF2-40B4-BE49-F238E27FC236}">
                <a16:creationId xmlns:a16="http://schemas.microsoft.com/office/drawing/2014/main" id="{50759F85-6B7D-53BA-5E28-AE731F39946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4375" y="625929"/>
            <a:ext cx="2305050" cy="1981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1173882"/>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incapable</a:t>
            </a:r>
            <a:br>
              <a:rPr lang="en-GB" dirty="0">
                <a:latin typeface="Twinkl Cursive Looped" panose="02000000000000000000" pitchFamily="2" charset="0"/>
              </a:rPr>
            </a:br>
            <a:endParaRPr lang="en-GB" i="1" dirty="0">
              <a:latin typeface="Twinkl Cursive Looped" panose="02000000000000000000" pitchFamily="2" charset="0"/>
            </a:endParaRPr>
          </a:p>
        </p:txBody>
      </p:sp>
    </p:spTree>
    <p:extLst>
      <p:ext uri="{BB962C8B-B14F-4D97-AF65-F5344CB8AC3E}">
        <p14:creationId xmlns:p14="http://schemas.microsoft.com/office/powerpoint/2010/main" val="1214967986"/>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incapable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in + capable = incapable</a:t>
            </a:r>
            <a:endParaRPr lang="en-GB" i="1" dirty="0">
              <a:latin typeface="Twinkl Cursive Looped" panose="02000000000000000000" pitchFamily="2" charset="0"/>
            </a:endParaRPr>
          </a:p>
        </p:txBody>
      </p:sp>
      <p:pic>
        <p:nvPicPr>
          <p:cNvPr id="31746" name="Picture 2" descr="Image result for incapable Clip Art">
            <a:extLst>
              <a:ext uri="{FF2B5EF4-FFF2-40B4-BE49-F238E27FC236}">
                <a16:creationId xmlns:a16="http://schemas.microsoft.com/office/drawing/2014/main" id="{263FD4AD-193C-1E40-FF85-19C6ADE5A58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2334" y="481692"/>
            <a:ext cx="15906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60109993"/>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2334" y="4894658"/>
            <a:ext cx="10515600" cy="1481650"/>
          </a:xfrm>
        </p:spPr>
        <p:txBody>
          <a:bodyPr>
            <a:normAutofit fontScale="90000"/>
          </a:bodyPr>
          <a:lstStyle/>
          <a:p>
            <a:pPr algn="ctr"/>
            <a:r>
              <a:rPr lang="en-GB" dirty="0">
                <a:latin typeface="Twinkl Cursive Looped" panose="02000000000000000000" pitchFamily="2" charset="0"/>
              </a:rPr>
              <a:t>incapable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in + capable = incapable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ADJECTIVE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unable to do or achieve (something).</a:t>
            </a:r>
            <a:endParaRPr lang="en-GB" i="1" dirty="0">
              <a:latin typeface="Twinkl Cursive Looped" panose="02000000000000000000" pitchFamily="2" charset="0"/>
            </a:endParaRPr>
          </a:p>
        </p:txBody>
      </p:sp>
      <p:pic>
        <p:nvPicPr>
          <p:cNvPr id="31746" name="Picture 2" descr="Image result for incapable Clip Art">
            <a:extLst>
              <a:ext uri="{FF2B5EF4-FFF2-40B4-BE49-F238E27FC236}">
                <a16:creationId xmlns:a16="http://schemas.microsoft.com/office/drawing/2014/main" id="{263FD4AD-193C-1E40-FF85-19C6ADE5A58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2334" y="481692"/>
            <a:ext cx="15906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7744507"/>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incomplete</a:t>
            </a:r>
            <a:br>
              <a:rPr lang="en-GB" dirty="0">
                <a:latin typeface="Twinkl Cursive Looped" panose="02000000000000000000" pitchFamily="2" charset="0"/>
              </a:rPr>
            </a:br>
            <a:endParaRPr lang="en-GB" i="1" dirty="0">
              <a:latin typeface="Twinkl Cursive Looped" panose="02000000000000000000" pitchFamily="2" charset="0"/>
            </a:endParaRPr>
          </a:p>
        </p:txBody>
      </p:sp>
    </p:spTree>
    <p:extLst>
      <p:ext uri="{BB962C8B-B14F-4D97-AF65-F5344CB8AC3E}">
        <p14:creationId xmlns:p14="http://schemas.microsoft.com/office/powerpoint/2010/main" val="3829181655"/>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incomplete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in + complete = incomplete</a:t>
            </a:r>
            <a:endParaRPr lang="en-GB" i="1" dirty="0">
              <a:latin typeface="Twinkl Cursive Looped" panose="02000000000000000000" pitchFamily="2" charset="0"/>
            </a:endParaRPr>
          </a:p>
        </p:txBody>
      </p:sp>
      <p:pic>
        <p:nvPicPr>
          <p:cNvPr id="4" name="Picture 2" descr="Image result for incomplete Clip Art">
            <a:extLst>
              <a:ext uri="{FF2B5EF4-FFF2-40B4-BE49-F238E27FC236}">
                <a16:creationId xmlns:a16="http://schemas.microsoft.com/office/drawing/2014/main" id="{2A72D8CD-5738-5EB8-BC11-42D2493D1AC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1672"/>
          <a:stretch/>
        </p:blipFill>
        <p:spPr bwMode="auto">
          <a:xfrm>
            <a:off x="523875" y="614363"/>
            <a:ext cx="1578402" cy="16063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69157734"/>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810973"/>
            <a:ext cx="10515600" cy="1481650"/>
          </a:xfrm>
        </p:spPr>
        <p:txBody>
          <a:bodyPr>
            <a:normAutofit fontScale="90000"/>
          </a:bodyPr>
          <a:lstStyle/>
          <a:p>
            <a:pPr algn="ctr"/>
            <a:r>
              <a:rPr lang="en-GB" dirty="0">
                <a:latin typeface="Twinkl Cursive Looped" panose="02000000000000000000" pitchFamily="2" charset="0"/>
              </a:rPr>
              <a:t>incomplete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in + complete = incomplete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ADJECTIVE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not having all the necessary or appropriate parts.</a:t>
            </a:r>
            <a:endParaRPr lang="en-GB" i="1" dirty="0">
              <a:latin typeface="Twinkl Cursive Looped" panose="02000000000000000000" pitchFamily="2" charset="0"/>
            </a:endParaRPr>
          </a:p>
        </p:txBody>
      </p:sp>
      <p:pic>
        <p:nvPicPr>
          <p:cNvPr id="4" name="Picture 2" descr="Image result for incomplete Clip Art">
            <a:extLst>
              <a:ext uri="{FF2B5EF4-FFF2-40B4-BE49-F238E27FC236}">
                <a16:creationId xmlns:a16="http://schemas.microsoft.com/office/drawing/2014/main" id="{2A72D8CD-5738-5EB8-BC11-42D2493D1AC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1672"/>
          <a:stretch/>
        </p:blipFill>
        <p:spPr bwMode="auto">
          <a:xfrm>
            <a:off x="523875" y="614363"/>
            <a:ext cx="1578402" cy="16063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71530609"/>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The sound was inaudible.</a:t>
            </a:r>
            <a:endParaRPr lang="en-GB" i="1" dirty="0"/>
          </a:p>
        </p:txBody>
      </p:sp>
    </p:spTree>
    <p:extLst>
      <p:ext uri="{BB962C8B-B14F-4D97-AF65-F5344CB8AC3E}">
        <p14:creationId xmlns:p14="http://schemas.microsoft.com/office/powerpoint/2010/main" val="435942826"/>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The sound was _________.</a:t>
            </a:r>
            <a:endParaRPr lang="en-GB" i="1" dirty="0"/>
          </a:p>
        </p:txBody>
      </p:sp>
    </p:spTree>
    <p:extLst>
      <p:ext uri="{BB962C8B-B14F-4D97-AF65-F5344CB8AC3E}">
        <p14:creationId xmlns:p14="http://schemas.microsoft.com/office/powerpoint/2010/main" val="4235589479"/>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The sound was inaudible.</a:t>
            </a:r>
            <a:endParaRPr lang="en-GB" i="1" dirty="0"/>
          </a:p>
        </p:txBody>
      </p:sp>
    </p:spTree>
    <p:extLst>
      <p:ext uri="{BB962C8B-B14F-4D97-AF65-F5344CB8AC3E}">
        <p14:creationId xmlns:p14="http://schemas.microsoft.com/office/powerpoint/2010/main" val="29540958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wonder</a:t>
            </a:r>
          </a:p>
        </p:txBody>
      </p:sp>
      <p:sp>
        <p:nvSpPr>
          <p:cNvPr id="3" name="Rectangle 2">
            <a:extLst>
              <a:ext uri="{FF2B5EF4-FFF2-40B4-BE49-F238E27FC236}">
                <a16:creationId xmlns:a16="http://schemas.microsoft.com/office/drawing/2014/main" id="{0366E0B6-702E-4814-82C6-08CA2D13F3C9}"/>
              </a:ext>
            </a:extLst>
          </p:cNvPr>
          <p:cNvSpPr/>
          <p:nvPr/>
        </p:nvSpPr>
        <p:spPr>
          <a:xfrm>
            <a:off x="5453743" y="3690258"/>
            <a:ext cx="457200"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4098" name="Picture 2" descr="Image result for wonder clipart">
            <a:extLst>
              <a:ext uri="{FF2B5EF4-FFF2-40B4-BE49-F238E27FC236}">
                <a16:creationId xmlns:a16="http://schemas.microsoft.com/office/drawing/2014/main" id="{2AA73357-81C9-1F4D-37E0-BDE980C19AD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3131" y="671513"/>
            <a:ext cx="1419225" cy="1400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24454449"/>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Wilson blushed and was incapable of speech.</a:t>
            </a:r>
            <a:endParaRPr lang="en-GB" i="1" dirty="0"/>
          </a:p>
        </p:txBody>
      </p:sp>
    </p:spTree>
    <p:extLst>
      <p:ext uri="{BB962C8B-B14F-4D97-AF65-F5344CB8AC3E}">
        <p14:creationId xmlns:p14="http://schemas.microsoft.com/office/powerpoint/2010/main" val="4202665768"/>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Wilson blushed and was _________ of speech.</a:t>
            </a:r>
            <a:endParaRPr lang="en-GB" i="1" dirty="0"/>
          </a:p>
        </p:txBody>
      </p:sp>
    </p:spTree>
    <p:extLst>
      <p:ext uri="{BB962C8B-B14F-4D97-AF65-F5344CB8AC3E}">
        <p14:creationId xmlns:p14="http://schemas.microsoft.com/office/powerpoint/2010/main" val="4037101420"/>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Wilson blushed and was incapable of speech.</a:t>
            </a:r>
            <a:endParaRPr lang="en-GB" i="1" dirty="0"/>
          </a:p>
        </p:txBody>
      </p:sp>
    </p:spTree>
    <p:extLst>
      <p:ext uri="{BB962C8B-B14F-4D97-AF65-F5344CB8AC3E}">
        <p14:creationId xmlns:p14="http://schemas.microsoft.com/office/powerpoint/2010/main" val="974921701"/>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The painting was incomplete. </a:t>
            </a:r>
            <a:endParaRPr lang="en-GB" i="1" dirty="0"/>
          </a:p>
        </p:txBody>
      </p:sp>
    </p:spTree>
    <p:extLst>
      <p:ext uri="{BB962C8B-B14F-4D97-AF65-F5344CB8AC3E}">
        <p14:creationId xmlns:p14="http://schemas.microsoft.com/office/powerpoint/2010/main" val="3087483767"/>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painting was __________. </a:t>
            </a:r>
            <a:endParaRPr lang="en-GB" i="1" dirty="0"/>
          </a:p>
        </p:txBody>
      </p:sp>
    </p:spTree>
    <p:extLst>
      <p:ext uri="{BB962C8B-B14F-4D97-AF65-F5344CB8AC3E}">
        <p14:creationId xmlns:p14="http://schemas.microsoft.com/office/powerpoint/2010/main" val="4070739925"/>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The painting was incomplete. </a:t>
            </a:r>
            <a:endParaRPr lang="en-GB" i="1" dirty="0"/>
          </a:p>
        </p:txBody>
      </p:sp>
    </p:spTree>
    <p:extLst>
      <p:ext uri="{BB962C8B-B14F-4D97-AF65-F5344CB8AC3E}">
        <p14:creationId xmlns:p14="http://schemas.microsoft.com/office/powerpoint/2010/main" val="3448794788"/>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993026426"/>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interest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27465500"/>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interest</a:t>
            </a:r>
            <a:br>
              <a:rPr lang="en-GB" dirty="0">
                <a:latin typeface="Twinkl Cursive Looped" panose="02000000000000000000" pitchFamily="2" charset="0"/>
              </a:rPr>
            </a:br>
            <a:r>
              <a:rPr lang="en-GB" dirty="0">
                <a:latin typeface="Twinkl Cursive Looped" panose="02000000000000000000" pitchFamily="2" charset="0"/>
              </a:rPr>
              <a:t>I thought the book might interest Eliot.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00405861"/>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interest</a:t>
            </a:r>
            <a:br>
              <a:rPr lang="en-GB" dirty="0">
                <a:latin typeface="Twinkl Cursive Looped" panose="02000000000000000000" pitchFamily="2" charset="0"/>
              </a:rPr>
            </a:br>
            <a:r>
              <a:rPr lang="en-GB" dirty="0">
                <a:latin typeface="Twinkl Cursive Looped" panose="02000000000000000000" pitchFamily="2" charset="0"/>
              </a:rPr>
              <a:t>I thought the book might interest Eliot. </a:t>
            </a:r>
            <a:endParaRPr lang="en-GB" i="1" dirty="0">
              <a:latin typeface="Twinkl Cursive Looped" panose="02000000000000000000" pitchFamily="2" charset="0"/>
            </a:endParaRPr>
          </a:p>
        </p:txBody>
      </p:sp>
      <p:pic>
        <p:nvPicPr>
          <p:cNvPr id="9218" name="Picture 2" descr="Image result for interest book clip art">
            <a:extLst>
              <a:ext uri="{FF2B5EF4-FFF2-40B4-BE49-F238E27FC236}">
                <a16:creationId xmlns:a16="http://schemas.microsoft.com/office/drawing/2014/main" id="{66C60400-2256-4FA9-3702-3F631232493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2784" y="432707"/>
            <a:ext cx="10953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824348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4  - Autumn 2</a:t>
            </a:r>
          </a:p>
          <a:p>
            <a:r>
              <a:rPr lang="en-GB" sz="7200" dirty="0">
                <a:latin typeface="Twinkl Cursive Looped" panose="02000000000000000000" pitchFamily="2" charset="0"/>
              </a:rPr>
              <a:t>Week 1 - Monday</a:t>
            </a:r>
          </a:p>
          <a:p>
            <a:endParaRPr lang="en-GB" sz="7200" dirty="0"/>
          </a:p>
        </p:txBody>
      </p:sp>
    </p:spTree>
    <p:extLst>
      <p:ext uri="{BB962C8B-B14F-4D97-AF65-F5344CB8AC3E}">
        <p14:creationId xmlns:p14="http://schemas.microsoft.com/office/powerpoint/2010/main" val="8643767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month</a:t>
            </a:r>
          </a:p>
        </p:txBody>
      </p:sp>
    </p:spTree>
    <p:extLst>
      <p:ext uri="{BB962C8B-B14F-4D97-AF65-F5344CB8AC3E}">
        <p14:creationId xmlns:p14="http://schemas.microsoft.com/office/powerpoint/2010/main" val="2117913674"/>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I thought the book might interest Eliot.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115572863"/>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95943" y="3080825"/>
            <a:ext cx="11821885"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I thought the book might ________ Eliot.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978858628"/>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I thought the book might interest Eliot. </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2D0DEA7D-03F5-410A-E323-2A4C76C3B4BE}"/>
              </a:ext>
            </a:extLst>
          </p:cNvPr>
          <p:cNvSpPr/>
          <p:nvPr/>
        </p:nvSpPr>
        <p:spPr>
          <a:xfrm>
            <a:off x="8823581" y="2927428"/>
            <a:ext cx="2523870" cy="74188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778543901"/>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various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903474480"/>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various</a:t>
            </a:r>
            <a:br>
              <a:rPr lang="en-GB" dirty="0">
                <a:latin typeface="Twinkl Cursive Looped" panose="02000000000000000000" pitchFamily="2" charset="0"/>
              </a:rPr>
            </a:br>
            <a:r>
              <a:rPr lang="en-GB" dirty="0">
                <a:latin typeface="Twinkl Cursive Looped" panose="02000000000000000000" pitchFamily="2" charset="0"/>
              </a:rPr>
              <a:t>The dresses were of various colours.</a:t>
            </a:r>
            <a:endParaRPr lang="en-GB" i="1" dirty="0"/>
          </a:p>
        </p:txBody>
      </p:sp>
    </p:spTree>
    <p:extLst>
      <p:ext uri="{BB962C8B-B14F-4D97-AF65-F5344CB8AC3E}">
        <p14:creationId xmlns:p14="http://schemas.microsoft.com/office/powerpoint/2010/main" val="3697164823"/>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various</a:t>
            </a:r>
            <a:br>
              <a:rPr lang="en-GB" dirty="0">
                <a:latin typeface="Twinkl Cursive Looped" panose="02000000000000000000" pitchFamily="2" charset="0"/>
              </a:rPr>
            </a:br>
            <a:r>
              <a:rPr lang="en-GB" dirty="0">
                <a:latin typeface="Twinkl Cursive Looped" panose="02000000000000000000" pitchFamily="2" charset="0"/>
              </a:rPr>
              <a:t>The dresses were of various colours.</a:t>
            </a:r>
            <a:endParaRPr lang="en-GB" i="1" dirty="0"/>
          </a:p>
        </p:txBody>
      </p:sp>
      <p:pic>
        <p:nvPicPr>
          <p:cNvPr id="13314" name="Picture 2" descr="Image result for various dresses colours clip art">
            <a:extLst>
              <a:ext uri="{FF2B5EF4-FFF2-40B4-BE49-F238E27FC236}">
                <a16:creationId xmlns:a16="http://schemas.microsoft.com/office/drawing/2014/main" id="{7833E160-B90D-DDB2-125A-FDD7BF23B4C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7143"/>
          <a:stretch/>
        </p:blipFill>
        <p:spPr bwMode="auto">
          <a:xfrm>
            <a:off x="455839" y="468086"/>
            <a:ext cx="2266950" cy="17689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81316418"/>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dresses were of various colours.</a:t>
            </a:r>
            <a:endParaRPr lang="en-GB" i="1" dirty="0"/>
          </a:p>
        </p:txBody>
      </p:sp>
    </p:spTree>
    <p:extLst>
      <p:ext uri="{BB962C8B-B14F-4D97-AF65-F5344CB8AC3E}">
        <p14:creationId xmlns:p14="http://schemas.microsoft.com/office/powerpoint/2010/main" val="4144538610"/>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dresses were of _______ colours.</a:t>
            </a:r>
            <a:endParaRPr lang="en-GB" i="1" dirty="0"/>
          </a:p>
        </p:txBody>
      </p:sp>
    </p:spTree>
    <p:extLst>
      <p:ext uri="{BB962C8B-B14F-4D97-AF65-F5344CB8AC3E}">
        <p14:creationId xmlns:p14="http://schemas.microsoft.com/office/powerpoint/2010/main" val="481662984"/>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dresses were of various colours.</a:t>
            </a:r>
            <a:endParaRPr lang="en-GB" i="1" dirty="0"/>
          </a:p>
        </p:txBody>
      </p:sp>
      <p:sp>
        <p:nvSpPr>
          <p:cNvPr id="3" name="Rectangle 2">
            <a:extLst>
              <a:ext uri="{FF2B5EF4-FFF2-40B4-BE49-F238E27FC236}">
                <a16:creationId xmlns:a16="http://schemas.microsoft.com/office/drawing/2014/main" id="{5DFE60AF-61EB-0B3C-C7CA-7984602AF912}"/>
              </a:ext>
            </a:extLst>
          </p:cNvPr>
          <p:cNvSpPr/>
          <p:nvPr/>
        </p:nvSpPr>
        <p:spPr>
          <a:xfrm>
            <a:off x="7973784" y="3005985"/>
            <a:ext cx="2427516" cy="81566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026977793"/>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0364340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month</a:t>
            </a:r>
          </a:p>
        </p:txBody>
      </p:sp>
      <p:sp>
        <p:nvSpPr>
          <p:cNvPr id="3" name="Rectangle 2">
            <a:extLst>
              <a:ext uri="{FF2B5EF4-FFF2-40B4-BE49-F238E27FC236}">
                <a16:creationId xmlns:a16="http://schemas.microsoft.com/office/drawing/2014/main" id="{4BCBA2DA-E95C-434C-BE81-320E182AE5EF}"/>
              </a:ext>
            </a:extLst>
          </p:cNvPr>
          <p:cNvSpPr/>
          <p:nvPr/>
        </p:nvSpPr>
        <p:spPr>
          <a:xfrm>
            <a:off x="5666014" y="3821650"/>
            <a:ext cx="429986" cy="64778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558073140"/>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208896136"/>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77586" y="1730829"/>
            <a:ext cx="11914414"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Wind Energy</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Wind is a various type of energy which means it has the power to do things.  Interest in wind energy has grown in the last few years as it can make electricity. There are other ways to make electricity but they can be inadequate.  If the energy used to create electricity comes from a source that won’t run out, it is called renewable energy.  There will always be wind on earth as it is never inactive. It is a great source of renewable energy, but an incomplete one. </a:t>
            </a:r>
          </a:p>
        </p:txBody>
      </p:sp>
    </p:spTree>
    <p:extLst>
      <p:ext uri="{BB962C8B-B14F-4D97-AF65-F5344CB8AC3E}">
        <p14:creationId xmlns:p14="http://schemas.microsoft.com/office/powerpoint/2010/main" val="2423106213"/>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77586" y="1730829"/>
            <a:ext cx="11914414"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Wind Energy</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Wind is a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various</a:t>
            </a:r>
            <a:r>
              <a:rPr lang="en-GB" sz="4000" dirty="0">
                <a:solidFill>
                  <a:srgbClr val="000000"/>
                </a:solidFill>
                <a:effectLst/>
                <a:latin typeface="Twinkl Cursive Looped" panose="02000000000000000000" pitchFamily="2" charset="0"/>
                <a:ea typeface="Times New Roman" panose="02020603050405020304" pitchFamily="18" charset="0"/>
              </a:rPr>
              <a:t> type of energy which means it has the power to do things.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Interest</a:t>
            </a:r>
            <a:r>
              <a:rPr lang="en-GB" sz="4000" dirty="0">
                <a:solidFill>
                  <a:srgbClr val="000000"/>
                </a:solidFill>
                <a:effectLst/>
                <a:latin typeface="Twinkl Cursive Looped" panose="02000000000000000000" pitchFamily="2" charset="0"/>
                <a:ea typeface="Times New Roman" panose="02020603050405020304" pitchFamily="18" charset="0"/>
              </a:rPr>
              <a:t> in wind energy has grown in the last few years as it can make electricity. There are other ways to make electricity but they can be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inadequate</a:t>
            </a:r>
            <a:r>
              <a:rPr lang="en-GB" sz="4000" dirty="0">
                <a:solidFill>
                  <a:srgbClr val="000000"/>
                </a:solidFill>
                <a:effectLst/>
                <a:latin typeface="Twinkl Cursive Looped" panose="02000000000000000000" pitchFamily="2" charset="0"/>
                <a:ea typeface="Times New Roman" panose="02020603050405020304" pitchFamily="18" charset="0"/>
              </a:rPr>
              <a:t>.  If the energy used to create electricity comes from a source that won’t run out, it is called renewable energy.  There will always be wind on earth as it is never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inactive</a:t>
            </a:r>
            <a:r>
              <a:rPr lang="en-GB" sz="4000" dirty="0">
                <a:solidFill>
                  <a:srgbClr val="000000"/>
                </a:solidFill>
                <a:effectLst/>
                <a:latin typeface="Twinkl Cursive Looped" panose="02000000000000000000" pitchFamily="2" charset="0"/>
                <a:ea typeface="Times New Roman" panose="02020603050405020304" pitchFamily="18" charset="0"/>
              </a:rPr>
              <a:t>. It is a great source of renewable energy, but an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incomplete</a:t>
            </a:r>
            <a:r>
              <a:rPr lang="en-GB" sz="4000" dirty="0">
                <a:solidFill>
                  <a:srgbClr val="000000"/>
                </a:solidFill>
                <a:effectLst/>
                <a:latin typeface="Twinkl Cursive Looped" panose="02000000000000000000" pitchFamily="2" charset="0"/>
                <a:ea typeface="Times New Roman" panose="02020603050405020304" pitchFamily="18" charset="0"/>
              </a:rPr>
              <a:t> one. </a:t>
            </a:r>
          </a:p>
        </p:txBody>
      </p:sp>
    </p:spTree>
    <p:extLst>
      <p:ext uri="{BB962C8B-B14F-4D97-AF65-F5344CB8AC3E}">
        <p14:creationId xmlns:p14="http://schemas.microsoft.com/office/powerpoint/2010/main" val="4058568562"/>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529898104"/>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lstStyle/>
          <a:p>
            <a:r>
              <a:rPr lang="en-GB" sz="6000" dirty="0">
                <a:solidFill>
                  <a:srgbClr val="000000"/>
                </a:solidFill>
                <a:effectLst/>
                <a:latin typeface="Twinkl Cursive Looped" panose="02000000000000000000" pitchFamily="2" charset="0"/>
                <a:ea typeface="Times New Roman" panose="02020603050405020304" pitchFamily="18" charset="0"/>
              </a:rPr>
              <a:t>There are other ways to make electricity, but they can be inadequate.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3705670184"/>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4  - Autumn 2</a:t>
            </a:r>
          </a:p>
          <a:p>
            <a:r>
              <a:rPr lang="en-GB" sz="7200" dirty="0">
                <a:latin typeface="Twinkl Cursive Looped" panose="02000000000000000000" pitchFamily="2" charset="0"/>
              </a:rPr>
              <a:t>Week 1 - Thursday</a:t>
            </a:r>
          </a:p>
          <a:p>
            <a:endParaRPr lang="en-GB" sz="7200" dirty="0"/>
          </a:p>
        </p:txBody>
      </p:sp>
    </p:spTree>
    <p:extLst>
      <p:ext uri="{BB962C8B-B14F-4D97-AF65-F5344CB8AC3E}">
        <p14:creationId xmlns:p14="http://schemas.microsoft.com/office/powerpoint/2010/main" val="1280654624"/>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87654CD-4281-5A98-1714-1C2DB754C039}"/>
              </a:ext>
            </a:extLst>
          </p:cNvPr>
          <p:cNvPicPr>
            <a:picLocks noChangeAspect="1"/>
          </p:cNvPicPr>
          <p:nvPr/>
        </p:nvPicPr>
        <p:blipFill rotWithShape="1">
          <a:blip r:embed="rId2"/>
          <a:srcRect l="15536" t="24035" r="14554" b="10695"/>
          <a:stretch/>
        </p:blipFill>
        <p:spPr>
          <a:xfrm>
            <a:off x="0" y="-1"/>
            <a:ext cx="12225336" cy="6417129"/>
          </a:xfrm>
          <a:prstGeom prst="rect">
            <a:avLst/>
          </a:prstGeom>
        </p:spPr>
      </p:pic>
    </p:spTree>
    <p:extLst>
      <p:ext uri="{BB962C8B-B14F-4D97-AF65-F5344CB8AC3E}">
        <p14:creationId xmlns:p14="http://schemas.microsoft.com/office/powerpoint/2010/main" val="1838770375"/>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1420823746"/>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952332264"/>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height</a:t>
            </a:r>
          </a:p>
        </p:txBody>
      </p:sp>
    </p:spTree>
    <p:extLst>
      <p:ext uri="{BB962C8B-B14F-4D97-AF65-F5344CB8AC3E}">
        <p14:creationId xmlns:p14="http://schemas.microsoft.com/office/powerpoint/2010/main" val="16522648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month</a:t>
            </a:r>
          </a:p>
        </p:txBody>
      </p:sp>
      <p:sp>
        <p:nvSpPr>
          <p:cNvPr id="3" name="Rectangle 2">
            <a:extLst>
              <a:ext uri="{FF2B5EF4-FFF2-40B4-BE49-F238E27FC236}">
                <a16:creationId xmlns:a16="http://schemas.microsoft.com/office/drawing/2014/main" id="{4BCBA2DA-E95C-434C-BE81-320E182AE5EF}"/>
              </a:ext>
            </a:extLst>
          </p:cNvPr>
          <p:cNvSpPr/>
          <p:nvPr/>
        </p:nvSpPr>
        <p:spPr>
          <a:xfrm>
            <a:off x="5666014" y="3821650"/>
            <a:ext cx="429986" cy="64778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5122" name="Picture 2" descr="Image result for month clipart">
            <a:extLst>
              <a:ext uri="{FF2B5EF4-FFF2-40B4-BE49-F238E27FC236}">
                <a16:creationId xmlns:a16="http://schemas.microsoft.com/office/drawing/2014/main" id="{3D0A07FF-6C72-7E14-6622-96B44C10CD8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1346" y="367391"/>
            <a:ext cx="2834368" cy="22574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41222"/>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583054"/>
            <a:ext cx="10515600" cy="1481650"/>
          </a:xfrm>
        </p:spPr>
        <p:txBody>
          <a:bodyPr>
            <a:normAutofit fontScale="90000"/>
          </a:bodyPr>
          <a:lstStyle/>
          <a:p>
            <a:pPr algn="ctr"/>
            <a:r>
              <a:rPr lang="en-GB" dirty="0">
                <a:latin typeface="Twinkl Cursive Looped" panose="02000000000000000000" pitchFamily="2" charset="0"/>
              </a:rPr>
              <a:t>height</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NOUN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measurement of someone or something from head to foot or from base to top.</a:t>
            </a:r>
          </a:p>
        </p:txBody>
      </p:sp>
    </p:spTree>
    <p:extLst>
      <p:ext uri="{BB962C8B-B14F-4D97-AF65-F5344CB8AC3E}">
        <p14:creationId xmlns:p14="http://schemas.microsoft.com/office/powerpoint/2010/main" val="4001639396"/>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583054"/>
            <a:ext cx="10515600" cy="1481650"/>
          </a:xfrm>
        </p:spPr>
        <p:txBody>
          <a:bodyPr>
            <a:normAutofit fontScale="90000"/>
          </a:bodyPr>
          <a:lstStyle/>
          <a:p>
            <a:pPr algn="ctr"/>
            <a:r>
              <a:rPr lang="en-GB" dirty="0">
                <a:latin typeface="Twinkl Cursive Looped" panose="02000000000000000000" pitchFamily="2" charset="0"/>
              </a:rPr>
              <a:t>height</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NOUN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measurement of someone or something from head to foot or from base to top.</a:t>
            </a:r>
          </a:p>
        </p:txBody>
      </p:sp>
      <p:pic>
        <p:nvPicPr>
          <p:cNvPr id="1026" name="Picture 2" descr="Image result for height clipart">
            <a:extLst>
              <a:ext uri="{FF2B5EF4-FFF2-40B4-BE49-F238E27FC236}">
                <a16:creationId xmlns:a16="http://schemas.microsoft.com/office/drawing/2014/main" id="{03F91A17-95A4-9A05-28FC-6744D3A12B2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7650" y="323850"/>
            <a:ext cx="2095500" cy="2095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36272666"/>
      </p:ext>
    </p:extLst>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501315327"/>
      </p:ext>
    </p:extLst>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history</a:t>
            </a:r>
          </a:p>
        </p:txBody>
      </p:sp>
    </p:spTree>
    <p:extLst>
      <p:ext uri="{BB962C8B-B14F-4D97-AF65-F5344CB8AC3E}">
        <p14:creationId xmlns:p14="http://schemas.microsoft.com/office/powerpoint/2010/main" val="898441437"/>
      </p:ext>
    </p:extLst>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599383"/>
            <a:ext cx="10515600" cy="1481650"/>
          </a:xfrm>
        </p:spPr>
        <p:txBody>
          <a:bodyPr>
            <a:normAutofit fontScale="90000"/>
          </a:bodyPr>
          <a:lstStyle/>
          <a:p>
            <a:pPr algn="ctr"/>
            <a:r>
              <a:rPr lang="en-GB" dirty="0">
                <a:latin typeface="Twinkl Cursive Looped" panose="02000000000000000000" pitchFamily="2" charset="0"/>
              </a:rPr>
              <a:t>history</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noun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the study of past events</a:t>
            </a:r>
          </a:p>
        </p:txBody>
      </p:sp>
    </p:spTree>
    <p:extLst>
      <p:ext uri="{BB962C8B-B14F-4D97-AF65-F5344CB8AC3E}">
        <p14:creationId xmlns:p14="http://schemas.microsoft.com/office/powerpoint/2010/main" val="4124726150"/>
      </p:ext>
    </p:extLst>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599383"/>
            <a:ext cx="10515600" cy="1481650"/>
          </a:xfrm>
        </p:spPr>
        <p:txBody>
          <a:bodyPr>
            <a:normAutofit fontScale="90000"/>
          </a:bodyPr>
          <a:lstStyle/>
          <a:p>
            <a:pPr algn="ctr"/>
            <a:r>
              <a:rPr lang="en-GB" dirty="0">
                <a:latin typeface="Twinkl Cursive Looped" panose="02000000000000000000" pitchFamily="2" charset="0"/>
              </a:rPr>
              <a:t>history</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noun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the study of past events</a:t>
            </a:r>
          </a:p>
        </p:txBody>
      </p:sp>
      <p:pic>
        <p:nvPicPr>
          <p:cNvPr id="2050" name="Picture 2" descr="Image result for history clipart">
            <a:extLst>
              <a:ext uri="{FF2B5EF4-FFF2-40B4-BE49-F238E27FC236}">
                <a16:creationId xmlns:a16="http://schemas.microsoft.com/office/drawing/2014/main" id="{CADA28A6-823B-B64C-55FD-88497164694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6185" y="410766"/>
            <a:ext cx="1975757" cy="21778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42077177"/>
      </p:ext>
    </p:extLst>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‘OU’</a:t>
            </a:r>
          </a:p>
        </p:txBody>
      </p:sp>
    </p:spTree>
    <p:extLst>
      <p:ext uri="{BB962C8B-B14F-4D97-AF65-F5344CB8AC3E}">
        <p14:creationId xmlns:p14="http://schemas.microsoft.com/office/powerpoint/2010/main" val="4154069579"/>
      </p:ext>
    </p:extLst>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rough</a:t>
            </a:r>
          </a:p>
        </p:txBody>
      </p:sp>
    </p:spTree>
    <p:extLst>
      <p:ext uri="{BB962C8B-B14F-4D97-AF65-F5344CB8AC3E}">
        <p14:creationId xmlns:p14="http://schemas.microsoft.com/office/powerpoint/2010/main" val="3949457088"/>
      </p:ext>
    </p:extLst>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rough</a:t>
            </a:r>
          </a:p>
        </p:txBody>
      </p:sp>
      <p:sp>
        <p:nvSpPr>
          <p:cNvPr id="3" name="Rectangle 2">
            <a:extLst>
              <a:ext uri="{FF2B5EF4-FFF2-40B4-BE49-F238E27FC236}">
                <a16:creationId xmlns:a16="http://schemas.microsoft.com/office/drawing/2014/main" id="{13BB5EC0-7A96-4D29-A835-6FAE896C31A4}"/>
              </a:ext>
            </a:extLst>
          </p:cNvPr>
          <p:cNvSpPr/>
          <p:nvPr/>
        </p:nvSpPr>
        <p:spPr>
          <a:xfrm>
            <a:off x="5698670" y="3580040"/>
            <a:ext cx="783773"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1568081574"/>
      </p:ext>
    </p:extLst>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rough</a:t>
            </a:r>
          </a:p>
        </p:txBody>
      </p:sp>
      <p:sp>
        <p:nvSpPr>
          <p:cNvPr id="3" name="Rectangle 2">
            <a:extLst>
              <a:ext uri="{FF2B5EF4-FFF2-40B4-BE49-F238E27FC236}">
                <a16:creationId xmlns:a16="http://schemas.microsoft.com/office/drawing/2014/main" id="{13BB5EC0-7A96-4D29-A835-6FAE896C31A4}"/>
              </a:ext>
            </a:extLst>
          </p:cNvPr>
          <p:cNvSpPr/>
          <p:nvPr/>
        </p:nvSpPr>
        <p:spPr>
          <a:xfrm>
            <a:off x="5698670" y="3580040"/>
            <a:ext cx="783773"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67586" name="Picture 2" descr="Image result for rough Clip Art">
            <a:extLst>
              <a:ext uri="{FF2B5EF4-FFF2-40B4-BE49-F238E27FC236}">
                <a16:creationId xmlns:a16="http://schemas.microsoft.com/office/drawing/2014/main" id="{8BB5074B-884B-5872-D938-B74D8AFDF97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6340" y="612322"/>
            <a:ext cx="16573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085122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148969883"/>
      </p:ext>
    </p:extLst>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tough</a:t>
            </a:r>
          </a:p>
        </p:txBody>
      </p:sp>
    </p:spTree>
    <p:extLst>
      <p:ext uri="{BB962C8B-B14F-4D97-AF65-F5344CB8AC3E}">
        <p14:creationId xmlns:p14="http://schemas.microsoft.com/office/powerpoint/2010/main" val="3630102386"/>
      </p:ext>
    </p:extLst>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tough</a:t>
            </a:r>
          </a:p>
        </p:txBody>
      </p:sp>
      <p:sp>
        <p:nvSpPr>
          <p:cNvPr id="3" name="Rectangle 2">
            <a:extLst>
              <a:ext uri="{FF2B5EF4-FFF2-40B4-BE49-F238E27FC236}">
                <a16:creationId xmlns:a16="http://schemas.microsoft.com/office/drawing/2014/main" id="{0366E0B6-702E-4814-82C6-08CA2D13F3C9}"/>
              </a:ext>
            </a:extLst>
          </p:cNvPr>
          <p:cNvSpPr/>
          <p:nvPr/>
        </p:nvSpPr>
        <p:spPr>
          <a:xfrm>
            <a:off x="5453743" y="3690258"/>
            <a:ext cx="800100"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2794993316"/>
      </p:ext>
    </p:extLst>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tough</a:t>
            </a:r>
          </a:p>
        </p:txBody>
      </p:sp>
      <p:sp>
        <p:nvSpPr>
          <p:cNvPr id="3" name="Rectangle 2">
            <a:extLst>
              <a:ext uri="{FF2B5EF4-FFF2-40B4-BE49-F238E27FC236}">
                <a16:creationId xmlns:a16="http://schemas.microsoft.com/office/drawing/2014/main" id="{0366E0B6-702E-4814-82C6-08CA2D13F3C9}"/>
              </a:ext>
            </a:extLst>
          </p:cNvPr>
          <p:cNvSpPr/>
          <p:nvPr/>
        </p:nvSpPr>
        <p:spPr>
          <a:xfrm>
            <a:off x="5453743" y="3690258"/>
            <a:ext cx="800100"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68610" name="Picture 2" descr="Image result for tough Clip Art">
            <a:extLst>
              <a:ext uri="{FF2B5EF4-FFF2-40B4-BE49-F238E27FC236}">
                <a16:creationId xmlns:a16="http://schemas.microsoft.com/office/drawing/2014/main" id="{668BD181-4C1F-6DD5-EF53-C75F669EC95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1850" y="514350"/>
            <a:ext cx="11239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2640031"/>
      </p:ext>
    </p:extLst>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cousin</a:t>
            </a:r>
          </a:p>
        </p:txBody>
      </p:sp>
    </p:spTree>
    <p:extLst>
      <p:ext uri="{BB962C8B-B14F-4D97-AF65-F5344CB8AC3E}">
        <p14:creationId xmlns:p14="http://schemas.microsoft.com/office/powerpoint/2010/main" val="2494033573"/>
      </p:ext>
    </p:extLst>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cousin</a:t>
            </a:r>
          </a:p>
        </p:txBody>
      </p:sp>
      <p:sp>
        <p:nvSpPr>
          <p:cNvPr id="3" name="Rectangle 2">
            <a:extLst>
              <a:ext uri="{FF2B5EF4-FFF2-40B4-BE49-F238E27FC236}">
                <a16:creationId xmlns:a16="http://schemas.microsoft.com/office/drawing/2014/main" id="{4BCBA2DA-E95C-434C-BE81-320E182AE5EF}"/>
              </a:ext>
            </a:extLst>
          </p:cNvPr>
          <p:cNvSpPr/>
          <p:nvPr/>
        </p:nvSpPr>
        <p:spPr>
          <a:xfrm>
            <a:off x="5421086" y="3821650"/>
            <a:ext cx="800100" cy="64778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1495080922"/>
      </p:ext>
    </p:extLst>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cousin</a:t>
            </a:r>
          </a:p>
        </p:txBody>
      </p:sp>
      <p:sp>
        <p:nvSpPr>
          <p:cNvPr id="3" name="Rectangle 2">
            <a:extLst>
              <a:ext uri="{FF2B5EF4-FFF2-40B4-BE49-F238E27FC236}">
                <a16:creationId xmlns:a16="http://schemas.microsoft.com/office/drawing/2014/main" id="{4BCBA2DA-E95C-434C-BE81-320E182AE5EF}"/>
              </a:ext>
            </a:extLst>
          </p:cNvPr>
          <p:cNvSpPr/>
          <p:nvPr/>
        </p:nvSpPr>
        <p:spPr>
          <a:xfrm>
            <a:off x="5421086" y="3821650"/>
            <a:ext cx="800100" cy="64778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69634" name="Picture 2" descr="Image result for cousin Clip Art">
            <a:extLst>
              <a:ext uri="{FF2B5EF4-FFF2-40B4-BE49-F238E27FC236}">
                <a16:creationId xmlns:a16="http://schemas.microsoft.com/office/drawing/2014/main" id="{8A8194FF-1595-56D9-58E8-3ECA81F7496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20476"/>
          <a:stretch/>
        </p:blipFill>
        <p:spPr bwMode="auto">
          <a:xfrm>
            <a:off x="608239" y="677636"/>
            <a:ext cx="2419350" cy="13634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68869658"/>
      </p:ext>
    </p:extLst>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699530309"/>
      </p:ext>
    </p:extLst>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prefix</a:t>
            </a:r>
            <a:br>
              <a:rPr lang="en-GB" dirty="0">
                <a:latin typeface="Twinkl Cursive Looped" panose="02000000000000000000" pitchFamily="2" charset="0"/>
              </a:rPr>
            </a:br>
            <a:r>
              <a:rPr lang="en-GB" dirty="0">
                <a:latin typeface="Twinkl Cursive Looped" panose="02000000000000000000" pitchFamily="2" charset="0"/>
              </a:rPr>
              <a:t>- in</a:t>
            </a:r>
          </a:p>
        </p:txBody>
      </p:sp>
    </p:spTree>
    <p:extLst>
      <p:ext uri="{BB962C8B-B14F-4D97-AF65-F5344CB8AC3E}">
        <p14:creationId xmlns:p14="http://schemas.microsoft.com/office/powerpoint/2010/main" val="297237329"/>
      </p:ext>
    </p:extLst>
  </p:cSld>
  <p:clrMapOvr>
    <a:masterClrMapping/>
  </p:clrMapOvr>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a:t>
            </a:r>
          </a:p>
        </p:txBody>
      </p:sp>
    </p:spTree>
    <p:extLst>
      <p:ext uri="{BB962C8B-B14F-4D97-AF65-F5344CB8AC3E}">
        <p14:creationId xmlns:p14="http://schemas.microsoft.com/office/powerpoint/2010/main" val="1312652729"/>
      </p:ext>
    </p:extLst>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2235" y="2346039"/>
            <a:ext cx="10515600" cy="1481650"/>
          </a:xfrm>
        </p:spPr>
        <p:txBody>
          <a:bodyPr>
            <a:normAutofit fontScale="90000"/>
          </a:bodyPr>
          <a:lstStyle/>
          <a:p>
            <a:pPr algn="ctr"/>
            <a:r>
              <a:rPr lang="en-GB" dirty="0">
                <a:latin typeface="Twinkl Cursive Looped" panose="02000000000000000000" pitchFamily="2" charset="0"/>
              </a:rPr>
              <a:t>in-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meaning ‘not’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7330005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prefix</a:t>
            </a:r>
            <a:br>
              <a:rPr lang="en-GB" dirty="0">
                <a:latin typeface="Twinkl Cursive Looped" panose="02000000000000000000" pitchFamily="2" charset="0"/>
              </a:rPr>
            </a:br>
            <a:r>
              <a:rPr lang="en-GB" dirty="0">
                <a:latin typeface="Twinkl Cursive Looped" panose="02000000000000000000" pitchFamily="2" charset="0"/>
              </a:rPr>
              <a:t>- in</a:t>
            </a:r>
          </a:p>
        </p:txBody>
      </p:sp>
    </p:spTree>
    <p:extLst>
      <p:ext uri="{BB962C8B-B14F-4D97-AF65-F5344CB8AC3E}">
        <p14:creationId xmlns:p14="http://schemas.microsoft.com/office/powerpoint/2010/main" val="607385829"/>
      </p:ext>
    </p:extLst>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inconsiderate </a:t>
            </a:r>
          </a:p>
        </p:txBody>
      </p:sp>
    </p:spTree>
    <p:extLst>
      <p:ext uri="{BB962C8B-B14F-4D97-AF65-F5344CB8AC3E}">
        <p14:creationId xmlns:p14="http://schemas.microsoft.com/office/powerpoint/2010/main" val="14426905"/>
      </p:ext>
    </p:extLst>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inconsiderate </a:t>
            </a:r>
          </a:p>
        </p:txBody>
      </p:sp>
      <p:sp>
        <p:nvSpPr>
          <p:cNvPr id="3" name="Rectangle 2">
            <a:extLst>
              <a:ext uri="{FF2B5EF4-FFF2-40B4-BE49-F238E27FC236}">
                <a16:creationId xmlns:a16="http://schemas.microsoft.com/office/drawing/2014/main" id="{13BB5EC0-7A96-4D29-A835-6FAE896C31A4}"/>
              </a:ext>
            </a:extLst>
          </p:cNvPr>
          <p:cNvSpPr/>
          <p:nvPr/>
        </p:nvSpPr>
        <p:spPr>
          <a:xfrm>
            <a:off x="4147456" y="3429000"/>
            <a:ext cx="73478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030801878"/>
      </p:ext>
    </p:extLst>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inconsiderate </a:t>
            </a:r>
          </a:p>
        </p:txBody>
      </p:sp>
      <p:sp>
        <p:nvSpPr>
          <p:cNvPr id="3" name="Rectangle 2">
            <a:extLst>
              <a:ext uri="{FF2B5EF4-FFF2-40B4-BE49-F238E27FC236}">
                <a16:creationId xmlns:a16="http://schemas.microsoft.com/office/drawing/2014/main" id="{13BB5EC0-7A96-4D29-A835-6FAE896C31A4}"/>
              </a:ext>
            </a:extLst>
          </p:cNvPr>
          <p:cNvSpPr/>
          <p:nvPr/>
        </p:nvSpPr>
        <p:spPr>
          <a:xfrm>
            <a:off x="4147456" y="3429000"/>
            <a:ext cx="73478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0658" name="Picture 2" descr="Image result for inconsiderate Clip Art">
            <a:extLst>
              <a:ext uri="{FF2B5EF4-FFF2-40B4-BE49-F238E27FC236}">
                <a16:creationId xmlns:a16="http://schemas.microsoft.com/office/drawing/2014/main" id="{7B987979-9AC4-32F9-4C66-BD7BF2A9386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3438" y="449035"/>
            <a:ext cx="1807301" cy="18696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6601246"/>
      </p:ext>
    </p:extLst>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inconvenient </a:t>
            </a:r>
          </a:p>
        </p:txBody>
      </p:sp>
    </p:spTree>
    <p:extLst>
      <p:ext uri="{BB962C8B-B14F-4D97-AF65-F5344CB8AC3E}">
        <p14:creationId xmlns:p14="http://schemas.microsoft.com/office/powerpoint/2010/main" val="2167941665"/>
      </p:ext>
    </p:extLst>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inconvenient</a:t>
            </a:r>
          </a:p>
        </p:txBody>
      </p:sp>
      <p:sp>
        <p:nvSpPr>
          <p:cNvPr id="3" name="Rectangle 2">
            <a:extLst>
              <a:ext uri="{FF2B5EF4-FFF2-40B4-BE49-F238E27FC236}">
                <a16:creationId xmlns:a16="http://schemas.microsoft.com/office/drawing/2014/main" id="{0366E0B6-702E-4814-82C6-08CA2D13F3C9}"/>
              </a:ext>
            </a:extLst>
          </p:cNvPr>
          <p:cNvSpPr/>
          <p:nvPr/>
        </p:nvSpPr>
        <p:spPr>
          <a:xfrm>
            <a:off x="3951516" y="3673928"/>
            <a:ext cx="685798"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21813749"/>
      </p:ext>
    </p:extLst>
  </p:cSld>
  <p:clrMapOvr>
    <a:masterClrMapping/>
  </p:clrMapOvr>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inconvenient</a:t>
            </a:r>
          </a:p>
        </p:txBody>
      </p:sp>
      <p:sp>
        <p:nvSpPr>
          <p:cNvPr id="3" name="Rectangle 2">
            <a:extLst>
              <a:ext uri="{FF2B5EF4-FFF2-40B4-BE49-F238E27FC236}">
                <a16:creationId xmlns:a16="http://schemas.microsoft.com/office/drawing/2014/main" id="{0366E0B6-702E-4814-82C6-08CA2D13F3C9}"/>
              </a:ext>
            </a:extLst>
          </p:cNvPr>
          <p:cNvSpPr/>
          <p:nvPr/>
        </p:nvSpPr>
        <p:spPr>
          <a:xfrm>
            <a:off x="3951516" y="3673928"/>
            <a:ext cx="685798"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1682" name="Picture 2" descr="Image result for inconvenient Clip Art">
            <a:extLst>
              <a:ext uri="{FF2B5EF4-FFF2-40B4-BE49-F238E27FC236}">
                <a16:creationId xmlns:a16="http://schemas.microsoft.com/office/drawing/2014/main" id="{45168021-B55F-1EF2-6F7D-7B34D379117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7804" y="370795"/>
            <a:ext cx="2762250" cy="1838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93529496"/>
      </p:ext>
    </p:extLst>
  </p:cSld>
  <p:clrMapOvr>
    <a:masterClrMapping/>
  </p:clrMapOvr>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incorrect</a:t>
            </a:r>
          </a:p>
        </p:txBody>
      </p:sp>
    </p:spTree>
    <p:extLst>
      <p:ext uri="{BB962C8B-B14F-4D97-AF65-F5344CB8AC3E}">
        <p14:creationId xmlns:p14="http://schemas.microsoft.com/office/powerpoint/2010/main" val="2559466208"/>
      </p:ext>
    </p:extLst>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incorrect</a:t>
            </a:r>
          </a:p>
        </p:txBody>
      </p:sp>
      <p:sp>
        <p:nvSpPr>
          <p:cNvPr id="3" name="Rectangle 2">
            <a:extLst>
              <a:ext uri="{FF2B5EF4-FFF2-40B4-BE49-F238E27FC236}">
                <a16:creationId xmlns:a16="http://schemas.microsoft.com/office/drawing/2014/main" id="{4BCBA2DA-E95C-434C-BE81-320E182AE5EF}"/>
              </a:ext>
            </a:extLst>
          </p:cNvPr>
          <p:cNvSpPr/>
          <p:nvPr/>
        </p:nvSpPr>
        <p:spPr>
          <a:xfrm>
            <a:off x="4604659" y="3690259"/>
            <a:ext cx="718456" cy="64778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588743317"/>
      </p:ext>
    </p:extLst>
  </p:cSld>
  <p:clrMapOvr>
    <a:masterClrMapping/>
  </p:clrMapOvr>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incorrect</a:t>
            </a:r>
          </a:p>
        </p:txBody>
      </p:sp>
      <p:sp>
        <p:nvSpPr>
          <p:cNvPr id="3" name="Rectangle 2">
            <a:extLst>
              <a:ext uri="{FF2B5EF4-FFF2-40B4-BE49-F238E27FC236}">
                <a16:creationId xmlns:a16="http://schemas.microsoft.com/office/drawing/2014/main" id="{4BCBA2DA-E95C-434C-BE81-320E182AE5EF}"/>
              </a:ext>
            </a:extLst>
          </p:cNvPr>
          <p:cNvSpPr/>
          <p:nvPr/>
        </p:nvSpPr>
        <p:spPr>
          <a:xfrm>
            <a:off x="4604659" y="3690259"/>
            <a:ext cx="718456" cy="64778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2706" name="Picture 2" descr="Image result for incorrect Clip Art">
            <a:extLst>
              <a:ext uri="{FF2B5EF4-FFF2-40B4-BE49-F238E27FC236}">
                <a16:creationId xmlns:a16="http://schemas.microsoft.com/office/drawing/2014/main" id="{B991054E-A4AB-8B28-87FE-447F7FEC937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6943" y="628650"/>
            <a:ext cx="18288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76542739"/>
      </p:ext>
    </p:extLst>
  </p:cSld>
  <p:clrMapOvr>
    <a:masterClrMapping/>
  </p:clrMapOvr>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inconsiderate </a:t>
            </a:r>
            <a:br>
              <a:rPr lang="en-GB" dirty="0">
                <a:latin typeface="Twinkl Cursive Looped" panose="02000000000000000000" pitchFamily="2" charset="0"/>
              </a:rPr>
            </a:br>
            <a:endParaRPr lang="en-GB" i="1" dirty="0">
              <a:latin typeface="Twinkl Cursive Looped" panose="02000000000000000000" pitchFamily="2" charset="0"/>
            </a:endParaRPr>
          </a:p>
        </p:txBody>
      </p:sp>
    </p:spTree>
    <p:extLst>
      <p:ext uri="{BB962C8B-B14F-4D97-AF65-F5344CB8AC3E}">
        <p14:creationId xmlns:p14="http://schemas.microsoft.com/office/powerpoint/2010/main" val="1561085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a:t>
            </a:r>
          </a:p>
        </p:txBody>
      </p:sp>
    </p:spTree>
    <p:extLst>
      <p:ext uri="{BB962C8B-B14F-4D97-AF65-F5344CB8AC3E}">
        <p14:creationId xmlns:p14="http://schemas.microsoft.com/office/powerpoint/2010/main" val="1867376639"/>
      </p:ext>
    </p:extLst>
  </p:cSld>
  <p:clrMapOvr>
    <a:masterClrMapping/>
  </p:clrMapOvr>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inconsiderate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in + considerate = inconsiderate</a:t>
            </a:r>
            <a:endParaRPr lang="en-GB" i="1" dirty="0">
              <a:latin typeface="Twinkl Cursive Looped" panose="02000000000000000000" pitchFamily="2" charset="0"/>
            </a:endParaRPr>
          </a:p>
        </p:txBody>
      </p:sp>
      <p:pic>
        <p:nvPicPr>
          <p:cNvPr id="4" name="Picture 2" descr="Image result for inconsiderate Clip Art">
            <a:extLst>
              <a:ext uri="{FF2B5EF4-FFF2-40B4-BE49-F238E27FC236}">
                <a16:creationId xmlns:a16="http://schemas.microsoft.com/office/drawing/2014/main" id="{11FC3ED2-AE12-D609-5EEC-B5273D4221A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3438" y="449035"/>
            <a:ext cx="1807301" cy="18696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53329987"/>
      </p:ext>
    </p:extLst>
  </p:cSld>
  <p:clrMapOvr>
    <a:masterClrMapping/>
  </p:clrMapOvr>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376350"/>
            <a:ext cx="10515600" cy="1481650"/>
          </a:xfrm>
        </p:spPr>
        <p:txBody>
          <a:bodyPr>
            <a:normAutofit fontScale="90000"/>
          </a:bodyPr>
          <a:lstStyle/>
          <a:p>
            <a:pPr algn="ctr"/>
            <a:r>
              <a:rPr lang="en-GB" dirty="0">
                <a:latin typeface="Twinkl Cursive Looped" panose="02000000000000000000" pitchFamily="2" charset="0"/>
              </a:rPr>
              <a:t>inconsiderate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in + considerate = inconsiderate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ADJECTIVE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thoughtlessly causing hurt or inconvenience to others.</a:t>
            </a:r>
            <a:endParaRPr lang="en-GB" i="1" dirty="0">
              <a:latin typeface="Twinkl Cursive Looped" panose="02000000000000000000" pitchFamily="2" charset="0"/>
            </a:endParaRPr>
          </a:p>
        </p:txBody>
      </p:sp>
      <p:pic>
        <p:nvPicPr>
          <p:cNvPr id="4" name="Picture 2" descr="Image result for inconsiderate Clip Art">
            <a:extLst>
              <a:ext uri="{FF2B5EF4-FFF2-40B4-BE49-F238E27FC236}">
                <a16:creationId xmlns:a16="http://schemas.microsoft.com/office/drawing/2014/main" id="{11FC3ED2-AE12-D609-5EEC-B5273D4221A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3438" y="449035"/>
            <a:ext cx="1807301" cy="18696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1460067"/>
      </p:ext>
    </p:extLst>
  </p:cSld>
  <p:clrMapOvr>
    <a:masterClrMapping/>
  </p:clrMapOvr>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inconvenient</a:t>
            </a:r>
            <a:br>
              <a:rPr lang="en-GB" dirty="0">
                <a:latin typeface="Twinkl Cursive Looped" panose="02000000000000000000" pitchFamily="2" charset="0"/>
              </a:rPr>
            </a:br>
            <a:endParaRPr lang="en-GB" i="1" dirty="0">
              <a:latin typeface="Twinkl Cursive Looped" panose="02000000000000000000" pitchFamily="2" charset="0"/>
            </a:endParaRPr>
          </a:p>
        </p:txBody>
      </p:sp>
    </p:spTree>
    <p:extLst>
      <p:ext uri="{BB962C8B-B14F-4D97-AF65-F5344CB8AC3E}">
        <p14:creationId xmlns:p14="http://schemas.microsoft.com/office/powerpoint/2010/main" val="3588544527"/>
      </p:ext>
    </p:extLst>
  </p:cSld>
  <p:clrMapOvr>
    <a:masterClrMapping/>
  </p:clrMapOvr>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inconvenient</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in + convenient = inconvenient</a:t>
            </a:r>
            <a:endParaRPr lang="en-GB" i="1" dirty="0">
              <a:latin typeface="Twinkl Cursive Looped" panose="02000000000000000000" pitchFamily="2" charset="0"/>
            </a:endParaRPr>
          </a:p>
        </p:txBody>
      </p:sp>
      <p:pic>
        <p:nvPicPr>
          <p:cNvPr id="4" name="Picture 2" descr="Image result for inconvenient Clip Art">
            <a:extLst>
              <a:ext uri="{FF2B5EF4-FFF2-40B4-BE49-F238E27FC236}">
                <a16:creationId xmlns:a16="http://schemas.microsoft.com/office/drawing/2014/main" id="{C8C6EC6D-D739-C110-72E4-A5E4031017A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7804" y="370795"/>
            <a:ext cx="2762250" cy="1838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50994218"/>
      </p:ext>
    </p:extLst>
  </p:cSld>
  <p:clrMapOvr>
    <a:masterClrMapping/>
  </p:clrMapOvr>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219868"/>
            <a:ext cx="10515600" cy="1481650"/>
          </a:xfrm>
        </p:spPr>
        <p:txBody>
          <a:bodyPr>
            <a:normAutofit fontScale="90000"/>
          </a:bodyPr>
          <a:lstStyle/>
          <a:p>
            <a:pPr algn="ctr"/>
            <a:r>
              <a:rPr lang="en-GB" dirty="0">
                <a:latin typeface="Twinkl Cursive Looped" panose="02000000000000000000" pitchFamily="2" charset="0"/>
              </a:rPr>
              <a:t>inconvenient</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in + convenient = inconvenient</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ADJECTIVE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causing trouble, difficulties, or discomfort.</a:t>
            </a:r>
            <a:endParaRPr lang="en-GB" i="1" dirty="0">
              <a:latin typeface="Twinkl Cursive Looped" panose="02000000000000000000" pitchFamily="2" charset="0"/>
            </a:endParaRPr>
          </a:p>
        </p:txBody>
      </p:sp>
      <p:pic>
        <p:nvPicPr>
          <p:cNvPr id="4" name="Picture 2" descr="Image result for inconvenient Clip Art">
            <a:extLst>
              <a:ext uri="{FF2B5EF4-FFF2-40B4-BE49-F238E27FC236}">
                <a16:creationId xmlns:a16="http://schemas.microsoft.com/office/drawing/2014/main" id="{C8C6EC6D-D739-C110-72E4-A5E4031017A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7804" y="370795"/>
            <a:ext cx="2762250" cy="1838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96370434"/>
      </p:ext>
    </p:extLst>
  </p:cSld>
  <p:clrMapOvr>
    <a:masterClrMapping/>
  </p:clrMapOvr>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incorrect</a:t>
            </a:r>
            <a:br>
              <a:rPr lang="en-GB" dirty="0">
                <a:latin typeface="Twinkl Cursive Looped" panose="02000000000000000000" pitchFamily="2" charset="0"/>
              </a:rPr>
            </a:br>
            <a:endParaRPr lang="en-GB" i="1" dirty="0">
              <a:latin typeface="Twinkl Cursive Looped" panose="02000000000000000000" pitchFamily="2" charset="0"/>
            </a:endParaRPr>
          </a:p>
        </p:txBody>
      </p:sp>
    </p:spTree>
    <p:extLst>
      <p:ext uri="{BB962C8B-B14F-4D97-AF65-F5344CB8AC3E}">
        <p14:creationId xmlns:p14="http://schemas.microsoft.com/office/powerpoint/2010/main" val="375809491"/>
      </p:ext>
    </p:extLst>
  </p:cSld>
  <p:clrMapOvr>
    <a:masterClrMapping/>
  </p:clrMapOvr>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incorrect</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in + correct = incorrect</a:t>
            </a:r>
            <a:endParaRPr lang="en-GB" i="1" dirty="0">
              <a:latin typeface="Twinkl Cursive Looped" panose="02000000000000000000" pitchFamily="2" charset="0"/>
            </a:endParaRPr>
          </a:p>
        </p:txBody>
      </p:sp>
      <p:pic>
        <p:nvPicPr>
          <p:cNvPr id="17410" name="Picture 2" descr="Image result for incorrect Clip Art">
            <a:extLst>
              <a:ext uri="{FF2B5EF4-FFF2-40B4-BE49-F238E27FC236}">
                <a16:creationId xmlns:a16="http://schemas.microsoft.com/office/drawing/2014/main" id="{78FB9380-094E-4BE2-2851-0A814D18411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4286" y="416378"/>
            <a:ext cx="18288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2371616"/>
      </p:ext>
    </p:extLst>
  </p:cSld>
  <p:clrMapOvr>
    <a:masterClrMapping/>
  </p:clrMapOvr>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727123"/>
            <a:ext cx="10515600" cy="1481650"/>
          </a:xfrm>
        </p:spPr>
        <p:txBody>
          <a:bodyPr>
            <a:normAutofit fontScale="90000"/>
          </a:bodyPr>
          <a:lstStyle/>
          <a:p>
            <a:pPr algn="ctr"/>
            <a:r>
              <a:rPr lang="en-GB" dirty="0">
                <a:latin typeface="Twinkl Cursive Looped" panose="02000000000000000000" pitchFamily="2" charset="0"/>
              </a:rPr>
              <a:t>incorrect</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in + correct = incorrect</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ADJECTIVE - not in accordance with fact; wrong.</a:t>
            </a:r>
            <a:endParaRPr lang="en-GB" i="1" dirty="0">
              <a:latin typeface="Twinkl Cursive Looped" panose="02000000000000000000" pitchFamily="2" charset="0"/>
            </a:endParaRPr>
          </a:p>
        </p:txBody>
      </p:sp>
      <p:pic>
        <p:nvPicPr>
          <p:cNvPr id="17410" name="Picture 2" descr="Image result for incorrect Clip Art">
            <a:extLst>
              <a:ext uri="{FF2B5EF4-FFF2-40B4-BE49-F238E27FC236}">
                <a16:creationId xmlns:a16="http://schemas.microsoft.com/office/drawing/2014/main" id="{78FB9380-094E-4BE2-2851-0A814D18411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4286" y="416378"/>
            <a:ext cx="18288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5336392"/>
      </p:ext>
    </p:extLst>
  </p:cSld>
  <p:clrMapOvr>
    <a:masterClrMapping/>
  </p:clrMapOvr>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It was inconsiderate of them to go away without telling us.</a:t>
            </a:r>
            <a:endParaRPr lang="en-GB" i="1" dirty="0"/>
          </a:p>
        </p:txBody>
      </p:sp>
    </p:spTree>
    <p:extLst>
      <p:ext uri="{BB962C8B-B14F-4D97-AF65-F5344CB8AC3E}">
        <p14:creationId xmlns:p14="http://schemas.microsoft.com/office/powerpoint/2010/main" val="3538109554"/>
      </p:ext>
    </p:extLst>
  </p:cSld>
  <p:clrMapOvr>
    <a:masterClrMapping/>
  </p:clrMapOvr>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26571" y="3080825"/>
            <a:ext cx="11020879" cy="1481650"/>
          </a:xfrm>
        </p:spPr>
        <p:txBody>
          <a:bodyPr>
            <a:normAutofit fontScale="90000"/>
          </a:bodyPr>
          <a:lstStyle/>
          <a:p>
            <a:pPr algn="ctr"/>
            <a:r>
              <a:rPr lang="en-GB" dirty="0">
                <a:latin typeface="Twinkl Cursive Looped" panose="02000000000000000000" pitchFamily="2" charset="0"/>
              </a:rPr>
              <a:t>It was _____________ of them to go away without telling us.</a:t>
            </a:r>
            <a:endParaRPr lang="en-GB" i="1" dirty="0"/>
          </a:p>
        </p:txBody>
      </p:sp>
    </p:spTree>
    <p:extLst>
      <p:ext uri="{BB962C8B-B14F-4D97-AF65-F5344CB8AC3E}">
        <p14:creationId xmlns:p14="http://schemas.microsoft.com/office/powerpoint/2010/main" val="19634151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2235" y="2346039"/>
            <a:ext cx="10515600" cy="1481650"/>
          </a:xfrm>
        </p:spPr>
        <p:txBody>
          <a:bodyPr>
            <a:normAutofit fontScale="90000"/>
          </a:bodyPr>
          <a:lstStyle/>
          <a:p>
            <a:pPr algn="ctr"/>
            <a:r>
              <a:rPr lang="en-GB" dirty="0">
                <a:latin typeface="Twinkl Cursive Looped" panose="02000000000000000000" pitchFamily="2" charset="0"/>
              </a:rPr>
              <a:t>in-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meaning ‘not’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676013275"/>
      </p:ext>
    </p:extLst>
  </p:cSld>
  <p:clrMapOvr>
    <a:masterClrMapping/>
  </p:clrMapOvr>
</p:sld>
</file>

<file path=ppt/slides/slide2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It was inconsiderate of them to go away without telling us.</a:t>
            </a:r>
            <a:endParaRPr lang="en-GB" i="1" dirty="0"/>
          </a:p>
        </p:txBody>
      </p:sp>
    </p:spTree>
    <p:extLst>
      <p:ext uri="{BB962C8B-B14F-4D97-AF65-F5344CB8AC3E}">
        <p14:creationId xmlns:p14="http://schemas.microsoft.com/office/powerpoint/2010/main" val="2308593235"/>
      </p:ext>
    </p:extLst>
  </p:cSld>
  <p:clrMapOvr>
    <a:masterClrMapping/>
  </p:clrMapOvr>
</p:sld>
</file>

<file path=ppt/slides/slide2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She telephoned frequently, usually at inconvenient times. </a:t>
            </a:r>
            <a:endParaRPr lang="en-GB" i="1" dirty="0"/>
          </a:p>
        </p:txBody>
      </p:sp>
    </p:spTree>
    <p:extLst>
      <p:ext uri="{BB962C8B-B14F-4D97-AF65-F5344CB8AC3E}">
        <p14:creationId xmlns:p14="http://schemas.microsoft.com/office/powerpoint/2010/main" val="1905876293"/>
      </p:ext>
    </p:extLst>
  </p:cSld>
  <p:clrMapOvr>
    <a:masterClrMapping/>
  </p:clrMapOvr>
</p:sld>
</file>

<file path=ppt/slides/slide2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She telephoned frequently, usually at ____________ times. </a:t>
            </a:r>
            <a:endParaRPr lang="en-GB" i="1" dirty="0"/>
          </a:p>
        </p:txBody>
      </p:sp>
    </p:spTree>
    <p:extLst>
      <p:ext uri="{BB962C8B-B14F-4D97-AF65-F5344CB8AC3E}">
        <p14:creationId xmlns:p14="http://schemas.microsoft.com/office/powerpoint/2010/main" val="2680926707"/>
      </p:ext>
    </p:extLst>
  </p:cSld>
  <p:clrMapOvr>
    <a:masterClrMapping/>
  </p:clrMapOvr>
</p:sld>
</file>

<file path=ppt/slides/slide2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She telephoned frequently, usually at inconvenient times. </a:t>
            </a:r>
            <a:endParaRPr lang="en-GB" i="1" dirty="0"/>
          </a:p>
        </p:txBody>
      </p:sp>
    </p:spTree>
    <p:extLst>
      <p:ext uri="{BB962C8B-B14F-4D97-AF65-F5344CB8AC3E}">
        <p14:creationId xmlns:p14="http://schemas.microsoft.com/office/powerpoint/2010/main" val="3295090686"/>
      </p:ext>
    </p:extLst>
  </p:cSld>
  <p:clrMapOvr>
    <a:masterClrMapping/>
  </p:clrMapOvr>
</p:sld>
</file>

<file path=ppt/slides/slide2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doctor gave you incorrect advice. </a:t>
            </a:r>
            <a:endParaRPr lang="en-GB" i="1" dirty="0"/>
          </a:p>
        </p:txBody>
      </p:sp>
    </p:spTree>
    <p:extLst>
      <p:ext uri="{BB962C8B-B14F-4D97-AF65-F5344CB8AC3E}">
        <p14:creationId xmlns:p14="http://schemas.microsoft.com/office/powerpoint/2010/main" val="1845862991"/>
      </p:ext>
    </p:extLst>
  </p:cSld>
  <p:clrMapOvr>
    <a:masterClrMapping/>
  </p:clrMapOvr>
</p:sld>
</file>

<file path=ppt/slides/slide2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doctor gave you _________ advice. </a:t>
            </a:r>
            <a:endParaRPr lang="en-GB" i="1" dirty="0"/>
          </a:p>
        </p:txBody>
      </p:sp>
    </p:spTree>
    <p:extLst>
      <p:ext uri="{BB962C8B-B14F-4D97-AF65-F5344CB8AC3E}">
        <p14:creationId xmlns:p14="http://schemas.microsoft.com/office/powerpoint/2010/main" val="75643812"/>
      </p:ext>
    </p:extLst>
  </p:cSld>
  <p:clrMapOvr>
    <a:masterClrMapping/>
  </p:clrMapOvr>
</p:sld>
</file>

<file path=ppt/slides/slide2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doctor gave you incorrect advice. </a:t>
            </a:r>
            <a:endParaRPr lang="en-GB" i="1" dirty="0"/>
          </a:p>
        </p:txBody>
      </p:sp>
    </p:spTree>
    <p:extLst>
      <p:ext uri="{BB962C8B-B14F-4D97-AF65-F5344CB8AC3E}">
        <p14:creationId xmlns:p14="http://schemas.microsoft.com/office/powerpoint/2010/main" val="1899360730"/>
      </p:ext>
    </p:extLst>
  </p:cSld>
  <p:clrMapOvr>
    <a:masterClrMapping/>
  </p:clrMapOvr>
</p:sld>
</file>

<file path=ppt/slides/slide2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11152639"/>
      </p:ext>
    </p:extLst>
  </p:cSld>
  <p:clrMapOvr>
    <a:masterClrMapping/>
  </p:clrMapOvr>
</p:sld>
</file>

<file path=ppt/slides/slide2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interest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75043054"/>
      </p:ext>
    </p:extLst>
  </p:cSld>
  <p:clrMapOvr>
    <a:masterClrMapping/>
  </p:clrMapOvr>
</p:sld>
</file>

<file path=ppt/slides/slide2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interest</a:t>
            </a:r>
            <a:br>
              <a:rPr lang="en-GB" dirty="0">
                <a:latin typeface="Twinkl Cursive Looped" panose="02000000000000000000" pitchFamily="2" charset="0"/>
              </a:rPr>
            </a:br>
            <a:r>
              <a:rPr lang="en-GB" dirty="0">
                <a:latin typeface="Twinkl Cursive Looped" panose="02000000000000000000" pitchFamily="2" charset="0"/>
              </a:rPr>
              <a:t>I thought the book might interest Eliot.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046893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inaccessible </a:t>
            </a:r>
          </a:p>
        </p:txBody>
      </p:sp>
    </p:spTree>
    <p:extLst>
      <p:ext uri="{BB962C8B-B14F-4D97-AF65-F5344CB8AC3E}">
        <p14:creationId xmlns:p14="http://schemas.microsoft.com/office/powerpoint/2010/main" val="2537044975"/>
      </p:ext>
    </p:extLst>
  </p:cSld>
  <p:clrMapOvr>
    <a:masterClrMapping/>
  </p:clrMapOvr>
</p:sld>
</file>

<file path=ppt/slides/slide2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interest</a:t>
            </a:r>
            <a:br>
              <a:rPr lang="en-GB" dirty="0">
                <a:latin typeface="Twinkl Cursive Looped" panose="02000000000000000000" pitchFamily="2" charset="0"/>
              </a:rPr>
            </a:br>
            <a:r>
              <a:rPr lang="en-GB" dirty="0">
                <a:latin typeface="Twinkl Cursive Looped" panose="02000000000000000000" pitchFamily="2" charset="0"/>
              </a:rPr>
              <a:t>I thought the book might interest Eliot. </a:t>
            </a:r>
            <a:endParaRPr lang="en-GB" i="1" dirty="0">
              <a:latin typeface="Twinkl Cursive Looped" panose="02000000000000000000" pitchFamily="2" charset="0"/>
            </a:endParaRPr>
          </a:p>
        </p:txBody>
      </p:sp>
      <p:pic>
        <p:nvPicPr>
          <p:cNvPr id="9218" name="Picture 2" descr="Image result for interest book clip art">
            <a:extLst>
              <a:ext uri="{FF2B5EF4-FFF2-40B4-BE49-F238E27FC236}">
                <a16:creationId xmlns:a16="http://schemas.microsoft.com/office/drawing/2014/main" id="{66C60400-2256-4FA9-3702-3F631232493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2784" y="432707"/>
            <a:ext cx="10953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67426472"/>
      </p:ext>
    </p:extLst>
  </p:cSld>
  <p:clrMapOvr>
    <a:masterClrMapping/>
  </p:clrMapOvr>
</p:sld>
</file>

<file path=ppt/slides/slide2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I thought the book might interest Eliot.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081999681"/>
      </p:ext>
    </p:extLst>
  </p:cSld>
  <p:clrMapOvr>
    <a:masterClrMapping/>
  </p:clrMapOvr>
</p:sld>
</file>

<file path=ppt/slides/slide2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95943" y="3080825"/>
            <a:ext cx="11821885"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I thought the book might ________ Eliot.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776008725"/>
      </p:ext>
    </p:extLst>
  </p:cSld>
  <p:clrMapOvr>
    <a:masterClrMapping/>
  </p:clrMapOvr>
</p:sld>
</file>

<file path=ppt/slides/slide2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I thought the book might interest Eliot. </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2D0DEA7D-03F5-410A-E323-2A4C76C3B4BE}"/>
              </a:ext>
            </a:extLst>
          </p:cNvPr>
          <p:cNvSpPr/>
          <p:nvPr/>
        </p:nvSpPr>
        <p:spPr>
          <a:xfrm>
            <a:off x="8823581" y="2927428"/>
            <a:ext cx="2523870" cy="74188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258804767"/>
      </p:ext>
    </p:extLst>
  </p:cSld>
  <p:clrMapOvr>
    <a:masterClrMapping/>
  </p:clrMapOvr>
</p:sld>
</file>

<file path=ppt/slides/slide2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various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071556440"/>
      </p:ext>
    </p:extLst>
  </p:cSld>
  <p:clrMapOvr>
    <a:masterClrMapping/>
  </p:clrMapOvr>
</p:sld>
</file>

<file path=ppt/slides/slide2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various</a:t>
            </a:r>
            <a:br>
              <a:rPr lang="en-GB" dirty="0">
                <a:latin typeface="Twinkl Cursive Looped" panose="02000000000000000000" pitchFamily="2" charset="0"/>
              </a:rPr>
            </a:br>
            <a:r>
              <a:rPr lang="en-GB" dirty="0">
                <a:latin typeface="Twinkl Cursive Looped" panose="02000000000000000000" pitchFamily="2" charset="0"/>
              </a:rPr>
              <a:t>The dresses were of various colours.</a:t>
            </a:r>
            <a:endParaRPr lang="en-GB" i="1" dirty="0"/>
          </a:p>
        </p:txBody>
      </p:sp>
    </p:spTree>
    <p:extLst>
      <p:ext uri="{BB962C8B-B14F-4D97-AF65-F5344CB8AC3E}">
        <p14:creationId xmlns:p14="http://schemas.microsoft.com/office/powerpoint/2010/main" val="2850697118"/>
      </p:ext>
    </p:extLst>
  </p:cSld>
  <p:clrMapOvr>
    <a:masterClrMapping/>
  </p:clrMapOvr>
</p:sld>
</file>

<file path=ppt/slides/slide2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various</a:t>
            </a:r>
            <a:br>
              <a:rPr lang="en-GB" dirty="0">
                <a:latin typeface="Twinkl Cursive Looped" panose="02000000000000000000" pitchFamily="2" charset="0"/>
              </a:rPr>
            </a:br>
            <a:r>
              <a:rPr lang="en-GB" dirty="0">
                <a:latin typeface="Twinkl Cursive Looped" panose="02000000000000000000" pitchFamily="2" charset="0"/>
              </a:rPr>
              <a:t>The dresses were of various colours.</a:t>
            </a:r>
            <a:endParaRPr lang="en-GB" i="1" dirty="0"/>
          </a:p>
        </p:txBody>
      </p:sp>
      <p:pic>
        <p:nvPicPr>
          <p:cNvPr id="13314" name="Picture 2" descr="Image result for various dresses colours clip art">
            <a:extLst>
              <a:ext uri="{FF2B5EF4-FFF2-40B4-BE49-F238E27FC236}">
                <a16:creationId xmlns:a16="http://schemas.microsoft.com/office/drawing/2014/main" id="{7833E160-B90D-DDB2-125A-FDD7BF23B4C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7143"/>
          <a:stretch/>
        </p:blipFill>
        <p:spPr bwMode="auto">
          <a:xfrm>
            <a:off x="455839" y="468086"/>
            <a:ext cx="2266950" cy="17689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61901649"/>
      </p:ext>
    </p:extLst>
  </p:cSld>
  <p:clrMapOvr>
    <a:masterClrMapping/>
  </p:clrMapOvr>
</p:sld>
</file>

<file path=ppt/slides/slide2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dresses were of various colours.</a:t>
            </a:r>
            <a:endParaRPr lang="en-GB" i="1" dirty="0"/>
          </a:p>
        </p:txBody>
      </p:sp>
    </p:spTree>
    <p:extLst>
      <p:ext uri="{BB962C8B-B14F-4D97-AF65-F5344CB8AC3E}">
        <p14:creationId xmlns:p14="http://schemas.microsoft.com/office/powerpoint/2010/main" val="136497690"/>
      </p:ext>
    </p:extLst>
  </p:cSld>
  <p:clrMapOvr>
    <a:masterClrMapping/>
  </p:clrMapOvr>
</p:sld>
</file>

<file path=ppt/slides/slide2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dresses were of _______ colours.</a:t>
            </a:r>
            <a:endParaRPr lang="en-GB" i="1" dirty="0"/>
          </a:p>
        </p:txBody>
      </p:sp>
    </p:spTree>
    <p:extLst>
      <p:ext uri="{BB962C8B-B14F-4D97-AF65-F5344CB8AC3E}">
        <p14:creationId xmlns:p14="http://schemas.microsoft.com/office/powerpoint/2010/main" val="3540018501"/>
      </p:ext>
    </p:extLst>
  </p:cSld>
  <p:clrMapOvr>
    <a:masterClrMapping/>
  </p:clrMapOvr>
</p:sld>
</file>

<file path=ppt/slides/slide2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dresses were of various colours.</a:t>
            </a:r>
            <a:endParaRPr lang="en-GB" i="1" dirty="0"/>
          </a:p>
        </p:txBody>
      </p:sp>
      <p:sp>
        <p:nvSpPr>
          <p:cNvPr id="3" name="Rectangle 2">
            <a:extLst>
              <a:ext uri="{FF2B5EF4-FFF2-40B4-BE49-F238E27FC236}">
                <a16:creationId xmlns:a16="http://schemas.microsoft.com/office/drawing/2014/main" id="{5DFE60AF-61EB-0B3C-C7CA-7984602AF912}"/>
              </a:ext>
            </a:extLst>
          </p:cNvPr>
          <p:cNvSpPr/>
          <p:nvPr/>
        </p:nvSpPr>
        <p:spPr>
          <a:xfrm>
            <a:off x="7973784" y="3005985"/>
            <a:ext cx="2427516" cy="81566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2872689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inaccessible </a:t>
            </a:r>
          </a:p>
        </p:txBody>
      </p:sp>
      <p:sp>
        <p:nvSpPr>
          <p:cNvPr id="3" name="Rectangle 2">
            <a:extLst>
              <a:ext uri="{FF2B5EF4-FFF2-40B4-BE49-F238E27FC236}">
                <a16:creationId xmlns:a16="http://schemas.microsoft.com/office/drawing/2014/main" id="{13BB5EC0-7A96-4D29-A835-6FAE896C31A4}"/>
              </a:ext>
            </a:extLst>
          </p:cNvPr>
          <p:cNvSpPr/>
          <p:nvPr/>
        </p:nvSpPr>
        <p:spPr>
          <a:xfrm>
            <a:off x="4343399" y="3431041"/>
            <a:ext cx="73478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253660535"/>
      </p:ext>
    </p:extLst>
  </p:cSld>
  <p:clrMapOvr>
    <a:masterClrMapping/>
  </p:clrMapOvr>
</p:sld>
</file>

<file path=ppt/slides/slide2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674076559"/>
      </p:ext>
    </p:extLst>
  </p:cSld>
  <p:clrMapOvr>
    <a:masterClrMapping/>
  </p:clrMapOvr>
</p:sld>
</file>

<file path=ppt/slides/slide2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059932276"/>
      </p:ext>
    </p:extLst>
  </p:cSld>
  <p:clrMapOvr>
    <a:masterClrMapping/>
  </p:clrMapOvr>
</p:sld>
</file>

<file path=ppt/slides/slide2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77586" y="1730829"/>
            <a:ext cx="11914414"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Wind Energy</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Wind is a various type of energy which means it has the power to do things.  Interest in wind energy has grown in the last few years as it can make electricity. There are other ways to make electricity but they can be inadequate.  If the energy used to create electricity comes from a source that won’t run out, it is called renewable energy.  There will always be wind on earth as it is never inactive. It is a great source of renewable energy, but an incomplete one. </a:t>
            </a:r>
          </a:p>
        </p:txBody>
      </p:sp>
    </p:spTree>
    <p:extLst>
      <p:ext uri="{BB962C8B-B14F-4D97-AF65-F5344CB8AC3E}">
        <p14:creationId xmlns:p14="http://schemas.microsoft.com/office/powerpoint/2010/main" val="3383084592"/>
      </p:ext>
    </p:extLst>
  </p:cSld>
  <p:clrMapOvr>
    <a:masterClrMapping/>
  </p:clrMapOvr>
</p:sld>
</file>

<file path=ppt/slides/slide2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77586" y="1730829"/>
            <a:ext cx="11914414"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Wind Energy</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Wind is a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various</a:t>
            </a:r>
            <a:r>
              <a:rPr lang="en-GB" sz="4000" dirty="0">
                <a:solidFill>
                  <a:srgbClr val="000000"/>
                </a:solidFill>
                <a:effectLst/>
                <a:latin typeface="Twinkl Cursive Looped" panose="02000000000000000000" pitchFamily="2" charset="0"/>
                <a:ea typeface="Times New Roman" panose="02020603050405020304" pitchFamily="18" charset="0"/>
              </a:rPr>
              <a:t> type of energy which means it has the power to do things.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Interest</a:t>
            </a:r>
            <a:r>
              <a:rPr lang="en-GB" sz="4000" dirty="0">
                <a:solidFill>
                  <a:srgbClr val="000000"/>
                </a:solidFill>
                <a:effectLst/>
                <a:latin typeface="Twinkl Cursive Looped" panose="02000000000000000000" pitchFamily="2" charset="0"/>
                <a:ea typeface="Times New Roman" panose="02020603050405020304" pitchFamily="18" charset="0"/>
              </a:rPr>
              <a:t> in wind energy has grown in the last few years as it can make electricity. There are other ways to make electricity but they can be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inadequate</a:t>
            </a:r>
            <a:r>
              <a:rPr lang="en-GB" sz="4000" dirty="0">
                <a:solidFill>
                  <a:srgbClr val="000000"/>
                </a:solidFill>
                <a:effectLst/>
                <a:latin typeface="Twinkl Cursive Looped" panose="02000000000000000000" pitchFamily="2" charset="0"/>
                <a:ea typeface="Times New Roman" panose="02020603050405020304" pitchFamily="18" charset="0"/>
              </a:rPr>
              <a:t>.  If the energy used to create electricity comes from a source that won’t run out, it is called renewable energy.  There will always be wind on earth as it is never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inactive</a:t>
            </a:r>
            <a:r>
              <a:rPr lang="en-GB" sz="4000" dirty="0">
                <a:solidFill>
                  <a:srgbClr val="000000"/>
                </a:solidFill>
                <a:effectLst/>
                <a:latin typeface="Twinkl Cursive Looped" panose="02000000000000000000" pitchFamily="2" charset="0"/>
                <a:ea typeface="Times New Roman" panose="02020603050405020304" pitchFamily="18" charset="0"/>
              </a:rPr>
              <a:t>. It is a great source of renewable energy, but an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incomplete</a:t>
            </a:r>
            <a:r>
              <a:rPr lang="en-GB" sz="4000" dirty="0">
                <a:solidFill>
                  <a:srgbClr val="000000"/>
                </a:solidFill>
                <a:effectLst/>
                <a:latin typeface="Twinkl Cursive Looped" panose="02000000000000000000" pitchFamily="2" charset="0"/>
                <a:ea typeface="Times New Roman" panose="02020603050405020304" pitchFamily="18" charset="0"/>
              </a:rPr>
              <a:t> one. </a:t>
            </a:r>
          </a:p>
        </p:txBody>
      </p:sp>
    </p:spTree>
    <p:extLst>
      <p:ext uri="{BB962C8B-B14F-4D97-AF65-F5344CB8AC3E}">
        <p14:creationId xmlns:p14="http://schemas.microsoft.com/office/powerpoint/2010/main" val="2092226880"/>
      </p:ext>
    </p:extLst>
  </p:cSld>
  <p:clrMapOvr>
    <a:masterClrMapping/>
  </p:clrMapOvr>
</p:sld>
</file>

<file path=ppt/slides/slide2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77386908"/>
      </p:ext>
    </p:extLst>
  </p:cSld>
  <p:clrMapOvr>
    <a:masterClrMapping/>
  </p:clrMapOvr>
</p:sld>
</file>

<file path=ppt/slides/slide2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lstStyle/>
          <a:p>
            <a:r>
              <a:rPr lang="en-GB" sz="6000">
                <a:solidFill>
                  <a:srgbClr val="000000"/>
                </a:solidFill>
                <a:effectLst/>
                <a:latin typeface="Twinkl Cursive Looped" panose="02000000000000000000" pitchFamily="2" charset="0"/>
                <a:ea typeface="Times New Roman" panose="02020603050405020304" pitchFamily="18" charset="0"/>
              </a:rPr>
              <a:t>There will always be wind on earth as it is never inactive.</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3322014133"/>
      </p:ext>
    </p:extLst>
  </p:cSld>
  <p:clrMapOvr>
    <a:masterClrMapping/>
  </p:clrMapOvr>
</p:sld>
</file>

<file path=ppt/slides/slide2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4  - Autumn 2</a:t>
            </a:r>
          </a:p>
          <a:p>
            <a:r>
              <a:rPr lang="en-GB" sz="7200" dirty="0">
                <a:latin typeface="Twinkl Cursive Looped" panose="02000000000000000000" pitchFamily="2" charset="0"/>
              </a:rPr>
              <a:t>Week 1 - Friday</a:t>
            </a:r>
          </a:p>
          <a:p>
            <a:endParaRPr lang="en-GB" sz="7200" dirty="0"/>
          </a:p>
        </p:txBody>
      </p:sp>
    </p:spTree>
    <p:extLst>
      <p:ext uri="{BB962C8B-B14F-4D97-AF65-F5344CB8AC3E}">
        <p14:creationId xmlns:p14="http://schemas.microsoft.com/office/powerpoint/2010/main" val="4214164962"/>
      </p:ext>
    </p:extLst>
  </p:cSld>
  <p:clrMapOvr>
    <a:masterClrMapping/>
  </p:clrMapOvr>
</p:sld>
</file>

<file path=ppt/slides/slide2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87654CD-4281-5A98-1714-1C2DB754C039}"/>
              </a:ext>
            </a:extLst>
          </p:cNvPr>
          <p:cNvPicPr>
            <a:picLocks noChangeAspect="1"/>
          </p:cNvPicPr>
          <p:nvPr/>
        </p:nvPicPr>
        <p:blipFill rotWithShape="1">
          <a:blip r:embed="rId2"/>
          <a:srcRect l="15536" t="24035" r="14554" b="10695"/>
          <a:stretch/>
        </p:blipFill>
        <p:spPr>
          <a:xfrm>
            <a:off x="0" y="-1"/>
            <a:ext cx="12225336" cy="6417129"/>
          </a:xfrm>
          <a:prstGeom prst="rect">
            <a:avLst/>
          </a:prstGeom>
        </p:spPr>
      </p:pic>
    </p:spTree>
    <p:extLst>
      <p:ext uri="{BB962C8B-B14F-4D97-AF65-F5344CB8AC3E}">
        <p14:creationId xmlns:p14="http://schemas.microsoft.com/office/powerpoint/2010/main" val="4195890712"/>
      </p:ext>
    </p:extLst>
  </p:cSld>
  <p:clrMapOvr>
    <a:masterClrMapping/>
  </p:clrMapOvr>
</p:sld>
</file>

<file path=ppt/slides/slide2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08502788"/>
      </p:ext>
    </p:extLst>
  </p:cSld>
  <p:clrMapOvr>
    <a:masterClrMapping/>
  </p:clrMapOvr>
</p:sld>
</file>

<file path=ppt/slides/slide2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height</a:t>
            </a:r>
          </a:p>
        </p:txBody>
      </p:sp>
    </p:spTree>
    <p:extLst>
      <p:ext uri="{BB962C8B-B14F-4D97-AF65-F5344CB8AC3E}">
        <p14:creationId xmlns:p14="http://schemas.microsoft.com/office/powerpoint/2010/main" val="38668644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inaccessible </a:t>
            </a:r>
          </a:p>
        </p:txBody>
      </p:sp>
      <p:sp>
        <p:nvSpPr>
          <p:cNvPr id="3" name="Rectangle 2">
            <a:extLst>
              <a:ext uri="{FF2B5EF4-FFF2-40B4-BE49-F238E27FC236}">
                <a16:creationId xmlns:a16="http://schemas.microsoft.com/office/drawing/2014/main" id="{13BB5EC0-7A96-4D29-A835-6FAE896C31A4}"/>
              </a:ext>
            </a:extLst>
          </p:cNvPr>
          <p:cNvSpPr/>
          <p:nvPr/>
        </p:nvSpPr>
        <p:spPr>
          <a:xfrm>
            <a:off x="4343399" y="3431041"/>
            <a:ext cx="73478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146" name="Picture 2" descr="Image result for inaccessible clip art">
            <a:extLst>
              <a:ext uri="{FF2B5EF4-FFF2-40B4-BE49-F238E27FC236}">
                <a16:creationId xmlns:a16="http://schemas.microsoft.com/office/drawing/2014/main" id="{7F1DA981-24CD-144A-8DF7-F001DB559B3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2913" y="269421"/>
            <a:ext cx="17049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41568823"/>
      </p:ext>
    </p:extLst>
  </p:cSld>
  <p:clrMapOvr>
    <a:masterClrMapping/>
  </p:clrMapOvr>
</p:sld>
</file>

<file path=ppt/slides/slide2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history</a:t>
            </a:r>
          </a:p>
        </p:txBody>
      </p:sp>
    </p:spTree>
    <p:extLst>
      <p:ext uri="{BB962C8B-B14F-4D97-AF65-F5344CB8AC3E}">
        <p14:creationId xmlns:p14="http://schemas.microsoft.com/office/powerpoint/2010/main" val="3221187074"/>
      </p:ext>
    </p:extLst>
  </p:cSld>
  <p:clrMapOvr>
    <a:masterClrMapping/>
  </p:clrMapOvr>
</p:sld>
</file>

<file path=ppt/slides/slide2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63393091"/>
      </p:ext>
    </p:extLst>
  </p:cSld>
  <p:clrMapOvr>
    <a:masterClrMapping/>
  </p:clrMapOvr>
</p:sld>
</file>

<file path=ppt/slides/slide2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woman</a:t>
            </a:r>
          </a:p>
        </p:txBody>
      </p:sp>
    </p:spTree>
    <p:extLst>
      <p:ext uri="{BB962C8B-B14F-4D97-AF65-F5344CB8AC3E}">
        <p14:creationId xmlns:p14="http://schemas.microsoft.com/office/powerpoint/2010/main" val="4118669830"/>
      </p:ext>
    </p:extLst>
  </p:cSld>
  <p:clrMapOvr>
    <a:masterClrMapping/>
  </p:clrMapOvr>
</p:sld>
</file>

<file path=ppt/slides/slide2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wonder</a:t>
            </a:r>
          </a:p>
        </p:txBody>
      </p:sp>
    </p:spTree>
    <p:extLst>
      <p:ext uri="{BB962C8B-B14F-4D97-AF65-F5344CB8AC3E}">
        <p14:creationId xmlns:p14="http://schemas.microsoft.com/office/powerpoint/2010/main" val="2242183891"/>
      </p:ext>
    </p:extLst>
  </p:cSld>
  <p:clrMapOvr>
    <a:masterClrMapping/>
  </p:clrMapOvr>
</p:sld>
</file>

<file path=ppt/slides/slide2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month</a:t>
            </a:r>
          </a:p>
        </p:txBody>
      </p:sp>
    </p:spTree>
    <p:extLst>
      <p:ext uri="{BB962C8B-B14F-4D97-AF65-F5344CB8AC3E}">
        <p14:creationId xmlns:p14="http://schemas.microsoft.com/office/powerpoint/2010/main" val="680978058"/>
      </p:ext>
    </p:extLst>
  </p:cSld>
  <p:clrMapOvr>
    <a:masterClrMapping/>
  </p:clrMapOvr>
</p:sld>
</file>

<file path=ppt/slides/slide2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govern</a:t>
            </a:r>
          </a:p>
        </p:txBody>
      </p:sp>
    </p:spTree>
    <p:extLst>
      <p:ext uri="{BB962C8B-B14F-4D97-AF65-F5344CB8AC3E}">
        <p14:creationId xmlns:p14="http://schemas.microsoft.com/office/powerpoint/2010/main" val="4064547850"/>
      </p:ext>
    </p:extLst>
  </p:cSld>
  <p:clrMapOvr>
    <a:masterClrMapping/>
  </p:clrMapOvr>
</p:sld>
</file>

<file path=ppt/slides/slide2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brother </a:t>
            </a:r>
          </a:p>
        </p:txBody>
      </p:sp>
    </p:spTree>
    <p:extLst>
      <p:ext uri="{BB962C8B-B14F-4D97-AF65-F5344CB8AC3E}">
        <p14:creationId xmlns:p14="http://schemas.microsoft.com/office/powerpoint/2010/main" val="2916884084"/>
      </p:ext>
    </p:extLst>
  </p:cSld>
  <p:clrMapOvr>
    <a:masterClrMapping/>
  </p:clrMapOvr>
</p:sld>
</file>

<file path=ppt/slides/slide2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another</a:t>
            </a:r>
          </a:p>
        </p:txBody>
      </p:sp>
    </p:spTree>
    <p:extLst>
      <p:ext uri="{BB962C8B-B14F-4D97-AF65-F5344CB8AC3E}">
        <p14:creationId xmlns:p14="http://schemas.microsoft.com/office/powerpoint/2010/main" val="1612179683"/>
      </p:ext>
    </p:extLst>
  </p:cSld>
  <p:clrMapOvr>
    <a:masterClrMapping/>
  </p:clrMapOvr>
</p:sld>
</file>

<file path=ppt/slides/slide2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double</a:t>
            </a:r>
          </a:p>
        </p:txBody>
      </p:sp>
    </p:spTree>
    <p:extLst>
      <p:ext uri="{BB962C8B-B14F-4D97-AF65-F5344CB8AC3E}">
        <p14:creationId xmlns:p14="http://schemas.microsoft.com/office/powerpoint/2010/main" val="3828583464"/>
      </p:ext>
    </p:extLst>
  </p:cSld>
  <p:clrMapOvr>
    <a:masterClrMapping/>
  </p:clrMapOvr>
</p:sld>
</file>

<file path=ppt/slides/slide2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trouble</a:t>
            </a:r>
          </a:p>
        </p:txBody>
      </p:sp>
    </p:spTree>
    <p:extLst>
      <p:ext uri="{BB962C8B-B14F-4D97-AF65-F5344CB8AC3E}">
        <p14:creationId xmlns:p14="http://schemas.microsoft.com/office/powerpoint/2010/main" val="29743119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87654CD-4281-5A98-1714-1C2DB754C039}"/>
              </a:ext>
            </a:extLst>
          </p:cNvPr>
          <p:cNvPicPr>
            <a:picLocks noChangeAspect="1"/>
          </p:cNvPicPr>
          <p:nvPr/>
        </p:nvPicPr>
        <p:blipFill rotWithShape="1">
          <a:blip r:embed="rId2"/>
          <a:srcRect l="15536" t="24035" r="14554" b="10695"/>
          <a:stretch/>
        </p:blipFill>
        <p:spPr>
          <a:xfrm>
            <a:off x="0" y="-1"/>
            <a:ext cx="12225336" cy="6417129"/>
          </a:xfrm>
          <a:prstGeom prst="rect">
            <a:avLst/>
          </a:prstGeom>
        </p:spPr>
      </p:pic>
    </p:spTree>
    <p:extLst>
      <p:ext uri="{BB962C8B-B14F-4D97-AF65-F5344CB8AC3E}">
        <p14:creationId xmlns:p14="http://schemas.microsoft.com/office/powerpoint/2010/main" val="39559133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inaccurate</a:t>
            </a:r>
          </a:p>
        </p:txBody>
      </p:sp>
    </p:spTree>
    <p:extLst>
      <p:ext uri="{BB962C8B-B14F-4D97-AF65-F5344CB8AC3E}">
        <p14:creationId xmlns:p14="http://schemas.microsoft.com/office/powerpoint/2010/main" val="1859828371"/>
      </p:ext>
    </p:extLst>
  </p:cSld>
  <p:clrMapOvr>
    <a:masterClrMapping/>
  </p:clrMapOvr>
</p:sld>
</file>

<file path=ppt/slides/slide3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courage</a:t>
            </a:r>
          </a:p>
        </p:txBody>
      </p:sp>
    </p:spTree>
    <p:extLst>
      <p:ext uri="{BB962C8B-B14F-4D97-AF65-F5344CB8AC3E}">
        <p14:creationId xmlns:p14="http://schemas.microsoft.com/office/powerpoint/2010/main" val="3931376148"/>
      </p:ext>
    </p:extLst>
  </p:cSld>
  <p:clrMapOvr>
    <a:masterClrMapping/>
  </p:clrMapOvr>
</p:sld>
</file>

<file path=ppt/slides/slide3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rough</a:t>
            </a:r>
          </a:p>
        </p:txBody>
      </p:sp>
    </p:spTree>
    <p:extLst>
      <p:ext uri="{BB962C8B-B14F-4D97-AF65-F5344CB8AC3E}">
        <p14:creationId xmlns:p14="http://schemas.microsoft.com/office/powerpoint/2010/main" val="606007093"/>
      </p:ext>
    </p:extLst>
  </p:cSld>
  <p:clrMapOvr>
    <a:masterClrMapping/>
  </p:clrMapOvr>
</p:sld>
</file>

<file path=ppt/slides/slide3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tough</a:t>
            </a:r>
          </a:p>
        </p:txBody>
      </p:sp>
    </p:spTree>
    <p:extLst>
      <p:ext uri="{BB962C8B-B14F-4D97-AF65-F5344CB8AC3E}">
        <p14:creationId xmlns:p14="http://schemas.microsoft.com/office/powerpoint/2010/main" val="3045267707"/>
      </p:ext>
    </p:extLst>
  </p:cSld>
  <p:clrMapOvr>
    <a:masterClrMapping/>
  </p:clrMapOvr>
</p:sld>
</file>

<file path=ppt/slides/slide3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cousin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648704156"/>
      </p:ext>
    </p:extLst>
  </p:cSld>
  <p:clrMapOvr>
    <a:masterClrMapping/>
  </p:clrMapOvr>
</p:sld>
</file>

<file path=ppt/slides/slide3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22474783"/>
      </p:ext>
    </p:extLst>
  </p:cSld>
  <p:clrMapOvr>
    <a:masterClrMapping/>
  </p:clrMapOvr>
</p:sld>
</file>

<file path=ppt/slides/slide3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inaccessible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13045715"/>
      </p:ext>
    </p:extLst>
  </p:cSld>
  <p:clrMapOvr>
    <a:masterClrMapping/>
  </p:clrMapOvr>
</p:sld>
</file>

<file path=ppt/slides/slide3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inaccurate</a:t>
            </a:r>
          </a:p>
        </p:txBody>
      </p:sp>
    </p:spTree>
    <p:extLst>
      <p:ext uri="{BB962C8B-B14F-4D97-AF65-F5344CB8AC3E}">
        <p14:creationId xmlns:p14="http://schemas.microsoft.com/office/powerpoint/2010/main" val="2938272345"/>
      </p:ext>
    </p:extLst>
  </p:cSld>
  <p:clrMapOvr>
    <a:masterClrMapping/>
  </p:clrMapOvr>
</p:sld>
</file>

<file path=ppt/slides/slide3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inactive</a:t>
            </a:r>
          </a:p>
        </p:txBody>
      </p:sp>
    </p:spTree>
    <p:extLst>
      <p:ext uri="{BB962C8B-B14F-4D97-AF65-F5344CB8AC3E}">
        <p14:creationId xmlns:p14="http://schemas.microsoft.com/office/powerpoint/2010/main" val="4213858259"/>
      </p:ext>
    </p:extLst>
  </p:cSld>
  <p:clrMapOvr>
    <a:masterClrMapping/>
  </p:clrMapOvr>
</p:sld>
</file>

<file path=ppt/slides/slide3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inadequate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24879269"/>
      </p:ext>
    </p:extLst>
  </p:cSld>
  <p:clrMapOvr>
    <a:masterClrMapping/>
  </p:clrMapOvr>
</p:sld>
</file>

<file path=ppt/slides/slide3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inarticulate</a:t>
            </a:r>
          </a:p>
        </p:txBody>
      </p:sp>
    </p:spTree>
    <p:extLst>
      <p:ext uri="{BB962C8B-B14F-4D97-AF65-F5344CB8AC3E}">
        <p14:creationId xmlns:p14="http://schemas.microsoft.com/office/powerpoint/2010/main" val="80578285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inaccurate</a:t>
            </a:r>
          </a:p>
        </p:txBody>
      </p:sp>
      <p:sp>
        <p:nvSpPr>
          <p:cNvPr id="3" name="Rectangle 2">
            <a:extLst>
              <a:ext uri="{FF2B5EF4-FFF2-40B4-BE49-F238E27FC236}">
                <a16:creationId xmlns:a16="http://schemas.microsoft.com/office/drawing/2014/main" id="{0366E0B6-702E-4814-82C6-08CA2D13F3C9}"/>
              </a:ext>
            </a:extLst>
          </p:cNvPr>
          <p:cNvSpPr/>
          <p:nvPr/>
        </p:nvSpPr>
        <p:spPr>
          <a:xfrm>
            <a:off x="4310745" y="3673928"/>
            <a:ext cx="685798"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776882615"/>
      </p:ext>
    </p:extLst>
  </p:cSld>
  <p:clrMapOvr>
    <a:masterClrMapping/>
  </p:clrMapOvr>
</p:sld>
</file>

<file path=ppt/slides/slide3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inattentive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06067830"/>
      </p:ext>
    </p:extLst>
  </p:cSld>
  <p:clrMapOvr>
    <a:masterClrMapping/>
  </p:clrMapOvr>
</p:sld>
</file>

<file path=ppt/slides/slide3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inaudible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92669322"/>
      </p:ext>
    </p:extLst>
  </p:cSld>
  <p:clrMapOvr>
    <a:masterClrMapping/>
  </p:clrMapOvr>
</p:sld>
</file>

<file path=ppt/slides/slide3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incapable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78953568"/>
      </p:ext>
    </p:extLst>
  </p:cSld>
  <p:clrMapOvr>
    <a:masterClrMapping/>
  </p:clrMapOvr>
</p:sld>
</file>

<file path=ppt/slides/slide3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incomplete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70349578"/>
      </p:ext>
    </p:extLst>
  </p:cSld>
  <p:clrMapOvr>
    <a:masterClrMapping/>
  </p:clrMapOvr>
</p:sld>
</file>

<file path=ppt/slides/slide3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inconsiderate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04861550"/>
      </p:ext>
    </p:extLst>
  </p:cSld>
  <p:clrMapOvr>
    <a:masterClrMapping/>
  </p:clrMapOvr>
</p:sld>
</file>

<file path=ppt/slides/slide3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inconvenient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59821407"/>
      </p:ext>
    </p:extLst>
  </p:cSld>
  <p:clrMapOvr>
    <a:masterClrMapping/>
  </p:clrMapOvr>
</p:sld>
</file>

<file path=ppt/slides/slide3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incorrect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893025048"/>
      </p:ext>
    </p:extLst>
  </p:cSld>
  <p:clrMapOvr>
    <a:masterClrMapping/>
  </p:clrMapOvr>
</p:sld>
</file>

<file path=ppt/slides/slide3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50055451"/>
      </p:ext>
    </p:extLst>
  </p:cSld>
  <p:clrMapOvr>
    <a:masterClrMapping/>
  </p:clrMapOvr>
</p:sld>
</file>

<file path=ppt/slides/slide3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interest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35409816"/>
      </p:ext>
    </p:extLst>
  </p:cSld>
  <p:clrMapOvr>
    <a:masterClrMapping/>
  </p:clrMapOvr>
</p:sld>
</file>

<file path=ppt/slides/slide3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various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4481366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inaccurate</a:t>
            </a:r>
          </a:p>
        </p:txBody>
      </p:sp>
      <p:sp>
        <p:nvSpPr>
          <p:cNvPr id="3" name="Rectangle 2">
            <a:extLst>
              <a:ext uri="{FF2B5EF4-FFF2-40B4-BE49-F238E27FC236}">
                <a16:creationId xmlns:a16="http://schemas.microsoft.com/office/drawing/2014/main" id="{0366E0B6-702E-4814-82C6-08CA2D13F3C9}"/>
              </a:ext>
            </a:extLst>
          </p:cNvPr>
          <p:cNvSpPr/>
          <p:nvPr/>
        </p:nvSpPr>
        <p:spPr>
          <a:xfrm>
            <a:off x="4310745" y="3673928"/>
            <a:ext cx="685798"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170" name="Picture 2" descr="Image result for inaccurate clip art">
            <a:extLst>
              <a:ext uri="{FF2B5EF4-FFF2-40B4-BE49-F238E27FC236}">
                <a16:creationId xmlns:a16="http://schemas.microsoft.com/office/drawing/2014/main" id="{0167401B-2865-F7F8-BBBF-F009E2F6BA2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4889" y="539523"/>
            <a:ext cx="2000250" cy="1990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25034087"/>
      </p:ext>
    </p:extLst>
  </p:cSld>
  <p:clrMapOvr>
    <a:masterClrMapping/>
  </p:clrMapOvr>
</p:sld>
</file>

<file path=ppt/slides/slide3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Quick Quiz time…</a:t>
            </a:r>
          </a:p>
          <a:p>
            <a:endParaRPr lang="en-GB" sz="7200" dirty="0"/>
          </a:p>
        </p:txBody>
      </p:sp>
    </p:spTree>
    <p:extLst>
      <p:ext uri="{BB962C8B-B14F-4D97-AF65-F5344CB8AC3E}">
        <p14:creationId xmlns:p14="http://schemas.microsoft.com/office/powerpoint/2010/main" val="3625788919"/>
      </p:ext>
    </p:extLst>
  </p:cSld>
  <p:clrMapOvr>
    <a:masterClrMapping/>
  </p:clrMapOvr>
</p:sld>
</file>

<file path=ppt/slides/slide3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42258" y="560338"/>
            <a:ext cx="11168742" cy="5201424"/>
          </a:xfrm>
          <a:prstGeom prst="rect">
            <a:avLst/>
          </a:prstGeom>
          <a:noFill/>
        </p:spPr>
        <p:txBody>
          <a:bodyPr wrap="square" rtlCol="0">
            <a:spAutoFit/>
          </a:bodyPr>
          <a:lstStyle/>
          <a:p>
            <a:r>
              <a:rPr lang="en-GB" sz="7200" dirty="0">
                <a:latin typeface="Twinkl Cursive Looped" panose="02000000000000000000" pitchFamily="2" charset="0"/>
              </a:rPr>
              <a:t>Did you get them correct?</a:t>
            </a:r>
          </a:p>
          <a:p>
            <a:r>
              <a:rPr lang="en-GB" sz="4400" i="1" dirty="0">
                <a:latin typeface="Twinkl Cursive Looped" panose="02000000000000000000" pitchFamily="2" charset="0"/>
              </a:rPr>
              <a:t>Edit your work.</a:t>
            </a:r>
          </a:p>
          <a:p>
            <a:pPr algn="ctr"/>
            <a:endParaRPr lang="en-GB" sz="5400" dirty="0">
              <a:latin typeface="Twinkl Cursive Looped" panose="02000000000000000000" pitchFamily="2" charset="0"/>
            </a:endParaRPr>
          </a:p>
          <a:p>
            <a:pPr algn="ctr"/>
            <a:r>
              <a:rPr lang="en-GB" sz="5400" dirty="0">
                <a:latin typeface="Twinkl Cursive Looped" panose="02000000000000000000" pitchFamily="2" charset="0"/>
              </a:rPr>
              <a:t>height history various interest wonder tough inaccurate inattentive inaudible incorrect </a:t>
            </a:r>
          </a:p>
        </p:txBody>
      </p:sp>
    </p:spTree>
    <p:extLst>
      <p:ext uri="{BB962C8B-B14F-4D97-AF65-F5344CB8AC3E}">
        <p14:creationId xmlns:p14="http://schemas.microsoft.com/office/powerpoint/2010/main" val="3886991875"/>
      </p:ext>
    </p:extLst>
  </p:cSld>
  <p:clrMapOvr>
    <a:masterClrMapping/>
  </p:clrMapOvr>
</p:sld>
</file>

<file path=ppt/slides/slide3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Word class time…</a:t>
            </a:r>
          </a:p>
          <a:p>
            <a:endParaRPr lang="en-GB" sz="7200" dirty="0"/>
          </a:p>
        </p:txBody>
      </p:sp>
    </p:spTree>
    <p:extLst>
      <p:ext uri="{BB962C8B-B14F-4D97-AF65-F5344CB8AC3E}">
        <p14:creationId xmlns:p14="http://schemas.microsoft.com/office/powerpoint/2010/main" val="1301617929"/>
      </p:ext>
    </p:extLst>
  </p:cSld>
  <p:clrMapOvr>
    <a:masterClrMapping/>
  </p:clrMapOvr>
</p:sld>
</file>

<file path=ppt/slides/slide3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79614" y="2274838"/>
            <a:ext cx="11625943" cy="830997"/>
          </a:xfrm>
          <a:prstGeom prst="rect">
            <a:avLst/>
          </a:prstGeom>
          <a:noFill/>
        </p:spPr>
        <p:txBody>
          <a:bodyPr wrap="square" rtlCol="0">
            <a:spAutoFit/>
          </a:bodyPr>
          <a:lstStyle/>
          <a:p>
            <a:r>
              <a:rPr lang="en-GB" sz="4800" dirty="0">
                <a:latin typeface="Twinkl Cursive Looped" panose="02000000000000000000" pitchFamily="2" charset="0"/>
              </a:rPr>
              <a:t>I thought the book might interest Eliot.   </a:t>
            </a:r>
            <a:endParaRPr lang="en-GB" sz="7200" dirty="0"/>
          </a:p>
        </p:txBody>
      </p:sp>
    </p:spTree>
    <p:extLst>
      <p:ext uri="{BB962C8B-B14F-4D97-AF65-F5344CB8AC3E}">
        <p14:creationId xmlns:p14="http://schemas.microsoft.com/office/powerpoint/2010/main" val="694825332"/>
      </p:ext>
    </p:extLst>
  </p:cSld>
  <p:clrMapOvr>
    <a:masterClrMapping/>
  </p:clrMapOvr>
</p:sld>
</file>

<file path=ppt/slides/slide3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310243" y="3679095"/>
            <a:ext cx="11800115" cy="646331"/>
          </a:xfrm>
          <a:prstGeom prst="rect">
            <a:avLst/>
          </a:prstGeom>
          <a:noFill/>
        </p:spPr>
        <p:txBody>
          <a:bodyPr wrap="square" rtlCol="0">
            <a:spAutoFit/>
          </a:bodyPr>
          <a:lstStyle/>
          <a:p>
            <a:r>
              <a:rPr lang="nl-NL" sz="3600" dirty="0">
                <a:solidFill>
                  <a:schemeClr val="accent2"/>
                </a:solidFill>
                <a:latin typeface="Twinkl Cursive Looped" panose="02000000000000000000" pitchFamily="2" charset="0"/>
              </a:rPr>
              <a:t>Pronoun verb determiner noun verb verb noun</a:t>
            </a:r>
            <a:endParaRPr lang="en-GB" sz="72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451759" y="1956022"/>
            <a:ext cx="11517084" cy="830997"/>
          </a:xfrm>
          <a:prstGeom prst="rect">
            <a:avLst/>
          </a:prstGeom>
          <a:noFill/>
        </p:spPr>
        <p:txBody>
          <a:bodyPr wrap="square" rtlCol="0">
            <a:spAutoFit/>
          </a:bodyPr>
          <a:lstStyle/>
          <a:p>
            <a:r>
              <a:rPr lang="en-GB" sz="4800" dirty="0">
                <a:latin typeface="Twinkl Cursive Looped" panose="02000000000000000000" pitchFamily="2" charset="0"/>
              </a:rPr>
              <a:t>I thought the book might interest Eliot. </a:t>
            </a:r>
            <a:endParaRPr lang="en-GB" sz="7200" dirty="0"/>
          </a:p>
        </p:txBody>
      </p:sp>
    </p:spTree>
    <p:extLst>
      <p:ext uri="{BB962C8B-B14F-4D97-AF65-F5344CB8AC3E}">
        <p14:creationId xmlns:p14="http://schemas.microsoft.com/office/powerpoint/2010/main" val="2625843251"/>
      </p:ext>
    </p:extLst>
  </p:cSld>
  <p:clrMapOvr>
    <a:masterClrMapping/>
  </p:clrMapOvr>
</p:sld>
</file>

<file path=ppt/slides/slide3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310243" y="3679095"/>
            <a:ext cx="11800115" cy="646331"/>
          </a:xfrm>
          <a:prstGeom prst="rect">
            <a:avLst/>
          </a:prstGeom>
          <a:noFill/>
        </p:spPr>
        <p:txBody>
          <a:bodyPr wrap="square" rtlCol="0">
            <a:spAutoFit/>
          </a:bodyPr>
          <a:lstStyle/>
          <a:p>
            <a:r>
              <a:rPr lang="nl-NL" sz="3600" dirty="0">
                <a:solidFill>
                  <a:schemeClr val="accent2"/>
                </a:solidFill>
                <a:latin typeface="Twinkl Cursive Looped" panose="02000000000000000000" pitchFamily="2" charset="0"/>
              </a:rPr>
              <a:t>Pronoun verb determiner noun verb </a:t>
            </a:r>
            <a:r>
              <a:rPr lang="nl-NL" sz="3600" dirty="0">
                <a:solidFill>
                  <a:schemeClr val="accent2"/>
                </a:solidFill>
                <a:highlight>
                  <a:srgbClr val="FFFF00"/>
                </a:highlight>
                <a:latin typeface="Twinkl Cursive Looped" panose="02000000000000000000" pitchFamily="2" charset="0"/>
              </a:rPr>
              <a:t>verb</a:t>
            </a:r>
            <a:r>
              <a:rPr lang="nl-NL" sz="3600" dirty="0">
                <a:solidFill>
                  <a:schemeClr val="accent2"/>
                </a:solidFill>
                <a:latin typeface="Twinkl Cursive Looped" panose="02000000000000000000" pitchFamily="2" charset="0"/>
              </a:rPr>
              <a:t> noun</a:t>
            </a:r>
            <a:endParaRPr lang="en-GB" sz="72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451759" y="1956022"/>
            <a:ext cx="11517084" cy="830997"/>
          </a:xfrm>
          <a:prstGeom prst="rect">
            <a:avLst/>
          </a:prstGeom>
          <a:noFill/>
        </p:spPr>
        <p:txBody>
          <a:bodyPr wrap="square" rtlCol="0">
            <a:spAutoFit/>
          </a:bodyPr>
          <a:lstStyle/>
          <a:p>
            <a:r>
              <a:rPr lang="en-GB" sz="4800" dirty="0">
                <a:latin typeface="Twinkl Cursive Looped" panose="02000000000000000000" pitchFamily="2" charset="0"/>
              </a:rPr>
              <a:t>I thought the book might </a:t>
            </a:r>
            <a:r>
              <a:rPr lang="en-GB" sz="4800" dirty="0">
                <a:highlight>
                  <a:srgbClr val="FFFF00"/>
                </a:highlight>
                <a:latin typeface="Twinkl Cursive Looped" panose="02000000000000000000" pitchFamily="2" charset="0"/>
              </a:rPr>
              <a:t>interest</a:t>
            </a:r>
            <a:r>
              <a:rPr lang="en-GB" sz="4800" dirty="0">
                <a:latin typeface="Twinkl Cursive Looped" panose="02000000000000000000" pitchFamily="2" charset="0"/>
              </a:rPr>
              <a:t> Eliot. </a:t>
            </a:r>
            <a:endParaRPr lang="en-GB" sz="7200" dirty="0"/>
          </a:p>
        </p:txBody>
      </p:sp>
    </p:spTree>
    <p:extLst>
      <p:ext uri="{BB962C8B-B14F-4D97-AF65-F5344CB8AC3E}">
        <p14:creationId xmlns:p14="http://schemas.microsoft.com/office/powerpoint/2010/main" val="2851453709"/>
      </p:ext>
    </p:extLst>
  </p:cSld>
  <p:clrMapOvr>
    <a:masterClrMapping/>
  </p:clrMapOvr>
</p:sld>
</file>

<file path=ppt/slides/slide3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2123658"/>
          </a:xfrm>
          <a:prstGeom prst="rect">
            <a:avLst/>
          </a:prstGeom>
          <a:noFill/>
        </p:spPr>
        <p:txBody>
          <a:bodyPr wrap="square" rtlCol="0">
            <a:spAutoFit/>
          </a:bodyPr>
          <a:lstStyle/>
          <a:p>
            <a:r>
              <a:rPr lang="en-GB" sz="6600" dirty="0">
                <a:latin typeface="Twinkl Cursive Looped" panose="02000000000000000000" pitchFamily="2" charset="0"/>
              </a:rPr>
              <a:t>The dresses were of various colours. </a:t>
            </a:r>
            <a:endParaRPr lang="en-GB" sz="7200" dirty="0"/>
          </a:p>
        </p:txBody>
      </p:sp>
    </p:spTree>
    <p:extLst>
      <p:ext uri="{BB962C8B-B14F-4D97-AF65-F5344CB8AC3E}">
        <p14:creationId xmlns:p14="http://schemas.microsoft.com/office/powerpoint/2010/main" val="1181201419"/>
      </p:ext>
    </p:extLst>
  </p:cSld>
  <p:clrMapOvr>
    <a:masterClrMapping/>
  </p:clrMapOvr>
</p:sld>
</file>

<file path=ppt/slides/slide3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451758" y="1850295"/>
            <a:ext cx="11740242" cy="2739211"/>
          </a:xfrm>
          <a:prstGeom prst="rect">
            <a:avLst/>
          </a:prstGeom>
          <a:noFill/>
        </p:spPr>
        <p:txBody>
          <a:bodyPr wrap="square" rtlCol="0">
            <a:spAutoFit/>
          </a:bodyPr>
          <a:lstStyle/>
          <a:p>
            <a:r>
              <a:rPr lang="en-GB" sz="6600" dirty="0">
                <a:latin typeface="Twinkl Cursive Looped" panose="02000000000000000000" pitchFamily="2" charset="0"/>
              </a:rPr>
              <a:t>The dresses were of various colours. </a:t>
            </a:r>
          </a:p>
          <a:p>
            <a:r>
              <a:rPr lang="fr-FR" sz="4000" dirty="0" err="1">
                <a:solidFill>
                  <a:schemeClr val="accent2"/>
                </a:solidFill>
                <a:latin typeface="Twinkl Cursive Looped" panose="02000000000000000000" pitchFamily="2" charset="0"/>
              </a:rPr>
              <a:t>Deternimer</a:t>
            </a:r>
            <a:r>
              <a:rPr lang="fr-FR" sz="4000" dirty="0">
                <a:solidFill>
                  <a:schemeClr val="accent2"/>
                </a:solidFill>
                <a:latin typeface="Twinkl Cursive Looped" panose="02000000000000000000" pitchFamily="2" charset="0"/>
              </a:rPr>
              <a:t> </a:t>
            </a:r>
            <a:r>
              <a:rPr lang="fr-FR" sz="4000" dirty="0" err="1">
                <a:solidFill>
                  <a:schemeClr val="accent2"/>
                </a:solidFill>
                <a:latin typeface="Twinkl Cursive Looped" panose="02000000000000000000" pitchFamily="2" charset="0"/>
              </a:rPr>
              <a:t>noun</a:t>
            </a:r>
            <a:r>
              <a:rPr lang="fr-FR" sz="4000" dirty="0">
                <a:solidFill>
                  <a:schemeClr val="accent2"/>
                </a:solidFill>
                <a:latin typeface="Twinkl Cursive Looped" panose="02000000000000000000" pitchFamily="2" charset="0"/>
              </a:rPr>
              <a:t> </a:t>
            </a:r>
            <a:r>
              <a:rPr lang="fr-FR" sz="4000" dirty="0" err="1">
                <a:solidFill>
                  <a:schemeClr val="accent2"/>
                </a:solidFill>
                <a:latin typeface="Twinkl Cursive Looped" panose="02000000000000000000" pitchFamily="2" charset="0"/>
              </a:rPr>
              <a:t>verb</a:t>
            </a:r>
            <a:r>
              <a:rPr lang="fr-FR" sz="4000" dirty="0">
                <a:solidFill>
                  <a:schemeClr val="accent2"/>
                </a:solidFill>
                <a:latin typeface="Twinkl Cursive Looped" panose="02000000000000000000" pitchFamily="2" charset="0"/>
              </a:rPr>
              <a:t> </a:t>
            </a:r>
            <a:r>
              <a:rPr lang="fr-FR" sz="4000" dirty="0" err="1">
                <a:solidFill>
                  <a:schemeClr val="accent2"/>
                </a:solidFill>
                <a:latin typeface="Twinkl Cursive Looped" panose="02000000000000000000" pitchFamily="2" charset="0"/>
              </a:rPr>
              <a:t>preposition</a:t>
            </a:r>
            <a:r>
              <a:rPr lang="fr-FR" sz="4000" dirty="0">
                <a:solidFill>
                  <a:schemeClr val="accent2"/>
                </a:solidFill>
                <a:latin typeface="Twinkl Cursive Looped" panose="02000000000000000000" pitchFamily="2" charset="0"/>
              </a:rPr>
              <a:t> adjective </a:t>
            </a:r>
            <a:r>
              <a:rPr lang="fr-FR" sz="4000" dirty="0" err="1">
                <a:solidFill>
                  <a:schemeClr val="accent2"/>
                </a:solidFill>
                <a:latin typeface="Twinkl Cursive Looped" panose="02000000000000000000" pitchFamily="2" charset="0"/>
              </a:rPr>
              <a:t>noun</a:t>
            </a:r>
            <a:endParaRPr lang="en-GB" sz="7200" dirty="0"/>
          </a:p>
        </p:txBody>
      </p:sp>
    </p:spTree>
    <p:extLst>
      <p:ext uri="{BB962C8B-B14F-4D97-AF65-F5344CB8AC3E}">
        <p14:creationId xmlns:p14="http://schemas.microsoft.com/office/powerpoint/2010/main" val="2468947006"/>
      </p:ext>
    </p:extLst>
  </p:cSld>
  <p:clrMapOvr>
    <a:masterClrMapping/>
  </p:clrMapOvr>
</p:sld>
</file>

<file path=ppt/slides/slide3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451758" y="1850295"/>
            <a:ext cx="11740242" cy="2739211"/>
          </a:xfrm>
          <a:prstGeom prst="rect">
            <a:avLst/>
          </a:prstGeom>
          <a:noFill/>
        </p:spPr>
        <p:txBody>
          <a:bodyPr wrap="square" rtlCol="0">
            <a:spAutoFit/>
          </a:bodyPr>
          <a:lstStyle/>
          <a:p>
            <a:r>
              <a:rPr lang="en-GB" sz="6600" dirty="0">
                <a:latin typeface="Twinkl Cursive Looped" panose="02000000000000000000" pitchFamily="2" charset="0"/>
              </a:rPr>
              <a:t>The dresses were of </a:t>
            </a:r>
            <a:r>
              <a:rPr lang="en-GB" sz="6600" dirty="0">
                <a:highlight>
                  <a:srgbClr val="FFFF00"/>
                </a:highlight>
                <a:latin typeface="Twinkl Cursive Looped" panose="02000000000000000000" pitchFamily="2" charset="0"/>
              </a:rPr>
              <a:t>various</a:t>
            </a:r>
            <a:r>
              <a:rPr lang="en-GB" sz="6600" dirty="0">
                <a:latin typeface="Twinkl Cursive Looped" panose="02000000000000000000" pitchFamily="2" charset="0"/>
              </a:rPr>
              <a:t> colours. </a:t>
            </a:r>
          </a:p>
          <a:p>
            <a:r>
              <a:rPr lang="fr-FR" sz="4000" dirty="0" err="1">
                <a:solidFill>
                  <a:schemeClr val="accent2"/>
                </a:solidFill>
                <a:latin typeface="Twinkl Cursive Looped" panose="02000000000000000000" pitchFamily="2" charset="0"/>
              </a:rPr>
              <a:t>Deternimer</a:t>
            </a:r>
            <a:r>
              <a:rPr lang="fr-FR" sz="4000" dirty="0">
                <a:solidFill>
                  <a:schemeClr val="accent2"/>
                </a:solidFill>
                <a:latin typeface="Twinkl Cursive Looped" panose="02000000000000000000" pitchFamily="2" charset="0"/>
              </a:rPr>
              <a:t> </a:t>
            </a:r>
            <a:r>
              <a:rPr lang="fr-FR" sz="4000" dirty="0" err="1">
                <a:solidFill>
                  <a:schemeClr val="accent2"/>
                </a:solidFill>
                <a:latin typeface="Twinkl Cursive Looped" panose="02000000000000000000" pitchFamily="2" charset="0"/>
              </a:rPr>
              <a:t>noun</a:t>
            </a:r>
            <a:r>
              <a:rPr lang="fr-FR" sz="4000" dirty="0">
                <a:solidFill>
                  <a:schemeClr val="accent2"/>
                </a:solidFill>
                <a:latin typeface="Twinkl Cursive Looped" panose="02000000000000000000" pitchFamily="2" charset="0"/>
              </a:rPr>
              <a:t> </a:t>
            </a:r>
            <a:r>
              <a:rPr lang="fr-FR" sz="4000" dirty="0" err="1">
                <a:solidFill>
                  <a:schemeClr val="accent2"/>
                </a:solidFill>
                <a:latin typeface="Twinkl Cursive Looped" panose="02000000000000000000" pitchFamily="2" charset="0"/>
              </a:rPr>
              <a:t>verb</a:t>
            </a:r>
            <a:r>
              <a:rPr lang="fr-FR" sz="4000" dirty="0">
                <a:solidFill>
                  <a:schemeClr val="accent2"/>
                </a:solidFill>
                <a:latin typeface="Twinkl Cursive Looped" panose="02000000000000000000" pitchFamily="2" charset="0"/>
              </a:rPr>
              <a:t> </a:t>
            </a:r>
            <a:r>
              <a:rPr lang="fr-FR" sz="4000" dirty="0" err="1">
                <a:solidFill>
                  <a:schemeClr val="accent2"/>
                </a:solidFill>
                <a:latin typeface="Twinkl Cursive Looped" panose="02000000000000000000" pitchFamily="2" charset="0"/>
              </a:rPr>
              <a:t>preposition</a:t>
            </a:r>
            <a:r>
              <a:rPr lang="fr-FR" sz="4000" dirty="0">
                <a:solidFill>
                  <a:schemeClr val="accent2"/>
                </a:solidFill>
                <a:latin typeface="Twinkl Cursive Looped" panose="02000000000000000000" pitchFamily="2" charset="0"/>
              </a:rPr>
              <a:t> </a:t>
            </a:r>
            <a:r>
              <a:rPr lang="fr-FR" sz="4000" dirty="0">
                <a:solidFill>
                  <a:schemeClr val="accent2"/>
                </a:solidFill>
                <a:highlight>
                  <a:srgbClr val="FFFF00"/>
                </a:highlight>
                <a:latin typeface="Twinkl Cursive Looped" panose="02000000000000000000" pitchFamily="2" charset="0"/>
              </a:rPr>
              <a:t>adjective</a:t>
            </a:r>
            <a:r>
              <a:rPr lang="fr-FR" sz="4000" dirty="0">
                <a:solidFill>
                  <a:schemeClr val="accent2"/>
                </a:solidFill>
                <a:latin typeface="Twinkl Cursive Looped" panose="02000000000000000000" pitchFamily="2" charset="0"/>
              </a:rPr>
              <a:t> </a:t>
            </a:r>
            <a:r>
              <a:rPr lang="fr-FR" sz="4000" dirty="0" err="1">
                <a:solidFill>
                  <a:schemeClr val="accent2"/>
                </a:solidFill>
                <a:latin typeface="Twinkl Cursive Looped" panose="02000000000000000000" pitchFamily="2" charset="0"/>
              </a:rPr>
              <a:t>noun</a:t>
            </a:r>
            <a:endParaRPr lang="en-GB" sz="7200" dirty="0"/>
          </a:p>
        </p:txBody>
      </p:sp>
    </p:spTree>
    <p:extLst>
      <p:ext uri="{BB962C8B-B14F-4D97-AF65-F5344CB8AC3E}">
        <p14:creationId xmlns:p14="http://schemas.microsoft.com/office/powerpoint/2010/main" val="3629601308"/>
      </p:ext>
    </p:extLst>
  </p:cSld>
  <p:clrMapOvr>
    <a:masterClrMapping/>
  </p:clrMapOvr>
</p:sld>
</file>

<file path=ppt/slides/slide3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4524315"/>
          </a:xfrm>
          <a:prstGeom prst="rect">
            <a:avLst/>
          </a:prstGeom>
          <a:noFill/>
        </p:spPr>
        <p:txBody>
          <a:bodyPr wrap="square" rtlCol="0">
            <a:spAutoFit/>
          </a:bodyPr>
          <a:lstStyle/>
          <a:p>
            <a:r>
              <a:rPr lang="en-GB" sz="7200" dirty="0">
                <a:latin typeface="Twinkl Cursive Looped" panose="02000000000000000000" pitchFamily="2" charset="0"/>
              </a:rPr>
              <a:t>Etymology </a:t>
            </a:r>
          </a:p>
          <a:p>
            <a:endParaRPr lang="en-GB" sz="7200" dirty="0">
              <a:solidFill>
                <a:srgbClr val="FF0000"/>
              </a:solidFill>
              <a:latin typeface="Twinkl Cursive Looped" panose="02000000000000000000" pitchFamily="2" charset="0"/>
            </a:endParaRPr>
          </a:p>
          <a:p>
            <a:r>
              <a:rPr lang="en-GB" sz="7200" dirty="0">
                <a:solidFill>
                  <a:srgbClr val="FF0000"/>
                </a:solidFill>
                <a:latin typeface="Twinkl Cursive Looped" panose="02000000000000000000" pitchFamily="2" charset="0"/>
              </a:rPr>
              <a:t>The history of a word….</a:t>
            </a:r>
            <a:endParaRPr lang="en-GB" sz="4800" dirty="0">
              <a:solidFill>
                <a:srgbClr val="FF0000"/>
              </a:solidFill>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283749617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inactive</a:t>
            </a:r>
          </a:p>
        </p:txBody>
      </p:sp>
    </p:spTree>
    <p:extLst>
      <p:ext uri="{BB962C8B-B14F-4D97-AF65-F5344CB8AC3E}">
        <p14:creationId xmlns:p14="http://schemas.microsoft.com/office/powerpoint/2010/main" val="1329610016"/>
      </p:ext>
    </p:extLst>
  </p:cSld>
  <p:clrMapOvr>
    <a:masterClrMapping/>
  </p:clrMapOvr>
</p:sld>
</file>

<file path=ppt/slides/slide3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654352"/>
            <a:ext cx="11740242" cy="2862322"/>
          </a:xfrm>
          <a:prstGeom prst="rect">
            <a:avLst/>
          </a:prstGeom>
          <a:noFill/>
        </p:spPr>
        <p:txBody>
          <a:bodyPr wrap="square" rtlCol="0">
            <a:spAutoFit/>
          </a:bodyPr>
          <a:lstStyle/>
          <a:p>
            <a:r>
              <a:rPr lang="en-GB" b="1" dirty="0">
                <a:solidFill>
                  <a:srgbClr val="83001D"/>
                </a:solidFill>
                <a:effectLst/>
              </a:rPr>
              <a:t>various (adj.)</a:t>
            </a:r>
          </a:p>
          <a:p>
            <a:r>
              <a:rPr lang="en-GB" b="1" dirty="0">
                <a:solidFill>
                  <a:srgbClr val="83001D"/>
                </a:solidFill>
                <a:effectLst/>
              </a:rPr>
              <a:t>early 15c., "characterized by variety," from Latin </a:t>
            </a:r>
            <a:r>
              <a:rPr lang="en-GB" b="1" dirty="0" err="1">
                <a:solidFill>
                  <a:srgbClr val="83001D"/>
                </a:solidFill>
                <a:effectLst/>
              </a:rPr>
              <a:t>varius</a:t>
            </a:r>
            <a:r>
              <a:rPr lang="en-GB" b="1" dirty="0">
                <a:solidFill>
                  <a:srgbClr val="83001D"/>
                </a:solidFill>
                <a:effectLst/>
              </a:rPr>
              <a:t> "changing, different, diverse" (see vary). Meaning "different from one another, having a diversity of features" is recorded from 1630s. Related: Variously.</a:t>
            </a:r>
          </a:p>
          <a:p>
            <a:endParaRPr lang="en-GB" b="1" dirty="0">
              <a:solidFill>
                <a:srgbClr val="83001D"/>
              </a:solidFill>
            </a:endParaRPr>
          </a:p>
          <a:p>
            <a:endParaRPr lang="en-GB" b="1" dirty="0">
              <a:solidFill>
                <a:srgbClr val="83001D"/>
              </a:solidFill>
              <a:effectLst/>
            </a:endParaRPr>
          </a:p>
          <a:p>
            <a:r>
              <a:rPr lang="en-GB" b="1" dirty="0">
                <a:solidFill>
                  <a:srgbClr val="83001D"/>
                </a:solidFill>
                <a:effectLst/>
              </a:rPr>
              <a:t>interest (v.)</a:t>
            </a:r>
          </a:p>
          <a:p>
            <a:r>
              <a:rPr lang="en-GB" b="1" dirty="0">
                <a:solidFill>
                  <a:srgbClr val="83001D"/>
                </a:solidFill>
                <a:effectLst/>
              </a:rPr>
              <a:t>"cause to be interested, engage the attention of," c. 1600, earlier interesse (1560s), from the noun (see interest (n.)). Perhaps also from or influenced by </a:t>
            </a:r>
            <a:r>
              <a:rPr lang="en-GB" b="1" dirty="0" err="1">
                <a:solidFill>
                  <a:srgbClr val="83001D"/>
                </a:solidFill>
                <a:effectLst/>
              </a:rPr>
              <a:t>interess'd</a:t>
            </a:r>
            <a:r>
              <a:rPr lang="en-GB" b="1" dirty="0">
                <a:solidFill>
                  <a:srgbClr val="83001D"/>
                </a:solidFill>
                <a:effectLst/>
              </a:rPr>
              <a:t>, past participle of interesse.</a:t>
            </a:r>
          </a:p>
          <a:p>
            <a:br>
              <a:rPr lang="en-GB" b="1" dirty="0">
                <a:solidFill>
                  <a:srgbClr val="83001D"/>
                </a:solidFill>
                <a:effectLst/>
                <a:hlinkClick r:id="rId3"/>
              </a:rPr>
            </a:br>
            <a:endParaRPr lang="en-GB"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558172481"/>
      </p:ext>
    </p:extLst>
  </p:cSld>
  <p:clrMapOvr>
    <a:masterClrMapping/>
  </p:clrMapOvr>
</p:sld>
</file>

<file path=ppt/slides/slide3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050195"/>
            <a:ext cx="11740242" cy="4524315"/>
          </a:xfrm>
          <a:prstGeom prst="rect">
            <a:avLst/>
          </a:prstGeom>
          <a:noFill/>
        </p:spPr>
        <p:txBody>
          <a:bodyPr wrap="square" rtlCol="0">
            <a:spAutoFit/>
          </a:bodyPr>
          <a:lstStyle/>
          <a:p>
            <a:r>
              <a:rPr lang="en-GB" sz="7200" dirty="0">
                <a:latin typeface="Twinkl Cursive Looped" panose="02000000000000000000" pitchFamily="2" charset="0"/>
              </a:rPr>
              <a:t>Let’s </a:t>
            </a:r>
            <a:r>
              <a:rPr lang="en-GB" sz="7200" i="1" dirty="0">
                <a:latin typeface="Twinkl Cursive Looped" panose="02000000000000000000" pitchFamily="2" charset="0"/>
              </a:rPr>
              <a:t>investigate….</a:t>
            </a:r>
          </a:p>
          <a:p>
            <a:endParaRPr lang="en-GB" sz="7200" i="1" dirty="0">
              <a:latin typeface="Twinkl Cursive Looped" panose="02000000000000000000" pitchFamily="2" charset="0"/>
            </a:endParaRPr>
          </a:p>
          <a:p>
            <a:r>
              <a:rPr lang="en-GB" sz="7200" i="1" dirty="0">
                <a:latin typeface="Twinkl Cursive Looped" panose="02000000000000000000" pitchFamily="2" charset="0"/>
              </a:rPr>
              <a:t>Create questions and mark schemes for these words. </a:t>
            </a:r>
          </a:p>
        </p:txBody>
      </p:sp>
    </p:spTree>
    <p:extLst>
      <p:ext uri="{BB962C8B-B14F-4D97-AF65-F5344CB8AC3E}">
        <p14:creationId xmlns:p14="http://schemas.microsoft.com/office/powerpoint/2010/main" val="40273909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inactive</a:t>
            </a:r>
          </a:p>
        </p:txBody>
      </p:sp>
      <p:sp>
        <p:nvSpPr>
          <p:cNvPr id="3" name="Rectangle 2">
            <a:extLst>
              <a:ext uri="{FF2B5EF4-FFF2-40B4-BE49-F238E27FC236}">
                <a16:creationId xmlns:a16="http://schemas.microsoft.com/office/drawing/2014/main" id="{4BCBA2DA-E95C-434C-BE81-320E182AE5EF}"/>
              </a:ext>
            </a:extLst>
          </p:cNvPr>
          <p:cNvSpPr/>
          <p:nvPr/>
        </p:nvSpPr>
        <p:spPr>
          <a:xfrm>
            <a:off x="4751616" y="3690259"/>
            <a:ext cx="718456" cy="64778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22831981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inactive</a:t>
            </a:r>
          </a:p>
        </p:txBody>
      </p:sp>
      <p:sp>
        <p:nvSpPr>
          <p:cNvPr id="3" name="Rectangle 2">
            <a:extLst>
              <a:ext uri="{FF2B5EF4-FFF2-40B4-BE49-F238E27FC236}">
                <a16:creationId xmlns:a16="http://schemas.microsoft.com/office/drawing/2014/main" id="{4BCBA2DA-E95C-434C-BE81-320E182AE5EF}"/>
              </a:ext>
            </a:extLst>
          </p:cNvPr>
          <p:cNvSpPr/>
          <p:nvPr/>
        </p:nvSpPr>
        <p:spPr>
          <a:xfrm>
            <a:off x="4751616" y="3690259"/>
            <a:ext cx="718456" cy="64778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194" name="Picture 2" descr="Image result for inactive clip art">
            <a:extLst>
              <a:ext uri="{FF2B5EF4-FFF2-40B4-BE49-F238E27FC236}">
                <a16:creationId xmlns:a16="http://schemas.microsoft.com/office/drawing/2014/main" id="{97E4DD42-3850-BA15-5F7D-45067335EF7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0503"/>
          <a:stretch/>
        </p:blipFill>
        <p:spPr bwMode="auto">
          <a:xfrm>
            <a:off x="606879" y="509588"/>
            <a:ext cx="1711778" cy="19396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1136580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inaccessible </a:t>
            </a:r>
            <a:br>
              <a:rPr lang="en-GB" dirty="0">
                <a:latin typeface="Twinkl Cursive Looped" panose="02000000000000000000" pitchFamily="2" charset="0"/>
              </a:rPr>
            </a:br>
            <a:endParaRPr lang="en-GB" i="1" dirty="0">
              <a:latin typeface="Twinkl Cursive Looped" panose="02000000000000000000" pitchFamily="2" charset="0"/>
            </a:endParaRPr>
          </a:p>
        </p:txBody>
      </p:sp>
    </p:spTree>
    <p:extLst>
      <p:ext uri="{BB962C8B-B14F-4D97-AF65-F5344CB8AC3E}">
        <p14:creationId xmlns:p14="http://schemas.microsoft.com/office/powerpoint/2010/main" val="412518169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inaccessible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in + accessible = inaccessible</a:t>
            </a:r>
            <a:endParaRPr lang="en-GB" i="1" dirty="0">
              <a:latin typeface="Twinkl Cursive Looped" panose="02000000000000000000" pitchFamily="2" charset="0"/>
            </a:endParaRPr>
          </a:p>
        </p:txBody>
      </p:sp>
      <p:pic>
        <p:nvPicPr>
          <p:cNvPr id="3" name="Picture 2" descr="Image result for inaccessible clip art">
            <a:extLst>
              <a:ext uri="{FF2B5EF4-FFF2-40B4-BE49-F238E27FC236}">
                <a16:creationId xmlns:a16="http://schemas.microsoft.com/office/drawing/2014/main" id="{08F70955-DF00-D5B5-5C6F-9690F3F486B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2913" y="269421"/>
            <a:ext cx="17049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55481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746339"/>
            <a:ext cx="10515600" cy="1481650"/>
          </a:xfrm>
        </p:spPr>
        <p:txBody>
          <a:bodyPr>
            <a:normAutofit fontScale="90000"/>
          </a:bodyPr>
          <a:lstStyle/>
          <a:p>
            <a:pPr algn="ctr"/>
            <a:r>
              <a:rPr lang="en-GB" dirty="0">
                <a:latin typeface="Twinkl Cursive Looped" panose="02000000000000000000" pitchFamily="2" charset="0"/>
              </a:rPr>
              <a:t>inaccessible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in + accessible = inaccessible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ADJECTIVE –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unable to be reached. </a:t>
            </a:r>
            <a:endParaRPr lang="en-GB" i="1" dirty="0">
              <a:latin typeface="Twinkl Cursive Looped" panose="02000000000000000000" pitchFamily="2" charset="0"/>
            </a:endParaRPr>
          </a:p>
        </p:txBody>
      </p:sp>
      <p:pic>
        <p:nvPicPr>
          <p:cNvPr id="3" name="Picture 2" descr="Image result for inaccessible clip art">
            <a:extLst>
              <a:ext uri="{FF2B5EF4-FFF2-40B4-BE49-F238E27FC236}">
                <a16:creationId xmlns:a16="http://schemas.microsoft.com/office/drawing/2014/main" id="{08F70955-DF00-D5B5-5C6F-9690F3F486B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2913" y="269421"/>
            <a:ext cx="17049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553488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inaccurate</a:t>
            </a:r>
            <a:br>
              <a:rPr lang="en-GB" dirty="0">
                <a:latin typeface="Twinkl Cursive Looped" panose="02000000000000000000" pitchFamily="2" charset="0"/>
              </a:rPr>
            </a:br>
            <a:endParaRPr lang="en-GB" i="1" dirty="0">
              <a:latin typeface="Twinkl Cursive Looped" panose="02000000000000000000" pitchFamily="2" charset="0"/>
            </a:endParaRPr>
          </a:p>
        </p:txBody>
      </p:sp>
    </p:spTree>
    <p:extLst>
      <p:ext uri="{BB962C8B-B14F-4D97-AF65-F5344CB8AC3E}">
        <p14:creationId xmlns:p14="http://schemas.microsoft.com/office/powerpoint/2010/main" val="12704298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7862369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inaccurate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in + accurate = inaccurate</a:t>
            </a:r>
            <a:endParaRPr lang="en-GB" i="1" dirty="0">
              <a:latin typeface="Twinkl Cursive Looped" panose="02000000000000000000" pitchFamily="2" charset="0"/>
            </a:endParaRPr>
          </a:p>
        </p:txBody>
      </p:sp>
      <p:pic>
        <p:nvPicPr>
          <p:cNvPr id="3" name="Picture 2" descr="Image result for inaccurate clip art">
            <a:extLst>
              <a:ext uri="{FF2B5EF4-FFF2-40B4-BE49-F238E27FC236}">
                <a16:creationId xmlns:a16="http://schemas.microsoft.com/office/drawing/2014/main" id="{D1B07C8A-E734-827C-A8E7-BE533D28E0C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4889" y="539523"/>
            <a:ext cx="2000250" cy="1990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2479959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836827"/>
            <a:ext cx="10515600" cy="1481650"/>
          </a:xfrm>
        </p:spPr>
        <p:txBody>
          <a:bodyPr>
            <a:normAutofit fontScale="90000"/>
          </a:bodyPr>
          <a:lstStyle/>
          <a:p>
            <a:pPr algn="ctr"/>
            <a:r>
              <a:rPr lang="en-GB" dirty="0">
                <a:latin typeface="Twinkl Cursive Looped" panose="02000000000000000000" pitchFamily="2" charset="0"/>
              </a:rPr>
              <a:t>inaccurate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in + accurate = inaccurate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ADJECTIVE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not accurate.  </a:t>
            </a:r>
            <a:endParaRPr lang="en-GB" i="1" dirty="0">
              <a:latin typeface="Twinkl Cursive Looped" panose="02000000000000000000" pitchFamily="2" charset="0"/>
            </a:endParaRPr>
          </a:p>
        </p:txBody>
      </p:sp>
      <p:pic>
        <p:nvPicPr>
          <p:cNvPr id="3" name="Picture 2" descr="Image result for inaccurate clip art">
            <a:extLst>
              <a:ext uri="{FF2B5EF4-FFF2-40B4-BE49-F238E27FC236}">
                <a16:creationId xmlns:a16="http://schemas.microsoft.com/office/drawing/2014/main" id="{D1B07C8A-E734-827C-A8E7-BE533D28E0C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4889" y="539523"/>
            <a:ext cx="2000250" cy="1990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988848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inactive</a:t>
            </a:r>
            <a:br>
              <a:rPr lang="en-GB" dirty="0">
                <a:latin typeface="Twinkl Cursive Looped" panose="02000000000000000000" pitchFamily="2" charset="0"/>
              </a:rPr>
            </a:br>
            <a:endParaRPr lang="en-GB" i="1" dirty="0">
              <a:latin typeface="Twinkl Cursive Looped" panose="02000000000000000000" pitchFamily="2" charset="0"/>
            </a:endParaRPr>
          </a:p>
        </p:txBody>
      </p:sp>
    </p:spTree>
    <p:extLst>
      <p:ext uri="{BB962C8B-B14F-4D97-AF65-F5344CB8AC3E}">
        <p14:creationId xmlns:p14="http://schemas.microsoft.com/office/powerpoint/2010/main" val="450909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inactive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in + active = inactive</a:t>
            </a:r>
            <a:endParaRPr lang="en-GB" i="1" dirty="0">
              <a:latin typeface="Twinkl Cursive Looped" panose="02000000000000000000" pitchFamily="2" charset="0"/>
            </a:endParaRPr>
          </a:p>
        </p:txBody>
      </p:sp>
      <p:pic>
        <p:nvPicPr>
          <p:cNvPr id="3" name="Picture 2" descr="Image result for inactive clip art">
            <a:extLst>
              <a:ext uri="{FF2B5EF4-FFF2-40B4-BE49-F238E27FC236}">
                <a16:creationId xmlns:a16="http://schemas.microsoft.com/office/drawing/2014/main" id="{99CC8571-13D1-77CF-A76F-2E8038DF9E4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0503"/>
          <a:stretch/>
        </p:blipFill>
        <p:spPr bwMode="auto">
          <a:xfrm>
            <a:off x="606879" y="509588"/>
            <a:ext cx="1711778" cy="19396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23591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376350"/>
            <a:ext cx="10515600" cy="1481650"/>
          </a:xfrm>
        </p:spPr>
        <p:txBody>
          <a:bodyPr>
            <a:normAutofit fontScale="90000"/>
          </a:bodyPr>
          <a:lstStyle/>
          <a:p>
            <a:pPr algn="ctr"/>
            <a:r>
              <a:rPr lang="en-GB" dirty="0">
                <a:latin typeface="Twinkl Cursive Looped" panose="02000000000000000000" pitchFamily="2" charset="0"/>
              </a:rPr>
              <a:t>inactive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in + active = inactive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ADJECTIVE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not engaging in or involving any or much physical activity.</a:t>
            </a:r>
            <a:endParaRPr lang="en-GB" i="1" dirty="0">
              <a:latin typeface="Twinkl Cursive Looped" panose="02000000000000000000" pitchFamily="2" charset="0"/>
            </a:endParaRPr>
          </a:p>
        </p:txBody>
      </p:sp>
      <p:pic>
        <p:nvPicPr>
          <p:cNvPr id="3" name="Picture 2" descr="Image result for inactive clip art">
            <a:extLst>
              <a:ext uri="{FF2B5EF4-FFF2-40B4-BE49-F238E27FC236}">
                <a16:creationId xmlns:a16="http://schemas.microsoft.com/office/drawing/2014/main" id="{99CC8571-13D1-77CF-A76F-2E8038DF9E4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0503"/>
          <a:stretch/>
        </p:blipFill>
        <p:spPr bwMode="auto">
          <a:xfrm>
            <a:off x="606879" y="509588"/>
            <a:ext cx="1711778" cy="19396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019551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They travelled to a remote and inaccessible cave.</a:t>
            </a:r>
            <a:endParaRPr lang="en-GB" i="1" dirty="0"/>
          </a:p>
        </p:txBody>
      </p:sp>
    </p:spTree>
    <p:extLst>
      <p:ext uri="{BB962C8B-B14F-4D97-AF65-F5344CB8AC3E}">
        <p14:creationId xmlns:p14="http://schemas.microsoft.com/office/powerpoint/2010/main" val="164587475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They travelled to a remote and ____________ cave.</a:t>
            </a:r>
            <a:endParaRPr lang="en-GB" i="1" dirty="0"/>
          </a:p>
        </p:txBody>
      </p:sp>
    </p:spTree>
    <p:extLst>
      <p:ext uri="{BB962C8B-B14F-4D97-AF65-F5344CB8AC3E}">
        <p14:creationId xmlns:p14="http://schemas.microsoft.com/office/powerpoint/2010/main" val="98576717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They travelled to a remote and inaccessible cave.</a:t>
            </a:r>
            <a:endParaRPr lang="en-GB" i="1" dirty="0"/>
          </a:p>
        </p:txBody>
      </p:sp>
    </p:spTree>
    <p:extLst>
      <p:ext uri="{BB962C8B-B14F-4D97-AF65-F5344CB8AC3E}">
        <p14:creationId xmlns:p14="http://schemas.microsoft.com/office/powerpoint/2010/main" val="333995363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They gave an inaccurate description of the food.</a:t>
            </a:r>
            <a:endParaRPr lang="en-GB" i="1" dirty="0"/>
          </a:p>
        </p:txBody>
      </p:sp>
    </p:spTree>
    <p:extLst>
      <p:ext uri="{BB962C8B-B14F-4D97-AF65-F5344CB8AC3E}">
        <p14:creationId xmlns:p14="http://schemas.microsoft.com/office/powerpoint/2010/main" val="218205270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They gave an __________ description of the food.</a:t>
            </a:r>
            <a:endParaRPr lang="en-GB" i="1" dirty="0"/>
          </a:p>
        </p:txBody>
      </p:sp>
    </p:spTree>
    <p:extLst>
      <p:ext uri="{BB962C8B-B14F-4D97-AF65-F5344CB8AC3E}">
        <p14:creationId xmlns:p14="http://schemas.microsoft.com/office/powerpoint/2010/main" val="40412453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3430041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They gave an inaccurate description of the food.</a:t>
            </a:r>
            <a:endParaRPr lang="en-GB" i="1" dirty="0"/>
          </a:p>
        </p:txBody>
      </p:sp>
    </p:spTree>
    <p:extLst>
      <p:ext uri="{BB962C8B-B14F-4D97-AF65-F5344CB8AC3E}">
        <p14:creationId xmlns:p14="http://schemas.microsoft.com/office/powerpoint/2010/main" val="286782003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They led an inactive lifestyle.</a:t>
            </a:r>
            <a:endParaRPr lang="en-GB" i="1" dirty="0"/>
          </a:p>
        </p:txBody>
      </p:sp>
    </p:spTree>
    <p:extLst>
      <p:ext uri="{BB962C8B-B14F-4D97-AF65-F5344CB8AC3E}">
        <p14:creationId xmlns:p14="http://schemas.microsoft.com/office/powerpoint/2010/main" val="139154421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They led an ________ lifestyle.</a:t>
            </a:r>
            <a:endParaRPr lang="en-GB" i="1" dirty="0"/>
          </a:p>
        </p:txBody>
      </p:sp>
    </p:spTree>
    <p:extLst>
      <p:ext uri="{BB962C8B-B14F-4D97-AF65-F5344CB8AC3E}">
        <p14:creationId xmlns:p14="http://schemas.microsoft.com/office/powerpoint/2010/main" val="353678767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They led an inactive lifestyle.</a:t>
            </a:r>
            <a:endParaRPr lang="en-GB" i="1" dirty="0"/>
          </a:p>
        </p:txBody>
      </p:sp>
    </p:spTree>
    <p:extLst>
      <p:ext uri="{BB962C8B-B14F-4D97-AF65-F5344CB8AC3E}">
        <p14:creationId xmlns:p14="http://schemas.microsoft.com/office/powerpoint/2010/main" val="266043227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6106670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interest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8999956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interest</a:t>
            </a:r>
            <a:br>
              <a:rPr lang="en-GB" dirty="0">
                <a:latin typeface="Twinkl Cursive Looped" panose="02000000000000000000" pitchFamily="2" charset="0"/>
              </a:rPr>
            </a:br>
            <a:r>
              <a:rPr lang="en-GB" dirty="0">
                <a:latin typeface="Twinkl Cursive Looped" panose="02000000000000000000" pitchFamily="2" charset="0"/>
              </a:rPr>
              <a:t>I thought the book might interest Eliot.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96526466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interest</a:t>
            </a:r>
            <a:br>
              <a:rPr lang="en-GB" dirty="0">
                <a:latin typeface="Twinkl Cursive Looped" panose="02000000000000000000" pitchFamily="2" charset="0"/>
              </a:rPr>
            </a:br>
            <a:r>
              <a:rPr lang="en-GB" dirty="0">
                <a:latin typeface="Twinkl Cursive Looped" panose="02000000000000000000" pitchFamily="2" charset="0"/>
              </a:rPr>
              <a:t>I thought the book might interest Eliot. </a:t>
            </a:r>
            <a:endParaRPr lang="en-GB" i="1" dirty="0">
              <a:latin typeface="Twinkl Cursive Looped" panose="02000000000000000000" pitchFamily="2" charset="0"/>
            </a:endParaRPr>
          </a:p>
        </p:txBody>
      </p:sp>
      <p:pic>
        <p:nvPicPr>
          <p:cNvPr id="9218" name="Picture 2" descr="Image result for interest book clip art">
            <a:extLst>
              <a:ext uri="{FF2B5EF4-FFF2-40B4-BE49-F238E27FC236}">
                <a16:creationId xmlns:a16="http://schemas.microsoft.com/office/drawing/2014/main" id="{66C60400-2256-4FA9-3702-3F631232493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2784" y="432707"/>
            <a:ext cx="10953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3307872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I thought the book might interest Eliot.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07640509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95943" y="3080825"/>
            <a:ext cx="11821885"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I thought the book might ________ Eliot.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33222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height</a:t>
            </a:r>
          </a:p>
        </p:txBody>
      </p:sp>
    </p:spTree>
    <p:extLst>
      <p:ext uri="{BB962C8B-B14F-4D97-AF65-F5344CB8AC3E}">
        <p14:creationId xmlns:p14="http://schemas.microsoft.com/office/powerpoint/2010/main" val="239908148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I thought the book might interest Eliot. </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2D0DEA7D-03F5-410A-E323-2A4C76C3B4BE}"/>
              </a:ext>
            </a:extLst>
          </p:cNvPr>
          <p:cNvSpPr/>
          <p:nvPr/>
        </p:nvSpPr>
        <p:spPr>
          <a:xfrm>
            <a:off x="8823581" y="2927428"/>
            <a:ext cx="2523870" cy="74188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90888706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various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5854439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various</a:t>
            </a:r>
            <a:br>
              <a:rPr lang="en-GB" dirty="0">
                <a:latin typeface="Twinkl Cursive Looped" panose="02000000000000000000" pitchFamily="2" charset="0"/>
              </a:rPr>
            </a:br>
            <a:r>
              <a:rPr lang="en-GB" dirty="0">
                <a:latin typeface="Twinkl Cursive Looped" panose="02000000000000000000" pitchFamily="2" charset="0"/>
              </a:rPr>
              <a:t>The dresses were of various colours.</a:t>
            </a:r>
            <a:endParaRPr lang="en-GB" i="1" dirty="0"/>
          </a:p>
        </p:txBody>
      </p:sp>
    </p:spTree>
    <p:extLst>
      <p:ext uri="{BB962C8B-B14F-4D97-AF65-F5344CB8AC3E}">
        <p14:creationId xmlns:p14="http://schemas.microsoft.com/office/powerpoint/2010/main" val="301494823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various</a:t>
            </a:r>
            <a:br>
              <a:rPr lang="en-GB" dirty="0">
                <a:latin typeface="Twinkl Cursive Looped" panose="02000000000000000000" pitchFamily="2" charset="0"/>
              </a:rPr>
            </a:br>
            <a:r>
              <a:rPr lang="en-GB" dirty="0">
                <a:latin typeface="Twinkl Cursive Looped" panose="02000000000000000000" pitchFamily="2" charset="0"/>
              </a:rPr>
              <a:t>The dresses were of various colours.</a:t>
            </a:r>
            <a:endParaRPr lang="en-GB" i="1" dirty="0"/>
          </a:p>
        </p:txBody>
      </p:sp>
      <p:pic>
        <p:nvPicPr>
          <p:cNvPr id="13314" name="Picture 2" descr="Image result for various dresses colours clip art">
            <a:extLst>
              <a:ext uri="{FF2B5EF4-FFF2-40B4-BE49-F238E27FC236}">
                <a16:creationId xmlns:a16="http://schemas.microsoft.com/office/drawing/2014/main" id="{7833E160-B90D-DDB2-125A-FDD7BF23B4C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7143"/>
          <a:stretch/>
        </p:blipFill>
        <p:spPr bwMode="auto">
          <a:xfrm>
            <a:off x="455839" y="468086"/>
            <a:ext cx="2266950" cy="17689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341536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dresses were of various colours.</a:t>
            </a:r>
            <a:endParaRPr lang="en-GB" i="1" dirty="0"/>
          </a:p>
        </p:txBody>
      </p:sp>
    </p:spTree>
    <p:extLst>
      <p:ext uri="{BB962C8B-B14F-4D97-AF65-F5344CB8AC3E}">
        <p14:creationId xmlns:p14="http://schemas.microsoft.com/office/powerpoint/2010/main" val="7974881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dresses were of _______ colours.</a:t>
            </a:r>
            <a:endParaRPr lang="en-GB" i="1" dirty="0"/>
          </a:p>
        </p:txBody>
      </p:sp>
    </p:spTree>
    <p:extLst>
      <p:ext uri="{BB962C8B-B14F-4D97-AF65-F5344CB8AC3E}">
        <p14:creationId xmlns:p14="http://schemas.microsoft.com/office/powerpoint/2010/main" val="342797095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dresses were of various colours.</a:t>
            </a:r>
            <a:endParaRPr lang="en-GB" i="1" dirty="0"/>
          </a:p>
        </p:txBody>
      </p:sp>
      <p:sp>
        <p:nvSpPr>
          <p:cNvPr id="3" name="Rectangle 2">
            <a:extLst>
              <a:ext uri="{FF2B5EF4-FFF2-40B4-BE49-F238E27FC236}">
                <a16:creationId xmlns:a16="http://schemas.microsoft.com/office/drawing/2014/main" id="{5DFE60AF-61EB-0B3C-C7CA-7984602AF912}"/>
              </a:ext>
            </a:extLst>
          </p:cNvPr>
          <p:cNvSpPr/>
          <p:nvPr/>
        </p:nvSpPr>
        <p:spPr>
          <a:xfrm>
            <a:off x="7973784" y="3005985"/>
            <a:ext cx="2427516" cy="81566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0556182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7686261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4382133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77586" y="1730829"/>
            <a:ext cx="11914414"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Wind Energy</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Wind is a various type of energy which means it has the power to do things.  Interest in wind energy has grown in the last few years as it can make electricity. There are other ways to make electricity but they can be inadequate.  If the energy used to create electricity comes from a source that won’t run out, it is called renewable energy.  There will always be wind on earth as it is never inactive. It is a great source of renewable energy, but an incomplete one. </a:t>
            </a:r>
          </a:p>
        </p:txBody>
      </p:sp>
    </p:spTree>
    <p:extLst>
      <p:ext uri="{BB962C8B-B14F-4D97-AF65-F5344CB8AC3E}">
        <p14:creationId xmlns:p14="http://schemas.microsoft.com/office/powerpoint/2010/main" val="24335001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583054"/>
            <a:ext cx="10515600" cy="1481650"/>
          </a:xfrm>
        </p:spPr>
        <p:txBody>
          <a:bodyPr>
            <a:normAutofit fontScale="90000"/>
          </a:bodyPr>
          <a:lstStyle/>
          <a:p>
            <a:pPr algn="ctr"/>
            <a:r>
              <a:rPr lang="en-GB" dirty="0">
                <a:latin typeface="Twinkl Cursive Looped" panose="02000000000000000000" pitchFamily="2" charset="0"/>
              </a:rPr>
              <a:t>height</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NOUN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measurement of someone or something from head to foot or from base to top.</a:t>
            </a:r>
          </a:p>
        </p:txBody>
      </p:sp>
    </p:spTree>
    <p:extLst>
      <p:ext uri="{BB962C8B-B14F-4D97-AF65-F5344CB8AC3E}">
        <p14:creationId xmlns:p14="http://schemas.microsoft.com/office/powerpoint/2010/main" val="161713060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77586" y="1730829"/>
            <a:ext cx="11914414"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Wind Energy</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Wind is a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various</a:t>
            </a:r>
            <a:r>
              <a:rPr lang="en-GB" sz="4000" dirty="0">
                <a:solidFill>
                  <a:srgbClr val="000000"/>
                </a:solidFill>
                <a:effectLst/>
                <a:latin typeface="Twinkl Cursive Looped" panose="02000000000000000000" pitchFamily="2" charset="0"/>
                <a:ea typeface="Times New Roman" panose="02020603050405020304" pitchFamily="18" charset="0"/>
              </a:rPr>
              <a:t> type of energy which means it has the power to do things.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Interest</a:t>
            </a:r>
            <a:r>
              <a:rPr lang="en-GB" sz="4000" dirty="0">
                <a:solidFill>
                  <a:srgbClr val="000000"/>
                </a:solidFill>
                <a:effectLst/>
                <a:latin typeface="Twinkl Cursive Looped" panose="02000000000000000000" pitchFamily="2" charset="0"/>
                <a:ea typeface="Times New Roman" panose="02020603050405020304" pitchFamily="18" charset="0"/>
              </a:rPr>
              <a:t> in wind energy has grown in the last few years as it can make electricity. There are other ways to make electricity but they can be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inadequate</a:t>
            </a:r>
            <a:r>
              <a:rPr lang="en-GB" sz="4000" dirty="0">
                <a:solidFill>
                  <a:srgbClr val="000000"/>
                </a:solidFill>
                <a:effectLst/>
                <a:latin typeface="Twinkl Cursive Looped" panose="02000000000000000000" pitchFamily="2" charset="0"/>
                <a:ea typeface="Times New Roman" panose="02020603050405020304" pitchFamily="18" charset="0"/>
              </a:rPr>
              <a:t>.  If the energy used to create electricity comes from a source that won’t run out, it is called renewable energy.  There will always be wind on earth as it is never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inactive</a:t>
            </a:r>
            <a:r>
              <a:rPr lang="en-GB" sz="4000" dirty="0">
                <a:solidFill>
                  <a:srgbClr val="000000"/>
                </a:solidFill>
                <a:effectLst/>
                <a:latin typeface="Twinkl Cursive Looped" panose="02000000000000000000" pitchFamily="2" charset="0"/>
                <a:ea typeface="Times New Roman" panose="02020603050405020304" pitchFamily="18" charset="0"/>
              </a:rPr>
              <a:t>. It is a great source of renewable energy, but an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incomplete</a:t>
            </a:r>
            <a:r>
              <a:rPr lang="en-GB" sz="4000" dirty="0">
                <a:solidFill>
                  <a:srgbClr val="000000"/>
                </a:solidFill>
                <a:effectLst/>
                <a:latin typeface="Twinkl Cursive Looped" panose="02000000000000000000" pitchFamily="2" charset="0"/>
                <a:ea typeface="Times New Roman" panose="02020603050405020304" pitchFamily="18" charset="0"/>
              </a:rPr>
              <a:t> one. </a:t>
            </a:r>
          </a:p>
        </p:txBody>
      </p:sp>
    </p:spTree>
    <p:extLst>
      <p:ext uri="{BB962C8B-B14F-4D97-AF65-F5344CB8AC3E}">
        <p14:creationId xmlns:p14="http://schemas.microsoft.com/office/powerpoint/2010/main" val="278331639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3423359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lstStyle/>
          <a:p>
            <a:r>
              <a:rPr lang="en-GB" sz="6000" dirty="0">
                <a:solidFill>
                  <a:srgbClr val="000000"/>
                </a:solidFill>
                <a:effectLst/>
                <a:latin typeface="Twinkl Cursive Looped" panose="02000000000000000000" pitchFamily="2" charset="0"/>
                <a:ea typeface="Times New Roman" panose="02020603050405020304" pitchFamily="18" charset="0"/>
              </a:rPr>
              <a:t>Wind is a various type of energy which means it has the power to do things.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95828850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4  - Autumn 2</a:t>
            </a:r>
          </a:p>
          <a:p>
            <a:r>
              <a:rPr lang="en-GB" sz="7200" dirty="0">
                <a:latin typeface="Twinkl Cursive Looped" panose="02000000000000000000" pitchFamily="2" charset="0"/>
              </a:rPr>
              <a:t>Week 1 - Tuesday</a:t>
            </a:r>
          </a:p>
          <a:p>
            <a:endParaRPr lang="en-GB" sz="7200" dirty="0"/>
          </a:p>
        </p:txBody>
      </p:sp>
    </p:spTree>
    <p:extLst>
      <p:ext uri="{BB962C8B-B14F-4D97-AF65-F5344CB8AC3E}">
        <p14:creationId xmlns:p14="http://schemas.microsoft.com/office/powerpoint/2010/main" val="363476457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87654CD-4281-5A98-1714-1C2DB754C039}"/>
              </a:ext>
            </a:extLst>
          </p:cNvPr>
          <p:cNvPicPr>
            <a:picLocks noChangeAspect="1"/>
          </p:cNvPicPr>
          <p:nvPr/>
        </p:nvPicPr>
        <p:blipFill rotWithShape="1">
          <a:blip r:embed="rId2"/>
          <a:srcRect l="15536" t="24035" r="14554" b="10695"/>
          <a:stretch/>
        </p:blipFill>
        <p:spPr>
          <a:xfrm>
            <a:off x="0" y="-1"/>
            <a:ext cx="12225336" cy="6417129"/>
          </a:xfrm>
          <a:prstGeom prst="rect">
            <a:avLst/>
          </a:prstGeom>
        </p:spPr>
      </p:pic>
    </p:spTree>
    <p:extLst>
      <p:ext uri="{BB962C8B-B14F-4D97-AF65-F5344CB8AC3E}">
        <p14:creationId xmlns:p14="http://schemas.microsoft.com/office/powerpoint/2010/main" val="114232156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51045044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66271439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height</a:t>
            </a:r>
          </a:p>
        </p:txBody>
      </p:sp>
    </p:spTree>
    <p:extLst>
      <p:ext uri="{BB962C8B-B14F-4D97-AF65-F5344CB8AC3E}">
        <p14:creationId xmlns:p14="http://schemas.microsoft.com/office/powerpoint/2010/main" val="411452172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583054"/>
            <a:ext cx="10515600" cy="1481650"/>
          </a:xfrm>
        </p:spPr>
        <p:txBody>
          <a:bodyPr>
            <a:normAutofit fontScale="90000"/>
          </a:bodyPr>
          <a:lstStyle/>
          <a:p>
            <a:pPr algn="ctr"/>
            <a:r>
              <a:rPr lang="en-GB" dirty="0">
                <a:latin typeface="Twinkl Cursive Looped" panose="02000000000000000000" pitchFamily="2" charset="0"/>
              </a:rPr>
              <a:t>height</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NOUN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measurement of someone or something from head to foot or from base to top.</a:t>
            </a:r>
          </a:p>
        </p:txBody>
      </p:sp>
    </p:spTree>
    <p:extLst>
      <p:ext uri="{BB962C8B-B14F-4D97-AF65-F5344CB8AC3E}">
        <p14:creationId xmlns:p14="http://schemas.microsoft.com/office/powerpoint/2010/main" val="76952871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583054"/>
            <a:ext cx="10515600" cy="1481650"/>
          </a:xfrm>
        </p:spPr>
        <p:txBody>
          <a:bodyPr>
            <a:normAutofit fontScale="90000"/>
          </a:bodyPr>
          <a:lstStyle/>
          <a:p>
            <a:pPr algn="ctr"/>
            <a:r>
              <a:rPr lang="en-GB" dirty="0">
                <a:latin typeface="Twinkl Cursive Looped" panose="02000000000000000000" pitchFamily="2" charset="0"/>
              </a:rPr>
              <a:t>height</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NOUN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measurement of someone or something from head to foot or from base to top.</a:t>
            </a:r>
          </a:p>
        </p:txBody>
      </p:sp>
      <p:pic>
        <p:nvPicPr>
          <p:cNvPr id="1026" name="Picture 2" descr="Image result for height clipart">
            <a:extLst>
              <a:ext uri="{FF2B5EF4-FFF2-40B4-BE49-F238E27FC236}">
                <a16:creationId xmlns:a16="http://schemas.microsoft.com/office/drawing/2014/main" id="{03F91A17-95A4-9A05-28FC-6744D3A12B2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7650" y="323850"/>
            <a:ext cx="2095500" cy="2095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97396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583054"/>
            <a:ext cx="10515600" cy="1481650"/>
          </a:xfrm>
        </p:spPr>
        <p:txBody>
          <a:bodyPr>
            <a:normAutofit fontScale="90000"/>
          </a:bodyPr>
          <a:lstStyle/>
          <a:p>
            <a:pPr algn="ctr"/>
            <a:r>
              <a:rPr lang="en-GB" dirty="0">
                <a:latin typeface="Twinkl Cursive Looped" panose="02000000000000000000" pitchFamily="2" charset="0"/>
              </a:rPr>
              <a:t>height</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NOUN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measurement of someone or something from head to foot or from base to top.</a:t>
            </a:r>
          </a:p>
        </p:txBody>
      </p:sp>
      <p:pic>
        <p:nvPicPr>
          <p:cNvPr id="1026" name="Picture 2" descr="Image result for height clipart">
            <a:extLst>
              <a:ext uri="{FF2B5EF4-FFF2-40B4-BE49-F238E27FC236}">
                <a16:creationId xmlns:a16="http://schemas.microsoft.com/office/drawing/2014/main" id="{03F91A17-95A4-9A05-28FC-6744D3A12B2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7650" y="323850"/>
            <a:ext cx="2095500" cy="2095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688959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27976559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history</a:t>
            </a:r>
          </a:p>
        </p:txBody>
      </p:sp>
    </p:spTree>
    <p:extLst>
      <p:ext uri="{BB962C8B-B14F-4D97-AF65-F5344CB8AC3E}">
        <p14:creationId xmlns:p14="http://schemas.microsoft.com/office/powerpoint/2010/main" val="176817445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599383"/>
            <a:ext cx="10515600" cy="1481650"/>
          </a:xfrm>
        </p:spPr>
        <p:txBody>
          <a:bodyPr>
            <a:normAutofit fontScale="90000"/>
          </a:bodyPr>
          <a:lstStyle/>
          <a:p>
            <a:pPr algn="ctr"/>
            <a:r>
              <a:rPr lang="en-GB" dirty="0">
                <a:latin typeface="Twinkl Cursive Looped" panose="02000000000000000000" pitchFamily="2" charset="0"/>
              </a:rPr>
              <a:t>history</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noun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the study of past events</a:t>
            </a:r>
          </a:p>
        </p:txBody>
      </p:sp>
    </p:spTree>
    <p:extLst>
      <p:ext uri="{BB962C8B-B14F-4D97-AF65-F5344CB8AC3E}">
        <p14:creationId xmlns:p14="http://schemas.microsoft.com/office/powerpoint/2010/main" val="419183070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599383"/>
            <a:ext cx="10515600" cy="1481650"/>
          </a:xfrm>
        </p:spPr>
        <p:txBody>
          <a:bodyPr>
            <a:normAutofit fontScale="90000"/>
          </a:bodyPr>
          <a:lstStyle/>
          <a:p>
            <a:pPr algn="ctr"/>
            <a:r>
              <a:rPr lang="en-GB" dirty="0">
                <a:latin typeface="Twinkl Cursive Looped" panose="02000000000000000000" pitchFamily="2" charset="0"/>
              </a:rPr>
              <a:t>history</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noun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the study of past events</a:t>
            </a:r>
          </a:p>
        </p:txBody>
      </p:sp>
      <p:pic>
        <p:nvPicPr>
          <p:cNvPr id="2050" name="Picture 2" descr="Image result for history clipart">
            <a:extLst>
              <a:ext uri="{FF2B5EF4-FFF2-40B4-BE49-F238E27FC236}">
                <a16:creationId xmlns:a16="http://schemas.microsoft.com/office/drawing/2014/main" id="{CADA28A6-823B-B64C-55FD-88497164694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6185" y="410766"/>
            <a:ext cx="1975757" cy="21778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6981119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a:t>
            </a:r>
          </a:p>
        </p:txBody>
      </p:sp>
    </p:spTree>
    <p:extLst>
      <p:ext uri="{BB962C8B-B14F-4D97-AF65-F5344CB8AC3E}">
        <p14:creationId xmlns:p14="http://schemas.microsoft.com/office/powerpoint/2010/main" val="186612174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govern</a:t>
            </a:r>
          </a:p>
        </p:txBody>
      </p:sp>
    </p:spTree>
    <p:extLst>
      <p:ext uri="{BB962C8B-B14F-4D97-AF65-F5344CB8AC3E}">
        <p14:creationId xmlns:p14="http://schemas.microsoft.com/office/powerpoint/2010/main" val="2944919751"/>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govern</a:t>
            </a:r>
          </a:p>
        </p:txBody>
      </p:sp>
      <p:sp>
        <p:nvSpPr>
          <p:cNvPr id="3" name="Rectangle 2">
            <a:extLst>
              <a:ext uri="{FF2B5EF4-FFF2-40B4-BE49-F238E27FC236}">
                <a16:creationId xmlns:a16="http://schemas.microsoft.com/office/drawing/2014/main" id="{13BB5EC0-7A96-4D29-A835-6FAE896C31A4}"/>
              </a:ext>
            </a:extLst>
          </p:cNvPr>
          <p:cNvSpPr/>
          <p:nvPr/>
        </p:nvSpPr>
        <p:spPr>
          <a:xfrm>
            <a:off x="5698670" y="3580040"/>
            <a:ext cx="538843"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851356403"/>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govern</a:t>
            </a:r>
          </a:p>
        </p:txBody>
      </p:sp>
      <p:sp>
        <p:nvSpPr>
          <p:cNvPr id="3" name="Rectangle 2">
            <a:extLst>
              <a:ext uri="{FF2B5EF4-FFF2-40B4-BE49-F238E27FC236}">
                <a16:creationId xmlns:a16="http://schemas.microsoft.com/office/drawing/2014/main" id="{13BB5EC0-7A96-4D29-A835-6FAE896C31A4}"/>
              </a:ext>
            </a:extLst>
          </p:cNvPr>
          <p:cNvSpPr/>
          <p:nvPr/>
        </p:nvSpPr>
        <p:spPr>
          <a:xfrm>
            <a:off x="5698670" y="3580040"/>
            <a:ext cx="538843"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14338" name="Picture 2" descr="See related image detail">
            <a:extLst>
              <a:ext uri="{FF2B5EF4-FFF2-40B4-BE49-F238E27FC236}">
                <a16:creationId xmlns:a16="http://schemas.microsoft.com/office/drawing/2014/main" id="{12543705-69F0-30C9-6AE8-857B48C58FA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0576" y="336777"/>
            <a:ext cx="2205038" cy="22050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6386727"/>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brother</a:t>
            </a:r>
          </a:p>
        </p:txBody>
      </p:sp>
    </p:spTree>
    <p:extLst>
      <p:ext uri="{BB962C8B-B14F-4D97-AF65-F5344CB8AC3E}">
        <p14:creationId xmlns:p14="http://schemas.microsoft.com/office/powerpoint/2010/main" val="203699968"/>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brother</a:t>
            </a:r>
          </a:p>
        </p:txBody>
      </p:sp>
      <p:sp>
        <p:nvSpPr>
          <p:cNvPr id="3" name="Rectangle 2">
            <a:extLst>
              <a:ext uri="{FF2B5EF4-FFF2-40B4-BE49-F238E27FC236}">
                <a16:creationId xmlns:a16="http://schemas.microsoft.com/office/drawing/2014/main" id="{0366E0B6-702E-4814-82C6-08CA2D13F3C9}"/>
              </a:ext>
            </a:extLst>
          </p:cNvPr>
          <p:cNvSpPr/>
          <p:nvPr/>
        </p:nvSpPr>
        <p:spPr>
          <a:xfrm>
            <a:off x="5632450" y="3690258"/>
            <a:ext cx="457200"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1928765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760003967"/>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brother</a:t>
            </a:r>
          </a:p>
        </p:txBody>
      </p:sp>
      <p:sp>
        <p:nvSpPr>
          <p:cNvPr id="3" name="Rectangle 2">
            <a:extLst>
              <a:ext uri="{FF2B5EF4-FFF2-40B4-BE49-F238E27FC236}">
                <a16:creationId xmlns:a16="http://schemas.microsoft.com/office/drawing/2014/main" id="{0366E0B6-702E-4814-82C6-08CA2D13F3C9}"/>
              </a:ext>
            </a:extLst>
          </p:cNvPr>
          <p:cNvSpPr/>
          <p:nvPr/>
        </p:nvSpPr>
        <p:spPr>
          <a:xfrm>
            <a:off x="5632450" y="3690258"/>
            <a:ext cx="457200"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55298" name="Picture 2" descr="Image result for brother clip art">
            <a:extLst>
              <a:ext uri="{FF2B5EF4-FFF2-40B4-BE49-F238E27FC236}">
                <a16:creationId xmlns:a16="http://schemas.microsoft.com/office/drawing/2014/main" id="{E7927C21-AC0A-B863-9A06-B07BCB53C0C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2993" y="346302"/>
            <a:ext cx="2124075" cy="1952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47781607"/>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another</a:t>
            </a:r>
          </a:p>
        </p:txBody>
      </p:sp>
    </p:spTree>
    <p:extLst>
      <p:ext uri="{BB962C8B-B14F-4D97-AF65-F5344CB8AC3E}">
        <p14:creationId xmlns:p14="http://schemas.microsoft.com/office/powerpoint/2010/main" val="3532557678"/>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another</a:t>
            </a:r>
          </a:p>
        </p:txBody>
      </p:sp>
      <p:sp>
        <p:nvSpPr>
          <p:cNvPr id="3" name="Rectangle 2">
            <a:extLst>
              <a:ext uri="{FF2B5EF4-FFF2-40B4-BE49-F238E27FC236}">
                <a16:creationId xmlns:a16="http://schemas.microsoft.com/office/drawing/2014/main" id="{4BCBA2DA-E95C-434C-BE81-320E182AE5EF}"/>
              </a:ext>
            </a:extLst>
          </p:cNvPr>
          <p:cNvSpPr/>
          <p:nvPr/>
        </p:nvSpPr>
        <p:spPr>
          <a:xfrm>
            <a:off x="5666014" y="3821650"/>
            <a:ext cx="429986" cy="64778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3363552424"/>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another</a:t>
            </a:r>
          </a:p>
        </p:txBody>
      </p:sp>
      <p:sp>
        <p:nvSpPr>
          <p:cNvPr id="3" name="Rectangle 2">
            <a:extLst>
              <a:ext uri="{FF2B5EF4-FFF2-40B4-BE49-F238E27FC236}">
                <a16:creationId xmlns:a16="http://schemas.microsoft.com/office/drawing/2014/main" id="{4BCBA2DA-E95C-434C-BE81-320E182AE5EF}"/>
              </a:ext>
            </a:extLst>
          </p:cNvPr>
          <p:cNvSpPr/>
          <p:nvPr/>
        </p:nvSpPr>
        <p:spPr>
          <a:xfrm>
            <a:off x="5666014" y="3821650"/>
            <a:ext cx="429986" cy="64778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56322" name="Picture 2" descr="Image result for another clip art">
            <a:extLst>
              <a:ext uri="{FF2B5EF4-FFF2-40B4-BE49-F238E27FC236}">
                <a16:creationId xmlns:a16="http://schemas.microsoft.com/office/drawing/2014/main" id="{C04ABFF9-272D-9547-C2CD-F0F32D6CCC2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1850" y="595993"/>
            <a:ext cx="21621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71373029"/>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1541111825"/>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prefix</a:t>
            </a:r>
            <a:br>
              <a:rPr lang="en-GB" dirty="0">
                <a:latin typeface="Twinkl Cursive Looped" panose="02000000000000000000" pitchFamily="2" charset="0"/>
              </a:rPr>
            </a:br>
            <a:r>
              <a:rPr lang="en-GB" dirty="0">
                <a:latin typeface="Twinkl Cursive Looped" panose="02000000000000000000" pitchFamily="2" charset="0"/>
              </a:rPr>
              <a:t>- in</a:t>
            </a:r>
          </a:p>
        </p:txBody>
      </p:sp>
    </p:spTree>
    <p:extLst>
      <p:ext uri="{BB962C8B-B14F-4D97-AF65-F5344CB8AC3E}">
        <p14:creationId xmlns:p14="http://schemas.microsoft.com/office/powerpoint/2010/main" val="419470880"/>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a:t>
            </a:r>
          </a:p>
        </p:txBody>
      </p:sp>
    </p:spTree>
    <p:extLst>
      <p:ext uri="{BB962C8B-B14F-4D97-AF65-F5344CB8AC3E}">
        <p14:creationId xmlns:p14="http://schemas.microsoft.com/office/powerpoint/2010/main" val="1330857363"/>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2235" y="2346039"/>
            <a:ext cx="10515600" cy="1481650"/>
          </a:xfrm>
        </p:spPr>
        <p:txBody>
          <a:bodyPr>
            <a:normAutofit fontScale="90000"/>
          </a:bodyPr>
          <a:lstStyle/>
          <a:p>
            <a:pPr algn="ctr"/>
            <a:r>
              <a:rPr lang="en-GB" dirty="0">
                <a:latin typeface="Twinkl Cursive Looped" panose="02000000000000000000" pitchFamily="2" charset="0"/>
              </a:rPr>
              <a:t>in-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meaning ‘not’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986688463"/>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inadequate </a:t>
            </a:r>
          </a:p>
        </p:txBody>
      </p:sp>
    </p:spTree>
    <p:extLst>
      <p:ext uri="{BB962C8B-B14F-4D97-AF65-F5344CB8AC3E}">
        <p14:creationId xmlns:p14="http://schemas.microsoft.com/office/powerpoint/2010/main" val="1638328831"/>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inadequate </a:t>
            </a:r>
          </a:p>
        </p:txBody>
      </p:sp>
      <p:sp>
        <p:nvSpPr>
          <p:cNvPr id="3" name="Rectangle 2">
            <a:extLst>
              <a:ext uri="{FF2B5EF4-FFF2-40B4-BE49-F238E27FC236}">
                <a16:creationId xmlns:a16="http://schemas.microsoft.com/office/drawing/2014/main" id="{13BB5EC0-7A96-4D29-A835-6FAE896C31A4}"/>
              </a:ext>
            </a:extLst>
          </p:cNvPr>
          <p:cNvSpPr/>
          <p:nvPr/>
        </p:nvSpPr>
        <p:spPr>
          <a:xfrm>
            <a:off x="4425041" y="3429000"/>
            <a:ext cx="73478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1345827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9060</TotalTime>
  <Words>3549</Words>
  <Application>Microsoft Office PowerPoint</Application>
  <PresentationFormat>Widescreen</PresentationFormat>
  <Paragraphs>478</Paragraphs>
  <Slides>331</Slides>
  <Notes>60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331</vt:i4>
      </vt:variant>
    </vt:vector>
  </HeadingPairs>
  <TitlesOfParts>
    <vt:vector size="337" baseType="lpstr">
      <vt:lpstr>Arial</vt:lpstr>
      <vt:lpstr>Calibri</vt:lpstr>
      <vt:lpstr>Calibri Light</vt:lpstr>
      <vt:lpstr>Times New Roman</vt:lpstr>
      <vt:lpstr>Twinkl Cursive Looped</vt:lpstr>
      <vt:lpstr>Office Theme</vt:lpstr>
      <vt:lpstr>Spelling Y4</vt:lpstr>
      <vt:lpstr>PowerPoint Presentation</vt:lpstr>
      <vt:lpstr>PowerPoint Presentation</vt:lpstr>
      <vt:lpstr>Let’s Revisit and Review…</vt:lpstr>
      <vt:lpstr>Do you remember this challenge word?</vt:lpstr>
      <vt:lpstr>height</vt:lpstr>
      <vt:lpstr>height  Definition – NOUN  the measurement of someone or something from head to foot or from base to top.</vt:lpstr>
      <vt:lpstr>height  Definition – NOUN  the measurement of someone or something from head to foot or from base to top.</vt:lpstr>
      <vt:lpstr>Do you remember this challenge word?</vt:lpstr>
      <vt:lpstr>history</vt:lpstr>
      <vt:lpstr>history  noun   Definition – the study of past events</vt:lpstr>
      <vt:lpstr>history  noun   Definition – the study of past events</vt:lpstr>
      <vt:lpstr>‘O’</vt:lpstr>
      <vt:lpstr>woman</vt:lpstr>
      <vt:lpstr>woman</vt:lpstr>
      <vt:lpstr>woman</vt:lpstr>
      <vt:lpstr>wonder</vt:lpstr>
      <vt:lpstr>wonder</vt:lpstr>
      <vt:lpstr>wonder</vt:lpstr>
      <vt:lpstr>month</vt:lpstr>
      <vt:lpstr>month</vt:lpstr>
      <vt:lpstr>month</vt:lpstr>
      <vt:lpstr>Let’s Teach and Practise</vt:lpstr>
      <vt:lpstr>The prefix - in</vt:lpstr>
      <vt:lpstr>in-</vt:lpstr>
      <vt:lpstr>in-   meaning ‘not’ </vt:lpstr>
      <vt:lpstr>inaccessible </vt:lpstr>
      <vt:lpstr>inaccessible </vt:lpstr>
      <vt:lpstr>inaccessible </vt:lpstr>
      <vt:lpstr>inaccurate</vt:lpstr>
      <vt:lpstr>inaccurate</vt:lpstr>
      <vt:lpstr>inaccurate</vt:lpstr>
      <vt:lpstr>inactive</vt:lpstr>
      <vt:lpstr>inactive</vt:lpstr>
      <vt:lpstr>inactive</vt:lpstr>
      <vt:lpstr>inaccessible  </vt:lpstr>
      <vt:lpstr>inaccessible  in + accessible = inaccessible</vt:lpstr>
      <vt:lpstr>inaccessible  in + accessible = inaccessible  ADJECTIVE –   Definition - unable to be reached. </vt:lpstr>
      <vt:lpstr>inaccurate </vt:lpstr>
      <vt:lpstr>inaccurate  in + accurate = inaccurate</vt:lpstr>
      <vt:lpstr>inaccurate  in + accurate = inaccurate  ADJECTIVE   Definition - not accurate.  </vt:lpstr>
      <vt:lpstr>inactive </vt:lpstr>
      <vt:lpstr>inactive  in + active = inactive</vt:lpstr>
      <vt:lpstr>inactive  in + active = inactive  ADJECTIVE   Definition - not engaging in or involving any or much physical activity.</vt:lpstr>
      <vt:lpstr>They travelled to a remote and inaccessible cave.</vt:lpstr>
      <vt:lpstr>They travelled to a remote and ____________ cave.</vt:lpstr>
      <vt:lpstr>They travelled to a remote and inaccessible cave.</vt:lpstr>
      <vt:lpstr>They gave an inaccurate description of the food.</vt:lpstr>
      <vt:lpstr>They gave an __________ description of the food.</vt:lpstr>
      <vt:lpstr>They gave an inaccurate description of the food.</vt:lpstr>
      <vt:lpstr>They led an inactive lifestyle.</vt:lpstr>
      <vt:lpstr>They led an ________ lifestyle.</vt:lpstr>
      <vt:lpstr>They led an inactive lifestyle.</vt:lpstr>
      <vt:lpstr>New CHALLENGE words.</vt:lpstr>
      <vt:lpstr>interest</vt:lpstr>
      <vt:lpstr>interest I thought the book might interest Eliot. </vt:lpstr>
      <vt:lpstr>interest I thought the book might interest Eliot. </vt:lpstr>
      <vt:lpstr> I thought the book might interest Eliot. </vt:lpstr>
      <vt:lpstr> I thought the book might ________ Eliot. </vt:lpstr>
      <vt:lpstr> I thought the book might interest Eliot. </vt:lpstr>
      <vt:lpstr>various</vt:lpstr>
      <vt:lpstr>various The dresses were of various colours.</vt:lpstr>
      <vt:lpstr>various The dresses were of various colours.</vt:lpstr>
      <vt:lpstr> The dresses were of various colours.</vt:lpstr>
      <vt:lpstr> The dresses were of _______ colours.</vt:lpstr>
      <vt:lpstr> The dresses were of various colours.</vt:lpstr>
      <vt:lpstr>Let’s Practise and Apply.</vt:lpstr>
      <vt:lpstr>Can you spot the spelling rule words and the challenge words?</vt:lpstr>
      <vt:lpstr>Wind Energy  Wind is a various type of energy which means it has the power to do things.  Interest in wind energy has grown in the last few years as it can make electricity. There are other ways to make electricity but they can be inadequate.  If the energy used to create electricity comes from a source that won’t run out, it is called renewable energy.  There will always be wind on earth as it is never inactive. It is a great source of renewable energy, but an incomplete one. </vt:lpstr>
      <vt:lpstr>Wind Energy  Wind is a various type of energy which means it has the power to do things.  Interest in wind energy has grown in the last few years as it can make electricity. There are other ways to make electricity but they can be inadequate.  If the energy used to create electricity comes from a source that won’t run out, it is called renewable energy.  There will always be wind on earth as it is never inactive. It is a great source of renewable energy, but an incomplete one. </vt:lpstr>
      <vt:lpstr>Write this sentence as I dictate it to you.</vt:lpstr>
      <vt:lpstr>Wind is a various type of energy which means it has the power to do things. </vt:lpstr>
      <vt:lpstr>PowerPoint Presentation</vt:lpstr>
      <vt:lpstr>PowerPoint Presentation</vt:lpstr>
      <vt:lpstr>Let’s Revisit and Review…</vt:lpstr>
      <vt:lpstr>Do you remember this challenge word?</vt:lpstr>
      <vt:lpstr>height</vt:lpstr>
      <vt:lpstr>height  Definition – NOUN  the measurement of someone or something from head to foot or from base to top.</vt:lpstr>
      <vt:lpstr>height  Definition – NOUN  the measurement of someone or something from head to foot or from base to top.</vt:lpstr>
      <vt:lpstr>Do you remember this challenge word?</vt:lpstr>
      <vt:lpstr>history</vt:lpstr>
      <vt:lpstr>history  noun   Definition – the study of past events</vt:lpstr>
      <vt:lpstr>history  noun   Definition – the study of past events</vt:lpstr>
      <vt:lpstr>‘O’</vt:lpstr>
      <vt:lpstr>govern</vt:lpstr>
      <vt:lpstr>govern</vt:lpstr>
      <vt:lpstr>govern</vt:lpstr>
      <vt:lpstr>brother</vt:lpstr>
      <vt:lpstr>brother</vt:lpstr>
      <vt:lpstr>brother</vt:lpstr>
      <vt:lpstr>another</vt:lpstr>
      <vt:lpstr>another</vt:lpstr>
      <vt:lpstr>another</vt:lpstr>
      <vt:lpstr>Let’s Teach and Practise</vt:lpstr>
      <vt:lpstr>The prefix - in</vt:lpstr>
      <vt:lpstr>in-</vt:lpstr>
      <vt:lpstr>in-   meaning ‘not’ </vt:lpstr>
      <vt:lpstr>inadequate </vt:lpstr>
      <vt:lpstr>inadequate </vt:lpstr>
      <vt:lpstr>inadequate </vt:lpstr>
      <vt:lpstr>inarticulate</vt:lpstr>
      <vt:lpstr>inarticulate</vt:lpstr>
      <vt:lpstr>inarticulate</vt:lpstr>
      <vt:lpstr>inattentive</vt:lpstr>
      <vt:lpstr>inattentive</vt:lpstr>
      <vt:lpstr>inattentive</vt:lpstr>
      <vt:lpstr>inadequate  </vt:lpstr>
      <vt:lpstr>inadequate  in + adequate = inadequate</vt:lpstr>
      <vt:lpstr>inadequate  in + adequate = inadequate  ADJECTIVE   Definition - lacking the quality or quantity required.</vt:lpstr>
      <vt:lpstr>inarticulate </vt:lpstr>
      <vt:lpstr>inarticulate  in + articulate = inarticulate</vt:lpstr>
      <vt:lpstr>inarticulate  in + articulate = inarticulate  ADJECTIVE   Definition - not clearly expressed or pronounced.</vt:lpstr>
      <vt:lpstr>inattentive  </vt:lpstr>
      <vt:lpstr>inattentive  in + attentive = inattentive</vt:lpstr>
      <vt:lpstr>inattentive  in + attentive = inattentive  ADJECTIVE   Definition- not paying attention to something.</vt:lpstr>
      <vt:lpstr>These labels are inadequate. </vt:lpstr>
      <vt:lpstr>These labels are __________. </vt:lpstr>
      <vt:lpstr>These labels are inadequate. </vt:lpstr>
      <vt:lpstr>Fay gave a faint, inarticulate cry. </vt:lpstr>
      <vt:lpstr>Fay gave a faint, ____________ cry. </vt:lpstr>
      <vt:lpstr>Fay gave a faint, inarticulate cry. </vt:lpstr>
      <vt:lpstr>They were a particularly dull and inattentive class.</vt:lpstr>
      <vt:lpstr>They were a particularly dull and ___________ class.</vt:lpstr>
      <vt:lpstr>They were a particularly dull and inattentive class.</vt:lpstr>
      <vt:lpstr>New CHALLENGE words.</vt:lpstr>
      <vt:lpstr>interest</vt:lpstr>
      <vt:lpstr>interest I thought the book might interest Eliot. </vt:lpstr>
      <vt:lpstr>interest I thought the book might interest Eliot. </vt:lpstr>
      <vt:lpstr> I thought the book might interest Eliot. </vt:lpstr>
      <vt:lpstr> I thought the book might ________ Eliot. </vt:lpstr>
      <vt:lpstr> I thought the book might interest Eliot. </vt:lpstr>
      <vt:lpstr>various</vt:lpstr>
      <vt:lpstr>various The dresses were of various colours.</vt:lpstr>
      <vt:lpstr>various The dresses were of various colours.</vt:lpstr>
      <vt:lpstr> The dresses were of various colours.</vt:lpstr>
      <vt:lpstr> The dresses were of _______ colours.</vt:lpstr>
      <vt:lpstr> The dresses were of various colours.</vt:lpstr>
      <vt:lpstr>Let’s Practise and Apply.</vt:lpstr>
      <vt:lpstr>Can you spot the spelling rule words and the challenge words?</vt:lpstr>
      <vt:lpstr>Wind Energy  Wind is a various type of energy which means it has the power to do things.  Interest in wind energy has grown in the last few years as it can make electricity. There are other ways to make electricity but they can be inadequate.  If the energy used to create electricity comes from a source that won’t run out, it is called renewable energy.  There will always be wind on earth as it is never inactive. It is a great source of renewable energy, but an incomplete one. </vt:lpstr>
      <vt:lpstr>Wind Energy  Wind is a various type of energy which means it has the power to do things.  Interest in wind energy has grown in the last few years as it can make electricity. There are other ways to make electricity but they can be inadequate.  If the energy used to create electricity comes from a source that won’t run out, it is called renewable energy.  There will always be wind on earth as it is never inactive. It is a great source of renewable energy, but an incomplete one. </vt:lpstr>
      <vt:lpstr>Write this sentence as I dictate it to you.</vt:lpstr>
      <vt:lpstr>Interest in wind energy has grown in the last few years as it can make electricity. </vt:lpstr>
      <vt:lpstr>PowerPoint Presentation</vt:lpstr>
      <vt:lpstr>PowerPoint Presentation</vt:lpstr>
      <vt:lpstr>Let’s Revisit and Review…</vt:lpstr>
      <vt:lpstr>Do you remember this challenge word?</vt:lpstr>
      <vt:lpstr>height</vt:lpstr>
      <vt:lpstr>height  Definition – NOUN  the measurement of someone or something from head to foot or from base to top.</vt:lpstr>
      <vt:lpstr>height  Definition – NOUN  the measurement of someone or something from head to foot or from base to top.</vt:lpstr>
      <vt:lpstr>Do you remember this challenge word?</vt:lpstr>
      <vt:lpstr>history</vt:lpstr>
      <vt:lpstr>history  noun   Definition – the study of past events</vt:lpstr>
      <vt:lpstr>history  noun   Definition – the study of past events</vt:lpstr>
      <vt:lpstr>‘OU’</vt:lpstr>
      <vt:lpstr>double</vt:lpstr>
      <vt:lpstr>double</vt:lpstr>
      <vt:lpstr>double</vt:lpstr>
      <vt:lpstr>trouble</vt:lpstr>
      <vt:lpstr>trouble</vt:lpstr>
      <vt:lpstr>trouble</vt:lpstr>
      <vt:lpstr>courage</vt:lpstr>
      <vt:lpstr>courage</vt:lpstr>
      <vt:lpstr>courage</vt:lpstr>
      <vt:lpstr>Let’s Teach and Practise</vt:lpstr>
      <vt:lpstr>The prefix - in</vt:lpstr>
      <vt:lpstr>in-</vt:lpstr>
      <vt:lpstr>in-   meaning ‘not’ </vt:lpstr>
      <vt:lpstr>inaudible </vt:lpstr>
      <vt:lpstr>inaudible </vt:lpstr>
      <vt:lpstr>inaudible </vt:lpstr>
      <vt:lpstr>incapable</vt:lpstr>
      <vt:lpstr>incapable</vt:lpstr>
      <vt:lpstr>incapable</vt:lpstr>
      <vt:lpstr>incomplete</vt:lpstr>
      <vt:lpstr>incomplete</vt:lpstr>
      <vt:lpstr>incomplete</vt:lpstr>
      <vt:lpstr>inaudible  </vt:lpstr>
      <vt:lpstr>inaudible  in + audible = inaudible</vt:lpstr>
      <vt:lpstr>inaudible  in + audible = inaudible  ADJECTIVE   Definition - unable to be heard.</vt:lpstr>
      <vt:lpstr>incapable </vt:lpstr>
      <vt:lpstr>incapable  in + capable = incapable</vt:lpstr>
      <vt:lpstr>incapable  in + capable = incapable  ADJECTIVE   Definition - unable to do or achieve (something).</vt:lpstr>
      <vt:lpstr>incomplete </vt:lpstr>
      <vt:lpstr>incomplete  in + complete = incomplete</vt:lpstr>
      <vt:lpstr>incomplete  in + complete = incomplete  ADJECTIVE   Definition - not having all the necessary or appropriate parts.</vt:lpstr>
      <vt:lpstr>The sound was inaudible.</vt:lpstr>
      <vt:lpstr>The sound was _________.</vt:lpstr>
      <vt:lpstr>The sound was inaudible.</vt:lpstr>
      <vt:lpstr>Wilson blushed and was incapable of speech.</vt:lpstr>
      <vt:lpstr>Wilson blushed and was _________ of speech.</vt:lpstr>
      <vt:lpstr>Wilson blushed and was incapable of speech.</vt:lpstr>
      <vt:lpstr>The painting was incomplete. </vt:lpstr>
      <vt:lpstr>The painting was __________. </vt:lpstr>
      <vt:lpstr>The painting was incomplete. </vt:lpstr>
      <vt:lpstr>New CHALLENGE words.</vt:lpstr>
      <vt:lpstr>interest</vt:lpstr>
      <vt:lpstr>interest I thought the book might interest Eliot. </vt:lpstr>
      <vt:lpstr>interest I thought the book might interest Eliot. </vt:lpstr>
      <vt:lpstr> I thought the book might interest Eliot. </vt:lpstr>
      <vt:lpstr> I thought the book might ________ Eliot. </vt:lpstr>
      <vt:lpstr> I thought the book might interest Eliot. </vt:lpstr>
      <vt:lpstr>various</vt:lpstr>
      <vt:lpstr>various The dresses were of various colours.</vt:lpstr>
      <vt:lpstr>various The dresses were of various colours.</vt:lpstr>
      <vt:lpstr> The dresses were of various colours.</vt:lpstr>
      <vt:lpstr> The dresses were of _______ colours.</vt:lpstr>
      <vt:lpstr> The dresses were of various colours.</vt:lpstr>
      <vt:lpstr>Let’s Practise and Apply.</vt:lpstr>
      <vt:lpstr>Can you spot the spelling rule words and the challenge words?</vt:lpstr>
      <vt:lpstr>Wind Energy  Wind is a various type of energy which means it has the power to do things.  Interest in wind energy has grown in the last few years as it can make electricity. There are other ways to make electricity but they can be inadequate.  If the energy used to create electricity comes from a source that won’t run out, it is called renewable energy.  There will always be wind on earth as it is never inactive. It is a great source of renewable energy, but an incomplete one. </vt:lpstr>
      <vt:lpstr>Wind Energy  Wind is a various type of energy which means it has the power to do things.  Interest in wind energy has grown in the last few years as it can make electricity. There are other ways to make electricity but they can be inadequate.  If the energy used to create electricity comes from a source that won’t run out, it is called renewable energy.  There will always be wind on earth as it is never inactive. It is a great source of renewable energy, but an incomplete one. </vt:lpstr>
      <vt:lpstr>Write this sentence as I dictate it to you.</vt:lpstr>
      <vt:lpstr>There are other ways to make electricity, but they can be inadequate. </vt:lpstr>
      <vt:lpstr>PowerPoint Presentation</vt:lpstr>
      <vt:lpstr>PowerPoint Presentation</vt:lpstr>
      <vt:lpstr>Let’s Revisit and Review…</vt:lpstr>
      <vt:lpstr>Do you remember this challenge word?</vt:lpstr>
      <vt:lpstr>height</vt:lpstr>
      <vt:lpstr>height  Definition – NOUN  the measurement of someone or something from head to foot or from base to top.</vt:lpstr>
      <vt:lpstr>height  Definition – NOUN  the measurement of someone or something from head to foot or from base to top.</vt:lpstr>
      <vt:lpstr>Do you remember this challenge word?</vt:lpstr>
      <vt:lpstr>history</vt:lpstr>
      <vt:lpstr>history  noun   Definition – the study of past events</vt:lpstr>
      <vt:lpstr>history  noun   Definition – the study of past events</vt:lpstr>
      <vt:lpstr>‘OU’</vt:lpstr>
      <vt:lpstr>rough</vt:lpstr>
      <vt:lpstr>rough</vt:lpstr>
      <vt:lpstr>rough</vt:lpstr>
      <vt:lpstr>tough</vt:lpstr>
      <vt:lpstr>tough</vt:lpstr>
      <vt:lpstr>tough</vt:lpstr>
      <vt:lpstr>cousin</vt:lpstr>
      <vt:lpstr>cousin</vt:lpstr>
      <vt:lpstr>cousin</vt:lpstr>
      <vt:lpstr>Let’s Teach and Practise</vt:lpstr>
      <vt:lpstr>The prefix - in</vt:lpstr>
      <vt:lpstr>in-</vt:lpstr>
      <vt:lpstr>in-   meaning ‘not’ </vt:lpstr>
      <vt:lpstr>inconsiderate </vt:lpstr>
      <vt:lpstr>inconsiderate </vt:lpstr>
      <vt:lpstr>inconsiderate </vt:lpstr>
      <vt:lpstr>inconvenient </vt:lpstr>
      <vt:lpstr>inconvenient</vt:lpstr>
      <vt:lpstr>inconvenient</vt:lpstr>
      <vt:lpstr>incorrect</vt:lpstr>
      <vt:lpstr>incorrect</vt:lpstr>
      <vt:lpstr>incorrect</vt:lpstr>
      <vt:lpstr>inconsiderate  </vt:lpstr>
      <vt:lpstr>inconsiderate  in + considerate = inconsiderate</vt:lpstr>
      <vt:lpstr>inconsiderate  in + considerate = inconsiderate  ADJECTIVE   Definition - thoughtlessly causing hurt or inconvenience to others.</vt:lpstr>
      <vt:lpstr>inconvenient </vt:lpstr>
      <vt:lpstr>inconvenient  in + convenient = inconvenient</vt:lpstr>
      <vt:lpstr>inconvenient  in + convenient = inconvenient  ADJECTIVE   Definition - causing trouble, difficulties, or discomfort.</vt:lpstr>
      <vt:lpstr>incorrect </vt:lpstr>
      <vt:lpstr>incorrect  in + correct = incorrect</vt:lpstr>
      <vt:lpstr>incorrect  in + correct = incorrect  ADJECTIVE - not in accordance with fact; wrong.</vt:lpstr>
      <vt:lpstr>It was inconsiderate of them to go away without telling us.</vt:lpstr>
      <vt:lpstr>It was _____________ of them to go away without telling us.</vt:lpstr>
      <vt:lpstr>It was inconsiderate of them to go away without telling us.</vt:lpstr>
      <vt:lpstr>She telephoned frequently, usually at inconvenient times. </vt:lpstr>
      <vt:lpstr>She telephoned frequently, usually at ____________ times. </vt:lpstr>
      <vt:lpstr>She telephoned frequently, usually at inconvenient times. </vt:lpstr>
      <vt:lpstr>The doctor gave you incorrect advice. </vt:lpstr>
      <vt:lpstr>The doctor gave you _________ advice. </vt:lpstr>
      <vt:lpstr>The doctor gave you incorrect advice. </vt:lpstr>
      <vt:lpstr>New CHALLENGE words.</vt:lpstr>
      <vt:lpstr>interest</vt:lpstr>
      <vt:lpstr>interest I thought the book might interest Eliot. </vt:lpstr>
      <vt:lpstr>interest I thought the book might interest Eliot. </vt:lpstr>
      <vt:lpstr> I thought the book might interest Eliot. </vt:lpstr>
      <vt:lpstr> I thought the book might ________ Eliot. </vt:lpstr>
      <vt:lpstr> I thought the book might interest Eliot. </vt:lpstr>
      <vt:lpstr>various</vt:lpstr>
      <vt:lpstr>various The dresses were of various colours.</vt:lpstr>
      <vt:lpstr>various The dresses were of various colours.</vt:lpstr>
      <vt:lpstr> The dresses were of various colours.</vt:lpstr>
      <vt:lpstr> The dresses were of _______ colours.</vt:lpstr>
      <vt:lpstr> The dresses were of various colours.</vt:lpstr>
      <vt:lpstr>Let’s Practise and Apply.</vt:lpstr>
      <vt:lpstr>Can you spot the spelling rule words and the challenge words?</vt:lpstr>
      <vt:lpstr>Wind Energy  Wind is a various type of energy which means it has the power to do things.  Interest in wind energy has grown in the last few years as it can make electricity. There are other ways to make electricity but they can be inadequate.  If the energy used to create electricity comes from a source that won’t run out, it is called renewable energy.  There will always be wind on earth as it is never inactive. It is a great source of renewable energy, but an incomplete one. </vt:lpstr>
      <vt:lpstr>Wind Energy  Wind is a various type of energy which means it has the power to do things.  Interest in wind energy has grown in the last few years as it can make electricity. There are other ways to make electricity but they can be inadequate.  If the energy used to create electricity comes from a source that won’t run out, it is called renewable energy.  There will always be wind on earth as it is never inactive. It is a great source of renewable energy, but an incomplete one. </vt:lpstr>
      <vt:lpstr>Write this sentence as I dictate it to you.</vt:lpstr>
      <vt:lpstr>There will always be wind on earth as it is never inactive.</vt:lpstr>
      <vt:lpstr>PowerPoint Presentation</vt:lpstr>
      <vt:lpstr>PowerPoint Presentation</vt:lpstr>
      <vt:lpstr>Old challenge words…</vt:lpstr>
      <vt:lpstr>height</vt:lpstr>
      <vt:lpstr>history</vt:lpstr>
      <vt:lpstr>Old spelling rule words…</vt:lpstr>
      <vt:lpstr>woman</vt:lpstr>
      <vt:lpstr>wonder</vt:lpstr>
      <vt:lpstr>month</vt:lpstr>
      <vt:lpstr>govern</vt:lpstr>
      <vt:lpstr>brother </vt:lpstr>
      <vt:lpstr>another</vt:lpstr>
      <vt:lpstr>double</vt:lpstr>
      <vt:lpstr>trouble</vt:lpstr>
      <vt:lpstr>courage</vt:lpstr>
      <vt:lpstr>rough</vt:lpstr>
      <vt:lpstr>tough</vt:lpstr>
      <vt:lpstr>cousin</vt:lpstr>
      <vt:lpstr>New spelling rule words…</vt:lpstr>
      <vt:lpstr>inaccessible</vt:lpstr>
      <vt:lpstr>inaccurate</vt:lpstr>
      <vt:lpstr>inactive</vt:lpstr>
      <vt:lpstr>inadequate </vt:lpstr>
      <vt:lpstr>inarticulate</vt:lpstr>
      <vt:lpstr>inattentive</vt:lpstr>
      <vt:lpstr>inaudible </vt:lpstr>
      <vt:lpstr>incapable</vt:lpstr>
      <vt:lpstr>incomplete</vt:lpstr>
      <vt:lpstr>inconsiderate</vt:lpstr>
      <vt:lpstr>inconvenient </vt:lpstr>
      <vt:lpstr>incorrect</vt:lpstr>
      <vt:lpstr>New challenge words…</vt:lpstr>
      <vt:lpstr>interest</vt:lpstr>
      <vt:lpstr>various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Spelling Y3</dc:title>
  <dc:creator>Kelly Stokes</dc:creator>
  <cp:lastModifiedBy>Kelly Stokes</cp:lastModifiedBy>
  <cp:revision>5</cp:revision>
  <cp:lastPrinted>2022-05-27T07:40:55Z</cp:lastPrinted>
  <dcterms:created xsi:type="dcterms:W3CDTF">2022-03-23T13:56:57Z</dcterms:created>
  <dcterms:modified xsi:type="dcterms:W3CDTF">2022-10-27T08:20:11Z</dcterms:modified>
</cp:coreProperties>
</file>