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9"/>
  </p:notesMasterIdLst>
  <p:sldIdLst>
    <p:sldId id="256" r:id="rId2"/>
    <p:sldId id="322" r:id="rId3"/>
    <p:sldId id="604" r:id="rId4"/>
    <p:sldId id="258" r:id="rId5"/>
    <p:sldId id="333" r:id="rId6"/>
    <p:sldId id="334" r:id="rId7"/>
    <p:sldId id="336" r:id="rId8"/>
    <p:sldId id="1451" r:id="rId9"/>
    <p:sldId id="337" r:id="rId10"/>
    <p:sldId id="338" r:id="rId11"/>
    <p:sldId id="339" r:id="rId12"/>
    <p:sldId id="1452" r:id="rId13"/>
    <p:sldId id="259" r:id="rId14"/>
    <p:sldId id="262" r:id="rId15"/>
    <p:sldId id="278" r:id="rId16"/>
    <p:sldId id="1453" r:id="rId17"/>
    <p:sldId id="263" r:id="rId18"/>
    <p:sldId id="279" r:id="rId19"/>
    <p:sldId id="1454" r:id="rId20"/>
    <p:sldId id="264" r:id="rId21"/>
    <p:sldId id="280" r:id="rId22"/>
    <p:sldId id="1455" r:id="rId23"/>
    <p:sldId id="267" r:id="rId24"/>
    <p:sldId id="905" r:id="rId25"/>
    <p:sldId id="906" r:id="rId26"/>
    <p:sldId id="907" r:id="rId27"/>
    <p:sldId id="1456" r:id="rId28"/>
    <p:sldId id="896" r:id="rId29"/>
    <p:sldId id="897" r:id="rId30"/>
    <p:sldId id="1457" r:id="rId31"/>
    <p:sldId id="899" r:id="rId32"/>
    <p:sldId id="900" r:id="rId33"/>
    <p:sldId id="1458" r:id="rId34"/>
    <p:sldId id="902" r:id="rId35"/>
    <p:sldId id="903" r:id="rId36"/>
    <p:sldId id="1459" r:id="rId37"/>
    <p:sldId id="615" r:id="rId38"/>
    <p:sldId id="614" r:id="rId39"/>
    <p:sldId id="1460" r:id="rId40"/>
    <p:sldId id="912" r:id="rId41"/>
    <p:sldId id="616" r:id="rId42"/>
    <p:sldId id="1463" r:id="rId43"/>
    <p:sldId id="618" r:id="rId44"/>
    <p:sldId id="619" r:id="rId45"/>
    <p:sldId id="1466" r:id="rId46"/>
    <p:sldId id="294" r:id="rId47"/>
    <p:sldId id="1462" r:id="rId48"/>
    <p:sldId id="1461" r:id="rId49"/>
    <p:sldId id="1175" r:id="rId50"/>
    <p:sldId id="1465" r:id="rId51"/>
    <p:sldId id="1464" r:id="rId52"/>
    <p:sldId id="1174" r:id="rId53"/>
    <p:sldId id="1468" r:id="rId54"/>
    <p:sldId id="1467" r:id="rId55"/>
    <p:sldId id="303" r:id="rId56"/>
    <p:sldId id="306" r:id="rId57"/>
    <p:sldId id="307" r:id="rId58"/>
    <p:sldId id="1469" r:id="rId59"/>
    <p:sldId id="1470" r:id="rId60"/>
    <p:sldId id="1472" r:id="rId61"/>
    <p:sldId id="1471" r:id="rId62"/>
    <p:sldId id="309" r:id="rId63"/>
    <p:sldId id="310" r:id="rId64"/>
    <p:sldId id="1473" r:id="rId65"/>
    <p:sldId id="1475" r:id="rId66"/>
    <p:sldId id="1474" r:id="rId67"/>
    <p:sldId id="1476" r:id="rId68"/>
    <p:sldId id="304" r:id="rId69"/>
    <p:sldId id="318" r:id="rId70"/>
    <p:sldId id="316" r:id="rId71"/>
    <p:sldId id="1477" r:id="rId72"/>
    <p:sldId id="331" r:id="rId73"/>
    <p:sldId id="332" r:id="rId74"/>
    <p:sldId id="323" r:id="rId75"/>
    <p:sldId id="1483" r:id="rId76"/>
    <p:sldId id="1484" r:id="rId77"/>
    <p:sldId id="1485" r:id="rId78"/>
    <p:sldId id="1486" r:id="rId79"/>
    <p:sldId id="1487" r:id="rId80"/>
    <p:sldId id="1488" r:id="rId81"/>
    <p:sldId id="1489" r:id="rId82"/>
    <p:sldId id="1490" r:id="rId83"/>
    <p:sldId id="1491" r:id="rId84"/>
    <p:sldId id="1492" r:id="rId85"/>
    <p:sldId id="1493" r:id="rId86"/>
    <p:sldId id="1494" r:id="rId87"/>
    <p:sldId id="1495" r:id="rId88"/>
    <p:sldId id="1696" r:id="rId89"/>
    <p:sldId id="1497" r:id="rId90"/>
    <p:sldId id="1498" r:id="rId91"/>
    <p:sldId id="1697" r:id="rId92"/>
    <p:sldId id="1502" r:id="rId93"/>
    <p:sldId id="1503" r:id="rId94"/>
    <p:sldId id="1504" r:id="rId95"/>
    <p:sldId id="1505" r:id="rId96"/>
    <p:sldId id="1506" r:id="rId97"/>
    <p:sldId id="1507" r:id="rId98"/>
    <p:sldId id="1508" r:id="rId99"/>
    <p:sldId id="1509" r:id="rId100"/>
    <p:sldId id="1698" r:id="rId101"/>
    <p:sldId id="1511" r:id="rId102"/>
    <p:sldId id="1512" r:id="rId103"/>
    <p:sldId id="1702" r:id="rId104"/>
    <p:sldId id="1517" r:id="rId105"/>
    <p:sldId id="1515" r:id="rId106"/>
    <p:sldId id="1704" r:id="rId107"/>
    <p:sldId id="1514" r:id="rId108"/>
    <p:sldId id="1518" r:id="rId109"/>
    <p:sldId id="1699" r:id="rId110"/>
    <p:sldId id="1520" r:id="rId111"/>
    <p:sldId id="1521" r:id="rId112"/>
    <p:sldId id="1705" r:id="rId113"/>
    <p:sldId id="1523" r:id="rId114"/>
    <p:sldId id="1524" r:id="rId115"/>
    <p:sldId id="1708" r:id="rId116"/>
    <p:sldId id="1526" r:id="rId117"/>
    <p:sldId id="1701" r:id="rId118"/>
    <p:sldId id="1700" r:id="rId119"/>
    <p:sldId id="1527" r:id="rId120"/>
    <p:sldId id="1707" r:id="rId121"/>
    <p:sldId id="1706" r:id="rId122"/>
    <p:sldId id="1528" r:id="rId123"/>
    <p:sldId id="1709" r:id="rId124"/>
    <p:sldId id="1529" r:id="rId125"/>
    <p:sldId id="1535" r:id="rId126"/>
    <p:sldId id="1536" r:id="rId127"/>
    <p:sldId id="1537" r:id="rId128"/>
    <p:sldId id="1538" r:id="rId129"/>
    <p:sldId id="1539" r:id="rId130"/>
    <p:sldId id="1540" r:id="rId131"/>
    <p:sldId id="1541" r:id="rId132"/>
    <p:sldId id="1542" r:id="rId133"/>
    <p:sldId id="1543" r:id="rId134"/>
    <p:sldId id="1544" r:id="rId135"/>
    <p:sldId id="1545" r:id="rId136"/>
    <p:sldId id="1546" r:id="rId137"/>
    <p:sldId id="1547" r:id="rId138"/>
    <p:sldId id="1548" r:id="rId139"/>
    <p:sldId id="1549" r:id="rId140"/>
    <p:sldId id="1550" r:id="rId141"/>
    <p:sldId id="1551" r:id="rId142"/>
    <p:sldId id="1552" r:id="rId143"/>
    <p:sldId id="1553" r:id="rId144"/>
    <p:sldId id="1479" r:id="rId145"/>
    <p:sldId id="1554" r:id="rId146"/>
    <p:sldId id="1555" r:id="rId147"/>
    <p:sldId id="1556" r:id="rId148"/>
    <p:sldId id="1557" r:id="rId149"/>
    <p:sldId id="1558" r:id="rId150"/>
    <p:sldId id="1559" r:id="rId151"/>
    <p:sldId id="1560" r:id="rId152"/>
    <p:sldId id="1561" r:id="rId153"/>
    <p:sldId id="1562" r:id="rId154"/>
    <p:sldId id="1563" r:id="rId155"/>
    <p:sldId id="1564" r:id="rId156"/>
    <p:sldId id="1565" r:id="rId157"/>
    <p:sldId id="1566" r:id="rId158"/>
    <p:sldId id="1710" r:id="rId159"/>
    <p:sldId id="1568" r:id="rId160"/>
    <p:sldId id="1569" r:id="rId161"/>
    <p:sldId id="1711" r:id="rId162"/>
    <p:sldId id="1571" r:id="rId163"/>
    <p:sldId id="1572" r:id="rId164"/>
    <p:sldId id="1712" r:id="rId165"/>
    <p:sldId id="1574" r:id="rId166"/>
    <p:sldId id="1575" r:id="rId167"/>
    <p:sldId id="1576" r:id="rId168"/>
    <p:sldId id="1577" r:id="rId169"/>
    <p:sldId id="1578" r:id="rId170"/>
    <p:sldId id="1579" r:id="rId171"/>
    <p:sldId id="1580" r:id="rId172"/>
    <p:sldId id="1713" r:id="rId173"/>
    <p:sldId id="1582" r:id="rId174"/>
    <p:sldId id="1583" r:id="rId175"/>
    <p:sldId id="1714" r:id="rId176"/>
    <p:sldId id="1585" r:id="rId177"/>
    <p:sldId id="1586" r:id="rId178"/>
    <p:sldId id="1715" r:id="rId179"/>
    <p:sldId id="1588" r:id="rId180"/>
    <p:sldId id="1589" r:id="rId181"/>
    <p:sldId id="1716" r:id="rId182"/>
    <p:sldId id="1591" r:id="rId183"/>
    <p:sldId id="1592" r:id="rId184"/>
    <p:sldId id="1719" r:id="rId185"/>
    <p:sldId id="1594" r:id="rId186"/>
    <p:sldId id="1595" r:id="rId187"/>
    <p:sldId id="1722" r:id="rId188"/>
    <p:sldId id="1597" r:id="rId189"/>
    <p:sldId id="1718" r:id="rId190"/>
    <p:sldId id="1717" r:id="rId191"/>
    <p:sldId id="1599" r:id="rId192"/>
    <p:sldId id="1721" r:id="rId193"/>
    <p:sldId id="1720" r:id="rId194"/>
    <p:sldId id="1724" r:id="rId195"/>
    <p:sldId id="1723" r:id="rId196"/>
    <p:sldId id="1606" r:id="rId197"/>
    <p:sldId id="1607" r:id="rId198"/>
    <p:sldId id="1608" r:id="rId199"/>
    <p:sldId id="1609" r:id="rId200"/>
    <p:sldId id="1610" r:id="rId201"/>
    <p:sldId id="1611" r:id="rId202"/>
    <p:sldId id="1612" r:id="rId203"/>
    <p:sldId id="1613" r:id="rId204"/>
    <p:sldId id="1614" r:id="rId205"/>
    <p:sldId id="1615" r:id="rId206"/>
    <p:sldId id="1616" r:id="rId207"/>
    <p:sldId id="1617" r:id="rId208"/>
    <p:sldId id="1618" r:id="rId209"/>
    <p:sldId id="1619" r:id="rId210"/>
    <p:sldId id="1620" r:id="rId211"/>
    <p:sldId id="1621" r:id="rId212"/>
    <p:sldId id="1622" r:id="rId213"/>
    <p:sldId id="1623" r:id="rId214"/>
    <p:sldId id="1624" r:id="rId215"/>
    <p:sldId id="1478" r:id="rId216"/>
    <p:sldId id="1625" r:id="rId217"/>
    <p:sldId id="1626" r:id="rId218"/>
    <p:sldId id="1627" r:id="rId219"/>
    <p:sldId id="1628" r:id="rId220"/>
    <p:sldId id="1629" r:id="rId221"/>
    <p:sldId id="1630" r:id="rId222"/>
    <p:sldId id="1631" r:id="rId223"/>
    <p:sldId id="1632" r:id="rId224"/>
    <p:sldId id="1633" r:id="rId225"/>
    <p:sldId id="1634" r:id="rId226"/>
    <p:sldId id="1635" r:id="rId227"/>
    <p:sldId id="1636" r:id="rId228"/>
    <p:sldId id="1637" r:id="rId229"/>
    <p:sldId id="1725" r:id="rId230"/>
    <p:sldId id="1639" r:id="rId231"/>
    <p:sldId id="1640" r:id="rId232"/>
    <p:sldId id="1726" r:id="rId233"/>
    <p:sldId id="1645" r:id="rId234"/>
    <p:sldId id="1646" r:id="rId235"/>
    <p:sldId id="1647" r:id="rId236"/>
    <p:sldId id="1648" r:id="rId237"/>
    <p:sldId id="1649" r:id="rId238"/>
    <p:sldId id="1650" r:id="rId239"/>
    <p:sldId id="1651" r:id="rId240"/>
    <p:sldId id="1727" r:id="rId241"/>
    <p:sldId id="1653" r:id="rId242"/>
    <p:sldId id="1654" r:id="rId243"/>
    <p:sldId id="1728" r:id="rId244"/>
    <p:sldId id="1656" r:id="rId245"/>
    <p:sldId id="1657" r:id="rId246"/>
    <p:sldId id="1729" r:id="rId247"/>
    <p:sldId id="1659" r:id="rId248"/>
    <p:sldId id="1660" r:id="rId249"/>
    <p:sldId id="1730" r:id="rId250"/>
    <p:sldId id="1662" r:id="rId251"/>
    <p:sldId id="1663" r:id="rId252"/>
    <p:sldId id="1733" r:id="rId253"/>
    <p:sldId id="1665" r:id="rId254"/>
    <p:sldId id="1666" r:id="rId255"/>
    <p:sldId id="1736" r:id="rId256"/>
    <p:sldId id="1668" r:id="rId257"/>
    <p:sldId id="1732" r:id="rId258"/>
    <p:sldId id="1731" r:id="rId259"/>
    <p:sldId id="1669" r:id="rId260"/>
    <p:sldId id="1735" r:id="rId261"/>
    <p:sldId id="1734" r:id="rId262"/>
    <p:sldId id="1670" r:id="rId263"/>
    <p:sldId id="1738" r:id="rId264"/>
    <p:sldId id="1737" r:id="rId265"/>
    <p:sldId id="1677" r:id="rId266"/>
    <p:sldId id="1678" r:id="rId267"/>
    <p:sldId id="1679" r:id="rId268"/>
    <p:sldId id="1680" r:id="rId269"/>
    <p:sldId id="1681" r:id="rId270"/>
    <p:sldId id="1682" r:id="rId271"/>
    <p:sldId id="1683" r:id="rId272"/>
    <p:sldId id="1684" r:id="rId273"/>
    <p:sldId id="1685" r:id="rId274"/>
    <p:sldId id="1686" r:id="rId275"/>
    <p:sldId id="1687" r:id="rId276"/>
    <p:sldId id="1688" r:id="rId277"/>
    <p:sldId id="1689" r:id="rId278"/>
    <p:sldId id="1690" r:id="rId279"/>
    <p:sldId id="1691" r:id="rId280"/>
    <p:sldId id="1692" r:id="rId281"/>
    <p:sldId id="1693" r:id="rId282"/>
    <p:sldId id="1694" r:id="rId283"/>
    <p:sldId id="1695" r:id="rId284"/>
    <p:sldId id="328" r:id="rId285"/>
    <p:sldId id="1480" r:id="rId286"/>
    <p:sldId id="595" r:id="rId287"/>
    <p:sldId id="551" r:id="rId288"/>
    <p:sldId id="552" r:id="rId289"/>
    <p:sldId id="596" r:id="rId290"/>
    <p:sldId id="556" r:id="rId291"/>
    <p:sldId id="562" r:id="rId292"/>
    <p:sldId id="563" r:id="rId293"/>
    <p:sldId id="564" r:id="rId294"/>
    <p:sldId id="553" r:id="rId295"/>
    <p:sldId id="554" r:id="rId296"/>
    <p:sldId id="570" r:id="rId297"/>
    <p:sldId id="571" r:id="rId298"/>
    <p:sldId id="572" r:id="rId299"/>
    <p:sldId id="565" r:id="rId300"/>
    <p:sldId id="594" r:id="rId301"/>
    <p:sldId id="558" r:id="rId302"/>
    <p:sldId id="559" r:id="rId303"/>
    <p:sldId id="555" r:id="rId304"/>
    <p:sldId id="566" r:id="rId305"/>
    <p:sldId id="568" r:id="rId306"/>
    <p:sldId id="567" r:id="rId307"/>
    <p:sldId id="573" r:id="rId308"/>
    <p:sldId id="575" r:id="rId309"/>
    <p:sldId id="574" r:id="rId310"/>
    <p:sldId id="580" r:id="rId311"/>
    <p:sldId id="581" r:id="rId312"/>
    <p:sldId id="582" r:id="rId313"/>
    <p:sldId id="560" r:id="rId314"/>
    <p:sldId id="593" r:id="rId315"/>
    <p:sldId id="561" r:id="rId316"/>
    <p:sldId id="550" r:id="rId317"/>
    <p:sldId id="597" r:id="rId318"/>
    <p:sldId id="583" r:id="rId319"/>
    <p:sldId id="584" r:id="rId320"/>
    <p:sldId id="894" r:id="rId321"/>
    <p:sldId id="1481" r:id="rId322"/>
    <p:sldId id="586" r:id="rId323"/>
    <p:sldId id="587" r:id="rId324"/>
    <p:sldId id="1482" r:id="rId325"/>
    <p:sldId id="590" r:id="rId326"/>
    <p:sldId id="591" r:id="rId327"/>
    <p:sldId id="598" r:id="rId328"/>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90D5E-83BE-4741-8DAC-6DD5D90B62FE}" v="121" dt="2022-10-27T10:43:29.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microsoft.com/office/2015/10/relationships/revisionInfo" Target="revisionInfo.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presProps" Target="presProps.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tableStyles" Target="tableStyle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microsoft.com/office/2016/11/relationships/changesInfo" Target="changesInfos/changesInfo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CE290D5E-83BE-4741-8DAC-6DD5D90B62FE}"/>
    <pc:docChg chg="undo redo custSel addSld delSld modSld sldOrd">
      <pc:chgData name="Kelly Stokes" userId="3e5c5154-569e-4d81-aa91-4f91841cdfa9" providerId="ADAL" clId="{CE290D5E-83BE-4741-8DAC-6DD5D90B62FE}" dt="2022-10-27T10:43:30.854" v="2681"/>
      <pc:docMkLst>
        <pc:docMk/>
      </pc:docMkLst>
      <pc:sldChg chg="modSp mod">
        <pc:chgData name="Kelly Stokes" userId="3e5c5154-569e-4d81-aa91-4f91841cdfa9" providerId="ADAL" clId="{CE290D5E-83BE-4741-8DAC-6DD5D90B62FE}" dt="2022-10-27T08:30:13.580" v="1" actId="20577"/>
        <pc:sldMkLst>
          <pc:docMk/>
          <pc:sldMk cId="3945579917" sldId="256"/>
        </pc:sldMkLst>
        <pc:spChg chg="mod">
          <ac:chgData name="Kelly Stokes" userId="3e5c5154-569e-4d81-aa91-4f91841cdfa9" providerId="ADAL" clId="{CE290D5E-83BE-4741-8DAC-6DD5D90B62FE}" dt="2022-10-27T08:30:13.580" v="1" actId="20577"/>
          <ac:spMkLst>
            <pc:docMk/>
            <pc:sldMk cId="3945579917" sldId="256"/>
            <ac:spMk id="3" creationId="{9B667196-C5B4-45FC-B5E8-3B190D7A595C}"/>
          </ac:spMkLst>
        </pc:spChg>
      </pc:sldChg>
      <pc:sldChg chg="modSp mod">
        <pc:chgData name="Kelly Stokes" userId="3e5c5154-569e-4d81-aa91-4f91841cdfa9" providerId="ADAL" clId="{CE290D5E-83BE-4741-8DAC-6DD5D90B62FE}" dt="2022-10-27T08:37:39.591" v="136" actId="20577"/>
        <pc:sldMkLst>
          <pc:docMk/>
          <pc:sldMk cId="4130972434" sldId="259"/>
        </pc:sldMkLst>
        <pc:spChg chg="mod">
          <ac:chgData name="Kelly Stokes" userId="3e5c5154-569e-4d81-aa91-4f91841cdfa9" providerId="ADAL" clId="{CE290D5E-83BE-4741-8DAC-6DD5D90B62FE}" dt="2022-10-27T08:37:39.591" v="136" actId="20577"/>
          <ac:spMkLst>
            <pc:docMk/>
            <pc:sldMk cId="4130972434" sldId="259"/>
            <ac:spMk id="2" creationId="{52DA34BA-82FC-47C5-BCE1-BB65E08B92A1}"/>
          </ac:spMkLst>
        </pc:spChg>
      </pc:sldChg>
      <pc:sldChg chg="modSp mod">
        <pc:chgData name="Kelly Stokes" userId="3e5c5154-569e-4d81-aa91-4f91841cdfa9" providerId="ADAL" clId="{CE290D5E-83BE-4741-8DAC-6DD5D90B62FE}" dt="2022-10-27T08:37:46.901" v="142" actId="20577"/>
        <pc:sldMkLst>
          <pc:docMk/>
          <pc:sldMk cId="3375546017" sldId="262"/>
        </pc:sldMkLst>
        <pc:spChg chg="mod">
          <ac:chgData name="Kelly Stokes" userId="3e5c5154-569e-4d81-aa91-4f91841cdfa9" providerId="ADAL" clId="{CE290D5E-83BE-4741-8DAC-6DD5D90B62FE}" dt="2022-10-27T08:37:46.901" v="142" actId="20577"/>
          <ac:spMkLst>
            <pc:docMk/>
            <pc:sldMk cId="3375546017" sldId="262"/>
            <ac:spMk id="2" creationId="{52DA34BA-82FC-47C5-BCE1-BB65E08B92A1}"/>
          </ac:spMkLst>
        </pc:spChg>
      </pc:sldChg>
      <pc:sldChg chg="modSp mod">
        <pc:chgData name="Kelly Stokes" userId="3e5c5154-569e-4d81-aa91-4f91841cdfa9" providerId="ADAL" clId="{CE290D5E-83BE-4741-8DAC-6DD5D90B62FE}" dt="2022-10-27T08:39:39.230" v="172" actId="20577"/>
        <pc:sldMkLst>
          <pc:docMk/>
          <pc:sldMk cId="1960023406" sldId="263"/>
        </pc:sldMkLst>
        <pc:spChg chg="mod">
          <ac:chgData name="Kelly Stokes" userId="3e5c5154-569e-4d81-aa91-4f91841cdfa9" providerId="ADAL" clId="{CE290D5E-83BE-4741-8DAC-6DD5D90B62FE}" dt="2022-10-27T08:39:39.230" v="172" actId="20577"/>
          <ac:spMkLst>
            <pc:docMk/>
            <pc:sldMk cId="1960023406" sldId="263"/>
            <ac:spMk id="2" creationId="{52DA34BA-82FC-47C5-BCE1-BB65E08B92A1}"/>
          </ac:spMkLst>
        </pc:spChg>
      </pc:sldChg>
      <pc:sldChg chg="modSp mod">
        <pc:chgData name="Kelly Stokes" userId="3e5c5154-569e-4d81-aa91-4f91841cdfa9" providerId="ADAL" clId="{CE290D5E-83BE-4741-8DAC-6DD5D90B62FE}" dt="2022-10-27T08:41:22.260" v="200" actId="20577"/>
        <pc:sldMkLst>
          <pc:docMk/>
          <pc:sldMk cId="2117913674" sldId="264"/>
        </pc:sldMkLst>
        <pc:spChg chg="mod">
          <ac:chgData name="Kelly Stokes" userId="3e5c5154-569e-4d81-aa91-4f91841cdfa9" providerId="ADAL" clId="{CE290D5E-83BE-4741-8DAC-6DD5D90B62FE}" dt="2022-10-27T08:41:22.260" v="200" actId="20577"/>
          <ac:spMkLst>
            <pc:docMk/>
            <pc:sldMk cId="2117913674" sldId="264"/>
            <ac:spMk id="2" creationId="{52DA34BA-82FC-47C5-BCE1-BB65E08B92A1}"/>
          </ac:spMkLst>
        </pc:spChg>
      </pc:sldChg>
      <pc:sldChg chg="modSp mod">
        <pc:chgData name="Kelly Stokes" userId="3e5c5154-569e-4d81-aa91-4f91841cdfa9" providerId="ADAL" clId="{CE290D5E-83BE-4741-8DAC-6DD5D90B62FE}" dt="2022-10-27T08:37:59.762" v="155" actId="14100"/>
        <pc:sldMkLst>
          <pc:docMk/>
          <pc:sldMk cId="602354299" sldId="278"/>
        </pc:sldMkLst>
        <pc:spChg chg="mod">
          <ac:chgData name="Kelly Stokes" userId="3e5c5154-569e-4d81-aa91-4f91841cdfa9" providerId="ADAL" clId="{CE290D5E-83BE-4741-8DAC-6DD5D90B62FE}" dt="2022-10-27T08:37:53.499" v="153" actId="20577"/>
          <ac:spMkLst>
            <pc:docMk/>
            <pc:sldMk cId="602354299" sldId="278"/>
            <ac:spMk id="2" creationId="{52DA34BA-82FC-47C5-BCE1-BB65E08B92A1}"/>
          </ac:spMkLst>
        </pc:spChg>
        <pc:spChg chg="mod">
          <ac:chgData name="Kelly Stokes" userId="3e5c5154-569e-4d81-aa91-4f91841cdfa9" providerId="ADAL" clId="{CE290D5E-83BE-4741-8DAC-6DD5D90B62FE}" dt="2022-10-27T08:37:59.762" v="155" actId="14100"/>
          <ac:spMkLst>
            <pc:docMk/>
            <pc:sldMk cId="602354299" sldId="278"/>
            <ac:spMk id="3" creationId="{13BB5EC0-7A96-4D29-A835-6FAE896C31A4}"/>
          </ac:spMkLst>
        </pc:spChg>
      </pc:sldChg>
      <pc:sldChg chg="modSp mod">
        <pc:chgData name="Kelly Stokes" userId="3e5c5154-569e-4d81-aa91-4f91841cdfa9" providerId="ADAL" clId="{CE290D5E-83BE-4741-8DAC-6DD5D90B62FE}" dt="2022-10-27T08:39:59.655" v="186" actId="14100"/>
        <pc:sldMkLst>
          <pc:docMk/>
          <pc:sldMk cId="1359830562" sldId="279"/>
        </pc:sldMkLst>
        <pc:spChg chg="mod">
          <ac:chgData name="Kelly Stokes" userId="3e5c5154-569e-4d81-aa91-4f91841cdfa9" providerId="ADAL" clId="{CE290D5E-83BE-4741-8DAC-6DD5D90B62FE}" dt="2022-10-27T08:39:48.374" v="184" actId="20577"/>
          <ac:spMkLst>
            <pc:docMk/>
            <pc:sldMk cId="1359830562" sldId="279"/>
            <ac:spMk id="2" creationId="{52DA34BA-82FC-47C5-BCE1-BB65E08B92A1}"/>
          </ac:spMkLst>
        </pc:spChg>
        <pc:spChg chg="mod">
          <ac:chgData name="Kelly Stokes" userId="3e5c5154-569e-4d81-aa91-4f91841cdfa9" providerId="ADAL" clId="{CE290D5E-83BE-4741-8DAC-6DD5D90B62FE}" dt="2022-10-27T08:39:59.655" v="186" actId="14100"/>
          <ac:spMkLst>
            <pc:docMk/>
            <pc:sldMk cId="1359830562" sldId="279"/>
            <ac:spMk id="3" creationId="{0366E0B6-702E-4814-82C6-08CA2D13F3C9}"/>
          </ac:spMkLst>
        </pc:spChg>
      </pc:sldChg>
      <pc:sldChg chg="modSp mod">
        <pc:chgData name="Kelly Stokes" userId="3e5c5154-569e-4d81-aa91-4f91841cdfa9" providerId="ADAL" clId="{CE290D5E-83BE-4741-8DAC-6DD5D90B62FE}" dt="2022-10-27T08:41:55.658" v="212" actId="14100"/>
        <pc:sldMkLst>
          <pc:docMk/>
          <pc:sldMk cId="558073140" sldId="280"/>
        </pc:sldMkLst>
        <pc:spChg chg="mod">
          <ac:chgData name="Kelly Stokes" userId="3e5c5154-569e-4d81-aa91-4f91841cdfa9" providerId="ADAL" clId="{CE290D5E-83BE-4741-8DAC-6DD5D90B62FE}" dt="2022-10-27T08:41:50.409" v="210" actId="20577"/>
          <ac:spMkLst>
            <pc:docMk/>
            <pc:sldMk cId="558073140" sldId="280"/>
            <ac:spMk id="2" creationId="{52DA34BA-82FC-47C5-BCE1-BB65E08B92A1}"/>
          </ac:spMkLst>
        </pc:spChg>
        <pc:spChg chg="mod">
          <ac:chgData name="Kelly Stokes" userId="3e5c5154-569e-4d81-aa91-4f91841cdfa9" providerId="ADAL" clId="{CE290D5E-83BE-4741-8DAC-6DD5D90B62FE}" dt="2022-10-27T08:41:55.658" v="212" actId="14100"/>
          <ac:spMkLst>
            <pc:docMk/>
            <pc:sldMk cId="558073140" sldId="280"/>
            <ac:spMk id="3" creationId="{4BCBA2DA-E95C-434C-BE81-320E182AE5EF}"/>
          </ac:spMkLst>
        </pc:spChg>
      </pc:sldChg>
      <pc:sldChg chg="modSp mod">
        <pc:chgData name="Kelly Stokes" userId="3e5c5154-569e-4d81-aa91-4f91841cdfa9" providerId="ADAL" clId="{CE290D5E-83BE-4741-8DAC-6DD5D90B62FE}" dt="2022-10-27T08:52:48.785" v="480"/>
        <pc:sldMkLst>
          <pc:docMk/>
          <pc:sldMk cId="1645874759" sldId="294"/>
        </pc:sldMkLst>
        <pc:spChg chg="mod">
          <ac:chgData name="Kelly Stokes" userId="3e5c5154-569e-4d81-aa91-4f91841cdfa9" providerId="ADAL" clId="{CE290D5E-83BE-4741-8DAC-6DD5D90B62FE}" dt="2022-10-27T08:52:48.785" v="480"/>
          <ac:spMkLst>
            <pc:docMk/>
            <pc:sldMk cId="1645874759" sldId="294"/>
            <ac:spMk id="2" creationId="{52DA34BA-82FC-47C5-BCE1-BB65E08B92A1}"/>
          </ac:spMkLst>
        </pc:spChg>
      </pc:sldChg>
      <pc:sldChg chg="modSp mod">
        <pc:chgData name="Kelly Stokes" userId="3e5c5154-569e-4d81-aa91-4f91841cdfa9" providerId="ADAL" clId="{CE290D5E-83BE-4741-8DAC-6DD5D90B62FE}" dt="2022-10-27T09:00:04.008" v="737" actId="114"/>
        <pc:sldMkLst>
          <pc:docMk/>
          <pc:sldMk cId="1389999566" sldId="306"/>
        </pc:sldMkLst>
        <pc:spChg chg="mod">
          <ac:chgData name="Kelly Stokes" userId="3e5c5154-569e-4d81-aa91-4f91841cdfa9" providerId="ADAL" clId="{CE290D5E-83BE-4741-8DAC-6DD5D90B62FE}" dt="2022-10-27T09:00:04.008" v="737" actId="114"/>
          <ac:spMkLst>
            <pc:docMk/>
            <pc:sldMk cId="1389999566" sldId="306"/>
            <ac:spMk id="2" creationId="{52DA34BA-82FC-47C5-BCE1-BB65E08B92A1}"/>
          </ac:spMkLst>
        </pc:spChg>
      </pc:sldChg>
      <pc:sldChg chg="modSp mod">
        <pc:chgData name="Kelly Stokes" userId="3e5c5154-569e-4d81-aa91-4f91841cdfa9" providerId="ADAL" clId="{CE290D5E-83BE-4741-8DAC-6DD5D90B62FE}" dt="2022-10-27T09:00:25.422" v="794" actId="20577"/>
        <pc:sldMkLst>
          <pc:docMk/>
          <pc:sldMk cId="1965264669" sldId="307"/>
        </pc:sldMkLst>
        <pc:spChg chg="mod">
          <ac:chgData name="Kelly Stokes" userId="3e5c5154-569e-4d81-aa91-4f91841cdfa9" providerId="ADAL" clId="{CE290D5E-83BE-4741-8DAC-6DD5D90B62FE}" dt="2022-10-27T09:00:25.422" v="794" actId="20577"/>
          <ac:spMkLst>
            <pc:docMk/>
            <pc:sldMk cId="1965264669" sldId="307"/>
            <ac:spMk id="2" creationId="{52DA34BA-82FC-47C5-BCE1-BB65E08B92A1}"/>
          </ac:spMkLst>
        </pc:spChg>
      </pc:sldChg>
      <pc:sldChg chg="modSp mod">
        <pc:chgData name="Kelly Stokes" userId="3e5c5154-569e-4d81-aa91-4f91841cdfa9" providerId="ADAL" clId="{CE290D5E-83BE-4741-8DAC-6DD5D90B62FE}" dt="2022-10-27T09:02:37.275" v="822" actId="20577"/>
        <pc:sldMkLst>
          <pc:docMk/>
          <pc:sldMk cId="2558544395" sldId="309"/>
        </pc:sldMkLst>
        <pc:spChg chg="mod">
          <ac:chgData name="Kelly Stokes" userId="3e5c5154-569e-4d81-aa91-4f91841cdfa9" providerId="ADAL" clId="{CE290D5E-83BE-4741-8DAC-6DD5D90B62FE}" dt="2022-10-27T09:02:37.275" v="822" actId="20577"/>
          <ac:spMkLst>
            <pc:docMk/>
            <pc:sldMk cId="2558544395" sldId="309"/>
            <ac:spMk id="2" creationId="{52DA34BA-82FC-47C5-BCE1-BB65E08B92A1}"/>
          </ac:spMkLst>
        </pc:spChg>
      </pc:sldChg>
      <pc:sldChg chg="modSp mod">
        <pc:chgData name="Kelly Stokes" userId="3e5c5154-569e-4d81-aa91-4f91841cdfa9" providerId="ADAL" clId="{CE290D5E-83BE-4741-8DAC-6DD5D90B62FE}" dt="2022-10-27T09:02:57.789" v="885" actId="20577"/>
        <pc:sldMkLst>
          <pc:docMk/>
          <pc:sldMk cId="3014948232" sldId="310"/>
        </pc:sldMkLst>
        <pc:spChg chg="mod">
          <ac:chgData name="Kelly Stokes" userId="3e5c5154-569e-4d81-aa91-4f91841cdfa9" providerId="ADAL" clId="{CE290D5E-83BE-4741-8DAC-6DD5D90B62FE}" dt="2022-10-27T09:02:57.789" v="885" actId="20577"/>
          <ac:spMkLst>
            <pc:docMk/>
            <pc:sldMk cId="3014948232" sldId="310"/>
            <ac:spMk id="2" creationId="{52DA34BA-82FC-47C5-BCE1-BB65E08B92A1}"/>
          </ac:spMkLst>
        </pc:spChg>
      </pc:sldChg>
      <pc:sldChg chg="modSp mod">
        <pc:chgData name="Kelly Stokes" userId="3e5c5154-569e-4d81-aa91-4f91841cdfa9" providerId="ADAL" clId="{CE290D5E-83BE-4741-8DAC-6DD5D90B62FE}" dt="2022-10-27T09:45:20.371" v="915" actId="20577"/>
        <pc:sldMkLst>
          <pc:docMk/>
          <pc:sldMk cId="2433500145" sldId="316"/>
        </pc:sldMkLst>
        <pc:spChg chg="mod">
          <ac:chgData name="Kelly Stokes" userId="3e5c5154-569e-4d81-aa91-4f91841cdfa9" providerId="ADAL" clId="{CE290D5E-83BE-4741-8DAC-6DD5D90B62FE}" dt="2022-10-27T09:45:20.371" v="915" actId="20577"/>
          <ac:spMkLst>
            <pc:docMk/>
            <pc:sldMk cId="2433500145" sldId="316"/>
            <ac:spMk id="2" creationId="{52DA34BA-82FC-47C5-BCE1-BB65E08B92A1}"/>
          </ac:spMkLst>
        </pc:spChg>
      </pc:sldChg>
      <pc:sldChg chg="modSp mod">
        <pc:chgData name="Kelly Stokes" userId="3e5c5154-569e-4d81-aa91-4f91841cdfa9" providerId="ADAL" clId="{CE290D5E-83BE-4741-8DAC-6DD5D90B62FE}" dt="2022-10-27T08:30:18.233" v="3" actId="20577"/>
        <pc:sldMkLst>
          <pc:docMk/>
          <pc:sldMk cId="864376776" sldId="322"/>
        </pc:sldMkLst>
        <pc:spChg chg="mod">
          <ac:chgData name="Kelly Stokes" userId="3e5c5154-569e-4d81-aa91-4f91841cdfa9" providerId="ADAL" clId="{CE290D5E-83BE-4741-8DAC-6DD5D90B62FE}" dt="2022-10-27T08:30:18.233" v="3" actId="20577"/>
          <ac:spMkLst>
            <pc:docMk/>
            <pc:sldMk cId="864376776" sldId="322"/>
            <ac:spMk id="2" creationId="{02FB8773-AD3E-2543-510F-CEE32E75C793}"/>
          </ac:spMkLst>
        </pc:spChg>
      </pc:sldChg>
      <pc:sldChg chg="modSp mod">
        <pc:chgData name="Kelly Stokes" userId="3e5c5154-569e-4d81-aa91-4f91841cdfa9" providerId="ADAL" clId="{CE290D5E-83BE-4741-8DAC-6DD5D90B62FE}" dt="2022-10-27T09:46:37.252" v="927" actId="20577"/>
        <pc:sldMkLst>
          <pc:docMk/>
          <pc:sldMk cId="3634764576" sldId="323"/>
        </pc:sldMkLst>
        <pc:spChg chg="mod">
          <ac:chgData name="Kelly Stokes" userId="3e5c5154-569e-4d81-aa91-4f91841cdfa9" providerId="ADAL" clId="{CE290D5E-83BE-4741-8DAC-6DD5D90B62FE}" dt="2022-10-27T09:46:37.252" v="927" actId="20577"/>
          <ac:spMkLst>
            <pc:docMk/>
            <pc:sldMk cId="3634764576" sldId="323"/>
            <ac:spMk id="2" creationId="{02FB8773-AD3E-2543-510F-CEE32E75C793}"/>
          </ac:spMkLst>
        </pc:spChg>
      </pc:sldChg>
      <pc:sldChg chg="modSp mod">
        <pc:chgData name="Kelly Stokes" userId="3e5c5154-569e-4d81-aa91-4f91841cdfa9" providerId="ADAL" clId="{CE290D5E-83BE-4741-8DAC-6DD5D90B62FE}" dt="2022-10-27T09:47:10.217" v="943" actId="20577"/>
        <pc:sldMkLst>
          <pc:docMk/>
          <pc:sldMk cId="4214164962" sldId="328"/>
        </pc:sldMkLst>
        <pc:spChg chg="mod">
          <ac:chgData name="Kelly Stokes" userId="3e5c5154-569e-4d81-aa91-4f91841cdfa9" providerId="ADAL" clId="{CE290D5E-83BE-4741-8DAC-6DD5D90B62FE}" dt="2022-10-27T09:47:10.217" v="943" actId="20577"/>
          <ac:spMkLst>
            <pc:docMk/>
            <pc:sldMk cId="4214164962" sldId="328"/>
            <ac:spMk id="2" creationId="{02FB8773-AD3E-2543-510F-CEE32E75C793}"/>
          </ac:spMkLst>
        </pc:spChg>
      </pc:sldChg>
      <pc:sldChg chg="modNotesTx">
        <pc:chgData name="Kelly Stokes" userId="3e5c5154-569e-4d81-aa91-4f91841cdfa9" providerId="ADAL" clId="{CE290D5E-83BE-4741-8DAC-6DD5D90B62FE}" dt="2022-10-27T09:46:29.308" v="924"/>
        <pc:sldMkLst>
          <pc:docMk/>
          <pc:sldMk cId="2534233594" sldId="331"/>
        </pc:sldMkLst>
      </pc:sldChg>
      <pc:sldChg chg="modSp mod">
        <pc:chgData name="Kelly Stokes" userId="3e5c5154-569e-4d81-aa91-4f91841cdfa9" providerId="ADAL" clId="{CE290D5E-83BE-4741-8DAC-6DD5D90B62FE}" dt="2022-10-27T09:46:33.503" v="925"/>
        <pc:sldMkLst>
          <pc:docMk/>
          <pc:sldMk cId="958288502" sldId="332"/>
        </pc:sldMkLst>
        <pc:spChg chg="mod">
          <ac:chgData name="Kelly Stokes" userId="3e5c5154-569e-4d81-aa91-4f91841cdfa9" providerId="ADAL" clId="{CE290D5E-83BE-4741-8DAC-6DD5D90B62FE}" dt="2022-10-27T09:46:33.503" v="925"/>
          <ac:spMkLst>
            <pc:docMk/>
            <pc:sldMk cId="958288502" sldId="332"/>
            <ac:spMk id="2" creationId="{77E26784-A357-92CE-B6B1-8F248D3D6650}"/>
          </ac:spMkLst>
        </pc:spChg>
      </pc:sldChg>
      <pc:sldChg chg="modSp mod">
        <pc:chgData name="Kelly Stokes" userId="3e5c5154-569e-4d81-aa91-4f91841cdfa9" providerId="ADAL" clId="{CE290D5E-83BE-4741-8DAC-6DD5D90B62FE}" dt="2022-10-27T08:31:00.897" v="22" actId="20577"/>
        <pc:sldMkLst>
          <pc:docMk/>
          <pc:sldMk cId="2399081485" sldId="334"/>
        </pc:sldMkLst>
        <pc:spChg chg="mod">
          <ac:chgData name="Kelly Stokes" userId="3e5c5154-569e-4d81-aa91-4f91841cdfa9" providerId="ADAL" clId="{CE290D5E-83BE-4741-8DAC-6DD5D90B62FE}" dt="2022-10-27T08:31:00.897" v="22" actId="20577"/>
          <ac:spMkLst>
            <pc:docMk/>
            <pc:sldMk cId="2399081485" sldId="334"/>
            <ac:spMk id="2" creationId="{52DA34BA-82FC-47C5-BCE1-BB65E08B92A1}"/>
          </ac:spMkLst>
        </pc:spChg>
      </pc:sldChg>
      <pc:sldChg chg="modSp mod">
        <pc:chgData name="Kelly Stokes" userId="3e5c5154-569e-4d81-aa91-4f91841cdfa9" providerId="ADAL" clId="{CE290D5E-83BE-4741-8DAC-6DD5D90B62FE}" dt="2022-10-27T08:32:42.409" v="81" actId="20577"/>
        <pc:sldMkLst>
          <pc:docMk/>
          <pc:sldMk cId="1617130601" sldId="336"/>
        </pc:sldMkLst>
        <pc:spChg chg="mod">
          <ac:chgData name="Kelly Stokes" userId="3e5c5154-569e-4d81-aa91-4f91841cdfa9" providerId="ADAL" clId="{CE290D5E-83BE-4741-8DAC-6DD5D90B62FE}" dt="2022-10-27T08:32:42.409" v="81" actId="20577"/>
          <ac:spMkLst>
            <pc:docMk/>
            <pc:sldMk cId="1617130601" sldId="336"/>
            <ac:spMk id="2" creationId="{52DA34BA-82FC-47C5-BCE1-BB65E08B92A1}"/>
          </ac:spMkLst>
        </pc:spChg>
      </pc:sldChg>
      <pc:sldChg chg="modSp mod">
        <pc:chgData name="Kelly Stokes" userId="3e5c5154-569e-4d81-aa91-4f91841cdfa9" providerId="ADAL" clId="{CE290D5E-83BE-4741-8DAC-6DD5D90B62FE}" dt="2022-10-27T08:35:10.670" v="100" actId="20577"/>
        <pc:sldMkLst>
          <pc:docMk/>
          <pc:sldMk cId="1406271744" sldId="338"/>
        </pc:sldMkLst>
        <pc:spChg chg="mod">
          <ac:chgData name="Kelly Stokes" userId="3e5c5154-569e-4d81-aa91-4f91841cdfa9" providerId="ADAL" clId="{CE290D5E-83BE-4741-8DAC-6DD5D90B62FE}" dt="2022-10-27T08:35:10.670" v="100" actId="20577"/>
          <ac:spMkLst>
            <pc:docMk/>
            <pc:sldMk cId="1406271744" sldId="338"/>
            <ac:spMk id="2" creationId="{52DA34BA-82FC-47C5-BCE1-BB65E08B92A1}"/>
          </ac:spMkLst>
        </pc:spChg>
      </pc:sldChg>
      <pc:sldChg chg="modSp mod">
        <pc:chgData name="Kelly Stokes" userId="3e5c5154-569e-4d81-aa91-4f91841cdfa9" providerId="ADAL" clId="{CE290D5E-83BE-4741-8DAC-6DD5D90B62FE}" dt="2022-10-27T08:36:06.169" v="126" actId="20577"/>
        <pc:sldMkLst>
          <pc:docMk/>
          <pc:sldMk cId="673813282" sldId="339"/>
        </pc:sldMkLst>
        <pc:spChg chg="mod">
          <ac:chgData name="Kelly Stokes" userId="3e5c5154-569e-4d81-aa91-4f91841cdfa9" providerId="ADAL" clId="{CE290D5E-83BE-4741-8DAC-6DD5D90B62FE}" dt="2022-10-27T08:36:06.169" v="126" actId="20577"/>
          <ac:spMkLst>
            <pc:docMk/>
            <pc:sldMk cId="673813282" sldId="339"/>
            <ac:spMk id="2" creationId="{52DA34BA-82FC-47C5-BCE1-BB65E08B92A1}"/>
          </ac:spMkLst>
        </pc:spChg>
      </pc:sldChg>
      <pc:sldChg chg="modNotesTx">
        <pc:chgData name="Kelly Stokes" userId="3e5c5154-569e-4d81-aa91-4f91841cdfa9" providerId="ADAL" clId="{CE290D5E-83BE-4741-8DAC-6DD5D90B62FE}" dt="2022-10-27T09:56:11.864" v="1206"/>
        <pc:sldMkLst>
          <pc:docMk/>
          <pc:sldMk cId="3625788919" sldId="550"/>
        </pc:sldMkLst>
      </pc:sldChg>
      <pc:sldChg chg="modSp mod">
        <pc:chgData name="Kelly Stokes" userId="3e5c5154-569e-4d81-aa91-4f91841cdfa9" providerId="ADAL" clId="{CE290D5E-83BE-4741-8DAC-6DD5D90B62FE}" dt="2022-10-27T09:47:42.520" v="951" actId="20577"/>
        <pc:sldMkLst>
          <pc:docMk/>
          <pc:sldMk cId="3866864438" sldId="551"/>
        </pc:sldMkLst>
        <pc:spChg chg="mod">
          <ac:chgData name="Kelly Stokes" userId="3e5c5154-569e-4d81-aa91-4f91841cdfa9" providerId="ADAL" clId="{CE290D5E-83BE-4741-8DAC-6DD5D90B62FE}" dt="2022-10-27T09:47:42.520" v="951" actId="20577"/>
          <ac:spMkLst>
            <pc:docMk/>
            <pc:sldMk cId="3866864438" sldId="551"/>
            <ac:spMk id="2" creationId="{52DA34BA-82FC-47C5-BCE1-BB65E08B92A1}"/>
          </ac:spMkLst>
        </pc:spChg>
      </pc:sldChg>
      <pc:sldChg chg="modSp mod">
        <pc:chgData name="Kelly Stokes" userId="3e5c5154-569e-4d81-aa91-4f91841cdfa9" providerId="ADAL" clId="{CE290D5E-83BE-4741-8DAC-6DD5D90B62FE}" dt="2022-10-27T09:47:46.696" v="959" actId="20577"/>
        <pc:sldMkLst>
          <pc:docMk/>
          <pc:sldMk cId="3221187074" sldId="552"/>
        </pc:sldMkLst>
        <pc:spChg chg="mod">
          <ac:chgData name="Kelly Stokes" userId="3e5c5154-569e-4d81-aa91-4f91841cdfa9" providerId="ADAL" clId="{CE290D5E-83BE-4741-8DAC-6DD5D90B62FE}" dt="2022-10-27T09:47:46.696" v="959" actId="20577"/>
          <ac:spMkLst>
            <pc:docMk/>
            <pc:sldMk cId="3221187074" sldId="552"/>
            <ac:spMk id="2" creationId="{52DA34BA-82FC-47C5-BCE1-BB65E08B92A1}"/>
          </ac:spMkLst>
        </pc:spChg>
      </pc:sldChg>
      <pc:sldChg chg="modSp mod">
        <pc:chgData name="Kelly Stokes" userId="3e5c5154-569e-4d81-aa91-4f91841cdfa9" providerId="ADAL" clId="{CE290D5E-83BE-4741-8DAC-6DD5D90B62FE}" dt="2022-10-27T09:48:22.799" v="988" actId="20577"/>
        <pc:sldMkLst>
          <pc:docMk/>
          <pc:sldMk cId="2916884084" sldId="553"/>
        </pc:sldMkLst>
        <pc:spChg chg="mod">
          <ac:chgData name="Kelly Stokes" userId="3e5c5154-569e-4d81-aa91-4f91841cdfa9" providerId="ADAL" clId="{CE290D5E-83BE-4741-8DAC-6DD5D90B62FE}" dt="2022-10-27T09:48:22.799" v="988" actId="20577"/>
          <ac:spMkLst>
            <pc:docMk/>
            <pc:sldMk cId="2916884084" sldId="553"/>
            <ac:spMk id="2" creationId="{52DA34BA-82FC-47C5-BCE1-BB65E08B92A1}"/>
          </ac:spMkLst>
        </pc:spChg>
      </pc:sldChg>
      <pc:sldChg chg="modSp mod">
        <pc:chgData name="Kelly Stokes" userId="3e5c5154-569e-4d81-aa91-4f91841cdfa9" providerId="ADAL" clId="{CE290D5E-83BE-4741-8DAC-6DD5D90B62FE}" dt="2022-10-27T09:48:34.295" v="1007" actId="20577"/>
        <pc:sldMkLst>
          <pc:docMk/>
          <pc:sldMk cId="1612179683" sldId="554"/>
        </pc:sldMkLst>
        <pc:spChg chg="mod">
          <ac:chgData name="Kelly Stokes" userId="3e5c5154-569e-4d81-aa91-4f91841cdfa9" providerId="ADAL" clId="{CE290D5E-83BE-4741-8DAC-6DD5D90B62FE}" dt="2022-10-27T09:48:34.295" v="1007" actId="20577"/>
          <ac:spMkLst>
            <pc:docMk/>
            <pc:sldMk cId="1612179683" sldId="554"/>
            <ac:spMk id="2" creationId="{52DA34BA-82FC-47C5-BCE1-BB65E08B92A1}"/>
          </ac:spMkLst>
        </pc:spChg>
      </pc:sldChg>
      <pc:sldChg chg="modSp mod">
        <pc:chgData name="Kelly Stokes" userId="3e5c5154-569e-4d81-aa91-4f91841cdfa9" providerId="ADAL" clId="{CE290D5E-83BE-4741-8DAC-6DD5D90B62FE}" dt="2022-10-27T09:50:14.799" v="1072" actId="20577"/>
        <pc:sldMkLst>
          <pc:docMk/>
          <pc:sldMk cId="4213858259" sldId="555"/>
        </pc:sldMkLst>
        <pc:spChg chg="mod">
          <ac:chgData name="Kelly Stokes" userId="3e5c5154-569e-4d81-aa91-4f91841cdfa9" providerId="ADAL" clId="{CE290D5E-83BE-4741-8DAC-6DD5D90B62FE}" dt="2022-10-27T09:50:14.799" v="1072" actId="20577"/>
          <ac:spMkLst>
            <pc:docMk/>
            <pc:sldMk cId="4213858259" sldId="555"/>
            <ac:spMk id="2" creationId="{52DA34BA-82FC-47C5-BCE1-BB65E08B92A1}"/>
          </ac:spMkLst>
        </pc:spChg>
      </pc:sldChg>
      <pc:sldChg chg="modSp mod">
        <pc:chgData name="Kelly Stokes" userId="3e5c5154-569e-4d81-aa91-4f91841cdfa9" providerId="ADAL" clId="{CE290D5E-83BE-4741-8DAC-6DD5D90B62FE}" dt="2022-10-27T09:47:59.485" v="965" actId="20577"/>
        <pc:sldMkLst>
          <pc:docMk/>
          <pc:sldMk cId="4118669830" sldId="556"/>
        </pc:sldMkLst>
        <pc:spChg chg="mod">
          <ac:chgData name="Kelly Stokes" userId="3e5c5154-569e-4d81-aa91-4f91841cdfa9" providerId="ADAL" clId="{CE290D5E-83BE-4741-8DAC-6DD5D90B62FE}" dt="2022-10-27T09:47:59.485" v="965" actId="20577"/>
          <ac:spMkLst>
            <pc:docMk/>
            <pc:sldMk cId="4118669830" sldId="556"/>
            <ac:spMk id="2" creationId="{52DA34BA-82FC-47C5-BCE1-BB65E08B92A1}"/>
          </ac:spMkLst>
        </pc:spChg>
      </pc:sldChg>
      <pc:sldChg chg="del">
        <pc:chgData name="Kelly Stokes" userId="3e5c5154-569e-4d81-aa91-4f91841cdfa9" providerId="ADAL" clId="{CE290D5E-83BE-4741-8DAC-6DD5D90B62FE}" dt="2022-10-27T09:49:54.015" v="1041" actId="2696"/>
        <pc:sldMkLst>
          <pc:docMk/>
          <pc:sldMk cId="2648704156" sldId="557"/>
        </pc:sldMkLst>
      </pc:sldChg>
      <pc:sldChg chg="modSp mod">
        <pc:chgData name="Kelly Stokes" userId="3e5c5154-569e-4d81-aa91-4f91841cdfa9" providerId="ADAL" clId="{CE290D5E-83BE-4741-8DAC-6DD5D90B62FE}" dt="2022-10-27T09:50:03.449" v="1050" actId="20577"/>
        <pc:sldMkLst>
          <pc:docMk/>
          <pc:sldMk cId="1413045715" sldId="558"/>
        </pc:sldMkLst>
        <pc:spChg chg="mod">
          <ac:chgData name="Kelly Stokes" userId="3e5c5154-569e-4d81-aa91-4f91841cdfa9" providerId="ADAL" clId="{CE290D5E-83BE-4741-8DAC-6DD5D90B62FE}" dt="2022-10-27T09:50:03.449" v="1050" actId="20577"/>
          <ac:spMkLst>
            <pc:docMk/>
            <pc:sldMk cId="1413045715" sldId="558"/>
            <ac:spMk id="2" creationId="{52DA34BA-82FC-47C5-BCE1-BB65E08B92A1}"/>
          </ac:spMkLst>
        </pc:spChg>
      </pc:sldChg>
      <pc:sldChg chg="modSp mod">
        <pc:chgData name="Kelly Stokes" userId="3e5c5154-569e-4d81-aa91-4f91841cdfa9" providerId="ADAL" clId="{CE290D5E-83BE-4741-8DAC-6DD5D90B62FE}" dt="2022-10-27T09:50:07.933" v="1058" actId="20577"/>
        <pc:sldMkLst>
          <pc:docMk/>
          <pc:sldMk cId="2938272345" sldId="559"/>
        </pc:sldMkLst>
        <pc:spChg chg="mod">
          <ac:chgData name="Kelly Stokes" userId="3e5c5154-569e-4d81-aa91-4f91841cdfa9" providerId="ADAL" clId="{CE290D5E-83BE-4741-8DAC-6DD5D90B62FE}" dt="2022-10-27T09:50:07.933" v="1058" actId="20577"/>
          <ac:spMkLst>
            <pc:docMk/>
            <pc:sldMk cId="2938272345" sldId="559"/>
            <ac:spMk id="2" creationId="{52DA34BA-82FC-47C5-BCE1-BB65E08B92A1}"/>
          </ac:spMkLst>
        </pc:spChg>
      </pc:sldChg>
      <pc:sldChg chg="modSp mod">
        <pc:chgData name="Kelly Stokes" userId="3e5c5154-569e-4d81-aa91-4f91841cdfa9" providerId="ADAL" clId="{CE290D5E-83BE-4741-8DAC-6DD5D90B62FE}" dt="2022-10-27T09:55:58.013" v="1205" actId="20577"/>
        <pc:sldMkLst>
          <pc:docMk/>
          <pc:sldMk cId="2844813666" sldId="561"/>
        </pc:sldMkLst>
        <pc:spChg chg="mod">
          <ac:chgData name="Kelly Stokes" userId="3e5c5154-569e-4d81-aa91-4f91841cdfa9" providerId="ADAL" clId="{CE290D5E-83BE-4741-8DAC-6DD5D90B62FE}" dt="2022-10-27T09:55:58.013" v="1205" actId="20577"/>
          <ac:spMkLst>
            <pc:docMk/>
            <pc:sldMk cId="2844813666" sldId="561"/>
            <ac:spMk id="2" creationId="{52DA34BA-82FC-47C5-BCE1-BB65E08B92A1}"/>
          </ac:spMkLst>
        </pc:spChg>
      </pc:sldChg>
      <pc:sldChg chg="modSp mod">
        <pc:chgData name="Kelly Stokes" userId="3e5c5154-569e-4d81-aa91-4f91841cdfa9" providerId="ADAL" clId="{CE290D5E-83BE-4741-8DAC-6DD5D90B62FE}" dt="2022-10-27T09:48:04.486" v="971" actId="20577"/>
        <pc:sldMkLst>
          <pc:docMk/>
          <pc:sldMk cId="2242183891" sldId="562"/>
        </pc:sldMkLst>
        <pc:spChg chg="mod">
          <ac:chgData name="Kelly Stokes" userId="3e5c5154-569e-4d81-aa91-4f91841cdfa9" providerId="ADAL" clId="{CE290D5E-83BE-4741-8DAC-6DD5D90B62FE}" dt="2022-10-27T09:48:04.486" v="971" actId="20577"/>
          <ac:spMkLst>
            <pc:docMk/>
            <pc:sldMk cId="2242183891" sldId="562"/>
            <ac:spMk id="2" creationId="{52DA34BA-82FC-47C5-BCE1-BB65E08B92A1}"/>
          </ac:spMkLst>
        </pc:spChg>
      </pc:sldChg>
      <pc:sldChg chg="modSp mod">
        <pc:chgData name="Kelly Stokes" userId="3e5c5154-569e-4d81-aa91-4f91841cdfa9" providerId="ADAL" clId="{CE290D5E-83BE-4741-8DAC-6DD5D90B62FE}" dt="2022-10-27T09:48:08.401" v="976" actId="20577"/>
        <pc:sldMkLst>
          <pc:docMk/>
          <pc:sldMk cId="680978058" sldId="563"/>
        </pc:sldMkLst>
        <pc:spChg chg="mod">
          <ac:chgData name="Kelly Stokes" userId="3e5c5154-569e-4d81-aa91-4f91841cdfa9" providerId="ADAL" clId="{CE290D5E-83BE-4741-8DAC-6DD5D90B62FE}" dt="2022-10-27T09:48:08.401" v="976" actId="20577"/>
          <ac:spMkLst>
            <pc:docMk/>
            <pc:sldMk cId="680978058" sldId="563"/>
            <ac:spMk id="2" creationId="{52DA34BA-82FC-47C5-BCE1-BB65E08B92A1}"/>
          </ac:spMkLst>
        </pc:spChg>
      </pc:sldChg>
      <pc:sldChg chg="modSp mod">
        <pc:chgData name="Kelly Stokes" userId="3e5c5154-569e-4d81-aa91-4f91841cdfa9" providerId="ADAL" clId="{CE290D5E-83BE-4741-8DAC-6DD5D90B62FE}" dt="2022-10-27T09:48:18.219" v="981" actId="20577"/>
        <pc:sldMkLst>
          <pc:docMk/>
          <pc:sldMk cId="4064547850" sldId="564"/>
        </pc:sldMkLst>
        <pc:spChg chg="mod">
          <ac:chgData name="Kelly Stokes" userId="3e5c5154-569e-4d81-aa91-4f91841cdfa9" providerId="ADAL" clId="{CE290D5E-83BE-4741-8DAC-6DD5D90B62FE}" dt="2022-10-27T09:48:18.219" v="981" actId="20577"/>
          <ac:spMkLst>
            <pc:docMk/>
            <pc:sldMk cId="4064547850" sldId="564"/>
            <ac:spMk id="2" creationId="{52DA34BA-82FC-47C5-BCE1-BB65E08B92A1}"/>
          </ac:spMkLst>
        </pc:spChg>
      </pc:sldChg>
      <pc:sldChg chg="modSp mod">
        <pc:chgData name="Kelly Stokes" userId="3e5c5154-569e-4d81-aa91-4f91841cdfa9" providerId="ADAL" clId="{CE290D5E-83BE-4741-8DAC-6DD5D90B62FE}" dt="2022-10-27T09:49:48.989" v="1039" actId="20577"/>
        <pc:sldMkLst>
          <pc:docMk/>
          <pc:sldMk cId="606007093" sldId="565"/>
        </pc:sldMkLst>
        <pc:spChg chg="mod">
          <ac:chgData name="Kelly Stokes" userId="3e5c5154-569e-4d81-aa91-4f91841cdfa9" providerId="ADAL" clId="{CE290D5E-83BE-4741-8DAC-6DD5D90B62FE}" dt="2022-10-27T09:49:48.989" v="1039" actId="20577"/>
          <ac:spMkLst>
            <pc:docMk/>
            <pc:sldMk cId="606007093" sldId="565"/>
            <ac:spMk id="2" creationId="{52DA34BA-82FC-47C5-BCE1-BB65E08B92A1}"/>
          </ac:spMkLst>
        </pc:spChg>
      </pc:sldChg>
      <pc:sldChg chg="modSp mod">
        <pc:chgData name="Kelly Stokes" userId="3e5c5154-569e-4d81-aa91-4f91841cdfa9" providerId="ADAL" clId="{CE290D5E-83BE-4741-8DAC-6DD5D90B62FE}" dt="2022-10-27T09:50:26.420" v="1080" actId="20577"/>
        <pc:sldMkLst>
          <pc:docMk/>
          <pc:sldMk cId="2824879269" sldId="566"/>
        </pc:sldMkLst>
        <pc:spChg chg="mod">
          <ac:chgData name="Kelly Stokes" userId="3e5c5154-569e-4d81-aa91-4f91841cdfa9" providerId="ADAL" clId="{CE290D5E-83BE-4741-8DAC-6DD5D90B62FE}" dt="2022-10-27T09:50:26.420" v="1080" actId="20577"/>
          <ac:spMkLst>
            <pc:docMk/>
            <pc:sldMk cId="2824879269" sldId="566"/>
            <ac:spMk id="2" creationId="{52DA34BA-82FC-47C5-BCE1-BB65E08B92A1}"/>
          </ac:spMkLst>
        </pc:spChg>
      </pc:sldChg>
      <pc:sldChg chg="modSp mod">
        <pc:chgData name="Kelly Stokes" userId="3e5c5154-569e-4d81-aa91-4f91841cdfa9" providerId="ADAL" clId="{CE290D5E-83BE-4741-8DAC-6DD5D90B62FE}" dt="2022-10-27T09:50:31.175" v="1088" actId="20577"/>
        <pc:sldMkLst>
          <pc:docMk/>
          <pc:sldMk cId="805782854" sldId="567"/>
        </pc:sldMkLst>
        <pc:spChg chg="mod">
          <ac:chgData name="Kelly Stokes" userId="3e5c5154-569e-4d81-aa91-4f91841cdfa9" providerId="ADAL" clId="{CE290D5E-83BE-4741-8DAC-6DD5D90B62FE}" dt="2022-10-27T09:50:31.175" v="1088" actId="20577"/>
          <ac:spMkLst>
            <pc:docMk/>
            <pc:sldMk cId="805782854" sldId="567"/>
            <ac:spMk id="2" creationId="{52DA34BA-82FC-47C5-BCE1-BB65E08B92A1}"/>
          </ac:spMkLst>
        </pc:spChg>
      </pc:sldChg>
      <pc:sldChg chg="modSp mod ord">
        <pc:chgData name="Kelly Stokes" userId="3e5c5154-569e-4d81-aa91-4f91841cdfa9" providerId="ADAL" clId="{CE290D5E-83BE-4741-8DAC-6DD5D90B62FE}" dt="2022-10-27T09:50:42.753" v="1097"/>
        <pc:sldMkLst>
          <pc:docMk/>
          <pc:sldMk cId="2306067830" sldId="568"/>
        </pc:sldMkLst>
        <pc:spChg chg="mod">
          <ac:chgData name="Kelly Stokes" userId="3e5c5154-569e-4d81-aa91-4f91841cdfa9" providerId="ADAL" clId="{CE290D5E-83BE-4741-8DAC-6DD5D90B62FE}" dt="2022-10-27T09:50:40.949" v="1095" actId="20577"/>
          <ac:spMkLst>
            <pc:docMk/>
            <pc:sldMk cId="2306067830" sldId="568"/>
            <ac:spMk id="2" creationId="{52DA34BA-82FC-47C5-BCE1-BB65E08B92A1}"/>
          </ac:spMkLst>
        </pc:spChg>
      </pc:sldChg>
      <pc:sldChg chg="del">
        <pc:chgData name="Kelly Stokes" userId="3e5c5154-569e-4d81-aa91-4f91841cdfa9" providerId="ADAL" clId="{CE290D5E-83BE-4741-8DAC-6DD5D90B62FE}" dt="2022-10-27T09:49:51.934" v="1040" actId="2696"/>
        <pc:sldMkLst>
          <pc:docMk/>
          <pc:sldMk cId="3045267707" sldId="569"/>
        </pc:sldMkLst>
      </pc:sldChg>
      <pc:sldChg chg="modSp mod">
        <pc:chgData name="Kelly Stokes" userId="3e5c5154-569e-4d81-aa91-4f91841cdfa9" providerId="ADAL" clId="{CE290D5E-83BE-4741-8DAC-6DD5D90B62FE}" dt="2022-10-27T09:49:17.765" v="1014" actId="20577"/>
        <pc:sldMkLst>
          <pc:docMk/>
          <pc:sldMk cId="3828583464" sldId="570"/>
        </pc:sldMkLst>
        <pc:spChg chg="mod">
          <ac:chgData name="Kelly Stokes" userId="3e5c5154-569e-4d81-aa91-4f91841cdfa9" providerId="ADAL" clId="{CE290D5E-83BE-4741-8DAC-6DD5D90B62FE}" dt="2022-10-27T09:49:17.765" v="1014" actId="20577"/>
          <ac:spMkLst>
            <pc:docMk/>
            <pc:sldMk cId="3828583464" sldId="570"/>
            <ac:spMk id="2" creationId="{52DA34BA-82FC-47C5-BCE1-BB65E08B92A1}"/>
          </ac:spMkLst>
        </pc:spChg>
      </pc:sldChg>
      <pc:sldChg chg="modSp mod">
        <pc:chgData name="Kelly Stokes" userId="3e5c5154-569e-4d81-aa91-4f91841cdfa9" providerId="ADAL" clId="{CE290D5E-83BE-4741-8DAC-6DD5D90B62FE}" dt="2022-10-27T09:49:23.023" v="1024" actId="20577"/>
        <pc:sldMkLst>
          <pc:docMk/>
          <pc:sldMk cId="2974311952" sldId="571"/>
        </pc:sldMkLst>
        <pc:spChg chg="mod">
          <ac:chgData name="Kelly Stokes" userId="3e5c5154-569e-4d81-aa91-4f91841cdfa9" providerId="ADAL" clId="{CE290D5E-83BE-4741-8DAC-6DD5D90B62FE}" dt="2022-10-27T09:49:23.023" v="1024" actId="20577"/>
          <ac:spMkLst>
            <pc:docMk/>
            <pc:sldMk cId="2974311952" sldId="571"/>
            <ac:spMk id="2" creationId="{52DA34BA-82FC-47C5-BCE1-BB65E08B92A1}"/>
          </ac:spMkLst>
        </pc:spChg>
      </pc:sldChg>
      <pc:sldChg chg="modSp mod">
        <pc:chgData name="Kelly Stokes" userId="3e5c5154-569e-4d81-aa91-4f91841cdfa9" providerId="ADAL" clId="{CE290D5E-83BE-4741-8DAC-6DD5D90B62FE}" dt="2022-10-27T09:49:39.881" v="1033" actId="20577"/>
        <pc:sldMkLst>
          <pc:docMk/>
          <pc:sldMk cId="3931376148" sldId="572"/>
        </pc:sldMkLst>
        <pc:spChg chg="mod">
          <ac:chgData name="Kelly Stokes" userId="3e5c5154-569e-4d81-aa91-4f91841cdfa9" providerId="ADAL" clId="{CE290D5E-83BE-4741-8DAC-6DD5D90B62FE}" dt="2022-10-27T09:49:39.881" v="1033" actId="20577"/>
          <ac:spMkLst>
            <pc:docMk/>
            <pc:sldMk cId="3931376148" sldId="572"/>
            <ac:spMk id="2" creationId="{52DA34BA-82FC-47C5-BCE1-BB65E08B92A1}"/>
          </ac:spMkLst>
        </pc:spChg>
      </pc:sldChg>
      <pc:sldChg chg="modSp mod">
        <pc:chgData name="Kelly Stokes" userId="3e5c5154-569e-4d81-aa91-4f91841cdfa9" providerId="ADAL" clId="{CE290D5E-83BE-4741-8DAC-6DD5D90B62FE}" dt="2022-10-27T09:50:55.577" v="1110" actId="20577"/>
        <pc:sldMkLst>
          <pc:docMk/>
          <pc:sldMk cId="2792669322" sldId="573"/>
        </pc:sldMkLst>
        <pc:spChg chg="mod">
          <ac:chgData name="Kelly Stokes" userId="3e5c5154-569e-4d81-aa91-4f91841cdfa9" providerId="ADAL" clId="{CE290D5E-83BE-4741-8DAC-6DD5D90B62FE}" dt="2022-10-27T09:50:55.577" v="1110" actId="20577"/>
          <ac:spMkLst>
            <pc:docMk/>
            <pc:sldMk cId="2792669322" sldId="573"/>
            <ac:spMk id="2" creationId="{52DA34BA-82FC-47C5-BCE1-BB65E08B92A1}"/>
          </ac:spMkLst>
        </pc:spChg>
      </pc:sldChg>
      <pc:sldChg chg="modSp mod">
        <pc:chgData name="Kelly Stokes" userId="3e5c5154-569e-4d81-aa91-4f91841cdfa9" providerId="ADAL" clId="{CE290D5E-83BE-4741-8DAC-6DD5D90B62FE}" dt="2022-10-27T09:51:10.911" v="1139" actId="313"/>
        <pc:sldMkLst>
          <pc:docMk/>
          <pc:sldMk cId="1378953568" sldId="574"/>
        </pc:sldMkLst>
        <pc:spChg chg="mod">
          <ac:chgData name="Kelly Stokes" userId="3e5c5154-569e-4d81-aa91-4f91841cdfa9" providerId="ADAL" clId="{CE290D5E-83BE-4741-8DAC-6DD5D90B62FE}" dt="2022-10-27T09:51:10.911" v="1139" actId="313"/>
          <ac:spMkLst>
            <pc:docMk/>
            <pc:sldMk cId="1378953568" sldId="574"/>
            <ac:spMk id="2" creationId="{52DA34BA-82FC-47C5-BCE1-BB65E08B92A1}"/>
          </ac:spMkLst>
        </pc:spChg>
      </pc:sldChg>
      <pc:sldChg chg="modSp mod ord">
        <pc:chgData name="Kelly Stokes" userId="3e5c5154-569e-4d81-aa91-4f91841cdfa9" providerId="ADAL" clId="{CE290D5E-83BE-4741-8DAC-6DD5D90B62FE}" dt="2022-10-27T09:51:23.053" v="1151"/>
        <pc:sldMkLst>
          <pc:docMk/>
          <pc:sldMk cId="3670349578" sldId="575"/>
        </pc:sldMkLst>
        <pc:spChg chg="mod">
          <ac:chgData name="Kelly Stokes" userId="3e5c5154-569e-4d81-aa91-4f91841cdfa9" providerId="ADAL" clId="{CE290D5E-83BE-4741-8DAC-6DD5D90B62FE}" dt="2022-10-27T09:51:21.302" v="1149" actId="20577"/>
          <ac:spMkLst>
            <pc:docMk/>
            <pc:sldMk cId="3670349578" sldId="575"/>
            <ac:spMk id="2" creationId="{52DA34BA-82FC-47C5-BCE1-BB65E08B92A1}"/>
          </ac:spMkLst>
        </pc:spChg>
      </pc:sldChg>
      <pc:sldChg chg="modSp mod">
        <pc:chgData name="Kelly Stokes" userId="3e5c5154-569e-4d81-aa91-4f91841cdfa9" providerId="ADAL" clId="{CE290D5E-83BE-4741-8DAC-6DD5D90B62FE}" dt="2022-10-27T09:51:34.296" v="1160" actId="20577"/>
        <pc:sldMkLst>
          <pc:docMk/>
          <pc:sldMk cId="1304861550" sldId="580"/>
        </pc:sldMkLst>
        <pc:spChg chg="mod">
          <ac:chgData name="Kelly Stokes" userId="3e5c5154-569e-4d81-aa91-4f91841cdfa9" providerId="ADAL" clId="{CE290D5E-83BE-4741-8DAC-6DD5D90B62FE}" dt="2022-10-27T09:51:34.296" v="1160" actId="20577"/>
          <ac:spMkLst>
            <pc:docMk/>
            <pc:sldMk cId="1304861550" sldId="580"/>
            <ac:spMk id="2" creationId="{52DA34BA-82FC-47C5-BCE1-BB65E08B92A1}"/>
          </ac:spMkLst>
        </pc:spChg>
      </pc:sldChg>
      <pc:sldChg chg="modSp mod">
        <pc:chgData name="Kelly Stokes" userId="3e5c5154-569e-4d81-aa91-4f91841cdfa9" providerId="ADAL" clId="{CE290D5E-83BE-4741-8DAC-6DD5D90B62FE}" dt="2022-10-27T09:51:52.919" v="1177" actId="313"/>
        <pc:sldMkLst>
          <pc:docMk/>
          <pc:sldMk cId="3759821407" sldId="581"/>
        </pc:sldMkLst>
        <pc:spChg chg="mod">
          <ac:chgData name="Kelly Stokes" userId="3e5c5154-569e-4d81-aa91-4f91841cdfa9" providerId="ADAL" clId="{CE290D5E-83BE-4741-8DAC-6DD5D90B62FE}" dt="2022-10-27T09:51:52.919" v="1177" actId="313"/>
          <ac:spMkLst>
            <pc:docMk/>
            <pc:sldMk cId="3759821407" sldId="581"/>
            <ac:spMk id="2" creationId="{52DA34BA-82FC-47C5-BCE1-BB65E08B92A1}"/>
          </ac:spMkLst>
        </pc:spChg>
      </pc:sldChg>
      <pc:sldChg chg="modSp mod">
        <pc:chgData name="Kelly Stokes" userId="3e5c5154-569e-4d81-aa91-4f91841cdfa9" providerId="ADAL" clId="{CE290D5E-83BE-4741-8DAC-6DD5D90B62FE}" dt="2022-10-27T09:51:58.519" v="1186" actId="20577"/>
        <pc:sldMkLst>
          <pc:docMk/>
          <pc:sldMk cId="3893025048" sldId="582"/>
        </pc:sldMkLst>
        <pc:spChg chg="mod">
          <ac:chgData name="Kelly Stokes" userId="3e5c5154-569e-4d81-aa91-4f91841cdfa9" providerId="ADAL" clId="{CE290D5E-83BE-4741-8DAC-6DD5D90B62FE}" dt="2022-10-27T09:51:58.519" v="1186" actId="20577"/>
          <ac:spMkLst>
            <pc:docMk/>
            <pc:sldMk cId="3893025048" sldId="582"/>
            <ac:spMk id="2" creationId="{52DA34BA-82FC-47C5-BCE1-BB65E08B92A1}"/>
          </ac:spMkLst>
        </pc:spChg>
      </pc:sldChg>
      <pc:sldChg chg="modSp mod">
        <pc:chgData name="Kelly Stokes" userId="3e5c5154-569e-4d81-aa91-4f91841cdfa9" providerId="ADAL" clId="{CE290D5E-83BE-4741-8DAC-6DD5D90B62FE}" dt="2022-10-27T09:56:50.230" v="1211" actId="20577"/>
        <pc:sldMkLst>
          <pc:docMk/>
          <pc:sldMk cId="694825332" sldId="584"/>
        </pc:sldMkLst>
        <pc:spChg chg="mod">
          <ac:chgData name="Kelly Stokes" userId="3e5c5154-569e-4d81-aa91-4f91841cdfa9" providerId="ADAL" clId="{CE290D5E-83BE-4741-8DAC-6DD5D90B62FE}" dt="2022-10-27T09:56:50.230" v="1211" actId="20577"/>
          <ac:spMkLst>
            <pc:docMk/>
            <pc:sldMk cId="694825332" sldId="584"/>
            <ac:spMk id="2" creationId="{02FB8773-AD3E-2543-510F-CEE32E75C793}"/>
          </ac:spMkLst>
        </pc:spChg>
      </pc:sldChg>
      <pc:sldChg chg="modSp mod">
        <pc:chgData name="Kelly Stokes" userId="3e5c5154-569e-4d81-aa91-4f91841cdfa9" providerId="ADAL" clId="{CE290D5E-83BE-4741-8DAC-6DD5D90B62FE}" dt="2022-10-27T09:57:48.243" v="1223" actId="20577"/>
        <pc:sldMkLst>
          <pc:docMk/>
          <pc:sldMk cId="1181201419" sldId="586"/>
        </pc:sldMkLst>
        <pc:spChg chg="mod">
          <ac:chgData name="Kelly Stokes" userId="3e5c5154-569e-4d81-aa91-4f91841cdfa9" providerId="ADAL" clId="{CE290D5E-83BE-4741-8DAC-6DD5D90B62FE}" dt="2022-10-27T09:57:48.243" v="1223" actId="20577"/>
          <ac:spMkLst>
            <pc:docMk/>
            <pc:sldMk cId="1181201419" sldId="586"/>
            <ac:spMk id="2" creationId="{02FB8773-AD3E-2543-510F-CEE32E75C793}"/>
          </ac:spMkLst>
        </pc:spChg>
      </pc:sldChg>
      <pc:sldChg chg="modSp mod">
        <pc:chgData name="Kelly Stokes" userId="3e5c5154-569e-4d81-aa91-4f91841cdfa9" providerId="ADAL" clId="{CE290D5E-83BE-4741-8DAC-6DD5D90B62FE}" dt="2022-10-27T09:58:07.802" v="1231" actId="13926"/>
        <pc:sldMkLst>
          <pc:docMk/>
          <pc:sldMk cId="2468947006" sldId="587"/>
        </pc:sldMkLst>
        <pc:spChg chg="mod">
          <ac:chgData name="Kelly Stokes" userId="3e5c5154-569e-4d81-aa91-4f91841cdfa9" providerId="ADAL" clId="{CE290D5E-83BE-4741-8DAC-6DD5D90B62FE}" dt="2022-10-27T09:58:07.802" v="1231" actId="13926"/>
          <ac:spMkLst>
            <pc:docMk/>
            <pc:sldMk cId="2468947006" sldId="587"/>
            <ac:spMk id="2" creationId="{02FB8773-AD3E-2543-510F-CEE32E75C793}"/>
          </ac:spMkLst>
        </pc:spChg>
      </pc:sldChg>
      <pc:sldChg chg="modSp mod">
        <pc:chgData name="Kelly Stokes" userId="3e5c5154-569e-4d81-aa91-4f91841cdfa9" providerId="ADAL" clId="{CE290D5E-83BE-4741-8DAC-6DD5D90B62FE}" dt="2022-10-27T09:58:33.768" v="1236"/>
        <pc:sldMkLst>
          <pc:docMk/>
          <pc:sldMk cId="2558172481" sldId="591"/>
        </pc:sldMkLst>
        <pc:spChg chg="mod">
          <ac:chgData name="Kelly Stokes" userId="3e5c5154-569e-4d81-aa91-4f91841cdfa9" providerId="ADAL" clId="{CE290D5E-83BE-4741-8DAC-6DD5D90B62FE}" dt="2022-10-27T09:58:33.768" v="1236"/>
          <ac:spMkLst>
            <pc:docMk/>
            <pc:sldMk cId="2558172481" sldId="591"/>
            <ac:spMk id="2" creationId="{02FB8773-AD3E-2543-510F-CEE32E75C793}"/>
          </ac:spMkLst>
        </pc:spChg>
      </pc:sldChg>
      <pc:sldChg chg="modSp mod">
        <pc:chgData name="Kelly Stokes" userId="3e5c5154-569e-4d81-aa91-4f91841cdfa9" providerId="ADAL" clId="{CE290D5E-83BE-4741-8DAC-6DD5D90B62FE}" dt="2022-10-27T09:55:53.635" v="1200" actId="114"/>
        <pc:sldMkLst>
          <pc:docMk/>
          <pc:sldMk cId="2335409816" sldId="593"/>
        </pc:sldMkLst>
        <pc:spChg chg="mod">
          <ac:chgData name="Kelly Stokes" userId="3e5c5154-569e-4d81-aa91-4f91841cdfa9" providerId="ADAL" clId="{CE290D5E-83BE-4741-8DAC-6DD5D90B62FE}" dt="2022-10-27T09:55:53.635" v="1200" actId="114"/>
          <ac:spMkLst>
            <pc:docMk/>
            <pc:sldMk cId="2335409816" sldId="593"/>
            <ac:spMk id="2" creationId="{52DA34BA-82FC-47C5-BCE1-BB65E08B92A1}"/>
          </ac:spMkLst>
        </pc:spChg>
      </pc:sldChg>
      <pc:sldChg chg="modSp mod">
        <pc:chgData name="Kelly Stokes" userId="3e5c5154-569e-4d81-aa91-4f91841cdfa9" providerId="ADAL" clId="{CE290D5E-83BE-4741-8DAC-6DD5D90B62FE}" dt="2022-10-27T09:56:18.133" v="1209" actId="20577"/>
        <pc:sldMkLst>
          <pc:docMk/>
          <pc:sldMk cId="3886991875" sldId="597"/>
        </pc:sldMkLst>
        <pc:spChg chg="mod">
          <ac:chgData name="Kelly Stokes" userId="3e5c5154-569e-4d81-aa91-4f91841cdfa9" providerId="ADAL" clId="{CE290D5E-83BE-4741-8DAC-6DD5D90B62FE}" dt="2022-10-27T09:56:18.133" v="1209" actId="20577"/>
          <ac:spMkLst>
            <pc:docMk/>
            <pc:sldMk cId="3886991875" sldId="597"/>
            <ac:spMk id="2" creationId="{02FB8773-AD3E-2543-510F-CEE32E75C793}"/>
          </ac:spMkLst>
        </pc:spChg>
      </pc:sldChg>
      <pc:sldChg chg="modSp mod">
        <pc:chgData name="Kelly Stokes" userId="3e5c5154-569e-4d81-aa91-4f91841cdfa9" providerId="ADAL" clId="{CE290D5E-83BE-4741-8DAC-6DD5D90B62FE}" dt="2022-10-27T09:58:58.715" v="1248" actId="20577"/>
        <pc:sldMkLst>
          <pc:docMk/>
          <pc:sldMk cId="4027390957" sldId="598"/>
        </pc:sldMkLst>
        <pc:spChg chg="mod">
          <ac:chgData name="Kelly Stokes" userId="3e5c5154-569e-4d81-aa91-4f91841cdfa9" providerId="ADAL" clId="{CE290D5E-83BE-4741-8DAC-6DD5D90B62FE}" dt="2022-10-27T09:58:58.715" v="1248" actId="20577"/>
          <ac:spMkLst>
            <pc:docMk/>
            <pc:sldMk cId="4027390957" sldId="598"/>
            <ac:spMk id="2" creationId="{02FB8773-AD3E-2543-510F-CEE32E75C793}"/>
          </ac:spMkLst>
        </pc:spChg>
      </pc:sldChg>
      <pc:sldChg chg="addSp delSp modSp mod">
        <pc:chgData name="Kelly Stokes" userId="3e5c5154-569e-4d81-aa91-4f91841cdfa9" providerId="ADAL" clId="{CE290D5E-83BE-4741-8DAC-6DD5D90B62FE}" dt="2022-10-27T08:30:44.713" v="9" actId="14100"/>
        <pc:sldMkLst>
          <pc:docMk/>
          <pc:sldMk cId="3955913320" sldId="604"/>
        </pc:sldMkLst>
        <pc:picChg chg="del">
          <ac:chgData name="Kelly Stokes" userId="3e5c5154-569e-4d81-aa91-4f91841cdfa9" providerId="ADAL" clId="{CE290D5E-83BE-4741-8DAC-6DD5D90B62FE}" dt="2022-10-27T08:30:21.639" v="4" actId="478"/>
          <ac:picMkLst>
            <pc:docMk/>
            <pc:sldMk cId="3955913320" sldId="604"/>
            <ac:picMk id="4" creationId="{C87654CD-4281-5A98-1714-1C2DB754C039}"/>
          </ac:picMkLst>
        </pc:picChg>
        <pc:picChg chg="add mod modCrop">
          <ac:chgData name="Kelly Stokes" userId="3e5c5154-569e-4d81-aa91-4f91841cdfa9" providerId="ADAL" clId="{CE290D5E-83BE-4741-8DAC-6DD5D90B62FE}" dt="2022-10-27T08:30:44.713" v="9" actId="14100"/>
          <ac:picMkLst>
            <pc:docMk/>
            <pc:sldMk cId="3955913320" sldId="604"/>
            <ac:picMk id="6" creationId="{00BA65CE-8F1B-803E-F123-C596B751E448}"/>
          </ac:picMkLst>
        </pc:picChg>
      </pc:sldChg>
      <pc:sldChg chg="addSp delSp modSp mod">
        <pc:chgData name="Kelly Stokes" userId="3e5c5154-569e-4d81-aa91-4f91841cdfa9" providerId="ADAL" clId="{CE290D5E-83BE-4741-8DAC-6DD5D90B62FE}" dt="2022-10-27T08:51:35.269" v="454"/>
        <pc:sldMkLst>
          <pc:docMk/>
          <pc:sldMk cId="2025548147" sldId="614"/>
        </pc:sldMkLst>
        <pc:spChg chg="mod">
          <ac:chgData name="Kelly Stokes" userId="3e5c5154-569e-4d81-aa91-4f91841cdfa9" providerId="ADAL" clId="{CE290D5E-83BE-4741-8DAC-6DD5D90B62FE}" dt="2022-10-27T08:51:03.232" v="451" actId="13926"/>
          <ac:spMkLst>
            <pc:docMk/>
            <pc:sldMk cId="2025548147" sldId="614"/>
            <ac:spMk id="2" creationId="{52DA34BA-82FC-47C5-BCE1-BB65E08B92A1}"/>
          </ac:spMkLst>
        </pc:spChg>
        <pc:picChg chg="del">
          <ac:chgData name="Kelly Stokes" userId="3e5c5154-569e-4d81-aa91-4f91841cdfa9" providerId="ADAL" clId="{CE290D5E-83BE-4741-8DAC-6DD5D90B62FE}" dt="2022-10-27T08:51:07.874" v="452" actId="478"/>
          <ac:picMkLst>
            <pc:docMk/>
            <pc:sldMk cId="2025548147" sldId="614"/>
            <ac:picMk id="3" creationId="{08F70955-DF00-D5B5-5C6F-9690F3F486B9}"/>
          </ac:picMkLst>
        </pc:picChg>
        <pc:picChg chg="add mod">
          <ac:chgData name="Kelly Stokes" userId="3e5c5154-569e-4d81-aa91-4f91841cdfa9" providerId="ADAL" clId="{CE290D5E-83BE-4741-8DAC-6DD5D90B62FE}" dt="2022-10-27T08:51:35.269" v="454"/>
          <ac:picMkLst>
            <pc:docMk/>
            <pc:sldMk cId="2025548147" sldId="614"/>
            <ac:picMk id="5" creationId="{EAEE1CB3-B299-4703-4863-D00338CC973D}"/>
          </ac:picMkLst>
        </pc:picChg>
      </pc:sldChg>
      <pc:sldChg chg="modSp mod">
        <pc:chgData name="Kelly Stokes" userId="3e5c5154-569e-4d81-aa91-4f91841cdfa9" providerId="ADAL" clId="{CE290D5E-83BE-4741-8DAC-6DD5D90B62FE}" dt="2022-10-27T08:50:15.703" v="393" actId="20577"/>
        <pc:sldMkLst>
          <pc:docMk/>
          <pc:sldMk cId="4125181694" sldId="615"/>
        </pc:sldMkLst>
        <pc:spChg chg="mod">
          <ac:chgData name="Kelly Stokes" userId="3e5c5154-569e-4d81-aa91-4f91841cdfa9" providerId="ADAL" clId="{CE290D5E-83BE-4741-8DAC-6DD5D90B62FE}" dt="2022-10-27T08:50:15.703" v="393" actId="20577"/>
          <ac:spMkLst>
            <pc:docMk/>
            <pc:sldMk cId="4125181694" sldId="615"/>
            <ac:spMk id="2" creationId="{52DA34BA-82FC-47C5-BCE1-BB65E08B92A1}"/>
          </ac:spMkLst>
        </pc:spChg>
      </pc:sldChg>
      <pc:sldChg chg="addSp delSp modSp mod">
        <pc:chgData name="Kelly Stokes" userId="3e5c5154-569e-4d81-aa91-4f91841cdfa9" providerId="ADAL" clId="{CE290D5E-83BE-4741-8DAC-6DD5D90B62FE}" dt="2022-10-27T08:54:13.529" v="560"/>
        <pc:sldMkLst>
          <pc:docMk/>
          <pc:sldMk cId="2424799599" sldId="616"/>
        </pc:sldMkLst>
        <pc:spChg chg="mod">
          <ac:chgData name="Kelly Stokes" userId="3e5c5154-569e-4d81-aa91-4f91841cdfa9" providerId="ADAL" clId="{CE290D5E-83BE-4741-8DAC-6DD5D90B62FE}" dt="2022-10-27T08:53:52.674" v="558" actId="13926"/>
          <ac:spMkLst>
            <pc:docMk/>
            <pc:sldMk cId="2424799599" sldId="616"/>
            <ac:spMk id="2" creationId="{52DA34BA-82FC-47C5-BCE1-BB65E08B92A1}"/>
          </ac:spMkLst>
        </pc:spChg>
        <pc:picChg chg="del">
          <ac:chgData name="Kelly Stokes" userId="3e5c5154-569e-4d81-aa91-4f91841cdfa9" providerId="ADAL" clId="{CE290D5E-83BE-4741-8DAC-6DD5D90B62FE}" dt="2022-10-27T08:53:55.256" v="559" actId="478"/>
          <ac:picMkLst>
            <pc:docMk/>
            <pc:sldMk cId="2424799599" sldId="616"/>
            <ac:picMk id="3" creationId="{D1B07C8A-E734-827C-A8E7-BE533D28E0C3}"/>
          </ac:picMkLst>
        </pc:picChg>
        <pc:picChg chg="add mod">
          <ac:chgData name="Kelly Stokes" userId="3e5c5154-569e-4d81-aa91-4f91841cdfa9" providerId="ADAL" clId="{CE290D5E-83BE-4741-8DAC-6DD5D90B62FE}" dt="2022-10-27T08:54:13.529" v="560"/>
          <ac:picMkLst>
            <pc:docMk/>
            <pc:sldMk cId="2424799599" sldId="616"/>
            <ac:picMk id="5" creationId="{6334C40E-94E6-2075-8202-038C430DB5A2}"/>
          </ac:picMkLst>
        </pc:picChg>
      </pc:sldChg>
      <pc:sldChg chg="modSp mod">
        <pc:chgData name="Kelly Stokes" userId="3e5c5154-569e-4d81-aa91-4f91841cdfa9" providerId="ADAL" clId="{CE290D5E-83BE-4741-8DAC-6DD5D90B62FE}" dt="2022-10-27T08:57:37.230" v="628" actId="20577"/>
        <pc:sldMkLst>
          <pc:docMk/>
          <pc:sldMk cId="4509097" sldId="618"/>
        </pc:sldMkLst>
        <pc:spChg chg="mod">
          <ac:chgData name="Kelly Stokes" userId="3e5c5154-569e-4d81-aa91-4f91841cdfa9" providerId="ADAL" clId="{CE290D5E-83BE-4741-8DAC-6DD5D90B62FE}" dt="2022-10-27T08:57:37.230" v="628" actId="20577"/>
          <ac:spMkLst>
            <pc:docMk/>
            <pc:sldMk cId="4509097" sldId="618"/>
            <ac:spMk id="2" creationId="{52DA34BA-82FC-47C5-BCE1-BB65E08B92A1}"/>
          </ac:spMkLst>
        </pc:spChg>
      </pc:sldChg>
      <pc:sldChg chg="addSp delSp modSp mod">
        <pc:chgData name="Kelly Stokes" userId="3e5c5154-569e-4d81-aa91-4f91841cdfa9" providerId="ADAL" clId="{CE290D5E-83BE-4741-8DAC-6DD5D90B62FE}" dt="2022-10-27T08:58:20.228" v="683"/>
        <pc:sldMkLst>
          <pc:docMk/>
          <pc:sldMk cId="163235910" sldId="619"/>
        </pc:sldMkLst>
        <pc:spChg chg="mod">
          <ac:chgData name="Kelly Stokes" userId="3e5c5154-569e-4d81-aa91-4f91841cdfa9" providerId="ADAL" clId="{CE290D5E-83BE-4741-8DAC-6DD5D90B62FE}" dt="2022-10-27T08:58:04.352" v="681" actId="13926"/>
          <ac:spMkLst>
            <pc:docMk/>
            <pc:sldMk cId="163235910" sldId="619"/>
            <ac:spMk id="2" creationId="{52DA34BA-82FC-47C5-BCE1-BB65E08B92A1}"/>
          </ac:spMkLst>
        </pc:spChg>
        <pc:picChg chg="del">
          <ac:chgData name="Kelly Stokes" userId="3e5c5154-569e-4d81-aa91-4f91841cdfa9" providerId="ADAL" clId="{CE290D5E-83BE-4741-8DAC-6DD5D90B62FE}" dt="2022-10-27T08:58:06.047" v="682" actId="478"/>
          <ac:picMkLst>
            <pc:docMk/>
            <pc:sldMk cId="163235910" sldId="619"/>
            <ac:picMk id="3" creationId="{99CC8571-13D1-77CF-A76F-2E8038DF9E48}"/>
          </ac:picMkLst>
        </pc:picChg>
        <pc:picChg chg="add mod">
          <ac:chgData name="Kelly Stokes" userId="3e5c5154-569e-4d81-aa91-4f91841cdfa9" providerId="ADAL" clId="{CE290D5E-83BE-4741-8DAC-6DD5D90B62FE}" dt="2022-10-27T08:58:20.228" v="683"/>
          <ac:picMkLst>
            <pc:docMk/>
            <pc:sldMk cId="163235910" sldId="619"/>
            <ac:picMk id="5" creationId="{113CECF2-0D71-00C8-8A16-73D1B8E06E2E}"/>
          </ac:picMkLst>
        </pc:picChg>
      </pc:sldChg>
      <pc:sldChg chg="delSp modSp mod">
        <pc:chgData name="Kelly Stokes" userId="3e5c5154-569e-4d81-aa91-4f91841cdfa9" providerId="ADAL" clId="{CE290D5E-83BE-4741-8DAC-6DD5D90B62FE}" dt="2022-10-27T09:57:12.727" v="1217" actId="207"/>
        <pc:sldMkLst>
          <pc:docMk/>
          <pc:sldMk cId="2625843251" sldId="894"/>
        </pc:sldMkLst>
        <pc:spChg chg="del">
          <ac:chgData name="Kelly Stokes" userId="3e5c5154-569e-4d81-aa91-4f91841cdfa9" providerId="ADAL" clId="{CE290D5E-83BE-4741-8DAC-6DD5D90B62FE}" dt="2022-10-27T09:57:05.775" v="1216" actId="478"/>
          <ac:spMkLst>
            <pc:docMk/>
            <pc:sldMk cId="2625843251" sldId="894"/>
            <ac:spMk id="2" creationId="{02FB8773-AD3E-2543-510F-CEE32E75C793}"/>
          </ac:spMkLst>
        </pc:spChg>
        <pc:spChg chg="mod">
          <ac:chgData name="Kelly Stokes" userId="3e5c5154-569e-4d81-aa91-4f91841cdfa9" providerId="ADAL" clId="{CE290D5E-83BE-4741-8DAC-6DD5D90B62FE}" dt="2022-10-27T09:57:12.727" v="1217" actId="207"/>
          <ac:spMkLst>
            <pc:docMk/>
            <pc:sldMk cId="2625843251" sldId="894"/>
            <ac:spMk id="3" creationId="{E500F0D3-C8EE-77CA-D8A5-2252D46724AA}"/>
          </ac:spMkLst>
        </pc:spChg>
      </pc:sldChg>
      <pc:sldChg chg="modSp mod">
        <pc:chgData name="Kelly Stokes" userId="3e5c5154-569e-4d81-aa91-4f91841cdfa9" providerId="ADAL" clId="{CE290D5E-83BE-4741-8DAC-6DD5D90B62FE}" dt="2022-10-27T08:45:27.075" v="252" actId="20577"/>
        <pc:sldMkLst>
          <pc:docMk/>
          <pc:sldMk cId="2537044975" sldId="896"/>
        </pc:sldMkLst>
        <pc:spChg chg="mod">
          <ac:chgData name="Kelly Stokes" userId="3e5c5154-569e-4d81-aa91-4f91841cdfa9" providerId="ADAL" clId="{CE290D5E-83BE-4741-8DAC-6DD5D90B62FE}" dt="2022-10-27T08:45:27.075" v="252" actId="20577"/>
          <ac:spMkLst>
            <pc:docMk/>
            <pc:sldMk cId="2537044975" sldId="896"/>
            <ac:spMk id="2" creationId="{52DA34BA-82FC-47C5-BCE1-BB65E08B92A1}"/>
          </ac:spMkLst>
        </pc:spChg>
      </pc:sldChg>
      <pc:sldChg chg="modSp mod">
        <pc:chgData name="Kelly Stokes" userId="3e5c5154-569e-4d81-aa91-4f91841cdfa9" providerId="ADAL" clId="{CE290D5E-83BE-4741-8DAC-6DD5D90B62FE}" dt="2022-10-27T08:45:45.025" v="277" actId="14100"/>
        <pc:sldMkLst>
          <pc:docMk/>
          <pc:sldMk cId="1253660535" sldId="897"/>
        </pc:sldMkLst>
        <pc:spChg chg="mod">
          <ac:chgData name="Kelly Stokes" userId="3e5c5154-569e-4d81-aa91-4f91841cdfa9" providerId="ADAL" clId="{CE290D5E-83BE-4741-8DAC-6DD5D90B62FE}" dt="2022-10-27T08:45:38.378" v="275" actId="20577"/>
          <ac:spMkLst>
            <pc:docMk/>
            <pc:sldMk cId="1253660535" sldId="897"/>
            <ac:spMk id="2" creationId="{52DA34BA-82FC-47C5-BCE1-BB65E08B92A1}"/>
          </ac:spMkLst>
        </pc:spChg>
        <pc:spChg chg="mod">
          <ac:chgData name="Kelly Stokes" userId="3e5c5154-569e-4d81-aa91-4f91841cdfa9" providerId="ADAL" clId="{CE290D5E-83BE-4741-8DAC-6DD5D90B62FE}" dt="2022-10-27T08:45:45.025" v="277" actId="14100"/>
          <ac:spMkLst>
            <pc:docMk/>
            <pc:sldMk cId="1253660535" sldId="897"/>
            <ac:spMk id="3" creationId="{13BB5EC0-7A96-4D29-A835-6FAE896C31A4}"/>
          </ac:spMkLst>
        </pc:spChg>
      </pc:sldChg>
      <pc:sldChg chg="modSp mod">
        <pc:chgData name="Kelly Stokes" userId="3e5c5154-569e-4d81-aa91-4f91841cdfa9" providerId="ADAL" clId="{CE290D5E-83BE-4741-8DAC-6DD5D90B62FE}" dt="2022-10-27T08:46:35.508" v="297" actId="20577"/>
        <pc:sldMkLst>
          <pc:docMk/>
          <pc:sldMk cId="1859828371" sldId="899"/>
        </pc:sldMkLst>
        <pc:spChg chg="mod">
          <ac:chgData name="Kelly Stokes" userId="3e5c5154-569e-4d81-aa91-4f91841cdfa9" providerId="ADAL" clId="{CE290D5E-83BE-4741-8DAC-6DD5D90B62FE}" dt="2022-10-27T08:46:35.508" v="297" actId="20577"/>
          <ac:spMkLst>
            <pc:docMk/>
            <pc:sldMk cId="1859828371" sldId="899"/>
            <ac:spMk id="2" creationId="{52DA34BA-82FC-47C5-BCE1-BB65E08B92A1}"/>
          </ac:spMkLst>
        </pc:spChg>
      </pc:sldChg>
      <pc:sldChg chg="modSp mod">
        <pc:chgData name="Kelly Stokes" userId="3e5c5154-569e-4d81-aa91-4f91841cdfa9" providerId="ADAL" clId="{CE290D5E-83BE-4741-8DAC-6DD5D90B62FE}" dt="2022-10-27T08:46:50.638" v="316" actId="14100"/>
        <pc:sldMkLst>
          <pc:docMk/>
          <pc:sldMk cId="2776882615" sldId="900"/>
        </pc:sldMkLst>
        <pc:spChg chg="mod">
          <ac:chgData name="Kelly Stokes" userId="3e5c5154-569e-4d81-aa91-4f91841cdfa9" providerId="ADAL" clId="{CE290D5E-83BE-4741-8DAC-6DD5D90B62FE}" dt="2022-10-27T08:46:44.249" v="315" actId="20577"/>
          <ac:spMkLst>
            <pc:docMk/>
            <pc:sldMk cId="2776882615" sldId="900"/>
            <ac:spMk id="2" creationId="{52DA34BA-82FC-47C5-BCE1-BB65E08B92A1}"/>
          </ac:spMkLst>
        </pc:spChg>
        <pc:spChg chg="mod">
          <ac:chgData name="Kelly Stokes" userId="3e5c5154-569e-4d81-aa91-4f91841cdfa9" providerId="ADAL" clId="{CE290D5E-83BE-4741-8DAC-6DD5D90B62FE}" dt="2022-10-27T08:46:50.638" v="316" actId="14100"/>
          <ac:spMkLst>
            <pc:docMk/>
            <pc:sldMk cId="2776882615" sldId="900"/>
            <ac:spMk id="3" creationId="{0366E0B6-702E-4814-82C6-08CA2D13F3C9}"/>
          </ac:spMkLst>
        </pc:spChg>
      </pc:sldChg>
      <pc:sldChg chg="modSp mod">
        <pc:chgData name="Kelly Stokes" userId="3e5c5154-569e-4d81-aa91-4f91841cdfa9" providerId="ADAL" clId="{CE290D5E-83BE-4741-8DAC-6DD5D90B62FE}" dt="2022-10-27T08:48:47.116" v="366" actId="313"/>
        <pc:sldMkLst>
          <pc:docMk/>
          <pc:sldMk cId="1329610016" sldId="902"/>
        </pc:sldMkLst>
        <pc:spChg chg="mod">
          <ac:chgData name="Kelly Stokes" userId="3e5c5154-569e-4d81-aa91-4f91841cdfa9" providerId="ADAL" clId="{CE290D5E-83BE-4741-8DAC-6DD5D90B62FE}" dt="2022-10-27T08:48:47.116" v="366" actId="313"/>
          <ac:spMkLst>
            <pc:docMk/>
            <pc:sldMk cId="1329610016" sldId="902"/>
            <ac:spMk id="2" creationId="{52DA34BA-82FC-47C5-BCE1-BB65E08B92A1}"/>
          </ac:spMkLst>
        </pc:spChg>
      </pc:sldChg>
      <pc:sldChg chg="modSp mod">
        <pc:chgData name="Kelly Stokes" userId="3e5c5154-569e-4d81-aa91-4f91841cdfa9" providerId="ADAL" clId="{CE290D5E-83BE-4741-8DAC-6DD5D90B62FE}" dt="2022-10-27T08:48:56.575" v="368" actId="1076"/>
        <pc:sldMkLst>
          <pc:docMk/>
          <pc:sldMk cId="3228319818" sldId="903"/>
        </pc:sldMkLst>
        <pc:spChg chg="mod">
          <ac:chgData name="Kelly Stokes" userId="3e5c5154-569e-4d81-aa91-4f91841cdfa9" providerId="ADAL" clId="{CE290D5E-83BE-4741-8DAC-6DD5D90B62FE}" dt="2022-10-27T08:48:50.587" v="367" actId="20577"/>
          <ac:spMkLst>
            <pc:docMk/>
            <pc:sldMk cId="3228319818" sldId="903"/>
            <ac:spMk id="2" creationId="{52DA34BA-82FC-47C5-BCE1-BB65E08B92A1}"/>
          </ac:spMkLst>
        </pc:spChg>
        <pc:spChg chg="mod">
          <ac:chgData name="Kelly Stokes" userId="3e5c5154-569e-4d81-aa91-4f91841cdfa9" providerId="ADAL" clId="{CE290D5E-83BE-4741-8DAC-6DD5D90B62FE}" dt="2022-10-27T08:48:56.575" v="368" actId="1076"/>
          <ac:spMkLst>
            <pc:docMk/>
            <pc:sldMk cId="3228319818" sldId="903"/>
            <ac:spMk id="3" creationId="{4BCBA2DA-E95C-434C-BE81-320E182AE5EF}"/>
          </ac:spMkLst>
        </pc:spChg>
      </pc:sldChg>
      <pc:sldChg chg="modSp mod">
        <pc:chgData name="Kelly Stokes" userId="3e5c5154-569e-4d81-aa91-4f91841cdfa9" providerId="ADAL" clId="{CE290D5E-83BE-4741-8DAC-6DD5D90B62FE}" dt="2022-10-27T08:43:30.229" v="218" actId="20577"/>
        <pc:sldMkLst>
          <pc:docMk/>
          <pc:sldMk cId="607385829" sldId="905"/>
        </pc:sldMkLst>
        <pc:spChg chg="mod">
          <ac:chgData name="Kelly Stokes" userId="3e5c5154-569e-4d81-aa91-4f91841cdfa9" providerId="ADAL" clId="{CE290D5E-83BE-4741-8DAC-6DD5D90B62FE}" dt="2022-10-27T08:43:30.229" v="218" actId="20577"/>
          <ac:spMkLst>
            <pc:docMk/>
            <pc:sldMk cId="607385829" sldId="905"/>
            <ac:spMk id="2" creationId="{52DA34BA-82FC-47C5-BCE1-BB65E08B92A1}"/>
          </ac:spMkLst>
        </pc:spChg>
      </pc:sldChg>
      <pc:sldChg chg="modSp mod">
        <pc:chgData name="Kelly Stokes" userId="3e5c5154-569e-4d81-aa91-4f91841cdfa9" providerId="ADAL" clId="{CE290D5E-83BE-4741-8DAC-6DD5D90B62FE}" dt="2022-10-27T08:43:35.222" v="220" actId="20577"/>
        <pc:sldMkLst>
          <pc:docMk/>
          <pc:sldMk cId="1867376639" sldId="906"/>
        </pc:sldMkLst>
        <pc:spChg chg="mod">
          <ac:chgData name="Kelly Stokes" userId="3e5c5154-569e-4d81-aa91-4f91841cdfa9" providerId="ADAL" clId="{CE290D5E-83BE-4741-8DAC-6DD5D90B62FE}" dt="2022-10-27T08:43:35.222" v="220" actId="20577"/>
          <ac:spMkLst>
            <pc:docMk/>
            <pc:sldMk cId="1867376639" sldId="906"/>
            <ac:spMk id="2" creationId="{52DA34BA-82FC-47C5-BCE1-BB65E08B92A1}"/>
          </ac:spMkLst>
        </pc:spChg>
      </pc:sldChg>
      <pc:sldChg chg="modSp mod">
        <pc:chgData name="Kelly Stokes" userId="3e5c5154-569e-4d81-aa91-4f91841cdfa9" providerId="ADAL" clId="{CE290D5E-83BE-4741-8DAC-6DD5D90B62FE}" dt="2022-10-27T08:44:58.740" v="231" actId="20577"/>
        <pc:sldMkLst>
          <pc:docMk/>
          <pc:sldMk cId="1676013275" sldId="907"/>
        </pc:sldMkLst>
        <pc:spChg chg="mod">
          <ac:chgData name="Kelly Stokes" userId="3e5c5154-569e-4d81-aa91-4f91841cdfa9" providerId="ADAL" clId="{CE290D5E-83BE-4741-8DAC-6DD5D90B62FE}" dt="2022-10-27T08:44:58.740" v="231" actId="20577"/>
          <ac:spMkLst>
            <pc:docMk/>
            <pc:sldMk cId="1676013275" sldId="907"/>
            <ac:spMk id="2" creationId="{52DA34BA-82FC-47C5-BCE1-BB65E08B92A1}"/>
          </ac:spMkLst>
        </pc:spChg>
      </pc:sldChg>
      <pc:sldChg chg="modSp mod">
        <pc:chgData name="Kelly Stokes" userId="3e5c5154-569e-4d81-aa91-4f91841cdfa9" providerId="ADAL" clId="{CE290D5E-83BE-4741-8DAC-6DD5D90B62FE}" dt="2022-10-27T08:53:25.873" v="509" actId="20577"/>
        <pc:sldMkLst>
          <pc:docMk/>
          <pc:sldMk cId="1270429899" sldId="912"/>
        </pc:sldMkLst>
        <pc:spChg chg="mod">
          <ac:chgData name="Kelly Stokes" userId="3e5c5154-569e-4d81-aa91-4f91841cdfa9" providerId="ADAL" clId="{CE290D5E-83BE-4741-8DAC-6DD5D90B62FE}" dt="2022-10-27T08:53:25.873" v="509" actId="20577"/>
          <ac:spMkLst>
            <pc:docMk/>
            <pc:sldMk cId="1270429899" sldId="912"/>
            <ac:spMk id="2" creationId="{52DA34BA-82FC-47C5-BCE1-BB65E08B92A1}"/>
          </ac:spMkLst>
        </pc:spChg>
      </pc:sldChg>
      <pc:sldChg chg="del">
        <pc:chgData name="Kelly Stokes" userId="3e5c5154-569e-4d81-aa91-4f91841cdfa9" providerId="ADAL" clId="{CE290D5E-83BE-4741-8DAC-6DD5D90B62FE}" dt="2022-10-27T08:59:48.110" v="723" actId="2696"/>
        <pc:sldMkLst>
          <pc:docMk/>
          <pc:sldMk cId="2182052701" sldId="915"/>
        </pc:sldMkLst>
      </pc:sldChg>
      <pc:sldChg chg="del">
        <pc:chgData name="Kelly Stokes" userId="3e5c5154-569e-4d81-aa91-4f91841cdfa9" providerId="ADAL" clId="{CE290D5E-83BE-4741-8DAC-6DD5D90B62FE}" dt="2022-10-27T08:59:48.110" v="723" actId="2696"/>
        <pc:sldMkLst>
          <pc:docMk/>
          <pc:sldMk cId="1391544211" sldId="916"/>
        </pc:sldMkLst>
      </pc:sldChg>
      <pc:sldChg chg="del">
        <pc:chgData name="Kelly Stokes" userId="3e5c5154-569e-4d81-aa91-4f91841cdfa9" providerId="ADAL" clId="{CE290D5E-83BE-4741-8DAC-6DD5D90B62FE}" dt="2022-10-27T08:33:53.320" v="82" actId="2696"/>
        <pc:sldMkLst>
          <pc:docMk/>
          <pc:sldMk cId="2056889591" sldId="1165"/>
        </pc:sldMkLst>
      </pc:sldChg>
      <pc:sldChg chg="del">
        <pc:chgData name="Kelly Stokes" userId="3e5c5154-569e-4d81-aa91-4f91841cdfa9" providerId="ADAL" clId="{CE290D5E-83BE-4741-8DAC-6DD5D90B62FE}" dt="2022-10-27T08:36:36.170" v="128" actId="2696"/>
        <pc:sldMkLst>
          <pc:docMk/>
          <pc:sldMk cId="4087174365" sldId="1166"/>
        </pc:sldMkLst>
      </pc:sldChg>
      <pc:sldChg chg="del">
        <pc:chgData name="Kelly Stokes" userId="3e5c5154-569e-4d81-aa91-4f91841cdfa9" providerId="ADAL" clId="{CE290D5E-83BE-4741-8DAC-6DD5D90B62FE}" dt="2022-10-27T08:38:04.389" v="156" actId="2696"/>
        <pc:sldMkLst>
          <pc:docMk/>
          <pc:sldMk cId="1587732257" sldId="1167"/>
        </pc:sldMkLst>
      </pc:sldChg>
      <pc:sldChg chg="del">
        <pc:chgData name="Kelly Stokes" userId="3e5c5154-569e-4d81-aa91-4f91841cdfa9" providerId="ADAL" clId="{CE290D5E-83BE-4741-8DAC-6DD5D90B62FE}" dt="2022-10-27T08:40:04.812" v="187" actId="2696"/>
        <pc:sldMkLst>
          <pc:docMk/>
          <pc:sldMk cId="4024454449" sldId="1168"/>
        </pc:sldMkLst>
      </pc:sldChg>
      <pc:sldChg chg="del">
        <pc:chgData name="Kelly Stokes" userId="3e5c5154-569e-4d81-aa91-4f91841cdfa9" providerId="ADAL" clId="{CE290D5E-83BE-4741-8DAC-6DD5D90B62FE}" dt="2022-10-27T08:42:00.648" v="213" actId="2696"/>
        <pc:sldMkLst>
          <pc:docMk/>
          <pc:sldMk cId="24441222" sldId="1169"/>
        </pc:sldMkLst>
      </pc:sldChg>
      <pc:sldChg chg="del">
        <pc:chgData name="Kelly Stokes" userId="3e5c5154-569e-4d81-aa91-4f91841cdfa9" providerId="ADAL" clId="{CE290D5E-83BE-4741-8DAC-6DD5D90B62FE}" dt="2022-10-27T08:45:50.716" v="278" actId="2696"/>
        <pc:sldMkLst>
          <pc:docMk/>
          <pc:sldMk cId="2841568823" sldId="1170"/>
        </pc:sldMkLst>
      </pc:sldChg>
      <pc:sldChg chg="del">
        <pc:chgData name="Kelly Stokes" userId="3e5c5154-569e-4d81-aa91-4f91841cdfa9" providerId="ADAL" clId="{CE290D5E-83BE-4741-8DAC-6DD5D90B62FE}" dt="2022-10-27T08:46:55.713" v="317" actId="2696"/>
        <pc:sldMkLst>
          <pc:docMk/>
          <pc:sldMk cId="725034087" sldId="1171"/>
        </pc:sldMkLst>
      </pc:sldChg>
      <pc:sldChg chg="del">
        <pc:chgData name="Kelly Stokes" userId="3e5c5154-569e-4d81-aa91-4f91841cdfa9" providerId="ADAL" clId="{CE290D5E-83BE-4741-8DAC-6DD5D90B62FE}" dt="2022-10-27T08:49:00.781" v="369" actId="2696"/>
        <pc:sldMkLst>
          <pc:docMk/>
          <pc:sldMk cId="3211365809" sldId="1172"/>
        </pc:sldMkLst>
      </pc:sldChg>
      <pc:sldChg chg="del">
        <pc:chgData name="Kelly Stokes" userId="3e5c5154-569e-4d81-aa91-4f91841cdfa9" providerId="ADAL" clId="{CE290D5E-83BE-4741-8DAC-6DD5D90B62FE}" dt="2022-10-27T08:51:17.215" v="453" actId="2696"/>
        <pc:sldMkLst>
          <pc:docMk/>
          <pc:sldMk cId="695534888" sldId="1173"/>
        </pc:sldMkLst>
      </pc:sldChg>
      <pc:sldChg chg="modSp mod">
        <pc:chgData name="Kelly Stokes" userId="3e5c5154-569e-4d81-aa91-4f91841cdfa9" providerId="ADAL" clId="{CE290D5E-83BE-4741-8DAC-6DD5D90B62FE}" dt="2022-10-27T08:59:21.040" v="708"/>
        <pc:sldMkLst>
          <pc:docMk/>
          <pc:sldMk cId="3339953630" sldId="1174"/>
        </pc:sldMkLst>
        <pc:spChg chg="mod">
          <ac:chgData name="Kelly Stokes" userId="3e5c5154-569e-4d81-aa91-4f91841cdfa9" providerId="ADAL" clId="{CE290D5E-83BE-4741-8DAC-6DD5D90B62FE}" dt="2022-10-27T08:59:21.040" v="708"/>
          <ac:spMkLst>
            <pc:docMk/>
            <pc:sldMk cId="3339953630" sldId="1174"/>
            <ac:spMk id="2" creationId="{52DA34BA-82FC-47C5-BCE1-BB65E08B92A1}"/>
          </ac:spMkLst>
        </pc:spChg>
      </pc:sldChg>
      <pc:sldChg chg="modSp mod">
        <pc:chgData name="Kelly Stokes" userId="3e5c5154-569e-4d81-aa91-4f91841cdfa9" providerId="ADAL" clId="{CE290D5E-83BE-4741-8DAC-6DD5D90B62FE}" dt="2022-10-27T08:57:00.667" v="583"/>
        <pc:sldMkLst>
          <pc:docMk/>
          <pc:sldMk cId="985767177" sldId="1175"/>
        </pc:sldMkLst>
        <pc:spChg chg="mod">
          <ac:chgData name="Kelly Stokes" userId="3e5c5154-569e-4d81-aa91-4f91841cdfa9" providerId="ADAL" clId="{CE290D5E-83BE-4741-8DAC-6DD5D90B62FE}" dt="2022-10-27T08:57:00.667" v="583"/>
          <ac:spMkLst>
            <pc:docMk/>
            <pc:sldMk cId="985767177" sldId="1175"/>
            <ac:spMk id="2" creationId="{52DA34BA-82FC-47C5-BCE1-BB65E08B92A1}"/>
          </ac:spMkLst>
        </pc:spChg>
      </pc:sldChg>
      <pc:sldChg chg="del">
        <pc:chgData name="Kelly Stokes" userId="3e5c5154-569e-4d81-aa91-4f91841cdfa9" providerId="ADAL" clId="{CE290D5E-83BE-4741-8DAC-6DD5D90B62FE}" dt="2022-10-27T08:54:17.493" v="561" actId="2696"/>
        <pc:sldMkLst>
          <pc:docMk/>
          <pc:sldMk cId="4179888485" sldId="1176"/>
        </pc:sldMkLst>
      </pc:sldChg>
      <pc:sldChg chg="del">
        <pc:chgData name="Kelly Stokes" userId="3e5c5154-569e-4d81-aa91-4f91841cdfa9" providerId="ADAL" clId="{CE290D5E-83BE-4741-8DAC-6DD5D90B62FE}" dt="2022-10-27T08:59:48.110" v="723" actId="2696"/>
        <pc:sldMkLst>
          <pc:docMk/>
          <pc:sldMk cId="2867820038" sldId="1177"/>
        </pc:sldMkLst>
      </pc:sldChg>
      <pc:sldChg chg="del">
        <pc:chgData name="Kelly Stokes" userId="3e5c5154-569e-4d81-aa91-4f91841cdfa9" providerId="ADAL" clId="{CE290D5E-83BE-4741-8DAC-6DD5D90B62FE}" dt="2022-10-27T08:59:48.110" v="723" actId="2696"/>
        <pc:sldMkLst>
          <pc:docMk/>
          <pc:sldMk cId="4041245358" sldId="1178"/>
        </pc:sldMkLst>
      </pc:sldChg>
      <pc:sldChg chg="del">
        <pc:chgData name="Kelly Stokes" userId="3e5c5154-569e-4d81-aa91-4f91841cdfa9" providerId="ADAL" clId="{CE290D5E-83BE-4741-8DAC-6DD5D90B62FE}" dt="2022-10-27T08:58:23.509" v="684" actId="2696"/>
        <pc:sldMkLst>
          <pc:docMk/>
          <pc:sldMk cId="1840195513" sldId="1179"/>
        </pc:sldMkLst>
      </pc:sldChg>
      <pc:sldChg chg="del">
        <pc:chgData name="Kelly Stokes" userId="3e5c5154-569e-4d81-aa91-4f91841cdfa9" providerId="ADAL" clId="{CE290D5E-83BE-4741-8DAC-6DD5D90B62FE}" dt="2022-10-27T08:59:48.110" v="723" actId="2696"/>
        <pc:sldMkLst>
          <pc:docMk/>
          <pc:sldMk cId="2660432271" sldId="1180"/>
        </pc:sldMkLst>
      </pc:sldChg>
      <pc:sldChg chg="del">
        <pc:chgData name="Kelly Stokes" userId="3e5c5154-569e-4d81-aa91-4f91841cdfa9" providerId="ADAL" clId="{CE290D5E-83BE-4741-8DAC-6DD5D90B62FE}" dt="2022-10-27T08:59:48.110" v="723" actId="2696"/>
        <pc:sldMkLst>
          <pc:docMk/>
          <pc:sldMk cId="3536787676" sldId="1181"/>
        </pc:sldMkLst>
      </pc:sldChg>
      <pc:sldChg chg="del">
        <pc:chgData name="Kelly Stokes" userId="3e5c5154-569e-4d81-aa91-4f91841cdfa9" providerId="ADAL" clId="{CE290D5E-83BE-4741-8DAC-6DD5D90B62FE}" dt="2022-10-27T09:00:32.502" v="795" actId="2696"/>
        <pc:sldMkLst>
          <pc:docMk/>
          <pc:sldMk cId="933078727" sldId="1182"/>
        </pc:sldMkLst>
      </pc:sldChg>
      <pc:sldChg chg="del">
        <pc:chgData name="Kelly Stokes" userId="3e5c5154-569e-4d81-aa91-4f91841cdfa9" providerId="ADAL" clId="{CE290D5E-83BE-4741-8DAC-6DD5D90B62FE}" dt="2022-10-27T09:02:13.866" v="813" actId="2696"/>
        <pc:sldMkLst>
          <pc:docMk/>
          <pc:sldMk cId="3076405091" sldId="1183"/>
        </pc:sldMkLst>
      </pc:sldChg>
      <pc:sldChg chg="del">
        <pc:chgData name="Kelly Stokes" userId="3e5c5154-569e-4d81-aa91-4f91841cdfa9" providerId="ADAL" clId="{CE290D5E-83BE-4741-8DAC-6DD5D90B62FE}" dt="2022-10-27T09:02:28.974" v="817" actId="2696"/>
        <pc:sldMkLst>
          <pc:docMk/>
          <pc:sldMk cId="908887062" sldId="1184"/>
        </pc:sldMkLst>
      </pc:sldChg>
      <pc:sldChg chg="del">
        <pc:chgData name="Kelly Stokes" userId="3e5c5154-569e-4d81-aa91-4f91841cdfa9" providerId="ADAL" clId="{CE290D5E-83BE-4741-8DAC-6DD5D90B62FE}" dt="2022-10-27T09:02:15.903" v="814" actId="2696"/>
        <pc:sldMkLst>
          <pc:docMk/>
          <pc:sldMk cId="33322247" sldId="1185"/>
        </pc:sldMkLst>
      </pc:sldChg>
      <pc:sldChg chg="del">
        <pc:chgData name="Kelly Stokes" userId="3e5c5154-569e-4d81-aa91-4f91841cdfa9" providerId="ADAL" clId="{CE290D5E-83BE-4741-8DAC-6DD5D90B62FE}" dt="2022-10-27T09:42:03.352" v="886" actId="2696"/>
        <pc:sldMkLst>
          <pc:docMk/>
          <pc:sldMk cId="1633415360" sldId="1186"/>
        </pc:sldMkLst>
      </pc:sldChg>
      <pc:sldChg chg="del">
        <pc:chgData name="Kelly Stokes" userId="3e5c5154-569e-4d81-aa91-4f91841cdfa9" providerId="ADAL" clId="{CE290D5E-83BE-4741-8DAC-6DD5D90B62FE}" dt="2022-10-27T09:42:53.941" v="892" actId="2696"/>
        <pc:sldMkLst>
          <pc:docMk/>
          <pc:sldMk cId="79748813" sldId="1187"/>
        </pc:sldMkLst>
      </pc:sldChg>
      <pc:sldChg chg="del">
        <pc:chgData name="Kelly Stokes" userId="3e5c5154-569e-4d81-aa91-4f91841cdfa9" providerId="ADAL" clId="{CE290D5E-83BE-4741-8DAC-6DD5D90B62FE}" dt="2022-10-27T09:43:36.660" v="910" actId="2696"/>
        <pc:sldMkLst>
          <pc:docMk/>
          <pc:sldMk cId="305561826" sldId="1188"/>
        </pc:sldMkLst>
      </pc:sldChg>
      <pc:sldChg chg="del">
        <pc:chgData name="Kelly Stokes" userId="3e5c5154-569e-4d81-aa91-4f91841cdfa9" providerId="ADAL" clId="{CE290D5E-83BE-4741-8DAC-6DD5D90B62FE}" dt="2022-10-27T09:43:23.006" v="907" actId="2696"/>
        <pc:sldMkLst>
          <pc:docMk/>
          <pc:sldMk cId="3427970959" sldId="1189"/>
        </pc:sldMkLst>
      </pc:sldChg>
      <pc:sldChg chg="del">
        <pc:chgData name="Kelly Stokes" userId="3e5c5154-569e-4d81-aa91-4f91841cdfa9" providerId="ADAL" clId="{CE290D5E-83BE-4741-8DAC-6DD5D90B62FE}" dt="2022-10-27T09:45:27.605" v="916" actId="2696"/>
        <pc:sldMkLst>
          <pc:docMk/>
          <pc:sldMk cId="2783316392" sldId="1190"/>
        </pc:sldMkLst>
      </pc:sldChg>
      <pc:sldChg chg="del">
        <pc:chgData name="Kelly Stokes" userId="3e5c5154-569e-4d81-aa91-4f91841cdfa9" providerId="ADAL" clId="{CE290D5E-83BE-4741-8DAC-6DD5D90B62FE}" dt="2022-10-27T09:46:54.814" v="928" actId="2696"/>
        <pc:sldMkLst>
          <pc:docMk/>
          <pc:sldMk cId="2737363704" sldId="1191"/>
        </pc:sldMkLst>
      </pc:sldChg>
      <pc:sldChg chg="del">
        <pc:chgData name="Kelly Stokes" userId="3e5c5154-569e-4d81-aa91-4f91841cdfa9" providerId="ADAL" clId="{CE290D5E-83BE-4741-8DAC-6DD5D90B62FE}" dt="2022-10-27T09:46:54.814" v="928" actId="2696"/>
        <pc:sldMkLst>
          <pc:docMk/>
          <pc:sldMk cId="1280654624" sldId="1192"/>
        </pc:sldMkLst>
      </pc:sldChg>
      <pc:sldChg chg="del">
        <pc:chgData name="Kelly Stokes" userId="3e5c5154-569e-4d81-aa91-4f91841cdfa9" providerId="ADAL" clId="{CE290D5E-83BE-4741-8DAC-6DD5D90B62FE}" dt="2022-10-27T09:47:14.292" v="944" actId="2696"/>
        <pc:sldMkLst>
          <pc:docMk/>
          <pc:sldMk cId="4195890712" sldId="1193"/>
        </pc:sldMkLst>
      </pc:sldChg>
      <pc:sldChg chg="del">
        <pc:chgData name="Kelly Stokes" userId="3e5c5154-569e-4d81-aa91-4f91841cdfa9" providerId="ADAL" clId="{CE290D5E-83BE-4741-8DAC-6DD5D90B62FE}" dt="2022-10-27T09:57:32.691" v="1221" actId="2696"/>
        <pc:sldMkLst>
          <pc:docMk/>
          <pc:sldMk cId="2851453709" sldId="1194"/>
        </pc:sldMkLst>
      </pc:sldChg>
      <pc:sldChg chg="del">
        <pc:chgData name="Kelly Stokes" userId="3e5c5154-569e-4d81-aa91-4f91841cdfa9" providerId="ADAL" clId="{CE290D5E-83BE-4741-8DAC-6DD5D90B62FE}" dt="2022-10-27T09:58:19.691" v="1235" actId="2696"/>
        <pc:sldMkLst>
          <pc:docMk/>
          <pc:sldMk cId="3629601308" sldId="1195"/>
        </pc:sldMkLst>
      </pc:sldChg>
      <pc:sldChg chg="del">
        <pc:chgData name="Kelly Stokes" userId="3e5c5154-569e-4d81-aa91-4f91841cdfa9" providerId="ADAL" clId="{CE290D5E-83BE-4741-8DAC-6DD5D90B62FE}" dt="2022-10-27T09:46:54.814" v="928" actId="2696"/>
        <pc:sldMkLst>
          <pc:docMk/>
          <pc:sldMk cId="1142321568" sldId="1196"/>
        </pc:sldMkLst>
      </pc:sldChg>
      <pc:sldChg chg="del">
        <pc:chgData name="Kelly Stokes" userId="3e5c5154-569e-4d81-aa91-4f91841cdfa9" providerId="ADAL" clId="{CE290D5E-83BE-4741-8DAC-6DD5D90B62FE}" dt="2022-10-27T09:46:54.814" v="928" actId="2696"/>
        <pc:sldMkLst>
          <pc:docMk/>
          <pc:sldMk cId="510450447" sldId="1197"/>
        </pc:sldMkLst>
      </pc:sldChg>
      <pc:sldChg chg="del">
        <pc:chgData name="Kelly Stokes" userId="3e5c5154-569e-4d81-aa91-4f91841cdfa9" providerId="ADAL" clId="{CE290D5E-83BE-4741-8DAC-6DD5D90B62FE}" dt="2022-10-27T09:46:54.814" v="928" actId="2696"/>
        <pc:sldMkLst>
          <pc:docMk/>
          <pc:sldMk cId="2662714396" sldId="1198"/>
        </pc:sldMkLst>
      </pc:sldChg>
      <pc:sldChg chg="del">
        <pc:chgData name="Kelly Stokes" userId="3e5c5154-569e-4d81-aa91-4f91841cdfa9" providerId="ADAL" clId="{CE290D5E-83BE-4741-8DAC-6DD5D90B62FE}" dt="2022-10-27T09:46:54.814" v="928" actId="2696"/>
        <pc:sldMkLst>
          <pc:docMk/>
          <pc:sldMk cId="4114521722" sldId="1199"/>
        </pc:sldMkLst>
      </pc:sldChg>
      <pc:sldChg chg="del">
        <pc:chgData name="Kelly Stokes" userId="3e5c5154-569e-4d81-aa91-4f91841cdfa9" providerId="ADAL" clId="{CE290D5E-83BE-4741-8DAC-6DD5D90B62FE}" dt="2022-10-27T09:46:54.814" v="928" actId="2696"/>
        <pc:sldMkLst>
          <pc:docMk/>
          <pc:sldMk cId="769528711" sldId="1200"/>
        </pc:sldMkLst>
      </pc:sldChg>
      <pc:sldChg chg="del">
        <pc:chgData name="Kelly Stokes" userId="3e5c5154-569e-4d81-aa91-4f91841cdfa9" providerId="ADAL" clId="{CE290D5E-83BE-4741-8DAC-6DD5D90B62FE}" dt="2022-10-27T09:46:54.814" v="928" actId="2696"/>
        <pc:sldMkLst>
          <pc:docMk/>
          <pc:sldMk cId="2149739617" sldId="1201"/>
        </pc:sldMkLst>
      </pc:sldChg>
      <pc:sldChg chg="del">
        <pc:chgData name="Kelly Stokes" userId="3e5c5154-569e-4d81-aa91-4f91841cdfa9" providerId="ADAL" clId="{CE290D5E-83BE-4741-8DAC-6DD5D90B62FE}" dt="2022-10-27T09:46:54.814" v="928" actId="2696"/>
        <pc:sldMkLst>
          <pc:docMk/>
          <pc:sldMk cId="2279765595" sldId="1202"/>
        </pc:sldMkLst>
      </pc:sldChg>
      <pc:sldChg chg="del">
        <pc:chgData name="Kelly Stokes" userId="3e5c5154-569e-4d81-aa91-4f91841cdfa9" providerId="ADAL" clId="{CE290D5E-83BE-4741-8DAC-6DD5D90B62FE}" dt="2022-10-27T09:46:54.814" v="928" actId="2696"/>
        <pc:sldMkLst>
          <pc:docMk/>
          <pc:sldMk cId="1768174451" sldId="1203"/>
        </pc:sldMkLst>
      </pc:sldChg>
      <pc:sldChg chg="del">
        <pc:chgData name="Kelly Stokes" userId="3e5c5154-569e-4d81-aa91-4f91841cdfa9" providerId="ADAL" clId="{CE290D5E-83BE-4741-8DAC-6DD5D90B62FE}" dt="2022-10-27T09:46:54.814" v="928" actId="2696"/>
        <pc:sldMkLst>
          <pc:docMk/>
          <pc:sldMk cId="4191830700" sldId="1204"/>
        </pc:sldMkLst>
      </pc:sldChg>
      <pc:sldChg chg="del">
        <pc:chgData name="Kelly Stokes" userId="3e5c5154-569e-4d81-aa91-4f91841cdfa9" providerId="ADAL" clId="{CE290D5E-83BE-4741-8DAC-6DD5D90B62FE}" dt="2022-10-27T09:46:54.814" v="928" actId="2696"/>
        <pc:sldMkLst>
          <pc:docMk/>
          <pc:sldMk cId="1569811194" sldId="1205"/>
        </pc:sldMkLst>
      </pc:sldChg>
      <pc:sldChg chg="del">
        <pc:chgData name="Kelly Stokes" userId="3e5c5154-569e-4d81-aa91-4f91841cdfa9" providerId="ADAL" clId="{CE290D5E-83BE-4741-8DAC-6DD5D90B62FE}" dt="2022-10-27T09:46:54.814" v="928" actId="2696"/>
        <pc:sldMkLst>
          <pc:docMk/>
          <pc:sldMk cId="1866121743" sldId="1206"/>
        </pc:sldMkLst>
      </pc:sldChg>
      <pc:sldChg chg="del">
        <pc:chgData name="Kelly Stokes" userId="3e5c5154-569e-4d81-aa91-4f91841cdfa9" providerId="ADAL" clId="{CE290D5E-83BE-4741-8DAC-6DD5D90B62FE}" dt="2022-10-27T09:46:54.814" v="928" actId="2696"/>
        <pc:sldMkLst>
          <pc:docMk/>
          <pc:sldMk cId="2944919751" sldId="1207"/>
        </pc:sldMkLst>
      </pc:sldChg>
      <pc:sldChg chg="del">
        <pc:chgData name="Kelly Stokes" userId="3e5c5154-569e-4d81-aa91-4f91841cdfa9" providerId="ADAL" clId="{CE290D5E-83BE-4741-8DAC-6DD5D90B62FE}" dt="2022-10-27T09:46:54.814" v="928" actId="2696"/>
        <pc:sldMkLst>
          <pc:docMk/>
          <pc:sldMk cId="851356403" sldId="1208"/>
        </pc:sldMkLst>
      </pc:sldChg>
      <pc:sldChg chg="del">
        <pc:chgData name="Kelly Stokes" userId="3e5c5154-569e-4d81-aa91-4f91841cdfa9" providerId="ADAL" clId="{CE290D5E-83BE-4741-8DAC-6DD5D90B62FE}" dt="2022-10-27T09:46:54.814" v="928" actId="2696"/>
        <pc:sldMkLst>
          <pc:docMk/>
          <pc:sldMk cId="203699968" sldId="1210"/>
        </pc:sldMkLst>
      </pc:sldChg>
      <pc:sldChg chg="del">
        <pc:chgData name="Kelly Stokes" userId="3e5c5154-569e-4d81-aa91-4f91841cdfa9" providerId="ADAL" clId="{CE290D5E-83BE-4741-8DAC-6DD5D90B62FE}" dt="2022-10-27T09:46:54.814" v="928" actId="2696"/>
        <pc:sldMkLst>
          <pc:docMk/>
          <pc:sldMk cId="192876571" sldId="1211"/>
        </pc:sldMkLst>
      </pc:sldChg>
      <pc:sldChg chg="del">
        <pc:chgData name="Kelly Stokes" userId="3e5c5154-569e-4d81-aa91-4f91841cdfa9" providerId="ADAL" clId="{CE290D5E-83BE-4741-8DAC-6DD5D90B62FE}" dt="2022-10-27T09:46:54.814" v="928" actId="2696"/>
        <pc:sldMkLst>
          <pc:docMk/>
          <pc:sldMk cId="3532557678" sldId="1213"/>
        </pc:sldMkLst>
      </pc:sldChg>
      <pc:sldChg chg="del">
        <pc:chgData name="Kelly Stokes" userId="3e5c5154-569e-4d81-aa91-4f91841cdfa9" providerId="ADAL" clId="{CE290D5E-83BE-4741-8DAC-6DD5D90B62FE}" dt="2022-10-27T09:46:54.814" v="928" actId="2696"/>
        <pc:sldMkLst>
          <pc:docMk/>
          <pc:sldMk cId="3363552424" sldId="1214"/>
        </pc:sldMkLst>
      </pc:sldChg>
      <pc:sldChg chg="del">
        <pc:chgData name="Kelly Stokes" userId="3e5c5154-569e-4d81-aa91-4f91841cdfa9" providerId="ADAL" clId="{CE290D5E-83BE-4741-8DAC-6DD5D90B62FE}" dt="2022-10-27T09:46:54.814" v="928" actId="2696"/>
        <pc:sldMkLst>
          <pc:docMk/>
          <pc:sldMk cId="1541111825" sldId="1216"/>
        </pc:sldMkLst>
      </pc:sldChg>
      <pc:sldChg chg="del">
        <pc:chgData name="Kelly Stokes" userId="3e5c5154-569e-4d81-aa91-4f91841cdfa9" providerId="ADAL" clId="{CE290D5E-83BE-4741-8DAC-6DD5D90B62FE}" dt="2022-10-27T09:46:54.814" v="928" actId="2696"/>
        <pc:sldMkLst>
          <pc:docMk/>
          <pc:sldMk cId="419470880" sldId="1217"/>
        </pc:sldMkLst>
      </pc:sldChg>
      <pc:sldChg chg="del">
        <pc:chgData name="Kelly Stokes" userId="3e5c5154-569e-4d81-aa91-4f91841cdfa9" providerId="ADAL" clId="{CE290D5E-83BE-4741-8DAC-6DD5D90B62FE}" dt="2022-10-27T09:46:54.814" v="928" actId="2696"/>
        <pc:sldMkLst>
          <pc:docMk/>
          <pc:sldMk cId="1330857363" sldId="1218"/>
        </pc:sldMkLst>
      </pc:sldChg>
      <pc:sldChg chg="del">
        <pc:chgData name="Kelly Stokes" userId="3e5c5154-569e-4d81-aa91-4f91841cdfa9" providerId="ADAL" clId="{CE290D5E-83BE-4741-8DAC-6DD5D90B62FE}" dt="2022-10-27T09:46:54.814" v="928" actId="2696"/>
        <pc:sldMkLst>
          <pc:docMk/>
          <pc:sldMk cId="3986688463" sldId="1219"/>
        </pc:sldMkLst>
      </pc:sldChg>
      <pc:sldChg chg="del">
        <pc:chgData name="Kelly Stokes" userId="3e5c5154-569e-4d81-aa91-4f91841cdfa9" providerId="ADAL" clId="{CE290D5E-83BE-4741-8DAC-6DD5D90B62FE}" dt="2022-10-27T09:46:54.814" v="928" actId="2696"/>
        <pc:sldMkLst>
          <pc:docMk/>
          <pc:sldMk cId="1638328831" sldId="1220"/>
        </pc:sldMkLst>
      </pc:sldChg>
      <pc:sldChg chg="del">
        <pc:chgData name="Kelly Stokes" userId="3e5c5154-569e-4d81-aa91-4f91841cdfa9" providerId="ADAL" clId="{CE290D5E-83BE-4741-8DAC-6DD5D90B62FE}" dt="2022-10-27T09:46:54.814" v="928" actId="2696"/>
        <pc:sldMkLst>
          <pc:docMk/>
          <pc:sldMk cId="2134582766" sldId="1221"/>
        </pc:sldMkLst>
      </pc:sldChg>
      <pc:sldChg chg="del">
        <pc:chgData name="Kelly Stokes" userId="3e5c5154-569e-4d81-aa91-4f91841cdfa9" providerId="ADAL" clId="{CE290D5E-83BE-4741-8DAC-6DD5D90B62FE}" dt="2022-10-27T09:46:54.814" v="928" actId="2696"/>
        <pc:sldMkLst>
          <pc:docMk/>
          <pc:sldMk cId="3224614727" sldId="1223"/>
        </pc:sldMkLst>
      </pc:sldChg>
      <pc:sldChg chg="del">
        <pc:chgData name="Kelly Stokes" userId="3e5c5154-569e-4d81-aa91-4f91841cdfa9" providerId="ADAL" clId="{CE290D5E-83BE-4741-8DAC-6DD5D90B62FE}" dt="2022-10-27T09:46:54.814" v="928" actId="2696"/>
        <pc:sldMkLst>
          <pc:docMk/>
          <pc:sldMk cId="744283515" sldId="1224"/>
        </pc:sldMkLst>
      </pc:sldChg>
      <pc:sldChg chg="del">
        <pc:chgData name="Kelly Stokes" userId="3e5c5154-569e-4d81-aa91-4f91841cdfa9" providerId="ADAL" clId="{CE290D5E-83BE-4741-8DAC-6DD5D90B62FE}" dt="2022-10-27T09:46:54.814" v="928" actId="2696"/>
        <pc:sldMkLst>
          <pc:docMk/>
          <pc:sldMk cId="3052659435" sldId="1226"/>
        </pc:sldMkLst>
      </pc:sldChg>
      <pc:sldChg chg="del">
        <pc:chgData name="Kelly Stokes" userId="3e5c5154-569e-4d81-aa91-4f91841cdfa9" providerId="ADAL" clId="{CE290D5E-83BE-4741-8DAC-6DD5D90B62FE}" dt="2022-10-27T09:46:54.814" v="928" actId="2696"/>
        <pc:sldMkLst>
          <pc:docMk/>
          <pc:sldMk cId="1618859143" sldId="1227"/>
        </pc:sldMkLst>
      </pc:sldChg>
      <pc:sldChg chg="del">
        <pc:chgData name="Kelly Stokes" userId="3e5c5154-569e-4d81-aa91-4f91841cdfa9" providerId="ADAL" clId="{CE290D5E-83BE-4741-8DAC-6DD5D90B62FE}" dt="2022-10-27T09:46:54.814" v="928" actId="2696"/>
        <pc:sldMkLst>
          <pc:docMk/>
          <pc:sldMk cId="2506781286" sldId="1229"/>
        </pc:sldMkLst>
      </pc:sldChg>
      <pc:sldChg chg="del">
        <pc:chgData name="Kelly Stokes" userId="3e5c5154-569e-4d81-aa91-4f91841cdfa9" providerId="ADAL" clId="{CE290D5E-83BE-4741-8DAC-6DD5D90B62FE}" dt="2022-10-27T09:46:54.814" v="928" actId="2696"/>
        <pc:sldMkLst>
          <pc:docMk/>
          <pc:sldMk cId="2356391724" sldId="1230"/>
        </pc:sldMkLst>
      </pc:sldChg>
      <pc:sldChg chg="del">
        <pc:chgData name="Kelly Stokes" userId="3e5c5154-569e-4d81-aa91-4f91841cdfa9" providerId="ADAL" clId="{CE290D5E-83BE-4741-8DAC-6DD5D90B62FE}" dt="2022-10-27T09:46:54.814" v="928" actId="2696"/>
        <pc:sldMkLst>
          <pc:docMk/>
          <pc:sldMk cId="2941840550" sldId="1232"/>
        </pc:sldMkLst>
      </pc:sldChg>
      <pc:sldChg chg="del">
        <pc:chgData name="Kelly Stokes" userId="3e5c5154-569e-4d81-aa91-4f91841cdfa9" providerId="ADAL" clId="{CE290D5E-83BE-4741-8DAC-6DD5D90B62FE}" dt="2022-10-27T09:46:54.814" v="928" actId="2696"/>
        <pc:sldMkLst>
          <pc:docMk/>
          <pc:sldMk cId="2713528648" sldId="1233"/>
        </pc:sldMkLst>
      </pc:sldChg>
      <pc:sldChg chg="del">
        <pc:chgData name="Kelly Stokes" userId="3e5c5154-569e-4d81-aa91-4f91841cdfa9" providerId="ADAL" clId="{CE290D5E-83BE-4741-8DAC-6DD5D90B62FE}" dt="2022-10-27T09:46:54.814" v="928" actId="2696"/>
        <pc:sldMkLst>
          <pc:docMk/>
          <pc:sldMk cId="1255364208" sldId="1235"/>
        </pc:sldMkLst>
      </pc:sldChg>
      <pc:sldChg chg="del">
        <pc:chgData name="Kelly Stokes" userId="3e5c5154-569e-4d81-aa91-4f91841cdfa9" providerId="ADAL" clId="{CE290D5E-83BE-4741-8DAC-6DD5D90B62FE}" dt="2022-10-27T09:46:54.814" v="928" actId="2696"/>
        <pc:sldMkLst>
          <pc:docMk/>
          <pc:sldMk cId="2865675688" sldId="1236"/>
        </pc:sldMkLst>
      </pc:sldChg>
      <pc:sldChg chg="del">
        <pc:chgData name="Kelly Stokes" userId="3e5c5154-569e-4d81-aa91-4f91841cdfa9" providerId="ADAL" clId="{CE290D5E-83BE-4741-8DAC-6DD5D90B62FE}" dt="2022-10-27T09:46:54.814" v="928" actId="2696"/>
        <pc:sldMkLst>
          <pc:docMk/>
          <pc:sldMk cId="1012666378" sldId="1238"/>
        </pc:sldMkLst>
      </pc:sldChg>
      <pc:sldChg chg="del">
        <pc:chgData name="Kelly Stokes" userId="3e5c5154-569e-4d81-aa91-4f91841cdfa9" providerId="ADAL" clId="{CE290D5E-83BE-4741-8DAC-6DD5D90B62FE}" dt="2022-10-27T09:46:54.814" v="928" actId="2696"/>
        <pc:sldMkLst>
          <pc:docMk/>
          <pc:sldMk cId="4150024384" sldId="1239"/>
        </pc:sldMkLst>
      </pc:sldChg>
      <pc:sldChg chg="del">
        <pc:chgData name="Kelly Stokes" userId="3e5c5154-569e-4d81-aa91-4f91841cdfa9" providerId="ADAL" clId="{CE290D5E-83BE-4741-8DAC-6DD5D90B62FE}" dt="2022-10-27T09:46:54.814" v="928" actId="2696"/>
        <pc:sldMkLst>
          <pc:docMk/>
          <pc:sldMk cId="2120177771" sldId="1240"/>
        </pc:sldMkLst>
      </pc:sldChg>
      <pc:sldChg chg="del">
        <pc:chgData name="Kelly Stokes" userId="3e5c5154-569e-4d81-aa91-4f91841cdfa9" providerId="ADAL" clId="{CE290D5E-83BE-4741-8DAC-6DD5D90B62FE}" dt="2022-10-27T09:46:54.814" v="928" actId="2696"/>
        <pc:sldMkLst>
          <pc:docMk/>
          <pc:sldMk cId="249741432" sldId="1247"/>
        </pc:sldMkLst>
      </pc:sldChg>
      <pc:sldChg chg="del">
        <pc:chgData name="Kelly Stokes" userId="3e5c5154-569e-4d81-aa91-4f91841cdfa9" providerId="ADAL" clId="{CE290D5E-83BE-4741-8DAC-6DD5D90B62FE}" dt="2022-10-27T09:46:54.814" v="928" actId="2696"/>
        <pc:sldMkLst>
          <pc:docMk/>
          <pc:sldMk cId="2524033156" sldId="1248"/>
        </pc:sldMkLst>
      </pc:sldChg>
      <pc:sldChg chg="del">
        <pc:chgData name="Kelly Stokes" userId="3e5c5154-569e-4d81-aa91-4f91841cdfa9" providerId="ADAL" clId="{CE290D5E-83BE-4741-8DAC-6DD5D90B62FE}" dt="2022-10-27T09:46:54.814" v="928" actId="2696"/>
        <pc:sldMkLst>
          <pc:docMk/>
          <pc:sldMk cId="1520341673" sldId="1249"/>
        </pc:sldMkLst>
      </pc:sldChg>
      <pc:sldChg chg="del">
        <pc:chgData name="Kelly Stokes" userId="3e5c5154-569e-4d81-aa91-4f91841cdfa9" providerId="ADAL" clId="{CE290D5E-83BE-4741-8DAC-6DD5D90B62FE}" dt="2022-10-27T09:46:54.814" v="928" actId="2696"/>
        <pc:sldMkLst>
          <pc:docMk/>
          <pc:sldMk cId="2026940588" sldId="1250"/>
        </pc:sldMkLst>
      </pc:sldChg>
      <pc:sldChg chg="del">
        <pc:chgData name="Kelly Stokes" userId="3e5c5154-569e-4d81-aa91-4f91841cdfa9" providerId="ADAL" clId="{CE290D5E-83BE-4741-8DAC-6DD5D90B62FE}" dt="2022-10-27T09:46:54.814" v="928" actId="2696"/>
        <pc:sldMkLst>
          <pc:docMk/>
          <pc:sldMk cId="3617963825" sldId="1251"/>
        </pc:sldMkLst>
      </pc:sldChg>
      <pc:sldChg chg="del">
        <pc:chgData name="Kelly Stokes" userId="3e5c5154-569e-4d81-aa91-4f91841cdfa9" providerId="ADAL" clId="{CE290D5E-83BE-4741-8DAC-6DD5D90B62FE}" dt="2022-10-27T09:46:54.814" v="928" actId="2696"/>
        <pc:sldMkLst>
          <pc:docMk/>
          <pc:sldMk cId="711851517" sldId="1252"/>
        </pc:sldMkLst>
      </pc:sldChg>
      <pc:sldChg chg="del">
        <pc:chgData name="Kelly Stokes" userId="3e5c5154-569e-4d81-aa91-4f91841cdfa9" providerId="ADAL" clId="{CE290D5E-83BE-4741-8DAC-6DD5D90B62FE}" dt="2022-10-27T09:46:54.814" v="928" actId="2696"/>
        <pc:sldMkLst>
          <pc:docMk/>
          <pc:sldMk cId="176192652" sldId="1253"/>
        </pc:sldMkLst>
      </pc:sldChg>
      <pc:sldChg chg="del">
        <pc:chgData name="Kelly Stokes" userId="3e5c5154-569e-4d81-aa91-4f91841cdfa9" providerId="ADAL" clId="{CE290D5E-83BE-4741-8DAC-6DD5D90B62FE}" dt="2022-10-27T09:46:54.814" v="928" actId="2696"/>
        <pc:sldMkLst>
          <pc:docMk/>
          <pc:sldMk cId="1079416329" sldId="1254"/>
        </pc:sldMkLst>
      </pc:sldChg>
      <pc:sldChg chg="del">
        <pc:chgData name="Kelly Stokes" userId="3e5c5154-569e-4d81-aa91-4f91841cdfa9" providerId="ADAL" clId="{CE290D5E-83BE-4741-8DAC-6DD5D90B62FE}" dt="2022-10-27T09:46:54.814" v="928" actId="2696"/>
        <pc:sldMkLst>
          <pc:docMk/>
          <pc:sldMk cId="184469675" sldId="1255"/>
        </pc:sldMkLst>
      </pc:sldChg>
      <pc:sldChg chg="del">
        <pc:chgData name="Kelly Stokes" userId="3e5c5154-569e-4d81-aa91-4f91841cdfa9" providerId="ADAL" clId="{CE290D5E-83BE-4741-8DAC-6DD5D90B62FE}" dt="2022-10-27T09:46:54.814" v="928" actId="2696"/>
        <pc:sldMkLst>
          <pc:docMk/>
          <pc:sldMk cId="1085084249" sldId="1256"/>
        </pc:sldMkLst>
      </pc:sldChg>
      <pc:sldChg chg="del">
        <pc:chgData name="Kelly Stokes" userId="3e5c5154-569e-4d81-aa91-4f91841cdfa9" providerId="ADAL" clId="{CE290D5E-83BE-4741-8DAC-6DD5D90B62FE}" dt="2022-10-27T09:46:54.814" v="928" actId="2696"/>
        <pc:sldMkLst>
          <pc:docMk/>
          <pc:sldMk cId="3506114417" sldId="1257"/>
        </pc:sldMkLst>
      </pc:sldChg>
      <pc:sldChg chg="del">
        <pc:chgData name="Kelly Stokes" userId="3e5c5154-569e-4d81-aa91-4f91841cdfa9" providerId="ADAL" clId="{CE290D5E-83BE-4741-8DAC-6DD5D90B62FE}" dt="2022-10-27T09:46:54.814" v="928" actId="2696"/>
        <pc:sldMkLst>
          <pc:docMk/>
          <pc:sldMk cId="3518630321" sldId="1258"/>
        </pc:sldMkLst>
      </pc:sldChg>
      <pc:sldChg chg="del">
        <pc:chgData name="Kelly Stokes" userId="3e5c5154-569e-4d81-aa91-4f91841cdfa9" providerId="ADAL" clId="{CE290D5E-83BE-4741-8DAC-6DD5D90B62FE}" dt="2022-10-27T09:46:54.814" v="928" actId="2696"/>
        <pc:sldMkLst>
          <pc:docMk/>
          <pc:sldMk cId="2273779398" sldId="1259"/>
        </pc:sldMkLst>
      </pc:sldChg>
      <pc:sldChg chg="del">
        <pc:chgData name="Kelly Stokes" userId="3e5c5154-569e-4d81-aa91-4f91841cdfa9" providerId="ADAL" clId="{CE290D5E-83BE-4741-8DAC-6DD5D90B62FE}" dt="2022-10-27T09:46:54.814" v="928" actId="2696"/>
        <pc:sldMkLst>
          <pc:docMk/>
          <pc:sldMk cId="1913824765" sldId="1260"/>
        </pc:sldMkLst>
      </pc:sldChg>
      <pc:sldChg chg="del">
        <pc:chgData name="Kelly Stokes" userId="3e5c5154-569e-4d81-aa91-4f91841cdfa9" providerId="ADAL" clId="{CE290D5E-83BE-4741-8DAC-6DD5D90B62FE}" dt="2022-10-27T09:46:54.814" v="928" actId="2696"/>
        <pc:sldMkLst>
          <pc:docMk/>
          <pc:sldMk cId="823524436" sldId="1261"/>
        </pc:sldMkLst>
      </pc:sldChg>
      <pc:sldChg chg="del">
        <pc:chgData name="Kelly Stokes" userId="3e5c5154-569e-4d81-aa91-4f91841cdfa9" providerId="ADAL" clId="{CE290D5E-83BE-4741-8DAC-6DD5D90B62FE}" dt="2022-10-27T09:46:54.814" v="928" actId="2696"/>
        <pc:sldMkLst>
          <pc:docMk/>
          <pc:sldMk cId="3968483249" sldId="1262"/>
        </pc:sldMkLst>
      </pc:sldChg>
      <pc:sldChg chg="del">
        <pc:chgData name="Kelly Stokes" userId="3e5c5154-569e-4d81-aa91-4f91841cdfa9" providerId="ADAL" clId="{CE290D5E-83BE-4741-8DAC-6DD5D90B62FE}" dt="2022-10-27T09:46:54.814" v="928" actId="2696"/>
        <pc:sldMkLst>
          <pc:docMk/>
          <pc:sldMk cId="533496529" sldId="1263"/>
        </pc:sldMkLst>
      </pc:sldChg>
      <pc:sldChg chg="del">
        <pc:chgData name="Kelly Stokes" userId="3e5c5154-569e-4d81-aa91-4f91841cdfa9" providerId="ADAL" clId="{CE290D5E-83BE-4741-8DAC-6DD5D90B62FE}" dt="2022-10-27T09:46:54.814" v="928" actId="2696"/>
        <pc:sldMkLst>
          <pc:docMk/>
          <pc:sldMk cId="540264314" sldId="1264"/>
        </pc:sldMkLst>
      </pc:sldChg>
      <pc:sldChg chg="del">
        <pc:chgData name="Kelly Stokes" userId="3e5c5154-569e-4d81-aa91-4f91841cdfa9" providerId="ADAL" clId="{CE290D5E-83BE-4741-8DAC-6DD5D90B62FE}" dt="2022-10-27T09:46:54.814" v="928" actId="2696"/>
        <pc:sldMkLst>
          <pc:docMk/>
          <pc:sldMk cId="3486079032" sldId="1265"/>
        </pc:sldMkLst>
      </pc:sldChg>
      <pc:sldChg chg="del">
        <pc:chgData name="Kelly Stokes" userId="3e5c5154-569e-4d81-aa91-4f91841cdfa9" providerId="ADAL" clId="{CE290D5E-83BE-4741-8DAC-6DD5D90B62FE}" dt="2022-10-27T09:46:54.814" v="928" actId="2696"/>
        <pc:sldMkLst>
          <pc:docMk/>
          <pc:sldMk cId="3083964798" sldId="1266"/>
        </pc:sldMkLst>
      </pc:sldChg>
      <pc:sldChg chg="del">
        <pc:chgData name="Kelly Stokes" userId="3e5c5154-569e-4d81-aa91-4f91841cdfa9" providerId="ADAL" clId="{CE290D5E-83BE-4741-8DAC-6DD5D90B62FE}" dt="2022-10-27T09:46:54.814" v="928" actId="2696"/>
        <pc:sldMkLst>
          <pc:docMk/>
          <pc:sldMk cId="2715931285" sldId="1267"/>
        </pc:sldMkLst>
      </pc:sldChg>
      <pc:sldChg chg="del">
        <pc:chgData name="Kelly Stokes" userId="3e5c5154-569e-4d81-aa91-4f91841cdfa9" providerId="ADAL" clId="{CE290D5E-83BE-4741-8DAC-6DD5D90B62FE}" dt="2022-10-27T09:46:54.814" v="928" actId="2696"/>
        <pc:sldMkLst>
          <pc:docMk/>
          <pc:sldMk cId="314289353" sldId="1268"/>
        </pc:sldMkLst>
      </pc:sldChg>
      <pc:sldChg chg="del">
        <pc:chgData name="Kelly Stokes" userId="3e5c5154-569e-4d81-aa91-4f91841cdfa9" providerId="ADAL" clId="{CE290D5E-83BE-4741-8DAC-6DD5D90B62FE}" dt="2022-10-27T09:46:54.814" v="928" actId="2696"/>
        <pc:sldMkLst>
          <pc:docMk/>
          <pc:sldMk cId="1693719067" sldId="1269"/>
        </pc:sldMkLst>
      </pc:sldChg>
      <pc:sldChg chg="del">
        <pc:chgData name="Kelly Stokes" userId="3e5c5154-569e-4d81-aa91-4f91841cdfa9" providerId="ADAL" clId="{CE290D5E-83BE-4741-8DAC-6DD5D90B62FE}" dt="2022-10-27T09:46:54.814" v="928" actId="2696"/>
        <pc:sldMkLst>
          <pc:docMk/>
          <pc:sldMk cId="3863327911" sldId="1270"/>
        </pc:sldMkLst>
      </pc:sldChg>
      <pc:sldChg chg="del">
        <pc:chgData name="Kelly Stokes" userId="3e5c5154-569e-4d81-aa91-4f91841cdfa9" providerId="ADAL" clId="{CE290D5E-83BE-4741-8DAC-6DD5D90B62FE}" dt="2022-10-27T09:46:54.814" v="928" actId="2696"/>
        <pc:sldMkLst>
          <pc:docMk/>
          <pc:sldMk cId="3479825328" sldId="1271"/>
        </pc:sldMkLst>
      </pc:sldChg>
      <pc:sldChg chg="del">
        <pc:chgData name="Kelly Stokes" userId="3e5c5154-569e-4d81-aa91-4f91841cdfa9" providerId="ADAL" clId="{CE290D5E-83BE-4741-8DAC-6DD5D90B62FE}" dt="2022-10-27T09:46:54.814" v="928" actId="2696"/>
        <pc:sldMkLst>
          <pc:docMk/>
          <pc:sldMk cId="1964242821" sldId="1272"/>
        </pc:sldMkLst>
      </pc:sldChg>
      <pc:sldChg chg="del">
        <pc:chgData name="Kelly Stokes" userId="3e5c5154-569e-4d81-aa91-4f91841cdfa9" providerId="ADAL" clId="{CE290D5E-83BE-4741-8DAC-6DD5D90B62FE}" dt="2022-10-27T09:46:54.814" v="928" actId="2696"/>
        <pc:sldMkLst>
          <pc:docMk/>
          <pc:sldMk cId="3635793899" sldId="1273"/>
        </pc:sldMkLst>
      </pc:sldChg>
      <pc:sldChg chg="del">
        <pc:chgData name="Kelly Stokes" userId="3e5c5154-569e-4d81-aa91-4f91841cdfa9" providerId="ADAL" clId="{CE290D5E-83BE-4741-8DAC-6DD5D90B62FE}" dt="2022-10-27T09:46:54.814" v="928" actId="2696"/>
        <pc:sldMkLst>
          <pc:docMk/>
          <pc:sldMk cId="1598282568" sldId="1274"/>
        </pc:sldMkLst>
      </pc:sldChg>
      <pc:sldChg chg="del">
        <pc:chgData name="Kelly Stokes" userId="3e5c5154-569e-4d81-aa91-4f91841cdfa9" providerId="ADAL" clId="{CE290D5E-83BE-4741-8DAC-6DD5D90B62FE}" dt="2022-10-27T09:46:54.814" v="928" actId="2696"/>
        <pc:sldMkLst>
          <pc:docMk/>
          <pc:sldMk cId="1422217531" sldId="1275"/>
        </pc:sldMkLst>
      </pc:sldChg>
      <pc:sldChg chg="del">
        <pc:chgData name="Kelly Stokes" userId="3e5c5154-569e-4d81-aa91-4f91841cdfa9" providerId="ADAL" clId="{CE290D5E-83BE-4741-8DAC-6DD5D90B62FE}" dt="2022-10-27T09:46:54.814" v="928" actId="2696"/>
        <pc:sldMkLst>
          <pc:docMk/>
          <pc:sldMk cId="2871187398" sldId="1276"/>
        </pc:sldMkLst>
      </pc:sldChg>
      <pc:sldChg chg="del">
        <pc:chgData name="Kelly Stokes" userId="3e5c5154-569e-4d81-aa91-4f91841cdfa9" providerId="ADAL" clId="{CE290D5E-83BE-4741-8DAC-6DD5D90B62FE}" dt="2022-10-27T09:46:54.814" v="928" actId="2696"/>
        <pc:sldMkLst>
          <pc:docMk/>
          <pc:sldMk cId="3390495517" sldId="1277"/>
        </pc:sldMkLst>
      </pc:sldChg>
      <pc:sldChg chg="del">
        <pc:chgData name="Kelly Stokes" userId="3e5c5154-569e-4d81-aa91-4f91841cdfa9" providerId="ADAL" clId="{CE290D5E-83BE-4741-8DAC-6DD5D90B62FE}" dt="2022-10-27T09:46:54.814" v="928" actId="2696"/>
        <pc:sldMkLst>
          <pc:docMk/>
          <pc:sldMk cId="1197806441" sldId="1278"/>
        </pc:sldMkLst>
      </pc:sldChg>
      <pc:sldChg chg="del">
        <pc:chgData name="Kelly Stokes" userId="3e5c5154-569e-4d81-aa91-4f91841cdfa9" providerId="ADAL" clId="{CE290D5E-83BE-4741-8DAC-6DD5D90B62FE}" dt="2022-10-27T09:46:54.814" v="928" actId="2696"/>
        <pc:sldMkLst>
          <pc:docMk/>
          <pc:sldMk cId="952788782" sldId="1280"/>
        </pc:sldMkLst>
      </pc:sldChg>
      <pc:sldChg chg="del">
        <pc:chgData name="Kelly Stokes" userId="3e5c5154-569e-4d81-aa91-4f91841cdfa9" providerId="ADAL" clId="{CE290D5E-83BE-4741-8DAC-6DD5D90B62FE}" dt="2022-10-27T09:46:54.814" v="928" actId="2696"/>
        <pc:sldMkLst>
          <pc:docMk/>
          <pc:sldMk cId="2199662150" sldId="1281"/>
        </pc:sldMkLst>
      </pc:sldChg>
      <pc:sldChg chg="del">
        <pc:chgData name="Kelly Stokes" userId="3e5c5154-569e-4d81-aa91-4f91841cdfa9" providerId="ADAL" clId="{CE290D5E-83BE-4741-8DAC-6DD5D90B62FE}" dt="2022-10-27T09:46:54.814" v="928" actId="2696"/>
        <pc:sldMkLst>
          <pc:docMk/>
          <pc:sldMk cId="2723042169" sldId="1283"/>
        </pc:sldMkLst>
      </pc:sldChg>
      <pc:sldChg chg="del">
        <pc:chgData name="Kelly Stokes" userId="3e5c5154-569e-4d81-aa91-4f91841cdfa9" providerId="ADAL" clId="{CE290D5E-83BE-4741-8DAC-6DD5D90B62FE}" dt="2022-10-27T09:46:54.814" v="928" actId="2696"/>
        <pc:sldMkLst>
          <pc:docMk/>
          <pc:sldMk cId="3563717701" sldId="1284"/>
        </pc:sldMkLst>
      </pc:sldChg>
      <pc:sldChg chg="del">
        <pc:chgData name="Kelly Stokes" userId="3e5c5154-569e-4d81-aa91-4f91841cdfa9" providerId="ADAL" clId="{CE290D5E-83BE-4741-8DAC-6DD5D90B62FE}" dt="2022-10-27T09:46:54.814" v="928" actId="2696"/>
        <pc:sldMkLst>
          <pc:docMk/>
          <pc:sldMk cId="736831339" sldId="1286"/>
        </pc:sldMkLst>
      </pc:sldChg>
      <pc:sldChg chg="del">
        <pc:chgData name="Kelly Stokes" userId="3e5c5154-569e-4d81-aa91-4f91841cdfa9" providerId="ADAL" clId="{CE290D5E-83BE-4741-8DAC-6DD5D90B62FE}" dt="2022-10-27T09:46:54.814" v="928" actId="2696"/>
        <pc:sldMkLst>
          <pc:docMk/>
          <pc:sldMk cId="2308549344" sldId="1287"/>
        </pc:sldMkLst>
      </pc:sldChg>
      <pc:sldChg chg="del">
        <pc:chgData name="Kelly Stokes" userId="3e5c5154-569e-4d81-aa91-4f91841cdfa9" providerId="ADAL" clId="{CE290D5E-83BE-4741-8DAC-6DD5D90B62FE}" dt="2022-10-27T09:46:54.814" v="928" actId="2696"/>
        <pc:sldMkLst>
          <pc:docMk/>
          <pc:sldMk cId="358286372" sldId="1288"/>
        </pc:sldMkLst>
      </pc:sldChg>
      <pc:sldChg chg="del">
        <pc:chgData name="Kelly Stokes" userId="3e5c5154-569e-4d81-aa91-4f91841cdfa9" providerId="ADAL" clId="{CE290D5E-83BE-4741-8DAC-6DD5D90B62FE}" dt="2022-10-27T09:46:54.814" v="928" actId="2696"/>
        <pc:sldMkLst>
          <pc:docMk/>
          <pc:sldMk cId="1090232570" sldId="1289"/>
        </pc:sldMkLst>
      </pc:sldChg>
      <pc:sldChg chg="del">
        <pc:chgData name="Kelly Stokes" userId="3e5c5154-569e-4d81-aa91-4f91841cdfa9" providerId="ADAL" clId="{CE290D5E-83BE-4741-8DAC-6DD5D90B62FE}" dt="2022-10-27T09:46:54.814" v="928" actId="2696"/>
        <pc:sldMkLst>
          <pc:docMk/>
          <pc:sldMk cId="3232426778" sldId="1290"/>
        </pc:sldMkLst>
      </pc:sldChg>
      <pc:sldChg chg="del">
        <pc:chgData name="Kelly Stokes" userId="3e5c5154-569e-4d81-aa91-4f91841cdfa9" providerId="ADAL" clId="{CE290D5E-83BE-4741-8DAC-6DD5D90B62FE}" dt="2022-10-27T09:46:54.814" v="928" actId="2696"/>
        <pc:sldMkLst>
          <pc:docMk/>
          <pc:sldMk cId="3542214294" sldId="1291"/>
        </pc:sldMkLst>
      </pc:sldChg>
      <pc:sldChg chg="del">
        <pc:chgData name="Kelly Stokes" userId="3e5c5154-569e-4d81-aa91-4f91841cdfa9" providerId="ADAL" clId="{CE290D5E-83BE-4741-8DAC-6DD5D90B62FE}" dt="2022-10-27T09:46:54.814" v="928" actId="2696"/>
        <pc:sldMkLst>
          <pc:docMk/>
          <pc:sldMk cId="477127615" sldId="1293"/>
        </pc:sldMkLst>
      </pc:sldChg>
      <pc:sldChg chg="del">
        <pc:chgData name="Kelly Stokes" userId="3e5c5154-569e-4d81-aa91-4f91841cdfa9" providerId="ADAL" clId="{CE290D5E-83BE-4741-8DAC-6DD5D90B62FE}" dt="2022-10-27T09:46:54.814" v="928" actId="2696"/>
        <pc:sldMkLst>
          <pc:docMk/>
          <pc:sldMk cId="672673207" sldId="1294"/>
        </pc:sldMkLst>
      </pc:sldChg>
      <pc:sldChg chg="del">
        <pc:chgData name="Kelly Stokes" userId="3e5c5154-569e-4d81-aa91-4f91841cdfa9" providerId="ADAL" clId="{CE290D5E-83BE-4741-8DAC-6DD5D90B62FE}" dt="2022-10-27T09:46:54.814" v="928" actId="2696"/>
        <pc:sldMkLst>
          <pc:docMk/>
          <pc:sldMk cId="4103772728" sldId="1296"/>
        </pc:sldMkLst>
      </pc:sldChg>
      <pc:sldChg chg="del">
        <pc:chgData name="Kelly Stokes" userId="3e5c5154-569e-4d81-aa91-4f91841cdfa9" providerId="ADAL" clId="{CE290D5E-83BE-4741-8DAC-6DD5D90B62FE}" dt="2022-10-27T09:46:54.814" v="928" actId="2696"/>
        <pc:sldMkLst>
          <pc:docMk/>
          <pc:sldMk cId="1694745302" sldId="1297"/>
        </pc:sldMkLst>
      </pc:sldChg>
      <pc:sldChg chg="del">
        <pc:chgData name="Kelly Stokes" userId="3e5c5154-569e-4d81-aa91-4f91841cdfa9" providerId="ADAL" clId="{CE290D5E-83BE-4741-8DAC-6DD5D90B62FE}" dt="2022-10-27T09:46:54.814" v="928" actId="2696"/>
        <pc:sldMkLst>
          <pc:docMk/>
          <pc:sldMk cId="3569601426" sldId="1299"/>
        </pc:sldMkLst>
      </pc:sldChg>
      <pc:sldChg chg="del">
        <pc:chgData name="Kelly Stokes" userId="3e5c5154-569e-4d81-aa91-4f91841cdfa9" providerId="ADAL" clId="{CE290D5E-83BE-4741-8DAC-6DD5D90B62FE}" dt="2022-10-27T09:46:54.814" v="928" actId="2696"/>
        <pc:sldMkLst>
          <pc:docMk/>
          <pc:sldMk cId="3343504963" sldId="1300"/>
        </pc:sldMkLst>
      </pc:sldChg>
      <pc:sldChg chg="del">
        <pc:chgData name="Kelly Stokes" userId="3e5c5154-569e-4d81-aa91-4f91841cdfa9" providerId="ADAL" clId="{CE290D5E-83BE-4741-8DAC-6DD5D90B62FE}" dt="2022-10-27T09:46:54.814" v="928" actId="2696"/>
        <pc:sldMkLst>
          <pc:docMk/>
          <pc:sldMk cId="1214967986" sldId="1302"/>
        </pc:sldMkLst>
      </pc:sldChg>
      <pc:sldChg chg="del">
        <pc:chgData name="Kelly Stokes" userId="3e5c5154-569e-4d81-aa91-4f91841cdfa9" providerId="ADAL" clId="{CE290D5E-83BE-4741-8DAC-6DD5D90B62FE}" dt="2022-10-27T09:46:54.814" v="928" actId="2696"/>
        <pc:sldMkLst>
          <pc:docMk/>
          <pc:sldMk cId="1560109993" sldId="1303"/>
        </pc:sldMkLst>
      </pc:sldChg>
      <pc:sldChg chg="del">
        <pc:chgData name="Kelly Stokes" userId="3e5c5154-569e-4d81-aa91-4f91841cdfa9" providerId="ADAL" clId="{CE290D5E-83BE-4741-8DAC-6DD5D90B62FE}" dt="2022-10-27T09:46:54.814" v="928" actId="2696"/>
        <pc:sldMkLst>
          <pc:docMk/>
          <pc:sldMk cId="3829181655" sldId="1305"/>
        </pc:sldMkLst>
      </pc:sldChg>
      <pc:sldChg chg="del">
        <pc:chgData name="Kelly Stokes" userId="3e5c5154-569e-4d81-aa91-4f91841cdfa9" providerId="ADAL" clId="{CE290D5E-83BE-4741-8DAC-6DD5D90B62FE}" dt="2022-10-27T09:46:54.814" v="928" actId="2696"/>
        <pc:sldMkLst>
          <pc:docMk/>
          <pc:sldMk cId="669157734" sldId="1306"/>
        </pc:sldMkLst>
      </pc:sldChg>
      <pc:sldChg chg="del">
        <pc:chgData name="Kelly Stokes" userId="3e5c5154-569e-4d81-aa91-4f91841cdfa9" providerId="ADAL" clId="{CE290D5E-83BE-4741-8DAC-6DD5D90B62FE}" dt="2022-10-27T09:46:54.814" v="928" actId="2696"/>
        <pc:sldMkLst>
          <pc:docMk/>
          <pc:sldMk cId="435942826" sldId="1308"/>
        </pc:sldMkLst>
      </pc:sldChg>
      <pc:sldChg chg="del">
        <pc:chgData name="Kelly Stokes" userId="3e5c5154-569e-4d81-aa91-4f91841cdfa9" providerId="ADAL" clId="{CE290D5E-83BE-4741-8DAC-6DD5D90B62FE}" dt="2022-10-27T09:46:54.814" v="928" actId="2696"/>
        <pc:sldMkLst>
          <pc:docMk/>
          <pc:sldMk cId="4202665768" sldId="1309"/>
        </pc:sldMkLst>
      </pc:sldChg>
      <pc:sldChg chg="del">
        <pc:chgData name="Kelly Stokes" userId="3e5c5154-569e-4d81-aa91-4f91841cdfa9" providerId="ADAL" clId="{CE290D5E-83BE-4741-8DAC-6DD5D90B62FE}" dt="2022-10-27T09:46:54.814" v="928" actId="2696"/>
        <pc:sldMkLst>
          <pc:docMk/>
          <pc:sldMk cId="3087483767" sldId="1310"/>
        </pc:sldMkLst>
      </pc:sldChg>
      <pc:sldChg chg="del">
        <pc:chgData name="Kelly Stokes" userId="3e5c5154-569e-4d81-aa91-4f91841cdfa9" providerId="ADAL" clId="{CE290D5E-83BE-4741-8DAC-6DD5D90B62FE}" dt="2022-10-27T09:46:54.814" v="928" actId="2696"/>
        <pc:sldMkLst>
          <pc:docMk/>
          <pc:sldMk cId="2993026426" sldId="1317"/>
        </pc:sldMkLst>
      </pc:sldChg>
      <pc:sldChg chg="del">
        <pc:chgData name="Kelly Stokes" userId="3e5c5154-569e-4d81-aa91-4f91841cdfa9" providerId="ADAL" clId="{CE290D5E-83BE-4741-8DAC-6DD5D90B62FE}" dt="2022-10-27T09:46:54.814" v="928" actId="2696"/>
        <pc:sldMkLst>
          <pc:docMk/>
          <pc:sldMk cId="2527465500" sldId="1318"/>
        </pc:sldMkLst>
      </pc:sldChg>
      <pc:sldChg chg="del">
        <pc:chgData name="Kelly Stokes" userId="3e5c5154-569e-4d81-aa91-4f91841cdfa9" providerId="ADAL" clId="{CE290D5E-83BE-4741-8DAC-6DD5D90B62FE}" dt="2022-10-27T09:46:54.814" v="928" actId="2696"/>
        <pc:sldMkLst>
          <pc:docMk/>
          <pc:sldMk cId="2800405861" sldId="1319"/>
        </pc:sldMkLst>
      </pc:sldChg>
      <pc:sldChg chg="del">
        <pc:chgData name="Kelly Stokes" userId="3e5c5154-569e-4d81-aa91-4f91841cdfa9" providerId="ADAL" clId="{CE290D5E-83BE-4741-8DAC-6DD5D90B62FE}" dt="2022-10-27T09:46:54.814" v="928" actId="2696"/>
        <pc:sldMkLst>
          <pc:docMk/>
          <pc:sldMk cId="4082434848" sldId="1320"/>
        </pc:sldMkLst>
      </pc:sldChg>
      <pc:sldChg chg="del">
        <pc:chgData name="Kelly Stokes" userId="3e5c5154-569e-4d81-aa91-4f91841cdfa9" providerId="ADAL" clId="{CE290D5E-83BE-4741-8DAC-6DD5D90B62FE}" dt="2022-10-27T09:46:54.814" v="928" actId="2696"/>
        <pc:sldMkLst>
          <pc:docMk/>
          <pc:sldMk cId="4115572863" sldId="1321"/>
        </pc:sldMkLst>
      </pc:sldChg>
      <pc:sldChg chg="del">
        <pc:chgData name="Kelly Stokes" userId="3e5c5154-569e-4d81-aa91-4f91841cdfa9" providerId="ADAL" clId="{CE290D5E-83BE-4741-8DAC-6DD5D90B62FE}" dt="2022-10-27T09:46:54.814" v="928" actId="2696"/>
        <pc:sldMkLst>
          <pc:docMk/>
          <pc:sldMk cId="2978858628" sldId="1322"/>
        </pc:sldMkLst>
      </pc:sldChg>
      <pc:sldChg chg="del">
        <pc:chgData name="Kelly Stokes" userId="3e5c5154-569e-4d81-aa91-4f91841cdfa9" providerId="ADAL" clId="{CE290D5E-83BE-4741-8DAC-6DD5D90B62FE}" dt="2022-10-27T09:46:54.814" v="928" actId="2696"/>
        <pc:sldMkLst>
          <pc:docMk/>
          <pc:sldMk cId="2778543901" sldId="1323"/>
        </pc:sldMkLst>
      </pc:sldChg>
      <pc:sldChg chg="del">
        <pc:chgData name="Kelly Stokes" userId="3e5c5154-569e-4d81-aa91-4f91841cdfa9" providerId="ADAL" clId="{CE290D5E-83BE-4741-8DAC-6DD5D90B62FE}" dt="2022-10-27T09:46:54.814" v="928" actId="2696"/>
        <pc:sldMkLst>
          <pc:docMk/>
          <pc:sldMk cId="903474480" sldId="1324"/>
        </pc:sldMkLst>
      </pc:sldChg>
      <pc:sldChg chg="del">
        <pc:chgData name="Kelly Stokes" userId="3e5c5154-569e-4d81-aa91-4f91841cdfa9" providerId="ADAL" clId="{CE290D5E-83BE-4741-8DAC-6DD5D90B62FE}" dt="2022-10-27T09:46:54.814" v="928" actId="2696"/>
        <pc:sldMkLst>
          <pc:docMk/>
          <pc:sldMk cId="3697164823" sldId="1325"/>
        </pc:sldMkLst>
      </pc:sldChg>
      <pc:sldChg chg="del">
        <pc:chgData name="Kelly Stokes" userId="3e5c5154-569e-4d81-aa91-4f91841cdfa9" providerId="ADAL" clId="{CE290D5E-83BE-4741-8DAC-6DD5D90B62FE}" dt="2022-10-27T09:46:54.814" v="928" actId="2696"/>
        <pc:sldMkLst>
          <pc:docMk/>
          <pc:sldMk cId="981316418" sldId="1326"/>
        </pc:sldMkLst>
      </pc:sldChg>
      <pc:sldChg chg="del">
        <pc:chgData name="Kelly Stokes" userId="3e5c5154-569e-4d81-aa91-4f91841cdfa9" providerId="ADAL" clId="{CE290D5E-83BE-4741-8DAC-6DD5D90B62FE}" dt="2022-10-27T09:46:54.814" v="928" actId="2696"/>
        <pc:sldMkLst>
          <pc:docMk/>
          <pc:sldMk cId="4144538610" sldId="1327"/>
        </pc:sldMkLst>
      </pc:sldChg>
      <pc:sldChg chg="del">
        <pc:chgData name="Kelly Stokes" userId="3e5c5154-569e-4d81-aa91-4f91841cdfa9" providerId="ADAL" clId="{CE290D5E-83BE-4741-8DAC-6DD5D90B62FE}" dt="2022-10-27T09:46:54.814" v="928" actId="2696"/>
        <pc:sldMkLst>
          <pc:docMk/>
          <pc:sldMk cId="481662984" sldId="1328"/>
        </pc:sldMkLst>
      </pc:sldChg>
      <pc:sldChg chg="del">
        <pc:chgData name="Kelly Stokes" userId="3e5c5154-569e-4d81-aa91-4f91841cdfa9" providerId="ADAL" clId="{CE290D5E-83BE-4741-8DAC-6DD5D90B62FE}" dt="2022-10-27T09:46:54.814" v="928" actId="2696"/>
        <pc:sldMkLst>
          <pc:docMk/>
          <pc:sldMk cId="4026977793" sldId="1329"/>
        </pc:sldMkLst>
      </pc:sldChg>
      <pc:sldChg chg="del">
        <pc:chgData name="Kelly Stokes" userId="3e5c5154-569e-4d81-aa91-4f91841cdfa9" providerId="ADAL" clId="{CE290D5E-83BE-4741-8DAC-6DD5D90B62FE}" dt="2022-10-27T09:46:54.814" v="928" actId="2696"/>
        <pc:sldMkLst>
          <pc:docMk/>
          <pc:sldMk cId="4036434046" sldId="1330"/>
        </pc:sldMkLst>
      </pc:sldChg>
      <pc:sldChg chg="del">
        <pc:chgData name="Kelly Stokes" userId="3e5c5154-569e-4d81-aa91-4f91841cdfa9" providerId="ADAL" clId="{CE290D5E-83BE-4741-8DAC-6DD5D90B62FE}" dt="2022-10-27T09:46:54.814" v="928" actId="2696"/>
        <pc:sldMkLst>
          <pc:docMk/>
          <pc:sldMk cId="2208896136" sldId="1331"/>
        </pc:sldMkLst>
      </pc:sldChg>
      <pc:sldChg chg="del">
        <pc:chgData name="Kelly Stokes" userId="3e5c5154-569e-4d81-aa91-4f91841cdfa9" providerId="ADAL" clId="{CE290D5E-83BE-4741-8DAC-6DD5D90B62FE}" dt="2022-10-27T09:46:54.814" v="928" actId="2696"/>
        <pc:sldMkLst>
          <pc:docMk/>
          <pc:sldMk cId="2423106213" sldId="1332"/>
        </pc:sldMkLst>
      </pc:sldChg>
      <pc:sldChg chg="del">
        <pc:chgData name="Kelly Stokes" userId="3e5c5154-569e-4d81-aa91-4f91841cdfa9" providerId="ADAL" clId="{CE290D5E-83BE-4741-8DAC-6DD5D90B62FE}" dt="2022-10-27T09:46:54.814" v="928" actId="2696"/>
        <pc:sldMkLst>
          <pc:docMk/>
          <pc:sldMk cId="4058568562" sldId="1333"/>
        </pc:sldMkLst>
      </pc:sldChg>
      <pc:sldChg chg="del">
        <pc:chgData name="Kelly Stokes" userId="3e5c5154-569e-4d81-aa91-4f91841cdfa9" providerId="ADAL" clId="{CE290D5E-83BE-4741-8DAC-6DD5D90B62FE}" dt="2022-10-27T09:46:54.814" v="928" actId="2696"/>
        <pc:sldMkLst>
          <pc:docMk/>
          <pc:sldMk cId="1529898104" sldId="1334"/>
        </pc:sldMkLst>
      </pc:sldChg>
      <pc:sldChg chg="del">
        <pc:chgData name="Kelly Stokes" userId="3e5c5154-569e-4d81-aa91-4f91841cdfa9" providerId="ADAL" clId="{CE290D5E-83BE-4741-8DAC-6DD5D90B62FE}" dt="2022-10-27T09:46:54.814" v="928" actId="2696"/>
        <pc:sldMkLst>
          <pc:docMk/>
          <pc:sldMk cId="3705670184" sldId="1335"/>
        </pc:sldMkLst>
      </pc:sldChg>
      <pc:sldChg chg="del">
        <pc:chgData name="Kelly Stokes" userId="3e5c5154-569e-4d81-aa91-4f91841cdfa9" providerId="ADAL" clId="{CE290D5E-83BE-4741-8DAC-6DD5D90B62FE}" dt="2022-10-27T09:46:54.814" v="928" actId="2696"/>
        <pc:sldMkLst>
          <pc:docMk/>
          <pc:sldMk cId="1838770375" sldId="1336"/>
        </pc:sldMkLst>
      </pc:sldChg>
      <pc:sldChg chg="del">
        <pc:chgData name="Kelly Stokes" userId="3e5c5154-569e-4d81-aa91-4f91841cdfa9" providerId="ADAL" clId="{CE290D5E-83BE-4741-8DAC-6DD5D90B62FE}" dt="2022-10-27T09:46:54.814" v="928" actId="2696"/>
        <pc:sldMkLst>
          <pc:docMk/>
          <pc:sldMk cId="1420823746" sldId="1337"/>
        </pc:sldMkLst>
      </pc:sldChg>
      <pc:sldChg chg="del">
        <pc:chgData name="Kelly Stokes" userId="3e5c5154-569e-4d81-aa91-4f91841cdfa9" providerId="ADAL" clId="{CE290D5E-83BE-4741-8DAC-6DD5D90B62FE}" dt="2022-10-27T09:46:54.814" v="928" actId="2696"/>
        <pc:sldMkLst>
          <pc:docMk/>
          <pc:sldMk cId="952332264" sldId="1338"/>
        </pc:sldMkLst>
      </pc:sldChg>
      <pc:sldChg chg="del">
        <pc:chgData name="Kelly Stokes" userId="3e5c5154-569e-4d81-aa91-4f91841cdfa9" providerId="ADAL" clId="{CE290D5E-83BE-4741-8DAC-6DD5D90B62FE}" dt="2022-10-27T09:46:54.814" v="928" actId="2696"/>
        <pc:sldMkLst>
          <pc:docMk/>
          <pc:sldMk cId="1652264823" sldId="1339"/>
        </pc:sldMkLst>
      </pc:sldChg>
      <pc:sldChg chg="del">
        <pc:chgData name="Kelly Stokes" userId="3e5c5154-569e-4d81-aa91-4f91841cdfa9" providerId="ADAL" clId="{CE290D5E-83BE-4741-8DAC-6DD5D90B62FE}" dt="2022-10-27T09:46:54.814" v="928" actId="2696"/>
        <pc:sldMkLst>
          <pc:docMk/>
          <pc:sldMk cId="4001639396" sldId="1340"/>
        </pc:sldMkLst>
      </pc:sldChg>
      <pc:sldChg chg="del">
        <pc:chgData name="Kelly Stokes" userId="3e5c5154-569e-4d81-aa91-4f91841cdfa9" providerId="ADAL" clId="{CE290D5E-83BE-4741-8DAC-6DD5D90B62FE}" dt="2022-10-27T09:46:54.814" v="928" actId="2696"/>
        <pc:sldMkLst>
          <pc:docMk/>
          <pc:sldMk cId="4236272666" sldId="1341"/>
        </pc:sldMkLst>
      </pc:sldChg>
      <pc:sldChg chg="del">
        <pc:chgData name="Kelly Stokes" userId="3e5c5154-569e-4d81-aa91-4f91841cdfa9" providerId="ADAL" clId="{CE290D5E-83BE-4741-8DAC-6DD5D90B62FE}" dt="2022-10-27T09:46:54.814" v="928" actId="2696"/>
        <pc:sldMkLst>
          <pc:docMk/>
          <pc:sldMk cId="2501315327" sldId="1342"/>
        </pc:sldMkLst>
      </pc:sldChg>
      <pc:sldChg chg="del">
        <pc:chgData name="Kelly Stokes" userId="3e5c5154-569e-4d81-aa91-4f91841cdfa9" providerId="ADAL" clId="{CE290D5E-83BE-4741-8DAC-6DD5D90B62FE}" dt="2022-10-27T09:46:54.814" v="928" actId="2696"/>
        <pc:sldMkLst>
          <pc:docMk/>
          <pc:sldMk cId="898441437" sldId="1343"/>
        </pc:sldMkLst>
      </pc:sldChg>
      <pc:sldChg chg="del">
        <pc:chgData name="Kelly Stokes" userId="3e5c5154-569e-4d81-aa91-4f91841cdfa9" providerId="ADAL" clId="{CE290D5E-83BE-4741-8DAC-6DD5D90B62FE}" dt="2022-10-27T09:46:54.814" v="928" actId="2696"/>
        <pc:sldMkLst>
          <pc:docMk/>
          <pc:sldMk cId="4124726150" sldId="1344"/>
        </pc:sldMkLst>
      </pc:sldChg>
      <pc:sldChg chg="del">
        <pc:chgData name="Kelly Stokes" userId="3e5c5154-569e-4d81-aa91-4f91841cdfa9" providerId="ADAL" clId="{CE290D5E-83BE-4741-8DAC-6DD5D90B62FE}" dt="2022-10-27T09:46:54.814" v="928" actId="2696"/>
        <pc:sldMkLst>
          <pc:docMk/>
          <pc:sldMk cId="2042077177" sldId="1345"/>
        </pc:sldMkLst>
      </pc:sldChg>
      <pc:sldChg chg="del">
        <pc:chgData name="Kelly Stokes" userId="3e5c5154-569e-4d81-aa91-4f91841cdfa9" providerId="ADAL" clId="{CE290D5E-83BE-4741-8DAC-6DD5D90B62FE}" dt="2022-10-27T09:46:54.814" v="928" actId="2696"/>
        <pc:sldMkLst>
          <pc:docMk/>
          <pc:sldMk cId="4154069579" sldId="1346"/>
        </pc:sldMkLst>
      </pc:sldChg>
      <pc:sldChg chg="del">
        <pc:chgData name="Kelly Stokes" userId="3e5c5154-569e-4d81-aa91-4f91841cdfa9" providerId="ADAL" clId="{CE290D5E-83BE-4741-8DAC-6DD5D90B62FE}" dt="2022-10-27T09:46:54.814" v="928" actId="2696"/>
        <pc:sldMkLst>
          <pc:docMk/>
          <pc:sldMk cId="3949457088" sldId="1347"/>
        </pc:sldMkLst>
      </pc:sldChg>
      <pc:sldChg chg="del">
        <pc:chgData name="Kelly Stokes" userId="3e5c5154-569e-4d81-aa91-4f91841cdfa9" providerId="ADAL" clId="{CE290D5E-83BE-4741-8DAC-6DD5D90B62FE}" dt="2022-10-27T09:46:54.814" v="928" actId="2696"/>
        <pc:sldMkLst>
          <pc:docMk/>
          <pc:sldMk cId="1568081574" sldId="1348"/>
        </pc:sldMkLst>
      </pc:sldChg>
      <pc:sldChg chg="del">
        <pc:chgData name="Kelly Stokes" userId="3e5c5154-569e-4d81-aa91-4f91841cdfa9" providerId="ADAL" clId="{CE290D5E-83BE-4741-8DAC-6DD5D90B62FE}" dt="2022-10-27T09:46:54.814" v="928" actId="2696"/>
        <pc:sldMkLst>
          <pc:docMk/>
          <pc:sldMk cId="3630102386" sldId="1350"/>
        </pc:sldMkLst>
      </pc:sldChg>
      <pc:sldChg chg="del">
        <pc:chgData name="Kelly Stokes" userId="3e5c5154-569e-4d81-aa91-4f91841cdfa9" providerId="ADAL" clId="{CE290D5E-83BE-4741-8DAC-6DD5D90B62FE}" dt="2022-10-27T09:46:54.814" v="928" actId="2696"/>
        <pc:sldMkLst>
          <pc:docMk/>
          <pc:sldMk cId="2794993316" sldId="1351"/>
        </pc:sldMkLst>
      </pc:sldChg>
      <pc:sldChg chg="del">
        <pc:chgData name="Kelly Stokes" userId="3e5c5154-569e-4d81-aa91-4f91841cdfa9" providerId="ADAL" clId="{CE290D5E-83BE-4741-8DAC-6DD5D90B62FE}" dt="2022-10-27T09:46:54.814" v="928" actId="2696"/>
        <pc:sldMkLst>
          <pc:docMk/>
          <pc:sldMk cId="2494033573" sldId="1353"/>
        </pc:sldMkLst>
      </pc:sldChg>
      <pc:sldChg chg="del">
        <pc:chgData name="Kelly Stokes" userId="3e5c5154-569e-4d81-aa91-4f91841cdfa9" providerId="ADAL" clId="{CE290D5E-83BE-4741-8DAC-6DD5D90B62FE}" dt="2022-10-27T09:46:54.814" v="928" actId="2696"/>
        <pc:sldMkLst>
          <pc:docMk/>
          <pc:sldMk cId="1495080922" sldId="1354"/>
        </pc:sldMkLst>
      </pc:sldChg>
      <pc:sldChg chg="del">
        <pc:chgData name="Kelly Stokes" userId="3e5c5154-569e-4d81-aa91-4f91841cdfa9" providerId="ADAL" clId="{CE290D5E-83BE-4741-8DAC-6DD5D90B62FE}" dt="2022-10-27T09:46:54.814" v="928" actId="2696"/>
        <pc:sldMkLst>
          <pc:docMk/>
          <pc:sldMk cId="3699530309" sldId="1356"/>
        </pc:sldMkLst>
      </pc:sldChg>
      <pc:sldChg chg="del">
        <pc:chgData name="Kelly Stokes" userId="3e5c5154-569e-4d81-aa91-4f91841cdfa9" providerId="ADAL" clId="{CE290D5E-83BE-4741-8DAC-6DD5D90B62FE}" dt="2022-10-27T09:46:54.814" v="928" actId="2696"/>
        <pc:sldMkLst>
          <pc:docMk/>
          <pc:sldMk cId="297237329" sldId="1357"/>
        </pc:sldMkLst>
      </pc:sldChg>
      <pc:sldChg chg="del">
        <pc:chgData name="Kelly Stokes" userId="3e5c5154-569e-4d81-aa91-4f91841cdfa9" providerId="ADAL" clId="{CE290D5E-83BE-4741-8DAC-6DD5D90B62FE}" dt="2022-10-27T09:46:54.814" v="928" actId="2696"/>
        <pc:sldMkLst>
          <pc:docMk/>
          <pc:sldMk cId="1312652729" sldId="1358"/>
        </pc:sldMkLst>
      </pc:sldChg>
      <pc:sldChg chg="del">
        <pc:chgData name="Kelly Stokes" userId="3e5c5154-569e-4d81-aa91-4f91841cdfa9" providerId="ADAL" clId="{CE290D5E-83BE-4741-8DAC-6DD5D90B62FE}" dt="2022-10-27T09:46:54.814" v="928" actId="2696"/>
        <pc:sldMkLst>
          <pc:docMk/>
          <pc:sldMk cId="733000528" sldId="1359"/>
        </pc:sldMkLst>
      </pc:sldChg>
      <pc:sldChg chg="del">
        <pc:chgData name="Kelly Stokes" userId="3e5c5154-569e-4d81-aa91-4f91841cdfa9" providerId="ADAL" clId="{CE290D5E-83BE-4741-8DAC-6DD5D90B62FE}" dt="2022-10-27T09:46:54.814" v="928" actId="2696"/>
        <pc:sldMkLst>
          <pc:docMk/>
          <pc:sldMk cId="14426905" sldId="1360"/>
        </pc:sldMkLst>
      </pc:sldChg>
      <pc:sldChg chg="del">
        <pc:chgData name="Kelly Stokes" userId="3e5c5154-569e-4d81-aa91-4f91841cdfa9" providerId="ADAL" clId="{CE290D5E-83BE-4741-8DAC-6DD5D90B62FE}" dt="2022-10-27T09:46:54.814" v="928" actId="2696"/>
        <pc:sldMkLst>
          <pc:docMk/>
          <pc:sldMk cId="3030801878" sldId="1361"/>
        </pc:sldMkLst>
      </pc:sldChg>
      <pc:sldChg chg="del">
        <pc:chgData name="Kelly Stokes" userId="3e5c5154-569e-4d81-aa91-4f91841cdfa9" providerId="ADAL" clId="{CE290D5E-83BE-4741-8DAC-6DD5D90B62FE}" dt="2022-10-27T09:46:54.814" v="928" actId="2696"/>
        <pc:sldMkLst>
          <pc:docMk/>
          <pc:sldMk cId="2167941665" sldId="1363"/>
        </pc:sldMkLst>
      </pc:sldChg>
      <pc:sldChg chg="del">
        <pc:chgData name="Kelly Stokes" userId="3e5c5154-569e-4d81-aa91-4f91841cdfa9" providerId="ADAL" clId="{CE290D5E-83BE-4741-8DAC-6DD5D90B62FE}" dt="2022-10-27T09:46:54.814" v="928" actId="2696"/>
        <pc:sldMkLst>
          <pc:docMk/>
          <pc:sldMk cId="421813749" sldId="1364"/>
        </pc:sldMkLst>
      </pc:sldChg>
      <pc:sldChg chg="del">
        <pc:chgData name="Kelly Stokes" userId="3e5c5154-569e-4d81-aa91-4f91841cdfa9" providerId="ADAL" clId="{CE290D5E-83BE-4741-8DAC-6DD5D90B62FE}" dt="2022-10-27T09:46:54.814" v="928" actId="2696"/>
        <pc:sldMkLst>
          <pc:docMk/>
          <pc:sldMk cId="2559466208" sldId="1366"/>
        </pc:sldMkLst>
      </pc:sldChg>
      <pc:sldChg chg="del">
        <pc:chgData name="Kelly Stokes" userId="3e5c5154-569e-4d81-aa91-4f91841cdfa9" providerId="ADAL" clId="{CE290D5E-83BE-4741-8DAC-6DD5D90B62FE}" dt="2022-10-27T09:46:54.814" v="928" actId="2696"/>
        <pc:sldMkLst>
          <pc:docMk/>
          <pc:sldMk cId="1588743317" sldId="1367"/>
        </pc:sldMkLst>
      </pc:sldChg>
      <pc:sldChg chg="del">
        <pc:chgData name="Kelly Stokes" userId="3e5c5154-569e-4d81-aa91-4f91841cdfa9" providerId="ADAL" clId="{CE290D5E-83BE-4741-8DAC-6DD5D90B62FE}" dt="2022-10-27T09:46:54.814" v="928" actId="2696"/>
        <pc:sldMkLst>
          <pc:docMk/>
          <pc:sldMk cId="156108542" sldId="1369"/>
        </pc:sldMkLst>
      </pc:sldChg>
      <pc:sldChg chg="del">
        <pc:chgData name="Kelly Stokes" userId="3e5c5154-569e-4d81-aa91-4f91841cdfa9" providerId="ADAL" clId="{CE290D5E-83BE-4741-8DAC-6DD5D90B62FE}" dt="2022-10-27T09:46:54.814" v="928" actId="2696"/>
        <pc:sldMkLst>
          <pc:docMk/>
          <pc:sldMk cId="3953329987" sldId="1370"/>
        </pc:sldMkLst>
      </pc:sldChg>
      <pc:sldChg chg="del">
        <pc:chgData name="Kelly Stokes" userId="3e5c5154-569e-4d81-aa91-4f91841cdfa9" providerId="ADAL" clId="{CE290D5E-83BE-4741-8DAC-6DD5D90B62FE}" dt="2022-10-27T09:46:54.814" v="928" actId="2696"/>
        <pc:sldMkLst>
          <pc:docMk/>
          <pc:sldMk cId="3588544527" sldId="1372"/>
        </pc:sldMkLst>
      </pc:sldChg>
      <pc:sldChg chg="del">
        <pc:chgData name="Kelly Stokes" userId="3e5c5154-569e-4d81-aa91-4f91841cdfa9" providerId="ADAL" clId="{CE290D5E-83BE-4741-8DAC-6DD5D90B62FE}" dt="2022-10-27T09:46:54.814" v="928" actId="2696"/>
        <pc:sldMkLst>
          <pc:docMk/>
          <pc:sldMk cId="1650994218" sldId="1373"/>
        </pc:sldMkLst>
      </pc:sldChg>
      <pc:sldChg chg="del">
        <pc:chgData name="Kelly Stokes" userId="3e5c5154-569e-4d81-aa91-4f91841cdfa9" providerId="ADAL" clId="{CE290D5E-83BE-4741-8DAC-6DD5D90B62FE}" dt="2022-10-27T09:46:54.814" v="928" actId="2696"/>
        <pc:sldMkLst>
          <pc:docMk/>
          <pc:sldMk cId="375809491" sldId="1375"/>
        </pc:sldMkLst>
      </pc:sldChg>
      <pc:sldChg chg="del">
        <pc:chgData name="Kelly Stokes" userId="3e5c5154-569e-4d81-aa91-4f91841cdfa9" providerId="ADAL" clId="{CE290D5E-83BE-4741-8DAC-6DD5D90B62FE}" dt="2022-10-27T09:46:54.814" v="928" actId="2696"/>
        <pc:sldMkLst>
          <pc:docMk/>
          <pc:sldMk cId="3932371616" sldId="1376"/>
        </pc:sldMkLst>
      </pc:sldChg>
      <pc:sldChg chg="del">
        <pc:chgData name="Kelly Stokes" userId="3e5c5154-569e-4d81-aa91-4f91841cdfa9" providerId="ADAL" clId="{CE290D5E-83BE-4741-8DAC-6DD5D90B62FE}" dt="2022-10-27T09:46:54.814" v="928" actId="2696"/>
        <pc:sldMkLst>
          <pc:docMk/>
          <pc:sldMk cId="3538109554" sldId="1378"/>
        </pc:sldMkLst>
      </pc:sldChg>
      <pc:sldChg chg="del">
        <pc:chgData name="Kelly Stokes" userId="3e5c5154-569e-4d81-aa91-4f91841cdfa9" providerId="ADAL" clId="{CE290D5E-83BE-4741-8DAC-6DD5D90B62FE}" dt="2022-10-27T09:46:54.814" v="928" actId="2696"/>
        <pc:sldMkLst>
          <pc:docMk/>
          <pc:sldMk cId="1905876293" sldId="1379"/>
        </pc:sldMkLst>
      </pc:sldChg>
      <pc:sldChg chg="del">
        <pc:chgData name="Kelly Stokes" userId="3e5c5154-569e-4d81-aa91-4f91841cdfa9" providerId="ADAL" clId="{CE290D5E-83BE-4741-8DAC-6DD5D90B62FE}" dt="2022-10-27T09:46:54.814" v="928" actId="2696"/>
        <pc:sldMkLst>
          <pc:docMk/>
          <pc:sldMk cId="1845862991" sldId="1380"/>
        </pc:sldMkLst>
      </pc:sldChg>
      <pc:sldChg chg="del">
        <pc:chgData name="Kelly Stokes" userId="3e5c5154-569e-4d81-aa91-4f91841cdfa9" providerId="ADAL" clId="{CE290D5E-83BE-4741-8DAC-6DD5D90B62FE}" dt="2022-10-27T09:46:54.814" v="928" actId="2696"/>
        <pc:sldMkLst>
          <pc:docMk/>
          <pc:sldMk cId="3611152639" sldId="1387"/>
        </pc:sldMkLst>
      </pc:sldChg>
      <pc:sldChg chg="del">
        <pc:chgData name="Kelly Stokes" userId="3e5c5154-569e-4d81-aa91-4f91841cdfa9" providerId="ADAL" clId="{CE290D5E-83BE-4741-8DAC-6DD5D90B62FE}" dt="2022-10-27T09:46:54.814" v="928" actId="2696"/>
        <pc:sldMkLst>
          <pc:docMk/>
          <pc:sldMk cId="75043054" sldId="1388"/>
        </pc:sldMkLst>
      </pc:sldChg>
      <pc:sldChg chg="del">
        <pc:chgData name="Kelly Stokes" userId="3e5c5154-569e-4d81-aa91-4f91841cdfa9" providerId="ADAL" clId="{CE290D5E-83BE-4741-8DAC-6DD5D90B62FE}" dt="2022-10-27T09:46:54.814" v="928" actId="2696"/>
        <pc:sldMkLst>
          <pc:docMk/>
          <pc:sldMk cId="3604689378" sldId="1389"/>
        </pc:sldMkLst>
      </pc:sldChg>
      <pc:sldChg chg="del">
        <pc:chgData name="Kelly Stokes" userId="3e5c5154-569e-4d81-aa91-4f91841cdfa9" providerId="ADAL" clId="{CE290D5E-83BE-4741-8DAC-6DD5D90B62FE}" dt="2022-10-27T09:46:54.814" v="928" actId="2696"/>
        <pc:sldMkLst>
          <pc:docMk/>
          <pc:sldMk cId="3467426472" sldId="1390"/>
        </pc:sldMkLst>
      </pc:sldChg>
      <pc:sldChg chg="del">
        <pc:chgData name="Kelly Stokes" userId="3e5c5154-569e-4d81-aa91-4f91841cdfa9" providerId="ADAL" clId="{CE290D5E-83BE-4741-8DAC-6DD5D90B62FE}" dt="2022-10-27T09:46:54.814" v="928" actId="2696"/>
        <pc:sldMkLst>
          <pc:docMk/>
          <pc:sldMk cId="4081999681" sldId="1391"/>
        </pc:sldMkLst>
      </pc:sldChg>
      <pc:sldChg chg="del">
        <pc:chgData name="Kelly Stokes" userId="3e5c5154-569e-4d81-aa91-4f91841cdfa9" providerId="ADAL" clId="{CE290D5E-83BE-4741-8DAC-6DD5D90B62FE}" dt="2022-10-27T09:46:54.814" v="928" actId="2696"/>
        <pc:sldMkLst>
          <pc:docMk/>
          <pc:sldMk cId="776008725" sldId="1392"/>
        </pc:sldMkLst>
      </pc:sldChg>
      <pc:sldChg chg="del">
        <pc:chgData name="Kelly Stokes" userId="3e5c5154-569e-4d81-aa91-4f91841cdfa9" providerId="ADAL" clId="{CE290D5E-83BE-4741-8DAC-6DD5D90B62FE}" dt="2022-10-27T09:46:54.814" v="928" actId="2696"/>
        <pc:sldMkLst>
          <pc:docMk/>
          <pc:sldMk cId="3258804767" sldId="1393"/>
        </pc:sldMkLst>
      </pc:sldChg>
      <pc:sldChg chg="del">
        <pc:chgData name="Kelly Stokes" userId="3e5c5154-569e-4d81-aa91-4f91841cdfa9" providerId="ADAL" clId="{CE290D5E-83BE-4741-8DAC-6DD5D90B62FE}" dt="2022-10-27T09:46:54.814" v="928" actId="2696"/>
        <pc:sldMkLst>
          <pc:docMk/>
          <pc:sldMk cId="4071556440" sldId="1394"/>
        </pc:sldMkLst>
      </pc:sldChg>
      <pc:sldChg chg="del">
        <pc:chgData name="Kelly Stokes" userId="3e5c5154-569e-4d81-aa91-4f91841cdfa9" providerId="ADAL" clId="{CE290D5E-83BE-4741-8DAC-6DD5D90B62FE}" dt="2022-10-27T09:46:54.814" v="928" actId="2696"/>
        <pc:sldMkLst>
          <pc:docMk/>
          <pc:sldMk cId="2850697118" sldId="1395"/>
        </pc:sldMkLst>
      </pc:sldChg>
      <pc:sldChg chg="del">
        <pc:chgData name="Kelly Stokes" userId="3e5c5154-569e-4d81-aa91-4f91841cdfa9" providerId="ADAL" clId="{CE290D5E-83BE-4741-8DAC-6DD5D90B62FE}" dt="2022-10-27T09:46:54.814" v="928" actId="2696"/>
        <pc:sldMkLst>
          <pc:docMk/>
          <pc:sldMk cId="1361901649" sldId="1396"/>
        </pc:sldMkLst>
      </pc:sldChg>
      <pc:sldChg chg="del">
        <pc:chgData name="Kelly Stokes" userId="3e5c5154-569e-4d81-aa91-4f91841cdfa9" providerId="ADAL" clId="{CE290D5E-83BE-4741-8DAC-6DD5D90B62FE}" dt="2022-10-27T09:46:54.814" v="928" actId="2696"/>
        <pc:sldMkLst>
          <pc:docMk/>
          <pc:sldMk cId="136497690" sldId="1397"/>
        </pc:sldMkLst>
      </pc:sldChg>
      <pc:sldChg chg="del">
        <pc:chgData name="Kelly Stokes" userId="3e5c5154-569e-4d81-aa91-4f91841cdfa9" providerId="ADAL" clId="{CE290D5E-83BE-4741-8DAC-6DD5D90B62FE}" dt="2022-10-27T09:46:54.814" v="928" actId="2696"/>
        <pc:sldMkLst>
          <pc:docMk/>
          <pc:sldMk cId="3540018501" sldId="1398"/>
        </pc:sldMkLst>
      </pc:sldChg>
      <pc:sldChg chg="del">
        <pc:chgData name="Kelly Stokes" userId="3e5c5154-569e-4d81-aa91-4f91841cdfa9" providerId="ADAL" clId="{CE290D5E-83BE-4741-8DAC-6DD5D90B62FE}" dt="2022-10-27T09:46:54.814" v="928" actId="2696"/>
        <pc:sldMkLst>
          <pc:docMk/>
          <pc:sldMk cId="2287268995" sldId="1399"/>
        </pc:sldMkLst>
      </pc:sldChg>
      <pc:sldChg chg="del">
        <pc:chgData name="Kelly Stokes" userId="3e5c5154-569e-4d81-aa91-4f91841cdfa9" providerId="ADAL" clId="{CE290D5E-83BE-4741-8DAC-6DD5D90B62FE}" dt="2022-10-27T09:46:54.814" v="928" actId="2696"/>
        <pc:sldMkLst>
          <pc:docMk/>
          <pc:sldMk cId="674076559" sldId="1400"/>
        </pc:sldMkLst>
      </pc:sldChg>
      <pc:sldChg chg="del">
        <pc:chgData name="Kelly Stokes" userId="3e5c5154-569e-4d81-aa91-4f91841cdfa9" providerId="ADAL" clId="{CE290D5E-83BE-4741-8DAC-6DD5D90B62FE}" dt="2022-10-27T09:46:54.814" v="928" actId="2696"/>
        <pc:sldMkLst>
          <pc:docMk/>
          <pc:sldMk cId="4059932276" sldId="1401"/>
        </pc:sldMkLst>
      </pc:sldChg>
      <pc:sldChg chg="del">
        <pc:chgData name="Kelly Stokes" userId="3e5c5154-569e-4d81-aa91-4f91841cdfa9" providerId="ADAL" clId="{CE290D5E-83BE-4741-8DAC-6DD5D90B62FE}" dt="2022-10-27T09:46:54.814" v="928" actId="2696"/>
        <pc:sldMkLst>
          <pc:docMk/>
          <pc:sldMk cId="3383084592" sldId="1402"/>
        </pc:sldMkLst>
      </pc:sldChg>
      <pc:sldChg chg="del">
        <pc:chgData name="Kelly Stokes" userId="3e5c5154-569e-4d81-aa91-4f91841cdfa9" providerId="ADAL" clId="{CE290D5E-83BE-4741-8DAC-6DD5D90B62FE}" dt="2022-10-27T09:46:54.814" v="928" actId="2696"/>
        <pc:sldMkLst>
          <pc:docMk/>
          <pc:sldMk cId="2092226880" sldId="1403"/>
        </pc:sldMkLst>
      </pc:sldChg>
      <pc:sldChg chg="del">
        <pc:chgData name="Kelly Stokes" userId="3e5c5154-569e-4d81-aa91-4f91841cdfa9" providerId="ADAL" clId="{CE290D5E-83BE-4741-8DAC-6DD5D90B62FE}" dt="2022-10-27T09:46:54.814" v="928" actId="2696"/>
        <pc:sldMkLst>
          <pc:docMk/>
          <pc:sldMk cId="1477386908" sldId="1404"/>
        </pc:sldMkLst>
      </pc:sldChg>
      <pc:sldChg chg="del">
        <pc:chgData name="Kelly Stokes" userId="3e5c5154-569e-4d81-aa91-4f91841cdfa9" providerId="ADAL" clId="{CE290D5E-83BE-4741-8DAC-6DD5D90B62FE}" dt="2022-10-27T09:46:54.814" v="928" actId="2696"/>
        <pc:sldMkLst>
          <pc:docMk/>
          <pc:sldMk cId="3322014133" sldId="1405"/>
        </pc:sldMkLst>
      </pc:sldChg>
      <pc:sldChg chg="del">
        <pc:chgData name="Kelly Stokes" userId="3e5c5154-569e-4d81-aa91-4f91841cdfa9" providerId="ADAL" clId="{CE290D5E-83BE-4741-8DAC-6DD5D90B62FE}" dt="2022-10-27T09:46:54.814" v="928" actId="2696"/>
        <pc:sldMkLst>
          <pc:docMk/>
          <pc:sldMk cId="2086386727" sldId="1406"/>
        </pc:sldMkLst>
      </pc:sldChg>
      <pc:sldChg chg="del">
        <pc:chgData name="Kelly Stokes" userId="3e5c5154-569e-4d81-aa91-4f91841cdfa9" providerId="ADAL" clId="{CE290D5E-83BE-4741-8DAC-6DD5D90B62FE}" dt="2022-10-27T09:46:54.814" v="928" actId="2696"/>
        <pc:sldMkLst>
          <pc:docMk/>
          <pc:sldMk cId="3947781607" sldId="1407"/>
        </pc:sldMkLst>
      </pc:sldChg>
      <pc:sldChg chg="del">
        <pc:chgData name="Kelly Stokes" userId="3e5c5154-569e-4d81-aa91-4f91841cdfa9" providerId="ADAL" clId="{CE290D5E-83BE-4741-8DAC-6DD5D90B62FE}" dt="2022-10-27T09:46:54.814" v="928" actId="2696"/>
        <pc:sldMkLst>
          <pc:docMk/>
          <pc:sldMk cId="3371373029" sldId="1408"/>
        </pc:sldMkLst>
      </pc:sldChg>
      <pc:sldChg chg="del">
        <pc:chgData name="Kelly Stokes" userId="3e5c5154-569e-4d81-aa91-4f91841cdfa9" providerId="ADAL" clId="{CE290D5E-83BE-4741-8DAC-6DD5D90B62FE}" dt="2022-10-27T09:46:54.814" v="928" actId="2696"/>
        <pc:sldMkLst>
          <pc:docMk/>
          <pc:sldMk cId="828940665" sldId="1409"/>
        </pc:sldMkLst>
      </pc:sldChg>
      <pc:sldChg chg="del">
        <pc:chgData name="Kelly Stokes" userId="3e5c5154-569e-4d81-aa91-4f91841cdfa9" providerId="ADAL" clId="{CE290D5E-83BE-4741-8DAC-6DD5D90B62FE}" dt="2022-10-27T09:46:54.814" v="928" actId="2696"/>
        <pc:sldMkLst>
          <pc:docMk/>
          <pc:sldMk cId="1581489106" sldId="1410"/>
        </pc:sldMkLst>
      </pc:sldChg>
      <pc:sldChg chg="del">
        <pc:chgData name="Kelly Stokes" userId="3e5c5154-569e-4d81-aa91-4f91841cdfa9" providerId="ADAL" clId="{CE290D5E-83BE-4741-8DAC-6DD5D90B62FE}" dt="2022-10-27T09:46:54.814" v="928" actId="2696"/>
        <pc:sldMkLst>
          <pc:docMk/>
          <pc:sldMk cId="1265209026" sldId="1411"/>
        </pc:sldMkLst>
      </pc:sldChg>
      <pc:sldChg chg="del">
        <pc:chgData name="Kelly Stokes" userId="3e5c5154-569e-4d81-aa91-4f91841cdfa9" providerId="ADAL" clId="{CE290D5E-83BE-4741-8DAC-6DD5D90B62FE}" dt="2022-10-27T09:46:54.814" v="928" actId="2696"/>
        <pc:sldMkLst>
          <pc:docMk/>
          <pc:sldMk cId="2811801318" sldId="1412"/>
        </pc:sldMkLst>
      </pc:sldChg>
      <pc:sldChg chg="del">
        <pc:chgData name="Kelly Stokes" userId="3e5c5154-569e-4d81-aa91-4f91841cdfa9" providerId="ADAL" clId="{CE290D5E-83BE-4741-8DAC-6DD5D90B62FE}" dt="2022-10-27T09:46:54.814" v="928" actId="2696"/>
        <pc:sldMkLst>
          <pc:docMk/>
          <pc:sldMk cId="1035602591" sldId="1413"/>
        </pc:sldMkLst>
      </pc:sldChg>
      <pc:sldChg chg="del">
        <pc:chgData name="Kelly Stokes" userId="3e5c5154-569e-4d81-aa91-4f91841cdfa9" providerId="ADAL" clId="{CE290D5E-83BE-4741-8DAC-6DD5D90B62FE}" dt="2022-10-27T09:46:54.814" v="928" actId="2696"/>
        <pc:sldMkLst>
          <pc:docMk/>
          <pc:sldMk cId="3776308316" sldId="1414"/>
        </pc:sldMkLst>
      </pc:sldChg>
      <pc:sldChg chg="del">
        <pc:chgData name="Kelly Stokes" userId="3e5c5154-569e-4d81-aa91-4f91841cdfa9" providerId="ADAL" clId="{CE290D5E-83BE-4741-8DAC-6DD5D90B62FE}" dt="2022-10-27T09:46:54.814" v="928" actId="2696"/>
        <pc:sldMkLst>
          <pc:docMk/>
          <pc:sldMk cId="4274748546" sldId="1415"/>
        </pc:sldMkLst>
      </pc:sldChg>
      <pc:sldChg chg="del">
        <pc:chgData name="Kelly Stokes" userId="3e5c5154-569e-4d81-aa91-4f91841cdfa9" providerId="ADAL" clId="{CE290D5E-83BE-4741-8DAC-6DD5D90B62FE}" dt="2022-10-27T09:46:54.814" v="928" actId="2696"/>
        <pc:sldMkLst>
          <pc:docMk/>
          <pc:sldMk cId="231440268" sldId="1416"/>
        </pc:sldMkLst>
      </pc:sldChg>
      <pc:sldChg chg="del">
        <pc:chgData name="Kelly Stokes" userId="3e5c5154-569e-4d81-aa91-4f91841cdfa9" providerId="ADAL" clId="{CE290D5E-83BE-4741-8DAC-6DD5D90B62FE}" dt="2022-10-27T09:46:54.814" v="928" actId="2696"/>
        <pc:sldMkLst>
          <pc:docMk/>
          <pc:sldMk cId="1115500713" sldId="1417"/>
        </pc:sldMkLst>
      </pc:sldChg>
      <pc:sldChg chg="del">
        <pc:chgData name="Kelly Stokes" userId="3e5c5154-569e-4d81-aa91-4f91841cdfa9" providerId="ADAL" clId="{CE290D5E-83BE-4741-8DAC-6DD5D90B62FE}" dt="2022-10-27T09:46:54.814" v="928" actId="2696"/>
        <pc:sldMkLst>
          <pc:docMk/>
          <pc:sldMk cId="3703054193" sldId="1418"/>
        </pc:sldMkLst>
      </pc:sldChg>
      <pc:sldChg chg="del">
        <pc:chgData name="Kelly Stokes" userId="3e5c5154-569e-4d81-aa91-4f91841cdfa9" providerId="ADAL" clId="{CE290D5E-83BE-4741-8DAC-6DD5D90B62FE}" dt="2022-10-27T09:46:54.814" v="928" actId="2696"/>
        <pc:sldMkLst>
          <pc:docMk/>
          <pc:sldMk cId="3230371260" sldId="1419"/>
        </pc:sldMkLst>
      </pc:sldChg>
      <pc:sldChg chg="del">
        <pc:chgData name="Kelly Stokes" userId="3e5c5154-569e-4d81-aa91-4f91841cdfa9" providerId="ADAL" clId="{CE290D5E-83BE-4741-8DAC-6DD5D90B62FE}" dt="2022-10-27T09:46:54.814" v="928" actId="2696"/>
        <pc:sldMkLst>
          <pc:docMk/>
          <pc:sldMk cId="3501212473" sldId="1420"/>
        </pc:sldMkLst>
      </pc:sldChg>
      <pc:sldChg chg="del">
        <pc:chgData name="Kelly Stokes" userId="3e5c5154-569e-4d81-aa91-4f91841cdfa9" providerId="ADAL" clId="{CE290D5E-83BE-4741-8DAC-6DD5D90B62FE}" dt="2022-10-27T09:46:54.814" v="928" actId="2696"/>
        <pc:sldMkLst>
          <pc:docMk/>
          <pc:sldMk cId="1486706780" sldId="1421"/>
        </pc:sldMkLst>
      </pc:sldChg>
      <pc:sldChg chg="del">
        <pc:chgData name="Kelly Stokes" userId="3e5c5154-569e-4d81-aa91-4f91841cdfa9" providerId="ADAL" clId="{CE290D5E-83BE-4741-8DAC-6DD5D90B62FE}" dt="2022-10-27T09:46:54.814" v="928" actId="2696"/>
        <pc:sldMkLst>
          <pc:docMk/>
          <pc:sldMk cId="1219608330" sldId="1422"/>
        </pc:sldMkLst>
      </pc:sldChg>
      <pc:sldChg chg="del">
        <pc:chgData name="Kelly Stokes" userId="3e5c5154-569e-4d81-aa91-4f91841cdfa9" providerId="ADAL" clId="{CE290D5E-83BE-4741-8DAC-6DD5D90B62FE}" dt="2022-10-27T09:46:54.814" v="928" actId="2696"/>
        <pc:sldMkLst>
          <pc:docMk/>
          <pc:sldMk cId="4290694624" sldId="1423"/>
        </pc:sldMkLst>
      </pc:sldChg>
      <pc:sldChg chg="del">
        <pc:chgData name="Kelly Stokes" userId="3e5c5154-569e-4d81-aa91-4f91841cdfa9" providerId="ADAL" clId="{CE290D5E-83BE-4741-8DAC-6DD5D90B62FE}" dt="2022-10-27T09:46:54.814" v="928" actId="2696"/>
        <pc:sldMkLst>
          <pc:docMk/>
          <pc:sldMk cId="4032858853" sldId="1424"/>
        </pc:sldMkLst>
      </pc:sldChg>
      <pc:sldChg chg="del">
        <pc:chgData name="Kelly Stokes" userId="3e5c5154-569e-4d81-aa91-4f91841cdfa9" providerId="ADAL" clId="{CE290D5E-83BE-4741-8DAC-6DD5D90B62FE}" dt="2022-10-27T09:46:54.814" v="928" actId="2696"/>
        <pc:sldMkLst>
          <pc:docMk/>
          <pc:sldMk cId="2661020021" sldId="1425"/>
        </pc:sldMkLst>
      </pc:sldChg>
      <pc:sldChg chg="del">
        <pc:chgData name="Kelly Stokes" userId="3e5c5154-569e-4d81-aa91-4f91841cdfa9" providerId="ADAL" clId="{CE290D5E-83BE-4741-8DAC-6DD5D90B62FE}" dt="2022-10-27T09:46:54.814" v="928" actId="2696"/>
        <pc:sldMkLst>
          <pc:docMk/>
          <pc:sldMk cId="3590489856" sldId="1426"/>
        </pc:sldMkLst>
      </pc:sldChg>
      <pc:sldChg chg="del">
        <pc:chgData name="Kelly Stokes" userId="3e5c5154-569e-4d81-aa91-4f91841cdfa9" providerId="ADAL" clId="{CE290D5E-83BE-4741-8DAC-6DD5D90B62FE}" dt="2022-10-27T09:46:54.814" v="928" actId="2696"/>
        <pc:sldMkLst>
          <pc:docMk/>
          <pc:sldMk cId="3491173882" sldId="1427"/>
        </pc:sldMkLst>
      </pc:sldChg>
      <pc:sldChg chg="del">
        <pc:chgData name="Kelly Stokes" userId="3e5c5154-569e-4d81-aa91-4f91841cdfa9" providerId="ADAL" clId="{CE290D5E-83BE-4741-8DAC-6DD5D90B62FE}" dt="2022-10-27T09:46:54.814" v="928" actId="2696"/>
        <pc:sldMkLst>
          <pc:docMk/>
          <pc:sldMk cId="2954095838" sldId="1428"/>
        </pc:sldMkLst>
      </pc:sldChg>
      <pc:sldChg chg="del">
        <pc:chgData name="Kelly Stokes" userId="3e5c5154-569e-4d81-aa91-4f91841cdfa9" providerId="ADAL" clId="{CE290D5E-83BE-4741-8DAC-6DD5D90B62FE}" dt="2022-10-27T09:46:54.814" v="928" actId="2696"/>
        <pc:sldMkLst>
          <pc:docMk/>
          <pc:sldMk cId="4235589479" sldId="1429"/>
        </pc:sldMkLst>
      </pc:sldChg>
      <pc:sldChg chg="del">
        <pc:chgData name="Kelly Stokes" userId="3e5c5154-569e-4d81-aa91-4f91841cdfa9" providerId="ADAL" clId="{CE290D5E-83BE-4741-8DAC-6DD5D90B62FE}" dt="2022-10-27T09:46:54.814" v="928" actId="2696"/>
        <pc:sldMkLst>
          <pc:docMk/>
          <pc:sldMk cId="2087744507" sldId="1430"/>
        </pc:sldMkLst>
      </pc:sldChg>
      <pc:sldChg chg="del">
        <pc:chgData name="Kelly Stokes" userId="3e5c5154-569e-4d81-aa91-4f91841cdfa9" providerId="ADAL" clId="{CE290D5E-83BE-4741-8DAC-6DD5D90B62FE}" dt="2022-10-27T09:46:54.814" v="928" actId="2696"/>
        <pc:sldMkLst>
          <pc:docMk/>
          <pc:sldMk cId="974921701" sldId="1431"/>
        </pc:sldMkLst>
      </pc:sldChg>
      <pc:sldChg chg="del">
        <pc:chgData name="Kelly Stokes" userId="3e5c5154-569e-4d81-aa91-4f91841cdfa9" providerId="ADAL" clId="{CE290D5E-83BE-4741-8DAC-6DD5D90B62FE}" dt="2022-10-27T09:46:54.814" v="928" actId="2696"/>
        <pc:sldMkLst>
          <pc:docMk/>
          <pc:sldMk cId="4037101420" sldId="1432"/>
        </pc:sldMkLst>
      </pc:sldChg>
      <pc:sldChg chg="del">
        <pc:chgData name="Kelly Stokes" userId="3e5c5154-569e-4d81-aa91-4f91841cdfa9" providerId="ADAL" clId="{CE290D5E-83BE-4741-8DAC-6DD5D90B62FE}" dt="2022-10-27T09:46:54.814" v="928" actId="2696"/>
        <pc:sldMkLst>
          <pc:docMk/>
          <pc:sldMk cId="3971530609" sldId="1433"/>
        </pc:sldMkLst>
      </pc:sldChg>
      <pc:sldChg chg="del">
        <pc:chgData name="Kelly Stokes" userId="3e5c5154-569e-4d81-aa91-4f91841cdfa9" providerId="ADAL" clId="{CE290D5E-83BE-4741-8DAC-6DD5D90B62FE}" dt="2022-10-27T09:46:54.814" v="928" actId="2696"/>
        <pc:sldMkLst>
          <pc:docMk/>
          <pc:sldMk cId="3448794788" sldId="1434"/>
        </pc:sldMkLst>
      </pc:sldChg>
      <pc:sldChg chg="del">
        <pc:chgData name="Kelly Stokes" userId="3e5c5154-569e-4d81-aa91-4f91841cdfa9" providerId="ADAL" clId="{CE290D5E-83BE-4741-8DAC-6DD5D90B62FE}" dt="2022-10-27T09:46:54.814" v="928" actId="2696"/>
        <pc:sldMkLst>
          <pc:docMk/>
          <pc:sldMk cId="4070739925" sldId="1435"/>
        </pc:sldMkLst>
      </pc:sldChg>
      <pc:sldChg chg="del">
        <pc:chgData name="Kelly Stokes" userId="3e5c5154-569e-4d81-aa91-4f91841cdfa9" providerId="ADAL" clId="{CE290D5E-83BE-4741-8DAC-6DD5D90B62FE}" dt="2022-10-27T09:46:54.814" v="928" actId="2696"/>
        <pc:sldMkLst>
          <pc:docMk/>
          <pc:sldMk cId="1008512284" sldId="1436"/>
        </pc:sldMkLst>
      </pc:sldChg>
      <pc:sldChg chg="del">
        <pc:chgData name="Kelly Stokes" userId="3e5c5154-569e-4d81-aa91-4f91841cdfa9" providerId="ADAL" clId="{CE290D5E-83BE-4741-8DAC-6DD5D90B62FE}" dt="2022-10-27T09:46:54.814" v="928" actId="2696"/>
        <pc:sldMkLst>
          <pc:docMk/>
          <pc:sldMk cId="2072640031" sldId="1437"/>
        </pc:sldMkLst>
      </pc:sldChg>
      <pc:sldChg chg="del">
        <pc:chgData name="Kelly Stokes" userId="3e5c5154-569e-4d81-aa91-4f91841cdfa9" providerId="ADAL" clId="{CE290D5E-83BE-4741-8DAC-6DD5D90B62FE}" dt="2022-10-27T09:46:54.814" v="928" actId="2696"/>
        <pc:sldMkLst>
          <pc:docMk/>
          <pc:sldMk cId="768869658" sldId="1438"/>
        </pc:sldMkLst>
      </pc:sldChg>
      <pc:sldChg chg="del">
        <pc:chgData name="Kelly Stokes" userId="3e5c5154-569e-4d81-aa91-4f91841cdfa9" providerId="ADAL" clId="{CE290D5E-83BE-4741-8DAC-6DD5D90B62FE}" dt="2022-10-27T09:46:54.814" v="928" actId="2696"/>
        <pc:sldMkLst>
          <pc:docMk/>
          <pc:sldMk cId="3586601246" sldId="1439"/>
        </pc:sldMkLst>
      </pc:sldChg>
      <pc:sldChg chg="del">
        <pc:chgData name="Kelly Stokes" userId="3e5c5154-569e-4d81-aa91-4f91841cdfa9" providerId="ADAL" clId="{CE290D5E-83BE-4741-8DAC-6DD5D90B62FE}" dt="2022-10-27T09:46:54.814" v="928" actId="2696"/>
        <pc:sldMkLst>
          <pc:docMk/>
          <pc:sldMk cId="3193529496" sldId="1440"/>
        </pc:sldMkLst>
      </pc:sldChg>
      <pc:sldChg chg="del">
        <pc:chgData name="Kelly Stokes" userId="3e5c5154-569e-4d81-aa91-4f91841cdfa9" providerId="ADAL" clId="{CE290D5E-83BE-4741-8DAC-6DD5D90B62FE}" dt="2022-10-27T09:46:54.814" v="928" actId="2696"/>
        <pc:sldMkLst>
          <pc:docMk/>
          <pc:sldMk cId="1476542739" sldId="1441"/>
        </pc:sldMkLst>
      </pc:sldChg>
      <pc:sldChg chg="del">
        <pc:chgData name="Kelly Stokes" userId="3e5c5154-569e-4d81-aa91-4f91841cdfa9" providerId="ADAL" clId="{CE290D5E-83BE-4741-8DAC-6DD5D90B62FE}" dt="2022-10-27T09:46:54.814" v="928" actId="2696"/>
        <pc:sldMkLst>
          <pc:docMk/>
          <pc:sldMk cId="1771460067" sldId="1442"/>
        </pc:sldMkLst>
      </pc:sldChg>
      <pc:sldChg chg="del">
        <pc:chgData name="Kelly Stokes" userId="3e5c5154-569e-4d81-aa91-4f91841cdfa9" providerId="ADAL" clId="{CE290D5E-83BE-4741-8DAC-6DD5D90B62FE}" dt="2022-10-27T09:46:54.814" v="928" actId="2696"/>
        <pc:sldMkLst>
          <pc:docMk/>
          <pc:sldMk cId="2308593235" sldId="1443"/>
        </pc:sldMkLst>
      </pc:sldChg>
      <pc:sldChg chg="del">
        <pc:chgData name="Kelly Stokes" userId="3e5c5154-569e-4d81-aa91-4f91841cdfa9" providerId="ADAL" clId="{CE290D5E-83BE-4741-8DAC-6DD5D90B62FE}" dt="2022-10-27T09:46:54.814" v="928" actId="2696"/>
        <pc:sldMkLst>
          <pc:docMk/>
          <pc:sldMk cId="1963415100" sldId="1444"/>
        </pc:sldMkLst>
      </pc:sldChg>
      <pc:sldChg chg="del">
        <pc:chgData name="Kelly Stokes" userId="3e5c5154-569e-4d81-aa91-4f91841cdfa9" providerId="ADAL" clId="{CE290D5E-83BE-4741-8DAC-6DD5D90B62FE}" dt="2022-10-27T09:46:54.814" v="928" actId="2696"/>
        <pc:sldMkLst>
          <pc:docMk/>
          <pc:sldMk cId="1996370434" sldId="1445"/>
        </pc:sldMkLst>
      </pc:sldChg>
      <pc:sldChg chg="del">
        <pc:chgData name="Kelly Stokes" userId="3e5c5154-569e-4d81-aa91-4f91841cdfa9" providerId="ADAL" clId="{CE290D5E-83BE-4741-8DAC-6DD5D90B62FE}" dt="2022-10-27T09:46:54.814" v="928" actId="2696"/>
        <pc:sldMkLst>
          <pc:docMk/>
          <pc:sldMk cId="3295090686" sldId="1446"/>
        </pc:sldMkLst>
      </pc:sldChg>
      <pc:sldChg chg="del">
        <pc:chgData name="Kelly Stokes" userId="3e5c5154-569e-4d81-aa91-4f91841cdfa9" providerId="ADAL" clId="{CE290D5E-83BE-4741-8DAC-6DD5D90B62FE}" dt="2022-10-27T09:46:54.814" v="928" actId="2696"/>
        <pc:sldMkLst>
          <pc:docMk/>
          <pc:sldMk cId="2680926707" sldId="1447"/>
        </pc:sldMkLst>
      </pc:sldChg>
      <pc:sldChg chg="del">
        <pc:chgData name="Kelly Stokes" userId="3e5c5154-569e-4d81-aa91-4f91841cdfa9" providerId="ADAL" clId="{CE290D5E-83BE-4741-8DAC-6DD5D90B62FE}" dt="2022-10-27T09:46:54.814" v="928" actId="2696"/>
        <pc:sldMkLst>
          <pc:docMk/>
          <pc:sldMk cId="3075336392" sldId="1448"/>
        </pc:sldMkLst>
      </pc:sldChg>
      <pc:sldChg chg="del">
        <pc:chgData name="Kelly Stokes" userId="3e5c5154-569e-4d81-aa91-4f91841cdfa9" providerId="ADAL" clId="{CE290D5E-83BE-4741-8DAC-6DD5D90B62FE}" dt="2022-10-27T09:46:54.814" v="928" actId="2696"/>
        <pc:sldMkLst>
          <pc:docMk/>
          <pc:sldMk cId="1899360730" sldId="1449"/>
        </pc:sldMkLst>
      </pc:sldChg>
      <pc:sldChg chg="del">
        <pc:chgData name="Kelly Stokes" userId="3e5c5154-569e-4d81-aa91-4f91841cdfa9" providerId="ADAL" clId="{CE290D5E-83BE-4741-8DAC-6DD5D90B62FE}" dt="2022-10-27T09:46:54.814" v="928" actId="2696"/>
        <pc:sldMkLst>
          <pc:docMk/>
          <pc:sldMk cId="75643812" sldId="1450"/>
        </pc:sldMkLst>
      </pc:sldChg>
      <pc:sldChg chg="addSp modSp add">
        <pc:chgData name="Kelly Stokes" userId="3e5c5154-569e-4d81-aa91-4f91841cdfa9" providerId="ADAL" clId="{CE290D5E-83BE-4741-8DAC-6DD5D90B62FE}" dt="2022-10-27T08:34:47.610" v="85" actId="1076"/>
        <pc:sldMkLst>
          <pc:docMk/>
          <pc:sldMk cId="3620022526" sldId="1451"/>
        </pc:sldMkLst>
        <pc:picChg chg="add mod">
          <ac:chgData name="Kelly Stokes" userId="3e5c5154-569e-4d81-aa91-4f91841cdfa9" providerId="ADAL" clId="{CE290D5E-83BE-4741-8DAC-6DD5D90B62FE}" dt="2022-10-27T08:34:47.610" v="85" actId="1076"/>
          <ac:picMkLst>
            <pc:docMk/>
            <pc:sldMk cId="3620022526" sldId="1451"/>
            <ac:picMk id="73730" creationId="{8983EEA0-9697-F622-9548-EB83FAD65836}"/>
          </ac:picMkLst>
        </pc:picChg>
      </pc:sldChg>
      <pc:sldChg chg="addSp modSp add">
        <pc:chgData name="Kelly Stokes" userId="3e5c5154-569e-4d81-aa91-4f91841cdfa9" providerId="ADAL" clId="{CE290D5E-83BE-4741-8DAC-6DD5D90B62FE}" dt="2022-10-27T08:37:02.391" v="130" actId="1076"/>
        <pc:sldMkLst>
          <pc:docMk/>
          <pc:sldMk cId="2923116329" sldId="1452"/>
        </pc:sldMkLst>
        <pc:picChg chg="add mod">
          <ac:chgData name="Kelly Stokes" userId="3e5c5154-569e-4d81-aa91-4f91841cdfa9" providerId="ADAL" clId="{CE290D5E-83BE-4741-8DAC-6DD5D90B62FE}" dt="2022-10-27T08:37:02.391" v="130" actId="1076"/>
          <ac:picMkLst>
            <pc:docMk/>
            <pc:sldMk cId="2923116329" sldId="1452"/>
            <ac:picMk id="74754" creationId="{840510E5-A018-DE89-C1B1-A01C0D12B345}"/>
          </ac:picMkLst>
        </pc:picChg>
      </pc:sldChg>
      <pc:sldChg chg="addSp modSp add">
        <pc:chgData name="Kelly Stokes" userId="3e5c5154-569e-4d81-aa91-4f91841cdfa9" providerId="ADAL" clId="{CE290D5E-83BE-4741-8DAC-6DD5D90B62FE}" dt="2022-10-27T08:39:22.518" v="160" actId="14100"/>
        <pc:sldMkLst>
          <pc:docMk/>
          <pc:sldMk cId="2371536264" sldId="1453"/>
        </pc:sldMkLst>
        <pc:picChg chg="add mod">
          <ac:chgData name="Kelly Stokes" userId="3e5c5154-569e-4d81-aa91-4f91841cdfa9" providerId="ADAL" clId="{CE290D5E-83BE-4741-8DAC-6DD5D90B62FE}" dt="2022-10-27T08:39:22.518" v="160" actId="14100"/>
          <ac:picMkLst>
            <pc:docMk/>
            <pc:sldMk cId="2371536264" sldId="1453"/>
            <ac:picMk id="75778" creationId="{83397E3A-C22A-C9A2-0C3F-DB253B78EF98}"/>
          </ac:picMkLst>
        </pc:picChg>
      </pc:sldChg>
      <pc:sldChg chg="addSp modSp add">
        <pc:chgData name="Kelly Stokes" userId="3e5c5154-569e-4d81-aa91-4f91841cdfa9" providerId="ADAL" clId="{CE290D5E-83BE-4741-8DAC-6DD5D90B62FE}" dt="2022-10-27T08:41:06.572" v="190" actId="1076"/>
        <pc:sldMkLst>
          <pc:docMk/>
          <pc:sldMk cId="2205431914" sldId="1454"/>
        </pc:sldMkLst>
        <pc:picChg chg="add mod">
          <ac:chgData name="Kelly Stokes" userId="3e5c5154-569e-4d81-aa91-4f91841cdfa9" providerId="ADAL" clId="{CE290D5E-83BE-4741-8DAC-6DD5D90B62FE}" dt="2022-10-27T08:41:06.572" v="190" actId="1076"/>
          <ac:picMkLst>
            <pc:docMk/>
            <pc:sldMk cId="2205431914" sldId="1454"/>
            <ac:picMk id="76802" creationId="{BB3D74BC-BE54-AEC6-487C-E7A9626E4F91}"/>
          </ac:picMkLst>
        </pc:picChg>
      </pc:sldChg>
      <pc:sldChg chg="addSp modSp add">
        <pc:chgData name="Kelly Stokes" userId="3e5c5154-569e-4d81-aa91-4f91841cdfa9" providerId="ADAL" clId="{CE290D5E-83BE-4741-8DAC-6DD5D90B62FE}" dt="2022-10-27T08:43:09.464" v="216" actId="1076"/>
        <pc:sldMkLst>
          <pc:docMk/>
          <pc:sldMk cId="1326097018" sldId="1455"/>
        </pc:sldMkLst>
        <pc:picChg chg="add mod">
          <ac:chgData name="Kelly Stokes" userId="3e5c5154-569e-4d81-aa91-4f91841cdfa9" providerId="ADAL" clId="{CE290D5E-83BE-4741-8DAC-6DD5D90B62FE}" dt="2022-10-27T08:43:09.464" v="216" actId="1076"/>
          <ac:picMkLst>
            <pc:docMk/>
            <pc:sldMk cId="1326097018" sldId="1455"/>
            <ac:picMk id="77826" creationId="{FE433DFD-7C0D-8AAC-00BA-5AD3481EAB36}"/>
          </ac:picMkLst>
        </pc:picChg>
      </pc:sldChg>
      <pc:sldChg chg="modSp add mod">
        <pc:chgData name="Kelly Stokes" userId="3e5c5154-569e-4d81-aa91-4f91841cdfa9" providerId="ADAL" clId="{CE290D5E-83BE-4741-8DAC-6DD5D90B62FE}" dt="2022-10-27T08:45:02.566" v="233" actId="20577"/>
        <pc:sldMkLst>
          <pc:docMk/>
          <pc:sldMk cId="2731213509" sldId="1456"/>
        </pc:sldMkLst>
        <pc:spChg chg="mod">
          <ac:chgData name="Kelly Stokes" userId="3e5c5154-569e-4d81-aa91-4f91841cdfa9" providerId="ADAL" clId="{CE290D5E-83BE-4741-8DAC-6DD5D90B62FE}" dt="2022-10-27T08:45:02.566" v="233" actId="20577"/>
          <ac:spMkLst>
            <pc:docMk/>
            <pc:sldMk cId="2731213509" sldId="1456"/>
            <ac:spMk id="2" creationId="{52DA34BA-82FC-47C5-BCE1-BB65E08B92A1}"/>
          </ac:spMkLst>
        </pc:spChg>
      </pc:sldChg>
      <pc:sldChg chg="addSp modSp add">
        <pc:chgData name="Kelly Stokes" userId="3e5c5154-569e-4d81-aa91-4f91841cdfa9" providerId="ADAL" clId="{CE290D5E-83BE-4741-8DAC-6DD5D90B62FE}" dt="2022-10-27T08:46:21.070" v="281" actId="1076"/>
        <pc:sldMkLst>
          <pc:docMk/>
          <pc:sldMk cId="1894797132" sldId="1457"/>
        </pc:sldMkLst>
        <pc:picChg chg="add mod">
          <ac:chgData name="Kelly Stokes" userId="3e5c5154-569e-4d81-aa91-4f91841cdfa9" providerId="ADAL" clId="{CE290D5E-83BE-4741-8DAC-6DD5D90B62FE}" dt="2022-10-27T08:46:21.070" v="281" actId="1076"/>
          <ac:picMkLst>
            <pc:docMk/>
            <pc:sldMk cId="1894797132" sldId="1457"/>
            <ac:picMk id="78850" creationId="{4C3D9651-19D0-6B63-87C0-4600153A253F}"/>
          </ac:picMkLst>
        </pc:picChg>
      </pc:sldChg>
      <pc:sldChg chg="addSp delSp modSp add">
        <pc:chgData name="Kelly Stokes" userId="3e5c5154-569e-4d81-aa91-4f91841cdfa9" providerId="ADAL" clId="{CE290D5E-83BE-4741-8DAC-6DD5D90B62FE}" dt="2022-10-27T08:47:59.463" v="323" actId="1076"/>
        <pc:sldMkLst>
          <pc:docMk/>
          <pc:sldMk cId="644092546" sldId="1458"/>
        </pc:sldMkLst>
        <pc:picChg chg="add del">
          <ac:chgData name="Kelly Stokes" userId="3e5c5154-569e-4d81-aa91-4f91841cdfa9" providerId="ADAL" clId="{CE290D5E-83BE-4741-8DAC-6DD5D90B62FE}" dt="2022-10-27T08:47:37.009" v="320" actId="478"/>
          <ac:picMkLst>
            <pc:docMk/>
            <pc:sldMk cId="644092546" sldId="1458"/>
            <ac:picMk id="79874" creationId="{129E4DE7-2ECC-3F72-EE18-3F6A03F77A4B}"/>
          </ac:picMkLst>
        </pc:picChg>
        <pc:picChg chg="add mod">
          <ac:chgData name="Kelly Stokes" userId="3e5c5154-569e-4d81-aa91-4f91841cdfa9" providerId="ADAL" clId="{CE290D5E-83BE-4741-8DAC-6DD5D90B62FE}" dt="2022-10-27T08:47:59.463" v="323" actId="1076"/>
          <ac:picMkLst>
            <pc:docMk/>
            <pc:sldMk cId="644092546" sldId="1458"/>
            <ac:picMk id="79876" creationId="{F4752669-3247-16F7-40CA-3ECEAFF2A2A0}"/>
          </ac:picMkLst>
        </pc:picChg>
      </pc:sldChg>
      <pc:sldChg chg="addSp modSp add">
        <pc:chgData name="Kelly Stokes" userId="3e5c5154-569e-4d81-aa91-4f91841cdfa9" providerId="ADAL" clId="{CE290D5E-83BE-4741-8DAC-6DD5D90B62FE}" dt="2022-10-27T08:49:53.454" v="374" actId="732"/>
        <pc:sldMkLst>
          <pc:docMk/>
          <pc:sldMk cId="171169272" sldId="1459"/>
        </pc:sldMkLst>
        <pc:picChg chg="add mod">
          <ac:chgData name="Kelly Stokes" userId="3e5c5154-569e-4d81-aa91-4f91841cdfa9" providerId="ADAL" clId="{CE290D5E-83BE-4741-8DAC-6DD5D90B62FE}" dt="2022-10-27T08:49:53.454" v="374" actId="732"/>
          <ac:picMkLst>
            <pc:docMk/>
            <pc:sldMk cId="171169272" sldId="1459"/>
            <ac:picMk id="80898" creationId="{3CB62F9A-CA09-5816-294A-6B694BA9157F}"/>
          </ac:picMkLst>
        </pc:picChg>
      </pc:sldChg>
      <pc:sldChg chg="modSp add mod">
        <pc:chgData name="Kelly Stokes" userId="3e5c5154-569e-4d81-aa91-4f91841cdfa9" providerId="ADAL" clId="{CE290D5E-83BE-4741-8DAC-6DD5D90B62FE}" dt="2022-10-27T08:52:33.060" v="479" actId="1076"/>
        <pc:sldMkLst>
          <pc:docMk/>
          <pc:sldMk cId="2424121484" sldId="1460"/>
        </pc:sldMkLst>
        <pc:spChg chg="mod">
          <ac:chgData name="Kelly Stokes" userId="3e5c5154-569e-4d81-aa91-4f91841cdfa9" providerId="ADAL" clId="{CE290D5E-83BE-4741-8DAC-6DD5D90B62FE}" dt="2022-10-27T08:52:33.060" v="479" actId="1076"/>
          <ac:spMkLst>
            <pc:docMk/>
            <pc:sldMk cId="2424121484" sldId="1460"/>
            <ac:spMk id="2" creationId="{52DA34BA-82FC-47C5-BCE1-BB65E08B92A1}"/>
          </ac:spMkLst>
        </pc:spChg>
      </pc:sldChg>
      <pc:sldChg chg="add">
        <pc:chgData name="Kelly Stokes" userId="3e5c5154-569e-4d81-aa91-4f91841cdfa9" providerId="ADAL" clId="{CE290D5E-83BE-4741-8DAC-6DD5D90B62FE}" dt="2022-10-27T08:52:52.599" v="481" actId="2890"/>
        <pc:sldMkLst>
          <pc:docMk/>
          <pc:sldMk cId="4167518588" sldId="1461"/>
        </pc:sldMkLst>
      </pc:sldChg>
      <pc:sldChg chg="modSp add mod">
        <pc:chgData name="Kelly Stokes" userId="3e5c5154-569e-4d81-aa91-4f91841cdfa9" providerId="ADAL" clId="{CE290D5E-83BE-4741-8DAC-6DD5D90B62FE}" dt="2022-10-27T08:53:07.034" v="493" actId="20577"/>
        <pc:sldMkLst>
          <pc:docMk/>
          <pc:sldMk cId="554050601" sldId="1462"/>
        </pc:sldMkLst>
        <pc:spChg chg="mod">
          <ac:chgData name="Kelly Stokes" userId="3e5c5154-569e-4d81-aa91-4f91841cdfa9" providerId="ADAL" clId="{CE290D5E-83BE-4741-8DAC-6DD5D90B62FE}" dt="2022-10-27T08:53:07.034" v="493" actId="20577"/>
          <ac:spMkLst>
            <pc:docMk/>
            <pc:sldMk cId="554050601" sldId="1462"/>
            <ac:spMk id="2" creationId="{52DA34BA-82FC-47C5-BCE1-BB65E08B92A1}"/>
          </ac:spMkLst>
        </pc:spChg>
      </pc:sldChg>
      <pc:sldChg chg="modSp add mod">
        <pc:chgData name="Kelly Stokes" userId="3e5c5154-569e-4d81-aa91-4f91841cdfa9" providerId="ADAL" clId="{CE290D5E-83BE-4741-8DAC-6DD5D90B62FE}" dt="2022-10-27T08:56:47.528" v="582" actId="1076"/>
        <pc:sldMkLst>
          <pc:docMk/>
          <pc:sldMk cId="2635615844" sldId="1463"/>
        </pc:sldMkLst>
        <pc:spChg chg="mod">
          <ac:chgData name="Kelly Stokes" userId="3e5c5154-569e-4d81-aa91-4f91841cdfa9" providerId="ADAL" clId="{CE290D5E-83BE-4741-8DAC-6DD5D90B62FE}" dt="2022-10-27T08:56:47.528" v="582" actId="1076"/>
          <ac:spMkLst>
            <pc:docMk/>
            <pc:sldMk cId="2635615844" sldId="1463"/>
            <ac:spMk id="2" creationId="{52DA34BA-82FC-47C5-BCE1-BB65E08B92A1}"/>
          </ac:spMkLst>
        </pc:spChg>
      </pc:sldChg>
      <pc:sldChg chg="add">
        <pc:chgData name="Kelly Stokes" userId="3e5c5154-569e-4d81-aa91-4f91841cdfa9" providerId="ADAL" clId="{CE290D5E-83BE-4741-8DAC-6DD5D90B62FE}" dt="2022-10-27T08:57:03.535" v="584" actId="2890"/>
        <pc:sldMkLst>
          <pc:docMk/>
          <pc:sldMk cId="3928339386" sldId="1464"/>
        </pc:sldMkLst>
      </pc:sldChg>
      <pc:sldChg chg="modSp add mod">
        <pc:chgData name="Kelly Stokes" userId="3e5c5154-569e-4d81-aa91-4f91841cdfa9" providerId="ADAL" clId="{CE290D5E-83BE-4741-8DAC-6DD5D90B62FE}" dt="2022-10-27T08:57:17.740" v="595" actId="20577"/>
        <pc:sldMkLst>
          <pc:docMk/>
          <pc:sldMk cId="2592443115" sldId="1465"/>
        </pc:sldMkLst>
        <pc:spChg chg="mod">
          <ac:chgData name="Kelly Stokes" userId="3e5c5154-569e-4d81-aa91-4f91841cdfa9" providerId="ADAL" clId="{CE290D5E-83BE-4741-8DAC-6DD5D90B62FE}" dt="2022-10-27T08:57:17.740" v="595" actId="20577"/>
          <ac:spMkLst>
            <pc:docMk/>
            <pc:sldMk cId="2592443115" sldId="1465"/>
            <ac:spMk id="2" creationId="{52DA34BA-82FC-47C5-BCE1-BB65E08B92A1}"/>
          </ac:spMkLst>
        </pc:spChg>
      </pc:sldChg>
      <pc:sldChg chg="modSp add mod">
        <pc:chgData name="Kelly Stokes" userId="3e5c5154-569e-4d81-aa91-4f91841cdfa9" providerId="ADAL" clId="{CE290D5E-83BE-4741-8DAC-6DD5D90B62FE}" dt="2022-10-27T08:59:06.173" v="707" actId="1076"/>
        <pc:sldMkLst>
          <pc:docMk/>
          <pc:sldMk cId="2114840458" sldId="1466"/>
        </pc:sldMkLst>
        <pc:spChg chg="mod">
          <ac:chgData name="Kelly Stokes" userId="3e5c5154-569e-4d81-aa91-4f91841cdfa9" providerId="ADAL" clId="{CE290D5E-83BE-4741-8DAC-6DD5D90B62FE}" dt="2022-10-27T08:59:06.173" v="707" actId="1076"/>
          <ac:spMkLst>
            <pc:docMk/>
            <pc:sldMk cId="2114840458" sldId="1466"/>
            <ac:spMk id="2" creationId="{52DA34BA-82FC-47C5-BCE1-BB65E08B92A1}"/>
          </ac:spMkLst>
        </pc:spChg>
      </pc:sldChg>
      <pc:sldChg chg="add">
        <pc:chgData name="Kelly Stokes" userId="3e5c5154-569e-4d81-aa91-4f91841cdfa9" providerId="ADAL" clId="{CE290D5E-83BE-4741-8DAC-6DD5D90B62FE}" dt="2022-10-27T08:59:23.344" v="709" actId="2890"/>
        <pc:sldMkLst>
          <pc:docMk/>
          <pc:sldMk cId="2003404133" sldId="1467"/>
        </pc:sldMkLst>
      </pc:sldChg>
      <pc:sldChg chg="modSp add mod">
        <pc:chgData name="Kelly Stokes" userId="3e5c5154-569e-4d81-aa91-4f91841cdfa9" providerId="ADAL" clId="{CE290D5E-83BE-4741-8DAC-6DD5D90B62FE}" dt="2022-10-27T08:59:35.046" v="722" actId="20577"/>
        <pc:sldMkLst>
          <pc:docMk/>
          <pc:sldMk cId="1580231885" sldId="1468"/>
        </pc:sldMkLst>
        <pc:spChg chg="mod">
          <ac:chgData name="Kelly Stokes" userId="3e5c5154-569e-4d81-aa91-4f91841cdfa9" providerId="ADAL" clId="{CE290D5E-83BE-4741-8DAC-6DD5D90B62FE}" dt="2022-10-27T08:59:35.046" v="722" actId="20577"/>
          <ac:spMkLst>
            <pc:docMk/>
            <pc:sldMk cId="1580231885" sldId="1468"/>
            <ac:spMk id="2" creationId="{52DA34BA-82FC-47C5-BCE1-BB65E08B92A1}"/>
          </ac:spMkLst>
        </pc:spChg>
      </pc:sldChg>
      <pc:sldChg chg="addSp modSp add">
        <pc:chgData name="Kelly Stokes" userId="3e5c5154-569e-4d81-aa91-4f91841cdfa9" providerId="ADAL" clId="{CE290D5E-83BE-4741-8DAC-6DD5D90B62FE}" dt="2022-10-27T09:01:48.189" v="800" actId="1076"/>
        <pc:sldMkLst>
          <pc:docMk/>
          <pc:sldMk cId="2473951833" sldId="1469"/>
        </pc:sldMkLst>
        <pc:picChg chg="add mod">
          <ac:chgData name="Kelly Stokes" userId="3e5c5154-569e-4d81-aa91-4f91841cdfa9" providerId="ADAL" clId="{CE290D5E-83BE-4741-8DAC-6DD5D90B62FE}" dt="2022-10-27T09:01:48.189" v="800" actId="1076"/>
          <ac:picMkLst>
            <pc:docMk/>
            <pc:sldMk cId="2473951833" sldId="1469"/>
            <ac:picMk id="81922" creationId="{A54D2F06-8951-3C0C-0894-FB8C4DF32CA5}"/>
          </ac:picMkLst>
        </pc:picChg>
      </pc:sldChg>
      <pc:sldChg chg="delSp modSp add mod">
        <pc:chgData name="Kelly Stokes" userId="3e5c5154-569e-4d81-aa91-4f91841cdfa9" providerId="ADAL" clId="{CE290D5E-83BE-4741-8DAC-6DD5D90B62FE}" dt="2022-10-27T09:01:56.891" v="803" actId="20577"/>
        <pc:sldMkLst>
          <pc:docMk/>
          <pc:sldMk cId="3429103883" sldId="1470"/>
        </pc:sldMkLst>
        <pc:spChg chg="mod">
          <ac:chgData name="Kelly Stokes" userId="3e5c5154-569e-4d81-aa91-4f91841cdfa9" providerId="ADAL" clId="{CE290D5E-83BE-4741-8DAC-6DD5D90B62FE}" dt="2022-10-27T09:01:56.891" v="803" actId="20577"/>
          <ac:spMkLst>
            <pc:docMk/>
            <pc:sldMk cId="3429103883" sldId="1470"/>
            <ac:spMk id="2" creationId="{52DA34BA-82FC-47C5-BCE1-BB65E08B92A1}"/>
          </ac:spMkLst>
        </pc:spChg>
        <pc:picChg chg="del">
          <ac:chgData name="Kelly Stokes" userId="3e5c5154-569e-4d81-aa91-4f91841cdfa9" providerId="ADAL" clId="{CE290D5E-83BE-4741-8DAC-6DD5D90B62FE}" dt="2022-10-27T09:01:55.282" v="802" actId="478"/>
          <ac:picMkLst>
            <pc:docMk/>
            <pc:sldMk cId="3429103883" sldId="1470"/>
            <ac:picMk id="81922" creationId="{A54D2F06-8951-3C0C-0894-FB8C4DF32CA5}"/>
          </ac:picMkLst>
        </pc:picChg>
      </pc:sldChg>
      <pc:sldChg chg="addSp modSp add mod">
        <pc:chgData name="Kelly Stokes" userId="3e5c5154-569e-4d81-aa91-4f91841cdfa9" providerId="ADAL" clId="{CE290D5E-83BE-4741-8DAC-6DD5D90B62FE}" dt="2022-10-27T09:02:26.211" v="816" actId="1076"/>
        <pc:sldMkLst>
          <pc:docMk/>
          <pc:sldMk cId="868949232" sldId="1471"/>
        </pc:sldMkLst>
        <pc:spChg chg="add mod">
          <ac:chgData name="Kelly Stokes" userId="3e5c5154-569e-4d81-aa91-4f91841cdfa9" providerId="ADAL" clId="{CE290D5E-83BE-4741-8DAC-6DD5D90B62FE}" dt="2022-10-27T09:02:26.211" v="816" actId="1076"/>
          <ac:spMkLst>
            <pc:docMk/>
            <pc:sldMk cId="868949232" sldId="1471"/>
            <ac:spMk id="3" creationId="{EB33839D-1DCD-A1F2-05C0-A666CC09C54C}"/>
          </ac:spMkLst>
        </pc:spChg>
      </pc:sldChg>
      <pc:sldChg chg="modSp add mod">
        <pc:chgData name="Kelly Stokes" userId="3e5c5154-569e-4d81-aa91-4f91841cdfa9" providerId="ADAL" clId="{CE290D5E-83BE-4741-8DAC-6DD5D90B62FE}" dt="2022-10-27T09:02:10.351" v="812" actId="14100"/>
        <pc:sldMkLst>
          <pc:docMk/>
          <pc:sldMk cId="88093402" sldId="1472"/>
        </pc:sldMkLst>
        <pc:spChg chg="mod">
          <ac:chgData name="Kelly Stokes" userId="3e5c5154-569e-4d81-aa91-4f91841cdfa9" providerId="ADAL" clId="{CE290D5E-83BE-4741-8DAC-6DD5D90B62FE}" dt="2022-10-27T09:02:10.351" v="812" actId="14100"/>
          <ac:spMkLst>
            <pc:docMk/>
            <pc:sldMk cId="88093402" sldId="1472"/>
            <ac:spMk id="2" creationId="{52DA34BA-82FC-47C5-BCE1-BB65E08B92A1}"/>
          </ac:spMkLst>
        </pc:spChg>
      </pc:sldChg>
      <pc:sldChg chg="addSp modSp add">
        <pc:chgData name="Kelly Stokes" userId="3e5c5154-569e-4d81-aa91-4f91841cdfa9" providerId="ADAL" clId="{CE290D5E-83BE-4741-8DAC-6DD5D90B62FE}" dt="2022-10-27T09:42:45.504" v="890" actId="14100"/>
        <pc:sldMkLst>
          <pc:docMk/>
          <pc:sldMk cId="3302201820" sldId="1473"/>
        </pc:sldMkLst>
        <pc:picChg chg="add mod">
          <ac:chgData name="Kelly Stokes" userId="3e5c5154-569e-4d81-aa91-4f91841cdfa9" providerId="ADAL" clId="{CE290D5E-83BE-4741-8DAC-6DD5D90B62FE}" dt="2022-10-27T09:42:45.504" v="890" actId="14100"/>
          <ac:picMkLst>
            <pc:docMk/>
            <pc:sldMk cId="3302201820" sldId="1473"/>
            <ac:picMk id="82946" creationId="{6C9B5F92-9BBB-2292-4C1F-A188C53DDC19}"/>
          </ac:picMkLst>
        </pc:picChg>
      </pc:sldChg>
      <pc:sldChg chg="delSp modSp add mod ord">
        <pc:chgData name="Kelly Stokes" userId="3e5c5154-569e-4d81-aa91-4f91841cdfa9" providerId="ADAL" clId="{CE290D5E-83BE-4741-8DAC-6DD5D90B62FE}" dt="2022-10-27T09:43:18.560" v="906"/>
        <pc:sldMkLst>
          <pc:docMk/>
          <pc:sldMk cId="2138337334" sldId="1474"/>
        </pc:sldMkLst>
        <pc:spChg chg="mod">
          <ac:chgData name="Kelly Stokes" userId="3e5c5154-569e-4d81-aa91-4f91841cdfa9" providerId="ADAL" clId="{CE290D5E-83BE-4741-8DAC-6DD5D90B62FE}" dt="2022-10-27T09:43:06.636" v="899" actId="20577"/>
          <ac:spMkLst>
            <pc:docMk/>
            <pc:sldMk cId="2138337334" sldId="1474"/>
            <ac:spMk id="2" creationId="{52DA34BA-82FC-47C5-BCE1-BB65E08B92A1}"/>
          </ac:spMkLst>
        </pc:spChg>
        <pc:picChg chg="del">
          <ac:chgData name="Kelly Stokes" userId="3e5c5154-569e-4d81-aa91-4f91841cdfa9" providerId="ADAL" clId="{CE290D5E-83BE-4741-8DAC-6DD5D90B62FE}" dt="2022-10-27T09:43:02.372" v="893" actId="478"/>
          <ac:picMkLst>
            <pc:docMk/>
            <pc:sldMk cId="2138337334" sldId="1474"/>
            <ac:picMk id="82946" creationId="{6C9B5F92-9BBB-2292-4C1F-A188C53DDC19}"/>
          </ac:picMkLst>
        </pc:picChg>
      </pc:sldChg>
      <pc:sldChg chg="delSp modSp add mod">
        <pc:chgData name="Kelly Stokes" userId="3e5c5154-569e-4d81-aa91-4f91841cdfa9" providerId="ADAL" clId="{CE290D5E-83BE-4741-8DAC-6DD5D90B62FE}" dt="2022-10-27T09:43:13.717" v="903" actId="6549"/>
        <pc:sldMkLst>
          <pc:docMk/>
          <pc:sldMk cId="1595355521" sldId="1475"/>
        </pc:sldMkLst>
        <pc:spChg chg="mod">
          <ac:chgData name="Kelly Stokes" userId="3e5c5154-569e-4d81-aa91-4f91841cdfa9" providerId="ADAL" clId="{CE290D5E-83BE-4741-8DAC-6DD5D90B62FE}" dt="2022-10-27T09:43:13.717" v="903" actId="6549"/>
          <ac:spMkLst>
            <pc:docMk/>
            <pc:sldMk cId="1595355521" sldId="1475"/>
            <ac:spMk id="2" creationId="{52DA34BA-82FC-47C5-BCE1-BB65E08B92A1}"/>
          </ac:spMkLst>
        </pc:spChg>
        <pc:picChg chg="del">
          <ac:chgData name="Kelly Stokes" userId="3e5c5154-569e-4d81-aa91-4f91841cdfa9" providerId="ADAL" clId="{CE290D5E-83BE-4741-8DAC-6DD5D90B62FE}" dt="2022-10-27T09:43:11.868" v="901" actId="478"/>
          <ac:picMkLst>
            <pc:docMk/>
            <pc:sldMk cId="1595355521" sldId="1475"/>
            <ac:picMk id="82946" creationId="{6C9B5F92-9BBB-2292-4C1F-A188C53DDC19}"/>
          </ac:picMkLst>
        </pc:picChg>
      </pc:sldChg>
      <pc:sldChg chg="addSp modSp add mod">
        <pc:chgData name="Kelly Stokes" userId="3e5c5154-569e-4d81-aa91-4f91841cdfa9" providerId="ADAL" clId="{CE290D5E-83BE-4741-8DAC-6DD5D90B62FE}" dt="2022-10-27T09:43:33.437" v="909" actId="1076"/>
        <pc:sldMkLst>
          <pc:docMk/>
          <pc:sldMk cId="159991403" sldId="1476"/>
        </pc:sldMkLst>
        <pc:spChg chg="add mod">
          <ac:chgData name="Kelly Stokes" userId="3e5c5154-569e-4d81-aa91-4f91841cdfa9" providerId="ADAL" clId="{CE290D5E-83BE-4741-8DAC-6DD5D90B62FE}" dt="2022-10-27T09:43:33.437" v="909" actId="1076"/>
          <ac:spMkLst>
            <pc:docMk/>
            <pc:sldMk cId="159991403" sldId="1476"/>
            <ac:spMk id="3" creationId="{9A57C13B-144F-CE97-8F50-6E2669F986D6}"/>
          </ac:spMkLst>
        </pc:spChg>
      </pc:sldChg>
      <pc:sldChg chg="modSp add mod">
        <pc:chgData name="Kelly Stokes" userId="3e5c5154-569e-4d81-aa91-4f91841cdfa9" providerId="ADAL" clId="{CE290D5E-83BE-4741-8DAC-6DD5D90B62FE}" dt="2022-10-27T09:46:13.259" v="923" actId="13926"/>
        <pc:sldMkLst>
          <pc:docMk/>
          <pc:sldMk cId="2171541176" sldId="1477"/>
        </pc:sldMkLst>
        <pc:spChg chg="mod">
          <ac:chgData name="Kelly Stokes" userId="3e5c5154-569e-4d81-aa91-4f91841cdfa9" providerId="ADAL" clId="{CE290D5E-83BE-4741-8DAC-6DD5D90B62FE}" dt="2022-10-27T09:46:13.259" v="923" actId="13926"/>
          <ac:spMkLst>
            <pc:docMk/>
            <pc:sldMk cId="2171541176" sldId="1477"/>
            <ac:spMk id="2" creationId="{52DA34BA-82FC-47C5-BCE1-BB65E08B92A1}"/>
          </ac:spMkLst>
        </pc:spChg>
      </pc:sldChg>
      <pc:sldChg chg="modSp add mod">
        <pc:chgData name="Kelly Stokes" userId="3e5c5154-569e-4d81-aa91-4f91841cdfa9" providerId="ADAL" clId="{CE290D5E-83BE-4741-8DAC-6DD5D90B62FE}" dt="2022-10-27T09:47:06.720" v="941" actId="20577"/>
        <pc:sldMkLst>
          <pc:docMk/>
          <pc:sldMk cId="2408351083" sldId="1478"/>
        </pc:sldMkLst>
        <pc:spChg chg="mod">
          <ac:chgData name="Kelly Stokes" userId="3e5c5154-569e-4d81-aa91-4f91841cdfa9" providerId="ADAL" clId="{CE290D5E-83BE-4741-8DAC-6DD5D90B62FE}" dt="2022-10-27T09:47:06.720" v="941" actId="20577"/>
          <ac:spMkLst>
            <pc:docMk/>
            <pc:sldMk cId="2408351083" sldId="1478"/>
            <ac:spMk id="2" creationId="{02FB8773-AD3E-2543-510F-CEE32E75C793}"/>
          </ac:spMkLst>
        </pc:spChg>
      </pc:sldChg>
      <pc:sldChg chg="modSp add mod">
        <pc:chgData name="Kelly Stokes" userId="3e5c5154-569e-4d81-aa91-4f91841cdfa9" providerId="ADAL" clId="{CE290D5E-83BE-4741-8DAC-6DD5D90B62FE}" dt="2022-10-27T09:47:02.988" v="936" actId="20577"/>
        <pc:sldMkLst>
          <pc:docMk/>
          <pc:sldMk cId="4275444946" sldId="1479"/>
        </pc:sldMkLst>
        <pc:spChg chg="mod">
          <ac:chgData name="Kelly Stokes" userId="3e5c5154-569e-4d81-aa91-4f91841cdfa9" providerId="ADAL" clId="{CE290D5E-83BE-4741-8DAC-6DD5D90B62FE}" dt="2022-10-27T09:47:02.988" v="936" actId="20577"/>
          <ac:spMkLst>
            <pc:docMk/>
            <pc:sldMk cId="4275444946" sldId="1479"/>
            <ac:spMk id="2" creationId="{02FB8773-AD3E-2543-510F-CEE32E75C793}"/>
          </ac:spMkLst>
        </pc:spChg>
      </pc:sldChg>
      <pc:sldChg chg="modSp add mod">
        <pc:chgData name="Kelly Stokes" userId="3e5c5154-569e-4d81-aa91-4f91841cdfa9" providerId="ADAL" clId="{CE290D5E-83BE-4741-8DAC-6DD5D90B62FE}" dt="2022-10-27T09:57:29.520" v="1220" actId="13926"/>
        <pc:sldMkLst>
          <pc:docMk/>
          <pc:sldMk cId="315380853" sldId="1481"/>
        </pc:sldMkLst>
        <pc:spChg chg="mod">
          <ac:chgData name="Kelly Stokes" userId="3e5c5154-569e-4d81-aa91-4f91841cdfa9" providerId="ADAL" clId="{CE290D5E-83BE-4741-8DAC-6DD5D90B62FE}" dt="2022-10-27T09:57:29.520" v="1220" actId="13926"/>
          <ac:spMkLst>
            <pc:docMk/>
            <pc:sldMk cId="315380853" sldId="1481"/>
            <ac:spMk id="3" creationId="{E500F0D3-C8EE-77CA-D8A5-2252D46724AA}"/>
          </ac:spMkLst>
        </pc:spChg>
      </pc:sldChg>
      <pc:sldChg chg="modSp add mod">
        <pc:chgData name="Kelly Stokes" userId="3e5c5154-569e-4d81-aa91-4f91841cdfa9" providerId="ADAL" clId="{CE290D5E-83BE-4741-8DAC-6DD5D90B62FE}" dt="2022-10-27T09:58:16.407" v="1234" actId="13926"/>
        <pc:sldMkLst>
          <pc:docMk/>
          <pc:sldMk cId="743186763" sldId="1482"/>
        </pc:sldMkLst>
        <pc:spChg chg="mod">
          <ac:chgData name="Kelly Stokes" userId="3e5c5154-569e-4d81-aa91-4f91841cdfa9" providerId="ADAL" clId="{CE290D5E-83BE-4741-8DAC-6DD5D90B62FE}" dt="2022-10-27T09:58:16.407" v="1234" actId="13926"/>
          <ac:spMkLst>
            <pc:docMk/>
            <pc:sldMk cId="743186763" sldId="1482"/>
            <ac:spMk id="2" creationId="{02FB8773-AD3E-2543-510F-CEE32E75C793}"/>
          </ac:spMkLst>
        </pc:spChg>
      </pc:sldChg>
      <pc:sldChg chg="modSp mod">
        <pc:chgData name="Kelly Stokes" userId="3e5c5154-569e-4d81-aa91-4f91841cdfa9" providerId="ADAL" clId="{CE290D5E-83BE-4741-8DAC-6DD5D90B62FE}" dt="2022-10-27T10:00:28.408" v="1250" actId="20577"/>
        <pc:sldMkLst>
          <pc:docMk/>
          <pc:sldMk cId="224451434" sldId="1494"/>
        </pc:sldMkLst>
        <pc:spChg chg="mod">
          <ac:chgData name="Kelly Stokes" userId="3e5c5154-569e-4d81-aa91-4f91841cdfa9" providerId="ADAL" clId="{CE290D5E-83BE-4741-8DAC-6DD5D90B62FE}" dt="2022-10-27T10:00:28.408" v="1250" actId="20577"/>
          <ac:spMkLst>
            <pc:docMk/>
            <pc:sldMk cId="224451434" sldId="1494"/>
            <ac:spMk id="2" creationId="{52DA34BA-82FC-47C5-BCE1-BB65E08B92A1}"/>
          </ac:spMkLst>
        </pc:spChg>
      </pc:sldChg>
      <pc:sldChg chg="modSp mod">
        <pc:chgData name="Kelly Stokes" userId="3e5c5154-569e-4d81-aa91-4f91841cdfa9" providerId="ADAL" clId="{CE290D5E-83BE-4741-8DAC-6DD5D90B62FE}" dt="2022-10-27T10:00:35.058" v="1254" actId="1076"/>
        <pc:sldMkLst>
          <pc:docMk/>
          <pc:sldMk cId="2822279635" sldId="1495"/>
        </pc:sldMkLst>
        <pc:spChg chg="mod">
          <ac:chgData name="Kelly Stokes" userId="3e5c5154-569e-4d81-aa91-4f91841cdfa9" providerId="ADAL" clId="{CE290D5E-83BE-4741-8DAC-6DD5D90B62FE}" dt="2022-10-27T10:00:32.307" v="1253" actId="20577"/>
          <ac:spMkLst>
            <pc:docMk/>
            <pc:sldMk cId="2822279635" sldId="1495"/>
            <ac:spMk id="2" creationId="{52DA34BA-82FC-47C5-BCE1-BB65E08B92A1}"/>
          </ac:spMkLst>
        </pc:spChg>
        <pc:spChg chg="mod">
          <ac:chgData name="Kelly Stokes" userId="3e5c5154-569e-4d81-aa91-4f91841cdfa9" providerId="ADAL" clId="{CE290D5E-83BE-4741-8DAC-6DD5D90B62FE}" dt="2022-10-27T10:00:35.058" v="1254" actId="1076"/>
          <ac:spMkLst>
            <pc:docMk/>
            <pc:sldMk cId="2822279635" sldId="1495"/>
            <ac:spMk id="3" creationId="{13BB5EC0-7A96-4D29-A835-6FAE896C31A4}"/>
          </ac:spMkLst>
        </pc:spChg>
      </pc:sldChg>
      <pc:sldChg chg="del">
        <pc:chgData name="Kelly Stokes" userId="3e5c5154-569e-4d81-aa91-4f91841cdfa9" providerId="ADAL" clId="{CE290D5E-83BE-4741-8DAC-6DD5D90B62FE}" dt="2022-10-27T10:00:37.240" v="1255" actId="2696"/>
        <pc:sldMkLst>
          <pc:docMk/>
          <pc:sldMk cId="2418083424" sldId="1496"/>
        </pc:sldMkLst>
      </pc:sldChg>
      <pc:sldChg chg="modSp mod">
        <pc:chgData name="Kelly Stokes" userId="3e5c5154-569e-4d81-aa91-4f91841cdfa9" providerId="ADAL" clId="{CE290D5E-83BE-4741-8DAC-6DD5D90B62FE}" dt="2022-10-27T10:02:34.893" v="1263" actId="20577"/>
        <pc:sldMkLst>
          <pc:docMk/>
          <pc:sldMk cId="3232515458" sldId="1497"/>
        </pc:sldMkLst>
        <pc:spChg chg="mod">
          <ac:chgData name="Kelly Stokes" userId="3e5c5154-569e-4d81-aa91-4f91841cdfa9" providerId="ADAL" clId="{CE290D5E-83BE-4741-8DAC-6DD5D90B62FE}" dt="2022-10-27T10:02:34.893" v="1263" actId="20577"/>
          <ac:spMkLst>
            <pc:docMk/>
            <pc:sldMk cId="3232515458" sldId="1497"/>
            <ac:spMk id="2" creationId="{52DA34BA-82FC-47C5-BCE1-BB65E08B92A1}"/>
          </ac:spMkLst>
        </pc:spChg>
      </pc:sldChg>
      <pc:sldChg chg="modSp mod">
        <pc:chgData name="Kelly Stokes" userId="3e5c5154-569e-4d81-aa91-4f91841cdfa9" providerId="ADAL" clId="{CE290D5E-83BE-4741-8DAC-6DD5D90B62FE}" dt="2022-10-27T10:02:40.311" v="1270" actId="20577"/>
        <pc:sldMkLst>
          <pc:docMk/>
          <pc:sldMk cId="4198788957" sldId="1498"/>
        </pc:sldMkLst>
        <pc:spChg chg="mod">
          <ac:chgData name="Kelly Stokes" userId="3e5c5154-569e-4d81-aa91-4f91841cdfa9" providerId="ADAL" clId="{CE290D5E-83BE-4741-8DAC-6DD5D90B62FE}" dt="2022-10-27T10:02:40.311" v="1270" actId="20577"/>
          <ac:spMkLst>
            <pc:docMk/>
            <pc:sldMk cId="4198788957" sldId="1498"/>
            <ac:spMk id="2" creationId="{52DA34BA-82FC-47C5-BCE1-BB65E08B92A1}"/>
          </ac:spMkLst>
        </pc:spChg>
      </pc:sldChg>
      <pc:sldChg chg="del">
        <pc:chgData name="Kelly Stokes" userId="3e5c5154-569e-4d81-aa91-4f91841cdfa9" providerId="ADAL" clId="{CE290D5E-83BE-4741-8DAC-6DD5D90B62FE}" dt="2022-10-27T10:02:46.019" v="1271" actId="2696"/>
        <pc:sldMkLst>
          <pc:docMk/>
          <pc:sldMk cId="228656245" sldId="1499"/>
        </pc:sldMkLst>
      </pc:sldChg>
      <pc:sldChg chg="del">
        <pc:chgData name="Kelly Stokes" userId="3e5c5154-569e-4d81-aa91-4f91841cdfa9" providerId="ADAL" clId="{CE290D5E-83BE-4741-8DAC-6DD5D90B62FE}" dt="2022-10-27T10:03:56.120" v="1276" actId="2696"/>
        <pc:sldMkLst>
          <pc:docMk/>
          <pc:sldMk cId="2032458196" sldId="1500"/>
        </pc:sldMkLst>
      </pc:sldChg>
      <pc:sldChg chg="del">
        <pc:chgData name="Kelly Stokes" userId="3e5c5154-569e-4d81-aa91-4f91841cdfa9" providerId="ADAL" clId="{CE290D5E-83BE-4741-8DAC-6DD5D90B62FE}" dt="2022-10-27T10:03:58.554" v="1277" actId="2696"/>
        <pc:sldMkLst>
          <pc:docMk/>
          <pc:sldMk cId="1535497745" sldId="1501"/>
        </pc:sldMkLst>
      </pc:sldChg>
      <pc:sldChg chg="modSp mod">
        <pc:chgData name="Kelly Stokes" userId="3e5c5154-569e-4d81-aa91-4f91841cdfa9" providerId="ADAL" clId="{CE290D5E-83BE-4741-8DAC-6DD5D90B62FE}" dt="2022-10-27T10:04:19.820" v="1290" actId="20577"/>
        <pc:sldMkLst>
          <pc:docMk/>
          <pc:sldMk cId="602703269" sldId="1508"/>
        </pc:sldMkLst>
        <pc:spChg chg="mod">
          <ac:chgData name="Kelly Stokes" userId="3e5c5154-569e-4d81-aa91-4f91841cdfa9" providerId="ADAL" clId="{CE290D5E-83BE-4741-8DAC-6DD5D90B62FE}" dt="2022-10-27T10:04:19.820" v="1290" actId="20577"/>
          <ac:spMkLst>
            <pc:docMk/>
            <pc:sldMk cId="602703269" sldId="1508"/>
            <ac:spMk id="2" creationId="{52DA34BA-82FC-47C5-BCE1-BB65E08B92A1}"/>
          </ac:spMkLst>
        </pc:spChg>
      </pc:sldChg>
      <pc:sldChg chg="modSp mod">
        <pc:chgData name="Kelly Stokes" userId="3e5c5154-569e-4d81-aa91-4f91841cdfa9" providerId="ADAL" clId="{CE290D5E-83BE-4741-8DAC-6DD5D90B62FE}" dt="2022-10-27T10:04:32.013" v="1300" actId="1076"/>
        <pc:sldMkLst>
          <pc:docMk/>
          <pc:sldMk cId="2426249535" sldId="1509"/>
        </pc:sldMkLst>
        <pc:spChg chg="mod">
          <ac:chgData name="Kelly Stokes" userId="3e5c5154-569e-4d81-aa91-4f91841cdfa9" providerId="ADAL" clId="{CE290D5E-83BE-4741-8DAC-6DD5D90B62FE}" dt="2022-10-27T10:04:26.708" v="1299" actId="20577"/>
          <ac:spMkLst>
            <pc:docMk/>
            <pc:sldMk cId="2426249535" sldId="1509"/>
            <ac:spMk id="2" creationId="{52DA34BA-82FC-47C5-BCE1-BB65E08B92A1}"/>
          </ac:spMkLst>
        </pc:spChg>
        <pc:spChg chg="mod">
          <ac:chgData name="Kelly Stokes" userId="3e5c5154-569e-4d81-aa91-4f91841cdfa9" providerId="ADAL" clId="{CE290D5E-83BE-4741-8DAC-6DD5D90B62FE}" dt="2022-10-27T10:04:32.013" v="1300" actId="1076"/>
          <ac:spMkLst>
            <pc:docMk/>
            <pc:sldMk cId="2426249535" sldId="1509"/>
            <ac:spMk id="3" creationId="{13BB5EC0-7A96-4D29-A835-6FAE896C31A4}"/>
          </ac:spMkLst>
        </pc:spChg>
      </pc:sldChg>
      <pc:sldChg chg="del">
        <pc:chgData name="Kelly Stokes" userId="3e5c5154-569e-4d81-aa91-4f91841cdfa9" providerId="ADAL" clId="{CE290D5E-83BE-4741-8DAC-6DD5D90B62FE}" dt="2022-10-27T10:04:34.847" v="1301" actId="2696"/>
        <pc:sldMkLst>
          <pc:docMk/>
          <pc:sldMk cId="1027072169" sldId="1510"/>
        </pc:sldMkLst>
      </pc:sldChg>
      <pc:sldChg chg="modSp mod">
        <pc:chgData name="Kelly Stokes" userId="3e5c5154-569e-4d81-aa91-4f91841cdfa9" providerId="ADAL" clId="{CE290D5E-83BE-4741-8DAC-6DD5D90B62FE}" dt="2022-10-27T10:07:17.110" v="1399" actId="20577"/>
        <pc:sldMkLst>
          <pc:docMk/>
          <pc:sldMk cId="3258152265" sldId="1511"/>
        </pc:sldMkLst>
        <pc:spChg chg="mod">
          <ac:chgData name="Kelly Stokes" userId="3e5c5154-569e-4d81-aa91-4f91841cdfa9" providerId="ADAL" clId="{CE290D5E-83BE-4741-8DAC-6DD5D90B62FE}" dt="2022-10-27T10:07:17.110" v="1399" actId="20577"/>
          <ac:spMkLst>
            <pc:docMk/>
            <pc:sldMk cId="3258152265" sldId="1511"/>
            <ac:spMk id="2" creationId="{52DA34BA-82FC-47C5-BCE1-BB65E08B92A1}"/>
          </ac:spMkLst>
        </pc:spChg>
      </pc:sldChg>
      <pc:sldChg chg="modSp mod">
        <pc:chgData name="Kelly Stokes" userId="3e5c5154-569e-4d81-aa91-4f91841cdfa9" providerId="ADAL" clId="{CE290D5E-83BE-4741-8DAC-6DD5D90B62FE}" dt="2022-10-27T10:07:25.851" v="1413" actId="1076"/>
        <pc:sldMkLst>
          <pc:docMk/>
          <pc:sldMk cId="1073720352" sldId="1512"/>
        </pc:sldMkLst>
        <pc:spChg chg="mod">
          <ac:chgData name="Kelly Stokes" userId="3e5c5154-569e-4d81-aa91-4f91841cdfa9" providerId="ADAL" clId="{CE290D5E-83BE-4741-8DAC-6DD5D90B62FE}" dt="2022-10-27T10:07:22.552" v="1412" actId="20577"/>
          <ac:spMkLst>
            <pc:docMk/>
            <pc:sldMk cId="1073720352" sldId="1512"/>
            <ac:spMk id="2" creationId="{52DA34BA-82FC-47C5-BCE1-BB65E08B92A1}"/>
          </ac:spMkLst>
        </pc:spChg>
        <pc:spChg chg="mod">
          <ac:chgData name="Kelly Stokes" userId="3e5c5154-569e-4d81-aa91-4f91841cdfa9" providerId="ADAL" clId="{CE290D5E-83BE-4741-8DAC-6DD5D90B62FE}" dt="2022-10-27T10:07:25.851" v="1413" actId="1076"/>
          <ac:spMkLst>
            <pc:docMk/>
            <pc:sldMk cId="1073720352" sldId="1512"/>
            <ac:spMk id="3" creationId="{0366E0B6-702E-4814-82C6-08CA2D13F3C9}"/>
          </ac:spMkLst>
        </pc:spChg>
      </pc:sldChg>
      <pc:sldChg chg="del">
        <pc:chgData name="Kelly Stokes" userId="3e5c5154-569e-4d81-aa91-4f91841cdfa9" providerId="ADAL" clId="{CE290D5E-83BE-4741-8DAC-6DD5D90B62FE}" dt="2022-10-27T10:07:28.596" v="1414" actId="2696"/>
        <pc:sldMkLst>
          <pc:docMk/>
          <pc:sldMk cId="2181183198" sldId="1513"/>
        </pc:sldMkLst>
      </pc:sldChg>
      <pc:sldChg chg="modSp mod ord">
        <pc:chgData name="Kelly Stokes" userId="3e5c5154-569e-4d81-aa91-4f91841cdfa9" providerId="ADAL" clId="{CE290D5E-83BE-4741-8DAC-6DD5D90B62FE}" dt="2022-10-27T10:11:58.043" v="1488" actId="20577"/>
        <pc:sldMkLst>
          <pc:docMk/>
          <pc:sldMk cId="3073535950" sldId="1514"/>
        </pc:sldMkLst>
        <pc:spChg chg="mod">
          <ac:chgData name="Kelly Stokes" userId="3e5c5154-569e-4d81-aa91-4f91841cdfa9" providerId="ADAL" clId="{CE290D5E-83BE-4741-8DAC-6DD5D90B62FE}" dt="2022-10-27T10:11:58.043" v="1488" actId="20577"/>
          <ac:spMkLst>
            <pc:docMk/>
            <pc:sldMk cId="3073535950" sldId="1514"/>
            <ac:spMk id="2" creationId="{52DA34BA-82FC-47C5-BCE1-BB65E08B92A1}"/>
          </ac:spMkLst>
        </pc:spChg>
      </pc:sldChg>
      <pc:sldChg chg="modSp mod ord">
        <pc:chgData name="Kelly Stokes" userId="3e5c5154-569e-4d81-aa91-4f91841cdfa9" providerId="ADAL" clId="{CE290D5E-83BE-4741-8DAC-6DD5D90B62FE}" dt="2022-10-27T10:10:38.199" v="1474"/>
        <pc:sldMkLst>
          <pc:docMk/>
          <pc:sldMk cId="4048776360" sldId="1515"/>
        </pc:sldMkLst>
        <pc:spChg chg="mod">
          <ac:chgData name="Kelly Stokes" userId="3e5c5154-569e-4d81-aa91-4f91841cdfa9" providerId="ADAL" clId="{CE290D5E-83BE-4741-8DAC-6DD5D90B62FE}" dt="2022-10-27T10:09:12.109" v="1460" actId="20577"/>
          <ac:spMkLst>
            <pc:docMk/>
            <pc:sldMk cId="4048776360" sldId="1515"/>
            <ac:spMk id="2" creationId="{52DA34BA-82FC-47C5-BCE1-BB65E08B92A1}"/>
          </ac:spMkLst>
        </pc:spChg>
        <pc:spChg chg="mod">
          <ac:chgData name="Kelly Stokes" userId="3e5c5154-569e-4d81-aa91-4f91841cdfa9" providerId="ADAL" clId="{CE290D5E-83BE-4741-8DAC-6DD5D90B62FE}" dt="2022-10-27T10:09:15.320" v="1461" actId="1076"/>
          <ac:spMkLst>
            <pc:docMk/>
            <pc:sldMk cId="4048776360" sldId="1515"/>
            <ac:spMk id="3" creationId="{4BCBA2DA-E95C-434C-BE81-320E182AE5EF}"/>
          </ac:spMkLst>
        </pc:spChg>
      </pc:sldChg>
      <pc:sldChg chg="del ord">
        <pc:chgData name="Kelly Stokes" userId="3e5c5154-569e-4d81-aa91-4f91841cdfa9" providerId="ADAL" clId="{CE290D5E-83BE-4741-8DAC-6DD5D90B62FE}" dt="2022-10-27T10:09:20.015" v="1463" actId="2696"/>
        <pc:sldMkLst>
          <pc:docMk/>
          <pc:sldMk cId="1774514493" sldId="1516"/>
        </pc:sldMkLst>
      </pc:sldChg>
      <pc:sldChg chg="modSp mod">
        <pc:chgData name="Kelly Stokes" userId="3e5c5154-569e-4d81-aa91-4f91841cdfa9" providerId="ADAL" clId="{CE290D5E-83BE-4741-8DAC-6DD5D90B62FE}" dt="2022-10-27T10:10:11.901" v="1472" actId="20577"/>
        <pc:sldMkLst>
          <pc:docMk/>
          <pc:sldMk cId="3528740341" sldId="1517"/>
        </pc:sldMkLst>
        <pc:spChg chg="mod">
          <ac:chgData name="Kelly Stokes" userId="3e5c5154-569e-4d81-aa91-4f91841cdfa9" providerId="ADAL" clId="{CE290D5E-83BE-4741-8DAC-6DD5D90B62FE}" dt="2022-10-27T10:10:11.901" v="1472" actId="20577"/>
          <ac:spMkLst>
            <pc:docMk/>
            <pc:sldMk cId="3528740341" sldId="1517"/>
            <ac:spMk id="2" creationId="{52DA34BA-82FC-47C5-BCE1-BB65E08B92A1}"/>
          </ac:spMkLst>
        </pc:spChg>
      </pc:sldChg>
      <pc:sldChg chg="addSp delSp modSp mod">
        <pc:chgData name="Kelly Stokes" userId="3e5c5154-569e-4d81-aa91-4f91841cdfa9" providerId="ADAL" clId="{CE290D5E-83BE-4741-8DAC-6DD5D90B62FE}" dt="2022-10-27T10:06:02.273" v="1350" actId="20577"/>
        <pc:sldMkLst>
          <pc:docMk/>
          <pc:sldMk cId="828235095" sldId="1518"/>
        </pc:sldMkLst>
        <pc:spChg chg="mod">
          <ac:chgData name="Kelly Stokes" userId="3e5c5154-569e-4d81-aa91-4f91841cdfa9" providerId="ADAL" clId="{CE290D5E-83BE-4741-8DAC-6DD5D90B62FE}" dt="2022-10-27T10:06:02.273" v="1350" actId="20577"/>
          <ac:spMkLst>
            <pc:docMk/>
            <pc:sldMk cId="828235095" sldId="1518"/>
            <ac:spMk id="2" creationId="{52DA34BA-82FC-47C5-BCE1-BB65E08B92A1}"/>
          </ac:spMkLst>
        </pc:spChg>
        <pc:picChg chg="add mod">
          <ac:chgData name="Kelly Stokes" userId="3e5c5154-569e-4d81-aa91-4f91841cdfa9" providerId="ADAL" clId="{CE290D5E-83BE-4741-8DAC-6DD5D90B62FE}" dt="2022-10-27T10:05:41.871" v="1310"/>
          <ac:picMkLst>
            <pc:docMk/>
            <pc:sldMk cId="828235095" sldId="1518"/>
            <ac:picMk id="3" creationId="{69E2C8E1-B947-11C4-A738-D9F7AA2ABC50}"/>
          </ac:picMkLst>
        </pc:picChg>
        <pc:picChg chg="del">
          <ac:chgData name="Kelly Stokes" userId="3e5c5154-569e-4d81-aa91-4f91841cdfa9" providerId="ADAL" clId="{CE290D5E-83BE-4741-8DAC-6DD5D90B62FE}" dt="2022-10-27T10:05:41.478" v="1309" actId="478"/>
          <ac:picMkLst>
            <pc:docMk/>
            <pc:sldMk cId="828235095" sldId="1518"/>
            <ac:picMk id="5" creationId="{EAEE1CB3-B299-4703-4863-D00338CC973D}"/>
          </ac:picMkLst>
        </pc:picChg>
      </pc:sldChg>
      <pc:sldChg chg="del">
        <pc:chgData name="Kelly Stokes" userId="3e5c5154-569e-4d81-aa91-4f91841cdfa9" providerId="ADAL" clId="{CE290D5E-83BE-4741-8DAC-6DD5D90B62FE}" dt="2022-10-27T10:06:06.812" v="1351" actId="2696"/>
        <pc:sldMkLst>
          <pc:docMk/>
          <pc:sldMk cId="2885910434" sldId="1519"/>
        </pc:sldMkLst>
      </pc:sldChg>
      <pc:sldChg chg="modSp mod">
        <pc:chgData name="Kelly Stokes" userId="3e5c5154-569e-4d81-aa91-4f91841cdfa9" providerId="ADAL" clId="{CE290D5E-83BE-4741-8DAC-6DD5D90B62FE}" dt="2022-10-27T10:12:16.816" v="1498" actId="20577"/>
        <pc:sldMkLst>
          <pc:docMk/>
          <pc:sldMk cId="1481399319" sldId="1520"/>
        </pc:sldMkLst>
        <pc:spChg chg="mod">
          <ac:chgData name="Kelly Stokes" userId="3e5c5154-569e-4d81-aa91-4f91841cdfa9" providerId="ADAL" clId="{CE290D5E-83BE-4741-8DAC-6DD5D90B62FE}" dt="2022-10-27T10:12:16.816" v="1498" actId="20577"/>
          <ac:spMkLst>
            <pc:docMk/>
            <pc:sldMk cId="1481399319" sldId="1520"/>
            <ac:spMk id="2" creationId="{52DA34BA-82FC-47C5-BCE1-BB65E08B92A1}"/>
          </ac:spMkLst>
        </pc:spChg>
      </pc:sldChg>
      <pc:sldChg chg="addSp delSp modSp mod">
        <pc:chgData name="Kelly Stokes" userId="3e5c5154-569e-4d81-aa91-4f91841cdfa9" providerId="ADAL" clId="{CE290D5E-83BE-4741-8DAC-6DD5D90B62FE}" dt="2022-10-27T10:12:51.257" v="1532"/>
        <pc:sldMkLst>
          <pc:docMk/>
          <pc:sldMk cId="2504096982" sldId="1521"/>
        </pc:sldMkLst>
        <pc:spChg chg="mod">
          <ac:chgData name="Kelly Stokes" userId="3e5c5154-569e-4d81-aa91-4f91841cdfa9" providerId="ADAL" clId="{CE290D5E-83BE-4741-8DAC-6DD5D90B62FE}" dt="2022-10-27T10:12:36.615" v="1530" actId="20577"/>
          <ac:spMkLst>
            <pc:docMk/>
            <pc:sldMk cId="2504096982" sldId="1521"/>
            <ac:spMk id="2" creationId="{52DA34BA-82FC-47C5-BCE1-BB65E08B92A1}"/>
          </ac:spMkLst>
        </pc:spChg>
        <pc:picChg chg="add mod">
          <ac:chgData name="Kelly Stokes" userId="3e5c5154-569e-4d81-aa91-4f91841cdfa9" providerId="ADAL" clId="{CE290D5E-83BE-4741-8DAC-6DD5D90B62FE}" dt="2022-10-27T10:12:51.257" v="1532"/>
          <ac:picMkLst>
            <pc:docMk/>
            <pc:sldMk cId="2504096982" sldId="1521"/>
            <ac:picMk id="3" creationId="{4A6075E6-9CF4-FBB3-A876-EE8962A35118}"/>
          </ac:picMkLst>
        </pc:picChg>
        <pc:picChg chg="del">
          <ac:chgData name="Kelly Stokes" userId="3e5c5154-569e-4d81-aa91-4f91841cdfa9" providerId="ADAL" clId="{CE290D5E-83BE-4741-8DAC-6DD5D90B62FE}" dt="2022-10-27T10:12:37.981" v="1531" actId="478"/>
          <ac:picMkLst>
            <pc:docMk/>
            <pc:sldMk cId="2504096982" sldId="1521"/>
            <ac:picMk id="5" creationId="{6334C40E-94E6-2075-8202-038C430DB5A2}"/>
          </ac:picMkLst>
        </pc:picChg>
      </pc:sldChg>
      <pc:sldChg chg="del">
        <pc:chgData name="Kelly Stokes" userId="3e5c5154-569e-4d81-aa91-4f91841cdfa9" providerId="ADAL" clId="{CE290D5E-83BE-4741-8DAC-6DD5D90B62FE}" dt="2022-10-27T10:12:53.720" v="1533" actId="2696"/>
        <pc:sldMkLst>
          <pc:docMk/>
          <pc:sldMk cId="3119403743" sldId="1522"/>
        </pc:sldMkLst>
      </pc:sldChg>
      <pc:sldChg chg="modSp mod">
        <pc:chgData name="Kelly Stokes" userId="3e5c5154-569e-4d81-aa91-4f91841cdfa9" providerId="ADAL" clId="{CE290D5E-83BE-4741-8DAC-6DD5D90B62FE}" dt="2022-10-27T10:14:16.278" v="1592" actId="20577"/>
        <pc:sldMkLst>
          <pc:docMk/>
          <pc:sldMk cId="1131583172" sldId="1523"/>
        </pc:sldMkLst>
        <pc:spChg chg="mod">
          <ac:chgData name="Kelly Stokes" userId="3e5c5154-569e-4d81-aa91-4f91841cdfa9" providerId="ADAL" clId="{CE290D5E-83BE-4741-8DAC-6DD5D90B62FE}" dt="2022-10-27T10:14:16.278" v="1592" actId="20577"/>
          <ac:spMkLst>
            <pc:docMk/>
            <pc:sldMk cId="1131583172" sldId="1523"/>
            <ac:spMk id="2" creationId="{52DA34BA-82FC-47C5-BCE1-BB65E08B92A1}"/>
          </ac:spMkLst>
        </pc:spChg>
      </pc:sldChg>
      <pc:sldChg chg="addSp delSp modSp mod">
        <pc:chgData name="Kelly Stokes" userId="3e5c5154-569e-4d81-aa91-4f91841cdfa9" providerId="ADAL" clId="{CE290D5E-83BE-4741-8DAC-6DD5D90B62FE}" dt="2022-10-27T10:14:54.372" v="1633"/>
        <pc:sldMkLst>
          <pc:docMk/>
          <pc:sldMk cId="2544764181" sldId="1524"/>
        </pc:sldMkLst>
        <pc:spChg chg="mod">
          <ac:chgData name="Kelly Stokes" userId="3e5c5154-569e-4d81-aa91-4f91841cdfa9" providerId="ADAL" clId="{CE290D5E-83BE-4741-8DAC-6DD5D90B62FE}" dt="2022-10-27T10:14:37.142" v="1631" actId="20577"/>
          <ac:spMkLst>
            <pc:docMk/>
            <pc:sldMk cId="2544764181" sldId="1524"/>
            <ac:spMk id="2" creationId="{52DA34BA-82FC-47C5-BCE1-BB65E08B92A1}"/>
          </ac:spMkLst>
        </pc:spChg>
        <pc:picChg chg="add mod">
          <ac:chgData name="Kelly Stokes" userId="3e5c5154-569e-4d81-aa91-4f91841cdfa9" providerId="ADAL" clId="{CE290D5E-83BE-4741-8DAC-6DD5D90B62FE}" dt="2022-10-27T10:14:54.372" v="1633"/>
          <ac:picMkLst>
            <pc:docMk/>
            <pc:sldMk cId="2544764181" sldId="1524"/>
            <ac:picMk id="3" creationId="{4005A75D-F796-43D8-322B-D2EEB607A540}"/>
          </ac:picMkLst>
        </pc:picChg>
        <pc:picChg chg="del">
          <ac:chgData name="Kelly Stokes" userId="3e5c5154-569e-4d81-aa91-4f91841cdfa9" providerId="ADAL" clId="{CE290D5E-83BE-4741-8DAC-6DD5D90B62FE}" dt="2022-10-27T10:14:38.540" v="1632" actId="478"/>
          <ac:picMkLst>
            <pc:docMk/>
            <pc:sldMk cId="2544764181" sldId="1524"/>
            <ac:picMk id="5" creationId="{113CECF2-0D71-00C8-8A16-73D1B8E06E2E}"/>
          </ac:picMkLst>
        </pc:picChg>
      </pc:sldChg>
      <pc:sldChg chg="del">
        <pc:chgData name="Kelly Stokes" userId="3e5c5154-569e-4d81-aa91-4f91841cdfa9" providerId="ADAL" clId="{CE290D5E-83BE-4741-8DAC-6DD5D90B62FE}" dt="2022-10-27T10:14:59.023" v="1634" actId="2696"/>
        <pc:sldMkLst>
          <pc:docMk/>
          <pc:sldMk cId="2751283124" sldId="1525"/>
        </pc:sldMkLst>
      </pc:sldChg>
      <pc:sldChg chg="modSp mod">
        <pc:chgData name="Kelly Stokes" userId="3e5c5154-569e-4d81-aa91-4f91841cdfa9" providerId="ADAL" clId="{CE290D5E-83BE-4741-8DAC-6DD5D90B62FE}" dt="2022-10-27T10:06:45.665" v="1377"/>
        <pc:sldMkLst>
          <pc:docMk/>
          <pc:sldMk cId="3895954896" sldId="1526"/>
        </pc:sldMkLst>
        <pc:spChg chg="mod">
          <ac:chgData name="Kelly Stokes" userId="3e5c5154-569e-4d81-aa91-4f91841cdfa9" providerId="ADAL" clId="{CE290D5E-83BE-4741-8DAC-6DD5D90B62FE}" dt="2022-10-27T10:06:45.665" v="1377"/>
          <ac:spMkLst>
            <pc:docMk/>
            <pc:sldMk cId="3895954896" sldId="1526"/>
            <ac:spMk id="2" creationId="{52DA34BA-82FC-47C5-BCE1-BB65E08B92A1}"/>
          </ac:spMkLst>
        </pc:spChg>
      </pc:sldChg>
      <pc:sldChg chg="modSp mod">
        <pc:chgData name="Kelly Stokes" userId="3e5c5154-569e-4d81-aa91-4f91841cdfa9" providerId="ADAL" clId="{CE290D5E-83BE-4741-8DAC-6DD5D90B62FE}" dt="2022-10-27T10:13:50.645" v="1565"/>
        <pc:sldMkLst>
          <pc:docMk/>
          <pc:sldMk cId="4056047670" sldId="1527"/>
        </pc:sldMkLst>
        <pc:spChg chg="mod">
          <ac:chgData name="Kelly Stokes" userId="3e5c5154-569e-4d81-aa91-4f91841cdfa9" providerId="ADAL" clId="{CE290D5E-83BE-4741-8DAC-6DD5D90B62FE}" dt="2022-10-27T10:13:50.645" v="1565"/>
          <ac:spMkLst>
            <pc:docMk/>
            <pc:sldMk cId="4056047670" sldId="1527"/>
            <ac:spMk id="2" creationId="{52DA34BA-82FC-47C5-BCE1-BB65E08B92A1}"/>
          </ac:spMkLst>
        </pc:spChg>
      </pc:sldChg>
      <pc:sldChg chg="modSp mod">
        <pc:chgData name="Kelly Stokes" userId="3e5c5154-569e-4d81-aa91-4f91841cdfa9" providerId="ADAL" clId="{CE290D5E-83BE-4741-8DAC-6DD5D90B62FE}" dt="2022-10-27T10:15:41.932" v="1657"/>
        <pc:sldMkLst>
          <pc:docMk/>
          <pc:sldMk cId="3530982802" sldId="1528"/>
        </pc:sldMkLst>
        <pc:spChg chg="mod">
          <ac:chgData name="Kelly Stokes" userId="3e5c5154-569e-4d81-aa91-4f91841cdfa9" providerId="ADAL" clId="{CE290D5E-83BE-4741-8DAC-6DD5D90B62FE}" dt="2022-10-27T10:15:41.932" v="1657"/>
          <ac:spMkLst>
            <pc:docMk/>
            <pc:sldMk cId="3530982802" sldId="1528"/>
            <ac:spMk id="2" creationId="{52DA34BA-82FC-47C5-BCE1-BB65E08B92A1}"/>
          </ac:spMkLst>
        </pc:spChg>
      </pc:sldChg>
      <pc:sldChg chg="modSp mod">
        <pc:chgData name="Kelly Stokes" userId="3e5c5154-569e-4d81-aa91-4f91841cdfa9" providerId="ADAL" clId="{CE290D5E-83BE-4741-8DAC-6DD5D90B62FE}" dt="2022-10-27T10:15:50.017" v="1658"/>
        <pc:sldMkLst>
          <pc:docMk/>
          <pc:sldMk cId="4020131426" sldId="1529"/>
        </pc:sldMkLst>
        <pc:spChg chg="mod">
          <ac:chgData name="Kelly Stokes" userId="3e5c5154-569e-4d81-aa91-4f91841cdfa9" providerId="ADAL" clId="{CE290D5E-83BE-4741-8DAC-6DD5D90B62FE}" dt="2022-10-27T10:15:50.017" v="1658"/>
          <ac:spMkLst>
            <pc:docMk/>
            <pc:sldMk cId="4020131426" sldId="1529"/>
            <ac:spMk id="2" creationId="{52DA34BA-82FC-47C5-BCE1-BB65E08B92A1}"/>
          </ac:spMkLst>
        </pc:spChg>
      </pc:sldChg>
      <pc:sldChg chg="del">
        <pc:chgData name="Kelly Stokes" userId="3e5c5154-569e-4d81-aa91-4f91841cdfa9" providerId="ADAL" clId="{CE290D5E-83BE-4741-8DAC-6DD5D90B62FE}" dt="2022-10-27T10:16:11.920" v="1668" actId="2696"/>
        <pc:sldMkLst>
          <pc:docMk/>
          <pc:sldMk cId="2611412306" sldId="1530"/>
        </pc:sldMkLst>
      </pc:sldChg>
      <pc:sldChg chg="del">
        <pc:chgData name="Kelly Stokes" userId="3e5c5154-569e-4d81-aa91-4f91841cdfa9" providerId="ADAL" clId="{CE290D5E-83BE-4741-8DAC-6DD5D90B62FE}" dt="2022-10-27T10:16:11.920" v="1668" actId="2696"/>
        <pc:sldMkLst>
          <pc:docMk/>
          <pc:sldMk cId="1276343996" sldId="1531"/>
        </pc:sldMkLst>
      </pc:sldChg>
      <pc:sldChg chg="del">
        <pc:chgData name="Kelly Stokes" userId="3e5c5154-569e-4d81-aa91-4f91841cdfa9" providerId="ADAL" clId="{CE290D5E-83BE-4741-8DAC-6DD5D90B62FE}" dt="2022-10-27T10:16:11.920" v="1668" actId="2696"/>
        <pc:sldMkLst>
          <pc:docMk/>
          <pc:sldMk cId="1266473011" sldId="1532"/>
        </pc:sldMkLst>
      </pc:sldChg>
      <pc:sldChg chg="del">
        <pc:chgData name="Kelly Stokes" userId="3e5c5154-569e-4d81-aa91-4f91841cdfa9" providerId="ADAL" clId="{CE290D5E-83BE-4741-8DAC-6DD5D90B62FE}" dt="2022-10-27T10:16:11.920" v="1668" actId="2696"/>
        <pc:sldMkLst>
          <pc:docMk/>
          <pc:sldMk cId="1371216280" sldId="1533"/>
        </pc:sldMkLst>
      </pc:sldChg>
      <pc:sldChg chg="del">
        <pc:chgData name="Kelly Stokes" userId="3e5c5154-569e-4d81-aa91-4f91841cdfa9" providerId="ADAL" clId="{CE290D5E-83BE-4741-8DAC-6DD5D90B62FE}" dt="2022-10-27T10:16:11.920" v="1668" actId="2696"/>
        <pc:sldMkLst>
          <pc:docMk/>
          <pc:sldMk cId="884815763" sldId="1534"/>
        </pc:sldMkLst>
      </pc:sldChg>
      <pc:sldChg chg="modNotesTx">
        <pc:chgData name="Kelly Stokes" userId="3e5c5154-569e-4d81-aa91-4f91841cdfa9" providerId="ADAL" clId="{CE290D5E-83BE-4741-8DAC-6DD5D90B62FE}" dt="2022-10-27T10:16:33.809" v="1669"/>
        <pc:sldMkLst>
          <pc:docMk/>
          <pc:sldMk cId="1438748911" sldId="1552"/>
        </pc:sldMkLst>
      </pc:sldChg>
      <pc:sldChg chg="modSp mod">
        <pc:chgData name="Kelly Stokes" userId="3e5c5154-569e-4d81-aa91-4f91841cdfa9" providerId="ADAL" clId="{CE290D5E-83BE-4741-8DAC-6DD5D90B62FE}" dt="2022-10-27T10:16:39.125" v="1671" actId="27636"/>
        <pc:sldMkLst>
          <pc:docMk/>
          <pc:sldMk cId="3017328594" sldId="1553"/>
        </pc:sldMkLst>
        <pc:spChg chg="mod">
          <ac:chgData name="Kelly Stokes" userId="3e5c5154-569e-4d81-aa91-4f91841cdfa9" providerId="ADAL" clId="{CE290D5E-83BE-4741-8DAC-6DD5D90B62FE}" dt="2022-10-27T10:16:39.125" v="1671" actId="27636"/>
          <ac:spMkLst>
            <pc:docMk/>
            <pc:sldMk cId="3017328594" sldId="1553"/>
            <ac:spMk id="2" creationId="{77E26784-A357-92CE-B6B1-8F248D3D6650}"/>
          </ac:spMkLst>
        </pc:spChg>
      </pc:sldChg>
      <pc:sldChg chg="modSp mod">
        <pc:chgData name="Kelly Stokes" userId="3e5c5154-569e-4d81-aa91-4f91841cdfa9" providerId="ADAL" clId="{CE290D5E-83BE-4741-8DAC-6DD5D90B62FE}" dt="2022-10-27T10:17:13.026" v="1673" actId="20577"/>
        <pc:sldMkLst>
          <pc:docMk/>
          <pc:sldMk cId="2336423257" sldId="1564"/>
        </pc:sldMkLst>
        <pc:spChg chg="mod">
          <ac:chgData name="Kelly Stokes" userId="3e5c5154-569e-4d81-aa91-4f91841cdfa9" providerId="ADAL" clId="{CE290D5E-83BE-4741-8DAC-6DD5D90B62FE}" dt="2022-10-27T10:17:13.026" v="1673" actId="20577"/>
          <ac:spMkLst>
            <pc:docMk/>
            <pc:sldMk cId="2336423257" sldId="1564"/>
            <ac:spMk id="2" creationId="{52DA34BA-82FC-47C5-BCE1-BB65E08B92A1}"/>
          </ac:spMkLst>
        </pc:spChg>
      </pc:sldChg>
      <pc:sldChg chg="modSp mod">
        <pc:chgData name="Kelly Stokes" userId="3e5c5154-569e-4d81-aa91-4f91841cdfa9" providerId="ADAL" clId="{CE290D5E-83BE-4741-8DAC-6DD5D90B62FE}" dt="2022-10-27T10:17:21.531" v="1677" actId="20577"/>
        <pc:sldMkLst>
          <pc:docMk/>
          <pc:sldMk cId="1923592319" sldId="1565"/>
        </pc:sldMkLst>
        <pc:spChg chg="mod">
          <ac:chgData name="Kelly Stokes" userId="3e5c5154-569e-4d81-aa91-4f91841cdfa9" providerId="ADAL" clId="{CE290D5E-83BE-4741-8DAC-6DD5D90B62FE}" dt="2022-10-27T10:17:21.531" v="1677" actId="20577"/>
          <ac:spMkLst>
            <pc:docMk/>
            <pc:sldMk cId="1923592319" sldId="1565"/>
            <ac:spMk id="2" creationId="{52DA34BA-82FC-47C5-BCE1-BB65E08B92A1}"/>
          </ac:spMkLst>
        </pc:spChg>
      </pc:sldChg>
      <pc:sldChg chg="modSp mod">
        <pc:chgData name="Kelly Stokes" userId="3e5c5154-569e-4d81-aa91-4f91841cdfa9" providerId="ADAL" clId="{CE290D5E-83BE-4741-8DAC-6DD5D90B62FE}" dt="2022-10-27T10:17:26.196" v="1681" actId="20577"/>
        <pc:sldMkLst>
          <pc:docMk/>
          <pc:sldMk cId="679243561" sldId="1566"/>
        </pc:sldMkLst>
        <pc:spChg chg="mod">
          <ac:chgData name="Kelly Stokes" userId="3e5c5154-569e-4d81-aa91-4f91841cdfa9" providerId="ADAL" clId="{CE290D5E-83BE-4741-8DAC-6DD5D90B62FE}" dt="2022-10-27T10:17:26.196" v="1681" actId="20577"/>
          <ac:spMkLst>
            <pc:docMk/>
            <pc:sldMk cId="679243561" sldId="1566"/>
            <ac:spMk id="2" creationId="{52DA34BA-82FC-47C5-BCE1-BB65E08B92A1}"/>
          </ac:spMkLst>
        </pc:spChg>
      </pc:sldChg>
      <pc:sldChg chg="del">
        <pc:chgData name="Kelly Stokes" userId="3e5c5154-569e-4d81-aa91-4f91841cdfa9" providerId="ADAL" clId="{CE290D5E-83BE-4741-8DAC-6DD5D90B62FE}" dt="2022-10-27T10:17:30.546" v="1682" actId="2696"/>
        <pc:sldMkLst>
          <pc:docMk/>
          <pc:sldMk cId="263650020" sldId="1567"/>
        </pc:sldMkLst>
      </pc:sldChg>
      <pc:sldChg chg="modSp mod">
        <pc:chgData name="Kelly Stokes" userId="3e5c5154-569e-4d81-aa91-4f91841cdfa9" providerId="ADAL" clId="{CE290D5E-83BE-4741-8DAC-6DD5D90B62FE}" dt="2022-10-27T10:18:16.352" v="1691" actId="20577"/>
        <pc:sldMkLst>
          <pc:docMk/>
          <pc:sldMk cId="4086434582" sldId="1568"/>
        </pc:sldMkLst>
        <pc:spChg chg="mod">
          <ac:chgData name="Kelly Stokes" userId="3e5c5154-569e-4d81-aa91-4f91841cdfa9" providerId="ADAL" clId="{CE290D5E-83BE-4741-8DAC-6DD5D90B62FE}" dt="2022-10-27T10:18:16.352" v="1691" actId="20577"/>
          <ac:spMkLst>
            <pc:docMk/>
            <pc:sldMk cId="4086434582" sldId="1568"/>
            <ac:spMk id="2" creationId="{52DA34BA-82FC-47C5-BCE1-BB65E08B92A1}"/>
          </ac:spMkLst>
        </pc:spChg>
      </pc:sldChg>
      <pc:sldChg chg="modSp mod">
        <pc:chgData name="Kelly Stokes" userId="3e5c5154-569e-4d81-aa91-4f91841cdfa9" providerId="ADAL" clId="{CE290D5E-83BE-4741-8DAC-6DD5D90B62FE}" dt="2022-10-27T10:18:26.585" v="1697" actId="1076"/>
        <pc:sldMkLst>
          <pc:docMk/>
          <pc:sldMk cId="972939384" sldId="1569"/>
        </pc:sldMkLst>
        <pc:spChg chg="mod">
          <ac:chgData name="Kelly Stokes" userId="3e5c5154-569e-4d81-aa91-4f91841cdfa9" providerId="ADAL" clId="{CE290D5E-83BE-4741-8DAC-6DD5D90B62FE}" dt="2022-10-27T10:18:21.580" v="1696" actId="20577"/>
          <ac:spMkLst>
            <pc:docMk/>
            <pc:sldMk cId="972939384" sldId="1569"/>
            <ac:spMk id="2" creationId="{52DA34BA-82FC-47C5-BCE1-BB65E08B92A1}"/>
          </ac:spMkLst>
        </pc:spChg>
        <pc:spChg chg="mod">
          <ac:chgData name="Kelly Stokes" userId="3e5c5154-569e-4d81-aa91-4f91841cdfa9" providerId="ADAL" clId="{CE290D5E-83BE-4741-8DAC-6DD5D90B62FE}" dt="2022-10-27T10:18:26.585" v="1697" actId="1076"/>
          <ac:spMkLst>
            <pc:docMk/>
            <pc:sldMk cId="972939384" sldId="1569"/>
            <ac:spMk id="3" creationId="{0366E0B6-702E-4814-82C6-08CA2D13F3C9}"/>
          </ac:spMkLst>
        </pc:spChg>
      </pc:sldChg>
      <pc:sldChg chg="del">
        <pc:chgData name="Kelly Stokes" userId="3e5c5154-569e-4d81-aa91-4f91841cdfa9" providerId="ADAL" clId="{CE290D5E-83BE-4741-8DAC-6DD5D90B62FE}" dt="2022-10-27T10:18:30.521" v="1698" actId="2696"/>
        <pc:sldMkLst>
          <pc:docMk/>
          <pc:sldMk cId="831594376" sldId="1570"/>
        </pc:sldMkLst>
      </pc:sldChg>
      <pc:sldChg chg="modSp mod">
        <pc:chgData name="Kelly Stokes" userId="3e5c5154-569e-4d81-aa91-4f91841cdfa9" providerId="ADAL" clId="{CE290D5E-83BE-4741-8DAC-6DD5D90B62FE}" dt="2022-10-27T10:19:13.848" v="1705" actId="20577"/>
        <pc:sldMkLst>
          <pc:docMk/>
          <pc:sldMk cId="752074771" sldId="1571"/>
        </pc:sldMkLst>
        <pc:spChg chg="mod">
          <ac:chgData name="Kelly Stokes" userId="3e5c5154-569e-4d81-aa91-4f91841cdfa9" providerId="ADAL" clId="{CE290D5E-83BE-4741-8DAC-6DD5D90B62FE}" dt="2022-10-27T10:19:13.848" v="1705" actId="20577"/>
          <ac:spMkLst>
            <pc:docMk/>
            <pc:sldMk cId="752074771" sldId="1571"/>
            <ac:spMk id="2" creationId="{52DA34BA-82FC-47C5-BCE1-BB65E08B92A1}"/>
          </ac:spMkLst>
        </pc:spChg>
      </pc:sldChg>
      <pc:sldChg chg="modSp mod">
        <pc:chgData name="Kelly Stokes" userId="3e5c5154-569e-4d81-aa91-4f91841cdfa9" providerId="ADAL" clId="{CE290D5E-83BE-4741-8DAC-6DD5D90B62FE}" dt="2022-10-27T10:19:54.384" v="1712" actId="1076"/>
        <pc:sldMkLst>
          <pc:docMk/>
          <pc:sldMk cId="2232958026" sldId="1572"/>
        </pc:sldMkLst>
        <pc:spChg chg="mod">
          <ac:chgData name="Kelly Stokes" userId="3e5c5154-569e-4d81-aa91-4f91841cdfa9" providerId="ADAL" clId="{CE290D5E-83BE-4741-8DAC-6DD5D90B62FE}" dt="2022-10-27T10:19:50.264" v="1711" actId="20577"/>
          <ac:spMkLst>
            <pc:docMk/>
            <pc:sldMk cId="2232958026" sldId="1572"/>
            <ac:spMk id="2" creationId="{52DA34BA-82FC-47C5-BCE1-BB65E08B92A1}"/>
          </ac:spMkLst>
        </pc:spChg>
        <pc:spChg chg="mod">
          <ac:chgData name="Kelly Stokes" userId="3e5c5154-569e-4d81-aa91-4f91841cdfa9" providerId="ADAL" clId="{CE290D5E-83BE-4741-8DAC-6DD5D90B62FE}" dt="2022-10-27T10:19:54.384" v="1712" actId="1076"/>
          <ac:spMkLst>
            <pc:docMk/>
            <pc:sldMk cId="2232958026" sldId="1572"/>
            <ac:spMk id="3" creationId="{4BCBA2DA-E95C-434C-BE81-320E182AE5EF}"/>
          </ac:spMkLst>
        </pc:spChg>
      </pc:sldChg>
      <pc:sldChg chg="del">
        <pc:chgData name="Kelly Stokes" userId="3e5c5154-569e-4d81-aa91-4f91841cdfa9" providerId="ADAL" clId="{CE290D5E-83BE-4741-8DAC-6DD5D90B62FE}" dt="2022-10-27T10:19:58.336" v="1713" actId="2696"/>
        <pc:sldMkLst>
          <pc:docMk/>
          <pc:sldMk cId="4247745434" sldId="1573"/>
        </pc:sldMkLst>
      </pc:sldChg>
      <pc:sldChg chg="modSp mod">
        <pc:chgData name="Kelly Stokes" userId="3e5c5154-569e-4d81-aa91-4f91841cdfa9" providerId="ADAL" clId="{CE290D5E-83BE-4741-8DAC-6DD5D90B62FE}" dt="2022-10-27T10:20:50.031" v="1734" actId="20577"/>
        <pc:sldMkLst>
          <pc:docMk/>
          <pc:sldMk cId="937205981" sldId="1579"/>
        </pc:sldMkLst>
        <pc:spChg chg="mod">
          <ac:chgData name="Kelly Stokes" userId="3e5c5154-569e-4d81-aa91-4f91841cdfa9" providerId="ADAL" clId="{CE290D5E-83BE-4741-8DAC-6DD5D90B62FE}" dt="2022-10-27T10:20:50.031" v="1734" actId="20577"/>
          <ac:spMkLst>
            <pc:docMk/>
            <pc:sldMk cId="937205981" sldId="1579"/>
            <ac:spMk id="2" creationId="{52DA34BA-82FC-47C5-BCE1-BB65E08B92A1}"/>
          </ac:spMkLst>
        </pc:spChg>
      </pc:sldChg>
      <pc:sldChg chg="modSp mod">
        <pc:chgData name="Kelly Stokes" userId="3e5c5154-569e-4d81-aa91-4f91841cdfa9" providerId="ADAL" clId="{CE290D5E-83BE-4741-8DAC-6DD5D90B62FE}" dt="2022-10-27T10:21:02.042" v="1748" actId="1076"/>
        <pc:sldMkLst>
          <pc:docMk/>
          <pc:sldMk cId="2483059399" sldId="1580"/>
        </pc:sldMkLst>
        <pc:spChg chg="mod">
          <ac:chgData name="Kelly Stokes" userId="3e5c5154-569e-4d81-aa91-4f91841cdfa9" providerId="ADAL" clId="{CE290D5E-83BE-4741-8DAC-6DD5D90B62FE}" dt="2022-10-27T10:20:57.497" v="1747" actId="20577"/>
          <ac:spMkLst>
            <pc:docMk/>
            <pc:sldMk cId="2483059399" sldId="1580"/>
            <ac:spMk id="2" creationId="{52DA34BA-82FC-47C5-BCE1-BB65E08B92A1}"/>
          </ac:spMkLst>
        </pc:spChg>
        <pc:spChg chg="mod">
          <ac:chgData name="Kelly Stokes" userId="3e5c5154-569e-4d81-aa91-4f91841cdfa9" providerId="ADAL" clId="{CE290D5E-83BE-4741-8DAC-6DD5D90B62FE}" dt="2022-10-27T10:21:02.042" v="1748" actId="1076"/>
          <ac:spMkLst>
            <pc:docMk/>
            <pc:sldMk cId="2483059399" sldId="1580"/>
            <ac:spMk id="3" creationId="{13BB5EC0-7A96-4D29-A835-6FAE896C31A4}"/>
          </ac:spMkLst>
        </pc:spChg>
      </pc:sldChg>
      <pc:sldChg chg="del">
        <pc:chgData name="Kelly Stokes" userId="3e5c5154-569e-4d81-aa91-4f91841cdfa9" providerId="ADAL" clId="{CE290D5E-83BE-4741-8DAC-6DD5D90B62FE}" dt="2022-10-27T10:21:06.168" v="1749" actId="2696"/>
        <pc:sldMkLst>
          <pc:docMk/>
          <pc:sldMk cId="1888891408" sldId="1581"/>
        </pc:sldMkLst>
      </pc:sldChg>
      <pc:sldChg chg="modSp mod">
        <pc:chgData name="Kelly Stokes" userId="3e5c5154-569e-4d81-aa91-4f91841cdfa9" providerId="ADAL" clId="{CE290D5E-83BE-4741-8DAC-6DD5D90B62FE}" dt="2022-10-27T10:21:40.350" v="1765" actId="20577"/>
        <pc:sldMkLst>
          <pc:docMk/>
          <pc:sldMk cId="2211962521" sldId="1582"/>
        </pc:sldMkLst>
        <pc:spChg chg="mod">
          <ac:chgData name="Kelly Stokes" userId="3e5c5154-569e-4d81-aa91-4f91841cdfa9" providerId="ADAL" clId="{CE290D5E-83BE-4741-8DAC-6DD5D90B62FE}" dt="2022-10-27T10:21:40.350" v="1765" actId="20577"/>
          <ac:spMkLst>
            <pc:docMk/>
            <pc:sldMk cId="2211962521" sldId="1582"/>
            <ac:spMk id="2" creationId="{52DA34BA-82FC-47C5-BCE1-BB65E08B92A1}"/>
          </ac:spMkLst>
        </pc:spChg>
      </pc:sldChg>
      <pc:sldChg chg="modSp mod">
        <pc:chgData name="Kelly Stokes" userId="3e5c5154-569e-4d81-aa91-4f91841cdfa9" providerId="ADAL" clId="{CE290D5E-83BE-4741-8DAC-6DD5D90B62FE}" dt="2022-10-27T10:21:48.542" v="1783" actId="1076"/>
        <pc:sldMkLst>
          <pc:docMk/>
          <pc:sldMk cId="1109445922" sldId="1583"/>
        </pc:sldMkLst>
        <pc:spChg chg="mod">
          <ac:chgData name="Kelly Stokes" userId="3e5c5154-569e-4d81-aa91-4f91841cdfa9" providerId="ADAL" clId="{CE290D5E-83BE-4741-8DAC-6DD5D90B62FE}" dt="2022-10-27T10:21:45.958" v="1782" actId="20577"/>
          <ac:spMkLst>
            <pc:docMk/>
            <pc:sldMk cId="1109445922" sldId="1583"/>
            <ac:spMk id="2" creationId="{52DA34BA-82FC-47C5-BCE1-BB65E08B92A1}"/>
          </ac:spMkLst>
        </pc:spChg>
        <pc:spChg chg="mod">
          <ac:chgData name="Kelly Stokes" userId="3e5c5154-569e-4d81-aa91-4f91841cdfa9" providerId="ADAL" clId="{CE290D5E-83BE-4741-8DAC-6DD5D90B62FE}" dt="2022-10-27T10:21:48.542" v="1783" actId="1076"/>
          <ac:spMkLst>
            <pc:docMk/>
            <pc:sldMk cId="1109445922" sldId="1583"/>
            <ac:spMk id="3" creationId="{0366E0B6-702E-4814-82C6-08CA2D13F3C9}"/>
          </ac:spMkLst>
        </pc:spChg>
      </pc:sldChg>
      <pc:sldChg chg="del">
        <pc:chgData name="Kelly Stokes" userId="3e5c5154-569e-4d81-aa91-4f91841cdfa9" providerId="ADAL" clId="{CE290D5E-83BE-4741-8DAC-6DD5D90B62FE}" dt="2022-10-27T10:21:52.128" v="1784" actId="2696"/>
        <pc:sldMkLst>
          <pc:docMk/>
          <pc:sldMk cId="1589219838" sldId="1584"/>
        </pc:sldMkLst>
      </pc:sldChg>
      <pc:sldChg chg="modSp mod">
        <pc:chgData name="Kelly Stokes" userId="3e5c5154-569e-4d81-aa91-4f91841cdfa9" providerId="ADAL" clId="{CE290D5E-83BE-4741-8DAC-6DD5D90B62FE}" dt="2022-10-27T10:22:29.352" v="1806" actId="20577"/>
        <pc:sldMkLst>
          <pc:docMk/>
          <pc:sldMk cId="1734754179" sldId="1585"/>
        </pc:sldMkLst>
        <pc:spChg chg="mod">
          <ac:chgData name="Kelly Stokes" userId="3e5c5154-569e-4d81-aa91-4f91841cdfa9" providerId="ADAL" clId="{CE290D5E-83BE-4741-8DAC-6DD5D90B62FE}" dt="2022-10-27T10:22:29.352" v="1806" actId="20577"/>
          <ac:spMkLst>
            <pc:docMk/>
            <pc:sldMk cId="1734754179" sldId="1585"/>
            <ac:spMk id="2" creationId="{52DA34BA-82FC-47C5-BCE1-BB65E08B92A1}"/>
          </ac:spMkLst>
        </pc:spChg>
      </pc:sldChg>
      <pc:sldChg chg="modSp mod">
        <pc:chgData name="Kelly Stokes" userId="3e5c5154-569e-4d81-aa91-4f91841cdfa9" providerId="ADAL" clId="{CE290D5E-83BE-4741-8DAC-6DD5D90B62FE}" dt="2022-10-27T10:22:41.260" v="1831" actId="1076"/>
        <pc:sldMkLst>
          <pc:docMk/>
          <pc:sldMk cId="136551369" sldId="1586"/>
        </pc:sldMkLst>
        <pc:spChg chg="mod">
          <ac:chgData name="Kelly Stokes" userId="3e5c5154-569e-4d81-aa91-4f91841cdfa9" providerId="ADAL" clId="{CE290D5E-83BE-4741-8DAC-6DD5D90B62FE}" dt="2022-10-27T10:22:36.412" v="1830" actId="20577"/>
          <ac:spMkLst>
            <pc:docMk/>
            <pc:sldMk cId="136551369" sldId="1586"/>
            <ac:spMk id="2" creationId="{52DA34BA-82FC-47C5-BCE1-BB65E08B92A1}"/>
          </ac:spMkLst>
        </pc:spChg>
        <pc:spChg chg="mod">
          <ac:chgData name="Kelly Stokes" userId="3e5c5154-569e-4d81-aa91-4f91841cdfa9" providerId="ADAL" clId="{CE290D5E-83BE-4741-8DAC-6DD5D90B62FE}" dt="2022-10-27T10:22:41.260" v="1831" actId="1076"/>
          <ac:spMkLst>
            <pc:docMk/>
            <pc:sldMk cId="136551369" sldId="1586"/>
            <ac:spMk id="3" creationId="{4BCBA2DA-E95C-434C-BE81-320E182AE5EF}"/>
          </ac:spMkLst>
        </pc:spChg>
      </pc:sldChg>
      <pc:sldChg chg="del">
        <pc:chgData name="Kelly Stokes" userId="3e5c5154-569e-4d81-aa91-4f91841cdfa9" providerId="ADAL" clId="{CE290D5E-83BE-4741-8DAC-6DD5D90B62FE}" dt="2022-10-27T10:22:44.338" v="1832" actId="2696"/>
        <pc:sldMkLst>
          <pc:docMk/>
          <pc:sldMk cId="71942172" sldId="1587"/>
        </pc:sldMkLst>
      </pc:sldChg>
      <pc:sldChg chg="modSp mod">
        <pc:chgData name="Kelly Stokes" userId="3e5c5154-569e-4d81-aa91-4f91841cdfa9" providerId="ADAL" clId="{CE290D5E-83BE-4741-8DAC-6DD5D90B62FE}" dt="2022-10-27T10:24:48.217" v="1856" actId="20577"/>
        <pc:sldMkLst>
          <pc:docMk/>
          <pc:sldMk cId="1133914764" sldId="1588"/>
        </pc:sldMkLst>
        <pc:spChg chg="mod">
          <ac:chgData name="Kelly Stokes" userId="3e5c5154-569e-4d81-aa91-4f91841cdfa9" providerId="ADAL" clId="{CE290D5E-83BE-4741-8DAC-6DD5D90B62FE}" dt="2022-10-27T10:24:48.217" v="1856" actId="20577"/>
          <ac:spMkLst>
            <pc:docMk/>
            <pc:sldMk cId="1133914764" sldId="1588"/>
            <ac:spMk id="2" creationId="{52DA34BA-82FC-47C5-BCE1-BB65E08B92A1}"/>
          </ac:spMkLst>
        </pc:spChg>
      </pc:sldChg>
      <pc:sldChg chg="addSp delSp modSp mod">
        <pc:chgData name="Kelly Stokes" userId="3e5c5154-569e-4d81-aa91-4f91841cdfa9" providerId="ADAL" clId="{CE290D5E-83BE-4741-8DAC-6DD5D90B62FE}" dt="2022-10-27T10:25:28.459" v="1904"/>
        <pc:sldMkLst>
          <pc:docMk/>
          <pc:sldMk cId="2145007672" sldId="1589"/>
        </pc:sldMkLst>
        <pc:spChg chg="mod">
          <ac:chgData name="Kelly Stokes" userId="3e5c5154-569e-4d81-aa91-4f91841cdfa9" providerId="ADAL" clId="{CE290D5E-83BE-4741-8DAC-6DD5D90B62FE}" dt="2022-10-27T10:25:11.998" v="1902" actId="20577"/>
          <ac:spMkLst>
            <pc:docMk/>
            <pc:sldMk cId="2145007672" sldId="1589"/>
            <ac:spMk id="2" creationId="{52DA34BA-82FC-47C5-BCE1-BB65E08B92A1}"/>
          </ac:spMkLst>
        </pc:spChg>
        <pc:picChg chg="add mod">
          <ac:chgData name="Kelly Stokes" userId="3e5c5154-569e-4d81-aa91-4f91841cdfa9" providerId="ADAL" clId="{CE290D5E-83BE-4741-8DAC-6DD5D90B62FE}" dt="2022-10-27T10:25:28.459" v="1904"/>
          <ac:picMkLst>
            <pc:docMk/>
            <pc:sldMk cId="2145007672" sldId="1589"/>
            <ac:picMk id="3" creationId="{66A86B9D-4E9E-D43B-A354-A43B9817C369}"/>
          </ac:picMkLst>
        </pc:picChg>
        <pc:picChg chg="del">
          <ac:chgData name="Kelly Stokes" userId="3e5c5154-569e-4d81-aa91-4f91841cdfa9" providerId="ADAL" clId="{CE290D5E-83BE-4741-8DAC-6DD5D90B62FE}" dt="2022-10-27T10:25:13.709" v="1903" actId="478"/>
          <ac:picMkLst>
            <pc:docMk/>
            <pc:sldMk cId="2145007672" sldId="1589"/>
            <ac:picMk id="5" creationId="{EAEE1CB3-B299-4703-4863-D00338CC973D}"/>
          </ac:picMkLst>
        </pc:picChg>
      </pc:sldChg>
      <pc:sldChg chg="del">
        <pc:chgData name="Kelly Stokes" userId="3e5c5154-569e-4d81-aa91-4f91841cdfa9" providerId="ADAL" clId="{CE290D5E-83BE-4741-8DAC-6DD5D90B62FE}" dt="2022-10-27T10:25:31.631" v="1905" actId="2696"/>
        <pc:sldMkLst>
          <pc:docMk/>
          <pc:sldMk cId="96751172" sldId="1590"/>
        </pc:sldMkLst>
      </pc:sldChg>
      <pc:sldChg chg="modSp mod">
        <pc:chgData name="Kelly Stokes" userId="3e5c5154-569e-4d81-aa91-4f91841cdfa9" providerId="ADAL" clId="{CE290D5E-83BE-4741-8DAC-6DD5D90B62FE}" dt="2022-10-27T10:26:49.359" v="1960" actId="20577"/>
        <pc:sldMkLst>
          <pc:docMk/>
          <pc:sldMk cId="24372081" sldId="1591"/>
        </pc:sldMkLst>
        <pc:spChg chg="mod">
          <ac:chgData name="Kelly Stokes" userId="3e5c5154-569e-4d81-aa91-4f91841cdfa9" providerId="ADAL" clId="{CE290D5E-83BE-4741-8DAC-6DD5D90B62FE}" dt="2022-10-27T10:26:49.359" v="1960" actId="20577"/>
          <ac:spMkLst>
            <pc:docMk/>
            <pc:sldMk cId="24372081" sldId="1591"/>
            <ac:spMk id="2" creationId="{52DA34BA-82FC-47C5-BCE1-BB65E08B92A1}"/>
          </ac:spMkLst>
        </pc:spChg>
      </pc:sldChg>
      <pc:sldChg chg="addSp delSp modSp mod">
        <pc:chgData name="Kelly Stokes" userId="3e5c5154-569e-4d81-aa91-4f91841cdfa9" providerId="ADAL" clId="{CE290D5E-83BE-4741-8DAC-6DD5D90B62FE}" dt="2022-10-27T10:27:04.578" v="2002" actId="20577"/>
        <pc:sldMkLst>
          <pc:docMk/>
          <pc:sldMk cId="3458673701" sldId="1592"/>
        </pc:sldMkLst>
        <pc:spChg chg="mod">
          <ac:chgData name="Kelly Stokes" userId="3e5c5154-569e-4d81-aa91-4f91841cdfa9" providerId="ADAL" clId="{CE290D5E-83BE-4741-8DAC-6DD5D90B62FE}" dt="2022-10-27T10:27:04.578" v="2002" actId="20577"/>
          <ac:spMkLst>
            <pc:docMk/>
            <pc:sldMk cId="3458673701" sldId="1592"/>
            <ac:spMk id="2" creationId="{52DA34BA-82FC-47C5-BCE1-BB65E08B92A1}"/>
          </ac:spMkLst>
        </pc:spChg>
        <pc:picChg chg="add mod">
          <ac:chgData name="Kelly Stokes" userId="3e5c5154-569e-4d81-aa91-4f91841cdfa9" providerId="ADAL" clId="{CE290D5E-83BE-4741-8DAC-6DD5D90B62FE}" dt="2022-10-27T10:26:51.640" v="1962"/>
          <ac:picMkLst>
            <pc:docMk/>
            <pc:sldMk cId="3458673701" sldId="1592"/>
            <ac:picMk id="3" creationId="{03321C66-40A8-946D-6E4D-1CAE79B564FB}"/>
          </ac:picMkLst>
        </pc:picChg>
        <pc:picChg chg="del">
          <ac:chgData name="Kelly Stokes" userId="3e5c5154-569e-4d81-aa91-4f91841cdfa9" providerId="ADAL" clId="{CE290D5E-83BE-4741-8DAC-6DD5D90B62FE}" dt="2022-10-27T10:26:51.288" v="1961" actId="478"/>
          <ac:picMkLst>
            <pc:docMk/>
            <pc:sldMk cId="3458673701" sldId="1592"/>
            <ac:picMk id="5" creationId="{6334C40E-94E6-2075-8202-038C430DB5A2}"/>
          </ac:picMkLst>
        </pc:picChg>
      </pc:sldChg>
      <pc:sldChg chg="del">
        <pc:chgData name="Kelly Stokes" userId="3e5c5154-569e-4d81-aa91-4f91841cdfa9" providerId="ADAL" clId="{CE290D5E-83BE-4741-8DAC-6DD5D90B62FE}" dt="2022-10-27T10:27:08.950" v="2003" actId="2696"/>
        <pc:sldMkLst>
          <pc:docMk/>
          <pc:sldMk cId="1354629452" sldId="1593"/>
        </pc:sldMkLst>
      </pc:sldChg>
      <pc:sldChg chg="modSp mod">
        <pc:chgData name="Kelly Stokes" userId="3e5c5154-569e-4d81-aa91-4f91841cdfa9" providerId="ADAL" clId="{CE290D5E-83BE-4741-8DAC-6DD5D90B62FE}" dt="2022-10-27T10:28:22.193" v="2075" actId="20577"/>
        <pc:sldMkLst>
          <pc:docMk/>
          <pc:sldMk cId="1015002446" sldId="1594"/>
        </pc:sldMkLst>
        <pc:spChg chg="mod">
          <ac:chgData name="Kelly Stokes" userId="3e5c5154-569e-4d81-aa91-4f91841cdfa9" providerId="ADAL" clId="{CE290D5E-83BE-4741-8DAC-6DD5D90B62FE}" dt="2022-10-27T10:28:22.193" v="2075" actId="20577"/>
          <ac:spMkLst>
            <pc:docMk/>
            <pc:sldMk cId="1015002446" sldId="1594"/>
            <ac:spMk id="2" creationId="{52DA34BA-82FC-47C5-BCE1-BB65E08B92A1}"/>
          </ac:spMkLst>
        </pc:spChg>
      </pc:sldChg>
      <pc:sldChg chg="addSp delSp modSp mod">
        <pc:chgData name="Kelly Stokes" userId="3e5c5154-569e-4d81-aa91-4f91841cdfa9" providerId="ADAL" clId="{CE290D5E-83BE-4741-8DAC-6DD5D90B62FE}" dt="2022-10-27T10:28:41.098" v="2132" actId="20577"/>
        <pc:sldMkLst>
          <pc:docMk/>
          <pc:sldMk cId="2902990224" sldId="1595"/>
        </pc:sldMkLst>
        <pc:spChg chg="mod">
          <ac:chgData name="Kelly Stokes" userId="3e5c5154-569e-4d81-aa91-4f91841cdfa9" providerId="ADAL" clId="{CE290D5E-83BE-4741-8DAC-6DD5D90B62FE}" dt="2022-10-27T10:28:41.098" v="2132" actId="20577"/>
          <ac:spMkLst>
            <pc:docMk/>
            <pc:sldMk cId="2902990224" sldId="1595"/>
            <ac:spMk id="2" creationId="{52DA34BA-82FC-47C5-BCE1-BB65E08B92A1}"/>
          </ac:spMkLst>
        </pc:spChg>
        <pc:picChg chg="add mod">
          <ac:chgData name="Kelly Stokes" userId="3e5c5154-569e-4d81-aa91-4f91841cdfa9" providerId="ADAL" clId="{CE290D5E-83BE-4741-8DAC-6DD5D90B62FE}" dt="2022-10-27T10:28:35.403" v="2114"/>
          <ac:picMkLst>
            <pc:docMk/>
            <pc:sldMk cId="2902990224" sldId="1595"/>
            <ac:picMk id="3" creationId="{F9E6CABE-438A-3734-C4AA-A0F63AA89776}"/>
          </ac:picMkLst>
        </pc:picChg>
        <pc:picChg chg="del">
          <ac:chgData name="Kelly Stokes" userId="3e5c5154-569e-4d81-aa91-4f91841cdfa9" providerId="ADAL" clId="{CE290D5E-83BE-4741-8DAC-6DD5D90B62FE}" dt="2022-10-27T10:28:35.004" v="2113" actId="478"/>
          <ac:picMkLst>
            <pc:docMk/>
            <pc:sldMk cId="2902990224" sldId="1595"/>
            <ac:picMk id="5" creationId="{113CECF2-0D71-00C8-8A16-73D1B8E06E2E}"/>
          </ac:picMkLst>
        </pc:picChg>
      </pc:sldChg>
      <pc:sldChg chg="del">
        <pc:chgData name="Kelly Stokes" userId="3e5c5154-569e-4d81-aa91-4f91841cdfa9" providerId="ADAL" clId="{CE290D5E-83BE-4741-8DAC-6DD5D90B62FE}" dt="2022-10-27T10:28:44.131" v="2133" actId="2696"/>
        <pc:sldMkLst>
          <pc:docMk/>
          <pc:sldMk cId="2668883958" sldId="1596"/>
        </pc:sldMkLst>
      </pc:sldChg>
      <pc:sldChg chg="modSp mod">
        <pc:chgData name="Kelly Stokes" userId="3e5c5154-569e-4d81-aa91-4f91841cdfa9" providerId="ADAL" clId="{CE290D5E-83BE-4741-8DAC-6DD5D90B62FE}" dt="2022-10-27T10:26:12.686" v="1933"/>
        <pc:sldMkLst>
          <pc:docMk/>
          <pc:sldMk cId="4205149314" sldId="1597"/>
        </pc:sldMkLst>
        <pc:spChg chg="mod">
          <ac:chgData name="Kelly Stokes" userId="3e5c5154-569e-4d81-aa91-4f91841cdfa9" providerId="ADAL" clId="{CE290D5E-83BE-4741-8DAC-6DD5D90B62FE}" dt="2022-10-27T10:26:12.686" v="1933"/>
          <ac:spMkLst>
            <pc:docMk/>
            <pc:sldMk cId="4205149314" sldId="1597"/>
            <ac:spMk id="2" creationId="{52DA34BA-82FC-47C5-BCE1-BB65E08B92A1}"/>
          </ac:spMkLst>
        </pc:spChg>
      </pc:sldChg>
      <pc:sldChg chg="del">
        <pc:chgData name="Kelly Stokes" userId="3e5c5154-569e-4d81-aa91-4f91841cdfa9" providerId="ADAL" clId="{CE290D5E-83BE-4741-8DAC-6DD5D90B62FE}" dt="2022-10-27T10:26:16.192" v="1934" actId="2696"/>
        <pc:sldMkLst>
          <pc:docMk/>
          <pc:sldMk cId="1047715029" sldId="1598"/>
        </pc:sldMkLst>
      </pc:sldChg>
      <pc:sldChg chg="modSp mod">
        <pc:chgData name="Kelly Stokes" userId="3e5c5154-569e-4d81-aa91-4f91841cdfa9" providerId="ADAL" clId="{CE290D5E-83BE-4741-8DAC-6DD5D90B62FE}" dt="2022-10-27T10:27:45.495" v="2039"/>
        <pc:sldMkLst>
          <pc:docMk/>
          <pc:sldMk cId="2525599191" sldId="1599"/>
        </pc:sldMkLst>
        <pc:spChg chg="mod">
          <ac:chgData name="Kelly Stokes" userId="3e5c5154-569e-4d81-aa91-4f91841cdfa9" providerId="ADAL" clId="{CE290D5E-83BE-4741-8DAC-6DD5D90B62FE}" dt="2022-10-27T10:27:45.495" v="2039"/>
          <ac:spMkLst>
            <pc:docMk/>
            <pc:sldMk cId="2525599191" sldId="1599"/>
            <ac:spMk id="2" creationId="{52DA34BA-82FC-47C5-BCE1-BB65E08B92A1}"/>
          </ac:spMkLst>
        </pc:spChg>
      </pc:sldChg>
      <pc:sldChg chg="del">
        <pc:chgData name="Kelly Stokes" userId="3e5c5154-569e-4d81-aa91-4f91841cdfa9" providerId="ADAL" clId="{CE290D5E-83BE-4741-8DAC-6DD5D90B62FE}" dt="2022-10-27T10:29:55.468" v="2180" actId="2696"/>
        <pc:sldMkLst>
          <pc:docMk/>
          <pc:sldMk cId="909745445" sldId="1600"/>
        </pc:sldMkLst>
      </pc:sldChg>
      <pc:sldChg chg="del">
        <pc:chgData name="Kelly Stokes" userId="3e5c5154-569e-4d81-aa91-4f91841cdfa9" providerId="ADAL" clId="{CE290D5E-83BE-4741-8DAC-6DD5D90B62FE}" dt="2022-10-27T10:29:55.468" v="2180" actId="2696"/>
        <pc:sldMkLst>
          <pc:docMk/>
          <pc:sldMk cId="1631108299" sldId="1601"/>
        </pc:sldMkLst>
      </pc:sldChg>
      <pc:sldChg chg="del">
        <pc:chgData name="Kelly Stokes" userId="3e5c5154-569e-4d81-aa91-4f91841cdfa9" providerId="ADAL" clId="{CE290D5E-83BE-4741-8DAC-6DD5D90B62FE}" dt="2022-10-27T10:29:55.468" v="2180" actId="2696"/>
        <pc:sldMkLst>
          <pc:docMk/>
          <pc:sldMk cId="3482172201" sldId="1602"/>
        </pc:sldMkLst>
      </pc:sldChg>
      <pc:sldChg chg="del">
        <pc:chgData name="Kelly Stokes" userId="3e5c5154-569e-4d81-aa91-4f91841cdfa9" providerId="ADAL" clId="{CE290D5E-83BE-4741-8DAC-6DD5D90B62FE}" dt="2022-10-27T10:29:55.468" v="2180" actId="2696"/>
        <pc:sldMkLst>
          <pc:docMk/>
          <pc:sldMk cId="2401684877" sldId="1603"/>
        </pc:sldMkLst>
      </pc:sldChg>
      <pc:sldChg chg="del">
        <pc:chgData name="Kelly Stokes" userId="3e5c5154-569e-4d81-aa91-4f91841cdfa9" providerId="ADAL" clId="{CE290D5E-83BE-4741-8DAC-6DD5D90B62FE}" dt="2022-10-27T10:29:55.468" v="2180" actId="2696"/>
        <pc:sldMkLst>
          <pc:docMk/>
          <pc:sldMk cId="2100609991" sldId="1604"/>
        </pc:sldMkLst>
      </pc:sldChg>
      <pc:sldChg chg="del">
        <pc:chgData name="Kelly Stokes" userId="3e5c5154-569e-4d81-aa91-4f91841cdfa9" providerId="ADAL" clId="{CE290D5E-83BE-4741-8DAC-6DD5D90B62FE}" dt="2022-10-27T10:29:55.468" v="2180" actId="2696"/>
        <pc:sldMkLst>
          <pc:docMk/>
          <pc:sldMk cId="2201979276" sldId="1605"/>
        </pc:sldMkLst>
      </pc:sldChg>
      <pc:sldChg chg="modNotesTx">
        <pc:chgData name="Kelly Stokes" userId="3e5c5154-569e-4d81-aa91-4f91841cdfa9" providerId="ADAL" clId="{CE290D5E-83BE-4741-8DAC-6DD5D90B62FE}" dt="2022-10-27T10:30:27.153" v="2182"/>
        <pc:sldMkLst>
          <pc:docMk/>
          <pc:sldMk cId="1311313294" sldId="1623"/>
        </pc:sldMkLst>
      </pc:sldChg>
      <pc:sldChg chg="modSp mod">
        <pc:chgData name="Kelly Stokes" userId="3e5c5154-569e-4d81-aa91-4f91841cdfa9" providerId="ADAL" clId="{CE290D5E-83BE-4741-8DAC-6DD5D90B62FE}" dt="2022-10-27T10:30:20.557" v="2181"/>
        <pc:sldMkLst>
          <pc:docMk/>
          <pc:sldMk cId="273613149" sldId="1624"/>
        </pc:sldMkLst>
        <pc:spChg chg="mod">
          <ac:chgData name="Kelly Stokes" userId="3e5c5154-569e-4d81-aa91-4f91841cdfa9" providerId="ADAL" clId="{CE290D5E-83BE-4741-8DAC-6DD5D90B62FE}" dt="2022-10-27T10:30:20.557" v="2181"/>
          <ac:spMkLst>
            <pc:docMk/>
            <pc:sldMk cId="273613149" sldId="1624"/>
            <ac:spMk id="2" creationId="{77E26784-A357-92CE-B6B1-8F248D3D6650}"/>
          </ac:spMkLst>
        </pc:spChg>
      </pc:sldChg>
      <pc:sldChg chg="modSp mod">
        <pc:chgData name="Kelly Stokes" userId="3e5c5154-569e-4d81-aa91-4f91841cdfa9" providerId="ADAL" clId="{CE290D5E-83BE-4741-8DAC-6DD5D90B62FE}" dt="2022-10-27T10:30:39.363" v="2184" actId="20577"/>
        <pc:sldMkLst>
          <pc:docMk/>
          <pc:sldMk cId="3686423176" sldId="1635"/>
        </pc:sldMkLst>
        <pc:spChg chg="mod">
          <ac:chgData name="Kelly Stokes" userId="3e5c5154-569e-4d81-aa91-4f91841cdfa9" providerId="ADAL" clId="{CE290D5E-83BE-4741-8DAC-6DD5D90B62FE}" dt="2022-10-27T10:30:39.363" v="2184" actId="20577"/>
          <ac:spMkLst>
            <pc:docMk/>
            <pc:sldMk cId="3686423176" sldId="1635"/>
            <ac:spMk id="2" creationId="{52DA34BA-82FC-47C5-BCE1-BB65E08B92A1}"/>
          </ac:spMkLst>
        </pc:spChg>
      </pc:sldChg>
      <pc:sldChg chg="modSp mod">
        <pc:chgData name="Kelly Stokes" userId="3e5c5154-569e-4d81-aa91-4f91841cdfa9" providerId="ADAL" clId="{CE290D5E-83BE-4741-8DAC-6DD5D90B62FE}" dt="2022-10-27T10:30:50.829" v="2195" actId="20577"/>
        <pc:sldMkLst>
          <pc:docMk/>
          <pc:sldMk cId="835525611" sldId="1636"/>
        </pc:sldMkLst>
        <pc:spChg chg="mod">
          <ac:chgData name="Kelly Stokes" userId="3e5c5154-569e-4d81-aa91-4f91841cdfa9" providerId="ADAL" clId="{CE290D5E-83BE-4741-8DAC-6DD5D90B62FE}" dt="2022-10-27T10:30:50.829" v="2195" actId="20577"/>
          <ac:spMkLst>
            <pc:docMk/>
            <pc:sldMk cId="835525611" sldId="1636"/>
            <ac:spMk id="2" creationId="{52DA34BA-82FC-47C5-BCE1-BB65E08B92A1}"/>
          </ac:spMkLst>
        </pc:spChg>
      </pc:sldChg>
      <pc:sldChg chg="modSp mod">
        <pc:chgData name="Kelly Stokes" userId="3e5c5154-569e-4d81-aa91-4f91841cdfa9" providerId="ADAL" clId="{CE290D5E-83BE-4741-8DAC-6DD5D90B62FE}" dt="2022-10-27T10:31:02.129" v="2209" actId="1076"/>
        <pc:sldMkLst>
          <pc:docMk/>
          <pc:sldMk cId="341542713" sldId="1637"/>
        </pc:sldMkLst>
        <pc:spChg chg="mod">
          <ac:chgData name="Kelly Stokes" userId="3e5c5154-569e-4d81-aa91-4f91841cdfa9" providerId="ADAL" clId="{CE290D5E-83BE-4741-8DAC-6DD5D90B62FE}" dt="2022-10-27T10:30:57.968" v="2208" actId="6549"/>
          <ac:spMkLst>
            <pc:docMk/>
            <pc:sldMk cId="341542713" sldId="1637"/>
            <ac:spMk id="2" creationId="{52DA34BA-82FC-47C5-BCE1-BB65E08B92A1}"/>
          </ac:spMkLst>
        </pc:spChg>
        <pc:spChg chg="mod">
          <ac:chgData name="Kelly Stokes" userId="3e5c5154-569e-4d81-aa91-4f91841cdfa9" providerId="ADAL" clId="{CE290D5E-83BE-4741-8DAC-6DD5D90B62FE}" dt="2022-10-27T10:31:02.129" v="2209" actId="1076"/>
          <ac:spMkLst>
            <pc:docMk/>
            <pc:sldMk cId="341542713" sldId="1637"/>
            <ac:spMk id="3" creationId="{13BB5EC0-7A96-4D29-A835-6FAE896C31A4}"/>
          </ac:spMkLst>
        </pc:spChg>
      </pc:sldChg>
      <pc:sldChg chg="del">
        <pc:chgData name="Kelly Stokes" userId="3e5c5154-569e-4d81-aa91-4f91841cdfa9" providerId="ADAL" clId="{CE290D5E-83BE-4741-8DAC-6DD5D90B62FE}" dt="2022-10-27T10:31:05.569" v="2210" actId="2696"/>
        <pc:sldMkLst>
          <pc:docMk/>
          <pc:sldMk cId="3732946599" sldId="1638"/>
        </pc:sldMkLst>
      </pc:sldChg>
      <pc:sldChg chg="modSp mod">
        <pc:chgData name="Kelly Stokes" userId="3e5c5154-569e-4d81-aa91-4f91841cdfa9" providerId="ADAL" clId="{CE290D5E-83BE-4741-8DAC-6DD5D90B62FE}" dt="2022-10-27T10:31:39.732" v="2219" actId="20577"/>
        <pc:sldMkLst>
          <pc:docMk/>
          <pc:sldMk cId="1556766600" sldId="1639"/>
        </pc:sldMkLst>
        <pc:spChg chg="mod">
          <ac:chgData name="Kelly Stokes" userId="3e5c5154-569e-4d81-aa91-4f91841cdfa9" providerId="ADAL" clId="{CE290D5E-83BE-4741-8DAC-6DD5D90B62FE}" dt="2022-10-27T10:31:39.732" v="2219" actId="20577"/>
          <ac:spMkLst>
            <pc:docMk/>
            <pc:sldMk cId="1556766600" sldId="1639"/>
            <ac:spMk id="2" creationId="{52DA34BA-82FC-47C5-BCE1-BB65E08B92A1}"/>
          </ac:spMkLst>
        </pc:spChg>
      </pc:sldChg>
      <pc:sldChg chg="modSp mod">
        <pc:chgData name="Kelly Stokes" userId="3e5c5154-569e-4d81-aa91-4f91841cdfa9" providerId="ADAL" clId="{CE290D5E-83BE-4741-8DAC-6DD5D90B62FE}" dt="2022-10-27T10:31:44.225" v="2225" actId="20577"/>
        <pc:sldMkLst>
          <pc:docMk/>
          <pc:sldMk cId="13605793" sldId="1640"/>
        </pc:sldMkLst>
        <pc:spChg chg="mod">
          <ac:chgData name="Kelly Stokes" userId="3e5c5154-569e-4d81-aa91-4f91841cdfa9" providerId="ADAL" clId="{CE290D5E-83BE-4741-8DAC-6DD5D90B62FE}" dt="2022-10-27T10:31:44.225" v="2225" actId="20577"/>
          <ac:spMkLst>
            <pc:docMk/>
            <pc:sldMk cId="13605793" sldId="1640"/>
            <ac:spMk id="2" creationId="{52DA34BA-82FC-47C5-BCE1-BB65E08B92A1}"/>
          </ac:spMkLst>
        </pc:spChg>
      </pc:sldChg>
      <pc:sldChg chg="del">
        <pc:chgData name="Kelly Stokes" userId="3e5c5154-569e-4d81-aa91-4f91841cdfa9" providerId="ADAL" clId="{CE290D5E-83BE-4741-8DAC-6DD5D90B62FE}" dt="2022-10-27T10:31:48.003" v="2226" actId="2696"/>
        <pc:sldMkLst>
          <pc:docMk/>
          <pc:sldMk cId="1775707159" sldId="1641"/>
        </pc:sldMkLst>
      </pc:sldChg>
      <pc:sldChg chg="del">
        <pc:chgData name="Kelly Stokes" userId="3e5c5154-569e-4d81-aa91-4f91841cdfa9" providerId="ADAL" clId="{CE290D5E-83BE-4741-8DAC-6DD5D90B62FE}" dt="2022-10-27T10:32:16.631" v="2230" actId="2696"/>
        <pc:sldMkLst>
          <pc:docMk/>
          <pc:sldMk cId="2610142337" sldId="1642"/>
        </pc:sldMkLst>
      </pc:sldChg>
      <pc:sldChg chg="del">
        <pc:chgData name="Kelly Stokes" userId="3e5c5154-569e-4d81-aa91-4f91841cdfa9" providerId="ADAL" clId="{CE290D5E-83BE-4741-8DAC-6DD5D90B62FE}" dt="2022-10-27T10:32:16.631" v="2230" actId="2696"/>
        <pc:sldMkLst>
          <pc:docMk/>
          <pc:sldMk cId="2483758279" sldId="1643"/>
        </pc:sldMkLst>
      </pc:sldChg>
      <pc:sldChg chg="del">
        <pc:chgData name="Kelly Stokes" userId="3e5c5154-569e-4d81-aa91-4f91841cdfa9" providerId="ADAL" clId="{CE290D5E-83BE-4741-8DAC-6DD5D90B62FE}" dt="2022-10-27T10:32:24.633" v="2231" actId="2696"/>
        <pc:sldMkLst>
          <pc:docMk/>
          <pc:sldMk cId="4213906895" sldId="1644"/>
        </pc:sldMkLst>
      </pc:sldChg>
      <pc:sldChg chg="modSp mod">
        <pc:chgData name="Kelly Stokes" userId="3e5c5154-569e-4d81-aa91-4f91841cdfa9" providerId="ADAL" clId="{CE290D5E-83BE-4741-8DAC-6DD5D90B62FE}" dt="2022-10-27T10:32:37.057" v="2247" actId="20577"/>
        <pc:sldMkLst>
          <pc:docMk/>
          <pc:sldMk cId="1205093315" sldId="1650"/>
        </pc:sldMkLst>
        <pc:spChg chg="mod">
          <ac:chgData name="Kelly Stokes" userId="3e5c5154-569e-4d81-aa91-4f91841cdfa9" providerId="ADAL" clId="{CE290D5E-83BE-4741-8DAC-6DD5D90B62FE}" dt="2022-10-27T10:32:37.057" v="2247" actId="20577"/>
          <ac:spMkLst>
            <pc:docMk/>
            <pc:sldMk cId="1205093315" sldId="1650"/>
            <ac:spMk id="2" creationId="{52DA34BA-82FC-47C5-BCE1-BB65E08B92A1}"/>
          </ac:spMkLst>
        </pc:spChg>
      </pc:sldChg>
      <pc:sldChg chg="modSp mod">
        <pc:chgData name="Kelly Stokes" userId="3e5c5154-569e-4d81-aa91-4f91841cdfa9" providerId="ADAL" clId="{CE290D5E-83BE-4741-8DAC-6DD5D90B62FE}" dt="2022-10-27T10:32:42.298" v="2261" actId="20577"/>
        <pc:sldMkLst>
          <pc:docMk/>
          <pc:sldMk cId="2389037324" sldId="1651"/>
        </pc:sldMkLst>
        <pc:spChg chg="mod">
          <ac:chgData name="Kelly Stokes" userId="3e5c5154-569e-4d81-aa91-4f91841cdfa9" providerId="ADAL" clId="{CE290D5E-83BE-4741-8DAC-6DD5D90B62FE}" dt="2022-10-27T10:32:42.298" v="2261" actId="20577"/>
          <ac:spMkLst>
            <pc:docMk/>
            <pc:sldMk cId="2389037324" sldId="1651"/>
            <ac:spMk id="2" creationId="{52DA34BA-82FC-47C5-BCE1-BB65E08B92A1}"/>
          </ac:spMkLst>
        </pc:spChg>
      </pc:sldChg>
      <pc:sldChg chg="del">
        <pc:chgData name="Kelly Stokes" userId="3e5c5154-569e-4d81-aa91-4f91841cdfa9" providerId="ADAL" clId="{CE290D5E-83BE-4741-8DAC-6DD5D90B62FE}" dt="2022-10-27T10:32:46.456" v="2262" actId="2696"/>
        <pc:sldMkLst>
          <pc:docMk/>
          <pc:sldMk cId="987239072" sldId="1652"/>
        </pc:sldMkLst>
      </pc:sldChg>
      <pc:sldChg chg="modSp mod">
        <pc:chgData name="Kelly Stokes" userId="3e5c5154-569e-4d81-aa91-4f91841cdfa9" providerId="ADAL" clId="{CE290D5E-83BE-4741-8DAC-6DD5D90B62FE}" dt="2022-10-27T10:34:05.815" v="2290" actId="20577"/>
        <pc:sldMkLst>
          <pc:docMk/>
          <pc:sldMk cId="1678990426" sldId="1653"/>
        </pc:sldMkLst>
        <pc:spChg chg="mod">
          <ac:chgData name="Kelly Stokes" userId="3e5c5154-569e-4d81-aa91-4f91841cdfa9" providerId="ADAL" clId="{CE290D5E-83BE-4741-8DAC-6DD5D90B62FE}" dt="2022-10-27T10:34:05.815" v="2290" actId="20577"/>
          <ac:spMkLst>
            <pc:docMk/>
            <pc:sldMk cId="1678990426" sldId="1653"/>
            <ac:spMk id="2" creationId="{52DA34BA-82FC-47C5-BCE1-BB65E08B92A1}"/>
          </ac:spMkLst>
        </pc:spChg>
      </pc:sldChg>
      <pc:sldChg chg="modSp mod">
        <pc:chgData name="Kelly Stokes" userId="3e5c5154-569e-4d81-aa91-4f91841cdfa9" providerId="ADAL" clId="{CE290D5E-83BE-4741-8DAC-6DD5D90B62FE}" dt="2022-10-27T10:34:17.008" v="2308" actId="1076"/>
        <pc:sldMkLst>
          <pc:docMk/>
          <pc:sldMk cId="2253819736" sldId="1654"/>
        </pc:sldMkLst>
        <pc:spChg chg="mod">
          <ac:chgData name="Kelly Stokes" userId="3e5c5154-569e-4d81-aa91-4f91841cdfa9" providerId="ADAL" clId="{CE290D5E-83BE-4741-8DAC-6DD5D90B62FE}" dt="2022-10-27T10:34:13.538" v="2307" actId="20577"/>
          <ac:spMkLst>
            <pc:docMk/>
            <pc:sldMk cId="2253819736" sldId="1654"/>
            <ac:spMk id="2" creationId="{52DA34BA-82FC-47C5-BCE1-BB65E08B92A1}"/>
          </ac:spMkLst>
        </pc:spChg>
        <pc:spChg chg="mod">
          <ac:chgData name="Kelly Stokes" userId="3e5c5154-569e-4d81-aa91-4f91841cdfa9" providerId="ADAL" clId="{CE290D5E-83BE-4741-8DAC-6DD5D90B62FE}" dt="2022-10-27T10:34:17.008" v="2308" actId="1076"/>
          <ac:spMkLst>
            <pc:docMk/>
            <pc:sldMk cId="2253819736" sldId="1654"/>
            <ac:spMk id="3" creationId="{0366E0B6-702E-4814-82C6-08CA2D13F3C9}"/>
          </ac:spMkLst>
        </pc:spChg>
      </pc:sldChg>
      <pc:sldChg chg="del">
        <pc:chgData name="Kelly Stokes" userId="3e5c5154-569e-4d81-aa91-4f91841cdfa9" providerId="ADAL" clId="{CE290D5E-83BE-4741-8DAC-6DD5D90B62FE}" dt="2022-10-27T10:34:20.245" v="2309" actId="2696"/>
        <pc:sldMkLst>
          <pc:docMk/>
          <pc:sldMk cId="3944161809" sldId="1655"/>
        </pc:sldMkLst>
      </pc:sldChg>
      <pc:sldChg chg="modSp mod">
        <pc:chgData name="Kelly Stokes" userId="3e5c5154-569e-4d81-aa91-4f91841cdfa9" providerId="ADAL" clId="{CE290D5E-83BE-4741-8DAC-6DD5D90B62FE}" dt="2022-10-27T10:35:17.065" v="2332" actId="20577"/>
        <pc:sldMkLst>
          <pc:docMk/>
          <pc:sldMk cId="829470959" sldId="1656"/>
        </pc:sldMkLst>
        <pc:spChg chg="mod">
          <ac:chgData name="Kelly Stokes" userId="3e5c5154-569e-4d81-aa91-4f91841cdfa9" providerId="ADAL" clId="{CE290D5E-83BE-4741-8DAC-6DD5D90B62FE}" dt="2022-10-27T10:35:17.065" v="2332" actId="20577"/>
          <ac:spMkLst>
            <pc:docMk/>
            <pc:sldMk cId="829470959" sldId="1656"/>
            <ac:spMk id="2" creationId="{52DA34BA-82FC-47C5-BCE1-BB65E08B92A1}"/>
          </ac:spMkLst>
        </pc:spChg>
      </pc:sldChg>
      <pc:sldChg chg="modSp mod">
        <pc:chgData name="Kelly Stokes" userId="3e5c5154-569e-4d81-aa91-4f91841cdfa9" providerId="ADAL" clId="{CE290D5E-83BE-4741-8DAC-6DD5D90B62FE}" dt="2022-10-27T10:35:24.696" v="2350" actId="1076"/>
        <pc:sldMkLst>
          <pc:docMk/>
          <pc:sldMk cId="3290316303" sldId="1657"/>
        </pc:sldMkLst>
        <pc:spChg chg="mod">
          <ac:chgData name="Kelly Stokes" userId="3e5c5154-569e-4d81-aa91-4f91841cdfa9" providerId="ADAL" clId="{CE290D5E-83BE-4741-8DAC-6DD5D90B62FE}" dt="2022-10-27T10:35:21.878" v="2349" actId="20577"/>
          <ac:spMkLst>
            <pc:docMk/>
            <pc:sldMk cId="3290316303" sldId="1657"/>
            <ac:spMk id="2" creationId="{52DA34BA-82FC-47C5-BCE1-BB65E08B92A1}"/>
          </ac:spMkLst>
        </pc:spChg>
        <pc:spChg chg="mod">
          <ac:chgData name="Kelly Stokes" userId="3e5c5154-569e-4d81-aa91-4f91841cdfa9" providerId="ADAL" clId="{CE290D5E-83BE-4741-8DAC-6DD5D90B62FE}" dt="2022-10-27T10:35:24.696" v="2350" actId="1076"/>
          <ac:spMkLst>
            <pc:docMk/>
            <pc:sldMk cId="3290316303" sldId="1657"/>
            <ac:spMk id="3" creationId="{4BCBA2DA-E95C-434C-BE81-320E182AE5EF}"/>
          </ac:spMkLst>
        </pc:spChg>
      </pc:sldChg>
      <pc:sldChg chg="del">
        <pc:chgData name="Kelly Stokes" userId="3e5c5154-569e-4d81-aa91-4f91841cdfa9" providerId="ADAL" clId="{CE290D5E-83BE-4741-8DAC-6DD5D90B62FE}" dt="2022-10-27T10:35:28.323" v="2351" actId="2696"/>
        <pc:sldMkLst>
          <pc:docMk/>
          <pc:sldMk cId="1656362567" sldId="1658"/>
        </pc:sldMkLst>
      </pc:sldChg>
      <pc:sldChg chg="modSp mod">
        <pc:chgData name="Kelly Stokes" userId="3e5c5154-569e-4d81-aa91-4f91841cdfa9" providerId="ADAL" clId="{CE290D5E-83BE-4741-8DAC-6DD5D90B62FE}" dt="2022-10-27T10:36:08.623" v="2368" actId="20577"/>
        <pc:sldMkLst>
          <pc:docMk/>
          <pc:sldMk cId="3537636537" sldId="1659"/>
        </pc:sldMkLst>
        <pc:spChg chg="mod">
          <ac:chgData name="Kelly Stokes" userId="3e5c5154-569e-4d81-aa91-4f91841cdfa9" providerId="ADAL" clId="{CE290D5E-83BE-4741-8DAC-6DD5D90B62FE}" dt="2022-10-27T10:36:08.623" v="2368" actId="20577"/>
          <ac:spMkLst>
            <pc:docMk/>
            <pc:sldMk cId="3537636537" sldId="1659"/>
            <ac:spMk id="2" creationId="{52DA34BA-82FC-47C5-BCE1-BB65E08B92A1}"/>
          </ac:spMkLst>
        </pc:spChg>
      </pc:sldChg>
      <pc:sldChg chg="addSp delSp modSp mod">
        <pc:chgData name="Kelly Stokes" userId="3e5c5154-569e-4d81-aa91-4f91841cdfa9" providerId="ADAL" clId="{CE290D5E-83BE-4741-8DAC-6DD5D90B62FE}" dt="2022-10-27T10:36:39.688" v="2413" actId="20577"/>
        <pc:sldMkLst>
          <pc:docMk/>
          <pc:sldMk cId="3267532170" sldId="1660"/>
        </pc:sldMkLst>
        <pc:spChg chg="mod">
          <ac:chgData name="Kelly Stokes" userId="3e5c5154-569e-4d81-aa91-4f91841cdfa9" providerId="ADAL" clId="{CE290D5E-83BE-4741-8DAC-6DD5D90B62FE}" dt="2022-10-27T10:36:39.688" v="2413" actId="20577"/>
          <ac:spMkLst>
            <pc:docMk/>
            <pc:sldMk cId="3267532170" sldId="1660"/>
            <ac:spMk id="2" creationId="{52DA34BA-82FC-47C5-BCE1-BB65E08B92A1}"/>
          </ac:spMkLst>
        </pc:spChg>
        <pc:picChg chg="add mod">
          <ac:chgData name="Kelly Stokes" userId="3e5c5154-569e-4d81-aa91-4f91841cdfa9" providerId="ADAL" clId="{CE290D5E-83BE-4741-8DAC-6DD5D90B62FE}" dt="2022-10-27T10:33:47.929" v="2269"/>
          <ac:picMkLst>
            <pc:docMk/>
            <pc:sldMk cId="3267532170" sldId="1660"/>
            <ac:picMk id="3" creationId="{25FD21C1-9643-643C-A16B-9B4752E9DD60}"/>
          </ac:picMkLst>
        </pc:picChg>
        <pc:picChg chg="del">
          <ac:chgData name="Kelly Stokes" userId="3e5c5154-569e-4d81-aa91-4f91841cdfa9" providerId="ADAL" clId="{CE290D5E-83BE-4741-8DAC-6DD5D90B62FE}" dt="2022-10-27T10:33:47.543" v="2268" actId="478"/>
          <ac:picMkLst>
            <pc:docMk/>
            <pc:sldMk cId="3267532170" sldId="1660"/>
            <ac:picMk id="5" creationId="{EAEE1CB3-B299-4703-4863-D00338CC973D}"/>
          </ac:picMkLst>
        </pc:picChg>
      </pc:sldChg>
      <pc:sldChg chg="del">
        <pc:chgData name="Kelly Stokes" userId="3e5c5154-569e-4d81-aa91-4f91841cdfa9" providerId="ADAL" clId="{CE290D5E-83BE-4741-8DAC-6DD5D90B62FE}" dt="2022-10-27T10:36:43.532" v="2414" actId="2696"/>
        <pc:sldMkLst>
          <pc:docMk/>
          <pc:sldMk cId="2724343538" sldId="1661"/>
        </pc:sldMkLst>
      </pc:sldChg>
      <pc:sldChg chg="modSp mod">
        <pc:chgData name="Kelly Stokes" userId="3e5c5154-569e-4d81-aa91-4f91841cdfa9" providerId="ADAL" clId="{CE290D5E-83BE-4741-8DAC-6DD5D90B62FE}" dt="2022-10-27T10:38:07.216" v="2472" actId="20577"/>
        <pc:sldMkLst>
          <pc:docMk/>
          <pc:sldMk cId="724854827" sldId="1662"/>
        </pc:sldMkLst>
        <pc:spChg chg="mod">
          <ac:chgData name="Kelly Stokes" userId="3e5c5154-569e-4d81-aa91-4f91841cdfa9" providerId="ADAL" clId="{CE290D5E-83BE-4741-8DAC-6DD5D90B62FE}" dt="2022-10-27T10:38:07.216" v="2472" actId="20577"/>
          <ac:spMkLst>
            <pc:docMk/>
            <pc:sldMk cId="724854827" sldId="1662"/>
            <ac:spMk id="2" creationId="{52DA34BA-82FC-47C5-BCE1-BB65E08B92A1}"/>
          </ac:spMkLst>
        </pc:spChg>
      </pc:sldChg>
      <pc:sldChg chg="addSp delSp modSp mod">
        <pc:chgData name="Kelly Stokes" userId="3e5c5154-569e-4d81-aa91-4f91841cdfa9" providerId="ADAL" clId="{CE290D5E-83BE-4741-8DAC-6DD5D90B62FE}" dt="2022-10-27T10:38:27.080" v="2535" actId="20577"/>
        <pc:sldMkLst>
          <pc:docMk/>
          <pc:sldMk cId="1751513674" sldId="1663"/>
        </pc:sldMkLst>
        <pc:spChg chg="mod">
          <ac:chgData name="Kelly Stokes" userId="3e5c5154-569e-4d81-aa91-4f91841cdfa9" providerId="ADAL" clId="{CE290D5E-83BE-4741-8DAC-6DD5D90B62FE}" dt="2022-10-27T10:38:27.080" v="2535" actId="20577"/>
          <ac:spMkLst>
            <pc:docMk/>
            <pc:sldMk cId="1751513674" sldId="1663"/>
            <ac:spMk id="2" creationId="{52DA34BA-82FC-47C5-BCE1-BB65E08B92A1}"/>
          </ac:spMkLst>
        </pc:spChg>
        <pc:picChg chg="add mod">
          <ac:chgData name="Kelly Stokes" userId="3e5c5154-569e-4d81-aa91-4f91841cdfa9" providerId="ADAL" clId="{CE290D5E-83BE-4741-8DAC-6DD5D90B62FE}" dt="2022-10-27T10:35:02.216" v="2315"/>
          <ac:picMkLst>
            <pc:docMk/>
            <pc:sldMk cId="1751513674" sldId="1663"/>
            <ac:picMk id="3" creationId="{B3FFFFAE-F636-E263-1350-1C71B39089D0}"/>
          </ac:picMkLst>
        </pc:picChg>
        <pc:picChg chg="del">
          <ac:chgData name="Kelly Stokes" userId="3e5c5154-569e-4d81-aa91-4f91841cdfa9" providerId="ADAL" clId="{CE290D5E-83BE-4741-8DAC-6DD5D90B62FE}" dt="2022-10-27T10:35:01.874" v="2314" actId="478"/>
          <ac:picMkLst>
            <pc:docMk/>
            <pc:sldMk cId="1751513674" sldId="1663"/>
            <ac:picMk id="5" creationId="{6334C40E-94E6-2075-8202-038C430DB5A2}"/>
          </ac:picMkLst>
        </pc:picChg>
      </pc:sldChg>
      <pc:sldChg chg="del">
        <pc:chgData name="Kelly Stokes" userId="3e5c5154-569e-4d81-aa91-4f91841cdfa9" providerId="ADAL" clId="{CE290D5E-83BE-4741-8DAC-6DD5D90B62FE}" dt="2022-10-27T10:40:08.785" v="2536" actId="2696"/>
        <pc:sldMkLst>
          <pc:docMk/>
          <pc:sldMk cId="1574445426" sldId="1664"/>
        </pc:sldMkLst>
      </pc:sldChg>
      <pc:sldChg chg="modSp mod">
        <pc:chgData name="Kelly Stokes" userId="3e5c5154-569e-4d81-aa91-4f91841cdfa9" providerId="ADAL" clId="{CE290D5E-83BE-4741-8DAC-6DD5D90B62FE}" dt="2022-10-27T10:41:17.317" v="2592" actId="20577"/>
        <pc:sldMkLst>
          <pc:docMk/>
          <pc:sldMk cId="1176693255" sldId="1665"/>
        </pc:sldMkLst>
        <pc:spChg chg="mod">
          <ac:chgData name="Kelly Stokes" userId="3e5c5154-569e-4d81-aa91-4f91841cdfa9" providerId="ADAL" clId="{CE290D5E-83BE-4741-8DAC-6DD5D90B62FE}" dt="2022-10-27T10:41:17.317" v="2592" actId="20577"/>
          <ac:spMkLst>
            <pc:docMk/>
            <pc:sldMk cId="1176693255" sldId="1665"/>
            <ac:spMk id="2" creationId="{52DA34BA-82FC-47C5-BCE1-BB65E08B92A1}"/>
          </ac:spMkLst>
        </pc:spChg>
      </pc:sldChg>
      <pc:sldChg chg="addSp delSp modSp mod">
        <pc:chgData name="Kelly Stokes" userId="3e5c5154-569e-4d81-aa91-4f91841cdfa9" providerId="ADAL" clId="{CE290D5E-83BE-4741-8DAC-6DD5D90B62FE}" dt="2022-10-27T10:41:48.694" v="2637" actId="13926"/>
        <pc:sldMkLst>
          <pc:docMk/>
          <pc:sldMk cId="3782076774" sldId="1666"/>
        </pc:sldMkLst>
        <pc:spChg chg="mod">
          <ac:chgData name="Kelly Stokes" userId="3e5c5154-569e-4d81-aa91-4f91841cdfa9" providerId="ADAL" clId="{CE290D5E-83BE-4741-8DAC-6DD5D90B62FE}" dt="2022-10-27T10:41:48.694" v="2637" actId="13926"/>
          <ac:spMkLst>
            <pc:docMk/>
            <pc:sldMk cId="3782076774" sldId="1666"/>
            <ac:spMk id="2" creationId="{52DA34BA-82FC-47C5-BCE1-BB65E08B92A1}"/>
          </ac:spMkLst>
        </pc:spChg>
        <pc:picChg chg="add mod">
          <ac:chgData name="Kelly Stokes" userId="3e5c5154-569e-4d81-aa91-4f91841cdfa9" providerId="ADAL" clId="{CE290D5E-83BE-4741-8DAC-6DD5D90B62FE}" dt="2022-10-27T10:36:22.356" v="2384"/>
          <ac:picMkLst>
            <pc:docMk/>
            <pc:sldMk cId="3782076774" sldId="1666"/>
            <ac:picMk id="3" creationId="{11D996F3-846E-CE93-099A-BEA2784FCF65}"/>
          </ac:picMkLst>
        </pc:picChg>
        <pc:picChg chg="del">
          <ac:chgData name="Kelly Stokes" userId="3e5c5154-569e-4d81-aa91-4f91841cdfa9" providerId="ADAL" clId="{CE290D5E-83BE-4741-8DAC-6DD5D90B62FE}" dt="2022-10-27T10:36:22.004" v="2383" actId="478"/>
          <ac:picMkLst>
            <pc:docMk/>
            <pc:sldMk cId="3782076774" sldId="1666"/>
            <ac:picMk id="5" creationId="{113CECF2-0D71-00C8-8A16-73D1B8E06E2E}"/>
          </ac:picMkLst>
        </pc:picChg>
      </pc:sldChg>
      <pc:sldChg chg="del">
        <pc:chgData name="Kelly Stokes" userId="3e5c5154-569e-4d81-aa91-4f91841cdfa9" providerId="ADAL" clId="{CE290D5E-83BE-4741-8DAC-6DD5D90B62FE}" dt="2022-10-27T10:41:51.714" v="2638" actId="2696"/>
        <pc:sldMkLst>
          <pc:docMk/>
          <pc:sldMk cId="423871705" sldId="1667"/>
        </pc:sldMkLst>
      </pc:sldChg>
      <pc:sldChg chg="modSp mod">
        <pc:chgData name="Kelly Stokes" userId="3e5c5154-569e-4d81-aa91-4f91841cdfa9" providerId="ADAL" clId="{CE290D5E-83BE-4741-8DAC-6DD5D90B62FE}" dt="2022-10-27T10:37:39.725" v="2441"/>
        <pc:sldMkLst>
          <pc:docMk/>
          <pc:sldMk cId="3700725260" sldId="1668"/>
        </pc:sldMkLst>
        <pc:spChg chg="mod">
          <ac:chgData name="Kelly Stokes" userId="3e5c5154-569e-4d81-aa91-4f91841cdfa9" providerId="ADAL" clId="{CE290D5E-83BE-4741-8DAC-6DD5D90B62FE}" dt="2022-10-27T10:37:39.725" v="2441"/>
          <ac:spMkLst>
            <pc:docMk/>
            <pc:sldMk cId="3700725260" sldId="1668"/>
            <ac:spMk id="2" creationId="{52DA34BA-82FC-47C5-BCE1-BB65E08B92A1}"/>
          </ac:spMkLst>
        </pc:spChg>
      </pc:sldChg>
      <pc:sldChg chg="modSp mod">
        <pc:chgData name="Kelly Stokes" userId="3e5c5154-569e-4d81-aa91-4f91841cdfa9" providerId="ADAL" clId="{CE290D5E-83BE-4741-8DAC-6DD5D90B62FE}" dt="2022-10-27T10:40:52.992" v="2560"/>
        <pc:sldMkLst>
          <pc:docMk/>
          <pc:sldMk cId="3463854906" sldId="1669"/>
        </pc:sldMkLst>
        <pc:spChg chg="mod">
          <ac:chgData name="Kelly Stokes" userId="3e5c5154-569e-4d81-aa91-4f91841cdfa9" providerId="ADAL" clId="{CE290D5E-83BE-4741-8DAC-6DD5D90B62FE}" dt="2022-10-27T10:40:52.992" v="2560"/>
          <ac:spMkLst>
            <pc:docMk/>
            <pc:sldMk cId="3463854906" sldId="1669"/>
            <ac:spMk id="2" creationId="{52DA34BA-82FC-47C5-BCE1-BB65E08B92A1}"/>
          </ac:spMkLst>
        </pc:spChg>
      </pc:sldChg>
      <pc:sldChg chg="modSp mod">
        <pc:chgData name="Kelly Stokes" userId="3e5c5154-569e-4d81-aa91-4f91841cdfa9" providerId="ADAL" clId="{CE290D5E-83BE-4741-8DAC-6DD5D90B62FE}" dt="2022-10-27T10:42:36.636" v="2665"/>
        <pc:sldMkLst>
          <pc:docMk/>
          <pc:sldMk cId="3104968471" sldId="1670"/>
        </pc:sldMkLst>
        <pc:spChg chg="mod">
          <ac:chgData name="Kelly Stokes" userId="3e5c5154-569e-4d81-aa91-4f91841cdfa9" providerId="ADAL" clId="{CE290D5E-83BE-4741-8DAC-6DD5D90B62FE}" dt="2022-10-27T10:42:36.636" v="2665"/>
          <ac:spMkLst>
            <pc:docMk/>
            <pc:sldMk cId="3104968471" sldId="1670"/>
            <ac:spMk id="2" creationId="{52DA34BA-82FC-47C5-BCE1-BB65E08B92A1}"/>
          </ac:spMkLst>
        </pc:spChg>
      </pc:sldChg>
      <pc:sldChg chg="del">
        <pc:chgData name="Kelly Stokes" userId="3e5c5154-569e-4d81-aa91-4f91841cdfa9" providerId="ADAL" clId="{CE290D5E-83BE-4741-8DAC-6DD5D90B62FE}" dt="2022-10-27T10:43:02.747" v="2678" actId="2696"/>
        <pc:sldMkLst>
          <pc:docMk/>
          <pc:sldMk cId="1274728025" sldId="1671"/>
        </pc:sldMkLst>
      </pc:sldChg>
      <pc:sldChg chg="del">
        <pc:chgData name="Kelly Stokes" userId="3e5c5154-569e-4d81-aa91-4f91841cdfa9" providerId="ADAL" clId="{CE290D5E-83BE-4741-8DAC-6DD5D90B62FE}" dt="2022-10-27T10:43:02.747" v="2678" actId="2696"/>
        <pc:sldMkLst>
          <pc:docMk/>
          <pc:sldMk cId="1201462841" sldId="1672"/>
        </pc:sldMkLst>
      </pc:sldChg>
      <pc:sldChg chg="del">
        <pc:chgData name="Kelly Stokes" userId="3e5c5154-569e-4d81-aa91-4f91841cdfa9" providerId="ADAL" clId="{CE290D5E-83BE-4741-8DAC-6DD5D90B62FE}" dt="2022-10-27T10:43:02.747" v="2678" actId="2696"/>
        <pc:sldMkLst>
          <pc:docMk/>
          <pc:sldMk cId="4152324017" sldId="1673"/>
        </pc:sldMkLst>
      </pc:sldChg>
      <pc:sldChg chg="del">
        <pc:chgData name="Kelly Stokes" userId="3e5c5154-569e-4d81-aa91-4f91841cdfa9" providerId="ADAL" clId="{CE290D5E-83BE-4741-8DAC-6DD5D90B62FE}" dt="2022-10-27T10:43:02.747" v="2678" actId="2696"/>
        <pc:sldMkLst>
          <pc:docMk/>
          <pc:sldMk cId="2082540340" sldId="1674"/>
        </pc:sldMkLst>
      </pc:sldChg>
      <pc:sldChg chg="del">
        <pc:chgData name="Kelly Stokes" userId="3e5c5154-569e-4d81-aa91-4f91841cdfa9" providerId="ADAL" clId="{CE290D5E-83BE-4741-8DAC-6DD5D90B62FE}" dt="2022-10-27T10:43:02.747" v="2678" actId="2696"/>
        <pc:sldMkLst>
          <pc:docMk/>
          <pc:sldMk cId="1431895637" sldId="1675"/>
        </pc:sldMkLst>
      </pc:sldChg>
      <pc:sldChg chg="del">
        <pc:chgData name="Kelly Stokes" userId="3e5c5154-569e-4d81-aa91-4f91841cdfa9" providerId="ADAL" clId="{CE290D5E-83BE-4741-8DAC-6DD5D90B62FE}" dt="2022-10-27T10:43:02.747" v="2678" actId="2696"/>
        <pc:sldMkLst>
          <pc:docMk/>
          <pc:sldMk cId="2202306106" sldId="1676"/>
        </pc:sldMkLst>
      </pc:sldChg>
      <pc:sldChg chg="modNotesTx">
        <pc:chgData name="Kelly Stokes" userId="3e5c5154-569e-4d81-aa91-4f91841cdfa9" providerId="ADAL" clId="{CE290D5E-83BE-4741-8DAC-6DD5D90B62FE}" dt="2022-10-27T10:43:30.854" v="2681"/>
        <pc:sldMkLst>
          <pc:docMk/>
          <pc:sldMk cId="3239433910" sldId="1694"/>
        </pc:sldMkLst>
      </pc:sldChg>
      <pc:sldChg chg="modSp mod">
        <pc:chgData name="Kelly Stokes" userId="3e5c5154-569e-4d81-aa91-4f91841cdfa9" providerId="ADAL" clId="{CE290D5E-83BE-4741-8DAC-6DD5D90B62FE}" dt="2022-10-27T10:43:27.237" v="2680" actId="27636"/>
        <pc:sldMkLst>
          <pc:docMk/>
          <pc:sldMk cId="206406593" sldId="1695"/>
        </pc:sldMkLst>
        <pc:spChg chg="mod">
          <ac:chgData name="Kelly Stokes" userId="3e5c5154-569e-4d81-aa91-4f91841cdfa9" providerId="ADAL" clId="{CE290D5E-83BE-4741-8DAC-6DD5D90B62FE}" dt="2022-10-27T10:43:27.237" v="2680" actId="27636"/>
          <ac:spMkLst>
            <pc:docMk/>
            <pc:sldMk cId="206406593" sldId="1695"/>
            <ac:spMk id="2" creationId="{77E26784-A357-92CE-B6B1-8F248D3D6650}"/>
          </ac:spMkLst>
        </pc:spChg>
      </pc:sldChg>
      <pc:sldChg chg="addSp modSp add">
        <pc:chgData name="Kelly Stokes" userId="3e5c5154-569e-4d81-aa91-4f91841cdfa9" providerId="ADAL" clId="{CE290D5E-83BE-4741-8DAC-6DD5D90B62FE}" dt="2022-10-27T10:02:24.725" v="1258" actId="1076"/>
        <pc:sldMkLst>
          <pc:docMk/>
          <pc:sldMk cId="1262643202" sldId="1696"/>
        </pc:sldMkLst>
        <pc:picChg chg="add mod">
          <ac:chgData name="Kelly Stokes" userId="3e5c5154-569e-4d81-aa91-4f91841cdfa9" providerId="ADAL" clId="{CE290D5E-83BE-4741-8DAC-6DD5D90B62FE}" dt="2022-10-27T10:02:24.725" v="1258" actId="1076"/>
          <ac:picMkLst>
            <pc:docMk/>
            <pc:sldMk cId="1262643202" sldId="1696"/>
            <ac:picMk id="83970" creationId="{7FF269E4-7276-9ADB-98C5-010348F8B154}"/>
          </ac:picMkLst>
        </pc:picChg>
      </pc:sldChg>
      <pc:sldChg chg="addSp modSp add">
        <pc:chgData name="Kelly Stokes" userId="3e5c5154-569e-4d81-aa91-4f91841cdfa9" providerId="ADAL" clId="{CE290D5E-83BE-4741-8DAC-6DD5D90B62FE}" dt="2022-10-27T10:03:51.353" v="1275" actId="14100"/>
        <pc:sldMkLst>
          <pc:docMk/>
          <pc:sldMk cId="1552696881" sldId="1697"/>
        </pc:sldMkLst>
        <pc:picChg chg="add mod">
          <ac:chgData name="Kelly Stokes" userId="3e5c5154-569e-4d81-aa91-4f91841cdfa9" providerId="ADAL" clId="{CE290D5E-83BE-4741-8DAC-6DD5D90B62FE}" dt="2022-10-27T10:03:51.353" v="1275" actId="14100"/>
          <ac:picMkLst>
            <pc:docMk/>
            <pc:sldMk cId="1552696881" sldId="1697"/>
            <ac:picMk id="124930" creationId="{F7E5850B-0DE4-167F-450C-B50F73BC0490}"/>
          </ac:picMkLst>
        </pc:picChg>
      </pc:sldChg>
      <pc:sldChg chg="addSp modSp add">
        <pc:chgData name="Kelly Stokes" userId="3e5c5154-569e-4d81-aa91-4f91841cdfa9" providerId="ADAL" clId="{CE290D5E-83BE-4741-8DAC-6DD5D90B62FE}" dt="2022-10-27T10:05:30.063" v="1308" actId="1076"/>
        <pc:sldMkLst>
          <pc:docMk/>
          <pc:sldMk cId="503630643" sldId="1698"/>
        </pc:sldMkLst>
        <pc:picChg chg="add mod">
          <ac:chgData name="Kelly Stokes" userId="3e5c5154-569e-4d81-aa91-4f91841cdfa9" providerId="ADAL" clId="{CE290D5E-83BE-4741-8DAC-6DD5D90B62FE}" dt="2022-10-27T10:05:30.063" v="1308" actId="1076"/>
          <ac:picMkLst>
            <pc:docMk/>
            <pc:sldMk cId="503630643" sldId="1698"/>
            <ac:picMk id="125954" creationId="{A69C00CA-6644-DE1C-6E51-7A4454B35B0F}"/>
          </ac:picMkLst>
        </pc:picChg>
      </pc:sldChg>
      <pc:sldChg chg="modSp add mod">
        <pc:chgData name="Kelly Stokes" userId="3e5c5154-569e-4d81-aa91-4f91841cdfa9" providerId="ADAL" clId="{CE290D5E-83BE-4741-8DAC-6DD5D90B62FE}" dt="2022-10-27T10:06:36.649" v="1376" actId="1076"/>
        <pc:sldMkLst>
          <pc:docMk/>
          <pc:sldMk cId="1092793120" sldId="1699"/>
        </pc:sldMkLst>
        <pc:spChg chg="mod">
          <ac:chgData name="Kelly Stokes" userId="3e5c5154-569e-4d81-aa91-4f91841cdfa9" providerId="ADAL" clId="{CE290D5E-83BE-4741-8DAC-6DD5D90B62FE}" dt="2022-10-27T10:06:36.649" v="1376" actId="1076"/>
          <ac:spMkLst>
            <pc:docMk/>
            <pc:sldMk cId="1092793120" sldId="1699"/>
            <ac:spMk id="2" creationId="{52DA34BA-82FC-47C5-BCE1-BB65E08B92A1}"/>
          </ac:spMkLst>
        </pc:spChg>
      </pc:sldChg>
      <pc:sldChg chg="add">
        <pc:chgData name="Kelly Stokes" userId="3e5c5154-569e-4d81-aa91-4f91841cdfa9" providerId="ADAL" clId="{CE290D5E-83BE-4741-8DAC-6DD5D90B62FE}" dt="2022-10-27T10:06:48.079" v="1378" actId="2890"/>
        <pc:sldMkLst>
          <pc:docMk/>
          <pc:sldMk cId="2593991787" sldId="1700"/>
        </pc:sldMkLst>
      </pc:sldChg>
      <pc:sldChg chg="modSp add mod">
        <pc:chgData name="Kelly Stokes" userId="3e5c5154-569e-4d81-aa91-4f91841cdfa9" providerId="ADAL" clId="{CE290D5E-83BE-4741-8DAC-6DD5D90B62FE}" dt="2022-10-27T10:06:58.619" v="1390" actId="14100"/>
        <pc:sldMkLst>
          <pc:docMk/>
          <pc:sldMk cId="1828472053" sldId="1701"/>
        </pc:sldMkLst>
        <pc:spChg chg="mod">
          <ac:chgData name="Kelly Stokes" userId="3e5c5154-569e-4d81-aa91-4f91841cdfa9" providerId="ADAL" clId="{CE290D5E-83BE-4741-8DAC-6DD5D90B62FE}" dt="2022-10-27T10:06:58.619" v="1390" actId="14100"/>
          <ac:spMkLst>
            <pc:docMk/>
            <pc:sldMk cId="1828472053" sldId="1701"/>
            <ac:spMk id="2" creationId="{52DA34BA-82FC-47C5-BCE1-BB65E08B92A1}"/>
          </ac:spMkLst>
        </pc:spChg>
      </pc:sldChg>
      <pc:sldChg chg="addSp modSp add">
        <pc:chgData name="Kelly Stokes" userId="3e5c5154-569e-4d81-aa91-4f91841cdfa9" providerId="ADAL" clId="{CE290D5E-83BE-4741-8DAC-6DD5D90B62FE}" dt="2022-10-27T10:08:18.273" v="1419" actId="14100"/>
        <pc:sldMkLst>
          <pc:docMk/>
          <pc:sldMk cId="3289857848" sldId="1702"/>
        </pc:sldMkLst>
        <pc:picChg chg="add mod">
          <ac:chgData name="Kelly Stokes" userId="3e5c5154-569e-4d81-aa91-4f91841cdfa9" providerId="ADAL" clId="{CE290D5E-83BE-4741-8DAC-6DD5D90B62FE}" dt="2022-10-27T10:08:18.273" v="1419" actId="14100"/>
          <ac:picMkLst>
            <pc:docMk/>
            <pc:sldMk cId="3289857848" sldId="1702"/>
            <ac:picMk id="126978" creationId="{DA26DB6B-0E6B-718E-2E7F-E98319D16673}"/>
          </ac:picMkLst>
        </pc:picChg>
      </pc:sldChg>
      <pc:sldChg chg="addSp modSp add del">
        <pc:chgData name="Kelly Stokes" userId="3e5c5154-569e-4d81-aa91-4f91841cdfa9" providerId="ADAL" clId="{CE290D5E-83BE-4741-8DAC-6DD5D90B62FE}" dt="2022-10-27T10:12:11.327" v="1489" actId="2696"/>
        <pc:sldMkLst>
          <pc:docMk/>
          <pc:sldMk cId="2454714946" sldId="1703"/>
        </pc:sldMkLst>
        <pc:picChg chg="add mod">
          <ac:chgData name="Kelly Stokes" userId="3e5c5154-569e-4d81-aa91-4f91841cdfa9" providerId="ADAL" clId="{CE290D5E-83BE-4741-8DAC-6DD5D90B62FE}" dt="2022-10-27T10:09:22.469" v="1464"/>
          <ac:picMkLst>
            <pc:docMk/>
            <pc:sldMk cId="2454714946" sldId="1703"/>
            <ac:picMk id="4" creationId="{C1FC0A4D-FDEE-453B-46DD-24241ADF8279}"/>
          </ac:picMkLst>
        </pc:picChg>
      </pc:sldChg>
      <pc:sldChg chg="addSp modSp add">
        <pc:chgData name="Kelly Stokes" userId="3e5c5154-569e-4d81-aa91-4f91841cdfa9" providerId="ADAL" clId="{CE290D5E-83BE-4741-8DAC-6DD5D90B62FE}" dt="2022-10-27T10:11:46.420" v="1477" actId="1076"/>
        <pc:sldMkLst>
          <pc:docMk/>
          <pc:sldMk cId="786352166" sldId="1704"/>
        </pc:sldMkLst>
        <pc:picChg chg="add mod">
          <ac:chgData name="Kelly Stokes" userId="3e5c5154-569e-4d81-aa91-4f91841cdfa9" providerId="ADAL" clId="{CE290D5E-83BE-4741-8DAC-6DD5D90B62FE}" dt="2022-10-27T10:11:46.420" v="1477" actId="1076"/>
          <ac:picMkLst>
            <pc:docMk/>
            <pc:sldMk cId="786352166" sldId="1704"/>
            <ac:picMk id="128002" creationId="{25BC4E7B-3410-E131-85A8-A193B30549AE}"/>
          </ac:picMkLst>
        </pc:picChg>
      </pc:sldChg>
      <pc:sldChg chg="modSp add mod">
        <pc:chgData name="Kelly Stokes" userId="3e5c5154-569e-4d81-aa91-4f91841cdfa9" providerId="ADAL" clId="{CE290D5E-83BE-4741-8DAC-6DD5D90B62FE}" dt="2022-10-27T10:13:31.463" v="1564" actId="1076"/>
        <pc:sldMkLst>
          <pc:docMk/>
          <pc:sldMk cId="101609331" sldId="1705"/>
        </pc:sldMkLst>
        <pc:spChg chg="mod">
          <ac:chgData name="Kelly Stokes" userId="3e5c5154-569e-4d81-aa91-4f91841cdfa9" providerId="ADAL" clId="{CE290D5E-83BE-4741-8DAC-6DD5D90B62FE}" dt="2022-10-27T10:13:31.463" v="1564" actId="1076"/>
          <ac:spMkLst>
            <pc:docMk/>
            <pc:sldMk cId="101609331" sldId="1705"/>
            <ac:spMk id="2" creationId="{52DA34BA-82FC-47C5-BCE1-BB65E08B92A1}"/>
          </ac:spMkLst>
        </pc:spChg>
      </pc:sldChg>
      <pc:sldChg chg="add">
        <pc:chgData name="Kelly Stokes" userId="3e5c5154-569e-4d81-aa91-4f91841cdfa9" providerId="ADAL" clId="{CE290D5E-83BE-4741-8DAC-6DD5D90B62FE}" dt="2022-10-27T10:13:53.396" v="1566" actId="2890"/>
        <pc:sldMkLst>
          <pc:docMk/>
          <pc:sldMk cId="3701472884" sldId="1706"/>
        </pc:sldMkLst>
      </pc:sldChg>
      <pc:sldChg chg="modSp add mod">
        <pc:chgData name="Kelly Stokes" userId="3e5c5154-569e-4d81-aa91-4f91841cdfa9" providerId="ADAL" clId="{CE290D5E-83BE-4741-8DAC-6DD5D90B62FE}" dt="2022-10-27T10:14:02.498" v="1574" actId="20577"/>
        <pc:sldMkLst>
          <pc:docMk/>
          <pc:sldMk cId="1386095597" sldId="1707"/>
        </pc:sldMkLst>
        <pc:spChg chg="mod">
          <ac:chgData name="Kelly Stokes" userId="3e5c5154-569e-4d81-aa91-4f91841cdfa9" providerId="ADAL" clId="{CE290D5E-83BE-4741-8DAC-6DD5D90B62FE}" dt="2022-10-27T10:14:02.498" v="1574" actId="20577"/>
          <ac:spMkLst>
            <pc:docMk/>
            <pc:sldMk cId="1386095597" sldId="1707"/>
            <ac:spMk id="2" creationId="{52DA34BA-82FC-47C5-BCE1-BB65E08B92A1}"/>
          </ac:spMkLst>
        </pc:spChg>
      </pc:sldChg>
      <pc:sldChg chg="modSp add mod">
        <pc:chgData name="Kelly Stokes" userId="3e5c5154-569e-4d81-aa91-4f91841cdfa9" providerId="ADAL" clId="{CE290D5E-83BE-4741-8DAC-6DD5D90B62FE}" dt="2022-10-27T10:15:32.164" v="1656" actId="1076"/>
        <pc:sldMkLst>
          <pc:docMk/>
          <pc:sldMk cId="58038978" sldId="1708"/>
        </pc:sldMkLst>
        <pc:spChg chg="mod">
          <ac:chgData name="Kelly Stokes" userId="3e5c5154-569e-4d81-aa91-4f91841cdfa9" providerId="ADAL" clId="{CE290D5E-83BE-4741-8DAC-6DD5D90B62FE}" dt="2022-10-27T10:15:32.164" v="1656" actId="1076"/>
          <ac:spMkLst>
            <pc:docMk/>
            <pc:sldMk cId="58038978" sldId="1708"/>
            <ac:spMk id="2" creationId="{52DA34BA-82FC-47C5-BCE1-BB65E08B92A1}"/>
          </ac:spMkLst>
        </pc:spChg>
      </pc:sldChg>
      <pc:sldChg chg="modSp add mod">
        <pc:chgData name="Kelly Stokes" userId="3e5c5154-569e-4d81-aa91-4f91841cdfa9" providerId="ADAL" clId="{CE290D5E-83BE-4741-8DAC-6DD5D90B62FE}" dt="2022-10-27T10:16:01.704" v="1667" actId="20577"/>
        <pc:sldMkLst>
          <pc:docMk/>
          <pc:sldMk cId="793808311" sldId="1709"/>
        </pc:sldMkLst>
        <pc:spChg chg="mod">
          <ac:chgData name="Kelly Stokes" userId="3e5c5154-569e-4d81-aa91-4f91841cdfa9" providerId="ADAL" clId="{CE290D5E-83BE-4741-8DAC-6DD5D90B62FE}" dt="2022-10-27T10:16:01.704" v="1667" actId="20577"/>
          <ac:spMkLst>
            <pc:docMk/>
            <pc:sldMk cId="793808311" sldId="1709"/>
            <ac:spMk id="2" creationId="{52DA34BA-82FC-47C5-BCE1-BB65E08B92A1}"/>
          </ac:spMkLst>
        </pc:spChg>
      </pc:sldChg>
      <pc:sldChg chg="addSp modSp add">
        <pc:chgData name="Kelly Stokes" userId="3e5c5154-569e-4d81-aa91-4f91841cdfa9" providerId="ADAL" clId="{CE290D5E-83BE-4741-8DAC-6DD5D90B62FE}" dt="2022-10-27T10:18:02.077" v="1686" actId="14100"/>
        <pc:sldMkLst>
          <pc:docMk/>
          <pc:sldMk cId="3223973203" sldId="1710"/>
        </pc:sldMkLst>
        <pc:picChg chg="add mod">
          <ac:chgData name="Kelly Stokes" userId="3e5c5154-569e-4d81-aa91-4f91841cdfa9" providerId="ADAL" clId="{CE290D5E-83BE-4741-8DAC-6DD5D90B62FE}" dt="2022-10-27T10:18:02.077" v="1686" actId="14100"/>
          <ac:picMkLst>
            <pc:docMk/>
            <pc:sldMk cId="3223973203" sldId="1710"/>
            <ac:picMk id="130050" creationId="{D1033654-381B-4F58-222F-A44C92092730}"/>
          </ac:picMkLst>
        </pc:picChg>
      </pc:sldChg>
      <pc:sldChg chg="addSp modSp add">
        <pc:chgData name="Kelly Stokes" userId="3e5c5154-569e-4d81-aa91-4f91841cdfa9" providerId="ADAL" clId="{CE290D5E-83BE-4741-8DAC-6DD5D90B62FE}" dt="2022-10-27T10:18:56.753" v="1701" actId="1076"/>
        <pc:sldMkLst>
          <pc:docMk/>
          <pc:sldMk cId="1333656686" sldId="1711"/>
        </pc:sldMkLst>
        <pc:picChg chg="add mod">
          <ac:chgData name="Kelly Stokes" userId="3e5c5154-569e-4d81-aa91-4f91841cdfa9" providerId="ADAL" clId="{CE290D5E-83BE-4741-8DAC-6DD5D90B62FE}" dt="2022-10-27T10:18:56.753" v="1701" actId="1076"/>
          <ac:picMkLst>
            <pc:docMk/>
            <pc:sldMk cId="1333656686" sldId="1711"/>
            <ac:picMk id="131074" creationId="{B9DE8485-C0CF-7736-2F8F-9790F5087248}"/>
          </ac:picMkLst>
        </pc:picChg>
      </pc:sldChg>
      <pc:sldChg chg="addSp modSp add">
        <pc:chgData name="Kelly Stokes" userId="3e5c5154-569e-4d81-aa91-4f91841cdfa9" providerId="ADAL" clId="{CE290D5E-83BE-4741-8DAC-6DD5D90B62FE}" dt="2022-10-27T10:20:20.028" v="1716" actId="1076"/>
        <pc:sldMkLst>
          <pc:docMk/>
          <pc:sldMk cId="2061388784" sldId="1712"/>
        </pc:sldMkLst>
        <pc:picChg chg="add mod">
          <ac:chgData name="Kelly Stokes" userId="3e5c5154-569e-4d81-aa91-4f91841cdfa9" providerId="ADAL" clId="{CE290D5E-83BE-4741-8DAC-6DD5D90B62FE}" dt="2022-10-27T10:20:20.028" v="1716" actId="1076"/>
          <ac:picMkLst>
            <pc:docMk/>
            <pc:sldMk cId="2061388784" sldId="1712"/>
            <ac:picMk id="132098" creationId="{873DCB91-7D65-31BC-9510-331B3B11D7B9}"/>
          </ac:picMkLst>
        </pc:picChg>
      </pc:sldChg>
      <pc:sldChg chg="addSp modSp add">
        <pc:chgData name="Kelly Stokes" userId="3e5c5154-569e-4d81-aa91-4f91841cdfa9" providerId="ADAL" clId="{CE290D5E-83BE-4741-8DAC-6DD5D90B62FE}" dt="2022-10-27T10:21:31.164" v="1752" actId="1076"/>
        <pc:sldMkLst>
          <pc:docMk/>
          <pc:sldMk cId="829273994" sldId="1713"/>
        </pc:sldMkLst>
        <pc:picChg chg="add mod">
          <ac:chgData name="Kelly Stokes" userId="3e5c5154-569e-4d81-aa91-4f91841cdfa9" providerId="ADAL" clId="{CE290D5E-83BE-4741-8DAC-6DD5D90B62FE}" dt="2022-10-27T10:21:31.164" v="1752" actId="1076"/>
          <ac:picMkLst>
            <pc:docMk/>
            <pc:sldMk cId="829273994" sldId="1713"/>
            <ac:picMk id="133122" creationId="{8A045BAE-FA0E-0220-DD0A-EA9030E3D6BE}"/>
          </ac:picMkLst>
        </pc:picChg>
      </pc:sldChg>
      <pc:sldChg chg="addSp modSp add">
        <pc:chgData name="Kelly Stokes" userId="3e5c5154-569e-4d81-aa91-4f91841cdfa9" providerId="ADAL" clId="{CE290D5E-83BE-4741-8DAC-6DD5D90B62FE}" dt="2022-10-27T10:22:12.892" v="1788" actId="14100"/>
        <pc:sldMkLst>
          <pc:docMk/>
          <pc:sldMk cId="952741942" sldId="1714"/>
        </pc:sldMkLst>
        <pc:picChg chg="add mod">
          <ac:chgData name="Kelly Stokes" userId="3e5c5154-569e-4d81-aa91-4f91841cdfa9" providerId="ADAL" clId="{CE290D5E-83BE-4741-8DAC-6DD5D90B62FE}" dt="2022-10-27T10:22:12.892" v="1788" actId="14100"/>
          <ac:picMkLst>
            <pc:docMk/>
            <pc:sldMk cId="952741942" sldId="1714"/>
            <ac:picMk id="134146" creationId="{E69334E1-99E6-FFF4-62EA-5FAFB29F42FB}"/>
          </ac:picMkLst>
        </pc:picChg>
      </pc:sldChg>
      <pc:sldChg chg="addSp modSp add">
        <pc:chgData name="Kelly Stokes" userId="3e5c5154-569e-4d81-aa91-4f91841cdfa9" providerId="ADAL" clId="{CE290D5E-83BE-4741-8DAC-6DD5D90B62FE}" dt="2022-10-27T10:24:36.056" v="1840" actId="14100"/>
        <pc:sldMkLst>
          <pc:docMk/>
          <pc:sldMk cId="3377097797" sldId="1715"/>
        </pc:sldMkLst>
        <pc:picChg chg="add mod">
          <ac:chgData name="Kelly Stokes" userId="3e5c5154-569e-4d81-aa91-4f91841cdfa9" providerId="ADAL" clId="{CE290D5E-83BE-4741-8DAC-6DD5D90B62FE}" dt="2022-10-27T10:24:36.056" v="1840" actId="14100"/>
          <ac:picMkLst>
            <pc:docMk/>
            <pc:sldMk cId="3377097797" sldId="1715"/>
            <ac:picMk id="135170" creationId="{FE01B199-215B-7CF6-AFA5-E840EC0E6298}"/>
          </ac:picMkLst>
        </pc:picChg>
      </pc:sldChg>
      <pc:sldChg chg="modSp add mod">
        <pc:chgData name="Kelly Stokes" userId="3e5c5154-569e-4d81-aa91-4f91841cdfa9" providerId="ADAL" clId="{CE290D5E-83BE-4741-8DAC-6DD5D90B62FE}" dt="2022-10-27T10:26:03.627" v="1932" actId="1076"/>
        <pc:sldMkLst>
          <pc:docMk/>
          <pc:sldMk cId="3033299206" sldId="1716"/>
        </pc:sldMkLst>
        <pc:spChg chg="mod">
          <ac:chgData name="Kelly Stokes" userId="3e5c5154-569e-4d81-aa91-4f91841cdfa9" providerId="ADAL" clId="{CE290D5E-83BE-4741-8DAC-6DD5D90B62FE}" dt="2022-10-27T10:26:03.627" v="1932" actId="1076"/>
          <ac:spMkLst>
            <pc:docMk/>
            <pc:sldMk cId="3033299206" sldId="1716"/>
            <ac:spMk id="2" creationId="{52DA34BA-82FC-47C5-BCE1-BB65E08B92A1}"/>
          </ac:spMkLst>
        </pc:spChg>
      </pc:sldChg>
      <pc:sldChg chg="add">
        <pc:chgData name="Kelly Stokes" userId="3e5c5154-569e-4d81-aa91-4f91841cdfa9" providerId="ADAL" clId="{CE290D5E-83BE-4741-8DAC-6DD5D90B62FE}" dt="2022-10-27T10:26:19.400" v="1935" actId="2890"/>
        <pc:sldMkLst>
          <pc:docMk/>
          <pc:sldMk cId="2805266319" sldId="1717"/>
        </pc:sldMkLst>
      </pc:sldChg>
      <pc:sldChg chg="modSp add mod">
        <pc:chgData name="Kelly Stokes" userId="3e5c5154-569e-4d81-aa91-4f91841cdfa9" providerId="ADAL" clId="{CE290D5E-83BE-4741-8DAC-6DD5D90B62FE}" dt="2022-10-27T10:26:29.937" v="1945" actId="20577"/>
        <pc:sldMkLst>
          <pc:docMk/>
          <pc:sldMk cId="2817998049" sldId="1718"/>
        </pc:sldMkLst>
        <pc:spChg chg="mod">
          <ac:chgData name="Kelly Stokes" userId="3e5c5154-569e-4d81-aa91-4f91841cdfa9" providerId="ADAL" clId="{CE290D5E-83BE-4741-8DAC-6DD5D90B62FE}" dt="2022-10-27T10:26:29.937" v="1945" actId="20577"/>
          <ac:spMkLst>
            <pc:docMk/>
            <pc:sldMk cId="2817998049" sldId="1718"/>
            <ac:spMk id="2" creationId="{52DA34BA-82FC-47C5-BCE1-BB65E08B92A1}"/>
          </ac:spMkLst>
        </pc:spChg>
      </pc:sldChg>
      <pc:sldChg chg="modSp add mod">
        <pc:chgData name="Kelly Stokes" userId="3e5c5154-569e-4d81-aa91-4f91841cdfa9" providerId="ADAL" clId="{CE290D5E-83BE-4741-8DAC-6DD5D90B62FE}" dt="2022-10-27T10:27:36.377" v="2038" actId="1076"/>
        <pc:sldMkLst>
          <pc:docMk/>
          <pc:sldMk cId="1210645983" sldId="1719"/>
        </pc:sldMkLst>
        <pc:spChg chg="mod">
          <ac:chgData name="Kelly Stokes" userId="3e5c5154-569e-4d81-aa91-4f91841cdfa9" providerId="ADAL" clId="{CE290D5E-83BE-4741-8DAC-6DD5D90B62FE}" dt="2022-10-27T10:27:36.377" v="2038" actId="1076"/>
          <ac:spMkLst>
            <pc:docMk/>
            <pc:sldMk cId="1210645983" sldId="1719"/>
            <ac:spMk id="2" creationId="{52DA34BA-82FC-47C5-BCE1-BB65E08B92A1}"/>
          </ac:spMkLst>
        </pc:spChg>
      </pc:sldChg>
      <pc:sldChg chg="modSp add mod">
        <pc:chgData name="Kelly Stokes" userId="3e5c5154-569e-4d81-aa91-4f91841cdfa9" providerId="ADAL" clId="{CE290D5E-83BE-4741-8DAC-6DD5D90B62FE}" dt="2022-10-27T10:29:29.793" v="2166"/>
        <pc:sldMkLst>
          <pc:docMk/>
          <pc:sldMk cId="1327552805" sldId="1720"/>
        </pc:sldMkLst>
        <pc:spChg chg="mod">
          <ac:chgData name="Kelly Stokes" userId="3e5c5154-569e-4d81-aa91-4f91841cdfa9" providerId="ADAL" clId="{CE290D5E-83BE-4741-8DAC-6DD5D90B62FE}" dt="2022-10-27T10:29:29.793" v="2166"/>
          <ac:spMkLst>
            <pc:docMk/>
            <pc:sldMk cId="1327552805" sldId="1720"/>
            <ac:spMk id="2" creationId="{52DA34BA-82FC-47C5-BCE1-BB65E08B92A1}"/>
          </ac:spMkLst>
        </pc:spChg>
      </pc:sldChg>
      <pc:sldChg chg="modSp add mod">
        <pc:chgData name="Kelly Stokes" userId="3e5c5154-569e-4d81-aa91-4f91841cdfa9" providerId="ADAL" clId="{CE290D5E-83BE-4741-8DAC-6DD5D90B62FE}" dt="2022-10-27T10:28:01.566" v="2053" actId="14100"/>
        <pc:sldMkLst>
          <pc:docMk/>
          <pc:sldMk cId="535078660" sldId="1721"/>
        </pc:sldMkLst>
        <pc:spChg chg="mod">
          <ac:chgData name="Kelly Stokes" userId="3e5c5154-569e-4d81-aa91-4f91841cdfa9" providerId="ADAL" clId="{CE290D5E-83BE-4741-8DAC-6DD5D90B62FE}" dt="2022-10-27T10:28:01.566" v="2053" actId="14100"/>
          <ac:spMkLst>
            <pc:docMk/>
            <pc:sldMk cId="535078660" sldId="1721"/>
            <ac:spMk id="2" creationId="{52DA34BA-82FC-47C5-BCE1-BB65E08B92A1}"/>
          </ac:spMkLst>
        </pc:spChg>
      </pc:sldChg>
      <pc:sldChg chg="modSp add mod">
        <pc:chgData name="Kelly Stokes" userId="3e5c5154-569e-4d81-aa91-4f91841cdfa9" providerId="ADAL" clId="{CE290D5E-83BE-4741-8DAC-6DD5D90B62FE}" dt="2022-10-27T10:29:15.986" v="2165" actId="14100"/>
        <pc:sldMkLst>
          <pc:docMk/>
          <pc:sldMk cId="3605001569" sldId="1722"/>
        </pc:sldMkLst>
        <pc:spChg chg="mod">
          <ac:chgData name="Kelly Stokes" userId="3e5c5154-569e-4d81-aa91-4f91841cdfa9" providerId="ADAL" clId="{CE290D5E-83BE-4741-8DAC-6DD5D90B62FE}" dt="2022-10-27T10:29:13.478" v="2164" actId="1076"/>
          <ac:spMkLst>
            <pc:docMk/>
            <pc:sldMk cId="3605001569" sldId="1722"/>
            <ac:spMk id="2" creationId="{52DA34BA-82FC-47C5-BCE1-BB65E08B92A1}"/>
          </ac:spMkLst>
        </pc:spChg>
        <pc:picChg chg="mod">
          <ac:chgData name="Kelly Stokes" userId="3e5c5154-569e-4d81-aa91-4f91841cdfa9" providerId="ADAL" clId="{CE290D5E-83BE-4741-8DAC-6DD5D90B62FE}" dt="2022-10-27T10:29:15.986" v="2165" actId="14100"/>
          <ac:picMkLst>
            <pc:docMk/>
            <pc:sldMk cId="3605001569" sldId="1722"/>
            <ac:picMk id="3" creationId="{F9E6CABE-438A-3734-C4AA-A0F63AA89776}"/>
          </ac:picMkLst>
        </pc:picChg>
      </pc:sldChg>
      <pc:sldChg chg="add">
        <pc:chgData name="Kelly Stokes" userId="3e5c5154-569e-4d81-aa91-4f91841cdfa9" providerId="ADAL" clId="{CE290D5E-83BE-4741-8DAC-6DD5D90B62FE}" dt="2022-10-27T10:29:35.077" v="2167" actId="2890"/>
        <pc:sldMkLst>
          <pc:docMk/>
          <pc:sldMk cId="2354584663" sldId="1723"/>
        </pc:sldMkLst>
      </pc:sldChg>
      <pc:sldChg chg="modSp add mod">
        <pc:chgData name="Kelly Stokes" userId="3e5c5154-569e-4d81-aa91-4f91841cdfa9" providerId="ADAL" clId="{CE290D5E-83BE-4741-8DAC-6DD5D90B62FE}" dt="2022-10-27T10:29:44.701" v="2179" actId="14100"/>
        <pc:sldMkLst>
          <pc:docMk/>
          <pc:sldMk cId="1767850811" sldId="1724"/>
        </pc:sldMkLst>
        <pc:spChg chg="mod">
          <ac:chgData name="Kelly Stokes" userId="3e5c5154-569e-4d81-aa91-4f91841cdfa9" providerId="ADAL" clId="{CE290D5E-83BE-4741-8DAC-6DD5D90B62FE}" dt="2022-10-27T10:29:44.701" v="2179" actId="14100"/>
          <ac:spMkLst>
            <pc:docMk/>
            <pc:sldMk cId="1767850811" sldId="1724"/>
            <ac:spMk id="2" creationId="{52DA34BA-82FC-47C5-BCE1-BB65E08B92A1}"/>
          </ac:spMkLst>
        </pc:spChg>
      </pc:sldChg>
      <pc:sldChg chg="addSp modSp add">
        <pc:chgData name="Kelly Stokes" userId="3e5c5154-569e-4d81-aa91-4f91841cdfa9" providerId="ADAL" clId="{CE290D5E-83BE-4741-8DAC-6DD5D90B62FE}" dt="2022-10-27T10:31:33.410" v="2213" actId="1076"/>
        <pc:sldMkLst>
          <pc:docMk/>
          <pc:sldMk cId="2583052283" sldId="1725"/>
        </pc:sldMkLst>
        <pc:picChg chg="add mod">
          <ac:chgData name="Kelly Stokes" userId="3e5c5154-569e-4d81-aa91-4f91841cdfa9" providerId="ADAL" clId="{CE290D5E-83BE-4741-8DAC-6DD5D90B62FE}" dt="2022-10-27T10:31:33.410" v="2213" actId="1076"/>
          <ac:picMkLst>
            <pc:docMk/>
            <pc:sldMk cId="2583052283" sldId="1725"/>
            <ac:picMk id="136194" creationId="{8867BA04-6AF8-007E-CC24-6440162379CD}"/>
          </ac:picMkLst>
        </pc:picChg>
      </pc:sldChg>
      <pc:sldChg chg="addSp modSp add">
        <pc:chgData name="Kelly Stokes" userId="3e5c5154-569e-4d81-aa91-4f91841cdfa9" providerId="ADAL" clId="{CE290D5E-83BE-4741-8DAC-6DD5D90B62FE}" dt="2022-10-27T10:32:11.259" v="2229" actId="1076"/>
        <pc:sldMkLst>
          <pc:docMk/>
          <pc:sldMk cId="2599724182" sldId="1726"/>
        </pc:sldMkLst>
        <pc:picChg chg="add mod">
          <ac:chgData name="Kelly Stokes" userId="3e5c5154-569e-4d81-aa91-4f91841cdfa9" providerId="ADAL" clId="{CE290D5E-83BE-4741-8DAC-6DD5D90B62FE}" dt="2022-10-27T10:32:11.259" v="2229" actId="1076"/>
          <ac:picMkLst>
            <pc:docMk/>
            <pc:sldMk cId="2599724182" sldId="1726"/>
            <ac:picMk id="137218" creationId="{AEA20881-C167-1544-D4DE-593C57E5548F}"/>
          </ac:picMkLst>
        </pc:picChg>
      </pc:sldChg>
      <pc:sldChg chg="addSp modSp add">
        <pc:chgData name="Kelly Stokes" userId="3e5c5154-569e-4d81-aa91-4f91841cdfa9" providerId="ADAL" clId="{CE290D5E-83BE-4741-8DAC-6DD5D90B62FE}" dt="2022-10-27T10:33:37.716" v="2267" actId="732"/>
        <pc:sldMkLst>
          <pc:docMk/>
          <pc:sldMk cId="3892279016" sldId="1727"/>
        </pc:sldMkLst>
        <pc:picChg chg="add mod">
          <ac:chgData name="Kelly Stokes" userId="3e5c5154-569e-4d81-aa91-4f91841cdfa9" providerId="ADAL" clId="{CE290D5E-83BE-4741-8DAC-6DD5D90B62FE}" dt="2022-10-27T10:33:37.716" v="2267" actId="732"/>
          <ac:picMkLst>
            <pc:docMk/>
            <pc:sldMk cId="3892279016" sldId="1727"/>
            <ac:picMk id="138242" creationId="{B120D5B3-6EBC-6FA3-9E09-CFB36B4AE117}"/>
          </ac:picMkLst>
        </pc:picChg>
      </pc:sldChg>
      <pc:sldChg chg="addSp modSp add">
        <pc:chgData name="Kelly Stokes" userId="3e5c5154-569e-4d81-aa91-4f91841cdfa9" providerId="ADAL" clId="{CE290D5E-83BE-4741-8DAC-6DD5D90B62FE}" dt="2022-10-27T10:34:48.342" v="2313" actId="14100"/>
        <pc:sldMkLst>
          <pc:docMk/>
          <pc:sldMk cId="2754920026" sldId="1728"/>
        </pc:sldMkLst>
        <pc:picChg chg="add mod">
          <ac:chgData name="Kelly Stokes" userId="3e5c5154-569e-4d81-aa91-4f91841cdfa9" providerId="ADAL" clId="{CE290D5E-83BE-4741-8DAC-6DD5D90B62FE}" dt="2022-10-27T10:34:48.342" v="2313" actId="14100"/>
          <ac:picMkLst>
            <pc:docMk/>
            <pc:sldMk cId="2754920026" sldId="1728"/>
            <ac:picMk id="139266" creationId="{089ED86C-7151-9E47-5307-902683683E02}"/>
          </ac:picMkLst>
        </pc:picChg>
      </pc:sldChg>
      <pc:sldChg chg="addSp modSp add">
        <pc:chgData name="Kelly Stokes" userId="3e5c5154-569e-4d81-aa91-4f91841cdfa9" providerId="ADAL" clId="{CE290D5E-83BE-4741-8DAC-6DD5D90B62FE}" dt="2022-10-27T10:35:58.683" v="2354" actId="1076"/>
        <pc:sldMkLst>
          <pc:docMk/>
          <pc:sldMk cId="3059988460" sldId="1729"/>
        </pc:sldMkLst>
        <pc:picChg chg="add mod">
          <ac:chgData name="Kelly Stokes" userId="3e5c5154-569e-4d81-aa91-4f91841cdfa9" providerId="ADAL" clId="{CE290D5E-83BE-4741-8DAC-6DD5D90B62FE}" dt="2022-10-27T10:35:58.683" v="2354" actId="1076"/>
          <ac:picMkLst>
            <pc:docMk/>
            <pc:sldMk cId="3059988460" sldId="1729"/>
            <ac:picMk id="140290" creationId="{F00BE6E0-4E2F-FCCC-39A3-20975F7F0766}"/>
          </ac:picMkLst>
        </pc:picChg>
      </pc:sldChg>
      <pc:sldChg chg="modSp add mod">
        <pc:chgData name="Kelly Stokes" userId="3e5c5154-569e-4d81-aa91-4f91841cdfa9" providerId="ADAL" clId="{CE290D5E-83BE-4741-8DAC-6DD5D90B62FE}" dt="2022-10-27T10:37:16.502" v="2440" actId="1076"/>
        <pc:sldMkLst>
          <pc:docMk/>
          <pc:sldMk cId="1777163975" sldId="1730"/>
        </pc:sldMkLst>
        <pc:spChg chg="mod">
          <ac:chgData name="Kelly Stokes" userId="3e5c5154-569e-4d81-aa91-4f91841cdfa9" providerId="ADAL" clId="{CE290D5E-83BE-4741-8DAC-6DD5D90B62FE}" dt="2022-10-27T10:37:14.650" v="2439" actId="1076"/>
          <ac:spMkLst>
            <pc:docMk/>
            <pc:sldMk cId="1777163975" sldId="1730"/>
            <ac:spMk id="2" creationId="{52DA34BA-82FC-47C5-BCE1-BB65E08B92A1}"/>
          </ac:spMkLst>
        </pc:spChg>
        <pc:picChg chg="mod">
          <ac:chgData name="Kelly Stokes" userId="3e5c5154-569e-4d81-aa91-4f91841cdfa9" providerId="ADAL" clId="{CE290D5E-83BE-4741-8DAC-6DD5D90B62FE}" dt="2022-10-27T10:37:16.502" v="2440" actId="1076"/>
          <ac:picMkLst>
            <pc:docMk/>
            <pc:sldMk cId="1777163975" sldId="1730"/>
            <ac:picMk id="3" creationId="{25FD21C1-9643-643C-A16B-9B4752E9DD60}"/>
          </ac:picMkLst>
        </pc:picChg>
      </pc:sldChg>
      <pc:sldChg chg="add">
        <pc:chgData name="Kelly Stokes" userId="3e5c5154-569e-4d81-aa91-4f91841cdfa9" providerId="ADAL" clId="{CE290D5E-83BE-4741-8DAC-6DD5D90B62FE}" dt="2022-10-27T10:37:42.083" v="2442" actId="2890"/>
        <pc:sldMkLst>
          <pc:docMk/>
          <pc:sldMk cId="584342441" sldId="1731"/>
        </pc:sldMkLst>
      </pc:sldChg>
      <pc:sldChg chg="modSp add mod">
        <pc:chgData name="Kelly Stokes" userId="3e5c5154-569e-4d81-aa91-4f91841cdfa9" providerId="ADAL" clId="{CE290D5E-83BE-4741-8DAC-6DD5D90B62FE}" dt="2022-10-27T10:37:52.623" v="2455" actId="14100"/>
        <pc:sldMkLst>
          <pc:docMk/>
          <pc:sldMk cId="3712900460" sldId="1732"/>
        </pc:sldMkLst>
        <pc:spChg chg="mod">
          <ac:chgData name="Kelly Stokes" userId="3e5c5154-569e-4d81-aa91-4f91841cdfa9" providerId="ADAL" clId="{CE290D5E-83BE-4741-8DAC-6DD5D90B62FE}" dt="2022-10-27T10:37:52.623" v="2455" actId="14100"/>
          <ac:spMkLst>
            <pc:docMk/>
            <pc:sldMk cId="3712900460" sldId="1732"/>
            <ac:spMk id="2" creationId="{52DA34BA-82FC-47C5-BCE1-BB65E08B92A1}"/>
          </ac:spMkLst>
        </pc:spChg>
      </pc:sldChg>
      <pc:sldChg chg="modSp add mod">
        <pc:chgData name="Kelly Stokes" userId="3e5c5154-569e-4d81-aa91-4f91841cdfa9" providerId="ADAL" clId="{CE290D5E-83BE-4741-8DAC-6DD5D90B62FE}" dt="2022-10-27T10:40:39.971" v="2559" actId="1076"/>
        <pc:sldMkLst>
          <pc:docMk/>
          <pc:sldMk cId="325533768" sldId="1733"/>
        </pc:sldMkLst>
        <pc:spChg chg="mod">
          <ac:chgData name="Kelly Stokes" userId="3e5c5154-569e-4d81-aa91-4f91841cdfa9" providerId="ADAL" clId="{CE290D5E-83BE-4741-8DAC-6DD5D90B62FE}" dt="2022-10-27T10:40:39.971" v="2559" actId="1076"/>
          <ac:spMkLst>
            <pc:docMk/>
            <pc:sldMk cId="325533768" sldId="1733"/>
            <ac:spMk id="2" creationId="{52DA34BA-82FC-47C5-BCE1-BB65E08B92A1}"/>
          </ac:spMkLst>
        </pc:spChg>
      </pc:sldChg>
      <pc:sldChg chg="add">
        <pc:chgData name="Kelly Stokes" userId="3e5c5154-569e-4d81-aa91-4f91841cdfa9" providerId="ADAL" clId="{CE290D5E-83BE-4741-8DAC-6DD5D90B62FE}" dt="2022-10-27T10:40:55.608" v="2561" actId="2890"/>
        <pc:sldMkLst>
          <pc:docMk/>
          <pc:sldMk cId="1770437474" sldId="1734"/>
        </pc:sldMkLst>
      </pc:sldChg>
      <pc:sldChg chg="modSp add mod">
        <pc:chgData name="Kelly Stokes" userId="3e5c5154-569e-4d81-aa91-4f91841cdfa9" providerId="ADAL" clId="{CE290D5E-83BE-4741-8DAC-6DD5D90B62FE}" dt="2022-10-27T10:41:05.642" v="2575" actId="20577"/>
        <pc:sldMkLst>
          <pc:docMk/>
          <pc:sldMk cId="1212518382" sldId="1735"/>
        </pc:sldMkLst>
        <pc:spChg chg="mod">
          <ac:chgData name="Kelly Stokes" userId="3e5c5154-569e-4d81-aa91-4f91841cdfa9" providerId="ADAL" clId="{CE290D5E-83BE-4741-8DAC-6DD5D90B62FE}" dt="2022-10-27T10:41:05.642" v="2575" actId="20577"/>
          <ac:spMkLst>
            <pc:docMk/>
            <pc:sldMk cId="1212518382" sldId="1735"/>
            <ac:spMk id="2" creationId="{52DA34BA-82FC-47C5-BCE1-BB65E08B92A1}"/>
          </ac:spMkLst>
        </pc:spChg>
      </pc:sldChg>
      <pc:sldChg chg="modSp add mod">
        <pc:chgData name="Kelly Stokes" userId="3e5c5154-569e-4d81-aa91-4f91841cdfa9" providerId="ADAL" clId="{CE290D5E-83BE-4741-8DAC-6DD5D90B62FE}" dt="2022-10-27T10:42:24.846" v="2664" actId="1076"/>
        <pc:sldMkLst>
          <pc:docMk/>
          <pc:sldMk cId="319323674" sldId="1736"/>
        </pc:sldMkLst>
        <pc:spChg chg="mod">
          <ac:chgData name="Kelly Stokes" userId="3e5c5154-569e-4d81-aa91-4f91841cdfa9" providerId="ADAL" clId="{CE290D5E-83BE-4741-8DAC-6DD5D90B62FE}" dt="2022-10-27T10:42:24.846" v="2664" actId="1076"/>
          <ac:spMkLst>
            <pc:docMk/>
            <pc:sldMk cId="319323674" sldId="1736"/>
            <ac:spMk id="2" creationId="{52DA34BA-82FC-47C5-BCE1-BB65E08B92A1}"/>
          </ac:spMkLst>
        </pc:spChg>
        <pc:picChg chg="mod">
          <ac:chgData name="Kelly Stokes" userId="3e5c5154-569e-4d81-aa91-4f91841cdfa9" providerId="ADAL" clId="{CE290D5E-83BE-4741-8DAC-6DD5D90B62FE}" dt="2022-10-27T10:42:22.297" v="2663" actId="1076"/>
          <ac:picMkLst>
            <pc:docMk/>
            <pc:sldMk cId="319323674" sldId="1736"/>
            <ac:picMk id="3" creationId="{11D996F3-846E-CE93-099A-BEA2784FCF65}"/>
          </ac:picMkLst>
        </pc:picChg>
      </pc:sldChg>
      <pc:sldChg chg="add">
        <pc:chgData name="Kelly Stokes" userId="3e5c5154-569e-4d81-aa91-4f91841cdfa9" providerId="ADAL" clId="{CE290D5E-83BE-4741-8DAC-6DD5D90B62FE}" dt="2022-10-27T10:42:38.910" v="2666" actId="2890"/>
        <pc:sldMkLst>
          <pc:docMk/>
          <pc:sldMk cId="4254354332" sldId="1737"/>
        </pc:sldMkLst>
      </pc:sldChg>
      <pc:sldChg chg="modSp add mod">
        <pc:chgData name="Kelly Stokes" userId="3e5c5154-569e-4d81-aa91-4f91841cdfa9" providerId="ADAL" clId="{CE290D5E-83BE-4741-8DAC-6DD5D90B62FE}" dt="2022-10-27T10:42:51.335" v="2677" actId="14100"/>
        <pc:sldMkLst>
          <pc:docMk/>
          <pc:sldMk cId="1095933282" sldId="1738"/>
        </pc:sldMkLst>
        <pc:spChg chg="mod">
          <ac:chgData name="Kelly Stokes" userId="3e5c5154-569e-4d81-aa91-4f91841cdfa9" providerId="ADAL" clId="{CE290D5E-83BE-4741-8DAC-6DD5D90B62FE}" dt="2022-10-27T10:42:51.335" v="2677" actId="14100"/>
          <ac:spMkLst>
            <pc:docMk/>
            <pc:sldMk cId="1095933282" sldId="1738"/>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26/10/2022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dirty="0"/>
          </a:p>
        </p:txBody>
      </p:sp>
    </p:spTree>
    <p:extLst>
      <p:ext uri="{BB962C8B-B14F-4D97-AF65-F5344CB8AC3E}">
        <p14:creationId xmlns:p14="http://schemas.microsoft.com/office/powerpoint/2010/main" val="81040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Women and men are all working hard to find sources of renewable energy.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dirty="0"/>
          </a:p>
        </p:txBody>
      </p:sp>
    </p:spTree>
    <p:extLst>
      <p:ext uri="{BB962C8B-B14F-4D97-AF65-F5344CB8AC3E}">
        <p14:creationId xmlns:p14="http://schemas.microsoft.com/office/powerpoint/2010/main" val="118785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dirty="0"/>
          </a:p>
        </p:txBody>
      </p:sp>
    </p:spTree>
    <p:extLst>
      <p:ext uri="{BB962C8B-B14F-4D97-AF65-F5344CB8AC3E}">
        <p14:creationId xmlns:p14="http://schemas.microsoft.com/office/powerpoint/2010/main" val="1172377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dirty="0"/>
          </a:p>
        </p:txBody>
      </p:sp>
    </p:spTree>
    <p:extLst>
      <p:ext uri="{BB962C8B-B14F-4D97-AF65-F5344CB8AC3E}">
        <p14:creationId xmlns:p14="http://schemas.microsoft.com/office/powerpoint/2010/main" val="160267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dirty="0"/>
          </a:p>
        </p:txBody>
      </p:sp>
    </p:spTree>
    <p:extLst>
      <p:ext uri="{BB962C8B-B14F-4D97-AF65-F5344CB8AC3E}">
        <p14:creationId xmlns:p14="http://schemas.microsoft.com/office/powerpoint/2010/main" val="636268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dirty="0"/>
          </a:p>
        </p:txBody>
      </p:sp>
    </p:spTree>
    <p:extLst>
      <p:ext uri="{BB962C8B-B14F-4D97-AF65-F5344CB8AC3E}">
        <p14:creationId xmlns:p14="http://schemas.microsoft.com/office/powerpoint/2010/main" val="321040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dirty="0"/>
          </a:p>
        </p:txBody>
      </p:sp>
    </p:spTree>
    <p:extLst>
      <p:ext uri="{BB962C8B-B14F-4D97-AF65-F5344CB8AC3E}">
        <p14:creationId xmlns:p14="http://schemas.microsoft.com/office/powerpoint/2010/main" val="2635218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dirty="0"/>
          </a:p>
        </p:txBody>
      </p:sp>
    </p:spTree>
    <p:extLst>
      <p:ext uri="{BB962C8B-B14F-4D97-AF65-F5344CB8AC3E}">
        <p14:creationId xmlns:p14="http://schemas.microsoft.com/office/powerpoint/2010/main" val="378146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dirty="0"/>
          </a:p>
        </p:txBody>
      </p:sp>
    </p:spTree>
    <p:extLst>
      <p:ext uri="{BB962C8B-B14F-4D97-AF65-F5344CB8AC3E}">
        <p14:creationId xmlns:p14="http://schemas.microsoft.com/office/powerpoint/2010/main" val="1375145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This immeasurable task is needed to prevent the burning of fossil fuels that are harming the planet.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a:p>
        </p:txBody>
      </p:sp>
    </p:spTree>
    <p:extLst>
      <p:ext uri="{BB962C8B-B14F-4D97-AF65-F5344CB8AC3E}">
        <p14:creationId xmlns:p14="http://schemas.microsoft.com/office/powerpoint/2010/main" val="3836729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2667596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dirty="0"/>
          </a:p>
        </p:txBody>
      </p:sp>
    </p:spTree>
    <p:extLst>
      <p:ext uri="{BB962C8B-B14F-4D97-AF65-F5344CB8AC3E}">
        <p14:creationId xmlns:p14="http://schemas.microsoft.com/office/powerpoint/2010/main" val="1970531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148</a:t>
            </a:fld>
            <a:endParaRPr lang="en-GB" dirty="0"/>
          </a:p>
        </p:txBody>
      </p:sp>
    </p:spTree>
    <p:extLst>
      <p:ext uri="{BB962C8B-B14F-4D97-AF65-F5344CB8AC3E}">
        <p14:creationId xmlns:p14="http://schemas.microsoft.com/office/powerpoint/2010/main" val="319812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dirty="0"/>
          </a:p>
        </p:txBody>
      </p:sp>
    </p:spTree>
    <p:extLst>
      <p:ext uri="{BB962C8B-B14F-4D97-AF65-F5344CB8AC3E}">
        <p14:creationId xmlns:p14="http://schemas.microsoft.com/office/powerpoint/2010/main" val="137467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dirty="0"/>
          </a:p>
        </p:txBody>
      </p:sp>
    </p:spTree>
    <p:extLst>
      <p:ext uri="{BB962C8B-B14F-4D97-AF65-F5344CB8AC3E}">
        <p14:creationId xmlns:p14="http://schemas.microsoft.com/office/powerpoint/2010/main" val="2270026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151</a:t>
            </a:fld>
            <a:endParaRPr lang="en-GB" dirty="0"/>
          </a:p>
        </p:txBody>
      </p:sp>
    </p:spTree>
    <p:extLst>
      <p:ext uri="{BB962C8B-B14F-4D97-AF65-F5344CB8AC3E}">
        <p14:creationId xmlns:p14="http://schemas.microsoft.com/office/powerpoint/2010/main" val="3329832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dirty="0"/>
          </a:p>
        </p:txBody>
      </p:sp>
    </p:spTree>
    <p:extLst>
      <p:ext uri="{BB962C8B-B14F-4D97-AF65-F5344CB8AC3E}">
        <p14:creationId xmlns:p14="http://schemas.microsoft.com/office/powerpoint/2010/main" val="3331769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dirty="0"/>
          </a:p>
        </p:txBody>
      </p:sp>
    </p:spTree>
    <p:extLst>
      <p:ext uri="{BB962C8B-B14F-4D97-AF65-F5344CB8AC3E}">
        <p14:creationId xmlns:p14="http://schemas.microsoft.com/office/powerpoint/2010/main" val="156328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dirty="0"/>
          </a:p>
        </p:txBody>
      </p:sp>
    </p:spTree>
    <p:extLst>
      <p:ext uri="{BB962C8B-B14F-4D97-AF65-F5344CB8AC3E}">
        <p14:creationId xmlns:p14="http://schemas.microsoft.com/office/powerpoint/2010/main" val="3291419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world is impatient for solutions to the energy crisis.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675555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140581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dirty="0"/>
          </a:p>
        </p:txBody>
      </p:sp>
    </p:spTree>
    <p:extLst>
      <p:ext uri="{BB962C8B-B14F-4D97-AF65-F5344CB8AC3E}">
        <p14:creationId xmlns:p14="http://schemas.microsoft.com/office/powerpoint/2010/main" val="745155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dirty="0"/>
          </a:p>
        </p:txBody>
      </p:sp>
    </p:spTree>
    <p:extLst>
      <p:ext uri="{BB962C8B-B14F-4D97-AF65-F5344CB8AC3E}">
        <p14:creationId xmlns:p14="http://schemas.microsoft.com/office/powerpoint/2010/main" val="4241164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dirty="0"/>
          </a:p>
        </p:txBody>
      </p:sp>
    </p:spTree>
    <p:extLst>
      <p:ext uri="{BB962C8B-B14F-4D97-AF65-F5344CB8AC3E}">
        <p14:creationId xmlns:p14="http://schemas.microsoft.com/office/powerpoint/2010/main" val="2461998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dirty="0"/>
          </a:p>
        </p:txBody>
      </p:sp>
    </p:spTree>
    <p:extLst>
      <p:ext uri="{BB962C8B-B14F-4D97-AF65-F5344CB8AC3E}">
        <p14:creationId xmlns:p14="http://schemas.microsoft.com/office/powerpoint/2010/main" val="2516531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dirty="0"/>
          </a:p>
        </p:txBody>
      </p:sp>
    </p:spTree>
    <p:extLst>
      <p:ext uri="{BB962C8B-B14F-4D97-AF65-F5344CB8AC3E}">
        <p14:creationId xmlns:p14="http://schemas.microsoft.com/office/powerpoint/2010/main" val="2871157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dirty="0"/>
          </a:p>
        </p:txBody>
      </p:sp>
    </p:spTree>
    <p:extLst>
      <p:ext uri="{BB962C8B-B14F-4D97-AF65-F5344CB8AC3E}">
        <p14:creationId xmlns:p14="http://schemas.microsoft.com/office/powerpoint/2010/main" val="1697658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dirty="0"/>
          </a:p>
        </p:txBody>
      </p:sp>
    </p:spTree>
    <p:extLst>
      <p:ext uri="{BB962C8B-B14F-4D97-AF65-F5344CB8AC3E}">
        <p14:creationId xmlns:p14="http://schemas.microsoft.com/office/powerpoint/2010/main" val="251554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967238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dirty="0"/>
          </a:p>
        </p:txBody>
      </p:sp>
    </p:spTree>
    <p:extLst>
      <p:ext uri="{BB962C8B-B14F-4D97-AF65-F5344CB8AC3E}">
        <p14:creationId xmlns:p14="http://schemas.microsoft.com/office/powerpoint/2010/main" val="2126580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Even though the steps towards using just renewable energies is happening, it can seem imperceptible.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282</a:t>
            </a:fld>
            <a:endParaRPr lang="en-GB"/>
          </a:p>
        </p:txBody>
      </p:sp>
    </p:spTree>
    <p:extLst>
      <p:ext uri="{BB962C8B-B14F-4D97-AF65-F5344CB8AC3E}">
        <p14:creationId xmlns:p14="http://schemas.microsoft.com/office/powerpoint/2010/main" val="3690441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284</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287</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288</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Imagine increase woman women vague cheque immortal immoveable imperfect impatient </a:t>
            </a:r>
          </a:p>
        </p:txBody>
      </p:sp>
      <p:sp>
        <p:nvSpPr>
          <p:cNvPr id="4" name="Slide Number Placeholder 3"/>
          <p:cNvSpPr>
            <a:spLocks noGrp="1"/>
          </p:cNvSpPr>
          <p:nvPr>
            <p:ph type="sldNum" sz="quarter" idx="5"/>
          </p:nvPr>
        </p:nvSpPr>
        <p:spPr/>
        <p:txBody>
          <a:bodyPr/>
          <a:lstStyle/>
          <a:p>
            <a:fld id="{A370640F-E73A-4148-92BA-D1C70A966614}" type="slidenum">
              <a:rPr lang="en-GB" smtClean="0"/>
              <a:t>316</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317</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318</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319</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320</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dirty="0"/>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321</a:t>
            </a:fld>
            <a:endParaRPr lang="en-GB"/>
          </a:p>
        </p:txBody>
      </p:sp>
    </p:spTree>
    <p:extLst>
      <p:ext uri="{BB962C8B-B14F-4D97-AF65-F5344CB8AC3E}">
        <p14:creationId xmlns:p14="http://schemas.microsoft.com/office/powerpoint/2010/main" val="428135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322</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323</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324</a:t>
            </a:fld>
            <a:endParaRPr lang="en-GB"/>
          </a:p>
        </p:txBody>
      </p:sp>
    </p:spTree>
    <p:extLst>
      <p:ext uri="{BB962C8B-B14F-4D97-AF65-F5344CB8AC3E}">
        <p14:creationId xmlns:p14="http://schemas.microsoft.com/office/powerpoint/2010/main" val="2365451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325</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326</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327</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dirty="0"/>
          </a:p>
        </p:txBody>
      </p:sp>
    </p:spTree>
    <p:extLst>
      <p:ext uri="{BB962C8B-B14F-4D97-AF65-F5344CB8AC3E}">
        <p14:creationId xmlns:p14="http://schemas.microsoft.com/office/powerpoint/2010/main" val="230409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dirty="0"/>
          </a:p>
        </p:txBody>
      </p:sp>
    </p:spTree>
    <p:extLst>
      <p:ext uri="{BB962C8B-B14F-4D97-AF65-F5344CB8AC3E}">
        <p14:creationId xmlns:p14="http://schemas.microsoft.com/office/powerpoint/2010/main" val="21145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dirty="0"/>
          </a:p>
        </p:txBody>
      </p:sp>
    </p:spTree>
    <p:extLst>
      <p:ext uri="{BB962C8B-B14F-4D97-AF65-F5344CB8AC3E}">
        <p14:creationId xmlns:p14="http://schemas.microsoft.com/office/powerpoint/2010/main" val="19931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2</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increase</a:t>
            </a: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immobile</a:t>
            </a:r>
          </a:p>
        </p:txBody>
      </p:sp>
      <p:sp>
        <p:nvSpPr>
          <p:cNvPr id="3" name="Rectangle 2">
            <a:extLst>
              <a:ext uri="{FF2B5EF4-FFF2-40B4-BE49-F238E27FC236}">
                <a16:creationId xmlns:a16="http://schemas.microsoft.com/office/drawing/2014/main" id="{13BB5EC0-7A96-4D29-A835-6FAE896C31A4}"/>
              </a:ext>
            </a:extLst>
          </p:cNvPr>
          <p:cNvSpPr/>
          <p:nvPr/>
        </p:nvSpPr>
        <p:spPr>
          <a:xfrm>
            <a:off x="4865914" y="3561670"/>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954" name="Picture 2" descr="Image result for immobile clip Art">
            <a:extLst>
              <a:ext uri="{FF2B5EF4-FFF2-40B4-BE49-F238E27FC236}">
                <a16:creationId xmlns:a16="http://schemas.microsoft.com/office/drawing/2014/main" id="{A69C00CA-6644-DE1C-6E51-7A4454B35B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5" t="40924" r="7943" b="7647"/>
          <a:stretch/>
        </p:blipFill>
        <p:spPr bwMode="auto">
          <a:xfrm>
            <a:off x="359228" y="424543"/>
            <a:ext cx="1992086" cy="19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306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p>
        </p:txBody>
      </p:sp>
    </p:spTree>
    <p:extLst>
      <p:ext uri="{BB962C8B-B14F-4D97-AF65-F5344CB8AC3E}">
        <p14:creationId xmlns:p14="http://schemas.microsoft.com/office/powerpoint/2010/main" val="32581522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p>
        </p:txBody>
      </p:sp>
      <p:sp>
        <p:nvSpPr>
          <p:cNvPr id="3" name="Rectangle 2">
            <a:extLst>
              <a:ext uri="{FF2B5EF4-FFF2-40B4-BE49-F238E27FC236}">
                <a16:creationId xmlns:a16="http://schemas.microsoft.com/office/drawing/2014/main" id="{0366E0B6-702E-4814-82C6-08CA2D13F3C9}"/>
              </a:ext>
            </a:extLst>
          </p:cNvPr>
          <p:cNvSpPr/>
          <p:nvPr/>
        </p:nvSpPr>
        <p:spPr>
          <a:xfrm>
            <a:off x="4506688" y="3690256"/>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3720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p>
        </p:txBody>
      </p:sp>
      <p:sp>
        <p:nvSpPr>
          <p:cNvPr id="3" name="Rectangle 2">
            <a:extLst>
              <a:ext uri="{FF2B5EF4-FFF2-40B4-BE49-F238E27FC236}">
                <a16:creationId xmlns:a16="http://schemas.microsoft.com/office/drawing/2014/main" id="{0366E0B6-702E-4814-82C6-08CA2D13F3C9}"/>
              </a:ext>
            </a:extLst>
          </p:cNvPr>
          <p:cNvSpPr/>
          <p:nvPr/>
        </p:nvSpPr>
        <p:spPr>
          <a:xfrm>
            <a:off x="4506688" y="3690256"/>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6978" name="Picture 2" descr="Image result for immoral clip Art">
            <a:extLst>
              <a:ext uri="{FF2B5EF4-FFF2-40B4-BE49-F238E27FC236}">
                <a16:creationId xmlns:a16="http://schemas.microsoft.com/office/drawing/2014/main" id="{DA26DB6B-0E6B-718E-2E7F-E98319D16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58"/>
          <a:stretch/>
        </p:blipFill>
        <p:spPr bwMode="auto">
          <a:xfrm>
            <a:off x="498021" y="395968"/>
            <a:ext cx="1298122" cy="156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578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immortal </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5287403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p>
        </p:txBody>
      </p:sp>
      <p:sp>
        <p:nvSpPr>
          <p:cNvPr id="3" name="Rectangle 2">
            <a:extLst>
              <a:ext uri="{FF2B5EF4-FFF2-40B4-BE49-F238E27FC236}">
                <a16:creationId xmlns:a16="http://schemas.microsoft.com/office/drawing/2014/main" id="{4BCBA2DA-E95C-434C-BE81-320E182AE5EF}"/>
              </a:ext>
            </a:extLst>
          </p:cNvPr>
          <p:cNvSpPr/>
          <p:nvPr/>
        </p:nvSpPr>
        <p:spPr>
          <a:xfrm>
            <a:off x="4588330" y="3690260"/>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87763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p>
        </p:txBody>
      </p:sp>
      <p:sp>
        <p:nvSpPr>
          <p:cNvPr id="3" name="Rectangle 2">
            <a:extLst>
              <a:ext uri="{FF2B5EF4-FFF2-40B4-BE49-F238E27FC236}">
                <a16:creationId xmlns:a16="http://schemas.microsoft.com/office/drawing/2014/main" id="{4BCBA2DA-E95C-434C-BE81-320E182AE5EF}"/>
              </a:ext>
            </a:extLst>
          </p:cNvPr>
          <p:cNvSpPr/>
          <p:nvPr/>
        </p:nvSpPr>
        <p:spPr>
          <a:xfrm>
            <a:off x="4588330" y="3690260"/>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002" name="Picture 2" descr="Image result for immortal godclip Art">
            <a:extLst>
              <a:ext uri="{FF2B5EF4-FFF2-40B4-BE49-F238E27FC236}">
                <a16:creationId xmlns:a16="http://schemas.microsoft.com/office/drawing/2014/main" id="{25BC4E7B-3410-E131-85A8-A193B305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27" y="726622"/>
            <a:ext cx="1400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3521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immobile</a:t>
            </a:r>
          </a:p>
        </p:txBody>
      </p:sp>
    </p:spTree>
    <p:extLst>
      <p:ext uri="{BB962C8B-B14F-4D97-AF65-F5344CB8AC3E}">
        <p14:creationId xmlns:p14="http://schemas.microsoft.com/office/powerpoint/2010/main" val="30735359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immobile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obile = immobile</a:t>
            </a:r>
            <a:endParaRPr lang="en-GB" i="1" dirty="0">
              <a:latin typeface="Twinkl Cursive Looped" panose="02000000000000000000" pitchFamily="2" charset="0"/>
            </a:endParaRPr>
          </a:p>
        </p:txBody>
      </p:sp>
      <p:pic>
        <p:nvPicPr>
          <p:cNvPr id="3" name="Picture 2" descr="Image result for immobile clip Art">
            <a:extLst>
              <a:ext uri="{FF2B5EF4-FFF2-40B4-BE49-F238E27FC236}">
                <a16:creationId xmlns:a16="http://schemas.microsoft.com/office/drawing/2014/main" id="{69E2C8E1-B947-11C4-A738-D9F7AA2AB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5" t="40924" r="7943" b="7647"/>
          <a:stretch/>
        </p:blipFill>
        <p:spPr bwMode="auto">
          <a:xfrm>
            <a:off x="359228" y="424543"/>
            <a:ext cx="1992086" cy="19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350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5" y="4951807"/>
            <a:ext cx="10515600" cy="1481650"/>
          </a:xfrm>
        </p:spPr>
        <p:txBody>
          <a:bodyPr>
            <a:normAutofit fontScale="90000"/>
          </a:bodyPr>
          <a:lstStyle/>
          <a:p>
            <a:pPr algn="ctr"/>
            <a:r>
              <a:rPr lang="en-GB" dirty="0">
                <a:latin typeface="Twinkl Cursive Looped" panose="02000000000000000000" pitchFamily="2" charset="0"/>
              </a:rPr>
              <a:t>immobile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obile = immobile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not moving; motionless.</a:t>
            </a:r>
            <a:endParaRPr lang="en-GB" i="1" dirty="0">
              <a:latin typeface="Twinkl Cursive Looped" panose="02000000000000000000" pitchFamily="2" charset="0"/>
            </a:endParaRPr>
          </a:p>
        </p:txBody>
      </p:sp>
      <p:pic>
        <p:nvPicPr>
          <p:cNvPr id="3" name="Picture 2" descr="Image result for immobile clip Art">
            <a:extLst>
              <a:ext uri="{FF2B5EF4-FFF2-40B4-BE49-F238E27FC236}">
                <a16:creationId xmlns:a16="http://schemas.microsoft.com/office/drawing/2014/main" id="{69E2C8E1-B947-11C4-A738-D9F7AA2AB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5" t="40924" r="7943" b="7647"/>
          <a:stretch/>
        </p:blipFill>
        <p:spPr bwMode="auto">
          <a:xfrm>
            <a:off x="359228" y="424543"/>
            <a:ext cx="1992086" cy="19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9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immoral</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4813993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immoral</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oral  = immoral</a:t>
            </a:r>
            <a:endParaRPr lang="en-GB" i="1" dirty="0">
              <a:latin typeface="Twinkl Cursive Looped" panose="02000000000000000000" pitchFamily="2" charset="0"/>
            </a:endParaRPr>
          </a:p>
        </p:txBody>
      </p:sp>
      <p:pic>
        <p:nvPicPr>
          <p:cNvPr id="3" name="Picture 2" descr="Image result for immoral clip Art">
            <a:extLst>
              <a:ext uri="{FF2B5EF4-FFF2-40B4-BE49-F238E27FC236}">
                <a16:creationId xmlns:a16="http://schemas.microsoft.com/office/drawing/2014/main" id="{4A6075E6-9CF4-FBB3-A876-EE8962A35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58"/>
          <a:stretch/>
        </p:blipFill>
        <p:spPr bwMode="auto">
          <a:xfrm>
            <a:off x="498021" y="395968"/>
            <a:ext cx="1298122" cy="156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96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80382"/>
            <a:ext cx="10515600" cy="1481650"/>
          </a:xfrm>
        </p:spPr>
        <p:txBody>
          <a:bodyPr>
            <a:normAutofit fontScale="90000"/>
          </a:bodyPr>
          <a:lstStyle/>
          <a:p>
            <a:pPr algn="ctr"/>
            <a:r>
              <a:rPr lang="en-GB" dirty="0">
                <a:latin typeface="Twinkl Cursive Looped" panose="02000000000000000000" pitchFamily="2" charset="0"/>
              </a:rPr>
              <a:t>immoral</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oral  = immoral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not conforming to accepted standards of morality.</a:t>
            </a:r>
            <a:endParaRPr lang="en-GB" i="1" dirty="0">
              <a:latin typeface="Twinkl Cursive Looped" panose="02000000000000000000" pitchFamily="2" charset="0"/>
            </a:endParaRPr>
          </a:p>
        </p:txBody>
      </p:sp>
      <p:pic>
        <p:nvPicPr>
          <p:cNvPr id="3" name="Picture 2" descr="Image result for immoral clip Art">
            <a:extLst>
              <a:ext uri="{FF2B5EF4-FFF2-40B4-BE49-F238E27FC236}">
                <a16:creationId xmlns:a16="http://schemas.microsoft.com/office/drawing/2014/main" id="{4A6075E6-9CF4-FBB3-A876-EE8962A35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58"/>
          <a:stretch/>
        </p:blipFill>
        <p:spPr bwMode="auto">
          <a:xfrm>
            <a:off x="498021" y="395968"/>
            <a:ext cx="1298122" cy="156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9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immortal</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131583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immortal</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ortal = immortal</a:t>
            </a:r>
            <a:endParaRPr lang="en-GB" i="1" dirty="0">
              <a:latin typeface="Twinkl Cursive Looped" panose="02000000000000000000" pitchFamily="2" charset="0"/>
            </a:endParaRPr>
          </a:p>
        </p:txBody>
      </p:sp>
      <p:pic>
        <p:nvPicPr>
          <p:cNvPr id="3" name="Picture 2" descr="Image result for immortal godclip Art">
            <a:extLst>
              <a:ext uri="{FF2B5EF4-FFF2-40B4-BE49-F238E27FC236}">
                <a16:creationId xmlns:a16="http://schemas.microsoft.com/office/drawing/2014/main" id="{4005A75D-F796-43D8-322B-D2EEB607A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27" y="726622"/>
            <a:ext cx="1400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641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0627" y="4974940"/>
            <a:ext cx="10515600" cy="1481650"/>
          </a:xfrm>
        </p:spPr>
        <p:txBody>
          <a:bodyPr>
            <a:normAutofit fontScale="90000"/>
          </a:bodyPr>
          <a:lstStyle/>
          <a:p>
            <a:pPr algn="ctr"/>
            <a:r>
              <a:rPr lang="en-GB" dirty="0">
                <a:latin typeface="Twinkl Cursive Looped" panose="02000000000000000000" pitchFamily="2" charset="0"/>
              </a:rPr>
              <a:t>immortal</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ortal = immortal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living forever; never dying or decaying.</a:t>
            </a:r>
            <a:endParaRPr lang="en-GB" i="1" dirty="0">
              <a:latin typeface="Twinkl Cursive Looped" panose="02000000000000000000" pitchFamily="2" charset="0"/>
            </a:endParaRPr>
          </a:p>
        </p:txBody>
      </p:sp>
      <p:pic>
        <p:nvPicPr>
          <p:cNvPr id="3" name="Picture 2" descr="Image result for immortal godclip Art">
            <a:extLst>
              <a:ext uri="{FF2B5EF4-FFF2-40B4-BE49-F238E27FC236}">
                <a16:creationId xmlns:a16="http://schemas.microsoft.com/office/drawing/2014/main" id="{4005A75D-F796-43D8-322B-D2EEB607A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27" y="726622"/>
            <a:ext cx="1400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89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sat immobile for a long time.</a:t>
            </a:r>
            <a:endParaRPr lang="en-GB" i="1" dirty="0"/>
          </a:p>
        </p:txBody>
      </p:sp>
    </p:spTree>
    <p:extLst>
      <p:ext uri="{BB962C8B-B14F-4D97-AF65-F5344CB8AC3E}">
        <p14:creationId xmlns:p14="http://schemas.microsoft.com/office/powerpoint/2010/main" val="38959548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6957" y="3080825"/>
            <a:ext cx="11200493" cy="1481650"/>
          </a:xfrm>
        </p:spPr>
        <p:txBody>
          <a:bodyPr>
            <a:normAutofit fontScale="90000"/>
          </a:bodyPr>
          <a:lstStyle/>
          <a:p>
            <a:pPr algn="ctr"/>
            <a:r>
              <a:rPr lang="en-GB" dirty="0">
                <a:latin typeface="Twinkl Cursive Looped" panose="02000000000000000000" pitchFamily="2" charset="0"/>
              </a:rPr>
              <a:t>She sat ________ for a long time.</a:t>
            </a:r>
            <a:endParaRPr lang="en-GB" i="1" dirty="0"/>
          </a:p>
        </p:txBody>
      </p:sp>
    </p:spTree>
    <p:extLst>
      <p:ext uri="{BB962C8B-B14F-4D97-AF65-F5344CB8AC3E}">
        <p14:creationId xmlns:p14="http://schemas.microsoft.com/office/powerpoint/2010/main" val="18284720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sat immobile for a long time.</a:t>
            </a:r>
            <a:endParaRPr lang="en-GB" i="1" dirty="0"/>
          </a:p>
        </p:txBody>
      </p:sp>
    </p:spTree>
    <p:extLst>
      <p:ext uri="{BB962C8B-B14F-4D97-AF65-F5344CB8AC3E}">
        <p14:creationId xmlns:p14="http://schemas.microsoft.com/office/powerpoint/2010/main" val="25939917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Stealing from the shop was immoral behaviour. </a:t>
            </a:r>
            <a:endParaRPr lang="en-GB" i="1" dirty="0"/>
          </a:p>
        </p:txBody>
      </p:sp>
    </p:spTree>
    <p:extLst>
      <p:ext uri="{BB962C8B-B14F-4D97-AF65-F5344CB8AC3E}">
        <p14:creationId xmlns:p14="http://schemas.microsoft.com/office/powerpoint/2010/main" val="405604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pic>
        <p:nvPicPr>
          <p:cNvPr id="74754" name="Picture 2" descr="Image result for increase Clip Art">
            <a:extLst>
              <a:ext uri="{FF2B5EF4-FFF2-40B4-BE49-F238E27FC236}">
                <a16:creationId xmlns:a16="http://schemas.microsoft.com/office/drawing/2014/main" id="{840510E5-A018-DE89-C1B1-A01C0D12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13645"/>
            <a:ext cx="22383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163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Stealing from the shop was _______ behaviour. </a:t>
            </a:r>
            <a:endParaRPr lang="en-GB" i="1" dirty="0"/>
          </a:p>
        </p:txBody>
      </p:sp>
    </p:spTree>
    <p:extLst>
      <p:ext uri="{BB962C8B-B14F-4D97-AF65-F5344CB8AC3E}">
        <p14:creationId xmlns:p14="http://schemas.microsoft.com/office/powerpoint/2010/main" val="13860955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Stealing from the shop was immoral behaviour. </a:t>
            </a:r>
            <a:endParaRPr lang="en-GB" i="1" dirty="0"/>
          </a:p>
        </p:txBody>
      </p:sp>
    </p:spTree>
    <p:extLst>
      <p:ext uri="{BB962C8B-B14F-4D97-AF65-F5344CB8AC3E}">
        <p14:creationId xmlns:p14="http://schemas.microsoft.com/office/powerpoint/2010/main" val="370147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Our mortal bodies are inhabited by immortal souls.</a:t>
            </a:r>
            <a:endParaRPr lang="en-GB" i="1" dirty="0"/>
          </a:p>
        </p:txBody>
      </p:sp>
    </p:spTree>
    <p:extLst>
      <p:ext uri="{BB962C8B-B14F-4D97-AF65-F5344CB8AC3E}">
        <p14:creationId xmlns:p14="http://schemas.microsoft.com/office/powerpoint/2010/main" val="35309828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Our mortal bodies are inhabited by ________ souls.</a:t>
            </a:r>
            <a:endParaRPr lang="en-GB" i="1" dirty="0"/>
          </a:p>
        </p:txBody>
      </p:sp>
    </p:spTree>
    <p:extLst>
      <p:ext uri="{BB962C8B-B14F-4D97-AF65-F5344CB8AC3E}">
        <p14:creationId xmlns:p14="http://schemas.microsoft.com/office/powerpoint/2010/main" val="7938083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Our mortal bodies are inhabited by immortal souls.</a:t>
            </a:r>
            <a:endParaRPr lang="en-GB" i="1" dirty="0"/>
          </a:p>
        </p:txBody>
      </p:sp>
    </p:spTree>
    <p:extLst>
      <p:ext uri="{BB962C8B-B14F-4D97-AF65-F5344CB8AC3E}">
        <p14:creationId xmlns:p14="http://schemas.microsoft.com/office/powerpoint/2010/main" val="40201314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0939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p>
        </p:txBody>
      </p:sp>
    </p:spTree>
    <p:extLst>
      <p:ext uri="{BB962C8B-B14F-4D97-AF65-F5344CB8AC3E}">
        <p14:creationId xmlns:p14="http://schemas.microsoft.com/office/powerpoint/2010/main" val="18108216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523545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386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7856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gue</a:t>
            </a:r>
            <a:r>
              <a:rPr lang="en-GB" dirty="0">
                <a:latin typeface="Twinkl Cursive Looped" panose="02000000000000000000" pitchFamily="2" charset="0"/>
              </a:rPr>
              <a:t>’</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3080825"/>
            <a:ext cx="11069864"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______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52182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EB33839D-1DCD-A1F2-05C0-A666CC09C54C}"/>
              </a:ext>
            </a:extLst>
          </p:cNvPr>
          <p:cNvSpPr/>
          <p:nvPr/>
        </p:nvSpPr>
        <p:spPr>
          <a:xfrm>
            <a:off x="8970538" y="2927428"/>
            <a:ext cx="2523870"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27461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231110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4642988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1225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32732864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 were very excited to read the next book.</a:t>
            </a:r>
            <a:endParaRPr lang="en-GB" i="1" dirty="0"/>
          </a:p>
        </p:txBody>
      </p:sp>
    </p:spTree>
    <p:extLst>
      <p:ext uri="{BB962C8B-B14F-4D97-AF65-F5344CB8AC3E}">
        <p14:creationId xmlns:p14="http://schemas.microsoft.com/office/powerpoint/2010/main" val="23685691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
        <p:nvSpPr>
          <p:cNvPr id="3" name="Rectangle 2">
            <a:extLst>
              <a:ext uri="{FF2B5EF4-FFF2-40B4-BE49-F238E27FC236}">
                <a16:creationId xmlns:a16="http://schemas.microsoft.com/office/drawing/2014/main" id="{9A57C13B-144F-CE97-8F50-6E2669F986D6}"/>
              </a:ext>
            </a:extLst>
          </p:cNvPr>
          <p:cNvSpPr/>
          <p:nvPr/>
        </p:nvSpPr>
        <p:spPr>
          <a:xfrm>
            <a:off x="2520041" y="2891685"/>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09806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859069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1104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league</a:t>
            </a:r>
          </a:p>
        </p:txBody>
      </p:sp>
    </p:spTree>
    <p:extLst>
      <p:ext uri="{BB962C8B-B14F-4D97-AF65-F5344CB8AC3E}">
        <p14:creationId xmlns:p14="http://schemas.microsoft.com/office/powerpoint/2010/main" val="33755460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a:t>
            </a:r>
          </a:p>
        </p:txBody>
      </p:sp>
    </p:spTree>
    <p:extLst>
      <p:ext uri="{BB962C8B-B14F-4D97-AF65-F5344CB8AC3E}">
        <p14:creationId xmlns:p14="http://schemas.microsoft.com/office/powerpoint/2010/main" val="20656994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Women</a:t>
            </a:r>
            <a:r>
              <a:rPr lang="en-GB" sz="4000" dirty="0">
                <a:solidFill>
                  <a:srgbClr val="000000"/>
                </a:solidFill>
                <a:effectLst/>
                <a:latin typeface="Twinkl Cursive Looped" panose="02000000000000000000" pitchFamily="2" charset="0"/>
                <a:ea typeface="Times New Roman" panose="02020603050405020304" pitchFamily="18" charset="0"/>
              </a:rPr>
              <a:t> and men are all working hard to find sources of renewable energy.  This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immeasurable</a:t>
            </a:r>
            <a:r>
              <a:rPr lang="en-GB" sz="4000" dirty="0">
                <a:solidFill>
                  <a:srgbClr val="000000"/>
                </a:solidFill>
                <a:effectLst/>
                <a:latin typeface="Twinkl Cursive Looped" panose="02000000000000000000" pitchFamily="2" charset="0"/>
                <a:ea typeface="Times New Roman" panose="02020603050405020304" pitchFamily="18" charset="0"/>
              </a:rPr>
              <a:t> task is needed to prevent the burning of fossil fuels that are harming the planet.   The world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impatient</a:t>
            </a:r>
            <a:r>
              <a:rPr lang="en-GB" sz="4000" dirty="0">
                <a:solidFill>
                  <a:srgbClr val="000000"/>
                </a:solidFill>
                <a:effectLst/>
                <a:latin typeface="Twinkl Cursive Looped" panose="02000000000000000000" pitchFamily="2" charset="0"/>
                <a:ea typeface="Times New Roman" panose="02020603050405020304" pitchFamily="18" charset="0"/>
              </a:rPr>
              <a:t> for solutions to the energy crisis.  Even though the steps towards using just renewable energies is happening, it can seem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imperceptible</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imbalance </a:t>
            </a:r>
            <a:r>
              <a:rPr lang="en-GB" sz="4000" dirty="0">
                <a:solidFill>
                  <a:srgbClr val="000000"/>
                </a:solidFill>
                <a:effectLst/>
                <a:latin typeface="Twinkl Cursive Looped" panose="02000000000000000000" pitchFamily="2" charset="0"/>
                <a:ea typeface="Times New Roman" panose="02020603050405020304" pitchFamily="18" charset="0"/>
              </a:rPr>
              <a:t>of renewable energies versus more traditional fossil fuel energies is starting to shift.  More countries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increasing</a:t>
            </a:r>
            <a:r>
              <a:rPr lang="en-GB" sz="4000" dirty="0">
                <a:solidFill>
                  <a:srgbClr val="000000"/>
                </a:solidFill>
                <a:effectLst/>
                <a:latin typeface="Twinkl Cursive Looped" panose="02000000000000000000" pitchFamily="2" charset="0"/>
                <a:ea typeface="Times New Roman" panose="02020603050405020304" pitchFamily="18" charset="0"/>
              </a:rPr>
              <a:t> their use of greener electricity. </a:t>
            </a:r>
          </a:p>
        </p:txBody>
      </p:sp>
    </p:spTree>
    <p:extLst>
      <p:ext uri="{BB962C8B-B14F-4D97-AF65-F5344CB8AC3E}">
        <p14:creationId xmlns:p14="http://schemas.microsoft.com/office/powerpoint/2010/main" val="34878856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387489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This immeasurable task is needed to prevent the burning of fossil fuels that are harming the planet.</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0173285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2</a:t>
            </a:r>
          </a:p>
          <a:p>
            <a:r>
              <a:rPr lang="en-GB" sz="7200" dirty="0">
                <a:latin typeface="Twinkl Cursive Looped" panose="02000000000000000000" pitchFamily="2" charset="0"/>
              </a:rPr>
              <a:t>Week 2 - Wednesday</a:t>
            </a:r>
          </a:p>
          <a:p>
            <a:endParaRPr lang="en-GB" sz="7200" dirty="0"/>
          </a:p>
        </p:txBody>
      </p:sp>
    </p:spTree>
    <p:extLst>
      <p:ext uri="{BB962C8B-B14F-4D97-AF65-F5344CB8AC3E}">
        <p14:creationId xmlns:p14="http://schemas.microsoft.com/office/powerpoint/2010/main" val="42754449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BA65CE-8F1B-803E-F123-C596B751E448}"/>
              </a:ext>
            </a:extLst>
          </p:cNvPr>
          <p:cNvPicPr>
            <a:picLocks noChangeAspect="1"/>
          </p:cNvPicPr>
          <p:nvPr/>
        </p:nvPicPr>
        <p:blipFill rotWithShape="1">
          <a:blip r:embed="rId2"/>
          <a:srcRect l="15670" t="23796" r="14554" b="7837"/>
          <a:stretch/>
        </p:blipFill>
        <p:spPr>
          <a:xfrm>
            <a:off x="130628" y="-1"/>
            <a:ext cx="12004915" cy="6613071"/>
          </a:xfrm>
          <a:prstGeom prst="rect">
            <a:avLst/>
          </a:prstGeom>
        </p:spPr>
      </p:pic>
    </p:spTree>
    <p:extLst>
      <p:ext uri="{BB962C8B-B14F-4D97-AF65-F5344CB8AC3E}">
        <p14:creationId xmlns:p14="http://schemas.microsoft.com/office/powerpoint/2010/main" val="23512366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0399300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866403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imagine</a:t>
            </a:r>
          </a:p>
        </p:txBody>
      </p:sp>
    </p:spTree>
    <p:extLst>
      <p:ext uri="{BB962C8B-B14F-4D97-AF65-F5344CB8AC3E}">
        <p14:creationId xmlns:p14="http://schemas.microsoft.com/office/powerpoint/2010/main" val="22515842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spTree>
    <p:extLst>
      <p:ext uri="{BB962C8B-B14F-4D97-AF65-F5344CB8AC3E}">
        <p14:creationId xmlns:p14="http://schemas.microsoft.com/office/powerpoint/2010/main" val="283620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league</a:t>
            </a:r>
          </a:p>
        </p:txBody>
      </p:sp>
      <p:sp>
        <p:nvSpPr>
          <p:cNvPr id="3" name="Rectangle 2">
            <a:extLst>
              <a:ext uri="{FF2B5EF4-FFF2-40B4-BE49-F238E27FC236}">
                <a16:creationId xmlns:a16="http://schemas.microsoft.com/office/drawing/2014/main" id="{13BB5EC0-7A96-4D29-A835-6FAE896C31A4}"/>
              </a:ext>
            </a:extLst>
          </p:cNvPr>
          <p:cNvSpPr/>
          <p:nvPr/>
        </p:nvSpPr>
        <p:spPr>
          <a:xfrm>
            <a:off x="6362700" y="3582081"/>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23542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pic>
        <p:nvPicPr>
          <p:cNvPr id="73730" name="Picture 2" descr="Image result for imagine Clip Art">
            <a:extLst>
              <a:ext uri="{FF2B5EF4-FFF2-40B4-BE49-F238E27FC236}">
                <a16:creationId xmlns:a16="http://schemas.microsoft.com/office/drawing/2014/main" id="{8983EEA0-9697-F622-9548-EB83FAD65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03" y="367392"/>
            <a:ext cx="1162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81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104500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increase</a:t>
            </a:r>
          </a:p>
        </p:txBody>
      </p:sp>
    </p:spTree>
    <p:extLst>
      <p:ext uri="{BB962C8B-B14F-4D97-AF65-F5344CB8AC3E}">
        <p14:creationId xmlns:p14="http://schemas.microsoft.com/office/powerpoint/2010/main" val="41396869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Tree>
    <p:extLst>
      <p:ext uri="{BB962C8B-B14F-4D97-AF65-F5344CB8AC3E}">
        <p14:creationId xmlns:p14="http://schemas.microsoft.com/office/powerpoint/2010/main" val="13167243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pic>
        <p:nvPicPr>
          <p:cNvPr id="74754" name="Picture 2" descr="Image result for increase Clip Art">
            <a:extLst>
              <a:ext uri="{FF2B5EF4-FFF2-40B4-BE49-F238E27FC236}">
                <a16:creationId xmlns:a16="http://schemas.microsoft.com/office/drawing/2014/main" id="{840510E5-A018-DE89-C1B1-A01C0D12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13645"/>
            <a:ext cx="22383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827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‘que’</a:t>
            </a:r>
          </a:p>
        </p:txBody>
      </p:sp>
    </p:spTree>
    <p:extLst>
      <p:ext uri="{BB962C8B-B14F-4D97-AF65-F5344CB8AC3E}">
        <p14:creationId xmlns:p14="http://schemas.microsoft.com/office/powerpoint/2010/main" val="23364232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unique</a:t>
            </a:r>
          </a:p>
        </p:txBody>
      </p:sp>
    </p:spTree>
    <p:extLst>
      <p:ext uri="{BB962C8B-B14F-4D97-AF65-F5344CB8AC3E}">
        <p14:creationId xmlns:p14="http://schemas.microsoft.com/office/powerpoint/2010/main" val="19235923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unique</a:t>
            </a:r>
          </a:p>
        </p:txBody>
      </p:sp>
      <p:sp>
        <p:nvSpPr>
          <p:cNvPr id="3" name="Rectangle 2">
            <a:extLst>
              <a:ext uri="{FF2B5EF4-FFF2-40B4-BE49-F238E27FC236}">
                <a16:creationId xmlns:a16="http://schemas.microsoft.com/office/drawing/2014/main" id="{13BB5EC0-7A96-4D29-A835-6FAE896C31A4}"/>
              </a:ext>
            </a:extLst>
          </p:cNvPr>
          <p:cNvSpPr/>
          <p:nvPr/>
        </p:nvSpPr>
        <p:spPr>
          <a:xfrm>
            <a:off x="6362700" y="3582081"/>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792435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unique</a:t>
            </a:r>
          </a:p>
        </p:txBody>
      </p:sp>
      <p:sp>
        <p:nvSpPr>
          <p:cNvPr id="3" name="Rectangle 2">
            <a:extLst>
              <a:ext uri="{FF2B5EF4-FFF2-40B4-BE49-F238E27FC236}">
                <a16:creationId xmlns:a16="http://schemas.microsoft.com/office/drawing/2014/main" id="{13BB5EC0-7A96-4D29-A835-6FAE896C31A4}"/>
              </a:ext>
            </a:extLst>
          </p:cNvPr>
          <p:cNvSpPr/>
          <p:nvPr/>
        </p:nvSpPr>
        <p:spPr>
          <a:xfrm>
            <a:off x="6362700" y="3582081"/>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0050" name="Picture 2" descr="Image result for unique clip Art">
            <a:extLst>
              <a:ext uri="{FF2B5EF4-FFF2-40B4-BE49-F238E27FC236}">
                <a16:creationId xmlns:a16="http://schemas.microsoft.com/office/drawing/2014/main" id="{D1033654-381B-4F58-222F-A44C92092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523196"/>
            <a:ext cx="1937914" cy="115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732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antique</a:t>
            </a:r>
          </a:p>
        </p:txBody>
      </p:sp>
    </p:spTree>
    <p:extLst>
      <p:ext uri="{BB962C8B-B14F-4D97-AF65-F5344CB8AC3E}">
        <p14:creationId xmlns:p14="http://schemas.microsoft.com/office/powerpoint/2010/main" val="408643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league</a:t>
            </a:r>
          </a:p>
        </p:txBody>
      </p:sp>
      <p:sp>
        <p:nvSpPr>
          <p:cNvPr id="3" name="Rectangle 2">
            <a:extLst>
              <a:ext uri="{FF2B5EF4-FFF2-40B4-BE49-F238E27FC236}">
                <a16:creationId xmlns:a16="http://schemas.microsoft.com/office/drawing/2014/main" id="{13BB5EC0-7A96-4D29-A835-6FAE896C31A4}"/>
              </a:ext>
            </a:extLst>
          </p:cNvPr>
          <p:cNvSpPr/>
          <p:nvPr/>
        </p:nvSpPr>
        <p:spPr>
          <a:xfrm>
            <a:off x="6362700" y="3582081"/>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778" name="Picture 2" descr="Image result for fa cup football league Clip Art">
            <a:extLst>
              <a:ext uri="{FF2B5EF4-FFF2-40B4-BE49-F238E27FC236}">
                <a16:creationId xmlns:a16="http://schemas.microsoft.com/office/drawing/2014/main" id="{83397E3A-C22A-C9A2-0C3F-DB253B78E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51" y="220435"/>
            <a:ext cx="3061150" cy="274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3626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antique</a:t>
            </a:r>
          </a:p>
        </p:txBody>
      </p:sp>
      <p:sp>
        <p:nvSpPr>
          <p:cNvPr id="3" name="Rectangle 2">
            <a:extLst>
              <a:ext uri="{FF2B5EF4-FFF2-40B4-BE49-F238E27FC236}">
                <a16:creationId xmlns:a16="http://schemas.microsoft.com/office/drawing/2014/main" id="{0366E0B6-702E-4814-82C6-08CA2D13F3C9}"/>
              </a:ext>
            </a:extLst>
          </p:cNvPr>
          <p:cNvSpPr/>
          <p:nvPr/>
        </p:nvSpPr>
        <p:spPr>
          <a:xfrm>
            <a:off x="6226627"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729393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antique</a:t>
            </a:r>
          </a:p>
        </p:txBody>
      </p:sp>
      <p:sp>
        <p:nvSpPr>
          <p:cNvPr id="3" name="Rectangle 2">
            <a:extLst>
              <a:ext uri="{FF2B5EF4-FFF2-40B4-BE49-F238E27FC236}">
                <a16:creationId xmlns:a16="http://schemas.microsoft.com/office/drawing/2014/main" id="{0366E0B6-702E-4814-82C6-08CA2D13F3C9}"/>
              </a:ext>
            </a:extLst>
          </p:cNvPr>
          <p:cNvSpPr/>
          <p:nvPr/>
        </p:nvSpPr>
        <p:spPr>
          <a:xfrm>
            <a:off x="6226627"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1074" name="Picture 2" descr="Image result for antique clip Art">
            <a:extLst>
              <a:ext uri="{FF2B5EF4-FFF2-40B4-BE49-F238E27FC236}">
                <a16:creationId xmlns:a16="http://schemas.microsoft.com/office/drawing/2014/main" id="{B9DE8485-C0CF-7736-2F8F-9790F5087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17" y="432027"/>
            <a:ext cx="27146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566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mosque</a:t>
            </a:r>
          </a:p>
        </p:txBody>
      </p:sp>
    </p:spTree>
    <p:extLst>
      <p:ext uri="{BB962C8B-B14F-4D97-AF65-F5344CB8AC3E}">
        <p14:creationId xmlns:p14="http://schemas.microsoft.com/office/powerpoint/2010/main" val="75207477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mosque</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821650"/>
            <a:ext cx="1277257"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329580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mosque</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821650"/>
            <a:ext cx="1277257"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2098" name="Picture 2" descr="Image result for mosque clip Art">
            <a:extLst>
              <a:ext uri="{FF2B5EF4-FFF2-40B4-BE49-F238E27FC236}">
                <a16:creationId xmlns:a16="http://schemas.microsoft.com/office/drawing/2014/main" id="{873DCB91-7D65-31BC-9510-331B3B11D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40" y="474209"/>
            <a:ext cx="219075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8878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278166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3183664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t>
            </a:r>
          </a:p>
        </p:txBody>
      </p:sp>
    </p:spTree>
    <p:extLst>
      <p:ext uri="{BB962C8B-B14F-4D97-AF65-F5344CB8AC3E}">
        <p14:creationId xmlns:p14="http://schemas.microsoft.com/office/powerpoint/2010/main" val="6967583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23460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67846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7463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Before a root word starting with m or p, </a:t>
            </a:r>
            <a:br>
              <a:rPr lang="en-GB" dirty="0">
                <a:latin typeface="Twinkl Cursive Looped" panose="02000000000000000000" pitchFamily="2" charset="0"/>
              </a:rPr>
            </a:br>
            <a:r>
              <a:rPr lang="en-GB" dirty="0">
                <a:latin typeface="Twinkl Cursive Looped" panose="02000000000000000000" pitchFamily="2" charset="0"/>
              </a:rPr>
              <a:t>in– becomes </a:t>
            </a:r>
            <a:r>
              <a:rPr lang="en-GB" dirty="0" err="1">
                <a:latin typeface="Twinkl Cursive Looped" panose="02000000000000000000" pitchFamily="2" charset="0"/>
              </a:rPr>
              <a:t>im</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314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plague</a:t>
            </a:r>
          </a:p>
        </p:txBody>
      </p:sp>
    </p:spTree>
    <p:extLst>
      <p:ext uri="{BB962C8B-B14F-4D97-AF65-F5344CB8AC3E}">
        <p14:creationId xmlns:p14="http://schemas.microsoft.com/office/powerpoint/2010/main" val="19600234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immovable  </a:t>
            </a:r>
          </a:p>
        </p:txBody>
      </p:sp>
    </p:spTree>
    <p:extLst>
      <p:ext uri="{BB962C8B-B14F-4D97-AF65-F5344CB8AC3E}">
        <p14:creationId xmlns:p14="http://schemas.microsoft.com/office/powerpoint/2010/main" val="9372059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immovable</a:t>
            </a:r>
          </a:p>
        </p:txBody>
      </p:sp>
      <p:sp>
        <p:nvSpPr>
          <p:cNvPr id="3" name="Rectangle 2">
            <a:extLst>
              <a:ext uri="{FF2B5EF4-FFF2-40B4-BE49-F238E27FC236}">
                <a16:creationId xmlns:a16="http://schemas.microsoft.com/office/drawing/2014/main" id="{13BB5EC0-7A96-4D29-A835-6FAE896C31A4}"/>
              </a:ext>
            </a:extLst>
          </p:cNvPr>
          <p:cNvSpPr/>
          <p:nvPr/>
        </p:nvSpPr>
        <p:spPr>
          <a:xfrm>
            <a:off x="4604656" y="3561670"/>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0593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immovable</a:t>
            </a:r>
          </a:p>
        </p:txBody>
      </p:sp>
      <p:sp>
        <p:nvSpPr>
          <p:cNvPr id="3" name="Rectangle 2">
            <a:extLst>
              <a:ext uri="{FF2B5EF4-FFF2-40B4-BE49-F238E27FC236}">
                <a16:creationId xmlns:a16="http://schemas.microsoft.com/office/drawing/2014/main" id="{13BB5EC0-7A96-4D29-A835-6FAE896C31A4}"/>
              </a:ext>
            </a:extLst>
          </p:cNvPr>
          <p:cNvSpPr/>
          <p:nvPr/>
        </p:nvSpPr>
        <p:spPr>
          <a:xfrm>
            <a:off x="4604656" y="3561670"/>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22" name="Picture 2" descr="Image result for immovable clip Art">
            <a:extLst>
              <a:ext uri="{FF2B5EF4-FFF2-40B4-BE49-F238E27FC236}">
                <a16:creationId xmlns:a16="http://schemas.microsoft.com/office/drawing/2014/main" id="{8A045BAE-FA0E-0220-DD0A-EA9030E3D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4" y="736146"/>
            <a:ext cx="320992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739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impartial</a:t>
            </a:r>
          </a:p>
        </p:txBody>
      </p:sp>
    </p:spTree>
    <p:extLst>
      <p:ext uri="{BB962C8B-B14F-4D97-AF65-F5344CB8AC3E}">
        <p14:creationId xmlns:p14="http://schemas.microsoft.com/office/powerpoint/2010/main" val="221196252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impartial</a:t>
            </a:r>
          </a:p>
        </p:txBody>
      </p:sp>
      <p:sp>
        <p:nvSpPr>
          <p:cNvPr id="3" name="Rectangle 2">
            <a:extLst>
              <a:ext uri="{FF2B5EF4-FFF2-40B4-BE49-F238E27FC236}">
                <a16:creationId xmlns:a16="http://schemas.microsoft.com/office/drawing/2014/main" id="{0366E0B6-702E-4814-82C6-08CA2D13F3C9}"/>
              </a:ext>
            </a:extLst>
          </p:cNvPr>
          <p:cNvSpPr/>
          <p:nvPr/>
        </p:nvSpPr>
        <p:spPr>
          <a:xfrm>
            <a:off x="4425045"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94459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impartial</a:t>
            </a:r>
          </a:p>
        </p:txBody>
      </p:sp>
      <p:sp>
        <p:nvSpPr>
          <p:cNvPr id="3" name="Rectangle 2">
            <a:extLst>
              <a:ext uri="{FF2B5EF4-FFF2-40B4-BE49-F238E27FC236}">
                <a16:creationId xmlns:a16="http://schemas.microsoft.com/office/drawing/2014/main" id="{0366E0B6-702E-4814-82C6-08CA2D13F3C9}"/>
              </a:ext>
            </a:extLst>
          </p:cNvPr>
          <p:cNvSpPr/>
          <p:nvPr/>
        </p:nvSpPr>
        <p:spPr>
          <a:xfrm>
            <a:off x="4425045"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4146" name="Picture 2" descr="Image result for impartial clip Art">
            <a:extLst>
              <a:ext uri="{FF2B5EF4-FFF2-40B4-BE49-F238E27FC236}">
                <a16:creationId xmlns:a16="http://schemas.microsoft.com/office/drawing/2014/main" id="{E69334E1-99E6-FFF4-62EA-5FAFB29F4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36" y="595992"/>
            <a:ext cx="1570264" cy="185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419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impassable</a:t>
            </a:r>
          </a:p>
        </p:txBody>
      </p:sp>
    </p:spTree>
    <p:extLst>
      <p:ext uri="{BB962C8B-B14F-4D97-AF65-F5344CB8AC3E}">
        <p14:creationId xmlns:p14="http://schemas.microsoft.com/office/powerpoint/2010/main" val="17347541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impassable</a:t>
            </a:r>
          </a:p>
        </p:txBody>
      </p:sp>
      <p:sp>
        <p:nvSpPr>
          <p:cNvPr id="3" name="Rectangle 2">
            <a:extLst>
              <a:ext uri="{FF2B5EF4-FFF2-40B4-BE49-F238E27FC236}">
                <a16:creationId xmlns:a16="http://schemas.microsoft.com/office/drawing/2014/main" id="{4BCBA2DA-E95C-434C-BE81-320E182AE5EF}"/>
              </a:ext>
            </a:extLst>
          </p:cNvPr>
          <p:cNvSpPr/>
          <p:nvPr/>
        </p:nvSpPr>
        <p:spPr>
          <a:xfrm>
            <a:off x="4114801" y="3673931"/>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5513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impassable</a:t>
            </a:r>
          </a:p>
        </p:txBody>
      </p:sp>
      <p:sp>
        <p:nvSpPr>
          <p:cNvPr id="3" name="Rectangle 2">
            <a:extLst>
              <a:ext uri="{FF2B5EF4-FFF2-40B4-BE49-F238E27FC236}">
                <a16:creationId xmlns:a16="http://schemas.microsoft.com/office/drawing/2014/main" id="{4BCBA2DA-E95C-434C-BE81-320E182AE5EF}"/>
              </a:ext>
            </a:extLst>
          </p:cNvPr>
          <p:cNvSpPr/>
          <p:nvPr/>
        </p:nvSpPr>
        <p:spPr>
          <a:xfrm>
            <a:off x="4114801" y="3673931"/>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5170" name="Picture 2" descr="See the source image">
            <a:extLst>
              <a:ext uri="{FF2B5EF4-FFF2-40B4-BE49-F238E27FC236}">
                <a16:creationId xmlns:a16="http://schemas.microsoft.com/office/drawing/2014/main" id="{FE01B199-215B-7CF6-AFA5-E840EC0E6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51" r="6895" b="27143"/>
          <a:stretch/>
        </p:blipFill>
        <p:spPr bwMode="auto">
          <a:xfrm>
            <a:off x="277585" y="142131"/>
            <a:ext cx="3592286" cy="284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977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immovable </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13391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plague</a:t>
            </a:r>
          </a:p>
        </p:txBody>
      </p:sp>
      <p:sp>
        <p:nvSpPr>
          <p:cNvPr id="3" name="Rectangle 2">
            <a:extLst>
              <a:ext uri="{FF2B5EF4-FFF2-40B4-BE49-F238E27FC236}">
                <a16:creationId xmlns:a16="http://schemas.microsoft.com/office/drawing/2014/main" id="{0366E0B6-702E-4814-82C6-08CA2D13F3C9}"/>
              </a:ext>
            </a:extLst>
          </p:cNvPr>
          <p:cNvSpPr/>
          <p:nvPr/>
        </p:nvSpPr>
        <p:spPr>
          <a:xfrm>
            <a:off x="6095999"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98305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immovable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ovable = immovable</a:t>
            </a:r>
            <a:endParaRPr lang="en-GB" i="1" dirty="0">
              <a:latin typeface="Twinkl Cursive Looped" panose="02000000000000000000" pitchFamily="2" charset="0"/>
            </a:endParaRPr>
          </a:p>
        </p:txBody>
      </p:sp>
      <p:pic>
        <p:nvPicPr>
          <p:cNvPr id="3" name="Picture 2" descr="Image result for immovable clip Art">
            <a:extLst>
              <a:ext uri="{FF2B5EF4-FFF2-40B4-BE49-F238E27FC236}">
                <a16:creationId xmlns:a16="http://schemas.microsoft.com/office/drawing/2014/main" id="{66A86B9D-4E9E-D43B-A354-A43B9817C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4" y="736146"/>
            <a:ext cx="320992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0767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38225"/>
            <a:ext cx="10515600" cy="1481650"/>
          </a:xfrm>
        </p:spPr>
        <p:txBody>
          <a:bodyPr>
            <a:normAutofit fontScale="90000"/>
          </a:bodyPr>
          <a:lstStyle/>
          <a:p>
            <a:pPr algn="ctr"/>
            <a:r>
              <a:rPr lang="en-GB" dirty="0">
                <a:latin typeface="Twinkl Cursive Looped" panose="02000000000000000000" pitchFamily="2" charset="0"/>
              </a:rPr>
              <a:t>immovable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ovable = immovable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not able to be moved.</a:t>
            </a:r>
            <a:endParaRPr lang="en-GB" i="1" dirty="0">
              <a:latin typeface="Twinkl Cursive Looped" panose="02000000000000000000" pitchFamily="2" charset="0"/>
            </a:endParaRPr>
          </a:p>
        </p:txBody>
      </p:sp>
      <p:pic>
        <p:nvPicPr>
          <p:cNvPr id="3" name="Picture 2" descr="Image result for immovable clip Art">
            <a:extLst>
              <a:ext uri="{FF2B5EF4-FFF2-40B4-BE49-F238E27FC236}">
                <a16:creationId xmlns:a16="http://schemas.microsoft.com/office/drawing/2014/main" id="{66A86B9D-4E9E-D43B-A354-A43B9817C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4" y="736146"/>
            <a:ext cx="320992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992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impartial</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43720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impartial</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artial = impartial</a:t>
            </a:r>
            <a:endParaRPr lang="en-GB" i="1" dirty="0">
              <a:latin typeface="Twinkl Cursive Looped" panose="02000000000000000000" pitchFamily="2" charset="0"/>
            </a:endParaRPr>
          </a:p>
        </p:txBody>
      </p:sp>
      <p:pic>
        <p:nvPicPr>
          <p:cNvPr id="3" name="Picture 2" descr="Image result for impartial clip Art">
            <a:extLst>
              <a:ext uri="{FF2B5EF4-FFF2-40B4-BE49-F238E27FC236}">
                <a16:creationId xmlns:a16="http://schemas.microsoft.com/office/drawing/2014/main" id="{03321C66-40A8-946D-6E4D-1CAE79B56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36" y="595992"/>
            <a:ext cx="1570264" cy="185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737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74940"/>
            <a:ext cx="10515600" cy="1481650"/>
          </a:xfrm>
        </p:spPr>
        <p:txBody>
          <a:bodyPr>
            <a:normAutofit fontScale="90000"/>
          </a:bodyPr>
          <a:lstStyle/>
          <a:p>
            <a:pPr algn="ctr"/>
            <a:r>
              <a:rPr lang="en-GB" dirty="0">
                <a:latin typeface="Twinkl Cursive Looped" panose="02000000000000000000" pitchFamily="2" charset="0"/>
              </a:rPr>
              <a:t>impartial</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artial = impartial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treating all rivals or disputants equally.</a:t>
            </a:r>
            <a:endParaRPr lang="en-GB" i="1" dirty="0">
              <a:latin typeface="Twinkl Cursive Looped" panose="02000000000000000000" pitchFamily="2" charset="0"/>
            </a:endParaRPr>
          </a:p>
        </p:txBody>
      </p:sp>
      <p:pic>
        <p:nvPicPr>
          <p:cNvPr id="3" name="Picture 2" descr="Image result for impartial clip Art">
            <a:extLst>
              <a:ext uri="{FF2B5EF4-FFF2-40B4-BE49-F238E27FC236}">
                <a16:creationId xmlns:a16="http://schemas.microsoft.com/office/drawing/2014/main" id="{03321C66-40A8-946D-6E4D-1CAE79B56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36" y="595992"/>
            <a:ext cx="1570264" cy="185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4598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impassable</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0150024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impassable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assable = impassable</a:t>
            </a:r>
            <a:endParaRPr lang="en-GB" i="1" dirty="0">
              <a:latin typeface="Twinkl Cursive Looped" panose="02000000000000000000" pitchFamily="2" charset="0"/>
            </a:endParaRPr>
          </a:p>
        </p:txBody>
      </p:sp>
      <p:pic>
        <p:nvPicPr>
          <p:cNvPr id="3" name="Picture 2" descr="See the source image">
            <a:extLst>
              <a:ext uri="{FF2B5EF4-FFF2-40B4-BE49-F238E27FC236}">
                <a16:creationId xmlns:a16="http://schemas.microsoft.com/office/drawing/2014/main" id="{F9E6CABE-438A-3734-C4AA-A0F63AA897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51" r="6895" b="27143"/>
          <a:stretch/>
        </p:blipFill>
        <p:spPr bwMode="auto">
          <a:xfrm>
            <a:off x="277585" y="142131"/>
            <a:ext cx="3592286" cy="284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902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234219"/>
            <a:ext cx="10515600" cy="1481650"/>
          </a:xfrm>
        </p:spPr>
        <p:txBody>
          <a:bodyPr>
            <a:normAutofit fontScale="90000"/>
          </a:bodyPr>
          <a:lstStyle/>
          <a:p>
            <a:pPr algn="ctr"/>
            <a:r>
              <a:rPr lang="en-GB" dirty="0">
                <a:latin typeface="Twinkl Cursive Looped" panose="02000000000000000000" pitchFamily="2" charset="0"/>
              </a:rPr>
              <a:t>impassable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assable = impassable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impossible to travel along or over.</a:t>
            </a:r>
            <a:endParaRPr lang="en-GB" i="1" dirty="0">
              <a:latin typeface="Twinkl Cursive Looped" panose="02000000000000000000" pitchFamily="2" charset="0"/>
            </a:endParaRPr>
          </a:p>
        </p:txBody>
      </p:sp>
      <p:pic>
        <p:nvPicPr>
          <p:cNvPr id="3" name="Picture 2" descr="See the source image">
            <a:extLst>
              <a:ext uri="{FF2B5EF4-FFF2-40B4-BE49-F238E27FC236}">
                <a16:creationId xmlns:a16="http://schemas.microsoft.com/office/drawing/2014/main" id="{F9E6CABE-438A-3734-C4AA-A0F63AA897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51" r="6895" b="27143"/>
          <a:stretch/>
        </p:blipFill>
        <p:spPr bwMode="auto">
          <a:xfrm>
            <a:off x="277585" y="142132"/>
            <a:ext cx="2518980" cy="199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0015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tables were so heavy, they were immovable. </a:t>
            </a:r>
            <a:endParaRPr lang="en-GB" i="1" dirty="0"/>
          </a:p>
        </p:txBody>
      </p:sp>
    </p:spTree>
    <p:extLst>
      <p:ext uri="{BB962C8B-B14F-4D97-AF65-F5344CB8AC3E}">
        <p14:creationId xmlns:p14="http://schemas.microsoft.com/office/powerpoint/2010/main" val="420514931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tables were so heavy, they were _________. </a:t>
            </a:r>
            <a:endParaRPr lang="en-GB" i="1" dirty="0"/>
          </a:p>
        </p:txBody>
      </p:sp>
    </p:spTree>
    <p:extLst>
      <p:ext uri="{BB962C8B-B14F-4D97-AF65-F5344CB8AC3E}">
        <p14:creationId xmlns:p14="http://schemas.microsoft.com/office/powerpoint/2010/main" val="2817998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plague</a:t>
            </a:r>
          </a:p>
        </p:txBody>
      </p:sp>
      <p:sp>
        <p:nvSpPr>
          <p:cNvPr id="3" name="Rectangle 2">
            <a:extLst>
              <a:ext uri="{FF2B5EF4-FFF2-40B4-BE49-F238E27FC236}">
                <a16:creationId xmlns:a16="http://schemas.microsoft.com/office/drawing/2014/main" id="{0366E0B6-702E-4814-82C6-08CA2D13F3C9}"/>
              </a:ext>
            </a:extLst>
          </p:cNvPr>
          <p:cNvSpPr/>
          <p:nvPr/>
        </p:nvSpPr>
        <p:spPr>
          <a:xfrm>
            <a:off x="6095999"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6802" name="Picture 2" descr="Image result for plague Clip Art">
            <a:extLst>
              <a:ext uri="{FF2B5EF4-FFF2-40B4-BE49-F238E27FC236}">
                <a16:creationId xmlns:a16="http://schemas.microsoft.com/office/drawing/2014/main" id="{BB3D74BC-BE54-AEC6-487C-E7A9626E4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81" y="434749"/>
            <a:ext cx="145732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319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tables were so heavy, they were immovable. </a:t>
            </a:r>
            <a:endParaRPr lang="en-GB" i="1" dirty="0"/>
          </a:p>
        </p:txBody>
      </p:sp>
    </p:spTree>
    <p:extLst>
      <p:ext uri="{BB962C8B-B14F-4D97-AF65-F5344CB8AC3E}">
        <p14:creationId xmlns:p14="http://schemas.microsoft.com/office/powerpoint/2010/main" val="280526631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judge was impartial when he listened to the case.</a:t>
            </a:r>
            <a:endParaRPr lang="en-GB" i="1" dirty="0"/>
          </a:p>
        </p:txBody>
      </p:sp>
    </p:spTree>
    <p:extLst>
      <p:ext uri="{BB962C8B-B14F-4D97-AF65-F5344CB8AC3E}">
        <p14:creationId xmlns:p14="http://schemas.microsoft.com/office/powerpoint/2010/main" val="25255991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24543" y="3080825"/>
            <a:ext cx="11381014" cy="1481650"/>
          </a:xfrm>
        </p:spPr>
        <p:txBody>
          <a:bodyPr>
            <a:normAutofit fontScale="90000"/>
          </a:bodyPr>
          <a:lstStyle/>
          <a:p>
            <a:pPr algn="ctr"/>
            <a:r>
              <a:rPr lang="en-GB" dirty="0">
                <a:latin typeface="Twinkl Cursive Looped" panose="02000000000000000000" pitchFamily="2" charset="0"/>
              </a:rPr>
              <a:t>The judge was _________ when he listened to the case.</a:t>
            </a:r>
            <a:endParaRPr lang="en-GB" i="1" dirty="0"/>
          </a:p>
        </p:txBody>
      </p:sp>
    </p:spTree>
    <p:extLst>
      <p:ext uri="{BB962C8B-B14F-4D97-AF65-F5344CB8AC3E}">
        <p14:creationId xmlns:p14="http://schemas.microsoft.com/office/powerpoint/2010/main" val="5350786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narrow channels are impassable to ocean-going ships.</a:t>
            </a:r>
            <a:endParaRPr lang="en-GB" i="1" dirty="0"/>
          </a:p>
        </p:txBody>
      </p:sp>
    </p:spTree>
    <p:extLst>
      <p:ext uri="{BB962C8B-B14F-4D97-AF65-F5344CB8AC3E}">
        <p14:creationId xmlns:p14="http://schemas.microsoft.com/office/powerpoint/2010/main" val="132755280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037207" cy="1481650"/>
          </a:xfrm>
        </p:spPr>
        <p:txBody>
          <a:bodyPr>
            <a:normAutofit fontScale="90000"/>
          </a:bodyPr>
          <a:lstStyle/>
          <a:p>
            <a:pPr algn="ctr"/>
            <a:r>
              <a:rPr lang="en-GB" dirty="0">
                <a:latin typeface="Twinkl Cursive Looped" panose="02000000000000000000" pitchFamily="2" charset="0"/>
              </a:rPr>
              <a:t>The narrow channels are __________ to ocean-going ships.</a:t>
            </a:r>
            <a:endParaRPr lang="en-GB" i="1" dirty="0"/>
          </a:p>
        </p:txBody>
      </p:sp>
    </p:spTree>
    <p:extLst>
      <p:ext uri="{BB962C8B-B14F-4D97-AF65-F5344CB8AC3E}">
        <p14:creationId xmlns:p14="http://schemas.microsoft.com/office/powerpoint/2010/main" val="17678508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narrow channels are impassable to ocean-going ships.</a:t>
            </a:r>
            <a:endParaRPr lang="en-GB" i="1" dirty="0"/>
          </a:p>
        </p:txBody>
      </p:sp>
    </p:spTree>
    <p:extLst>
      <p:ext uri="{BB962C8B-B14F-4D97-AF65-F5344CB8AC3E}">
        <p14:creationId xmlns:p14="http://schemas.microsoft.com/office/powerpoint/2010/main" val="235458466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94509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p>
        </p:txBody>
      </p:sp>
    </p:spTree>
    <p:extLst>
      <p:ext uri="{BB962C8B-B14F-4D97-AF65-F5344CB8AC3E}">
        <p14:creationId xmlns:p14="http://schemas.microsoft.com/office/powerpoint/2010/main" val="408687607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160812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32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2</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rogue</a:t>
            </a:r>
          </a:p>
        </p:txBody>
      </p:sp>
    </p:spTree>
    <p:extLst>
      <p:ext uri="{BB962C8B-B14F-4D97-AF65-F5344CB8AC3E}">
        <p14:creationId xmlns:p14="http://schemas.microsoft.com/office/powerpoint/2010/main" val="211791367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587745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3080825"/>
            <a:ext cx="11069864"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______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2739003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EB33839D-1DCD-A1F2-05C0-A666CC09C54C}"/>
              </a:ext>
            </a:extLst>
          </p:cNvPr>
          <p:cNvSpPr/>
          <p:nvPr/>
        </p:nvSpPr>
        <p:spPr>
          <a:xfrm>
            <a:off x="8970538" y="2927428"/>
            <a:ext cx="2523870"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761334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4814635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53743761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0629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37143588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 were very excited to read the next book.</a:t>
            </a:r>
            <a:endParaRPr lang="en-GB" i="1" dirty="0"/>
          </a:p>
        </p:txBody>
      </p:sp>
    </p:spTree>
    <p:extLst>
      <p:ext uri="{BB962C8B-B14F-4D97-AF65-F5344CB8AC3E}">
        <p14:creationId xmlns:p14="http://schemas.microsoft.com/office/powerpoint/2010/main" val="185282208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
        <p:nvSpPr>
          <p:cNvPr id="3" name="Rectangle 2">
            <a:extLst>
              <a:ext uri="{FF2B5EF4-FFF2-40B4-BE49-F238E27FC236}">
                <a16:creationId xmlns:a16="http://schemas.microsoft.com/office/drawing/2014/main" id="{9A57C13B-144F-CE97-8F50-6E2669F986D6}"/>
              </a:ext>
            </a:extLst>
          </p:cNvPr>
          <p:cNvSpPr/>
          <p:nvPr/>
        </p:nvSpPr>
        <p:spPr>
          <a:xfrm>
            <a:off x="2520041" y="2891685"/>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407331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2171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rogue</a:t>
            </a:r>
          </a:p>
        </p:txBody>
      </p:sp>
      <p:sp>
        <p:nvSpPr>
          <p:cNvPr id="3" name="Rectangle 2">
            <a:extLst>
              <a:ext uri="{FF2B5EF4-FFF2-40B4-BE49-F238E27FC236}">
                <a16:creationId xmlns:a16="http://schemas.microsoft.com/office/drawing/2014/main" id="{4BCBA2DA-E95C-434C-BE81-320E182AE5EF}"/>
              </a:ext>
            </a:extLst>
          </p:cNvPr>
          <p:cNvSpPr/>
          <p:nvPr/>
        </p:nvSpPr>
        <p:spPr>
          <a:xfrm>
            <a:off x="5874656" y="3821650"/>
            <a:ext cx="1277257"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807314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9455481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a:t>
            </a:r>
          </a:p>
        </p:txBody>
      </p:sp>
    </p:spTree>
    <p:extLst>
      <p:ext uri="{BB962C8B-B14F-4D97-AF65-F5344CB8AC3E}">
        <p14:creationId xmlns:p14="http://schemas.microsoft.com/office/powerpoint/2010/main" val="202117817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Women</a:t>
            </a:r>
            <a:r>
              <a:rPr lang="en-GB" sz="4000" dirty="0">
                <a:solidFill>
                  <a:srgbClr val="000000"/>
                </a:solidFill>
                <a:effectLst/>
                <a:latin typeface="Twinkl Cursive Looped" panose="02000000000000000000" pitchFamily="2" charset="0"/>
                <a:ea typeface="Times New Roman" panose="02020603050405020304" pitchFamily="18" charset="0"/>
              </a:rPr>
              <a:t> and men are all working hard to find sources of renewable energy.  This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immeasurable</a:t>
            </a:r>
            <a:r>
              <a:rPr lang="en-GB" sz="4000" dirty="0">
                <a:solidFill>
                  <a:srgbClr val="000000"/>
                </a:solidFill>
                <a:effectLst/>
                <a:latin typeface="Twinkl Cursive Looped" panose="02000000000000000000" pitchFamily="2" charset="0"/>
                <a:ea typeface="Times New Roman" panose="02020603050405020304" pitchFamily="18" charset="0"/>
              </a:rPr>
              <a:t> task is needed to prevent the burning of fossil fuels that are harming the planet.   The world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impatient</a:t>
            </a:r>
            <a:r>
              <a:rPr lang="en-GB" sz="4000" dirty="0">
                <a:solidFill>
                  <a:srgbClr val="000000"/>
                </a:solidFill>
                <a:effectLst/>
                <a:latin typeface="Twinkl Cursive Looped" panose="02000000000000000000" pitchFamily="2" charset="0"/>
                <a:ea typeface="Times New Roman" panose="02020603050405020304" pitchFamily="18" charset="0"/>
              </a:rPr>
              <a:t> for solutions to the energy crisis.  Even though the steps towards using just renewable energies is happening, it can seem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imperceptible</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imbalance </a:t>
            </a:r>
            <a:r>
              <a:rPr lang="en-GB" sz="4000" dirty="0">
                <a:solidFill>
                  <a:srgbClr val="000000"/>
                </a:solidFill>
                <a:effectLst/>
                <a:latin typeface="Twinkl Cursive Looped" panose="02000000000000000000" pitchFamily="2" charset="0"/>
                <a:ea typeface="Times New Roman" panose="02020603050405020304" pitchFamily="18" charset="0"/>
              </a:rPr>
              <a:t>of renewable energies versus more traditional fossil fuel energies is starting to shift.  More countries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increasing</a:t>
            </a:r>
            <a:r>
              <a:rPr lang="en-GB" sz="4000" dirty="0">
                <a:solidFill>
                  <a:srgbClr val="000000"/>
                </a:solidFill>
                <a:effectLst/>
                <a:latin typeface="Twinkl Cursive Looped" panose="02000000000000000000" pitchFamily="2" charset="0"/>
                <a:ea typeface="Times New Roman" panose="02020603050405020304" pitchFamily="18" charset="0"/>
              </a:rPr>
              <a:t> their use of greener electricity. </a:t>
            </a:r>
          </a:p>
        </p:txBody>
      </p:sp>
    </p:spTree>
    <p:extLst>
      <p:ext uri="{BB962C8B-B14F-4D97-AF65-F5344CB8AC3E}">
        <p14:creationId xmlns:p14="http://schemas.microsoft.com/office/powerpoint/2010/main" val="194031395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1131329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world is impatient for solutions to the energy crisis.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736131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2</a:t>
            </a:r>
          </a:p>
          <a:p>
            <a:r>
              <a:rPr lang="en-GB" sz="7200" dirty="0">
                <a:latin typeface="Twinkl Cursive Looped" panose="02000000000000000000" pitchFamily="2" charset="0"/>
              </a:rPr>
              <a:t>Week 2 - Thursday</a:t>
            </a:r>
          </a:p>
          <a:p>
            <a:endParaRPr lang="en-GB" sz="7200" dirty="0"/>
          </a:p>
        </p:txBody>
      </p:sp>
    </p:spTree>
    <p:extLst>
      <p:ext uri="{BB962C8B-B14F-4D97-AF65-F5344CB8AC3E}">
        <p14:creationId xmlns:p14="http://schemas.microsoft.com/office/powerpoint/2010/main" val="240835108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BA65CE-8F1B-803E-F123-C596B751E448}"/>
              </a:ext>
            </a:extLst>
          </p:cNvPr>
          <p:cNvPicPr>
            <a:picLocks noChangeAspect="1"/>
          </p:cNvPicPr>
          <p:nvPr/>
        </p:nvPicPr>
        <p:blipFill rotWithShape="1">
          <a:blip r:embed="rId2"/>
          <a:srcRect l="15670" t="23796" r="14554" b="7837"/>
          <a:stretch/>
        </p:blipFill>
        <p:spPr>
          <a:xfrm>
            <a:off x="130628" y="-1"/>
            <a:ext cx="12004915" cy="6613071"/>
          </a:xfrm>
          <a:prstGeom prst="rect">
            <a:avLst/>
          </a:prstGeom>
        </p:spPr>
      </p:pic>
    </p:spTree>
    <p:extLst>
      <p:ext uri="{BB962C8B-B14F-4D97-AF65-F5344CB8AC3E}">
        <p14:creationId xmlns:p14="http://schemas.microsoft.com/office/powerpoint/2010/main" val="259983418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76763146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98666856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imagine</a:t>
            </a:r>
          </a:p>
        </p:txBody>
      </p:sp>
    </p:spTree>
    <p:extLst>
      <p:ext uri="{BB962C8B-B14F-4D97-AF65-F5344CB8AC3E}">
        <p14:creationId xmlns:p14="http://schemas.microsoft.com/office/powerpoint/2010/main" val="580514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rogue</a:t>
            </a:r>
          </a:p>
        </p:txBody>
      </p:sp>
      <p:sp>
        <p:nvSpPr>
          <p:cNvPr id="3" name="Rectangle 2">
            <a:extLst>
              <a:ext uri="{FF2B5EF4-FFF2-40B4-BE49-F238E27FC236}">
                <a16:creationId xmlns:a16="http://schemas.microsoft.com/office/drawing/2014/main" id="{4BCBA2DA-E95C-434C-BE81-320E182AE5EF}"/>
              </a:ext>
            </a:extLst>
          </p:cNvPr>
          <p:cNvSpPr/>
          <p:nvPr/>
        </p:nvSpPr>
        <p:spPr>
          <a:xfrm>
            <a:off x="5874656" y="3821650"/>
            <a:ext cx="1277257"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7826" name="Picture 2" descr="Image result for rogue robin hood Clip Art">
            <a:extLst>
              <a:ext uri="{FF2B5EF4-FFF2-40B4-BE49-F238E27FC236}">
                <a16:creationId xmlns:a16="http://schemas.microsoft.com/office/drawing/2014/main" id="{FE433DFD-7C0D-8AAC-00BA-5AD3481E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96" y="351064"/>
            <a:ext cx="1200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9701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spTree>
    <p:extLst>
      <p:ext uri="{BB962C8B-B14F-4D97-AF65-F5344CB8AC3E}">
        <p14:creationId xmlns:p14="http://schemas.microsoft.com/office/powerpoint/2010/main" val="100084125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pic>
        <p:nvPicPr>
          <p:cNvPr id="73730" name="Picture 2" descr="Image result for imagine Clip Art">
            <a:extLst>
              <a:ext uri="{FF2B5EF4-FFF2-40B4-BE49-F238E27FC236}">
                <a16:creationId xmlns:a16="http://schemas.microsoft.com/office/drawing/2014/main" id="{8983EEA0-9697-F622-9548-EB83FAD65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03" y="367392"/>
            <a:ext cx="1162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9579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91012965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increase</a:t>
            </a:r>
          </a:p>
        </p:txBody>
      </p:sp>
    </p:spTree>
    <p:extLst>
      <p:ext uri="{BB962C8B-B14F-4D97-AF65-F5344CB8AC3E}">
        <p14:creationId xmlns:p14="http://schemas.microsoft.com/office/powerpoint/2010/main" val="13283050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Tree>
    <p:extLst>
      <p:ext uri="{BB962C8B-B14F-4D97-AF65-F5344CB8AC3E}">
        <p14:creationId xmlns:p14="http://schemas.microsoft.com/office/powerpoint/2010/main" val="15754851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pic>
        <p:nvPicPr>
          <p:cNvPr id="74754" name="Picture 2" descr="Image result for increase Clip Art">
            <a:extLst>
              <a:ext uri="{FF2B5EF4-FFF2-40B4-BE49-F238E27FC236}">
                <a16:creationId xmlns:a16="http://schemas.microsoft.com/office/drawing/2014/main" id="{840510E5-A018-DE89-C1B1-A01C0D12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13645"/>
            <a:ext cx="22383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85051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‘que’</a:t>
            </a:r>
          </a:p>
        </p:txBody>
      </p:sp>
    </p:spTree>
    <p:extLst>
      <p:ext uri="{BB962C8B-B14F-4D97-AF65-F5344CB8AC3E}">
        <p14:creationId xmlns:p14="http://schemas.microsoft.com/office/powerpoint/2010/main" val="368642317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technique</a:t>
            </a:r>
          </a:p>
        </p:txBody>
      </p:sp>
    </p:spTree>
    <p:extLst>
      <p:ext uri="{BB962C8B-B14F-4D97-AF65-F5344CB8AC3E}">
        <p14:creationId xmlns:p14="http://schemas.microsoft.com/office/powerpoint/2010/main" val="83552561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technique</a:t>
            </a:r>
          </a:p>
        </p:txBody>
      </p:sp>
      <p:sp>
        <p:nvSpPr>
          <p:cNvPr id="3" name="Rectangle 2">
            <a:extLst>
              <a:ext uri="{FF2B5EF4-FFF2-40B4-BE49-F238E27FC236}">
                <a16:creationId xmlns:a16="http://schemas.microsoft.com/office/drawing/2014/main" id="{13BB5EC0-7A96-4D29-A835-6FAE896C31A4}"/>
              </a:ext>
            </a:extLst>
          </p:cNvPr>
          <p:cNvSpPr/>
          <p:nvPr/>
        </p:nvSpPr>
        <p:spPr>
          <a:xfrm>
            <a:off x="6868885" y="3561670"/>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54271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technique</a:t>
            </a:r>
          </a:p>
        </p:txBody>
      </p:sp>
      <p:sp>
        <p:nvSpPr>
          <p:cNvPr id="3" name="Rectangle 2">
            <a:extLst>
              <a:ext uri="{FF2B5EF4-FFF2-40B4-BE49-F238E27FC236}">
                <a16:creationId xmlns:a16="http://schemas.microsoft.com/office/drawing/2014/main" id="{13BB5EC0-7A96-4D29-A835-6FAE896C31A4}"/>
              </a:ext>
            </a:extLst>
          </p:cNvPr>
          <p:cNvSpPr/>
          <p:nvPr/>
        </p:nvSpPr>
        <p:spPr>
          <a:xfrm>
            <a:off x="6868885" y="3561670"/>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6194" name="Picture 2" descr="Image result for techique clip Art">
            <a:extLst>
              <a:ext uri="{FF2B5EF4-FFF2-40B4-BE49-F238E27FC236}">
                <a16:creationId xmlns:a16="http://schemas.microsoft.com/office/drawing/2014/main" id="{8867BA04-6AF8-007E-CC24-644016237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93259"/>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5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cheque</a:t>
            </a:r>
          </a:p>
        </p:txBody>
      </p:sp>
    </p:spTree>
    <p:extLst>
      <p:ext uri="{BB962C8B-B14F-4D97-AF65-F5344CB8AC3E}">
        <p14:creationId xmlns:p14="http://schemas.microsoft.com/office/powerpoint/2010/main" val="155676660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cheque</a:t>
            </a:r>
          </a:p>
        </p:txBody>
      </p:sp>
      <p:sp>
        <p:nvSpPr>
          <p:cNvPr id="3" name="Rectangle 2">
            <a:extLst>
              <a:ext uri="{FF2B5EF4-FFF2-40B4-BE49-F238E27FC236}">
                <a16:creationId xmlns:a16="http://schemas.microsoft.com/office/drawing/2014/main" id="{0366E0B6-702E-4814-82C6-08CA2D13F3C9}"/>
              </a:ext>
            </a:extLst>
          </p:cNvPr>
          <p:cNvSpPr/>
          <p:nvPr/>
        </p:nvSpPr>
        <p:spPr>
          <a:xfrm>
            <a:off x="6095999"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057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cheque</a:t>
            </a:r>
          </a:p>
        </p:txBody>
      </p:sp>
      <p:sp>
        <p:nvSpPr>
          <p:cNvPr id="3" name="Rectangle 2">
            <a:extLst>
              <a:ext uri="{FF2B5EF4-FFF2-40B4-BE49-F238E27FC236}">
                <a16:creationId xmlns:a16="http://schemas.microsoft.com/office/drawing/2014/main" id="{0366E0B6-702E-4814-82C6-08CA2D13F3C9}"/>
              </a:ext>
            </a:extLst>
          </p:cNvPr>
          <p:cNvSpPr/>
          <p:nvPr/>
        </p:nvSpPr>
        <p:spPr>
          <a:xfrm>
            <a:off x="6095999"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7218" name="Picture 2" descr="Image result for cheque clip Art">
            <a:extLst>
              <a:ext uri="{FF2B5EF4-FFF2-40B4-BE49-F238E27FC236}">
                <a16:creationId xmlns:a16="http://schemas.microsoft.com/office/drawing/2014/main" id="{AEA20881-C167-1544-D4DE-593C57E55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39" y="400050"/>
            <a:ext cx="2190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72418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4098460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25458663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t>
            </a:r>
          </a:p>
        </p:txBody>
      </p:sp>
    </p:spTree>
    <p:extLst>
      <p:ext uri="{BB962C8B-B14F-4D97-AF65-F5344CB8AC3E}">
        <p14:creationId xmlns:p14="http://schemas.microsoft.com/office/powerpoint/2010/main" val="296058568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23460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245133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7463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Before a root word starting with m or p, </a:t>
            </a:r>
            <a:br>
              <a:rPr lang="en-GB" dirty="0">
                <a:latin typeface="Twinkl Cursive Looped" panose="02000000000000000000" pitchFamily="2" charset="0"/>
              </a:rPr>
            </a:br>
            <a:r>
              <a:rPr lang="en-GB" dirty="0">
                <a:latin typeface="Twinkl Cursive Looped" panose="02000000000000000000" pitchFamily="2" charset="0"/>
              </a:rPr>
              <a:t>in– becomes </a:t>
            </a:r>
            <a:r>
              <a:rPr lang="en-GB" dirty="0" err="1">
                <a:latin typeface="Twinkl Cursive Looped" panose="02000000000000000000" pitchFamily="2" charset="0"/>
              </a:rPr>
              <a:t>im</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2249229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impatient </a:t>
            </a:r>
          </a:p>
        </p:txBody>
      </p:sp>
    </p:spTree>
    <p:extLst>
      <p:ext uri="{BB962C8B-B14F-4D97-AF65-F5344CB8AC3E}">
        <p14:creationId xmlns:p14="http://schemas.microsoft.com/office/powerpoint/2010/main" val="120509331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impatient </a:t>
            </a:r>
          </a:p>
        </p:txBody>
      </p:sp>
      <p:sp>
        <p:nvSpPr>
          <p:cNvPr id="3" name="Rectangle 2">
            <a:extLst>
              <a:ext uri="{FF2B5EF4-FFF2-40B4-BE49-F238E27FC236}">
                <a16:creationId xmlns:a16="http://schemas.microsoft.com/office/drawing/2014/main" id="{13BB5EC0-7A96-4D29-A835-6FAE896C31A4}"/>
              </a:ext>
            </a:extLst>
          </p:cNvPr>
          <p:cNvSpPr/>
          <p:nvPr/>
        </p:nvSpPr>
        <p:spPr>
          <a:xfrm>
            <a:off x="4718956" y="3445329"/>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03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60738582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impatient </a:t>
            </a:r>
          </a:p>
        </p:txBody>
      </p:sp>
      <p:sp>
        <p:nvSpPr>
          <p:cNvPr id="3" name="Rectangle 2">
            <a:extLst>
              <a:ext uri="{FF2B5EF4-FFF2-40B4-BE49-F238E27FC236}">
                <a16:creationId xmlns:a16="http://schemas.microsoft.com/office/drawing/2014/main" id="{13BB5EC0-7A96-4D29-A835-6FAE896C31A4}"/>
              </a:ext>
            </a:extLst>
          </p:cNvPr>
          <p:cNvSpPr/>
          <p:nvPr/>
        </p:nvSpPr>
        <p:spPr>
          <a:xfrm>
            <a:off x="4718956" y="3445329"/>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242" name="Picture 2" descr="Image result for impatient clip Art">
            <a:extLst>
              <a:ext uri="{FF2B5EF4-FFF2-40B4-BE49-F238E27FC236}">
                <a16:creationId xmlns:a16="http://schemas.microsoft.com/office/drawing/2014/main" id="{B120D5B3-6EBC-6FA3-9E09-CFB36B4AE1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30"/>
          <a:stretch/>
        </p:blipFill>
        <p:spPr bwMode="auto">
          <a:xfrm>
            <a:off x="336776" y="269421"/>
            <a:ext cx="2161495" cy="224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7901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imperceptible </a:t>
            </a:r>
          </a:p>
        </p:txBody>
      </p:sp>
    </p:spTree>
    <p:extLst>
      <p:ext uri="{BB962C8B-B14F-4D97-AF65-F5344CB8AC3E}">
        <p14:creationId xmlns:p14="http://schemas.microsoft.com/office/powerpoint/2010/main" val="167899042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imperceptible</a:t>
            </a:r>
          </a:p>
        </p:txBody>
      </p:sp>
      <p:sp>
        <p:nvSpPr>
          <p:cNvPr id="3" name="Rectangle 2">
            <a:extLst>
              <a:ext uri="{FF2B5EF4-FFF2-40B4-BE49-F238E27FC236}">
                <a16:creationId xmlns:a16="http://schemas.microsoft.com/office/drawing/2014/main" id="{0366E0B6-702E-4814-82C6-08CA2D13F3C9}"/>
              </a:ext>
            </a:extLst>
          </p:cNvPr>
          <p:cNvSpPr/>
          <p:nvPr/>
        </p:nvSpPr>
        <p:spPr>
          <a:xfrm>
            <a:off x="3722916"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38197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imperceptible</a:t>
            </a:r>
          </a:p>
        </p:txBody>
      </p:sp>
      <p:sp>
        <p:nvSpPr>
          <p:cNvPr id="3" name="Rectangle 2">
            <a:extLst>
              <a:ext uri="{FF2B5EF4-FFF2-40B4-BE49-F238E27FC236}">
                <a16:creationId xmlns:a16="http://schemas.microsoft.com/office/drawing/2014/main" id="{0366E0B6-702E-4814-82C6-08CA2D13F3C9}"/>
              </a:ext>
            </a:extLst>
          </p:cNvPr>
          <p:cNvSpPr/>
          <p:nvPr/>
        </p:nvSpPr>
        <p:spPr>
          <a:xfrm>
            <a:off x="3722916"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9266" name="Picture 2" descr="Image result for imperceptible clip Art">
            <a:extLst>
              <a:ext uri="{FF2B5EF4-FFF2-40B4-BE49-F238E27FC236}">
                <a16:creationId xmlns:a16="http://schemas.microsoft.com/office/drawing/2014/main" id="{089ED86C-7151-9E47-5307-902683683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764"/>
            <a:ext cx="2677886" cy="211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2002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imperfect</a:t>
            </a:r>
          </a:p>
        </p:txBody>
      </p:sp>
    </p:spTree>
    <p:extLst>
      <p:ext uri="{BB962C8B-B14F-4D97-AF65-F5344CB8AC3E}">
        <p14:creationId xmlns:p14="http://schemas.microsoft.com/office/powerpoint/2010/main" val="82947095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imperfect</a:t>
            </a:r>
          </a:p>
        </p:txBody>
      </p:sp>
      <p:sp>
        <p:nvSpPr>
          <p:cNvPr id="3" name="Rectangle 2">
            <a:extLst>
              <a:ext uri="{FF2B5EF4-FFF2-40B4-BE49-F238E27FC236}">
                <a16:creationId xmlns:a16="http://schemas.microsoft.com/office/drawing/2014/main" id="{4BCBA2DA-E95C-434C-BE81-320E182AE5EF}"/>
              </a:ext>
            </a:extLst>
          </p:cNvPr>
          <p:cNvSpPr/>
          <p:nvPr/>
        </p:nvSpPr>
        <p:spPr>
          <a:xfrm>
            <a:off x="4490358" y="3690260"/>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031630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imperfect</a:t>
            </a:r>
          </a:p>
        </p:txBody>
      </p:sp>
      <p:sp>
        <p:nvSpPr>
          <p:cNvPr id="3" name="Rectangle 2">
            <a:extLst>
              <a:ext uri="{FF2B5EF4-FFF2-40B4-BE49-F238E27FC236}">
                <a16:creationId xmlns:a16="http://schemas.microsoft.com/office/drawing/2014/main" id="{4BCBA2DA-E95C-434C-BE81-320E182AE5EF}"/>
              </a:ext>
            </a:extLst>
          </p:cNvPr>
          <p:cNvSpPr/>
          <p:nvPr/>
        </p:nvSpPr>
        <p:spPr>
          <a:xfrm>
            <a:off x="4490358" y="3690260"/>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0290" name="Picture 2" descr="Image result for imperfect clip Art">
            <a:extLst>
              <a:ext uri="{FF2B5EF4-FFF2-40B4-BE49-F238E27FC236}">
                <a16:creationId xmlns:a16="http://schemas.microsoft.com/office/drawing/2014/main" id="{F00BE6E0-4E2F-FCCC-39A3-20975F7F0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56520"/>
            <a:ext cx="26765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98846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impatient </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53763653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impatient</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atient = impatient</a:t>
            </a:r>
            <a:endParaRPr lang="en-GB" i="1" dirty="0">
              <a:latin typeface="Twinkl Cursive Looped" panose="02000000000000000000" pitchFamily="2" charset="0"/>
            </a:endParaRPr>
          </a:p>
        </p:txBody>
      </p:sp>
      <p:pic>
        <p:nvPicPr>
          <p:cNvPr id="3" name="Picture 2" descr="Image result for impatient clip Art">
            <a:extLst>
              <a:ext uri="{FF2B5EF4-FFF2-40B4-BE49-F238E27FC236}">
                <a16:creationId xmlns:a16="http://schemas.microsoft.com/office/drawing/2014/main" id="{25FD21C1-9643-643C-A16B-9B4752E9D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30"/>
          <a:stretch/>
        </p:blipFill>
        <p:spPr bwMode="auto">
          <a:xfrm>
            <a:off x="336776" y="269421"/>
            <a:ext cx="2161495" cy="224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3217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impatient</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atient = impatient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having or showing a tendency to be quickly irritated or provoked.</a:t>
            </a:r>
            <a:endParaRPr lang="en-GB" i="1" dirty="0">
              <a:latin typeface="Twinkl Cursive Looped" panose="02000000000000000000" pitchFamily="2" charset="0"/>
            </a:endParaRPr>
          </a:p>
        </p:txBody>
      </p:sp>
      <p:pic>
        <p:nvPicPr>
          <p:cNvPr id="3" name="Picture 2" descr="Image result for impatient clip Art">
            <a:extLst>
              <a:ext uri="{FF2B5EF4-FFF2-40B4-BE49-F238E27FC236}">
                <a16:creationId xmlns:a16="http://schemas.microsoft.com/office/drawing/2014/main" id="{25FD21C1-9643-643C-A16B-9B4752E9D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30"/>
          <a:stretch/>
        </p:blipFill>
        <p:spPr bwMode="auto">
          <a:xfrm>
            <a:off x="189819" y="253092"/>
            <a:ext cx="2161495" cy="224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63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t>
            </a:r>
          </a:p>
        </p:txBody>
      </p:sp>
    </p:spTree>
    <p:extLst>
      <p:ext uri="{BB962C8B-B14F-4D97-AF65-F5344CB8AC3E}">
        <p14:creationId xmlns:p14="http://schemas.microsoft.com/office/powerpoint/2010/main" val="186737663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imperceptible</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72485482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imperceptible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erceptible = imperceptible </a:t>
            </a:r>
            <a:endParaRPr lang="en-GB" i="1" dirty="0">
              <a:latin typeface="Twinkl Cursive Looped" panose="02000000000000000000" pitchFamily="2" charset="0"/>
            </a:endParaRPr>
          </a:p>
        </p:txBody>
      </p:sp>
      <p:pic>
        <p:nvPicPr>
          <p:cNvPr id="3" name="Picture 2" descr="Image result for imperceptible clip Art">
            <a:extLst>
              <a:ext uri="{FF2B5EF4-FFF2-40B4-BE49-F238E27FC236}">
                <a16:creationId xmlns:a16="http://schemas.microsoft.com/office/drawing/2014/main" id="{B3FFFFAE-F636-E263-1350-1C71B3908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764"/>
            <a:ext cx="2677886" cy="211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1367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imperceptible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erceptible = imperceptible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so slight, gradual, or subtle as not to be perceived.</a:t>
            </a:r>
            <a:endParaRPr lang="en-GB" i="1" dirty="0">
              <a:latin typeface="Twinkl Cursive Looped" panose="02000000000000000000" pitchFamily="2" charset="0"/>
            </a:endParaRPr>
          </a:p>
        </p:txBody>
      </p:sp>
      <p:pic>
        <p:nvPicPr>
          <p:cNvPr id="3" name="Picture 2" descr="Image result for imperceptible clip Art">
            <a:extLst>
              <a:ext uri="{FF2B5EF4-FFF2-40B4-BE49-F238E27FC236}">
                <a16:creationId xmlns:a16="http://schemas.microsoft.com/office/drawing/2014/main" id="{B3FFFFAE-F636-E263-1350-1C71B3908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764"/>
            <a:ext cx="2677886" cy="211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3376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imperfect</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17669325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imperfect</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erfect = imperfect</a:t>
            </a:r>
            <a:endParaRPr lang="en-GB" i="1" dirty="0">
              <a:latin typeface="Twinkl Cursive Looped" panose="02000000000000000000" pitchFamily="2" charset="0"/>
            </a:endParaRPr>
          </a:p>
        </p:txBody>
      </p:sp>
      <p:pic>
        <p:nvPicPr>
          <p:cNvPr id="3" name="Picture 2" descr="Image result for imperfect clip Art">
            <a:extLst>
              <a:ext uri="{FF2B5EF4-FFF2-40B4-BE49-F238E27FC236}">
                <a16:creationId xmlns:a16="http://schemas.microsoft.com/office/drawing/2014/main" id="{11D996F3-846E-CE93-099A-BEA2784FC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56520"/>
            <a:ext cx="26765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07677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44122" y="5376350"/>
            <a:ext cx="10515600" cy="1481650"/>
          </a:xfrm>
        </p:spPr>
        <p:txBody>
          <a:bodyPr>
            <a:normAutofit fontScale="90000"/>
          </a:bodyPr>
          <a:lstStyle/>
          <a:p>
            <a:pPr algn="ctr"/>
            <a:r>
              <a:rPr lang="en-GB" dirty="0">
                <a:latin typeface="Twinkl Cursive Looped" panose="02000000000000000000" pitchFamily="2" charset="0"/>
              </a:rPr>
              <a:t>imperfect</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p</a:t>
            </a:r>
            <a:r>
              <a:rPr lang="en-GB" dirty="0">
                <a:latin typeface="Twinkl Cursive Looped" panose="02000000000000000000" pitchFamily="2" charset="0"/>
              </a:rPr>
              <a:t>erfect = imperfect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not perfect; faulty or incomplete.</a:t>
            </a:r>
            <a:endParaRPr lang="en-GB" i="1" dirty="0">
              <a:latin typeface="Twinkl Cursive Looped" panose="02000000000000000000" pitchFamily="2" charset="0"/>
            </a:endParaRPr>
          </a:p>
        </p:txBody>
      </p:sp>
      <p:pic>
        <p:nvPicPr>
          <p:cNvPr id="3" name="Picture 2" descr="Image result for imperfect clip Art">
            <a:extLst>
              <a:ext uri="{FF2B5EF4-FFF2-40B4-BE49-F238E27FC236}">
                <a16:creationId xmlns:a16="http://schemas.microsoft.com/office/drawing/2014/main" id="{11D996F3-846E-CE93-099A-BEA2784FC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92" y="129949"/>
            <a:ext cx="26765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367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impatient motorist blared his horn.</a:t>
            </a:r>
            <a:endParaRPr lang="en-GB" i="1" dirty="0"/>
          </a:p>
        </p:txBody>
      </p:sp>
    </p:spTree>
    <p:extLst>
      <p:ext uri="{BB962C8B-B14F-4D97-AF65-F5344CB8AC3E}">
        <p14:creationId xmlns:p14="http://schemas.microsoft.com/office/powerpoint/2010/main" val="370072526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4929" y="3080825"/>
            <a:ext cx="11102521" cy="1481650"/>
          </a:xfrm>
        </p:spPr>
        <p:txBody>
          <a:bodyPr>
            <a:normAutofit fontScale="90000"/>
          </a:bodyPr>
          <a:lstStyle/>
          <a:p>
            <a:pPr algn="ctr"/>
            <a:r>
              <a:rPr lang="en-GB" dirty="0">
                <a:latin typeface="Twinkl Cursive Looped" panose="02000000000000000000" pitchFamily="2" charset="0"/>
              </a:rPr>
              <a:t>An _________ motorist blared his horn.</a:t>
            </a:r>
            <a:endParaRPr lang="en-GB" i="1" dirty="0"/>
          </a:p>
        </p:txBody>
      </p:sp>
    </p:spTree>
    <p:extLst>
      <p:ext uri="{BB962C8B-B14F-4D97-AF65-F5344CB8AC3E}">
        <p14:creationId xmlns:p14="http://schemas.microsoft.com/office/powerpoint/2010/main" val="371290046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impatient motorist blared his horn.</a:t>
            </a:r>
            <a:endParaRPr lang="en-GB" i="1" dirty="0"/>
          </a:p>
        </p:txBody>
      </p:sp>
    </p:spTree>
    <p:extLst>
      <p:ext uri="{BB962C8B-B14F-4D97-AF65-F5344CB8AC3E}">
        <p14:creationId xmlns:p14="http://schemas.microsoft.com/office/powerpoint/2010/main" val="58434244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His head moved in an almost imperceptible nod. </a:t>
            </a:r>
            <a:endParaRPr lang="en-GB" i="1" dirty="0"/>
          </a:p>
        </p:txBody>
      </p:sp>
    </p:spTree>
    <p:extLst>
      <p:ext uri="{BB962C8B-B14F-4D97-AF65-F5344CB8AC3E}">
        <p14:creationId xmlns:p14="http://schemas.microsoft.com/office/powerpoint/2010/main" val="3463854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23460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7601327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His head moved in an almost _____________ nod. </a:t>
            </a:r>
            <a:endParaRPr lang="en-GB" i="1" dirty="0"/>
          </a:p>
        </p:txBody>
      </p:sp>
    </p:spTree>
    <p:extLst>
      <p:ext uri="{BB962C8B-B14F-4D97-AF65-F5344CB8AC3E}">
        <p14:creationId xmlns:p14="http://schemas.microsoft.com/office/powerpoint/2010/main" val="121251838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His head moved in an almost imperceptible nod. </a:t>
            </a:r>
            <a:endParaRPr lang="en-GB" i="1" dirty="0"/>
          </a:p>
        </p:txBody>
      </p:sp>
    </p:spTree>
    <p:extLst>
      <p:ext uri="{BB962C8B-B14F-4D97-AF65-F5344CB8AC3E}">
        <p14:creationId xmlns:p14="http://schemas.microsoft.com/office/powerpoint/2010/main" val="177043747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had an imperfect grasp of English.</a:t>
            </a:r>
            <a:endParaRPr lang="en-GB" i="1" dirty="0"/>
          </a:p>
        </p:txBody>
      </p:sp>
    </p:spTree>
    <p:extLst>
      <p:ext uri="{BB962C8B-B14F-4D97-AF65-F5344CB8AC3E}">
        <p14:creationId xmlns:p14="http://schemas.microsoft.com/office/powerpoint/2010/main" val="310496847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6186" y="3080825"/>
            <a:ext cx="10841264" cy="1481650"/>
          </a:xfrm>
        </p:spPr>
        <p:txBody>
          <a:bodyPr>
            <a:normAutofit fontScale="90000"/>
          </a:bodyPr>
          <a:lstStyle/>
          <a:p>
            <a:pPr algn="ctr"/>
            <a:r>
              <a:rPr lang="en-GB" dirty="0">
                <a:latin typeface="Twinkl Cursive Looped" panose="02000000000000000000" pitchFamily="2" charset="0"/>
              </a:rPr>
              <a:t>They had an _________ grasp of English.</a:t>
            </a:r>
            <a:endParaRPr lang="en-GB" i="1" dirty="0"/>
          </a:p>
        </p:txBody>
      </p:sp>
    </p:spTree>
    <p:extLst>
      <p:ext uri="{BB962C8B-B14F-4D97-AF65-F5344CB8AC3E}">
        <p14:creationId xmlns:p14="http://schemas.microsoft.com/office/powerpoint/2010/main" val="109593328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had an imperfect grasp of English.</a:t>
            </a:r>
            <a:endParaRPr lang="en-GB" i="1" dirty="0"/>
          </a:p>
        </p:txBody>
      </p:sp>
    </p:spTree>
    <p:extLst>
      <p:ext uri="{BB962C8B-B14F-4D97-AF65-F5344CB8AC3E}">
        <p14:creationId xmlns:p14="http://schemas.microsoft.com/office/powerpoint/2010/main" val="425435433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9056135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p>
        </p:txBody>
      </p:sp>
    </p:spTree>
    <p:extLst>
      <p:ext uri="{BB962C8B-B14F-4D97-AF65-F5344CB8AC3E}">
        <p14:creationId xmlns:p14="http://schemas.microsoft.com/office/powerpoint/2010/main" val="349418938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5800093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4674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12060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7463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Before a root word starting with m or p, </a:t>
            </a:r>
            <a:br>
              <a:rPr lang="en-GB" dirty="0">
                <a:latin typeface="Twinkl Cursive Looped" panose="02000000000000000000" pitchFamily="2" charset="0"/>
              </a:rPr>
            </a:br>
            <a:r>
              <a:rPr lang="en-GB" dirty="0">
                <a:latin typeface="Twinkl Cursive Looped" panose="02000000000000000000" pitchFamily="2" charset="0"/>
              </a:rPr>
              <a:t>in– becomes </a:t>
            </a:r>
            <a:r>
              <a:rPr lang="en-GB" dirty="0" err="1">
                <a:latin typeface="Twinkl Cursive Looped" panose="02000000000000000000" pitchFamily="2" charset="0"/>
              </a:rPr>
              <a:t>im</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3121350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3080825"/>
            <a:ext cx="11069864"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______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8497454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EB33839D-1DCD-A1F2-05C0-A666CC09C54C}"/>
              </a:ext>
            </a:extLst>
          </p:cNvPr>
          <p:cNvSpPr/>
          <p:nvPr/>
        </p:nvSpPr>
        <p:spPr>
          <a:xfrm>
            <a:off x="8970538" y="2927428"/>
            <a:ext cx="2523870"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30943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6320580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122358519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0708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103436843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 were very excited to read the next book.</a:t>
            </a:r>
            <a:endParaRPr lang="en-GB" i="1" dirty="0"/>
          </a:p>
        </p:txBody>
      </p:sp>
    </p:spTree>
    <p:extLst>
      <p:ext uri="{BB962C8B-B14F-4D97-AF65-F5344CB8AC3E}">
        <p14:creationId xmlns:p14="http://schemas.microsoft.com/office/powerpoint/2010/main" val="43681995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
        <p:nvSpPr>
          <p:cNvPr id="3" name="Rectangle 2">
            <a:extLst>
              <a:ext uri="{FF2B5EF4-FFF2-40B4-BE49-F238E27FC236}">
                <a16:creationId xmlns:a16="http://schemas.microsoft.com/office/drawing/2014/main" id="{9A57C13B-144F-CE97-8F50-6E2669F986D6}"/>
              </a:ext>
            </a:extLst>
          </p:cNvPr>
          <p:cNvSpPr/>
          <p:nvPr/>
        </p:nvSpPr>
        <p:spPr>
          <a:xfrm>
            <a:off x="2520041" y="2891685"/>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270642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006301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61665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imbalance </a:t>
            </a:r>
          </a:p>
        </p:txBody>
      </p:sp>
    </p:spTree>
    <p:extLst>
      <p:ext uri="{BB962C8B-B14F-4D97-AF65-F5344CB8AC3E}">
        <p14:creationId xmlns:p14="http://schemas.microsoft.com/office/powerpoint/2010/main" val="253704497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a:t>
            </a:r>
          </a:p>
        </p:txBody>
      </p:sp>
    </p:spTree>
    <p:extLst>
      <p:ext uri="{BB962C8B-B14F-4D97-AF65-F5344CB8AC3E}">
        <p14:creationId xmlns:p14="http://schemas.microsoft.com/office/powerpoint/2010/main" val="255134739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Women</a:t>
            </a:r>
            <a:r>
              <a:rPr lang="en-GB" sz="4000" dirty="0">
                <a:solidFill>
                  <a:srgbClr val="000000"/>
                </a:solidFill>
                <a:effectLst/>
                <a:latin typeface="Twinkl Cursive Looped" panose="02000000000000000000" pitchFamily="2" charset="0"/>
                <a:ea typeface="Times New Roman" panose="02020603050405020304" pitchFamily="18" charset="0"/>
              </a:rPr>
              <a:t> and men are all working hard to find sources of renewable energy.  This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immeasurable</a:t>
            </a:r>
            <a:r>
              <a:rPr lang="en-GB" sz="4000" dirty="0">
                <a:solidFill>
                  <a:srgbClr val="000000"/>
                </a:solidFill>
                <a:effectLst/>
                <a:latin typeface="Twinkl Cursive Looped" panose="02000000000000000000" pitchFamily="2" charset="0"/>
                <a:ea typeface="Times New Roman" panose="02020603050405020304" pitchFamily="18" charset="0"/>
              </a:rPr>
              <a:t> task is needed to prevent the burning of fossil fuels that are harming the planet.   The world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impatient</a:t>
            </a:r>
            <a:r>
              <a:rPr lang="en-GB" sz="4000" dirty="0">
                <a:solidFill>
                  <a:srgbClr val="000000"/>
                </a:solidFill>
                <a:effectLst/>
                <a:latin typeface="Twinkl Cursive Looped" panose="02000000000000000000" pitchFamily="2" charset="0"/>
                <a:ea typeface="Times New Roman" panose="02020603050405020304" pitchFamily="18" charset="0"/>
              </a:rPr>
              <a:t> for solutions to the energy crisis.  Even though the steps towards using just renewable energies is happening, it can seem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imperceptible</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imbalance </a:t>
            </a:r>
            <a:r>
              <a:rPr lang="en-GB" sz="4000" dirty="0">
                <a:solidFill>
                  <a:srgbClr val="000000"/>
                </a:solidFill>
                <a:effectLst/>
                <a:latin typeface="Twinkl Cursive Looped" panose="02000000000000000000" pitchFamily="2" charset="0"/>
                <a:ea typeface="Times New Roman" panose="02020603050405020304" pitchFamily="18" charset="0"/>
              </a:rPr>
              <a:t>of renewable energies versus more traditional fossil fuel energies is starting to shift.  More countries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increasing</a:t>
            </a:r>
            <a:r>
              <a:rPr lang="en-GB" sz="4000" dirty="0">
                <a:solidFill>
                  <a:srgbClr val="000000"/>
                </a:solidFill>
                <a:effectLst/>
                <a:latin typeface="Twinkl Cursive Looped" panose="02000000000000000000" pitchFamily="2" charset="0"/>
                <a:ea typeface="Times New Roman" panose="02020603050405020304" pitchFamily="18" charset="0"/>
              </a:rPr>
              <a:t> their use of greener electricity. </a:t>
            </a:r>
          </a:p>
        </p:txBody>
      </p:sp>
    </p:spTree>
    <p:extLst>
      <p:ext uri="{BB962C8B-B14F-4D97-AF65-F5344CB8AC3E}">
        <p14:creationId xmlns:p14="http://schemas.microsoft.com/office/powerpoint/2010/main" val="343818719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3943391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Even though the steps towards using just renewable energies is happening, it can seem imperceptible.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0640659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2</a:t>
            </a:r>
          </a:p>
          <a:p>
            <a:r>
              <a:rPr lang="en-GB" sz="7200" dirty="0">
                <a:latin typeface="Twinkl Cursive Looped" panose="02000000000000000000" pitchFamily="2" charset="0"/>
              </a:rPr>
              <a:t>Week 2 -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BA65CE-8F1B-803E-F123-C596B751E448}"/>
              </a:ext>
            </a:extLst>
          </p:cNvPr>
          <p:cNvPicPr>
            <a:picLocks noChangeAspect="1"/>
          </p:cNvPicPr>
          <p:nvPr/>
        </p:nvPicPr>
        <p:blipFill rotWithShape="1">
          <a:blip r:embed="rId2"/>
          <a:srcRect l="15670" t="23796" r="14554" b="7837"/>
          <a:stretch/>
        </p:blipFill>
        <p:spPr>
          <a:xfrm>
            <a:off x="130628" y="-1"/>
            <a:ext cx="12004915" cy="6613071"/>
          </a:xfrm>
          <a:prstGeom prst="rect">
            <a:avLst/>
          </a:prstGeom>
        </p:spPr>
      </p:pic>
    </p:spTree>
    <p:extLst>
      <p:ext uri="{BB962C8B-B14F-4D97-AF65-F5344CB8AC3E}">
        <p14:creationId xmlns:p14="http://schemas.microsoft.com/office/powerpoint/2010/main" val="319361479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imagine</a:t>
            </a:r>
          </a:p>
        </p:txBody>
      </p:sp>
    </p:spTree>
    <p:extLst>
      <p:ext uri="{BB962C8B-B14F-4D97-AF65-F5344CB8AC3E}">
        <p14:creationId xmlns:p14="http://schemas.microsoft.com/office/powerpoint/2010/main" val="386686443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increase</a:t>
            </a:r>
          </a:p>
        </p:txBody>
      </p:sp>
    </p:spTree>
    <p:extLst>
      <p:ext uri="{BB962C8B-B14F-4D97-AF65-F5344CB8AC3E}">
        <p14:creationId xmlns:p14="http://schemas.microsoft.com/office/powerpoint/2010/main" val="322118707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imbalance </a:t>
            </a:r>
          </a:p>
        </p:txBody>
      </p:sp>
      <p:sp>
        <p:nvSpPr>
          <p:cNvPr id="3" name="Rectangle 2">
            <a:extLst>
              <a:ext uri="{FF2B5EF4-FFF2-40B4-BE49-F238E27FC236}">
                <a16:creationId xmlns:a16="http://schemas.microsoft.com/office/drawing/2014/main" id="{13BB5EC0-7A96-4D29-A835-6FAE896C31A4}"/>
              </a:ext>
            </a:extLst>
          </p:cNvPr>
          <p:cNvSpPr/>
          <p:nvPr/>
        </p:nvSpPr>
        <p:spPr>
          <a:xfrm>
            <a:off x="4718956" y="3445329"/>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366053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league</a:t>
            </a:r>
          </a:p>
        </p:txBody>
      </p:sp>
    </p:spTree>
    <p:extLst>
      <p:ext uri="{BB962C8B-B14F-4D97-AF65-F5344CB8AC3E}">
        <p14:creationId xmlns:p14="http://schemas.microsoft.com/office/powerpoint/2010/main" val="411866983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plague</a:t>
            </a:r>
          </a:p>
        </p:txBody>
      </p:sp>
    </p:spTree>
    <p:extLst>
      <p:ext uri="{BB962C8B-B14F-4D97-AF65-F5344CB8AC3E}">
        <p14:creationId xmlns:p14="http://schemas.microsoft.com/office/powerpoint/2010/main" val="224218389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rogue</a:t>
            </a:r>
          </a:p>
        </p:txBody>
      </p:sp>
    </p:spTree>
    <p:extLst>
      <p:ext uri="{BB962C8B-B14F-4D97-AF65-F5344CB8AC3E}">
        <p14:creationId xmlns:p14="http://schemas.microsoft.com/office/powerpoint/2010/main" val="68097805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vague</a:t>
            </a:r>
          </a:p>
        </p:txBody>
      </p:sp>
    </p:spTree>
    <p:extLst>
      <p:ext uri="{BB962C8B-B14F-4D97-AF65-F5344CB8AC3E}">
        <p14:creationId xmlns:p14="http://schemas.microsoft.com/office/powerpoint/2010/main" val="406454785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fatigue </a:t>
            </a:r>
          </a:p>
        </p:txBody>
      </p:sp>
    </p:spTree>
    <p:extLst>
      <p:ext uri="{BB962C8B-B14F-4D97-AF65-F5344CB8AC3E}">
        <p14:creationId xmlns:p14="http://schemas.microsoft.com/office/powerpoint/2010/main" val="291688408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unique</a:t>
            </a:r>
          </a:p>
        </p:txBody>
      </p:sp>
    </p:spTree>
    <p:extLst>
      <p:ext uri="{BB962C8B-B14F-4D97-AF65-F5344CB8AC3E}">
        <p14:creationId xmlns:p14="http://schemas.microsoft.com/office/powerpoint/2010/main" val="161217968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antique</a:t>
            </a:r>
          </a:p>
        </p:txBody>
      </p:sp>
    </p:spTree>
    <p:extLst>
      <p:ext uri="{BB962C8B-B14F-4D97-AF65-F5344CB8AC3E}">
        <p14:creationId xmlns:p14="http://schemas.microsoft.com/office/powerpoint/2010/main" val="382858346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mosque</a:t>
            </a:r>
          </a:p>
        </p:txBody>
      </p:sp>
    </p:spTree>
    <p:extLst>
      <p:ext uri="{BB962C8B-B14F-4D97-AF65-F5344CB8AC3E}">
        <p14:creationId xmlns:p14="http://schemas.microsoft.com/office/powerpoint/2010/main" val="297431195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technique</a:t>
            </a:r>
          </a:p>
        </p:txBody>
      </p:sp>
    </p:spTree>
    <p:extLst>
      <p:ext uri="{BB962C8B-B14F-4D97-AF65-F5344CB8AC3E}">
        <p14:creationId xmlns:p14="http://schemas.microsoft.com/office/powerpoint/2010/main" val="393137614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cheque</a:t>
            </a:r>
          </a:p>
        </p:txBody>
      </p:sp>
    </p:spTree>
    <p:extLst>
      <p:ext uri="{BB962C8B-B14F-4D97-AF65-F5344CB8AC3E}">
        <p14:creationId xmlns:p14="http://schemas.microsoft.com/office/powerpoint/2010/main" val="60600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BA65CE-8F1B-803E-F123-C596B751E448}"/>
              </a:ext>
            </a:extLst>
          </p:cNvPr>
          <p:cNvPicPr>
            <a:picLocks noChangeAspect="1"/>
          </p:cNvPicPr>
          <p:nvPr/>
        </p:nvPicPr>
        <p:blipFill rotWithShape="1">
          <a:blip r:embed="rId2"/>
          <a:srcRect l="15670" t="23796" r="14554" b="7837"/>
          <a:stretch/>
        </p:blipFill>
        <p:spPr>
          <a:xfrm>
            <a:off x="130628" y="-1"/>
            <a:ext cx="12004915" cy="6613071"/>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imbalance </a:t>
            </a:r>
          </a:p>
        </p:txBody>
      </p:sp>
      <p:sp>
        <p:nvSpPr>
          <p:cNvPr id="3" name="Rectangle 2">
            <a:extLst>
              <a:ext uri="{FF2B5EF4-FFF2-40B4-BE49-F238E27FC236}">
                <a16:creationId xmlns:a16="http://schemas.microsoft.com/office/drawing/2014/main" id="{13BB5EC0-7A96-4D29-A835-6FAE896C31A4}"/>
              </a:ext>
            </a:extLst>
          </p:cNvPr>
          <p:cNvSpPr/>
          <p:nvPr/>
        </p:nvSpPr>
        <p:spPr>
          <a:xfrm>
            <a:off x="4718956" y="3445329"/>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850" name="Picture 2" descr="Image result for imbalance Clip Art">
            <a:extLst>
              <a:ext uri="{FF2B5EF4-FFF2-40B4-BE49-F238E27FC236}">
                <a16:creationId xmlns:a16="http://schemas.microsoft.com/office/drawing/2014/main" id="{4C3D9651-19D0-6B63-87C0-4600153A2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658585"/>
            <a:ext cx="28670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9713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imbalance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immature</a:t>
            </a:r>
          </a:p>
        </p:txBody>
      </p:sp>
    </p:spTree>
    <p:extLst>
      <p:ext uri="{BB962C8B-B14F-4D97-AF65-F5344CB8AC3E}">
        <p14:creationId xmlns:p14="http://schemas.microsoft.com/office/powerpoint/2010/main" val="293827234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immeasurable</a:t>
            </a:r>
          </a:p>
        </p:txBody>
      </p:sp>
    </p:spTree>
    <p:extLst>
      <p:ext uri="{BB962C8B-B14F-4D97-AF65-F5344CB8AC3E}">
        <p14:creationId xmlns:p14="http://schemas.microsoft.com/office/powerpoint/2010/main" val="421385825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immobile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immortal</a:t>
            </a:r>
          </a:p>
        </p:txBody>
      </p:sp>
    </p:spTree>
    <p:extLst>
      <p:ext uri="{BB962C8B-B14F-4D97-AF65-F5344CB8AC3E}">
        <p14:creationId xmlns:p14="http://schemas.microsoft.com/office/powerpoint/2010/main" val="80578285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immoveable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immpartial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impassable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immature</a:t>
            </a:r>
          </a:p>
        </p:txBody>
      </p:sp>
    </p:spTree>
    <p:extLst>
      <p:ext uri="{BB962C8B-B14F-4D97-AF65-F5344CB8AC3E}">
        <p14:creationId xmlns:p14="http://schemas.microsoft.com/office/powerpoint/2010/main" val="1859828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impatient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imperceptible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imperfect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p>
        </p:txBody>
      </p:sp>
    </p:spTree>
    <p:extLst>
      <p:ext uri="{BB962C8B-B14F-4D97-AF65-F5344CB8AC3E}">
        <p14:creationId xmlns:p14="http://schemas.microsoft.com/office/powerpoint/2010/main" val="233540981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imagine increase woman women vague cheque immortal immoveable imperfect impatient </a:t>
            </a:r>
          </a:p>
        </p:txBody>
      </p:sp>
    </p:spTree>
    <p:extLst>
      <p:ext uri="{BB962C8B-B14F-4D97-AF65-F5344CB8AC3E}">
        <p14:creationId xmlns:p14="http://schemas.microsoft.com/office/powerpoint/2010/main" val="388699187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79614" y="2274838"/>
            <a:ext cx="11625943" cy="1569660"/>
          </a:xfrm>
          <a:prstGeom prst="rect">
            <a:avLst/>
          </a:prstGeom>
          <a:noFill/>
        </p:spPr>
        <p:txBody>
          <a:bodyPr wrap="square" rtlCol="0">
            <a:spAutoFit/>
          </a:bodyPr>
          <a:lstStyle/>
          <a:p>
            <a:r>
              <a:rPr lang="en-GB" sz="4800" dirty="0">
                <a:latin typeface="Twinkl Cursive Looped" panose="02000000000000000000" pitchFamily="2" charset="0"/>
              </a:rPr>
              <a:t>The drawing of a young woman was beautiful.  </a:t>
            </a:r>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immature</a:t>
            </a:r>
          </a:p>
        </p:txBody>
      </p:sp>
      <p:sp>
        <p:nvSpPr>
          <p:cNvPr id="3" name="Rectangle 2">
            <a:extLst>
              <a:ext uri="{FF2B5EF4-FFF2-40B4-BE49-F238E27FC236}">
                <a16:creationId xmlns:a16="http://schemas.microsoft.com/office/drawing/2014/main" id="{0366E0B6-702E-4814-82C6-08CA2D13F3C9}"/>
              </a:ext>
            </a:extLst>
          </p:cNvPr>
          <p:cNvSpPr/>
          <p:nvPr/>
        </p:nvSpPr>
        <p:spPr>
          <a:xfrm>
            <a:off x="4310745"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88261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0F0D3-C8EE-77CA-D8A5-2252D46724AA}"/>
              </a:ext>
            </a:extLst>
          </p:cNvPr>
          <p:cNvSpPr txBox="1"/>
          <p:nvPr/>
        </p:nvSpPr>
        <p:spPr>
          <a:xfrm>
            <a:off x="451758" y="1662108"/>
            <a:ext cx="11517084" cy="3785652"/>
          </a:xfrm>
          <a:prstGeom prst="rect">
            <a:avLst/>
          </a:prstGeom>
          <a:noFill/>
        </p:spPr>
        <p:txBody>
          <a:bodyPr wrap="square" rtlCol="0">
            <a:spAutoFit/>
          </a:bodyPr>
          <a:lstStyle/>
          <a:p>
            <a:r>
              <a:rPr lang="en-GB" sz="4800" dirty="0">
                <a:latin typeface="Twinkl Cursive Looped" panose="02000000000000000000" pitchFamily="2" charset="0"/>
              </a:rPr>
              <a:t>The drawing of a young woman was beautiful.  </a:t>
            </a:r>
          </a:p>
          <a:p>
            <a:endParaRPr lang="en-GB" sz="4800" dirty="0">
              <a:latin typeface="Twinkl Cursive Looped" panose="02000000000000000000" pitchFamily="2" charset="0"/>
            </a:endParaRPr>
          </a:p>
          <a:p>
            <a:r>
              <a:rPr lang="en-GB" sz="4800" dirty="0">
                <a:solidFill>
                  <a:schemeClr val="accent2"/>
                </a:solidFill>
                <a:latin typeface="Twinkl Cursive Looped" panose="02000000000000000000" pitchFamily="2" charset="0"/>
              </a:rPr>
              <a:t>Determiner noun preposition determiner adjective noun verb adjective</a:t>
            </a:r>
            <a:endParaRPr lang="en-GB" sz="7200" dirty="0">
              <a:solidFill>
                <a:schemeClr val="accent2"/>
              </a:solidFill>
            </a:endParaRPr>
          </a:p>
        </p:txBody>
      </p:sp>
    </p:spTree>
    <p:extLst>
      <p:ext uri="{BB962C8B-B14F-4D97-AF65-F5344CB8AC3E}">
        <p14:creationId xmlns:p14="http://schemas.microsoft.com/office/powerpoint/2010/main" val="262584325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0F0D3-C8EE-77CA-D8A5-2252D46724AA}"/>
              </a:ext>
            </a:extLst>
          </p:cNvPr>
          <p:cNvSpPr txBox="1"/>
          <p:nvPr/>
        </p:nvSpPr>
        <p:spPr>
          <a:xfrm>
            <a:off x="451758" y="1662108"/>
            <a:ext cx="11517084" cy="3785652"/>
          </a:xfrm>
          <a:prstGeom prst="rect">
            <a:avLst/>
          </a:prstGeom>
          <a:noFill/>
        </p:spPr>
        <p:txBody>
          <a:bodyPr wrap="square" rtlCol="0">
            <a:spAutoFit/>
          </a:bodyPr>
          <a:lstStyle/>
          <a:p>
            <a:r>
              <a:rPr lang="en-GB" sz="4800" dirty="0">
                <a:latin typeface="Twinkl Cursive Looped" panose="02000000000000000000" pitchFamily="2" charset="0"/>
              </a:rPr>
              <a:t>The drawing of a young </a:t>
            </a:r>
            <a:r>
              <a:rPr lang="en-GB" sz="4800" dirty="0">
                <a:highlight>
                  <a:srgbClr val="FFFF00"/>
                </a:highlight>
                <a:latin typeface="Twinkl Cursive Looped" panose="02000000000000000000" pitchFamily="2" charset="0"/>
              </a:rPr>
              <a:t>woman</a:t>
            </a:r>
            <a:r>
              <a:rPr lang="en-GB" sz="4800" dirty="0">
                <a:latin typeface="Twinkl Cursive Looped" panose="02000000000000000000" pitchFamily="2" charset="0"/>
              </a:rPr>
              <a:t> was beautiful.  </a:t>
            </a:r>
          </a:p>
          <a:p>
            <a:endParaRPr lang="en-GB" sz="4800" dirty="0">
              <a:latin typeface="Twinkl Cursive Looped" panose="02000000000000000000" pitchFamily="2" charset="0"/>
            </a:endParaRPr>
          </a:p>
          <a:p>
            <a:r>
              <a:rPr lang="en-GB" sz="4800" dirty="0">
                <a:solidFill>
                  <a:schemeClr val="accent2"/>
                </a:solidFill>
                <a:latin typeface="Twinkl Cursive Looped" panose="02000000000000000000" pitchFamily="2" charset="0"/>
              </a:rPr>
              <a:t>Determiner noun preposition determiner adjective </a:t>
            </a:r>
            <a:r>
              <a:rPr lang="en-GB" sz="4800" dirty="0">
                <a:solidFill>
                  <a:schemeClr val="accent2"/>
                </a:solidFill>
                <a:highlight>
                  <a:srgbClr val="FFFF00"/>
                </a:highlight>
                <a:latin typeface="Twinkl Cursive Looped" panose="02000000000000000000" pitchFamily="2" charset="0"/>
              </a:rPr>
              <a:t>noun</a:t>
            </a:r>
            <a:r>
              <a:rPr lang="en-GB" sz="4800" dirty="0">
                <a:solidFill>
                  <a:schemeClr val="accent2"/>
                </a:solidFill>
                <a:latin typeface="Twinkl Cursive Looped" panose="02000000000000000000" pitchFamily="2" charset="0"/>
              </a:rPr>
              <a:t> verb adjective</a:t>
            </a:r>
            <a:endParaRPr lang="en-GB" sz="7200" dirty="0">
              <a:solidFill>
                <a:schemeClr val="accent2"/>
              </a:solidFill>
            </a:endParaRPr>
          </a:p>
        </p:txBody>
      </p:sp>
    </p:spTree>
    <p:extLst>
      <p:ext uri="{BB962C8B-B14F-4D97-AF65-F5344CB8AC3E}">
        <p14:creationId xmlns:p14="http://schemas.microsoft.com/office/powerpoint/2010/main" val="31538085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123658"/>
          </a:xfrm>
          <a:prstGeom prst="rect">
            <a:avLst/>
          </a:prstGeom>
          <a:noFill/>
        </p:spPr>
        <p:txBody>
          <a:bodyPr wrap="square" rtlCol="0">
            <a:spAutoFit/>
          </a:bodyPr>
          <a:lstStyle/>
          <a:p>
            <a:r>
              <a:rPr lang="en-GB" sz="6600" dirty="0">
                <a:latin typeface="Twinkl Cursive Looped" panose="02000000000000000000" pitchFamily="2" charset="0"/>
              </a:rPr>
              <a:t>The women were very excited to read the next book. </a:t>
            </a:r>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31372" y="535900"/>
            <a:ext cx="11740242" cy="6186309"/>
          </a:xfrm>
          <a:prstGeom prst="rect">
            <a:avLst/>
          </a:prstGeom>
          <a:noFill/>
        </p:spPr>
        <p:txBody>
          <a:bodyPr wrap="square" rtlCol="0">
            <a:spAutoFit/>
          </a:bodyPr>
          <a:lstStyle/>
          <a:p>
            <a:r>
              <a:rPr lang="en-GB" sz="6600" dirty="0">
                <a:latin typeface="Twinkl Cursive Looped" panose="02000000000000000000" pitchFamily="2" charset="0"/>
              </a:rPr>
              <a:t>The women were very excited to read the next book. </a:t>
            </a:r>
          </a:p>
          <a:p>
            <a:endParaRPr lang="en-GB" sz="6600" dirty="0">
              <a:latin typeface="Twinkl Cursive Looped" panose="02000000000000000000" pitchFamily="2" charset="0"/>
            </a:endParaRPr>
          </a:p>
          <a:p>
            <a:r>
              <a:rPr lang="en-GB" sz="6600" dirty="0">
                <a:solidFill>
                  <a:schemeClr val="accent2"/>
                </a:solidFill>
                <a:latin typeface="Twinkl Cursive Looped" panose="02000000000000000000" pitchFamily="2" charset="0"/>
              </a:rPr>
              <a:t>Determiner noun verb adverb adjective verb determiner adjective noun</a:t>
            </a:r>
            <a:endParaRPr lang="en-GB" sz="7200" dirty="0">
              <a:solidFill>
                <a:schemeClr val="accent2"/>
              </a:solidFill>
            </a:endParaRPr>
          </a:p>
        </p:txBody>
      </p:sp>
    </p:spTree>
    <p:extLst>
      <p:ext uri="{BB962C8B-B14F-4D97-AF65-F5344CB8AC3E}">
        <p14:creationId xmlns:p14="http://schemas.microsoft.com/office/powerpoint/2010/main" val="246894700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31372" y="535900"/>
            <a:ext cx="11740242" cy="6186309"/>
          </a:xfrm>
          <a:prstGeom prst="rect">
            <a:avLst/>
          </a:prstGeom>
          <a:noFill/>
        </p:spPr>
        <p:txBody>
          <a:bodyPr wrap="square" rtlCol="0">
            <a:spAutoFit/>
          </a:bodyPr>
          <a:lstStyle/>
          <a:p>
            <a:r>
              <a:rPr lang="en-GB" sz="6600" dirty="0">
                <a:latin typeface="Twinkl Cursive Looped" panose="02000000000000000000" pitchFamily="2" charset="0"/>
              </a:rPr>
              <a:t>The </a:t>
            </a:r>
            <a:r>
              <a:rPr lang="en-GB" sz="6600" dirty="0">
                <a:highlight>
                  <a:srgbClr val="FFFF00"/>
                </a:highlight>
                <a:latin typeface="Twinkl Cursive Looped" panose="02000000000000000000" pitchFamily="2" charset="0"/>
              </a:rPr>
              <a:t>women</a:t>
            </a:r>
            <a:r>
              <a:rPr lang="en-GB" sz="6600" dirty="0">
                <a:latin typeface="Twinkl Cursive Looped" panose="02000000000000000000" pitchFamily="2" charset="0"/>
              </a:rPr>
              <a:t> were very excited to read the next book. </a:t>
            </a:r>
          </a:p>
          <a:p>
            <a:endParaRPr lang="en-GB" sz="6600" dirty="0">
              <a:latin typeface="Twinkl Cursive Looped" panose="02000000000000000000" pitchFamily="2" charset="0"/>
            </a:endParaRPr>
          </a:p>
          <a:p>
            <a:r>
              <a:rPr lang="en-GB" sz="6600" dirty="0">
                <a:solidFill>
                  <a:schemeClr val="accent2"/>
                </a:solidFill>
                <a:latin typeface="Twinkl Cursive Looped" panose="02000000000000000000" pitchFamily="2" charset="0"/>
              </a:rPr>
              <a:t>Determiner</a:t>
            </a:r>
            <a:r>
              <a:rPr lang="en-GB" sz="6600" dirty="0">
                <a:solidFill>
                  <a:schemeClr val="accent2"/>
                </a:solidFill>
                <a:highlight>
                  <a:srgbClr val="FFFF00"/>
                </a:highlight>
                <a:latin typeface="Twinkl Cursive Looped" panose="02000000000000000000" pitchFamily="2" charset="0"/>
              </a:rPr>
              <a:t> noun </a:t>
            </a:r>
            <a:r>
              <a:rPr lang="en-GB" sz="6600" dirty="0">
                <a:solidFill>
                  <a:schemeClr val="accent2"/>
                </a:solidFill>
                <a:latin typeface="Twinkl Cursive Looped" panose="02000000000000000000" pitchFamily="2" charset="0"/>
              </a:rPr>
              <a:t>verb adverb adjective verb determiner adjective noun</a:t>
            </a:r>
            <a:endParaRPr lang="en-GB" sz="7200" dirty="0">
              <a:solidFill>
                <a:schemeClr val="accent2"/>
              </a:solidFill>
            </a:endParaRPr>
          </a:p>
        </p:txBody>
      </p:sp>
    </p:spTree>
    <p:extLst>
      <p:ext uri="{BB962C8B-B14F-4D97-AF65-F5344CB8AC3E}">
        <p14:creationId xmlns:p14="http://schemas.microsoft.com/office/powerpoint/2010/main" val="74318676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54352"/>
            <a:ext cx="11740242" cy="2031325"/>
          </a:xfrm>
          <a:prstGeom prst="rect">
            <a:avLst/>
          </a:prstGeom>
          <a:noFill/>
        </p:spPr>
        <p:txBody>
          <a:bodyPr wrap="square" rtlCol="0">
            <a:spAutoFit/>
          </a:bodyPr>
          <a:lstStyle/>
          <a:p>
            <a:r>
              <a:rPr lang="en-GB" b="1" dirty="0">
                <a:solidFill>
                  <a:srgbClr val="83001D"/>
                </a:solidFill>
                <a:effectLst/>
              </a:rPr>
              <a:t>woman (n.)</a:t>
            </a:r>
          </a:p>
          <a:p>
            <a:r>
              <a:rPr lang="en-GB" b="1" dirty="0">
                <a:solidFill>
                  <a:srgbClr val="83001D"/>
                </a:solidFill>
                <a:effectLst/>
              </a:rPr>
              <a:t>Origin and meaning of woman</a:t>
            </a:r>
          </a:p>
          <a:p>
            <a:r>
              <a:rPr lang="en-GB" b="1" dirty="0">
                <a:solidFill>
                  <a:srgbClr val="83001D"/>
                </a:solidFill>
                <a:effectLst/>
              </a:rPr>
              <a:t>"adult female human," late Old English </a:t>
            </a:r>
            <a:r>
              <a:rPr lang="en-GB" b="1" dirty="0" err="1">
                <a:solidFill>
                  <a:srgbClr val="83001D"/>
                </a:solidFill>
                <a:effectLst/>
              </a:rPr>
              <a:t>wimman</a:t>
            </a:r>
            <a:r>
              <a:rPr lang="en-GB" b="1" dirty="0">
                <a:solidFill>
                  <a:srgbClr val="83001D"/>
                </a:solidFill>
                <a:effectLst/>
              </a:rPr>
              <a:t>, </a:t>
            </a:r>
            <a:r>
              <a:rPr lang="en-GB" b="1" dirty="0" err="1">
                <a:solidFill>
                  <a:srgbClr val="83001D"/>
                </a:solidFill>
                <a:effectLst/>
              </a:rPr>
              <a:t>wiman</a:t>
            </a:r>
            <a:r>
              <a:rPr lang="en-GB" b="1" dirty="0">
                <a:solidFill>
                  <a:srgbClr val="83001D"/>
                </a:solidFill>
                <a:effectLst/>
              </a:rPr>
              <a:t> (plural </a:t>
            </a:r>
            <a:r>
              <a:rPr lang="en-GB" b="1" dirty="0" err="1">
                <a:solidFill>
                  <a:srgbClr val="83001D"/>
                </a:solidFill>
                <a:effectLst/>
              </a:rPr>
              <a:t>wimmen</a:t>
            </a:r>
            <a:r>
              <a:rPr lang="en-GB" b="1" dirty="0">
                <a:solidFill>
                  <a:srgbClr val="83001D"/>
                </a:solidFill>
                <a:effectLst/>
              </a:rPr>
              <a:t>), literally "woman-man," alteration of </a:t>
            </a:r>
            <a:r>
              <a:rPr lang="en-GB" b="1" dirty="0" err="1">
                <a:solidFill>
                  <a:srgbClr val="83001D"/>
                </a:solidFill>
                <a:effectLst/>
              </a:rPr>
              <a:t>wifman</a:t>
            </a:r>
            <a:r>
              <a:rPr lang="en-GB" b="1" dirty="0">
                <a:solidFill>
                  <a:srgbClr val="83001D"/>
                </a:solidFill>
                <a:effectLst/>
              </a:rPr>
              <a:t> (plural </a:t>
            </a:r>
            <a:r>
              <a:rPr lang="en-GB" b="1" dirty="0" err="1">
                <a:solidFill>
                  <a:srgbClr val="83001D"/>
                </a:solidFill>
                <a:effectLst/>
              </a:rPr>
              <a:t>wifmen</a:t>
            </a:r>
            <a:r>
              <a:rPr lang="en-GB" b="1" dirty="0">
                <a:solidFill>
                  <a:srgbClr val="83001D"/>
                </a:solidFill>
                <a:effectLst/>
              </a:rPr>
              <a:t>) "woman, female servant" (8c.), a compound of </a:t>
            </a:r>
            <a:r>
              <a:rPr lang="en-GB" b="1" dirty="0" err="1">
                <a:solidFill>
                  <a:srgbClr val="83001D"/>
                </a:solidFill>
                <a:effectLst/>
              </a:rPr>
              <a:t>wif</a:t>
            </a:r>
            <a:r>
              <a:rPr lang="en-GB" b="1" dirty="0">
                <a:solidFill>
                  <a:srgbClr val="83001D"/>
                </a:solidFill>
                <a:effectLst/>
              </a:rPr>
              <a:t> "woman" (see wife) + man "human being" (in Old English used in reference to both sexes; see man (n.)). Compare Dutch </a:t>
            </a:r>
            <a:r>
              <a:rPr lang="en-GB" b="1" dirty="0" err="1">
                <a:solidFill>
                  <a:srgbClr val="83001D"/>
                </a:solidFill>
                <a:effectLst/>
              </a:rPr>
              <a:t>vrouwmens</a:t>
            </a:r>
            <a:r>
              <a:rPr lang="en-GB" b="1" dirty="0">
                <a:solidFill>
                  <a:srgbClr val="83001D"/>
                </a:solidFill>
                <a:effectLst/>
              </a:rPr>
              <a:t> "wife," literally "woman-man."</a:t>
            </a:r>
          </a:p>
          <a:p>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Find antonyms and synonyms of the woman. </a:t>
            </a:r>
          </a:p>
        </p:txBody>
      </p:sp>
    </p:spTree>
    <p:extLst>
      <p:ext uri="{BB962C8B-B14F-4D97-AF65-F5344CB8AC3E}">
        <p14:creationId xmlns:p14="http://schemas.microsoft.com/office/powerpoint/2010/main" val="402739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immature</a:t>
            </a:r>
          </a:p>
        </p:txBody>
      </p:sp>
      <p:sp>
        <p:nvSpPr>
          <p:cNvPr id="3" name="Rectangle 2">
            <a:extLst>
              <a:ext uri="{FF2B5EF4-FFF2-40B4-BE49-F238E27FC236}">
                <a16:creationId xmlns:a16="http://schemas.microsoft.com/office/drawing/2014/main" id="{0366E0B6-702E-4814-82C6-08CA2D13F3C9}"/>
              </a:ext>
            </a:extLst>
          </p:cNvPr>
          <p:cNvSpPr/>
          <p:nvPr/>
        </p:nvSpPr>
        <p:spPr>
          <a:xfrm>
            <a:off x="4310745" y="3673928"/>
            <a:ext cx="10450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876" name="Picture 4" descr="See the source image">
            <a:extLst>
              <a:ext uri="{FF2B5EF4-FFF2-40B4-BE49-F238E27FC236}">
                <a16:creationId xmlns:a16="http://schemas.microsoft.com/office/drawing/2014/main" id="{F4752669-3247-16F7-40CA-3ECEAFF2A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65" y="373517"/>
            <a:ext cx="2419350" cy="15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92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immeasurable</a:t>
            </a:r>
          </a:p>
        </p:txBody>
      </p:sp>
    </p:spTree>
    <p:extLst>
      <p:ext uri="{BB962C8B-B14F-4D97-AF65-F5344CB8AC3E}">
        <p14:creationId xmlns:p14="http://schemas.microsoft.com/office/powerpoint/2010/main" val="1329610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immeasurable</a:t>
            </a:r>
          </a:p>
        </p:txBody>
      </p:sp>
      <p:sp>
        <p:nvSpPr>
          <p:cNvPr id="3" name="Rectangle 2">
            <a:extLst>
              <a:ext uri="{FF2B5EF4-FFF2-40B4-BE49-F238E27FC236}">
                <a16:creationId xmlns:a16="http://schemas.microsoft.com/office/drawing/2014/main" id="{4BCBA2DA-E95C-434C-BE81-320E182AE5EF}"/>
              </a:ext>
            </a:extLst>
          </p:cNvPr>
          <p:cNvSpPr/>
          <p:nvPr/>
        </p:nvSpPr>
        <p:spPr>
          <a:xfrm>
            <a:off x="3657601" y="3673931"/>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31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immeasurable</a:t>
            </a:r>
          </a:p>
        </p:txBody>
      </p:sp>
      <p:sp>
        <p:nvSpPr>
          <p:cNvPr id="3" name="Rectangle 2">
            <a:extLst>
              <a:ext uri="{FF2B5EF4-FFF2-40B4-BE49-F238E27FC236}">
                <a16:creationId xmlns:a16="http://schemas.microsoft.com/office/drawing/2014/main" id="{4BCBA2DA-E95C-434C-BE81-320E182AE5EF}"/>
              </a:ext>
            </a:extLst>
          </p:cNvPr>
          <p:cNvSpPr/>
          <p:nvPr/>
        </p:nvSpPr>
        <p:spPr>
          <a:xfrm>
            <a:off x="3657601" y="3673931"/>
            <a:ext cx="947055"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898" name="Picture 2" descr="Image result for immeasurable Clip Art">
            <a:extLst>
              <a:ext uri="{FF2B5EF4-FFF2-40B4-BE49-F238E27FC236}">
                <a16:creationId xmlns:a16="http://schemas.microsoft.com/office/drawing/2014/main" id="{3CB62F9A-CA09-5816-294A-6B694BA915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39"/>
          <a:stretch/>
        </p:blipFill>
        <p:spPr bwMode="auto">
          <a:xfrm>
            <a:off x="460603" y="498022"/>
            <a:ext cx="1890711" cy="183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imbalance </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125181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imbalance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b</a:t>
            </a:r>
            <a:r>
              <a:rPr lang="en-GB" dirty="0">
                <a:latin typeface="Twinkl Cursive Looped" panose="02000000000000000000" pitchFamily="2" charset="0"/>
              </a:rPr>
              <a:t>alance = imbalance</a:t>
            </a:r>
            <a:endParaRPr lang="en-GB" i="1" dirty="0">
              <a:latin typeface="Twinkl Cursive Looped" panose="02000000000000000000" pitchFamily="2" charset="0"/>
            </a:endParaRPr>
          </a:p>
        </p:txBody>
      </p:sp>
      <p:pic>
        <p:nvPicPr>
          <p:cNvPr id="5" name="Picture 2" descr="Image result for imbalance Clip Art">
            <a:extLst>
              <a:ext uri="{FF2B5EF4-FFF2-40B4-BE49-F238E27FC236}">
                <a16:creationId xmlns:a16="http://schemas.microsoft.com/office/drawing/2014/main" id="{EAEE1CB3-B299-4703-4863-D00338CC9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658585"/>
            <a:ext cx="28670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48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219868"/>
            <a:ext cx="10515600" cy="1481650"/>
          </a:xfrm>
        </p:spPr>
        <p:txBody>
          <a:bodyPr>
            <a:normAutofit fontScale="90000"/>
          </a:bodyPr>
          <a:lstStyle/>
          <a:p>
            <a:pPr algn="ctr"/>
            <a:r>
              <a:rPr lang="en-GB" dirty="0">
                <a:latin typeface="Twinkl Cursive Looped" panose="02000000000000000000" pitchFamily="2" charset="0"/>
              </a:rPr>
              <a:t>imbalance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b</a:t>
            </a:r>
            <a:r>
              <a:rPr lang="en-GB" dirty="0">
                <a:latin typeface="Twinkl Cursive Looped" panose="02000000000000000000" pitchFamily="2" charset="0"/>
              </a:rPr>
              <a:t>alance = imbalance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 </a:t>
            </a:r>
            <a:br>
              <a:rPr lang="en-GB" dirty="0">
                <a:latin typeface="Twinkl Cursive Looped" panose="02000000000000000000" pitchFamily="2" charset="0"/>
              </a:rPr>
            </a:br>
            <a:r>
              <a:rPr lang="en-GB" dirty="0">
                <a:latin typeface="Twinkl Cursive Looped" panose="02000000000000000000" pitchFamily="2" charset="0"/>
              </a:rPr>
              <a:t>Definition - lack of proportion or relation between corresponding things.</a:t>
            </a:r>
            <a:endParaRPr lang="en-GB" i="1" dirty="0">
              <a:latin typeface="Twinkl Cursive Looped" panose="02000000000000000000" pitchFamily="2" charset="0"/>
            </a:endParaRPr>
          </a:p>
        </p:txBody>
      </p:sp>
      <p:pic>
        <p:nvPicPr>
          <p:cNvPr id="5" name="Picture 2" descr="Image result for imbalance Clip Art">
            <a:extLst>
              <a:ext uri="{FF2B5EF4-FFF2-40B4-BE49-F238E27FC236}">
                <a16:creationId xmlns:a16="http://schemas.microsoft.com/office/drawing/2014/main" id="{EAEE1CB3-B299-4703-4863-D00338CC9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658585"/>
            <a:ext cx="28670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2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immature</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27042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immature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ature = immature</a:t>
            </a:r>
            <a:endParaRPr lang="en-GB" i="1" dirty="0">
              <a:latin typeface="Twinkl Cursive Looped" panose="02000000000000000000" pitchFamily="2" charset="0"/>
            </a:endParaRPr>
          </a:p>
        </p:txBody>
      </p:sp>
      <p:pic>
        <p:nvPicPr>
          <p:cNvPr id="5" name="Picture 4" descr="See the source image">
            <a:extLst>
              <a:ext uri="{FF2B5EF4-FFF2-40B4-BE49-F238E27FC236}">
                <a16:creationId xmlns:a16="http://schemas.microsoft.com/office/drawing/2014/main" id="{6334C40E-94E6-2075-8202-038C430DB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65" y="373517"/>
            <a:ext cx="2419350" cy="15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9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46340"/>
            <a:ext cx="10515600" cy="1481650"/>
          </a:xfrm>
        </p:spPr>
        <p:txBody>
          <a:bodyPr>
            <a:normAutofit fontScale="90000"/>
          </a:bodyPr>
          <a:lstStyle/>
          <a:p>
            <a:pPr algn="ctr"/>
            <a:r>
              <a:rPr lang="en-GB" dirty="0">
                <a:latin typeface="Twinkl Cursive Looped" panose="02000000000000000000" pitchFamily="2" charset="0"/>
              </a:rPr>
              <a:t>immature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ature = immature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not fully developed.</a:t>
            </a:r>
            <a:endParaRPr lang="en-GB" i="1" dirty="0">
              <a:latin typeface="Twinkl Cursive Looped" panose="02000000000000000000" pitchFamily="2" charset="0"/>
            </a:endParaRPr>
          </a:p>
        </p:txBody>
      </p:sp>
      <p:pic>
        <p:nvPicPr>
          <p:cNvPr id="5" name="Picture 4" descr="See the source image">
            <a:extLst>
              <a:ext uri="{FF2B5EF4-FFF2-40B4-BE49-F238E27FC236}">
                <a16:creationId xmlns:a16="http://schemas.microsoft.com/office/drawing/2014/main" id="{6334C40E-94E6-2075-8202-038C430DB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65" y="373517"/>
            <a:ext cx="2419350" cy="15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15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immeasurable</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509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immeasurable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easurable = immeasurable</a:t>
            </a:r>
            <a:endParaRPr lang="en-GB" i="1" dirty="0">
              <a:latin typeface="Twinkl Cursive Looped" panose="02000000000000000000" pitchFamily="2" charset="0"/>
            </a:endParaRPr>
          </a:p>
        </p:txBody>
      </p:sp>
      <p:pic>
        <p:nvPicPr>
          <p:cNvPr id="5" name="Picture 2" descr="Image result for immeasurable Clip Art">
            <a:extLst>
              <a:ext uri="{FF2B5EF4-FFF2-40B4-BE49-F238E27FC236}">
                <a16:creationId xmlns:a16="http://schemas.microsoft.com/office/drawing/2014/main" id="{113CECF2-0D71-00C8-8A16-73D1B8E06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39"/>
          <a:stretch/>
        </p:blipFill>
        <p:spPr bwMode="auto">
          <a:xfrm>
            <a:off x="460603" y="498022"/>
            <a:ext cx="1890711" cy="183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5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27365"/>
            <a:ext cx="10515600" cy="1481650"/>
          </a:xfrm>
        </p:spPr>
        <p:txBody>
          <a:bodyPr>
            <a:normAutofit fontScale="90000"/>
          </a:bodyPr>
          <a:lstStyle/>
          <a:p>
            <a:pPr algn="ctr"/>
            <a:r>
              <a:rPr lang="en-GB" dirty="0">
                <a:latin typeface="Twinkl Cursive Looped" panose="02000000000000000000" pitchFamily="2" charset="0"/>
              </a:rPr>
              <a:t>immeasurable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im</a:t>
            </a:r>
            <a:r>
              <a:rPr lang="en-GB" dirty="0">
                <a:latin typeface="Twinkl Cursive Looped" panose="02000000000000000000" pitchFamily="2" charset="0"/>
              </a:rPr>
              <a:t> + </a:t>
            </a:r>
            <a:r>
              <a:rPr lang="en-GB" dirty="0">
                <a:highlight>
                  <a:srgbClr val="FFFF00"/>
                </a:highlight>
                <a:latin typeface="Twinkl Cursive Looped" panose="02000000000000000000" pitchFamily="2" charset="0"/>
              </a:rPr>
              <a:t>m</a:t>
            </a:r>
            <a:r>
              <a:rPr lang="en-GB" dirty="0">
                <a:latin typeface="Twinkl Cursive Looped" panose="02000000000000000000" pitchFamily="2" charset="0"/>
              </a:rPr>
              <a:t>easurable = immeasurable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too large, extensive, or extreme to measure.</a:t>
            </a:r>
            <a:endParaRPr lang="en-GB" i="1" dirty="0">
              <a:latin typeface="Twinkl Cursive Looped" panose="02000000000000000000" pitchFamily="2" charset="0"/>
            </a:endParaRPr>
          </a:p>
        </p:txBody>
      </p:sp>
      <p:pic>
        <p:nvPicPr>
          <p:cNvPr id="5" name="Picture 2" descr="Image result for immeasurable Clip Art">
            <a:extLst>
              <a:ext uri="{FF2B5EF4-FFF2-40B4-BE49-F238E27FC236}">
                <a16:creationId xmlns:a16="http://schemas.microsoft.com/office/drawing/2014/main" id="{113CECF2-0D71-00C8-8A16-73D1B8E06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39"/>
          <a:stretch/>
        </p:blipFill>
        <p:spPr bwMode="auto">
          <a:xfrm>
            <a:off x="460603" y="498022"/>
            <a:ext cx="1890711" cy="183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40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imbalance on the seesaw. </a:t>
            </a:r>
            <a:endParaRPr lang="en-GB" i="1" dirty="0"/>
          </a:p>
        </p:txBody>
      </p:sp>
    </p:spTree>
    <p:extLst>
      <p:ext uri="{BB962C8B-B14F-4D97-AF65-F5344CB8AC3E}">
        <p14:creationId xmlns:p14="http://schemas.microsoft.com/office/powerpoint/2010/main" val="1645874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_________ on the seesaw. </a:t>
            </a:r>
            <a:endParaRPr lang="en-GB" i="1" dirty="0"/>
          </a:p>
        </p:txBody>
      </p:sp>
    </p:spTree>
    <p:extLst>
      <p:ext uri="{BB962C8B-B14F-4D97-AF65-F5344CB8AC3E}">
        <p14:creationId xmlns:p14="http://schemas.microsoft.com/office/powerpoint/2010/main" val="554050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imbalance on the seesaw. </a:t>
            </a:r>
            <a:endParaRPr lang="en-GB" i="1" dirty="0"/>
          </a:p>
        </p:txBody>
      </p:sp>
    </p:spTree>
    <p:extLst>
      <p:ext uri="{BB962C8B-B14F-4D97-AF65-F5344CB8AC3E}">
        <p14:creationId xmlns:p14="http://schemas.microsoft.com/office/powerpoint/2010/main" val="4167518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Many of the fish caught are immature.</a:t>
            </a:r>
            <a:endParaRPr lang="en-GB" i="1" dirty="0"/>
          </a:p>
        </p:txBody>
      </p:sp>
    </p:spTree>
    <p:extLst>
      <p:ext uri="{BB962C8B-B14F-4D97-AF65-F5344CB8AC3E}">
        <p14:creationId xmlns:p14="http://schemas.microsoft.com/office/powerpoint/2010/main" val="98576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Many of the fish caught are ________.</a:t>
            </a:r>
            <a:endParaRPr lang="en-GB" i="1" dirty="0"/>
          </a:p>
        </p:txBody>
      </p:sp>
    </p:spTree>
    <p:extLst>
      <p:ext uri="{BB962C8B-B14F-4D97-AF65-F5344CB8AC3E}">
        <p14:creationId xmlns:p14="http://schemas.microsoft.com/office/powerpoint/2010/main" val="2592443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Many of the fish caught are immature.</a:t>
            </a:r>
            <a:endParaRPr lang="en-GB" i="1" dirty="0"/>
          </a:p>
        </p:txBody>
      </p:sp>
    </p:spTree>
    <p:extLst>
      <p:ext uri="{BB962C8B-B14F-4D97-AF65-F5344CB8AC3E}">
        <p14:creationId xmlns:p14="http://schemas.microsoft.com/office/powerpoint/2010/main" val="3928339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amount of food on the table was immeasurable. </a:t>
            </a:r>
            <a:endParaRPr lang="en-GB" i="1" dirty="0"/>
          </a:p>
        </p:txBody>
      </p:sp>
    </p:spTree>
    <p:extLst>
      <p:ext uri="{BB962C8B-B14F-4D97-AF65-F5344CB8AC3E}">
        <p14:creationId xmlns:p14="http://schemas.microsoft.com/office/powerpoint/2010/main" val="3339953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amount of food on the table was ____________. </a:t>
            </a:r>
            <a:endParaRPr lang="en-GB" i="1" dirty="0"/>
          </a:p>
        </p:txBody>
      </p:sp>
    </p:spTree>
    <p:extLst>
      <p:ext uri="{BB962C8B-B14F-4D97-AF65-F5344CB8AC3E}">
        <p14:creationId xmlns:p14="http://schemas.microsoft.com/office/powerpoint/2010/main" val="1580231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amount of food on the table was immeasurable. </a:t>
            </a:r>
            <a:endParaRPr lang="en-GB" i="1" dirty="0"/>
          </a:p>
        </p:txBody>
      </p:sp>
    </p:spTree>
    <p:extLst>
      <p:ext uri="{BB962C8B-B14F-4D97-AF65-F5344CB8AC3E}">
        <p14:creationId xmlns:p14="http://schemas.microsoft.com/office/powerpoint/2010/main" val="2003404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p>
        </p:txBody>
      </p:sp>
    </p:spTree>
    <p:extLst>
      <p:ext uri="{BB962C8B-B14F-4D97-AF65-F5344CB8AC3E}">
        <p14:creationId xmlns:p14="http://schemas.microsoft.com/office/powerpoint/2010/main" val="1389999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woman</a:t>
            </a: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pic>
        <p:nvPicPr>
          <p:cNvPr id="81922" name="Picture 2" descr="Image result for woman Clip Art">
            <a:extLst>
              <a:ext uri="{FF2B5EF4-FFF2-40B4-BE49-F238E27FC236}">
                <a16:creationId xmlns:a16="http://schemas.microsoft.com/office/drawing/2014/main" id="{A54D2F06-8951-3C0C-0894-FB8C4DF3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77" y="445122"/>
            <a:ext cx="897946" cy="182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951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910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imagine</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3080825"/>
            <a:ext cx="11069864"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______ was beautiful.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8093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drawing of the young woman was beautiful.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EB33839D-1DCD-A1F2-05C0-A666CC09C54C}"/>
              </a:ext>
            </a:extLst>
          </p:cNvPr>
          <p:cNvSpPr/>
          <p:nvPr/>
        </p:nvSpPr>
        <p:spPr>
          <a:xfrm>
            <a:off x="8970538" y="2927428"/>
            <a:ext cx="2523870"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8949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women</a:t>
            </a: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pic>
        <p:nvPicPr>
          <p:cNvPr id="82946" name="Picture 2" descr="Image result for women Clip Art">
            <a:extLst>
              <a:ext uri="{FF2B5EF4-FFF2-40B4-BE49-F238E27FC236}">
                <a16:creationId xmlns:a16="http://schemas.microsoft.com/office/drawing/2014/main" id="{6C9B5F92-9BBB-2292-4C1F-A188C53DD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4" y="294596"/>
            <a:ext cx="2312533" cy="23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01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Tree>
    <p:extLst>
      <p:ext uri="{BB962C8B-B14F-4D97-AF65-F5344CB8AC3E}">
        <p14:creationId xmlns:p14="http://schemas.microsoft.com/office/powerpoint/2010/main" val="15953555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 were very excited to read the next book.</a:t>
            </a:r>
            <a:endParaRPr lang="en-GB" i="1" dirty="0"/>
          </a:p>
        </p:txBody>
      </p:sp>
    </p:spTree>
    <p:extLst>
      <p:ext uri="{BB962C8B-B14F-4D97-AF65-F5344CB8AC3E}">
        <p14:creationId xmlns:p14="http://schemas.microsoft.com/office/powerpoint/2010/main" val="2138337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women were very excited to read the next book.</a:t>
            </a:r>
            <a:endParaRPr lang="en-GB" i="1" dirty="0"/>
          </a:p>
        </p:txBody>
      </p:sp>
      <p:sp>
        <p:nvSpPr>
          <p:cNvPr id="3" name="Rectangle 2">
            <a:extLst>
              <a:ext uri="{FF2B5EF4-FFF2-40B4-BE49-F238E27FC236}">
                <a16:creationId xmlns:a16="http://schemas.microsoft.com/office/drawing/2014/main" id="{9A57C13B-144F-CE97-8F50-6E2669F986D6}"/>
              </a:ext>
            </a:extLst>
          </p:cNvPr>
          <p:cNvSpPr/>
          <p:nvPr/>
        </p:nvSpPr>
        <p:spPr>
          <a:xfrm>
            <a:off x="2520041" y="2891685"/>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9914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a:t>
            </a:r>
          </a:p>
        </p:txBody>
      </p:sp>
    </p:spTree>
    <p:extLst>
      <p:ext uri="{BB962C8B-B14F-4D97-AF65-F5344CB8AC3E}">
        <p14:creationId xmlns:p14="http://schemas.microsoft.com/office/powerpoint/2010/main" val="2433500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Renewable energy </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Women</a:t>
            </a:r>
            <a:r>
              <a:rPr lang="en-GB" sz="4000" dirty="0">
                <a:solidFill>
                  <a:srgbClr val="000000"/>
                </a:solidFill>
                <a:effectLst/>
                <a:latin typeface="Twinkl Cursive Looped" panose="02000000000000000000" pitchFamily="2" charset="0"/>
                <a:ea typeface="Times New Roman" panose="02020603050405020304" pitchFamily="18" charset="0"/>
              </a:rPr>
              <a:t> and men are all working hard to find sources of renewable energy.  This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immeasurable</a:t>
            </a:r>
            <a:r>
              <a:rPr lang="en-GB" sz="4000" dirty="0">
                <a:solidFill>
                  <a:srgbClr val="000000"/>
                </a:solidFill>
                <a:effectLst/>
                <a:latin typeface="Twinkl Cursive Looped" panose="02000000000000000000" pitchFamily="2" charset="0"/>
                <a:ea typeface="Times New Roman" panose="02020603050405020304" pitchFamily="18" charset="0"/>
              </a:rPr>
              <a:t> task is needed to prevent the burning of fossil fuels that are harming the planet.   The world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impatient</a:t>
            </a:r>
            <a:r>
              <a:rPr lang="en-GB" sz="4000" dirty="0">
                <a:solidFill>
                  <a:srgbClr val="000000"/>
                </a:solidFill>
                <a:effectLst/>
                <a:latin typeface="Twinkl Cursive Looped" panose="02000000000000000000" pitchFamily="2" charset="0"/>
                <a:ea typeface="Times New Roman" panose="02020603050405020304" pitchFamily="18" charset="0"/>
              </a:rPr>
              <a:t> for solutions to the energy crisis.  Even though the steps towards using just renewable energies is happening, it can seem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imperceptible</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imbalance </a:t>
            </a:r>
            <a:r>
              <a:rPr lang="en-GB" sz="4000" dirty="0">
                <a:solidFill>
                  <a:srgbClr val="000000"/>
                </a:solidFill>
                <a:effectLst/>
                <a:latin typeface="Twinkl Cursive Looped" panose="02000000000000000000" pitchFamily="2" charset="0"/>
                <a:ea typeface="Times New Roman" panose="02020603050405020304" pitchFamily="18" charset="0"/>
              </a:rPr>
              <a:t>of renewable energies versus more traditional fossil fuel energies is starting to shift.  More countries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increasing</a:t>
            </a:r>
            <a:r>
              <a:rPr lang="en-GB" sz="4000" dirty="0">
                <a:solidFill>
                  <a:srgbClr val="000000"/>
                </a:solidFill>
                <a:effectLst/>
                <a:latin typeface="Twinkl Cursive Looped" panose="02000000000000000000" pitchFamily="2" charset="0"/>
                <a:ea typeface="Times New Roman" panose="02020603050405020304" pitchFamily="18" charset="0"/>
              </a:rPr>
              <a:t> their use of greener electricity. </a:t>
            </a:r>
          </a:p>
        </p:txBody>
      </p:sp>
    </p:spTree>
    <p:extLst>
      <p:ext uri="{BB962C8B-B14F-4D97-AF65-F5344CB8AC3E}">
        <p14:creationId xmlns:p14="http://schemas.microsoft.com/office/powerpoint/2010/main" val="21715411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Women and men are all working hard to find sources of renewable energy.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2</a:t>
            </a:r>
          </a:p>
          <a:p>
            <a:r>
              <a:rPr lang="en-GB" sz="7200" dirty="0">
                <a:latin typeface="Twinkl Cursive Looped" panose="02000000000000000000" pitchFamily="2" charset="0"/>
              </a:rPr>
              <a:t>Week 2 -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BA65CE-8F1B-803E-F123-C596B751E448}"/>
              </a:ext>
            </a:extLst>
          </p:cNvPr>
          <p:cNvPicPr>
            <a:picLocks noChangeAspect="1"/>
          </p:cNvPicPr>
          <p:nvPr/>
        </p:nvPicPr>
        <p:blipFill rotWithShape="1">
          <a:blip r:embed="rId2"/>
          <a:srcRect l="15670" t="23796" r="14554" b="7837"/>
          <a:stretch/>
        </p:blipFill>
        <p:spPr>
          <a:xfrm>
            <a:off x="130628" y="-1"/>
            <a:ext cx="12004915" cy="6613071"/>
          </a:xfrm>
          <a:prstGeom prst="rect">
            <a:avLst/>
          </a:prstGeom>
        </p:spPr>
      </p:pic>
    </p:spTree>
    <p:extLst>
      <p:ext uri="{BB962C8B-B14F-4D97-AF65-F5344CB8AC3E}">
        <p14:creationId xmlns:p14="http://schemas.microsoft.com/office/powerpoint/2010/main" val="731018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75211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6185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imagine</a:t>
            </a:r>
          </a:p>
        </p:txBody>
      </p:sp>
    </p:spTree>
    <p:extLst>
      <p:ext uri="{BB962C8B-B14F-4D97-AF65-F5344CB8AC3E}">
        <p14:creationId xmlns:p14="http://schemas.microsoft.com/office/powerpoint/2010/main" val="30408670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spTree>
    <p:extLst>
      <p:ext uri="{BB962C8B-B14F-4D97-AF65-F5344CB8AC3E}">
        <p14:creationId xmlns:p14="http://schemas.microsoft.com/office/powerpoint/2010/main" val="415305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pic>
        <p:nvPicPr>
          <p:cNvPr id="73730" name="Picture 2" descr="Image result for imagine Clip Art">
            <a:extLst>
              <a:ext uri="{FF2B5EF4-FFF2-40B4-BE49-F238E27FC236}">
                <a16:creationId xmlns:a16="http://schemas.microsoft.com/office/drawing/2014/main" id="{8983EEA0-9697-F622-9548-EB83FAD65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03" y="367392"/>
            <a:ext cx="1162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225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imagine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believe (something unreal or untrue) to exist or be so</a:t>
            </a:r>
          </a:p>
        </p:txBody>
      </p:sp>
      <p:pic>
        <p:nvPicPr>
          <p:cNvPr id="73730" name="Picture 2" descr="Image result for imagine Clip Art">
            <a:extLst>
              <a:ext uri="{FF2B5EF4-FFF2-40B4-BE49-F238E27FC236}">
                <a16:creationId xmlns:a16="http://schemas.microsoft.com/office/drawing/2014/main" id="{8983EEA0-9697-F622-9548-EB83FAD65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03" y="367392"/>
            <a:ext cx="1162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4040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6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increase</a:t>
            </a:r>
          </a:p>
        </p:txBody>
      </p:sp>
    </p:spTree>
    <p:extLst>
      <p:ext uri="{BB962C8B-B14F-4D97-AF65-F5344CB8AC3E}">
        <p14:creationId xmlns:p14="http://schemas.microsoft.com/office/powerpoint/2010/main" val="27133078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spTree>
    <p:extLst>
      <p:ext uri="{BB962C8B-B14F-4D97-AF65-F5344CB8AC3E}">
        <p14:creationId xmlns:p14="http://schemas.microsoft.com/office/powerpoint/2010/main" val="2858745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increase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become or make greater in size, amount, or degree.</a:t>
            </a:r>
          </a:p>
        </p:txBody>
      </p:sp>
      <p:pic>
        <p:nvPicPr>
          <p:cNvPr id="74754" name="Picture 2" descr="Image result for increase Clip Art">
            <a:extLst>
              <a:ext uri="{FF2B5EF4-FFF2-40B4-BE49-F238E27FC236}">
                <a16:creationId xmlns:a16="http://schemas.microsoft.com/office/drawing/2014/main" id="{840510E5-A018-DE89-C1B1-A01C0D12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13645"/>
            <a:ext cx="22383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085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gue</a:t>
            </a:r>
            <a:r>
              <a:rPr lang="en-GB" dirty="0">
                <a:latin typeface="Twinkl Cursive Looped" panose="02000000000000000000" pitchFamily="2" charset="0"/>
              </a:rPr>
              <a:t>’</a:t>
            </a:r>
          </a:p>
        </p:txBody>
      </p:sp>
    </p:spTree>
    <p:extLst>
      <p:ext uri="{BB962C8B-B14F-4D97-AF65-F5344CB8AC3E}">
        <p14:creationId xmlns:p14="http://schemas.microsoft.com/office/powerpoint/2010/main" val="2440076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vague</a:t>
            </a:r>
          </a:p>
        </p:txBody>
      </p:sp>
    </p:spTree>
    <p:extLst>
      <p:ext uri="{BB962C8B-B14F-4D97-AF65-F5344CB8AC3E}">
        <p14:creationId xmlns:p14="http://schemas.microsoft.com/office/powerpoint/2010/main" val="2244514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vague</a:t>
            </a:r>
          </a:p>
        </p:txBody>
      </p:sp>
      <p:sp>
        <p:nvSpPr>
          <p:cNvPr id="3" name="Rectangle 2">
            <a:extLst>
              <a:ext uri="{FF2B5EF4-FFF2-40B4-BE49-F238E27FC236}">
                <a16:creationId xmlns:a16="http://schemas.microsoft.com/office/drawing/2014/main" id="{13BB5EC0-7A96-4D29-A835-6FAE896C31A4}"/>
              </a:ext>
            </a:extLst>
          </p:cNvPr>
          <p:cNvSpPr/>
          <p:nvPr/>
        </p:nvSpPr>
        <p:spPr>
          <a:xfrm>
            <a:off x="6264728" y="3567794"/>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22796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vague</a:t>
            </a:r>
          </a:p>
        </p:txBody>
      </p:sp>
      <p:sp>
        <p:nvSpPr>
          <p:cNvPr id="3" name="Rectangle 2">
            <a:extLst>
              <a:ext uri="{FF2B5EF4-FFF2-40B4-BE49-F238E27FC236}">
                <a16:creationId xmlns:a16="http://schemas.microsoft.com/office/drawing/2014/main" id="{13BB5EC0-7A96-4D29-A835-6FAE896C31A4}"/>
              </a:ext>
            </a:extLst>
          </p:cNvPr>
          <p:cNvSpPr/>
          <p:nvPr/>
        </p:nvSpPr>
        <p:spPr>
          <a:xfrm>
            <a:off x="6264728" y="3567794"/>
            <a:ext cx="1132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3970" name="Picture 2" descr="Image result for uncertain  Clip Art">
            <a:extLst>
              <a:ext uri="{FF2B5EF4-FFF2-40B4-BE49-F238E27FC236}">
                <a16:creationId xmlns:a16="http://schemas.microsoft.com/office/drawing/2014/main" id="{7FF269E4-7276-9ADB-98C5-010348F8B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74" y="351064"/>
            <a:ext cx="29432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6432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fatigue</a:t>
            </a:r>
          </a:p>
        </p:txBody>
      </p:sp>
    </p:spTree>
    <p:extLst>
      <p:ext uri="{BB962C8B-B14F-4D97-AF65-F5344CB8AC3E}">
        <p14:creationId xmlns:p14="http://schemas.microsoft.com/office/powerpoint/2010/main" val="323251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fatigue</a:t>
            </a:r>
          </a:p>
        </p:txBody>
      </p:sp>
      <p:sp>
        <p:nvSpPr>
          <p:cNvPr id="3" name="Rectangle 2">
            <a:extLst>
              <a:ext uri="{FF2B5EF4-FFF2-40B4-BE49-F238E27FC236}">
                <a16:creationId xmlns:a16="http://schemas.microsoft.com/office/drawing/2014/main" id="{0366E0B6-702E-4814-82C6-08CA2D13F3C9}"/>
              </a:ext>
            </a:extLst>
          </p:cNvPr>
          <p:cNvSpPr/>
          <p:nvPr/>
        </p:nvSpPr>
        <p:spPr>
          <a:xfrm>
            <a:off x="6095999"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87889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fatigue</a:t>
            </a:r>
          </a:p>
        </p:txBody>
      </p:sp>
      <p:sp>
        <p:nvSpPr>
          <p:cNvPr id="3" name="Rectangle 2">
            <a:extLst>
              <a:ext uri="{FF2B5EF4-FFF2-40B4-BE49-F238E27FC236}">
                <a16:creationId xmlns:a16="http://schemas.microsoft.com/office/drawing/2014/main" id="{0366E0B6-702E-4814-82C6-08CA2D13F3C9}"/>
              </a:ext>
            </a:extLst>
          </p:cNvPr>
          <p:cNvSpPr/>
          <p:nvPr/>
        </p:nvSpPr>
        <p:spPr>
          <a:xfrm>
            <a:off x="6095999" y="3821650"/>
            <a:ext cx="11865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4930" name="Picture 2" descr="Image result for fatigue clip Art">
            <a:extLst>
              <a:ext uri="{FF2B5EF4-FFF2-40B4-BE49-F238E27FC236}">
                <a16:creationId xmlns:a16="http://schemas.microsoft.com/office/drawing/2014/main" id="{F7E5850B-0DE4-167F-450C-B50F73BC0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9" y="595992"/>
            <a:ext cx="2245179" cy="190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968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rogue</a:t>
            </a:r>
          </a:p>
        </p:txBody>
      </p:sp>
      <p:sp>
        <p:nvSpPr>
          <p:cNvPr id="3" name="Rectangle 2">
            <a:extLst>
              <a:ext uri="{FF2B5EF4-FFF2-40B4-BE49-F238E27FC236}">
                <a16:creationId xmlns:a16="http://schemas.microsoft.com/office/drawing/2014/main" id="{4BCBA2DA-E95C-434C-BE81-320E182AE5EF}"/>
              </a:ext>
            </a:extLst>
          </p:cNvPr>
          <p:cNvSpPr/>
          <p:nvPr/>
        </p:nvSpPr>
        <p:spPr>
          <a:xfrm>
            <a:off x="5874656" y="3821650"/>
            <a:ext cx="1277257"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7826" name="Picture 2" descr="Image result for rogue robin hood Clip Art">
            <a:extLst>
              <a:ext uri="{FF2B5EF4-FFF2-40B4-BE49-F238E27FC236}">
                <a16:creationId xmlns:a16="http://schemas.microsoft.com/office/drawing/2014/main" id="{FE433DFD-7C0D-8AAC-00BA-5AD3481E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96" y="351064"/>
            <a:ext cx="1200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04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6803067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 </a:t>
            </a:r>
            <a:r>
              <a:rPr lang="en-GB" dirty="0" err="1">
                <a:latin typeface="Twinkl Cursive Looped" panose="02000000000000000000" pitchFamily="2" charset="0"/>
              </a:rPr>
              <a:t>im</a:t>
            </a:r>
            <a:endParaRPr lang="en-GB" dirty="0">
              <a:latin typeface="Twinkl Cursive Looped" panose="02000000000000000000" pitchFamily="2" charset="0"/>
            </a:endParaRPr>
          </a:p>
        </p:txBody>
      </p:sp>
    </p:spTree>
    <p:extLst>
      <p:ext uri="{BB962C8B-B14F-4D97-AF65-F5344CB8AC3E}">
        <p14:creationId xmlns:p14="http://schemas.microsoft.com/office/powerpoint/2010/main" val="136223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a:t>
            </a:r>
          </a:p>
        </p:txBody>
      </p:sp>
    </p:spTree>
    <p:extLst>
      <p:ext uri="{BB962C8B-B14F-4D97-AF65-F5344CB8AC3E}">
        <p14:creationId xmlns:p14="http://schemas.microsoft.com/office/powerpoint/2010/main" val="24910728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23460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30966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746339"/>
            <a:ext cx="10515600" cy="1481650"/>
          </a:xfrm>
        </p:spPr>
        <p:txBody>
          <a:bodyPr>
            <a:normAutofit fontScale="90000"/>
          </a:bodyPr>
          <a:lstStyle/>
          <a:p>
            <a:pPr algn="ctr"/>
            <a:r>
              <a:rPr lang="en-GB" dirty="0">
                <a:latin typeface="Twinkl Cursive Looped" panose="02000000000000000000" pitchFamily="2" charset="0"/>
              </a:rPr>
              <a:t>im-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meaning ‘not’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Before a root word starting with m or p, </a:t>
            </a:r>
            <a:br>
              <a:rPr lang="en-GB" dirty="0">
                <a:latin typeface="Twinkl Cursive Looped" panose="02000000000000000000" pitchFamily="2" charset="0"/>
              </a:rPr>
            </a:br>
            <a:r>
              <a:rPr lang="en-GB" dirty="0">
                <a:latin typeface="Twinkl Cursive Looped" panose="02000000000000000000" pitchFamily="2" charset="0"/>
              </a:rPr>
              <a:t>in– becomes </a:t>
            </a:r>
            <a:r>
              <a:rPr lang="en-GB" dirty="0" err="1">
                <a:latin typeface="Twinkl Cursive Looped" panose="02000000000000000000" pitchFamily="2" charset="0"/>
              </a:rPr>
              <a:t>im</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0683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immobile </a:t>
            </a:r>
          </a:p>
        </p:txBody>
      </p:sp>
    </p:spTree>
    <p:extLst>
      <p:ext uri="{BB962C8B-B14F-4D97-AF65-F5344CB8AC3E}">
        <p14:creationId xmlns:p14="http://schemas.microsoft.com/office/powerpoint/2010/main" val="602703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immobile</a:t>
            </a:r>
          </a:p>
        </p:txBody>
      </p:sp>
      <p:sp>
        <p:nvSpPr>
          <p:cNvPr id="3" name="Rectangle 2">
            <a:extLst>
              <a:ext uri="{FF2B5EF4-FFF2-40B4-BE49-F238E27FC236}">
                <a16:creationId xmlns:a16="http://schemas.microsoft.com/office/drawing/2014/main" id="{13BB5EC0-7A96-4D29-A835-6FAE896C31A4}"/>
              </a:ext>
            </a:extLst>
          </p:cNvPr>
          <p:cNvSpPr/>
          <p:nvPr/>
        </p:nvSpPr>
        <p:spPr>
          <a:xfrm>
            <a:off x="4865914" y="3561670"/>
            <a:ext cx="81643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249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9203</TotalTime>
  <Words>3730</Words>
  <Application>Microsoft Office PowerPoint</Application>
  <PresentationFormat>Widescreen</PresentationFormat>
  <Paragraphs>471</Paragraphs>
  <Slides>327</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327</vt:i4>
      </vt:variant>
    </vt:vector>
  </HeadingPairs>
  <TitlesOfParts>
    <vt:vector size="332"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imagine</vt:lpstr>
      <vt:lpstr>imagine  Definition – VERB  believe (something unreal or untrue) to exist or be so</vt:lpstr>
      <vt:lpstr>imagine  Definition – VERB  believe (something unreal or untrue) to exist or be so</vt:lpstr>
      <vt:lpstr>Do you remember this challenge word?</vt:lpstr>
      <vt:lpstr>increase</vt:lpstr>
      <vt:lpstr>increase  VERB   Definition – become or make greater in size, amount, or degree.</vt:lpstr>
      <vt:lpstr>increase  VERB   Definition – become or make greater in size, amount, or degree.</vt:lpstr>
      <vt:lpstr>‘gue’</vt:lpstr>
      <vt:lpstr>league</vt:lpstr>
      <vt:lpstr>league</vt:lpstr>
      <vt:lpstr>league</vt:lpstr>
      <vt:lpstr>plague</vt:lpstr>
      <vt:lpstr>plague</vt:lpstr>
      <vt:lpstr>plague</vt:lpstr>
      <vt:lpstr>rogue</vt:lpstr>
      <vt:lpstr>rogue</vt:lpstr>
      <vt:lpstr>rogue</vt:lpstr>
      <vt:lpstr>Let’s Teach and Practise</vt:lpstr>
      <vt:lpstr>The prefix - im</vt:lpstr>
      <vt:lpstr>im-</vt:lpstr>
      <vt:lpstr>im-   meaning ‘not’ </vt:lpstr>
      <vt:lpstr>im-   meaning ‘not’   Before a root word starting with m or p,  in– becomes im–.</vt:lpstr>
      <vt:lpstr>imbalance </vt:lpstr>
      <vt:lpstr>imbalance </vt:lpstr>
      <vt:lpstr>imbalance </vt:lpstr>
      <vt:lpstr>immature</vt:lpstr>
      <vt:lpstr>immature</vt:lpstr>
      <vt:lpstr>immature</vt:lpstr>
      <vt:lpstr>immeasurable</vt:lpstr>
      <vt:lpstr>immeasurable</vt:lpstr>
      <vt:lpstr>immeasurable</vt:lpstr>
      <vt:lpstr>imbalance  </vt:lpstr>
      <vt:lpstr>imbalance  im + balance = imbalance</vt:lpstr>
      <vt:lpstr>imbalance  im + balance = imbalance  NOUN  Definition - lack of proportion or relation between corresponding things.</vt:lpstr>
      <vt:lpstr>immature </vt:lpstr>
      <vt:lpstr>immature  im + mature = immature</vt:lpstr>
      <vt:lpstr>immature  im + mature = immature  ADJECTIVE   Definition - not fully developed.</vt:lpstr>
      <vt:lpstr>immeasurable </vt:lpstr>
      <vt:lpstr>immeasurable  im + measurable = immeasurable</vt:lpstr>
      <vt:lpstr>immeasurable  im + measurable = immeasurable  ADJECTIVE   Definition - too large, extensive, or extreme to measure.</vt:lpstr>
      <vt:lpstr>There was imbalance on the seesaw. </vt:lpstr>
      <vt:lpstr>There was _________ on the seesaw. </vt:lpstr>
      <vt:lpstr>There was imbalance on the seesaw. </vt:lpstr>
      <vt:lpstr>Many of the fish caught are immature.</vt:lpstr>
      <vt:lpstr>Many of the fish caught are ________.</vt:lpstr>
      <vt:lpstr>Many of the fish caught are immature.</vt:lpstr>
      <vt:lpstr>The amount of food on the table was immeasurable. </vt:lpstr>
      <vt:lpstr>The amount of food on the table was ____________. </vt:lpstr>
      <vt:lpstr>The amount of food on the table was immeasurable. </vt:lpstr>
      <vt:lpstr>New CHALLENGE words.</vt:lpstr>
      <vt:lpstr>woman</vt:lpstr>
      <vt:lpstr>woman The drawing of the young woman was beautiful. </vt:lpstr>
      <vt:lpstr>woman The drawing of the young woman was beautiful. </vt:lpstr>
      <vt:lpstr> The drawing of the young woman was beautiful. </vt:lpstr>
      <vt:lpstr> The drawing of the young ______ was beautiful. </vt:lpstr>
      <vt:lpstr> The drawing of the young woman was beautiful. </vt:lpstr>
      <vt:lpstr>women</vt:lpstr>
      <vt:lpstr>women The women were very excited to read the next book.</vt:lpstr>
      <vt:lpstr>women The women were very excited to read the next book.</vt:lpstr>
      <vt:lpstr> The women were very excited to read the next book.</vt:lpstr>
      <vt:lpstr> The _____ were very excited to read the next book.</vt:lpstr>
      <vt:lpstr> The women were very excited to read the next book.</vt:lpstr>
      <vt:lpstr>Let’s Practise and Apply.</vt:lpstr>
      <vt:lpstr>Can you spot the spelling rule words and the challenge words?</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Write this sentence as I dictate it to you.</vt:lpstr>
      <vt:lpstr>Women and men are all working hard to find sources of renewable energy. </vt:lpstr>
      <vt:lpstr>PowerPoint Presentation</vt:lpstr>
      <vt:lpstr>PowerPoint Presentation</vt:lpstr>
      <vt:lpstr>Let’s Revisit and Review…</vt:lpstr>
      <vt:lpstr>Do you remember this challenge word?</vt:lpstr>
      <vt:lpstr>imagine</vt:lpstr>
      <vt:lpstr>imagine  Definition – VERB  believe (something unreal or untrue) to exist or be so</vt:lpstr>
      <vt:lpstr>imagine  Definition – VERB  believe (something unreal or untrue) to exist or be so</vt:lpstr>
      <vt:lpstr>Do you remember this challenge word?</vt:lpstr>
      <vt:lpstr>increase</vt:lpstr>
      <vt:lpstr>increase  VERB   Definition – become or make greater in size, amount, or degree.</vt:lpstr>
      <vt:lpstr>increase  VERB   Definition – become or make greater in size, amount, or degree.</vt:lpstr>
      <vt:lpstr>‘gue’</vt:lpstr>
      <vt:lpstr>vague</vt:lpstr>
      <vt:lpstr>vague</vt:lpstr>
      <vt:lpstr>vague</vt:lpstr>
      <vt:lpstr>fatigue</vt:lpstr>
      <vt:lpstr>fatigue</vt:lpstr>
      <vt:lpstr>fatigue</vt:lpstr>
      <vt:lpstr>rogue</vt:lpstr>
      <vt:lpstr>Let’s Teach and Practise</vt:lpstr>
      <vt:lpstr>The prefix - im</vt:lpstr>
      <vt:lpstr>im-</vt:lpstr>
      <vt:lpstr>im-   meaning ‘not’ </vt:lpstr>
      <vt:lpstr>im-   meaning ‘not’   Before a root word starting with m or p,  in– becomes im–.</vt:lpstr>
      <vt:lpstr>immobile </vt:lpstr>
      <vt:lpstr>immobile</vt:lpstr>
      <vt:lpstr>immobile</vt:lpstr>
      <vt:lpstr>immoral</vt:lpstr>
      <vt:lpstr>immoral</vt:lpstr>
      <vt:lpstr>immoral</vt:lpstr>
      <vt:lpstr>immortal  </vt:lpstr>
      <vt:lpstr>immoral</vt:lpstr>
      <vt:lpstr>immoral</vt:lpstr>
      <vt:lpstr>immobile</vt:lpstr>
      <vt:lpstr>immobile  im + mobile = immobile</vt:lpstr>
      <vt:lpstr>immobile  im + mobile = immobile  ADJECTIVE   Definition - not moving; motionless.</vt:lpstr>
      <vt:lpstr>immoral </vt:lpstr>
      <vt:lpstr>immoral  im + moral  = immoral</vt:lpstr>
      <vt:lpstr>immoral  im + moral  = immoral  ADJECTIVE   Definition - not conforming to accepted standards of morality.</vt:lpstr>
      <vt:lpstr>immortal </vt:lpstr>
      <vt:lpstr>immortal  im + mortal = immortal</vt:lpstr>
      <vt:lpstr>immortal  im + mortal = immortal  ADJECTIVE    Definition - living forever; never dying or decaying.</vt:lpstr>
      <vt:lpstr>She sat immobile for a long time.</vt:lpstr>
      <vt:lpstr>She sat ________ for a long time.</vt:lpstr>
      <vt:lpstr>She sat immobile for a long time.</vt:lpstr>
      <vt:lpstr>Stealing from the shop was immoral behaviour. </vt:lpstr>
      <vt:lpstr>Stealing from the shop was _______ behaviour. </vt:lpstr>
      <vt:lpstr>Stealing from the shop was immoral behaviour. </vt:lpstr>
      <vt:lpstr>Our mortal bodies are inhabited by immortal souls.</vt:lpstr>
      <vt:lpstr>Our mortal bodies are inhabited by ________ souls.</vt:lpstr>
      <vt:lpstr>Our mortal bodies are inhabited by immortal souls.</vt:lpstr>
      <vt:lpstr>New CHALLENGE words.</vt:lpstr>
      <vt:lpstr>woman</vt:lpstr>
      <vt:lpstr>woman The drawing of the young woman was beautiful. </vt:lpstr>
      <vt:lpstr>woman The drawing of the young woman was beautiful. </vt:lpstr>
      <vt:lpstr> The drawing of the young woman was beautiful. </vt:lpstr>
      <vt:lpstr> The drawing of the young ______ was beautiful. </vt:lpstr>
      <vt:lpstr> The drawing of the young woman was beautiful. </vt:lpstr>
      <vt:lpstr>women</vt:lpstr>
      <vt:lpstr>women The women were very excited to read the next book.</vt:lpstr>
      <vt:lpstr>women The women were very excited to read the next book.</vt:lpstr>
      <vt:lpstr> The women were very excited to read the next book.</vt:lpstr>
      <vt:lpstr> The _____ were very excited to read the next book.</vt:lpstr>
      <vt:lpstr> The women were very excited to read the next book.</vt:lpstr>
      <vt:lpstr>Let’s Practise and Apply.</vt:lpstr>
      <vt:lpstr>Can you spot the spelling rule words and the challenge words?</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Write this sentence as I dictate it to you.</vt:lpstr>
      <vt:lpstr>This immeasurable task is needed to prevent the burning of fossil fuels that are harming the planet.</vt:lpstr>
      <vt:lpstr>PowerPoint Presentation</vt:lpstr>
      <vt:lpstr>PowerPoint Presentation</vt:lpstr>
      <vt:lpstr>Let’s Revisit and Review…</vt:lpstr>
      <vt:lpstr>Do you remember this challenge word?</vt:lpstr>
      <vt:lpstr>imagine</vt:lpstr>
      <vt:lpstr>imagine  Definition – VERB  believe (something unreal or untrue) to exist or be so</vt:lpstr>
      <vt:lpstr>imagine  Definition – VERB  believe (something unreal or untrue) to exist or be so</vt:lpstr>
      <vt:lpstr>Do you remember this challenge word?</vt:lpstr>
      <vt:lpstr>increase</vt:lpstr>
      <vt:lpstr>increase  VERB   Definition – become or make greater in size, amount, or degree.</vt:lpstr>
      <vt:lpstr>increase  VERB   Definition – become or make greater in size, amount, or degree.</vt:lpstr>
      <vt:lpstr>‘que’</vt:lpstr>
      <vt:lpstr>unique</vt:lpstr>
      <vt:lpstr>unique</vt:lpstr>
      <vt:lpstr>unique</vt:lpstr>
      <vt:lpstr>antique</vt:lpstr>
      <vt:lpstr>antique</vt:lpstr>
      <vt:lpstr>antique</vt:lpstr>
      <vt:lpstr>mosque</vt:lpstr>
      <vt:lpstr>mosque</vt:lpstr>
      <vt:lpstr>mosque</vt:lpstr>
      <vt:lpstr>Let’s Teach and Practise</vt:lpstr>
      <vt:lpstr>The prefix - im</vt:lpstr>
      <vt:lpstr>im-</vt:lpstr>
      <vt:lpstr>im-   meaning ‘not’ </vt:lpstr>
      <vt:lpstr>im-   meaning ‘not’   Before a root word starting with m or p,  in– becomes im–.</vt:lpstr>
      <vt:lpstr>immovable  </vt:lpstr>
      <vt:lpstr>immovable</vt:lpstr>
      <vt:lpstr>immovable</vt:lpstr>
      <vt:lpstr>impartial</vt:lpstr>
      <vt:lpstr>impartial</vt:lpstr>
      <vt:lpstr>impartial</vt:lpstr>
      <vt:lpstr>impassable</vt:lpstr>
      <vt:lpstr>impassable</vt:lpstr>
      <vt:lpstr>impassable</vt:lpstr>
      <vt:lpstr>immovable  </vt:lpstr>
      <vt:lpstr>immovable  im + movable = immovable</vt:lpstr>
      <vt:lpstr>immovable  im + movable = immovable  ADJECTIVE   Definition - not able to be moved.</vt:lpstr>
      <vt:lpstr>impartial </vt:lpstr>
      <vt:lpstr>impartial  im + partial = impartial</vt:lpstr>
      <vt:lpstr>impartial  im + partial = impartial  ADJECTIVE   Definition - treating all rivals or disputants equally.</vt:lpstr>
      <vt:lpstr>impassable </vt:lpstr>
      <vt:lpstr>impassable  im + passable = impassable</vt:lpstr>
      <vt:lpstr>impassable  im + passable = impassable  ADJECTIVE   Definition - impossible to travel along or over.</vt:lpstr>
      <vt:lpstr>The tables were so heavy, they were immovable. </vt:lpstr>
      <vt:lpstr>The tables were so heavy, they were _________. </vt:lpstr>
      <vt:lpstr>The tables were so heavy, they were immovable. </vt:lpstr>
      <vt:lpstr>The judge was impartial when he listened to the case.</vt:lpstr>
      <vt:lpstr>The judge was _________ when he listened to the case.</vt:lpstr>
      <vt:lpstr>The narrow channels are impassable to ocean-going ships.</vt:lpstr>
      <vt:lpstr>The narrow channels are __________ to ocean-going ships.</vt:lpstr>
      <vt:lpstr>The narrow channels are impassable to ocean-going ships.</vt:lpstr>
      <vt:lpstr>New CHALLENGE words.</vt:lpstr>
      <vt:lpstr>woman</vt:lpstr>
      <vt:lpstr>woman The drawing of the young woman was beautiful. </vt:lpstr>
      <vt:lpstr>woman The drawing of the young woman was beautiful. </vt:lpstr>
      <vt:lpstr> The drawing of the young woman was beautiful. </vt:lpstr>
      <vt:lpstr> The drawing of the young ______ was beautiful. </vt:lpstr>
      <vt:lpstr> The drawing of the young woman was beautiful. </vt:lpstr>
      <vt:lpstr>women</vt:lpstr>
      <vt:lpstr>women The women were very excited to read the next book.</vt:lpstr>
      <vt:lpstr>women The women were very excited to read the next book.</vt:lpstr>
      <vt:lpstr> The women were very excited to read the next book.</vt:lpstr>
      <vt:lpstr> The _____ were very excited to read the next book.</vt:lpstr>
      <vt:lpstr> The women were very excited to read the next book.</vt:lpstr>
      <vt:lpstr>Let’s Practise and Apply.</vt:lpstr>
      <vt:lpstr>Can you spot the spelling rule words and the challenge words?</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Write this sentence as I dictate it to you.</vt:lpstr>
      <vt:lpstr>The world is impatient for solutions to the energy crisis.</vt:lpstr>
      <vt:lpstr>PowerPoint Presentation</vt:lpstr>
      <vt:lpstr>PowerPoint Presentation</vt:lpstr>
      <vt:lpstr>Let’s Revisit and Review…</vt:lpstr>
      <vt:lpstr>Do you remember this challenge word?</vt:lpstr>
      <vt:lpstr>imagine</vt:lpstr>
      <vt:lpstr>imagine  Definition – VERB  believe (something unreal or untrue) to exist or be so</vt:lpstr>
      <vt:lpstr>imagine  Definition – VERB  believe (something unreal or untrue) to exist or be so</vt:lpstr>
      <vt:lpstr>Do you remember this challenge word?</vt:lpstr>
      <vt:lpstr>increase</vt:lpstr>
      <vt:lpstr>increase  VERB   Definition – become or make greater in size, amount, or degree.</vt:lpstr>
      <vt:lpstr>increase  VERB   Definition – become or make greater in size, amount, or degree.</vt:lpstr>
      <vt:lpstr>‘que’</vt:lpstr>
      <vt:lpstr>technique</vt:lpstr>
      <vt:lpstr>technique</vt:lpstr>
      <vt:lpstr>technique</vt:lpstr>
      <vt:lpstr>cheque</vt:lpstr>
      <vt:lpstr>cheque</vt:lpstr>
      <vt:lpstr>cheque</vt:lpstr>
      <vt:lpstr>Let’s Teach and Practise</vt:lpstr>
      <vt:lpstr>The prefix - im</vt:lpstr>
      <vt:lpstr>im-</vt:lpstr>
      <vt:lpstr>im-   meaning ‘not’ </vt:lpstr>
      <vt:lpstr>im-   meaning ‘not’   Before a root word starting with m or p,  in– becomes im–.</vt:lpstr>
      <vt:lpstr>impatient </vt:lpstr>
      <vt:lpstr>impatient </vt:lpstr>
      <vt:lpstr>impatient </vt:lpstr>
      <vt:lpstr>imperceptible </vt:lpstr>
      <vt:lpstr>imperceptible</vt:lpstr>
      <vt:lpstr>imperceptible</vt:lpstr>
      <vt:lpstr>imperfect</vt:lpstr>
      <vt:lpstr>imperfect</vt:lpstr>
      <vt:lpstr>imperfect</vt:lpstr>
      <vt:lpstr>impatient  </vt:lpstr>
      <vt:lpstr>impatient  im + patient = impatient</vt:lpstr>
      <vt:lpstr>impatient  im + patient = impatient  ADJECTIVE   Definition - having or showing a tendency to be quickly irritated or provoked.</vt:lpstr>
      <vt:lpstr>imperceptible </vt:lpstr>
      <vt:lpstr>imperceptible  im + perceptible = imperceptible </vt:lpstr>
      <vt:lpstr>imperceptible  im + perceptible = imperceptible  ADJECTIVE   Definition - so slight, gradual, or subtle as not to be perceived.</vt:lpstr>
      <vt:lpstr>imperfect </vt:lpstr>
      <vt:lpstr>imperfect  im + perfect = imperfect</vt:lpstr>
      <vt:lpstr>imperfect  im + perfect = imperfect  ADJECTIVE   Definition - not perfect; faulty or incomplete.</vt:lpstr>
      <vt:lpstr>An impatient motorist blared his horn.</vt:lpstr>
      <vt:lpstr>An _________ motorist blared his horn.</vt:lpstr>
      <vt:lpstr>An impatient motorist blared his horn.</vt:lpstr>
      <vt:lpstr>His head moved in an almost imperceptible nod. </vt:lpstr>
      <vt:lpstr>His head moved in an almost _____________ nod. </vt:lpstr>
      <vt:lpstr>His head moved in an almost imperceptible nod. </vt:lpstr>
      <vt:lpstr>They had an imperfect grasp of English.</vt:lpstr>
      <vt:lpstr>They had an _________ grasp of English.</vt:lpstr>
      <vt:lpstr>They had an imperfect grasp of English.</vt:lpstr>
      <vt:lpstr>New CHALLENGE words.</vt:lpstr>
      <vt:lpstr>woman</vt:lpstr>
      <vt:lpstr>woman The drawing of the young woman was beautiful. </vt:lpstr>
      <vt:lpstr>woman The drawing of the young woman was beautiful. </vt:lpstr>
      <vt:lpstr> The drawing of the young woman was beautiful. </vt:lpstr>
      <vt:lpstr> The drawing of the young ______ was beautiful. </vt:lpstr>
      <vt:lpstr> The drawing of the young woman was beautiful. </vt:lpstr>
      <vt:lpstr>women</vt:lpstr>
      <vt:lpstr>women The women were very excited to read the next book.</vt:lpstr>
      <vt:lpstr>women The women were very excited to read the next book.</vt:lpstr>
      <vt:lpstr> The women were very excited to read the next book.</vt:lpstr>
      <vt:lpstr> The _____ were very excited to read the next book.</vt:lpstr>
      <vt:lpstr> The women were very excited to read the next book.</vt:lpstr>
      <vt:lpstr>Let’s Practise and Apply.</vt:lpstr>
      <vt:lpstr>Can you spot the spelling rule words and the challenge words?</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Renewable energy  Women and men are all working hard to find sources of renewable energy.  This immeasurable task is needed to prevent the burning of fossil fuels that are harming the planet.   The world is impatient for solutions to the energy crisis.  Even though the steps towards using just renewable energies is happening, it can seem imperceptible.  The imbalance of renewable energies versus more traditional fossil fuel energies is starting to shift.  More countries are increasing their use of greener electricity. </vt:lpstr>
      <vt:lpstr>Write this sentence as I dictate it to you.</vt:lpstr>
      <vt:lpstr>Even though the steps towards using just renewable energies is happening, it can seem imperceptible. </vt:lpstr>
      <vt:lpstr>PowerPoint Presentation</vt:lpstr>
      <vt:lpstr>PowerPoint Presentation</vt:lpstr>
      <vt:lpstr>Old challenge words…</vt:lpstr>
      <vt:lpstr>imagine</vt:lpstr>
      <vt:lpstr>increase</vt:lpstr>
      <vt:lpstr>Old spelling rule words…</vt:lpstr>
      <vt:lpstr>league</vt:lpstr>
      <vt:lpstr>plague</vt:lpstr>
      <vt:lpstr>rogue</vt:lpstr>
      <vt:lpstr>vague</vt:lpstr>
      <vt:lpstr>fatigue </vt:lpstr>
      <vt:lpstr>unique</vt:lpstr>
      <vt:lpstr>antique</vt:lpstr>
      <vt:lpstr>mosque</vt:lpstr>
      <vt:lpstr>technique</vt:lpstr>
      <vt:lpstr>cheque</vt:lpstr>
      <vt:lpstr>New spelling rule words…</vt:lpstr>
      <vt:lpstr>imbalance</vt:lpstr>
      <vt:lpstr>immature</vt:lpstr>
      <vt:lpstr>immeasurable</vt:lpstr>
      <vt:lpstr>immobile </vt:lpstr>
      <vt:lpstr>immoral</vt:lpstr>
      <vt:lpstr>immortal</vt:lpstr>
      <vt:lpstr>immoveable  </vt:lpstr>
      <vt:lpstr>immpartial</vt:lpstr>
      <vt:lpstr>impassable </vt:lpstr>
      <vt:lpstr>impatient</vt:lpstr>
      <vt:lpstr>imperceptible  </vt:lpstr>
      <vt:lpstr>imperfect</vt:lpstr>
      <vt:lpstr>New challenge words…</vt:lpstr>
      <vt:lpstr>woman</vt:lpstr>
      <vt:lpstr>women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6</cp:revision>
  <cp:lastPrinted>2022-05-27T07:40:55Z</cp:lastPrinted>
  <dcterms:created xsi:type="dcterms:W3CDTF">2022-03-23T13:56:57Z</dcterms:created>
  <dcterms:modified xsi:type="dcterms:W3CDTF">2022-10-27T10:43:33Z</dcterms:modified>
</cp:coreProperties>
</file>