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3"/>
  </p:notesMasterIdLst>
  <p:sldIdLst>
    <p:sldId id="256" r:id="rId2"/>
    <p:sldId id="322" r:id="rId3"/>
    <p:sldId id="604" r:id="rId4"/>
    <p:sldId id="258" r:id="rId5"/>
    <p:sldId id="333" r:id="rId6"/>
    <p:sldId id="334" r:id="rId7"/>
    <p:sldId id="336" r:id="rId8"/>
    <p:sldId id="1739" r:id="rId9"/>
    <p:sldId id="337" r:id="rId10"/>
    <p:sldId id="338" r:id="rId11"/>
    <p:sldId id="339" r:id="rId12"/>
    <p:sldId id="1740" r:id="rId13"/>
    <p:sldId id="259" r:id="rId14"/>
    <p:sldId id="262" r:id="rId15"/>
    <p:sldId id="278" r:id="rId16"/>
    <p:sldId id="1741" r:id="rId17"/>
    <p:sldId id="263" r:id="rId18"/>
    <p:sldId id="279" r:id="rId19"/>
    <p:sldId id="1742" r:id="rId20"/>
    <p:sldId id="264" r:id="rId21"/>
    <p:sldId id="280" r:id="rId22"/>
    <p:sldId id="1743" r:id="rId23"/>
    <p:sldId id="267" r:id="rId24"/>
    <p:sldId id="905" r:id="rId25"/>
    <p:sldId id="906" r:id="rId26"/>
    <p:sldId id="907" r:id="rId27"/>
    <p:sldId id="1456" r:id="rId28"/>
    <p:sldId id="896" r:id="rId29"/>
    <p:sldId id="897" r:id="rId30"/>
    <p:sldId id="1744" r:id="rId31"/>
    <p:sldId id="899" r:id="rId32"/>
    <p:sldId id="900" r:id="rId33"/>
    <p:sldId id="1745" r:id="rId34"/>
    <p:sldId id="902" r:id="rId35"/>
    <p:sldId id="903" r:id="rId36"/>
    <p:sldId id="1746" r:id="rId37"/>
    <p:sldId id="615" r:id="rId38"/>
    <p:sldId id="614" r:id="rId39"/>
    <p:sldId id="1747" r:id="rId40"/>
    <p:sldId id="912" r:id="rId41"/>
    <p:sldId id="616" r:id="rId42"/>
    <p:sldId id="1750" r:id="rId43"/>
    <p:sldId id="618" r:id="rId44"/>
    <p:sldId id="619" r:id="rId45"/>
    <p:sldId id="1753" r:id="rId46"/>
    <p:sldId id="294" r:id="rId47"/>
    <p:sldId id="1749" r:id="rId48"/>
    <p:sldId id="1748" r:id="rId49"/>
    <p:sldId id="1462" r:id="rId50"/>
    <p:sldId id="1752" r:id="rId51"/>
    <p:sldId id="1751" r:id="rId52"/>
    <p:sldId id="1461" r:id="rId53"/>
    <p:sldId id="1754" r:id="rId54"/>
    <p:sldId id="1755" r:id="rId55"/>
    <p:sldId id="303" r:id="rId56"/>
    <p:sldId id="306" r:id="rId57"/>
    <p:sldId id="307" r:id="rId58"/>
    <p:sldId id="1756" r:id="rId59"/>
    <p:sldId id="1757" r:id="rId60"/>
    <p:sldId id="1758" r:id="rId61"/>
    <p:sldId id="1759" r:id="rId62"/>
    <p:sldId id="309" r:id="rId63"/>
    <p:sldId id="310" r:id="rId64"/>
    <p:sldId id="1760" r:id="rId65"/>
    <p:sldId id="1761" r:id="rId66"/>
    <p:sldId id="1763" r:id="rId67"/>
    <p:sldId id="1762" r:id="rId68"/>
    <p:sldId id="304" r:id="rId69"/>
    <p:sldId id="318" r:id="rId70"/>
    <p:sldId id="316" r:id="rId71"/>
    <p:sldId id="1764" r:id="rId72"/>
    <p:sldId id="331" r:id="rId73"/>
    <p:sldId id="332" r:id="rId74"/>
    <p:sldId id="323" r:id="rId75"/>
    <p:sldId id="1771" r:id="rId76"/>
    <p:sldId id="1772" r:id="rId77"/>
    <p:sldId id="1773" r:id="rId78"/>
    <p:sldId id="1774" r:id="rId79"/>
    <p:sldId id="1775" r:id="rId80"/>
    <p:sldId id="1776" r:id="rId81"/>
    <p:sldId id="1777" r:id="rId82"/>
    <p:sldId id="1778" r:id="rId83"/>
    <p:sldId id="1779" r:id="rId84"/>
    <p:sldId id="1780" r:id="rId85"/>
    <p:sldId id="1781" r:id="rId86"/>
    <p:sldId id="1782" r:id="rId87"/>
    <p:sldId id="1783" r:id="rId88"/>
    <p:sldId id="1984" r:id="rId89"/>
    <p:sldId id="1785" r:id="rId90"/>
    <p:sldId id="1786" r:id="rId91"/>
    <p:sldId id="1985" r:id="rId92"/>
    <p:sldId id="1788" r:id="rId93"/>
    <p:sldId id="1789" r:id="rId94"/>
    <p:sldId id="1986" r:id="rId95"/>
    <p:sldId id="1791" r:id="rId96"/>
    <p:sldId id="1792" r:id="rId97"/>
    <p:sldId id="1793" r:id="rId98"/>
    <p:sldId id="1794" r:id="rId99"/>
    <p:sldId id="1795" r:id="rId100"/>
    <p:sldId id="1796" r:id="rId101"/>
    <p:sldId id="1797" r:id="rId102"/>
    <p:sldId id="1987" r:id="rId103"/>
    <p:sldId id="1799" r:id="rId104"/>
    <p:sldId id="1800" r:id="rId105"/>
    <p:sldId id="1988" r:id="rId106"/>
    <p:sldId id="1802" r:id="rId107"/>
    <p:sldId id="1803" r:id="rId108"/>
    <p:sldId id="1989" r:id="rId109"/>
    <p:sldId id="1805" r:id="rId110"/>
    <p:sldId id="1806" r:id="rId111"/>
    <p:sldId id="1990" r:id="rId112"/>
    <p:sldId id="1808" r:id="rId113"/>
    <p:sldId id="1809" r:id="rId114"/>
    <p:sldId id="1993" r:id="rId115"/>
    <p:sldId id="1811" r:id="rId116"/>
    <p:sldId id="1812" r:id="rId117"/>
    <p:sldId id="1996" r:id="rId118"/>
    <p:sldId id="1814" r:id="rId119"/>
    <p:sldId id="1992" r:id="rId120"/>
    <p:sldId id="1991" r:id="rId121"/>
    <p:sldId id="1815" r:id="rId122"/>
    <p:sldId id="1995" r:id="rId123"/>
    <p:sldId id="1994" r:id="rId124"/>
    <p:sldId id="1816" r:id="rId125"/>
    <p:sldId id="1998" r:id="rId126"/>
    <p:sldId id="1997" r:id="rId127"/>
    <p:sldId id="1823" r:id="rId128"/>
    <p:sldId id="1824" r:id="rId129"/>
    <p:sldId id="1825" r:id="rId130"/>
    <p:sldId id="1826" r:id="rId131"/>
    <p:sldId id="1827" r:id="rId132"/>
    <p:sldId id="1828" r:id="rId133"/>
    <p:sldId id="1829" r:id="rId134"/>
    <p:sldId id="1830" r:id="rId135"/>
    <p:sldId id="1831" r:id="rId136"/>
    <p:sldId id="1832" r:id="rId137"/>
    <p:sldId id="1833" r:id="rId138"/>
    <p:sldId id="1834" r:id="rId139"/>
    <p:sldId id="1835" r:id="rId140"/>
    <p:sldId id="1836" r:id="rId141"/>
    <p:sldId id="1837" r:id="rId142"/>
    <p:sldId id="1838" r:id="rId143"/>
    <p:sldId id="1839" r:id="rId144"/>
    <p:sldId id="1840" r:id="rId145"/>
    <p:sldId id="1841" r:id="rId146"/>
    <p:sldId id="1765" r:id="rId147"/>
    <p:sldId id="1842" r:id="rId148"/>
    <p:sldId id="1843" r:id="rId149"/>
    <p:sldId id="1844" r:id="rId150"/>
    <p:sldId id="1845" r:id="rId151"/>
    <p:sldId id="1846" r:id="rId152"/>
    <p:sldId id="1847" r:id="rId153"/>
    <p:sldId id="1848" r:id="rId154"/>
    <p:sldId id="1849" r:id="rId155"/>
    <p:sldId id="1850" r:id="rId156"/>
    <p:sldId id="1851" r:id="rId157"/>
    <p:sldId id="1852" r:id="rId158"/>
    <p:sldId id="1853" r:id="rId159"/>
    <p:sldId id="1854" r:id="rId160"/>
    <p:sldId id="1999" r:id="rId161"/>
    <p:sldId id="1856" r:id="rId162"/>
    <p:sldId id="1857" r:id="rId163"/>
    <p:sldId id="2000" r:id="rId164"/>
    <p:sldId id="1859" r:id="rId165"/>
    <p:sldId id="1860" r:id="rId166"/>
    <p:sldId id="2001" r:id="rId167"/>
    <p:sldId id="1862" r:id="rId168"/>
    <p:sldId id="1863" r:id="rId169"/>
    <p:sldId id="1864" r:id="rId170"/>
    <p:sldId id="1865" r:id="rId171"/>
    <p:sldId id="1866" r:id="rId172"/>
    <p:sldId id="1867" r:id="rId173"/>
    <p:sldId id="1868" r:id="rId174"/>
    <p:sldId id="2002" r:id="rId175"/>
    <p:sldId id="1870" r:id="rId176"/>
    <p:sldId id="1871" r:id="rId177"/>
    <p:sldId id="2003" r:id="rId178"/>
    <p:sldId id="1873" r:id="rId179"/>
    <p:sldId id="1874" r:id="rId180"/>
    <p:sldId id="2004" r:id="rId181"/>
    <p:sldId id="1876" r:id="rId182"/>
    <p:sldId id="1877" r:id="rId183"/>
    <p:sldId id="2005" r:id="rId184"/>
    <p:sldId id="1879" r:id="rId185"/>
    <p:sldId id="1880" r:id="rId186"/>
    <p:sldId id="2008" r:id="rId187"/>
    <p:sldId id="1882" r:id="rId188"/>
    <p:sldId id="1883" r:id="rId189"/>
    <p:sldId id="2011" r:id="rId190"/>
    <p:sldId id="1885" r:id="rId191"/>
    <p:sldId id="2007" r:id="rId192"/>
    <p:sldId id="2006" r:id="rId193"/>
    <p:sldId id="1886" r:id="rId194"/>
    <p:sldId id="2010" r:id="rId195"/>
    <p:sldId id="2009" r:id="rId196"/>
    <p:sldId id="1887" r:id="rId197"/>
    <p:sldId id="2013" r:id="rId198"/>
    <p:sldId id="2012" r:id="rId199"/>
    <p:sldId id="1894" r:id="rId200"/>
    <p:sldId id="1895" r:id="rId201"/>
    <p:sldId id="1896" r:id="rId202"/>
    <p:sldId id="1897" r:id="rId203"/>
    <p:sldId id="1898" r:id="rId204"/>
    <p:sldId id="1899" r:id="rId205"/>
    <p:sldId id="1900" r:id="rId206"/>
    <p:sldId id="1901" r:id="rId207"/>
    <p:sldId id="1902" r:id="rId208"/>
    <p:sldId id="1903" r:id="rId209"/>
    <p:sldId id="1904" r:id="rId210"/>
    <p:sldId id="1905" r:id="rId211"/>
    <p:sldId id="1906" r:id="rId212"/>
    <p:sldId id="1907" r:id="rId213"/>
    <p:sldId id="1908" r:id="rId214"/>
    <p:sldId id="1909" r:id="rId215"/>
    <p:sldId id="1910" r:id="rId216"/>
    <p:sldId id="1911" r:id="rId217"/>
    <p:sldId id="1912" r:id="rId218"/>
    <p:sldId id="1766" r:id="rId219"/>
    <p:sldId id="1913" r:id="rId220"/>
    <p:sldId id="1914" r:id="rId221"/>
    <p:sldId id="1915" r:id="rId222"/>
    <p:sldId id="1916" r:id="rId223"/>
    <p:sldId id="1917" r:id="rId224"/>
    <p:sldId id="1918" r:id="rId225"/>
    <p:sldId id="1919" r:id="rId226"/>
    <p:sldId id="1920" r:id="rId227"/>
    <p:sldId id="1921" r:id="rId228"/>
    <p:sldId id="1922" r:id="rId229"/>
    <p:sldId id="1923" r:id="rId230"/>
    <p:sldId id="1924" r:id="rId231"/>
    <p:sldId id="1925" r:id="rId232"/>
    <p:sldId id="2014" r:id="rId233"/>
    <p:sldId id="1927" r:id="rId234"/>
    <p:sldId id="1928" r:id="rId235"/>
    <p:sldId id="2015" r:id="rId236"/>
    <p:sldId id="1933" r:id="rId237"/>
    <p:sldId id="1934" r:id="rId238"/>
    <p:sldId id="1935" r:id="rId239"/>
    <p:sldId id="1936" r:id="rId240"/>
    <p:sldId id="1937" r:id="rId241"/>
    <p:sldId id="1938" r:id="rId242"/>
    <p:sldId id="1939" r:id="rId243"/>
    <p:sldId id="2016" r:id="rId244"/>
    <p:sldId id="1941" r:id="rId245"/>
    <p:sldId id="1942" r:id="rId246"/>
    <p:sldId id="2017" r:id="rId247"/>
    <p:sldId id="1947" r:id="rId248"/>
    <p:sldId id="1948" r:id="rId249"/>
    <p:sldId id="2018" r:id="rId250"/>
    <p:sldId id="1950" r:id="rId251"/>
    <p:sldId id="1951" r:id="rId252"/>
    <p:sldId id="2021" r:id="rId253"/>
    <p:sldId id="1956" r:id="rId254"/>
    <p:sldId id="2020" r:id="rId255"/>
    <p:sldId id="2019" r:id="rId256"/>
    <p:sldId id="1957" r:id="rId257"/>
    <p:sldId id="2023" r:id="rId258"/>
    <p:sldId id="2022" r:id="rId259"/>
    <p:sldId id="1965" r:id="rId260"/>
    <p:sldId id="1966" r:id="rId261"/>
    <p:sldId id="1967" r:id="rId262"/>
    <p:sldId id="1968" r:id="rId263"/>
    <p:sldId id="1969" r:id="rId264"/>
    <p:sldId id="1970" r:id="rId265"/>
    <p:sldId id="1971" r:id="rId266"/>
    <p:sldId id="1972" r:id="rId267"/>
    <p:sldId id="1973" r:id="rId268"/>
    <p:sldId id="1974" r:id="rId269"/>
    <p:sldId id="1975" r:id="rId270"/>
    <p:sldId id="1976" r:id="rId271"/>
    <p:sldId id="1977" r:id="rId272"/>
    <p:sldId id="1978" r:id="rId273"/>
    <p:sldId id="1979" r:id="rId274"/>
    <p:sldId id="1980" r:id="rId275"/>
    <p:sldId id="1981" r:id="rId276"/>
    <p:sldId id="1982" r:id="rId277"/>
    <p:sldId id="1983" r:id="rId278"/>
    <p:sldId id="328" r:id="rId279"/>
    <p:sldId id="1767" r:id="rId280"/>
    <p:sldId id="595" r:id="rId281"/>
    <p:sldId id="551" r:id="rId282"/>
    <p:sldId id="552" r:id="rId283"/>
    <p:sldId id="596" r:id="rId284"/>
    <p:sldId id="556" r:id="rId285"/>
    <p:sldId id="562" r:id="rId286"/>
    <p:sldId id="563" r:id="rId287"/>
    <p:sldId id="564" r:id="rId288"/>
    <p:sldId id="553" r:id="rId289"/>
    <p:sldId id="554" r:id="rId290"/>
    <p:sldId id="570" r:id="rId291"/>
    <p:sldId id="571" r:id="rId292"/>
    <p:sldId id="572" r:id="rId293"/>
    <p:sldId id="565" r:id="rId294"/>
    <p:sldId id="1768" r:id="rId295"/>
    <p:sldId id="594" r:id="rId296"/>
    <p:sldId id="558" r:id="rId297"/>
    <p:sldId id="559" r:id="rId298"/>
    <p:sldId id="555" r:id="rId299"/>
    <p:sldId id="566" r:id="rId300"/>
    <p:sldId id="568" r:id="rId301"/>
    <p:sldId id="567" r:id="rId302"/>
    <p:sldId id="573" r:id="rId303"/>
    <p:sldId id="575" r:id="rId304"/>
    <p:sldId id="574" r:id="rId305"/>
    <p:sldId id="580" r:id="rId306"/>
    <p:sldId id="581" r:id="rId307"/>
    <p:sldId id="560" r:id="rId308"/>
    <p:sldId id="593" r:id="rId309"/>
    <p:sldId id="561" r:id="rId310"/>
    <p:sldId id="550" r:id="rId311"/>
    <p:sldId id="597" r:id="rId312"/>
    <p:sldId id="583" r:id="rId313"/>
    <p:sldId id="584" r:id="rId314"/>
    <p:sldId id="894" r:id="rId315"/>
    <p:sldId id="1769" r:id="rId316"/>
    <p:sldId id="586" r:id="rId317"/>
    <p:sldId id="587" r:id="rId318"/>
    <p:sldId id="1770" r:id="rId319"/>
    <p:sldId id="590" r:id="rId320"/>
    <p:sldId id="591" r:id="rId321"/>
    <p:sldId id="598" r:id="rId32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29FFAA-F3B7-43C8-9706-83E6A924D3B1}" v="118" dt="2022-10-27T12:30:57.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presProps" Target="presProps.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theme" Target="theme/theme1.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tableStyles" Target="tableStyles.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microsoft.com/office/2016/11/relationships/changesInfo" Target="changesInfos/changesInfo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microsoft.com/office/2015/10/relationships/revisionInfo" Target="revisionInfo.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viewProps" Target="viewProps.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162" Type="http://schemas.openxmlformats.org/officeDocument/2006/relationships/slide" Target="slides/slide161.xml"/><Relationship Id="rId218" Type="http://schemas.openxmlformats.org/officeDocument/2006/relationships/slide" Target="slides/slide21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9629FFAA-F3B7-43C8-9706-83E6A924D3B1}"/>
    <pc:docChg chg="undo redo custSel addSld delSld modSld">
      <pc:chgData name="Kelly Stokes" userId="3e5c5154-569e-4d81-aa91-4f91841cdfa9" providerId="ADAL" clId="{9629FFAA-F3B7-43C8-9706-83E6A924D3B1}" dt="2022-10-27T12:31:02.349" v="2763"/>
      <pc:docMkLst>
        <pc:docMk/>
      </pc:docMkLst>
      <pc:sldChg chg="modSp mod">
        <pc:chgData name="Kelly Stokes" userId="3e5c5154-569e-4d81-aa91-4f91841cdfa9" providerId="ADAL" clId="{9629FFAA-F3B7-43C8-9706-83E6A924D3B1}" dt="2022-10-27T10:46:33.572" v="1" actId="20577"/>
        <pc:sldMkLst>
          <pc:docMk/>
          <pc:sldMk cId="3945579917" sldId="256"/>
        </pc:sldMkLst>
        <pc:spChg chg="mod">
          <ac:chgData name="Kelly Stokes" userId="3e5c5154-569e-4d81-aa91-4f91841cdfa9" providerId="ADAL" clId="{9629FFAA-F3B7-43C8-9706-83E6A924D3B1}" dt="2022-10-27T10:46:33.572" v="1" actId="20577"/>
          <ac:spMkLst>
            <pc:docMk/>
            <pc:sldMk cId="3945579917" sldId="256"/>
            <ac:spMk id="3" creationId="{9B667196-C5B4-45FC-B5E8-3B190D7A595C}"/>
          </ac:spMkLst>
        </pc:spChg>
      </pc:sldChg>
      <pc:sldChg chg="modSp mod">
        <pc:chgData name="Kelly Stokes" userId="3e5c5154-569e-4d81-aa91-4f91841cdfa9" providerId="ADAL" clId="{9629FFAA-F3B7-43C8-9706-83E6A924D3B1}" dt="2022-10-27T10:51:00.826" v="95" actId="20577"/>
        <pc:sldMkLst>
          <pc:docMk/>
          <pc:sldMk cId="4130972434" sldId="259"/>
        </pc:sldMkLst>
        <pc:spChg chg="mod">
          <ac:chgData name="Kelly Stokes" userId="3e5c5154-569e-4d81-aa91-4f91841cdfa9" providerId="ADAL" clId="{9629FFAA-F3B7-43C8-9706-83E6A924D3B1}" dt="2022-10-27T10:51:00.826" v="95" actId="20577"/>
          <ac:spMkLst>
            <pc:docMk/>
            <pc:sldMk cId="4130972434" sldId="259"/>
            <ac:spMk id="2" creationId="{52DA34BA-82FC-47C5-BCE1-BB65E08B92A1}"/>
          </ac:spMkLst>
        </pc:spChg>
      </pc:sldChg>
      <pc:sldChg chg="modSp mod">
        <pc:chgData name="Kelly Stokes" userId="3e5c5154-569e-4d81-aa91-4f91841cdfa9" providerId="ADAL" clId="{9629FFAA-F3B7-43C8-9706-83E6A924D3B1}" dt="2022-10-27T10:51:09.575" v="104" actId="20577"/>
        <pc:sldMkLst>
          <pc:docMk/>
          <pc:sldMk cId="3375546017" sldId="262"/>
        </pc:sldMkLst>
        <pc:spChg chg="mod">
          <ac:chgData name="Kelly Stokes" userId="3e5c5154-569e-4d81-aa91-4f91841cdfa9" providerId="ADAL" clId="{9629FFAA-F3B7-43C8-9706-83E6A924D3B1}" dt="2022-10-27T10:51:09.575" v="104" actId="20577"/>
          <ac:spMkLst>
            <pc:docMk/>
            <pc:sldMk cId="3375546017" sldId="262"/>
            <ac:spMk id="2" creationId="{52DA34BA-82FC-47C5-BCE1-BB65E08B92A1}"/>
          </ac:spMkLst>
        </pc:spChg>
      </pc:sldChg>
      <pc:sldChg chg="modSp mod">
        <pc:chgData name="Kelly Stokes" userId="3e5c5154-569e-4d81-aa91-4f91841cdfa9" providerId="ADAL" clId="{9629FFAA-F3B7-43C8-9706-83E6A924D3B1}" dt="2022-10-27T10:51:48.889" v="121" actId="20577"/>
        <pc:sldMkLst>
          <pc:docMk/>
          <pc:sldMk cId="1960023406" sldId="263"/>
        </pc:sldMkLst>
        <pc:spChg chg="mod">
          <ac:chgData name="Kelly Stokes" userId="3e5c5154-569e-4d81-aa91-4f91841cdfa9" providerId="ADAL" clId="{9629FFAA-F3B7-43C8-9706-83E6A924D3B1}" dt="2022-10-27T10:51:48.889" v="121" actId="20577"/>
          <ac:spMkLst>
            <pc:docMk/>
            <pc:sldMk cId="1960023406" sldId="263"/>
            <ac:spMk id="2" creationId="{52DA34BA-82FC-47C5-BCE1-BB65E08B92A1}"/>
          </ac:spMkLst>
        </pc:spChg>
      </pc:sldChg>
      <pc:sldChg chg="modSp mod">
        <pc:chgData name="Kelly Stokes" userId="3e5c5154-569e-4d81-aa91-4f91841cdfa9" providerId="ADAL" clId="{9629FFAA-F3B7-43C8-9706-83E6A924D3B1}" dt="2022-10-27T10:53:24.509" v="145" actId="20577"/>
        <pc:sldMkLst>
          <pc:docMk/>
          <pc:sldMk cId="2117913674" sldId="264"/>
        </pc:sldMkLst>
        <pc:spChg chg="mod">
          <ac:chgData name="Kelly Stokes" userId="3e5c5154-569e-4d81-aa91-4f91841cdfa9" providerId="ADAL" clId="{9629FFAA-F3B7-43C8-9706-83E6A924D3B1}" dt="2022-10-27T10:53:24.509" v="145" actId="20577"/>
          <ac:spMkLst>
            <pc:docMk/>
            <pc:sldMk cId="2117913674" sldId="264"/>
            <ac:spMk id="2" creationId="{52DA34BA-82FC-47C5-BCE1-BB65E08B92A1}"/>
          </ac:spMkLst>
        </pc:spChg>
      </pc:sldChg>
      <pc:sldChg chg="modSp mod">
        <pc:chgData name="Kelly Stokes" userId="3e5c5154-569e-4d81-aa91-4f91841cdfa9" providerId="ADAL" clId="{9629FFAA-F3B7-43C8-9706-83E6A924D3B1}" dt="2022-10-27T10:51:20.957" v="111" actId="14100"/>
        <pc:sldMkLst>
          <pc:docMk/>
          <pc:sldMk cId="602354299" sldId="278"/>
        </pc:sldMkLst>
        <pc:spChg chg="mod">
          <ac:chgData name="Kelly Stokes" userId="3e5c5154-569e-4d81-aa91-4f91841cdfa9" providerId="ADAL" clId="{9629FFAA-F3B7-43C8-9706-83E6A924D3B1}" dt="2022-10-27T10:51:14.342" v="109" actId="20577"/>
          <ac:spMkLst>
            <pc:docMk/>
            <pc:sldMk cId="602354299" sldId="278"/>
            <ac:spMk id="2" creationId="{52DA34BA-82FC-47C5-BCE1-BB65E08B92A1}"/>
          </ac:spMkLst>
        </pc:spChg>
        <pc:spChg chg="mod">
          <ac:chgData name="Kelly Stokes" userId="3e5c5154-569e-4d81-aa91-4f91841cdfa9" providerId="ADAL" clId="{9629FFAA-F3B7-43C8-9706-83E6A924D3B1}" dt="2022-10-27T10:51:20.957" v="111" actId="14100"/>
          <ac:spMkLst>
            <pc:docMk/>
            <pc:sldMk cId="602354299" sldId="278"/>
            <ac:spMk id="3" creationId="{13BB5EC0-7A96-4D29-A835-6FAE896C31A4}"/>
          </ac:spMkLst>
        </pc:spChg>
      </pc:sldChg>
      <pc:sldChg chg="modSp mod">
        <pc:chgData name="Kelly Stokes" userId="3e5c5154-569e-4d81-aa91-4f91841cdfa9" providerId="ADAL" clId="{9629FFAA-F3B7-43C8-9706-83E6A924D3B1}" dt="2022-10-27T10:52:00.784" v="130" actId="14100"/>
        <pc:sldMkLst>
          <pc:docMk/>
          <pc:sldMk cId="1359830562" sldId="279"/>
        </pc:sldMkLst>
        <pc:spChg chg="mod">
          <ac:chgData name="Kelly Stokes" userId="3e5c5154-569e-4d81-aa91-4f91841cdfa9" providerId="ADAL" clId="{9629FFAA-F3B7-43C8-9706-83E6A924D3B1}" dt="2022-10-27T10:51:55.410" v="128" actId="6549"/>
          <ac:spMkLst>
            <pc:docMk/>
            <pc:sldMk cId="1359830562" sldId="279"/>
            <ac:spMk id="2" creationId="{52DA34BA-82FC-47C5-BCE1-BB65E08B92A1}"/>
          </ac:spMkLst>
        </pc:spChg>
        <pc:spChg chg="mod">
          <ac:chgData name="Kelly Stokes" userId="3e5c5154-569e-4d81-aa91-4f91841cdfa9" providerId="ADAL" clId="{9629FFAA-F3B7-43C8-9706-83E6A924D3B1}" dt="2022-10-27T10:52:00.784" v="130" actId="14100"/>
          <ac:spMkLst>
            <pc:docMk/>
            <pc:sldMk cId="1359830562" sldId="279"/>
            <ac:spMk id="3" creationId="{0366E0B6-702E-4814-82C6-08CA2D13F3C9}"/>
          </ac:spMkLst>
        </pc:spChg>
      </pc:sldChg>
      <pc:sldChg chg="modSp mod">
        <pc:chgData name="Kelly Stokes" userId="3e5c5154-569e-4d81-aa91-4f91841cdfa9" providerId="ADAL" clId="{9629FFAA-F3B7-43C8-9706-83E6A924D3B1}" dt="2022-10-27T10:53:35.319" v="153" actId="14100"/>
        <pc:sldMkLst>
          <pc:docMk/>
          <pc:sldMk cId="558073140" sldId="280"/>
        </pc:sldMkLst>
        <pc:spChg chg="mod">
          <ac:chgData name="Kelly Stokes" userId="3e5c5154-569e-4d81-aa91-4f91841cdfa9" providerId="ADAL" clId="{9629FFAA-F3B7-43C8-9706-83E6A924D3B1}" dt="2022-10-27T10:53:28.772" v="151" actId="20577"/>
          <ac:spMkLst>
            <pc:docMk/>
            <pc:sldMk cId="558073140" sldId="280"/>
            <ac:spMk id="2" creationId="{52DA34BA-82FC-47C5-BCE1-BB65E08B92A1}"/>
          </ac:spMkLst>
        </pc:spChg>
        <pc:spChg chg="mod">
          <ac:chgData name="Kelly Stokes" userId="3e5c5154-569e-4d81-aa91-4f91841cdfa9" providerId="ADAL" clId="{9629FFAA-F3B7-43C8-9706-83E6A924D3B1}" dt="2022-10-27T10:53:35.319" v="153" actId="14100"/>
          <ac:spMkLst>
            <pc:docMk/>
            <pc:sldMk cId="558073140" sldId="280"/>
            <ac:spMk id="3" creationId="{4BCBA2DA-E95C-434C-BE81-320E182AE5EF}"/>
          </ac:spMkLst>
        </pc:spChg>
      </pc:sldChg>
      <pc:sldChg chg="modSp mod">
        <pc:chgData name="Kelly Stokes" userId="3e5c5154-569e-4d81-aa91-4f91841cdfa9" providerId="ADAL" clId="{9629FFAA-F3B7-43C8-9706-83E6A924D3B1}" dt="2022-10-27T11:01:12.644" v="452" actId="20577"/>
        <pc:sldMkLst>
          <pc:docMk/>
          <pc:sldMk cId="1645874759" sldId="294"/>
        </pc:sldMkLst>
        <pc:spChg chg="mod">
          <ac:chgData name="Kelly Stokes" userId="3e5c5154-569e-4d81-aa91-4f91841cdfa9" providerId="ADAL" clId="{9629FFAA-F3B7-43C8-9706-83E6A924D3B1}" dt="2022-10-27T11:01:12.644" v="452" actId="20577"/>
          <ac:spMkLst>
            <pc:docMk/>
            <pc:sldMk cId="1645874759" sldId="294"/>
            <ac:spMk id="2" creationId="{52DA34BA-82FC-47C5-BCE1-BB65E08B92A1}"/>
          </ac:spMkLst>
        </pc:spChg>
      </pc:sldChg>
      <pc:sldChg chg="modSp mod">
        <pc:chgData name="Kelly Stokes" userId="3e5c5154-569e-4d81-aa91-4f91841cdfa9" providerId="ADAL" clId="{9629FFAA-F3B7-43C8-9706-83E6A924D3B1}" dt="2022-10-27T11:05:47.117" v="745" actId="20577"/>
        <pc:sldMkLst>
          <pc:docMk/>
          <pc:sldMk cId="1389999566" sldId="306"/>
        </pc:sldMkLst>
        <pc:spChg chg="mod">
          <ac:chgData name="Kelly Stokes" userId="3e5c5154-569e-4d81-aa91-4f91841cdfa9" providerId="ADAL" clId="{9629FFAA-F3B7-43C8-9706-83E6A924D3B1}" dt="2022-10-27T11:05:47.117" v="745" actId="20577"/>
          <ac:spMkLst>
            <pc:docMk/>
            <pc:sldMk cId="1389999566" sldId="306"/>
            <ac:spMk id="2" creationId="{52DA34BA-82FC-47C5-BCE1-BB65E08B92A1}"/>
          </ac:spMkLst>
        </pc:spChg>
      </pc:sldChg>
      <pc:sldChg chg="modSp mod">
        <pc:chgData name="Kelly Stokes" userId="3e5c5154-569e-4d81-aa91-4f91841cdfa9" providerId="ADAL" clId="{9629FFAA-F3B7-43C8-9706-83E6A924D3B1}" dt="2022-10-27T11:06:18.354" v="759" actId="20577"/>
        <pc:sldMkLst>
          <pc:docMk/>
          <pc:sldMk cId="1965264669" sldId="307"/>
        </pc:sldMkLst>
        <pc:spChg chg="mod">
          <ac:chgData name="Kelly Stokes" userId="3e5c5154-569e-4d81-aa91-4f91841cdfa9" providerId="ADAL" clId="{9629FFAA-F3B7-43C8-9706-83E6A924D3B1}" dt="2022-10-27T11:06:18.354" v="759" actId="20577"/>
          <ac:spMkLst>
            <pc:docMk/>
            <pc:sldMk cId="1965264669" sldId="307"/>
            <ac:spMk id="2" creationId="{52DA34BA-82FC-47C5-BCE1-BB65E08B92A1}"/>
          </ac:spMkLst>
        </pc:spChg>
      </pc:sldChg>
      <pc:sldChg chg="modSp mod">
        <pc:chgData name="Kelly Stokes" userId="3e5c5154-569e-4d81-aa91-4f91841cdfa9" providerId="ADAL" clId="{9629FFAA-F3B7-43C8-9706-83E6A924D3B1}" dt="2022-10-27T11:07:54.644" v="793" actId="20577"/>
        <pc:sldMkLst>
          <pc:docMk/>
          <pc:sldMk cId="2558544395" sldId="309"/>
        </pc:sldMkLst>
        <pc:spChg chg="mod">
          <ac:chgData name="Kelly Stokes" userId="3e5c5154-569e-4d81-aa91-4f91841cdfa9" providerId="ADAL" clId="{9629FFAA-F3B7-43C8-9706-83E6A924D3B1}" dt="2022-10-27T11:07:54.644" v="793" actId="20577"/>
          <ac:spMkLst>
            <pc:docMk/>
            <pc:sldMk cId="2558544395" sldId="309"/>
            <ac:spMk id="2" creationId="{52DA34BA-82FC-47C5-BCE1-BB65E08B92A1}"/>
          </ac:spMkLst>
        </pc:spChg>
      </pc:sldChg>
      <pc:sldChg chg="modSp mod">
        <pc:chgData name="Kelly Stokes" userId="3e5c5154-569e-4d81-aa91-4f91841cdfa9" providerId="ADAL" clId="{9629FFAA-F3B7-43C8-9706-83E6A924D3B1}" dt="2022-10-27T11:08:19.136" v="804" actId="20577"/>
        <pc:sldMkLst>
          <pc:docMk/>
          <pc:sldMk cId="3014948232" sldId="310"/>
        </pc:sldMkLst>
        <pc:spChg chg="mod">
          <ac:chgData name="Kelly Stokes" userId="3e5c5154-569e-4d81-aa91-4f91841cdfa9" providerId="ADAL" clId="{9629FFAA-F3B7-43C8-9706-83E6A924D3B1}" dt="2022-10-27T11:08:19.136" v="804" actId="20577"/>
          <ac:spMkLst>
            <pc:docMk/>
            <pc:sldMk cId="3014948232" sldId="310"/>
            <ac:spMk id="2" creationId="{52DA34BA-82FC-47C5-BCE1-BB65E08B92A1}"/>
          </ac:spMkLst>
        </pc:spChg>
      </pc:sldChg>
      <pc:sldChg chg="modSp mod">
        <pc:chgData name="Kelly Stokes" userId="3e5c5154-569e-4d81-aa91-4f91841cdfa9" providerId="ADAL" clId="{9629FFAA-F3B7-43C8-9706-83E6A924D3B1}" dt="2022-10-27T11:10:37.492" v="839" actId="20577"/>
        <pc:sldMkLst>
          <pc:docMk/>
          <pc:sldMk cId="2433500145" sldId="316"/>
        </pc:sldMkLst>
        <pc:spChg chg="mod">
          <ac:chgData name="Kelly Stokes" userId="3e5c5154-569e-4d81-aa91-4f91841cdfa9" providerId="ADAL" clId="{9629FFAA-F3B7-43C8-9706-83E6A924D3B1}" dt="2022-10-27T11:10:37.492" v="839" actId="20577"/>
          <ac:spMkLst>
            <pc:docMk/>
            <pc:sldMk cId="2433500145" sldId="316"/>
            <ac:spMk id="2" creationId="{52DA34BA-82FC-47C5-BCE1-BB65E08B92A1}"/>
          </ac:spMkLst>
        </pc:spChg>
      </pc:sldChg>
      <pc:sldChg chg="modSp mod">
        <pc:chgData name="Kelly Stokes" userId="3e5c5154-569e-4d81-aa91-4f91841cdfa9" providerId="ADAL" clId="{9629FFAA-F3B7-43C8-9706-83E6A924D3B1}" dt="2022-10-27T10:46:36.417" v="3" actId="20577"/>
        <pc:sldMkLst>
          <pc:docMk/>
          <pc:sldMk cId="864376776" sldId="322"/>
        </pc:sldMkLst>
        <pc:spChg chg="mod">
          <ac:chgData name="Kelly Stokes" userId="3e5c5154-569e-4d81-aa91-4f91841cdfa9" providerId="ADAL" clId="{9629FFAA-F3B7-43C8-9706-83E6A924D3B1}" dt="2022-10-27T10:46:36.417" v="3" actId="20577"/>
          <ac:spMkLst>
            <pc:docMk/>
            <pc:sldMk cId="864376776" sldId="322"/>
            <ac:spMk id="2" creationId="{02FB8773-AD3E-2543-510F-CEE32E75C793}"/>
          </ac:spMkLst>
        </pc:spChg>
      </pc:sldChg>
      <pc:sldChg chg="modSp mod">
        <pc:chgData name="Kelly Stokes" userId="3e5c5154-569e-4d81-aa91-4f91841cdfa9" providerId="ADAL" clId="{9629FFAA-F3B7-43C8-9706-83E6A924D3B1}" dt="2022-10-27T11:11:36.020" v="843" actId="20577"/>
        <pc:sldMkLst>
          <pc:docMk/>
          <pc:sldMk cId="3634764576" sldId="323"/>
        </pc:sldMkLst>
        <pc:spChg chg="mod">
          <ac:chgData name="Kelly Stokes" userId="3e5c5154-569e-4d81-aa91-4f91841cdfa9" providerId="ADAL" clId="{9629FFAA-F3B7-43C8-9706-83E6A924D3B1}" dt="2022-10-27T11:11:36.020" v="843" actId="20577"/>
          <ac:spMkLst>
            <pc:docMk/>
            <pc:sldMk cId="3634764576" sldId="323"/>
            <ac:spMk id="2" creationId="{02FB8773-AD3E-2543-510F-CEE32E75C793}"/>
          </ac:spMkLst>
        </pc:spChg>
      </pc:sldChg>
      <pc:sldChg chg="modSp mod">
        <pc:chgData name="Kelly Stokes" userId="3e5c5154-569e-4d81-aa91-4f91841cdfa9" providerId="ADAL" clId="{9629FFAA-F3B7-43C8-9706-83E6A924D3B1}" dt="2022-10-27T11:12:12.459" v="865" actId="20577"/>
        <pc:sldMkLst>
          <pc:docMk/>
          <pc:sldMk cId="4214164962" sldId="328"/>
        </pc:sldMkLst>
        <pc:spChg chg="mod">
          <ac:chgData name="Kelly Stokes" userId="3e5c5154-569e-4d81-aa91-4f91841cdfa9" providerId="ADAL" clId="{9629FFAA-F3B7-43C8-9706-83E6A924D3B1}" dt="2022-10-27T11:12:12.459" v="865" actId="20577"/>
          <ac:spMkLst>
            <pc:docMk/>
            <pc:sldMk cId="4214164962" sldId="328"/>
            <ac:spMk id="2" creationId="{02FB8773-AD3E-2543-510F-CEE32E75C793}"/>
          </ac:spMkLst>
        </pc:spChg>
      </pc:sldChg>
      <pc:sldChg chg="modNotesTx">
        <pc:chgData name="Kelly Stokes" userId="3e5c5154-569e-4d81-aa91-4f91841cdfa9" providerId="ADAL" clId="{9629FFAA-F3B7-43C8-9706-83E6A924D3B1}" dt="2022-10-27T11:11:01.706" v="840"/>
        <pc:sldMkLst>
          <pc:docMk/>
          <pc:sldMk cId="2534233594" sldId="331"/>
        </pc:sldMkLst>
      </pc:sldChg>
      <pc:sldChg chg="modSp mod">
        <pc:chgData name="Kelly Stokes" userId="3e5c5154-569e-4d81-aa91-4f91841cdfa9" providerId="ADAL" clId="{9629FFAA-F3B7-43C8-9706-83E6A924D3B1}" dt="2022-10-27T11:11:05.424" v="841"/>
        <pc:sldMkLst>
          <pc:docMk/>
          <pc:sldMk cId="958288502" sldId="332"/>
        </pc:sldMkLst>
        <pc:spChg chg="mod">
          <ac:chgData name="Kelly Stokes" userId="3e5c5154-569e-4d81-aa91-4f91841cdfa9" providerId="ADAL" clId="{9629FFAA-F3B7-43C8-9706-83E6A924D3B1}" dt="2022-10-27T11:11:05.424" v="841"/>
          <ac:spMkLst>
            <pc:docMk/>
            <pc:sldMk cId="958288502" sldId="332"/>
            <ac:spMk id="2" creationId="{77E26784-A357-92CE-B6B1-8F248D3D6650}"/>
          </ac:spMkLst>
        </pc:spChg>
      </pc:sldChg>
      <pc:sldChg chg="modSp mod">
        <pc:chgData name="Kelly Stokes" userId="3e5c5154-569e-4d81-aa91-4f91841cdfa9" providerId="ADAL" clId="{9629FFAA-F3B7-43C8-9706-83E6A924D3B1}" dt="2022-10-27T10:47:35.768" v="22" actId="20577"/>
        <pc:sldMkLst>
          <pc:docMk/>
          <pc:sldMk cId="2399081485" sldId="334"/>
        </pc:sldMkLst>
        <pc:spChg chg="mod">
          <ac:chgData name="Kelly Stokes" userId="3e5c5154-569e-4d81-aa91-4f91841cdfa9" providerId="ADAL" clId="{9629FFAA-F3B7-43C8-9706-83E6A924D3B1}" dt="2022-10-27T10:47:35.768" v="22" actId="20577"/>
          <ac:spMkLst>
            <pc:docMk/>
            <pc:sldMk cId="2399081485" sldId="334"/>
            <ac:spMk id="2" creationId="{52DA34BA-82FC-47C5-BCE1-BB65E08B92A1}"/>
          </ac:spMkLst>
        </pc:spChg>
      </pc:sldChg>
      <pc:sldChg chg="modSp mod">
        <pc:chgData name="Kelly Stokes" userId="3e5c5154-569e-4d81-aa91-4f91841cdfa9" providerId="ADAL" clId="{9629FFAA-F3B7-43C8-9706-83E6A924D3B1}" dt="2022-10-27T10:48:22.710" v="50" actId="20577"/>
        <pc:sldMkLst>
          <pc:docMk/>
          <pc:sldMk cId="1617130601" sldId="336"/>
        </pc:sldMkLst>
        <pc:spChg chg="mod">
          <ac:chgData name="Kelly Stokes" userId="3e5c5154-569e-4d81-aa91-4f91841cdfa9" providerId="ADAL" clId="{9629FFAA-F3B7-43C8-9706-83E6A924D3B1}" dt="2022-10-27T10:48:22.710" v="50" actId="20577"/>
          <ac:spMkLst>
            <pc:docMk/>
            <pc:sldMk cId="1617130601" sldId="336"/>
            <ac:spMk id="2" creationId="{52DA34BA-82FC-47C5-BCE1-BB65E08B92A1}"/>
          </ac:spMkLst>
        </pc:spChg>
      </pc:sldChg>
      <pc:sldChg chg="modSp mod">
        <pc:chgData name="Kelly Stokes" userId="3e5c5154-569e-4d81-aa91-4f91841cdfa9" providerId="ADAL" clId="{9629FFAA-F3B7-43C8-9706-83E6A924D3B1}" dt="2022-10-27T10:48:45.288" v="67" actId="20577"/>
        <pc:sldMkLst>
          <pc:docMk/>
          <pc:sldMk cId="1406271744" sldId="338"/>
        </pc:sldMkLst>
        <pc:spChg chg="mod">
          <ac:chgData name="Kelly Stokes" userId="3e5c5154-569e-4d81-aa91-4f91841cdfa9" providerId="ADAL" clId="{9629FFAA-F3B7-43C8-9706-83E6A924D3B1}" dt="2022-10-27T10:48:45.288" v="67" actId="20577"/>
          <ac:spMkLst>
            <pc:docMk/>
            <pc:sldMk cId="1406271744" sldId="338"/>
            <ac:spMk id="2" creationId="{52DA34BA-82FC-47C5-BCE1-BB65E08B92A1}"/>
          </ac:spMkLst>
        </pc:spChg>
      </pc:sldChg>
      <pc:sldChg chg="modSp mod">
        <pc:chgData name="Kelly Stokes" userId="3e5c5154-569e-4d81-aa91-4f91841cdfa9" providerId="ADAL" clId="{9629FFAA-F3B7-43C8-9706-83E6A924D3B1}" dt="2022-10-27T10:50:21.092" v="86" actId="20577"/>
        <pc:sldMkLst>
          <pc:docMk/>
          <pc:sldMk cId="673813282" sldId="339"/>
        </pc:sldMkLst>
        <pc:spChg chg="mod">
          <ac:chgData name="Kelly Stokes" userId="3e5c5154-569e-4d81-aa91-4f91841cdfa9" providerId="ADAL" clId="{9629FFAA-F3B7-43C8-9706-83E6A924D3B1}" dt="2022-10-27T10:50:21.092" v="86" actId="20577"/>
          <ac:spMkLst>
            <pc:docMk/>
            <pc:sldMk cId="673813282" sldId="339"/>
            <ac:spMk id="2" creationId="{52DA34BA-82FC-47C5-BCE1-BB65E08B92A1}"/>
          </ac:spMkLst>
        </pc:spChg>
      </pc:sldChg>
      <pc:sldChg chg="modNotesTx">
        <pc:chgData name="Kelly Stokes" userId="3e5c5154-569e-4d81-aa91-4f91841cdfa9" providerId="ADAL" clId="{9629FFAA-F3B7-43C8-9706-83E6A924D3B1}" dt="2022-10-27T11:16:54.517" v="1202"/>
        <pc:sldMkLst>
          <pc:docMk/>
          <pc:sldMk cId="3625788919" sldId="550"/>
        </pc:sldMkLst>
      </pc:sldChg>
      <pc:sldChg chg="modSp mod">
        <pc:chgData name="Kelly Stokes" userId="3e5c5154-569e-4d81-aa91-4f91841cdfa9" providerId="ADAL" clId="{9629FFAA-F3B7-43C8-9706-83E6A924D3B1}" dt="2022-10-27T11:12:36.030" v="879" actId="20577"/>
        <pc:sldMkLst>
          <pc:docMk/>
          <pc:sldMk cId="3866864438" sldId="551"/>
        </pc:sldMkLst>
        <pc:spChg chg="mod">
          <ac:chgData name="Kelly Stokes" userId="3e5c5154-569e-4d81-aa91-4f91841cdfa9" providerId="ADAL" clId="{9629FFAA-F3B7-43C8-9706-83E6A924D3B1}" dt="2022-10-27T11:12:36.030" v="879" actId="20577"/>
          <ac:spMkLst>
            <pc:docMk/>
            <pc:sldMk cId="3866864438" sldId="551"/>
            <ac:spMk id="2" creationId="{52DA34BA-82FC-47C5-BCE1-BB65E08B92A1}"/>
          </ac:spMkLst>
        </pc:spChg>
      </pc:sldChg>
      <pc:sldChg chg="modSp mod">
        <pc:chgData name="Kelly Stokes" userId="3e5c5154-569e-4d81-aa91-4f91841cdfa9" providerId="ADAL" clId="{9629FFAA-F3B7-43C8-9706-83E6A924D3B1}" dt="2022-10-27T11:12:42.678" v="894" actId="20577"/>
        <pc:sldMkLst>
          <pc:docMk/>
          <pc:sldMk cId="3221187074" sldId="552"/>
        </pc:sldMkLst>
        <pc:spChg chg="mod">
          <ac:chgData name="Kelly Stokes" userId="3e5c5154-569e-4d81-aa91-4f91841cdfa9" providerId="ADAL" clId="{9629FFAA-F3B7-43C8-9706-83E6A924D3B1}" dt="2022-10-27T11:12:42.678" v="894" actId="20577"/>
          <ac:spMkLst>
            <pc:docMk/>
            <pc:sldMk cId="3221187074" sldId="552"/>
            <ac:spMk id="2" creationId="{52DA34BA-82FC-47C5-BCE1-BB65E08B92A1}"/>
          </ac:spMkLst>
        </pc:spChg>
      </pc:sldChg>
      <pc:sldChg chg="modSp mod">
        <pc:chgData name="Kelly Stokes" userId="3e5c5154-569e-4d81-aa91-4f91841cdfa9" providerId="ADAL" clId="{9629FFAA-F3B7-43C8-9706-83E6A924D3B1}" dt="2022-10-27T11:13:16.861" v="953" actId="20577"/>
        <pc:sldMkLst>
          <pc:docMk/>
          <pc:sldMk cId="2916884084" sldId="553"/>
        </pc:sldMkLst>
        <pc:spChg chg="mod">
          <ac:chgData name="Kelly Stokes" userId="3e5c5154-569e-4d81-aa91-4f91841cdfa9" providerId="ADAL" clId="{9629FFAA-F3B7-43C8-9706-83E6A924D3B1}" dt="2022-10-27T11:13:16.861" v="953" actId="20577"/>
          <ac:spMkLst>
            <pc:docMk/>
            <pc:sldMk cId="2916884084" sldId="553"/>
            <ac:spMk id="2" creationId="{52DA34BA-82FC-47C5-BCE1-BB65E08B92A1}"/>
          </ac:spMkLst>
        </pc:spChg>
      </pc:sldChg>
      <pc:sldChg chg="modSp mod">
        <pc:chgData name="Kelly Stokes" userId="3e5c5154-569e-4d81-aa91-4f91841cdfa9" providerId="ADAL" clId="{9629FFAA-F3B7-43C8-9706-83E6A924D3B1}" dt="2022-10-27T11:13:21.957" v="968" actId="20577"/>
        <pc:sldMkLst>
          <pc:docMk/>
          <pc:sldMk cId="1612179683" sldId="554"/>
        </pc:sldMkLst>
        <pc:spChg chg="mod">
          <ac:chgData name="Kelly Stokes" userId="3e5c5154-569e-4d81-aa91-4f91841cdfa9" providerId="ADAL" clId="{9629FFAA-F3B7-43C8-9706-83E6A924D3B1}" dt="2022-10-27T11:13:21.957" v="968" actId="20577"/>
          <ac:spMkLst>
            <pc:docMk/>
            <pc:sldMk cId="1612179683" sldId="554"/>
            <ac:spMk id="2" creationId="{52DA34BA-82FC-47C5-BCE1-BB65E08B92A1}"/>
          </ac:spMkLst>
        </pc:spChg>
      </pc:sldChg>
      <pc:sldChg chg="modSp mod">
        <pc:chgData name="Kelly Stokes" userId="3e5c5154-569e-4d81-aa91-4f91841cdfa9" providerId="ADAL" clId="{9629FFAA-F3B7-43C8-9706-83E6A924D3B1}" dt="2022-10-27T11:14:30.548" v="1053" actId="20577"/>
        <pc:sldMkLst>
          <pc:docMk/>
          <pc:sldMk cId="4213858259" sldId="555"/>
        </pc:sldMkLst>
        <pc:spChg chg="mod">
          <ac:chgData name="Kelly Stokes" userId="3e5c5154-569e-4d81-aa91-4f91841cdfa9" providerId="ADAL" clId="{9629FFAA-F3B7-43C8-9706-83E6A924D3B1}" dt="2022-10-27T11:14:30.548" v="1053" actId="20577"/>
          <ac:spMkLst>
            <pc:docMk/>
            <pc:sldMk cId="4213858259" sldId="555"/>
            <ac:spMk id="2" creationId="{52DA34BA-82FC-47C5-BCE1-BB65E08B92A1}"/>
          </ac:spMkLst>
        </pc:spChg>
      </pc:sldChg>
      <pc:sldChg chg="modSp mod">
        <pc:chgData name="Kelly Stokes" userId="3e5c5154-569e-4d81-aa91-4f91841cdfa9" providerId="ADAL" clId="{9629FFAA-F3B7-43C8-9706-83E6A924D3B1}" dt="2022-10-27T11:12:52.155" v="905" actId="20577"/>
        <pc:sldMkLst>
          <pc:docMk/>
          <pc:sldMk cId="4118669830" sldId="556"/>
        </pc:sldMkLst>
        <pc:spChg chg="mod">
          <ac:chgData name="Kelly Stokes" userId="3e5c5154-569e-4d81-aa91-4f91841cdfa9" providerId="ADAL" clId="{9629FFAA-F3B7-43C8-9706-83E6A924D3B1}" dt="2022-10-27T11:12:52.155" v="905" actId="20577"/>
          <ac:spMkLst>
            <pc:docMk/>
            <pc:sldMk cId="4118669830" sldId="556"/>
            <ac:spMk id="2" creationId="{52DA34BA-82FC-47C5-BCE1-BB65E08B92A1}"/>
          </ac:spMkLst>
        </pc:spChg>
      </pc:sldChg>
      <pc:sldChg chg="modSp mod">
        <pc:chgData name="Kelly Stokes" userId="3e5c5154-569e-4d81-aa91-4f91841cdfa9" providerId="ADAL" clId="{9629FFAA-F3B7-43C8-9706-83E6A924D3B1}" dt="2022-10-27T11:14:15.935" v="1014" actId="20577"/>
        <pc:sldMkLst>
          <pc:docMk/>
          <pc:sldMk cId="1413045715" sldId="558"/>
        </pc:sldMkLst>
        <pc:spChg chg="mod">
          <ac:chgData name="Kelly Stokes" userId="3e5c5154-569e-4d81-aa91-4f91841cdfa9" providerId="ADAL" clId="{9629FFAA-F3B7-43C8-9706-83E6A924D3B1}" dt="2022-10-27T11:14:15.935" v="1014" actId="20577"/>
          <ac:spMkLst>
            <pc:docMk/>
            <pc:sldMk cId="1413045715" sldId="558"/>
            <ac:spMk id="2" creationId="{52DA34BA-82FC-47C5-BCE1-BB65E08B92A1}"/>
          </ac:spMkLst>
        </pc:spChg>
      </pc:sldChg>
      <pc:sldChg chg="modSp mod">
        <pc:chgData name="Kelly Stokes" userId="3e5c5154-569e-4d81-aa91-4f91841cdfa9" providerId="ADAL" clId="{9629FFAA-F3B7-43C8-9706-83E6A924D3B1}" dt="2022-10-27T11:14:20.671" v="1029" actId="20577"/>
        <pc:sldMkLst>
          <pc:docMk/>
          <pc:sldMk cId="2938272345" sldId="559"/>
        </pc:sldMkLst>
        <pc:spChg chg="mod">
          <ac:chgData name="Kelly Stokes" userId="3e5c5154-569e-4d81-aa91-4f91841cdfa9" providerId="ADAL" clId="{9629FFAA-F3B7-43C8-9706-83E6A924D3B1}" dt="2022-10-27T11:14:20.671" v="1029" actId="20577"/>
          <ac:spMkLst>
            <pc:docMk/>
            <pc:sldMk cId="2938272345" sldId="559"/>
            <ac:spMk id="2" creationId="{52DA34BA-82FC-47C5-BCE1-BB65E08B92A1}"/>
          </ac:spMkLst>
        </pc:spChg>
      </pc:sldChg>
      <pc:sldChg chg="modSp mod">
        <pc:chgData name="Kelly Stokes" userId="3e5c5154-569e-4d81-aa91-4f91841cdfa9" providerId="ADAL" clId="{9629FFAA-F3B7-43C8-9706-83E6A924D3B1}" dt="2022-10-27T11:16:41.821" v="1201" actId="20577"/>
        <pc:sldMkLst>
          <pc:docMk/>
          <pc:sldMk cId="2844813666" sldId="561"/>
        </pc:sldMkLst>
        <pc:spChg chg="mod">
          <ac:chgData name="Kelly Stokes" userId="3e5c5154-569e-4d81-aa91-4f91841cdfa9" providerId="ADAL" clId="{9629FFAA-F3B7-43C8-9706-83E6A924D3B1}" dt="2022-10-27T11:16:41.821" v="1201" actId="20577"/>
          <ac:spMkLst>
            <pc:docMk/>
            <pc:sldMk cId="2844813666" sldId="561"/>
            <ac:spMk id="2" creationId="{52DA34BA-82FC-47C5-BCE1-BB65E08B92A1}"/>
          </ac:spMkLst>
        </pc:spChg>
      </pc:sldChg>
      <pc:sldChg chg="modSp mod">
        <pc:chgData name="Kelly Stokes" userId="3e5c5154-569e-4d81-aa91-4f91841cdfa9" providerId="ADAL" clId="{9629FFAA-F3B7-43C8-9706-83E6A924D3B1}" dt="2022-10-27T11:12:57.141" v="917" actId="20577"/>
        <pc:sldMkLst>
          <pc:docMk/>
          <pc:sldMk cId="2242183891" sldId="562"/>
        </pc:sldMkLst>
        <pc:spChg chg="mod">
          <ac:chgData name="Kelly Stokes" userId="3e5c5154-569e-4d81-aa91-4f91841cdfa9" providerId="ADAL" clId="{9629FFAA-F3B7-43C8-9706-83E6A924D3B1}" dt="2022-10-27T11:12:57.141" v="917" actId="20577"/>
          <ac:spMkLst>
            <pc:docMk/>
            <pc:sldMk cId="2242183891" sldId="562"/>
            <ac:spMk id="2" creationId="{52DA34BA-82FC-47C5-BCE1-BB65E08B92A1}"/>
          </ac:spMkLst>
        </pc:spChg>
      </pc:sldChg>
      <pc:sldChg chg="modSp mod">
        <pc:chgData name="Kelly Stokes" userId="3e5c5154-569e-4d81-aa91-4f91841cdfa9" providerId="ADAL" clId="{9629FFAA-F3B7-43C8-9706-83E6A924D3B1}" dt="2022-10-27T11:13:02.482" v="928" actId="20577"/>
        <pc:sldMkLst>
          <pc:docMk/>
          <pc:sldMk cId="680978058" sldId="563"/>
        </pc:sldMkLst>
        <pc:spChg chg="mod">
          <ac:chgData name="Kelly Stokes" userId="3e5c5154-569e-4d81-aa91-4f91841cdfa9" providerId="ADAL" clId="{9629FFAA-F3B7-43C8-9706-83E6A924D3B1}" dt="2022-10-27T11:13:02.482" v="928" actId="20577"/>
          <ac:spMkLst>
            <pc:docMk/>
            <pc:sldMk cId="680978058" sldId="563"/>
            <ac:spMk id="2" creationId="{52DA34BA-82FC-47C5-BCE1-BB65E08B92A1}"/>
          </ac:spMkLst>
        </pc:spChg>
      </pc:sldChg>
      <pc:sldChg chg="modSp mod">
        <pc:chgData name="Kelly Stokes" userId="3e5c5154-569e-4d81-aa91-4f91841cdfa9" providerId="ADAL" clId="{9629FFAA-F3B7-43C8-9706-83E6A924D3B1}" dt="2022-10-27T11:13:12.040" v="939" actId="20577"/>
        <pc:sldMkLst>
          <pc:docMk/>
          <pc:sldMk cId="4064547850" sldId="564"/>
        </pc:sldMkLst>
        <pc:spChg chg="mod">
          <ac:chgData name="Kelly Stokes" userId="3e5c5154-569e-4d81-aa91-4f91841cdfa9" providerId="ADAL" clId="{9629FFAA-F3B7-43C8-9706-83E6A924D3B1}" dt="2022-10-27T11:13:12.040" v="939" actId="20577"/>
          <ac:spMkLst>
            <pc:docMk/>
            <pc:sldMk cId="4064547850" sldId="564"/>
            <ac:spMk id="2" creationId="{52DA34BA-82FC-47C5-BCE1-BB65E08B92A1}"/>
          </ac:spMkLst>
        </pc:spChg>
      </pc:sldChg>
      <pc:sldChg chg="modSp mod">
        <pc:chgData name="Kelly Stokes" userId="3e5c5154-569e-4d81-aa91-4f91841cdfa9" providerId="ADAL" clId="{9629FFAA-F3B7-43C8-9706-83E6A924D3B1}" dt="2022-10-27T11:13:48.724" v="992" actId="20577"/>
        <pc:sldMkLst>
          <pc:docMk/>
          <pc:sldMk cId="606007093" sldId="565"/>
        </pc:sldMkLst>
        <pc:spChg chg="mod">
          <ac:chgData name="Kelly Stokes" userId="3e5c5154-569e-4d81-aa91-4f91841cdfa9" providerId="ADAL" clId="{9629FFAA-F3B7-43C8-9706-83E6A924D3B1}" dt="2022-10-27T11:13:48.724" v="992" actId="20577"/>
          <ac:spMkLst>
            <pc:docMk/>
            <pc:sldMk cId="606007093" sldId="565"/>
            <ac:spMk id="2" creationId="{52DA34BA-82FC-47C5-BCE1-BB65E08B92A1}"/>
          </ac:spMkLst>
        </pc:spChg>
      </pc:sldChg>
      <pc:sldChg chg="modSp mod">
        <pc:chgData name="Kelly Stokes" userId="3e5c5154-569e-4d81-aa91-4f91841cdfa9" providerId="ADAL" clId="{9629FFAA-F3B7-43C8-9706-83E6A924D3B1}" dt="2022-10-27T11:14:40.570" v="1071" actId="20577"/>
        <pc:sldMkLst>
          <pc:docMk/>
          <pc:sldMk cId="2824879269" sldId="566"/>
        </pc:sldMkLst>
        <pc:spChg chg="mod">
          <ac:chgData name="Kelly Stokes" userId="3e5c5154-569e-4d81-aa91-4f91841cdfa9" providerId="ADAL" clId="{9629FFAA-F3B7-43C8-9706-83E6A924D3B1}" dt="2022-10-27T11:14:40.570" v="1071" actId="20577"/>
          <ac:spMkLst>
            <pc:docMk/>
            <pc:sldMk cId="2824879269" sldId="566"/>
            <ac:spMk id="2" creationId="{52DA34BA-82FC-47C5-BCE1-BB65E08B92A1}"/>
          </ac:spMkLst>
        </pc:spChg>
      </pc:sldChg>
      <pc:sldChg chg="modSp mod">
        <pc:chgData name="Kelly Stokes" userId="3e5c5154-569e-4d81-aa91-4f91841cdfa9" providerId="ADAL" clId="{9629FFAA-F3B7-43C8-9706-83E6A924D3B1}" dt="2022-10-27T11:15:21.243" v="1116" actId="313"/>
        <pc:sldMkLst>
          <pc:docMk/>
          <pc:sldMk cId="805782854" sldId="567"/>
        </pc:sldMkLst>
        <pc:spChg chg="mod">
          <ac:chgData name="Kelly Stokes" userId="3e5c5154-569e-4d81-aa91-4f91841cdfa9" providerId="ADAL" clId="{9629FFAA-F3B7-43C8-9706-83E6A924D3B1}" dt="2022-10-27T11:15:21.243" v="1116" actId="313"/>
          <ac:spMkLst>
            <pc:docMk/>
            <pc:sldMk cId="805782854" sldId="567"/>
            <ac:spMk id="2" creationId="{52DA34BA-82FC-47C5-BCE1-BB65E08B92A1}"/>
          </ac:spMkLst>
        </pc:spChg>
      </pc:sldChg>
      <pc:sldChg chg="modSp mod">
        <pc:chgData name="Kelly Stokes" userId="3e5c5154-569e-4d81-aa91-4f91841cdfa9" providerId="ADAL" clId="{9629FFAA-F3B7-43C8-9706-83E6A924D3B1}" dt="2022-10-27T11:14:57.911" v="1094" actId="20577"/>
        <pc:sldMkLst>
          <pc:docMk/>
          <pc:sldMk cId="2306067830" sldId="568"/>
        </pc:sldMkLst>
        <pc:spChg chg="mod">
          <ac:chgData name="Kelly Stokes" userId="3e5c5154-569e-4d81-aa91-4f91841cdfa9" providerId="ADAL" clId="{9629FFAA-F3B7-43C8-9706-83E6A924D3B1}" dt="2022-10-27T11:14:57.911" v="1094" actId="20577"/>
          <ac:spMkLst>
            <pc:docMk/>
            <pc:sldMk cId="2306067830" sldId="568"/>
            <ac:spMk id="2" creationId="{52DA34BA-82FC-47C5-BCE1-BB65E08B92A1}"/>
          </ac:spMkLst>
        </pc:spChg>
      </pc:sldChg>
      <pc:sldChg chg="modSp mod">
        <pc:chgData name="Kelly Stokes" userId="3e5c5154-569e-4d81-aa91-4f91841cdfa9" providerId="ADAL" clId="{9629FFAA-F3B7-43C8-9706-83E6A924D3B1}" dt="2022-10-27T11:13:29.871" v="974" actId="20577"/>
        <pc:sldMkLst>
          <pc:docMk/>
          <pc:sldMk cId="3828583464" sldId="570"/>
        </pc:sldMkLst>
        <pc:spChg chg="mod">
          <ac:chgData name="Kelly Stokes" userId="3e5c5154-569e-4d81-aa91-4f91841cdfa9" providerId="ADAL" clId="{9629FFAA-F3B7-43C8-9706-83E6A924D3B1}" dt="2022-10-27T11:13:29.871" v="974" actId="20577"/>
          <ac:spMkLst>
            <pc:docMk/>
            <pc:sldMk cId="3828583464" sldId="570"/>
            <ac:spMk id="2" creationId="{52DA34BA-82FC-47C5-BCE1-BB65E08B92A1}"/>
          </ac:spMkLst>
        </pc:spChg>
      </pc:sldChg>
      <pc:sldChg chg="modSp mod">
        <pc:chgData name="Kelly Stokes" userId="3e5c5154-569e-4d81-aa91-4f91841cdfa9" providerId="ADAL" clId="{9629FFAA-F3B7-43C8-9706-83E6A924D3B1}" dt="2022-10-27T11:13:34.550" v="979" actId="20577"/>
        <pc:sldMkLst>
          <pc:docMk/>
          <pc:sldMk cId="2974311952" sldId="571"/>
        </pc:sldMkLst>
        <pc:spChg chg="mod">
          <ac:chgData name="Kelly Stokes" userId="3e5c5154-569e-4d81-aa91-4f91841cdfa9" providerId="ADAL" clId="{9629FFAA-F3B7-43C8-9706-83E6A924D3B1}" dt="2022-10-27T11:13:34.550" v="979" actId="20577"/>
          <ac:spMkLst>
            <pc:docMk/>
            <pc:sldMk cId="2974311952" sldId="571"/>
            <ac:spMk id="2" creationId="{52DA34BA-82FC-47C5-BCE1-BB65E08B92A1}"/>
          </ac:spMkLst>
        </pc:spChg>
      </pc:sldChg>
      <pc:sldChg chg="modSp mod">
        <pc:chgData name="Kelly Stokes" userId="3e5c5154-569e-4d81-aa91-4f91841cdfa9" providerId="ADAL" clId="{9629FFAA-F3B7-43C8-9706-83E6A924D3B1}" dt="2022-10-27T11:13:39.194" v="985" actId="20577"/>
        <pc:sldMkLst>
          <pc:docMk/>
          <pc:sldMk cId="3931376148" sldId="572"/>
        </pc:sldMkLst>
        <pc:spChg chg="mod">
          <ac:chgData name="Kelly Stokes" userId="3e5c5154-569e-4d81-aa91-4f91841cdfa9" providerId="ADAL" clId="{9629FFAA-F3B7-43C8-9706-83E6A924D3B1}" dt="2022-10-27T11:13:39.194" v="985" actId="20577"/>
          <ac:spMkLst>
            <pc:docMk/>
            <pc:sldMk cId="3931376148" sldId="572"/>
            <ac:spMk id="2" creationId="{52DA34BA-82FC-47C5-BCE1-BB65E08B92A1}"/>
          </ac:spMkLst>
        </pc:spChg>
      </pc:sldChg>
      <pc:sldChg chg="modSp mod">
        <pc:chgData name="Kelly Stokes" userId="3e5c5154-569e-4d81-aa91-4f91841cdfa9" providerId="ADAL" clId="{9629FFAA-F3B7-43C8-9706-83E6A924D3B1}" dt="2022-10-27T11:15:32.312" v="1128" actId="20577"/>
        <pc:sldMkLst>
          <pc:docMk/>
          <pc:sldMk cId="2792669322" sldId="573"/>
        </pc:sldMkLst>
        <pc:spChg chg="mod">
          <ac:chgData name="Kelly Stokes" userId="3e5c5154-569e-4d81-aa91-4f91841cdfa9" providerId="ADAL" clId="{9629FFAA-F3B7-43C8-9706-83E6A924D3B1}" dt="2022-10-27T11:15:32.312" v="1128" actId="20577"/>
          <ac:spMkLst>
            <pc:docMk/>
            <pc:sldMk cId="2792669322" sldId="573"/>
            <ac:spMk id="2" creationId="{52DA34BA-82FC-47C5-BCE1-BB65E08B92A1}"/>
          </ac:spMkLst>
        </pc:spChg>
      </pc:sldChg>
      <pc:sldChg chg="modSp mod">
        <pc:chgData name="Kelly Stokes" userId="3e5c5154-569e-4d81-aa91-4f91841cdfa9" providerId="ADAL" clId="{9629FFAA-F3B7-43C8-9706-83E6A924D3B1}" dt="2022-10-27T11:15:54.445" v="1145" actId="20577"/>
        <pc:sldMkLst>
          <pc:docMk/>
          <pc:sldMk cId="1378953568" sldId="574"/>
        </pc:sldMkLst>
        <pc:spChg chg="mod">
          <ac:chgData name="Kelly Stokes" userId="3e5c5154-569e-4d81-aa91-4f91841cdfa9" providerId="ADAL" clId="{9629FFAA-F3B7-43C8-9706-83E6A924D3B1}" dt="2022-10-27T11:15:54.445" v="1145" actId="20577"/>
          <ac:spMkLst>
            <pc:docMk/>
            <pc:sldMk cId="1378953568" sldId="574"/>
            <ac:spMk id="2" creationId="{52DA34BA-82FC-47C5-BCE1-BB65E08B92A1}"/>
          </ac:spMkLst>
        </pc:spChg>
      </pc:sldChg>
      <pc:sldChg chg="modSp mod">
        <pc:chgData name="Kelly Stokes" userId="3e5c5154-569e-4d81-aa91-4f91841cdfa9" providerId="ADAL" clId="{9629FFAA-F3B7-43C8-9706-83E6A924D3B1}" dt="2022-10-27T11:15:38.073" v="1136" actId="20577"/>
        <pc:sldMkLst>
          <pc:docMk/>
          <pc:sldMk cId="3670349578" sldId="575"/>
        </pc:sldMkLst>
        <pc:spChg chg="mod">
          <ac:chgData name="Kelly Stokes" userId="3e5c5154-569e-4d81-aa91-4f91841cdfa9" providerId="ADAL" clId="{9629FFAA-F3B7-43C8-9706-83E6A924D3B1}" dt="2022-10-27T11:15:38.073" v="1136" actId="20577"/>
          <ac:spMkLst>
            <pc:docMk/>
            <pc:sldMk cId="3670349578" sldId="575"/>
            <ac:spMk id="2" creationId="{52DA34BA-82FC-47C5-BCE1-BB65E08B92A1}"/>
          </ac:spMkLst>
        </pc:spChg>
      </pc:sldChg>
      <pc:sldChg chg="modSp mod">
        <pc:chgData name="Kelly Stokes" userId="3e5c5154-569e-4d81-aa91-4f91841cdfa9" providerId="ADAL" clId="{9629FFAA-F3B7-43C8-9706-83E6A924D3B1}" dt="2022-10-27T11:16:03.595" v="1153" actId="20577"/>
        <pc:sldMkLst>
          <pc:docMk/>
          <pc:sldMk cId="1304861550" sldId="580"/>
        </pc:sldMkLst>
        <pc:spChg chg="mod">
          <ac:chgData name="Kelly Stokes" userId="3e5c5154-569e-4d81-aa91-4f91841cdfa9" providerId="ADAL" clId="{9629FFAA-F3B7-43C8-9706-83E6A924D3B1}" dt="2022-10-27T11:16:03.595" v="1153" actId="20577"/>
          <ac:spMkLst>
            <pc:docMk/>
            <pc:sldMk cId="1304861550" sldId="580"/>
            <ac:spMk id="2" creationId="{52DA34BA-82FC-47C5-BCE1-BB65E08B92A1}"/>
          </ac:spMkLst>
        </pc:spChg>
      </pc:sldChg>
      <pc:sldChg chg="modSp mod">
        <pc:chgData name="Kelly Stokes" userId="3e5c5154-569e-4d81-aa91-4f91841cdfa9" providerId="ADAL" clId="{9629FFAA-F3B7-43C8-9706-83E6A924D3B1}" dt="2022-10-27T11:16:22.181" v="1184" actId="20577"/>
        <pc:sldMkLst>
          <pc:docMk/>
          <pc:sldMk cId="3759821407" sldId="581"/>
        </pc:sldMkLst>
        <pc:spChg chg="mod">
          <ac:chgData name="Kelly Stokes" userId="3e5c5154-569e-4d81-aa91-4f91841cdfa9" providerId="ADAL" clId="{9629FFAA-F3B7-43C8-9706-83E6A924D3B1}" dt="2022-10-27T11:16:22.181" v="1184" actId="20577"/>
          <ac:spMkLst>
            <pc:docMk/>
            <pc:sldMk cId="3759821407" sldId="581"/>
            <ac:spMk id="2" creationId="{52DA34BA-82FC-47C5-BCE1-BB65E08B92A1}"/>
          </ac:spMkLst>
        </pc:spChg>
      </pc:sldChg>
      <pc:sldChg chg="del">
        <pc:chgData name="Kelly Stokes" userId="3e5c5154-569e-4d81-aa91-4f91841cdfa9" providerId="ADAL" clId="{9629FFAA-F3B7-43C8-9706-83E6A924D3B1}" dt="2022-10-27T11:16:29.374" v="1185" actId="2696"/>
        <pc:sldMkLst>
          <pc:docMk/>
          <pc:sldMk cId="3893025048" sldId="582"/>
        </pc:sldMkLst>
      </pc:sldChg>
      <pc:sldChg chg="modSp mod">
        <pc:chgData name="Kelly Stokes" userId="3e5c5154-569e-4d81-aa91-4f91841cdfa9" providerId="ADAL" clId="{9629FFAA-F3B7-43C8-9706-83E6A924D3B1}" dt="2022-10-27T11:17:20.710" v="1207" actId="20577"/>
        <pc:sldMkLst>
          <pc:docMk/>
          <pc:sldMk cId="694825332" sldId="584"/>
        </pc:sldMkLst>
        <pc:spChg chg="mod">
          <ac:chgData name="Kelly Stokes" userId="3e5c5154-569e-4d81-aa91-4f91841cdfa9" providerId="ADAL" clId="{9629FFAA-F3B7-43C8-9706-83E6A924D3B1}" dt="2022-10-27T11:17:20.710" v="1207" actId="20577"/>
          <ac:spMkLst>
            <pc:docMk/>
            <pc:sldMk cId="694825332" sldId="584"/>
            <ac:spMk id="2" creationId="{02FB8773-AD3E-2543-510F-CEE32E75C793}"/>
          </ac:spMkLst>
        </pc:spChg>
      </pc:sldChg>
      <pc:sldChg chg="modSp mod">
        <pc:chgData name="Kelly Stokes" userId="3e5c5154-569e-4d81-aa91-4f91841cdfa9" providerId="ADAL" clId="{9629FFAA-F3B7-43C8-9706-83E6A924D3B1}" dt="2022-10-27T11:18:01.185" v="1220" actId="20577"/>
        <pc:sldMkLst>
          <pc:docMk/>
          <pc:sldMk cId="1181201419" sldId="586"/>
        </pc:sldMkLst>
        <pc:spChg chg="mod">
          <ac:chgData name="Kelly Stokes" userId="3e5c5154-569e-4d81-aa91-4f91841cdfa9" providerId="ADAL" clId="{9629FFAA-F3B7-43C8-9706-83E6A924D3B1}" dt="2022-10-27T11:18:01.185" v="1220" actId="20577"/>
          <ac:spMkLst>
            <pc:docMk/>
            <pc:sldMk cId="1181201419" sldId="586"/>
            <ac:spMk id="2" creationId="{02FB8773-AD3E-2543-510F-CEE32E75C793}"/>
          </ac:spMkLst>
        </pc:spChg>
      </pc:sldChg>
      <pc:sldChg chg="modSp mod">
        <pc:chgData name="Kelly Stokes" userId="3e5c5154-569e-4d81-aa91-4f91841cdfa9" providerId="ADAL" clId="{9629FFAA-F3B7-43C8-9706-83E6A924D3B1}" dt="2022-10-27T11:18:12.622" v="1229" actId="207"/>
        <pc:sldMkLst>
          <pc:docMk/>
          <pc:sldMk cId="2468947006" sldId="587"/>
        </pc:sldMkLst>
        <pc:spChg chg="mod">
          <ac:chgData name="Kelly Stokes" userId="3e5c5154-569e-4d81-aa91-4f91841cdfa9" providerId="ADAL" clId="{9629FFAA-F3B7-43C8-9706-83E6A924D3B1}" dt="2022-10-27T11:18:12.622" v="1229" actId="207"/>
          <ac:spMkLst>
            <pc:docMk/>
            <pc:sldMk cId="2468947006" sldId="587"/>
            <ac:spMk id="2" creationId="{02FB8773-AD3E-2543-510F-CEE32E75C793}"/>
          </ac:spMkLst>
        </pc:spChg>
      </pc:sldChg>
      <pc:sldChg chg="modSp mod">
        <pc:chgData name="Kelly Stokes" userId="3e5c5154-569e-4d81-aa91-4f91841cdfa9" providerId="ADAL" clId="{9629FFAA-F3B7-43C8-9706-83E6A924D3B1}" dt="2022-10-27T11:18:52.833" v="1237" actId="20577"/>
        <pc:sldMkLst>
          <pc:docMk/>
          <pc:sldMk cId="2558172481" sldId="591"/>
        </pc:sldMkLst>
        <pc:spChg chg="mod">
          <ac:chgData name="Kelly Stokes" userId="3e5c5154-569e-4d81-aa91-4f91841cdfa9" providerId="ADAL" clId="{9629FFAA-F3B7-43C8-9706-83E6A924D3B1}" dt="2022-10-27T11:18:52.833" v="1237" actId="20577"/>
          <ac:spMkLst>
            <pc:docMk/>
            <pc:sldMk cId="2558172481" sldId="591"/>
            <ac:spMk id="2" creationId="{02FB8773-AD3E-2543-510F-CEE32E75C793}"/>
          </ac:spMkLst>
        </pc:spChg>
      </pc:sldChg>
      <pc:sldChg chg="modSp mod">
        <pc:chgData name="Kelly Stokes" userId="3e5c5154-569e-4d81-aa91-4f91841cdfa9" providerId="ADAL" clId="{9629FFAA-F3B7-43C8-9706-83E6A924D3B1}" dt="2022-10-27T11:16:37.958" v="1192" actId="20577"/>
        <pc:sldMkLst>
          <pc:docMk/>
          <pc:sldMk cId="2335409816" sldId="593"/>
        </pc:sldMkLst>
        <pc:spChg chg="mod">
          <ac:chgData name="Kelly Stokes" userId="3e5c5154-569e-4d81-aa91-4f91841cdfa9" providerId="ADAL" clId="{9629FFAA-F3B7-43C8-9706-83E6A924D3B1}" dt="2022-10-27T11:16:37.958" v="1192" actId="20577"/>
          <ac:spMkLst>
            <pc:docMk/>
            <pc:sldMk cId="2335409816" sldId="593"/>
            <ac:spMk id="2" creationId="{52DA34BA-82FC-47C5-BCE1-BB65E08B92A1}"/>
          </ac:spMkLst>
        </pc:spChg>
      </pc:sldChg>
      <pc:sldChg chg="modSp mod">
        <pc:chgData name="Kelly Stokes" userId="3e5c5154-569e-4d81-aa91-4f91841cdfa9" providerId="ADAL" clId="{9629FFAA-F3B7-43C8-9706-83E6A924D3B1}" dt="2022-10-27T11:16:59.908" v="1205" actId="20577"/>
        <pc:sldMkLst>
          <pc:docMk/>
          <pc:sldMk cId="3886991875" sldId="597"/>
        </pc:sldMkLst>
        <pc:spChg chg="mod">
          <ac:chgData name="Kelly Stokes" userId="3e5c5154-569e-4d81-aa91-4f91841cdfa9" providerId="ADAL" clId="{9629FFAA-F3B7-43C8-9706-83E6A924D3B1}" dt="2022-10-27T11:16:59.908" v="1205" actId="20577"/>
          <ac:spMkLst>
            <pc:docMk/>
            <pc:sldMk cId="3886991875" sldId="597"/>
            <ac:spMk id="2" creationId="{02FB8773-AD3E-2543-510F-CEE32E75C793}"/>
          </ac:spMkLst>
        </pc:spChg>
      </pc:sldChg>
      <pc:sldChg chg="modSp mod">
        <pc:chgData name="Kelly Stokes" userId="3e5c5154-569e-4d81-aa91-4f91841cdfa9" providerId="ADAL" clId="{9629FFAA-F3B7-43C8-9706-83E6A924D3B1}" dt="2022-10-27T11:19:49.756" v="1272" actId="1076"/>
        <pc:sldMkLst>
          <pc:docMk/>
          <pc:sldMk cId="4027390957" sldId="598"/>
        </pc:sldMkLst>
        <pc:spChg chg="mod">
          <ac:chgData name="Kelly Stokes" userId="3e5c5154-569e-4d81-aa91-4f91841cdfa9" providerId="ADAL" clId="{9629FFAA-F3B7-43C8-9706-83E6A924D3B1}" dt="2022-10-27T11:19:49.756" v="1272" actId="1076"/>
          <ac:spMkLst>
            <pc:docMk/>
            <pc:sldMk cId="4027390957" sldId="598"/>
            <ac:spMk id="2" creationId="{02FB8773-AD3E-2543-510F-CEE32E75C793}"/>
          </ac:spMkLst>
        </pc:spChg>
      </pc:sldChg>
      <pc:sldChg chg="addSp delSp modSp mod">
        <pc:chgData name="Kelly Stokes" userId="3e5c5154-569e-4d81-aa91-4f91841cdfa9" providerId="ADAL" clId="{9629FFAA-F3B7-43C8-9706-83E6A924D3B1}" dt="2022-10-27T10:47:20.847" v="9" actId="14100"/>
        <pc:sldMkLst>
          <pc:docMk/>
          <pc:sldMk cId="3955913320" sldId="604"/>
        </pc:sldMkLst>
        <pc:picChg chg="del">
          <ac:chgData name="Kelly Stokes" userId="3e5c5154-569e-4d81-aa91-4f91841cdfa9" providerId="ADAL" clId="{9629FFAA-F3B7-43C8-9706-83E6A924D3B1}" dt="2022-10-27T10:46:38.381" v="4" actId="478"/>
          <ac:picMkLst>
            <pc:docMk/>
            <pc:sldMk cId="3955913320" sldId="604"/>
            <ac:picMk id="6" creationId="{00BA65CE-8F1B-803E-F123-C596B751E448}"/>
          </ac:picMkLst>
        </pc:picChg>
        <pc:picChg chg="add mod modCrop">
          <ac:chgData name="Kelly Stokes" userId="3e5c5154-569e-4d81-aa91-4f91841cdfa9" providerId="ADAL" clId="{9629FFAA-F3B7-43C8-9706-83E6A924D3B1}" dt="2022-10-27T10:47:20.847" v="9" actId="14100"/>
          <ac:picMkLst>
            <pc:docMk/>
            <pc:sldMk cId="3955913320" sldId="604"/>
            <ac:picMk id="8" creationId="{BF73A2D0-AA1D-42B9-C866-DB38FE2A4EDE}"/>
          </ac:picMkLst>
        </pc:picChg>
      </pc:sldChg>
      <pc:sldChg chg="addSp delSp modSp mod">
        <pc:chgData name="Kelly Stokes" userId="3e5c5154-569e-4d81-aa91-4f91841cdfa9" providerId="ADAL" clId="{9629FFAA-F3B7-43C8-9706-83E6A924D3B1}" dt="2022-10-27T10:59:47.887" v="412" actId="20577"/>
        <pc:sldMkLst>
          <pc:docMk/>
          <pc:sldMk cId="2025548147" sldId="614"/>
        </pc:sldMkLst>
        <pc:spChg chg="mod">
          <ac:chgData name="Kelly Stokes" userId="3e5c5154-569e-4d81-aa91-4f91841cdfa9" providerId="ADAL" clId="{9629FFAA-F3B7-43C8-9706-83E6A924D3B1}" dt="2022-10-27T10:59:47.887" v="412" actId="20577"/>
          <ac:spMkLst>
            <pc:docMk/>
            <pc:sldMk cId="2025548147" sldId="614"/>
            <ac:spMk id="2" creationId="{52DA34BA-82FC-47C5-BCE1-BB65E08B92A1}"/>
          </ac:spMkLst>
        </pc:spChg>
        <pc:picChg chg="del">
          <ac:chgData name="Kelly Stokes" userId="3e5c5154-569e-4d81-aa91-4f91841cdfa9" providerId="ADAL" clId="{9629FFAA-F3B7-43C8-9706-83E6A924D3B1}" dt="2022-10-27T10:55:49.263" v="214" actId="478"/>
          <ac:picMkLst>
            <pc:docMk/>
            <pc:sldMk cId="2025548147" sldId="614"/>
            <ac:picMk id="5" creationId="{EAEE1CB3-B299-4703-4863-D00338CC973D}"/>
          </ac:picMkLst>
        </pc:picChg>
        <pc:picChg chg="add mod">
          <ac:chgData name="Kelly Stokes" userId="3e5c5154-569e-4d81-aa91-4f91841cdfa9" providerId="ADAL" clId="{9629FFAA-F3B7-43C8-9706-83E6A924D3B1}" dt="2022-10-27T10:55:51.770" v="216" actId="1076"/>
          <ac:picMkLst>
            <pc:docMk/>
            <pc:sldMk cId="2025548147" sldId="614"/>
            <ac:picMk id="12290" creationId="{FB42FB97-EC68-21AB-C355-CBE0BBFFBAF6}"/>
          </ac:picMkLst>
        </pc:picChg>
      </pc:sldChg>
      <pc:sldChg chg="modSp mod">
        <pc:chgData name="Kelly Stokes" userId="3e5c5154-569e-4d81-aa91-4f91841cdfa9" providerId="ADAL" clId="{9629FFAA-F3B7-43C8-9706-83E6A924D3B1}" dt="2022-10-27T10:59:23.876" v="336" actId="20577"/>
        <pc:sldMkLst>
          <pc:docMk/>
          <pc:sldMk cId="4125181694" sldId="615"/>
        </pc:sldMkLst>
        <pc:spChg chg="mod">
          <ac:chgData name="Kelly Stokes" userId="3e5c5154-569e-4d81-aa91-4f91841cdfa9" providerId="ADAL" clId="{9629FFAA-F3B7-43C8-9706-83E6A924D3B1}" dt="2022-10-27T10:59:23.876" v="336" actId="20577"/>
          <ac:spMkLst>
            <pc:docMk/>
            <pc:sldMk cId="4125181694" sldId="615"/>
            <ac:spMk id="2" creationId="{52DA34BA-82FC-47C5-BCE1-BB65E08B92A1}"/>
          </ac:spMkLst>
        </pc:spChg>
      </pc:sldChg>
      <pc:sldChg chg="addSp delSp modSp add del mod">
        <pc:chgData name="Kelly Stokes" userId="3e5c5154-569e-4d81-aa91-4f91841cdfa9" providerId="ADAL" clId="{9629FFAA-F3B7-43C8-9706-83E6A924D3B1}" dt="2022-10-27T11:02:11.565" v="546" actId="2696"/>
        <pc:sldMkLst>
          <pc:docMk/>
          <pc:sldMk cId="2424799599" sldId="616"/>
        </pc:sldMkLst>
        <pc:spChg chg="mod">
          <ac:chgData name="Kelly Stokes" userId="3e5c5154-569e-4d81-aa91-4f91841cdfa9" providerId="ADAL" clId="{9629FFAA-F3B7-43C8-9706-83E6A924D3B1}" dt="2022-10-27T11:02:03.209" v="543" actId="20577"/>
          <ac:spMkLst>
            <pc:docMk/>
            <pc:sldMk cId="2424799599" sldId="616"/>
            <ac:spMk id="2" creationId="{52DA34BA-82FC-47C5-BCE1-BB65E08B92A1}"/>
          </ac:spMkLst>
        </pc:spChg>
        <pc:picChg chg="del">
          <ac:chgData name="Kelly Stokes" userId="3e5c5154-569e-4d81-aa91-4f91841cdfa9" providerId="ADAL" clId="{9629FFAA-F3B7-43C8-9706-83E6A924D3B1}" dt="2022-10-27T10:56:51.029" v="258" actId="478"/>
          <ac:picMkLst>
            <pc:docMk/>
            <pc:sldMk cId="2424799599" sldId="616"/>
            <ac:picMk id="5" creationId="{6334C40E-94E6-2075-8202-038C430DB5A2}"/>
          </ac:picMkLst>
        </pc:picChg>
        <pc:picChg chg="add mod">
          <ac:chgData name="Kelly Stokes" userId="3e5c5154-569e-4d81-aa91-4f91841cdfa9" providerId="ADAL" clId="{9629FFAA-F3B7-43C8-9706-83E6A924D3B1}" dt="2022-10-27T10:56:53.063" v="260" actId="1076"/>
          <ac:picMkLst>
            <pc:docMk/>
            <pc:sldMk cId="2424799599" sldId="616"/>
            <ac:picMk id="11266" creationId="{FC2C9ADF-001E-904F-880D-1410808F211A}"/>
          </ac:picMkLst>
        </pc:picChg>
      </pc:sldChg>
      <pc:sldChg chg="modSp mod">
        <pc:chgData name="Kelly Stokes" userId="3e5c5154-569e-4d81-aa91-4f91841cdfa9" providerId="ADAL" clId="{9629FFAA-F3B7-43C8-9706-83E6A924D3B1}" dt="2022-10-27T11:03:41.132" v="612" actId="20577"/>
        <pc:sldMkLst>
          <pc:docMk/>
          <pc:sldMk cId="4509097" sldId="618"/>
        </pc:sldMkLst>
        <pc:spChg chg="mod">
          <ac:chgData name="Kelly Stokes" userId="3e5c5154-569e-4d81-aa91-4f91841cdfa9" providerId="ADAL" clId="{9629FFAA-F3B7-43C8-9706-83E6A924D3B1}" dt="2022-10-27T11:03:41.132" v="612" actId="20577"/>
          <ac:spMkLst>
            <pc:docMk/>
            <pc:sldMk cId="4509097" sldId="618"/>
            <ac:spMk id="2" creationId="{52DA34BA-82FC-47C5-BCE1-BB65E08B92A1}"/>
          </ac:spMkLst>
        </pc:spChg>
      </pc:sldChg>
      <pc:sldChg chg="addSp delSp modSp mod">
        <pc:chgData name="Kelly Stokes" userId="3e5c5154-569e-4d81-aa91-4f91841cdfa9" providerId="ADAL" clId="{9629FFAA-F3B7-43C8-9706-83E6A924D3B1}" dt="2022-10-27T11:04:15.217" v="692" actId="313"/>
        <pc:sldMkLst>
          <pc:docMk/>
          <pc:sldMk cId="163235910" sldId="619"/>
        </pc:sldMkLst>
        <pc:spChg chg="mod">
          <ac:chgData name="Kelly Stokes" userId="3e5c5154-569e-4d81-aa91-4f91841cdfa9" providerId="ADAL" clId="{9629FFAA-F3B7-43C8-9706-83E6A924D3B1}" dt="2022-10-27T11:04:15.217" v="692" actId="313"/>
          <ac:spMkLst>
            <pc:docMk/>
            <pc:sldMk cId="163235910" sldId="619"/>
            <ac:spMk id="2" creationId="{52DA34BA-82FC-47C5-BCE1-BB65E08B92A1}"/>
          </ac:spMkLst>
        </pc:spChg>
        <pc:picChg chg="del">
          <ac:chgData name="Kelly Stokes" userId="3e5c5154-569e-4d81-aa91-4f91841cdfa9" providerId="ADAL" clId="{9629FFAA-F3B7-43C8-9706-83E6A924D3B1}" dt="2022-10-27T10:59:09.545" v="318" actId="478"/>
          <ac:picMkLst>
            <pc:docMk/>
            <pc:sldMk cId="163235910" sldId="619"/>
            <ac:picMk id="5" creationId="{113CECF2-0D71-00C8-8A16-73D1B8E06E2E}"/>
          </ac:picMkLst>
        </pc:picChg>
        <pc:picChg chg="add mod">
          <ac:chgData name="Kelly Stokes" userId="3e5c5154-569e-4d81-aa91-4f91841cdfa9" providerId="ADAL" clId="{9629FFAA-F3B7-43C8-9706-83E6A924D3B1}" dt="2022-10-27T10:59:10.384" v="319"/>
          <ac:picMkLst>
            <pc:docMk/>
            <pc:sldMk cId="163235910" sldId="619"/>
            <ac:picMk id="6" creationId="{284A895C-6B8C-C943-5C7C-952B30EBB686}"/>
          </ac:picMkLst>
        </pc:picChg>
      </pc:sldChg>
      <pc:sldChg chg="modSp mod">
        <pc:chgData name="Kelly Stokes" userId="3e5c5154-569e-4d81-aa91-4f91841cdfa9" providerId="ADAL" clId="{9629FFAA-F3B7-43C8-9706-83E6A924D3B1}" dt="2022-10-27T11:17:34.039" v="1214" actId="207"/>
        <pc:sldMkLst>
          <pc:docMk/>
          <pc:sldMk cId="2625843251" sldId="894"/>
        </pc:sldMkLst>
        <pc:spChg chg="mod">
          <ac:chgData name="Kelly Stokes" userId="3e5c5154-569e-4d81-aa91-4f91841cdfa9" providerId="ADAL" clId="{9629FFAA-F3B7-43C8-9706-83E6A924D3B1}" dt="2022-10-27T11:17:34.039" v="1214" actId="207"/>
          <ac:spMkLst>
            <pc:docMk/>
            <pc:sldMk cId="2625843251" sldId="894"/>
            <ac:spMk id="3" creationId="{E500F0D3-C8EE-77CA-D8A5-2252D46724AA}"/>
          </ac:spMkLst>
        </pc:spChg>
      </pc:sldChg>
      <pc:sldChg chg="modSp mod">
        <pc:chgData name="Kelly Stokes" userId="3e5c5154-569e-4d81-aa91-4f91841cdfa9" providerId="ADAL" clId="{9629FFAA-F3B7-43C8-9706-83E6A924D3B1}" dt="2022-10-27T10:54:52.058" v="191" actId="20577"/>
        <pc:sldMkLst>
          <pc:docMk/>
          <pc:sldMk cId="2537044975" sldId="896"/>
        </pc:sldMkLst>
        <pc:spChg chg="mod">
          <ac:chgData name="Kelly Stokes" userId="3e5c5154-569e-4d81-aa91-4f91841cdfa9" providerId="ADAL" clId="{9629FFAA-F3B7-43C8-9706-83E6A924D3B1}" dt="2022-10-27T10:54:52.058" v="191" actId="20577"/>
          <ac:spMkLst>
            <pc:docMk/>
            <pc:sldMk cId="2537044975" sldId="896"/>
            <ac:spMk id="2" creationId="{52DA34BA-82FC-47C5-BCE1-BB65E08B92A1}"/>
          </ac:spMkLst>
        </pc:spChg>
      </pc:sldChg>
      <pc:sldChg chg="modSp mod">
        <pc:chgData name="Kelly Stokes" userId="3e5c5154-569e-4d81-aa91-4f91841cdfa9" providerId="ADAL" clId="{9629FFAA-F3B7-43C8-9706-83E6A924D3B1}" dt="2022-10-27T10:55:01.357" v="209" actId="1076"/>
        <pc:sldMkLst>
          <pc:docMk/>
          <pc:sldMk cId="1253660535" sldId="897"/>
        </pc:sldMkLst>
        <pc:spChg chg="mod">
          <ac:chgData name="Kelly Stokes" userId="3e5c5154-569e-4d81-aa91-4f91841cdfa9" providerId="ADAL" clId="{9629FFAA-F3B7-43C8-9706-83E6A924D3B1}" dt="2022-10-27T10:54:57.904" v="208" actId="20577"/>
          <ac:spMkLst>
            <pc:docMk/>
            <pc:sldMk cId="1253660535" sldId="897"/>
            <ac:spMk id="2" creationId="{52DA34BA-82FC-47C5-BCE1-BB65E08B92A1}"/>
          </ac:spMkLst>
        </pc:spChg>
        <pc:spChg chg="mod">
          <ac:chgData name="Kelly Stokes" userId="3e5c5154-569e-4d81-aa91-4f91841cdfa9" providerId="ADAL" clId="{9629FFAA-F3B7-43C8-9706-83E6A924D3B1}" dt="2022-10-27T10:55:01.357" v="209" actId="1076"/>
          <ac:spMkLst>
            <pc:docMk/>
            <pc:sldMk cId="1253660535" sldId="897"/>
            <ac:spMk id="3" creationId="{13BB5EC0-7A96-4D29-A835-6FAE896C31A4}"/>
          </ac:spMkLst>
        </pc:spChg>
      </pc:sldChg>
      <pc:sldChg chg="modSp mod">
        <pc:chgData name="Kelly Stokes" userId="3e5c5154-569e-4d81-aa91-4f91841cdfa9" providerId="ADAL" clId="{9629FFAA-F3B7-43C8-9706-83E6A924D3B1}" dt="2022-10-27T10:56:04.403" v="237" actId="20577"/>
        <pc:sldMkLst>
          <pc:docMk/>
          <pc:sldMk cId="1859828371" sldId="899"/>
        </pc:sldMkLst>
        <pc:spChg chg="mod">
          <ac:chgData name="Kelly Stokes" userId="3e5c5154-569e-4d81-aa91-4f91841cdfa9" providerId="ADAL" clId="{9629FFAA-F3B7-43C8-9706-83E6A924D3B1}" dt="2022-10-27T10:56:04.403" v="237" actId="20577"/>
          <ac:spMkLst>
            <pc:docMk/>
            <pc:sldMk cId="1859828371" sldId="899"/>
            <ac:spMk id="2" creationId="{52DA34BA-82FC-47C5-BCE1-BB65E08B92A1}"/>
          </ac:spMkLst>
        </pc:spChg>
      </pc:sldChg>
      <pc:sldChg chg="modSp mod">
        <pc:chgData name="Kelly Stokes" userId="3e5c5154-569e-4d81-aa91-4f91841cdfa9" providerId="ADAL" clId="{9629FFAA-F3B7-43C8-9706-83E6A924D3B1}" dt="2022-10-27T10:56:15.484" v="253" actId="1076"/>
        <pc:sldMkLst>
          <pc:docMk/>
          <pc:sldMk cId="2776882615" sldId="900"/>
        </pc:sldMkLst>
        <pc:spChg chg="mod">
          <ac:chgData name="Kelly Stokes" userId="3e5c5154-569e-4d81-aa91-4f91841cdfa9" providerId="ADAL" clId="{9629FFAA-F3B7-43C8-9706-83E6A924D3B1}" dt="2022-10-27T10:56:12.910" v="252" actId="20577"/>
          <ac:spMkLst>
            <pc:docMk/>
            <pc:sldMk cId="2776882615" sldId="900"/>
            <ac:spMk id="2" creationId="{52DA34BA-82FC-47C5-BCE1-BB65E08B92A1}"/>
          </ac:spMkLst>
        </pc:spChg>
        <pc:spChg chg="mod">
          <ac:chgData name="Kelly Stokes" userId="3e5c5154-569e-4d81-aa91-4f91841cdfa9" providerId="ADAL" clId="{9629FFAA-F3B7-43C8-9706-83E6A924D3B1}" dt="2022-10-27T10:56:15.484" v="253" actId="1076"/>
          <ac:spMkLst>
            <pc:docMk/>
            <pc:sldMk cId="2776882615" sldId="900"/>
            <ac:spMk id="3" creationId="{0366E0B6-702E-4814-82C6-08CA2D13F3C9}"/>
          </ac:spMkLst>
        </pc:spChg>
      </pc:sldChg>
      <pc:sldChg chg="modSp mod">
        <pc:chgData name="Kelly Stokes" userId="3e5c5154-569e-4d81-aa91-4f91841cdfa9" providerId="ADAL" clId="{9629FFAA-F3B7-43C8-9706-83E6A924D3B1}" dt="2022-10-27T10:57:36.211" v="285" actId="313"/>
        <pc:sldMkLst>
          <pc:docMk/>
          <pc:sldMk cId="1329610016" sldId="902"/>
        </pc:sldMkLst>
        <pc:spChg chg="mod">
          <ac:chgData name="Kelly Stokes" userId="3e5c5154-569e-4d81-aa91-4f91841cdfa9" providerId="ADAL" clId="{9629FFAA-F3B7-43C8-9706-83E6A924D3B1}" dt="2022-10-27T10:57:36.211" v="285" actId="313"/>
          <ac:spMkLst>
            <pc:docMk/>
            <pc:sldMk cId="1329610016" sldId="902"/>
            <ac:spMk id="2" creationId="{52DA34BA-82FC-47C5-BCE1-BB65E08B92A1}"/>
          </ac:spMkLst>
        </pc:spChg>
      </pc:sldChg>
      <pc:sldChg chg="modSp mod">
        <pc:chgData name="Kelly Stokes" userId="3e5c5154-569e-4d81-aa91-4f91841cdfa9" providerId="ADAL" clId="{9629FFAA-F3B7-43C8-9706-83E6A924D3B1}" dt="2022-10-27T10:57:58.458" v="312" actId="1076"/>
        <pc:sldMkLst>
          <pc:docMk/>
          <pc:sldMk cId="3228319818" sldId="903"/>
        </pc:sldMkLst>
        <pc:spChg chg="mod">
          <ac:chgData name="Kelly Stokes" userId="3e5c5154-569e-4d81-aa91-4f91841cdfa9" providerId="ADAL" clId="{9629FFAA-F3B7-43C8-9706-83E6A924D3B1}" dt="2022-10-27T10:57:54.281" v="311" actId="20577"/>
          <ac:spMkLst>
            <pc:docMk/>
            <pc:sldMk cId="3228319818" sldId="903"/>
            <ac:spMk id="2" creationId="{52DA34BA-82FC-47C5-BCE1-BB65E08B92A1}"/>
          </ac:spMkLst>
        </pc:spChg>
        <pc:spChg chg="mod">
          <ac:chgData name="Kelly Stokes" userId="3e5c5154-569e-4d81-aa91-4f91841cdfa9" providerId="ADAL" clId="{9629FFAA-F3B7-43C8-9706-83E6A924D3B1}" dt="2022-10-27T10:57:58.458" v="312" actId="1076"/>
          <ac:spMkLst>
            <pc:docMk/>
            <pc:sldMk cId="3228319818" sldId="903"/>
            <ac:spMk id="3" creationId="{4BCBA2DA-E95C-434C-BE81-320E182AE5EF}"/>
          </ac:spMkLst>
        </pc:spChg>
      </pc:sldChg>
      <pc:sldChg chg="modSp mod">
        <pc:chgData name="Kelly Stokes" userId="3e5c5154-569e-4d81-aa91-4f91841cdfa9" providerId="ADAL" clId="{9629FFAA-F3B7-43C8-9706-83E6A924D3B1}" dt="2022-10-27T10:54:01.907" v="159" actId="20577"/>
        <pc:sldMkLst>
          <pc:docMk/>
          <pc:sldMk cId="607385829" sldId="905"/>
        </pc:sldMkLst>
        <pc:spChg chg="mod">
          <ac:chgData name="Kelly Stokes" userId="3e5c5154-569e-4d81-aa91-4f91841cdfa9" providerId="ADAL" clId="{9629FFAA-F3B7-43C8-9706-83E6A924D3B1}" dt="2022-10-27T10:54:01.907" v="159" actId="20577"/>
          <ac:spMkLst>
            <pc:docMk/>
            <pc:sldMk cId="607385829" sldId="905"/>
            <ac:spMk id="2" creationId="{52DA34BA-82FC-47C5-BCE1-BB65E08B92A1}"/>
          </ac:spMkLst>
        </pc:spChg>
      </pc:sldChg>
      <pc:sldChg chg="modSp mod">
        <pc:chgData name="Kelly Stokes" userId="3e5c5154-569e-4d81-aa91-4f91841cdfa9" providerId="ADAL" clId="{9629FFAA-F3B7-43C8-9706-83E6A924D3B1}" dt="2022-10-27T10:54:05.319" v="161" actId="20577"/>
        <pc:sldMkLst>
          <pc:docMk/>
          <pc:sldMk cId="1867376639" sldId="906"/>
        </pc:sldMkLst>
        <pc:spChg chg="mod">
          <ac:chgData name="Kelly Stokes" userId="3e5c5154-569e-4d81-aa91-4f91841cdfa9" providerId="ADAL" clId="{9629FFAA-F3B7-43C8-9706-83E6A924D3B1}" dt="2022-10-27T10:54:05.319" v="161" actId="20577"/>
          <ac:spMkLst>
            <pc:docMk/>
            <pc:sldMk cId="1867376639" sldId="906"/>
            <ac:spMk id="2" creationId="{52DA34BA-82FC-47C5-BCE1-BB65E08B92A1}"/>
          </ac:spMkLst>
        </pc:spChg>
      </pc:sldChg>
      <pc:sldChg chg="modSp mod">
        <pc:chgData name="Kelly Stokes" userId="3e5c5154-569e-4d81-aa91-4f91841cdfa9" providerId="ADAL" clId="{9629FFAA-F3B7-43C8-9706-83E6A924D3B1}" dt="2022-10-27T10:54:26.213" v="163" actId="20577"/>
        <pc:sldMkLst>
          <pc:docMk/>
          <pc:sldMk cId="1676013275" sldId="907"/>
        </pc:sldMkLst>
        <pc:spChg chg="mod">
          <ac:chgData name="Kelly Stokes" userId="3e5c5154-569e-4d81-aa91-4f91841cdfa9" providerId="ADAL" clId="{9629FFAA-F3B7-43C8-9706-83E6A924D3B1}" dt="2022-10-27T10:54:26.213" v="163" actId="20577"/>
          <ac:spMkLst>
            <pc:docMk/>
            <pc:sldMk cId="1676013275" sldId="907"/>
            <ac:spMk id="2" creationId="{52DA34BA-82FC-47C5-BCE1-BB65E08B92A1}"/>
          </ac:spMkLst>
        </pc:spChg>
      </pc:sldChg>
      <pc:sldChg chg="modSp mod">
        <pc:chgData name="Kelly Stokes" userId="3e5c5154-569e-4d81-aa91-4f91841cdfa9" providerId="ADAL" clId="{9629FFAA-F3B7-43C8-9706-83E6A924D3B1}" dt="2022-10-27T11:01:40.772" v="487" actId="20577"/>
        <pc:sldMkLst>
          <pc:docMk/>
          <pc:sldMk cId="1270429899" sldId="912"/>
        </pc:sldMkLst>
        <pc:spChg chg="mod">
          <ac:chgData name="Kelly Stokes" userId="3e5c5154-569e-4d81-aa91-4f91841cdfa9" providerId="ADAL" clId="{9629FFAA-F3B7-43C8-9706-83E6A924D3B1}" dt="2022-10-27T11:01:40.772" v="487" actId="20577"/>
          <ac:spMkLst>
            <pc:docMk/>
            <pc:sldMk cId="1270429899" sldId="912"/>
            <ac:spMk id="2" creationId="{52DA34BA-82FC-47C5-BCE1-BB65E08B92A1}"/>
          </ac:spMkLst>
        </pc:spChg>
      </pc:sldChg>
      <pc:sldChg chg="del">
        <pc:chgData name="Kelly Stokes" userId="3e5c5154-569e-4d81-aa91-4f91841cdfa9" providerId="ADAL" clId="{9629FFAA-F3B7-43C8-9706-83E6A924D3B1}" dt="2022-10-27T11:05:35.811" v="733" actId="2696"/>
        <pc:sldMkLst>
          <pc:docMk/>
          <pc:sldMk cId="3339953630" sldId="1174"/>
        </pc:sldMkLst>
      </pc:sldChg>
      <pc:sldChg chg="del">
        <pc:chgData name="Kelly Stokes" userId="3e5c5154-569e-4d81-aa91-4f91841cdfa9" providerId="ADAL" clId="{9629FFAA-F3B7-43C8-9706-83E6A924D3B1}" dt="2022-10-27T11:05:35.811" v="733" actId="2696"/>
        <pc:sldMkLst>
          <pc:docMk/>
          <pc:sldMk cId="985767177" sldId="1175"/>
        </pc:sldMkLst>
      </pc:sldChg>
      <pc:sldChg chg="del">
        <pc:chgData name="Kelly Stokes" userId="3e5c5154-569e-4d81-aa91-4f91841cdfa9" providerId="ADAL" clId="{9629FFAA-F3B7-43C8-9706-83E6A924D3B1}" dt="2022-10-27T10:48:38.235" v="52" actId="2696"/>
        <pc:sldMkLst>
          <pc:docMk/>
          <pc:sldMk cId="3620022526" sldId="1451"/>
        </pc:sldMkLst>
      </pc:sldChg>
      <pc:sldChg chg="del">
        <pc:chgData name="Kelly Stokes" userId="3e5c5154-569e-4d81-aa91-4f91841cdfa9" providerId="ADAL" clId="{9629FFAA-F3B7-43C8-9706-83E6A924D3B1}" dt="2022-10-27T10:50:25.486" v="87" actId="2696"/>
        <pc:sldMkLst>
          <pc:docMk/>
          <pc:sldMk cId="2923116329" sldId="1452"/>
        </pc:sldMkLst>
      </pc:sldChg>
      <pc:sldChg chg="del">
        <pc:chgData name="Kelly Stokes" userId="3e5c5154-569e-4d81-aa91-4f91841cdfa9" providerId="ADAL" clId="{9629FFAA-F3B7-43C8-9706-83E6A924D3B1}" dt="2022-10-27T10:51:24.113" v="112" actId="2696"/>
        <pc:sldMkLst>
          <pc:docMk/>
          <pc:sldMk cId="2371536264" sldId="1453"/>
        </pc:sldMkLst>
      </pc:sldChg>
      <pc:sldChg chg="del">
        <pc:chgData name="Kelly Stokes" userId="3e5c5154-569e-4d81-aa91-4f91841cdfa9" providerId="ADAL" clId="{9629FFAA-F3B7-43C8-9706-83E6A924D3B1}" dt="2022-10-27T10:52:03.769" v="131" actId="2696"/>
        <pc:sldMkLst>
          <pc:docMk/>
          <pc:sldMk cId="2205431914" sldId="1454"/>
        </pc:sldMkLst>
      </pc:sldChg>
      <pc:sldChg chg="del">
        <pc:chgData name="Kelly Stokes" userId="3e5c5154-569e-4d81-aa91-4f91841cdfa9" providerId="ADAL" clId="{9629FFAA-F3B7-43C8-9706-83E6A924D3B1}" dt="2022-10-27T10:53:39.466" v="154" actId="2696"/>
        <pc:sldMkLst>
          <pc:docMk/>
          <pc:sldMk cId="1326097018" sldId="1455"/>
        </pc:sldMkLst>
      </pc:sldChg>
      <pc:sldChg chg="modSp mod">
        <pc:chgData name="Kelly Stokes" userId="3e5c5154-569e-4d81-aa91-4f91841cdfa9" providerId="ADAL" clId="{9629FFAA-F3B7-43C8-9706-83E6A924D3B1}" dt="2022-10-27T10:54:40.330" v="174" actId="20577"/>
        <pc:sldMkLst>
          <pc:docMk/>
          <pc:sldMk cId="2731213509" sldId="1456"/>
        </pc:sldMkLst>
        <pc:spChg chg="mod">
          <ac:chgData name="Kelly Stokes" userId="3e5c5154-569e-4d81-aa91-4f91841cdfa9" providerId="ADAL" clId="{9629FFAA-F3B7-43C8-9706-83E6A924D3B1}" dt="2022-10-27T10:54:40.330" v="174" actId="20577"/>
          <ac:spMkLst>
            <pc:docMk/>
            <pc:sldMk cId="2731213509" sldId="1456"/>
            <ac:spMk id="2" creationId="{52DA34BA-82FC-47C5-BCE1-BB65E08B92A1}"/>
          </ac:spMkLst>
        </pc:spChg>
      </pc:sldChg>
      <pc:sldChg chg="del">
        <pc:chgData name="Kelly Stokes" userId="3e5c5154-569e-4d81-aa91-4f91841cdfa9" providerId="ADAL" clId="{9629FFAA-F3B7-43C8-9706-83E6A924D3B1}" dt="2022-10-27T10:55:04.396" v="210" actId="2696"/>
        <pc:sldMkLst>
          <pc:docMk/>
          <pc:sldMk cId="1894797132" sldId="1457"/>
        </pc:sldMkLst>
      </pc:sldChg>
      <pc:sldChg chg="del">
        <pc:chgData name="Kelly Stokes" userId="3e5c5154-569e-4d81-aa91-4f91841cdfa9" providerId="ADAL" clId="{9629FFAA-F3B7-43C8-9706-83E6A924D3B1}" dt="2022-10-27T10:56:18.712" v="254" actId="2696"/>
        <pc:sldMkLst>
          <pc:docMk/>
          <pc:sldMk cId="644092546" sldId="1458"/>
        </pc:sldMkLst>
      </pc:sldChg>
      <pc:sldChg chg="del">
        <pc:chgData name="Kelly Stokes" userId="3e5c5154-569e-4d81-aa91-4f91841cdfa9" providerId="ADAL" clId="{9629FFAA-F3B7-43C8-9706-83E6A924D3B1}" dt="2022-10-27T10:58:06.412" v="314" actId="2696"/>
        <pc:sldMkLst>
          <pc:docMk/>
          <pc:sldMk cId="171169272" sldId="1459"/>
        </pc:sldMkLst>
      </pc:sldChg>
      <pc:sldChg chg="del">
        <pc:chgData name="Kelly Stokes" userId="3e5c5154-569e-4d81-aa91-4f91841cdfa9" providerId="ADAL" clId="{9629FFAA-F3B7-43C8-9706-83E6A924D3B1}" dt="2022-10-27T11:00:16.685" v="413" actId="2696"/>
        <pc:sldMkLst>
          <pc:docMk/>
          <pc:sldMk cId="2424121484" sldId="1460"/>
        </pc:sldMkLst>
      </pc:sldChg>
      <pc:sldChg chg="modSp mod">
        <pc:chgData name="Kelly Stokes" userId="3e5c5154-569e-4d81-aa91-4f91841cdfa9" providerId="ADAL" clId="{9629FFAA-F3B7-43C8-9706-83E6A924D3B1}" dt="2022-10-27T11:05:06.944" v="718"/>
        <pc:sldMkLst>
          <pc:docMk/>
          <pc:sldMk cId="4167518588" sldId="1461"/>
        </pc:sldMkLst>
        <pc:spChg chg="mod">
          <ac:chgData name="Kelly Stokes" userId="3e5c5154-569e-4d81-aa91-4f91841cdfa9" providerId="ADAL" clId="{9629FFAA-F3B7-43C8-9706-83E6A924D3B1}" dt="2022-10-27T11:05:06.944" v="718"/>
          <ac:spMkLst>
            <pc:docMk/>
            <pc:sldMk cId="4167518588" sldId="1461"/>
            <ac:spMk id="2" creationId="{52DA34BA-82FC-47C5-BCE1-BB65E08B92A1}"/>
          </ac:spMkLst>
        </pc:spChg>
      </pc:sldChg>
      <pc:sldChg chg="modSp mod">
        <pc:chgData name="Kelly Stokes" userId="3e5c5154-569e-4d81-aa91-4f91841cdfa9" providerId="ADAL" clId="{9629FFAA-F3B7-43C8-9706-83E6A924D3B1}" dt="2022-10-27T11:02:53.170" v="568"/>
        <pc:sldMkLst>
          <pc:docMk/>
          <pc:sldMk cId="554050601" sldId="1462"/>
        </pc:sldMkLst>
        <pc:spChg chg="mod">
          <ac:chgData name="Kelly Stokes" userId="3e5c5154-569e-4d81-aa91-4f91841cdfa9" providerId="ADAL" clId="{9629FFAA-F3B7-43C8-9706-83E6A924D3B1}" dt="2022-10-27T11:02:53.170" v="568"/>
          <ac:spMkLst>
            <pc:docMk/>
            <pc:sldMk cId="554050601" sldId="1462"/>
            <ac:spMk id="2" creationId="{52DA34BA-82FC-47C5-BCE1-BB65E08B92A1}"/>
          </ac:spMkLst>
        </pc:spChg>
      </pc:sldChg>
      <pc:sldChg chg="del">
        <pc:chgData name="Kelly Stokes" userId="3e5c5154-569e-4d81-aa91-4f91841cdfa9" providerId="ADAL" clId="{9629FFAA-F3B7-43C8-9706-83E6A924D3B1}" dt="2022-10-27T11:02:07.575" v="544" actId="2696"/>
        <pc:sldMkLst>
          <pc:docMk/>
          <pc:sldMk cId="2635615844" sldId="1463"/>
        </pc:sldMkLst>
      </pc:sldChg>
      <pc:sldChg chg="del">
        <pc:chgData name="Kelly Stokes" userId="3e5c5154-569e-4d81-aa91-4f91841cdfa9" providerId="ADAL" clId="{9629FFAA-F3B7-43C8-9706-83E6A924D3B1}" dt="2022-10-27T11:05:35.811" v="733" actId="2696"/>
        <pc:sldMkLst>
          <pc:docMk/>
          <pc:sldMk cId="3928339386" sldId="1464"/>
        </pc:sldMkLst>
      </pc:sldChg>
      <pc:sldChg chg="del">
        <pc:chgData name="Kelly Stokes" userId="3e5c5154-569e-4d81-aa91-4f91841cdfa9" providerId="ADAL" clId="{9629FFAA-F3B7-43C8-9706-83E6A924D3B1}" dt="2022-10-27T11:05:35.811" v="733" actId="2696"/>
        <pc:sldMkLst>
          <pc:docMk/>
          <pc:sldMk cId="2592443115" sldId="1465"/>
        </pc:sldMkLst>
      </pc:sldChg>
      <pc:sldChg chg="del">
        <pc:chgData name="Kelly Stokes" userId="3e5c5154-569e-4d81-aa91-4f91841cdfa9" providerId="ADAL" clId="{9629FFAA-F3B7-43C8-9706-83E6A924D3B1}" dt="2022-10-27T11:04:18.628" v="693" actId="2696"/>
        <pc:sldMkLst>
          <pc:docMk/>
          <pc:sldMk cId="2114840458" sldId="1466"/>
        </pc:sldMkLst>
      </pc:sldChg>
      <pc:sldChg chg="del">
        <pc:chgData name="Kelly Stokes" userId="3e5c5154-569e-4d81-aa91-4f91841cdfa9" providerId="ADAL" clId="{9629FFAA-F3B7-43C8-9706-83E6A924D3B1}" dt="2022-10-27T11:05:35.811" v="733" actId="2696"/>
        <pc:sldMkLst>
          <pc:docMk/>
          <pc:sldMk cId="2003404133" sldId="1467"/>
        </pc:sldMkLst>
      </pc:sldChg>
      <pc:sldChg chg="del">
        <pc:chgData name="Kelly Stokes" userId="3e5c5154-569e-4d81-aa91-4f91841cdfa9" providerId="ADAL" clId="{9629FFAA-F3B7-43C8-9706-83E6A924D3B1}" dt="2022-10-27T11:05:35.811" v="733" actId="2696"/>
        <pc:sldMkLst>
          <pc:docMk/>
          <pc:sldMk cId="1580231885" sldId="1468"/>
        </pc:sldMkLst>
      </pc:sldChg>
      <pc:sldChg chg="del">
        <pc:chgData name="Kelly Stokes" userId="3e5c5154-569e-4d81-aa91-4f91841cdfa9" providerId="ADAL" clId="{9629FFAA-F3B7-43C8-9706-83E6A924D3B1}" dt="2022-10-27T11:06:22.973" v="760" actId="2696"/>
        <pc:sldMkLst>
          <pc:docMk/>
          <pc:sldMk cId="2473951833" sldId="1469"/>
        </pc:sldMkLst>
      </pc:sldChg>
      <pc:sldChg chg="del">
        <pc:chgData name="Kelly Stokes" userId="3e5c5154-569e-4d81-aa91-4f91841cdfa9" providerId="ADAL" clId="{9629FFAA-F3B7-43C8-9706-83E6A924D3B1}" dt="2022-10-27T11:07:30.240" v="777" actId="2696"/>
        <pc:sldMkLst>
          <pc:docMk/>
          <pc:sldMk cId="3429103883" sldId="1470"/>
        </pc:sldMkLst>
      </pc:sldChg>
      <pc:sldChg chg="del">
        <pc:chgData name="Kelly Stokes" userId="3e5c5154-569e-4d81-aa91-4f91841cdfa9" providerId="ADAL" clId="{9629FFAA-F3B7-43C8-9706-83E6A924D3B1}" dt="2022-10-27T11:07:47.506" v="782" actId="2696"/>
        <pc:sldMkLst>
          <pc:docMk/>
          <pc:sldMk cId="868949232" sldId="1471"/>
        </pc:sldMkLst>
      </pc:sldChg>
      <pc:sldChg chg="del">
        <pc:chgData name="Kelly Stokes" userId="3e5c5154-569e-4d81-aa91-4f91841cdfa9" providerId="ADAL" clId="{9629FFAA-F3B7-43C8-9706-83E6A924D3B1}" dt="2022-10-27T11:07:30.240" v="777" actId="2696"/>
        <pc:sldMkLst>
          <pc:docMk/>
          <pc:sldMk cId="88093402" sldId="1472"/>
        </pc:sldMkLst>
      </pc:sldChg>
      <pc:sldChg chg="del">
        <pc:chgData name="Kelly Stokes" userId="3e5c5154-569e-4d81-aa91-4f91841cdfa9" providerId="ADAL" clId="{9629FFAA-F3B7-43C8-9706-83E6A924D3B1}" dt="2022-10-27T11:09:04.387" v="810" actId="2696"/>
        <pc:sldMkLst>
          <pc:docMk/>
          <pc:sldMk cId="3302201820" sldId="1473"/>
        </pc:sldMkLst>
      </pc:sldChg>
      <pc:sldChg chg="del">
        <pc:chgData name="Kelly Stokes" userId="3e5c5154-569e-4d81-aa91-4f91841cdfa9" providerId="ADAL" clId="{9629FFAA-F3B7-43C8-9706-83E6A924D3B1}" dt="2022-10-27T11:09:09.367" v="812" actId="2696"/>
        <pc:sldMkLst>
          <pc:docMk/>
          <pc:sldMk cId="2138337334" sldId="1474"/>
        </pc:sldMkLst>
      </pc:sldChg>
      <pc:sldChg chg="del">
        <pc:chgData name="Kelly Stokes" userId="3e5c5154-569e-4d81-aa91-4f91841cdfa9" providerId="ADAL" clId="{9629FFAA-F3B7-43C8-9706-83E6A924D3B1}" dt="2022-10-27T11:09:06.917" v="811" actId="2696"/>
        <pc:sldMkLst>
          <pc:docMk/>
          <pc:sldMk cId="1595355521" sldId="1475"/>
        </pc:sldMkLst>
      </pc:sldChg>
      <pc:sldChg chg="del">
        <pc:chgData name="Kelly Stokes" userId="3e5c5154-569e-4d81-aa91-4f91841cdfa9" providerId="ADAL" clId="{9629FFAA-F3B7-43C8-9706-83E6A924D3B1}" dt="2022-10-27T11:09:38.164" v="829" actId="2696"/>
        <pc:sldMkLst>
          <pc:docMk/>
          <pc:sldMk cId="159991403" sldId="1476"/>
        </pc:sldMkLst>
      </pc:sldChg>
      <pc:sldChg chg="del">
        <pc:chgData name="Kelly Stokes" userId="3e5c5154-569e-4d81-aa91-4f91841cdfa9" providerId="ADAL" clId="{9629FFAA-F3B7-43C8-9706-83E6A924D3B1}" dt="2022-10-27T11:09:55.988" v="831" actId="2696"/>
        <pc:sldMkLst>
          <pc:docMk/>
          <pc:sldMk cId="2171541176" sldId="1477"/>
        </pc:sldMkLst>
      </pc:sldChg>
      <pc:sldChg chg="del">
        <pc:chgData name="Kelly Stokes" userId="3e5c5154-569e-4d81-aa91-4f91841cdfa9" providerId="ADAL" clId="{9629FFAA-F3B7-43C8-9706-83E6A924D3B1}" dt="2022-10-27T11:11:53.309" v="844" actId="2696"/>
        <pc:sldMkLst>
          <pc:docMk/>
          <pc:sldMk cId="2408351083" sldId="1478"/>
        </pc:sldMkLst>
      </pc:sldChg>
      <pc:sldChg chg="del">
        <pc:chgData name="Kelly Stokes" userId="3e5c5154-569e-4d81-aa91-4f91841cdfa9" providerId="ADAL" clId="{9629FFAA-F3B7-43C8-9706-83E6A924D3B1}" dt="2022-10-27T11:11:53.309" v="844" actId="2696"/>
        <pc:sldMkLst>
          <pc:docMk/>
          <pc:sldMk cId="4275444946" sldId="1479"/>
        </pc:sldMkLst>
      </pc:sldChg>
      <pc:sldChg chg="del">
        <pc:chgData name="Kelly Stokes" userId="3e5c5154-569e-4d81-aa91-4f91841cdfa9" providerId="ADAL" clId="{9629FFAA-F3B7-43C8-9706-83E6A924D3B1}" dt="2022-10-27T11:12:15.501" v="866" actId="2696"/>
        <pc:sldMkLst>
          <pc:docMk/>
          <pc:sldMk cId="3193614795" sldId="1480"/>
        </pc:sldMkLst>
      </pc:sldChg>
      <pc:sldChg chg="del">
        <pc:chgData name="Kelly Stokes" userId="3e5c5154-569e-4d81-aa91-4f91841cdfa9" providerId="ADAL" clId="{9629FFAA-F3B7-43C8-9706-83E6A924D3B1}" dt="2022-10-27T11:17:47.018" v="1218" actId="2696"/>
        <pc:sldMkLst>
          <pc:docMk/>
          <pc:sldMk cId="315380853" sldId="1481"/>
        </pc:sldMkLst>
      </pc:sldChg>
      <pc:sldChg chg="del">
        <pc:chgData name="Kelly Stokes" userId="3e5c5154-569e-4d81-aa91-4f91841cdfa9" providerId="ADAL" clId="{9629FFAA-F3B7-43C8-9706-83E6A924D3B1}" dt="2022-10-27T11:18:30.934" v="1233" actId="2696"/>
        <pc:sldMkLst>
          <pc:docMk/>
          <pc:sldMk cId="743186763" sldId="1482"/>
        </pc:sldMkLst>
      </pc:sldChg>
      <pc:sldChg chg="del">
        <pc:chgData name="Kelly Stokes" userId="3e5c5154-569e-4d81-aa91-4f91841cdfa9" providerId="ADAL" clId="{9629FFAA-F3B7-43C8-9706-83E6A924D3B1}" dt="2022-10-27T11:11:53.309" v="844" actId="2696"/>
        <pc:sldMkLst>
          <pc:docMk/>
          <pc:sldMk cId="731018097" sldId="1483"/>
        </pc:sldMkLst>
      </pc:sldChg>
      <pc:sldChg chg="del">
        <pc:chgData name="Kelly Stokes" userId="3e5c5154-569e-4d81-aa91-4f91841cdfa9" providerId="ADAL" clId="{9629FFAA-F3B7-43C8-9706-83E6A924D3B1}" dt="2022-10-27T11:11:53.309" v="844" actId="2696"/>
        <pc:sldMkLst>
          <pc:docMk/>
          <pc:sldMk cId="3787521176" sldId="1484"/>
        </pc:sldMkLst>
      </pc:sldChg>
      <pc:sldChg chg="del">
        <pc:chgData name="Kelly Stokes" userId="3e5c5154-569e-4d81-aa91-4f91841cdfa9" providerId="ADAL" clId="{9629FFAA-F3B7-43C8-9706-83E6A924D3B1}" dt="2022-10-27T11:11:53.309" v="844" actId="2696"/>
        <pc:sldMkLst>
          <pc:docMk/>
          <pc:sldMk cId="46185885" sldId="1485"/>
        </pc:sldMkLst>
      </pc:sldChg>
      <pc:sldChg chg="del">
        <pc:chgData name="Kelly Stokes" userId="3e5c5154-569e-4d81-aa91-4f91841cdfa9" providerId="ADAL" clId="{9629FFAA-F3B7-43C8-9706-83E6A924D3B1}" dt="2022-10-27T11:11:53.309" v="844" actId="2696"/>
        <pc:sldMkLst>
          <pc:docMk/>
          <pc:sldMk cId="3040867086" sldId="1486"/>
        </pc:sldMkLst>
      </pc:sldChg>
      <pc:sldChg chg="del">
        <pc:chgData name="Kelly Stokes" userId="3e5c5154-569e-4d81-aa91-4f91841cdfa9" providerId="ADAL" clId="{9629FFAA-F3B7-43C8-9706-83E6A924D3B1}" dt="2022-10-27T11:11:53.309" v="844" actId="2696"/>
        <pc:sldMkLst>
          <pc:docMk/>
          <pc:sldMk cId="4153052984" sldId="1487"/>
        </pc:sldMkLst>
      </pc:sldChg>
      <pc:sldChg chg="del">
        <pc:chgData name="Kelly Stokes" userId="3e5c5154-569e-4d81-aa91-4f91841cdfa9" providerId="ADAL" clId="{9629FFAA-F3B7-43C8-9706-83E6A924D3B1}" dt="2022-10-27T11:11:53.309" v="844" actId="2696"/>
        <pc:sldMkLst>
          <pc:docMk/>
          <pc:sldMk cId="3033404083" sldId="1488"/>
        </pc:sldMkLst>
      </pc:sldChg>
      <pc:sldChg chg="del">
        <pc:chgData name="Kelly Stokes" userId="3e5c5154-569e-4d81-aa91-4f91841cdfa9" providerId="ADAL" clId="{9629FFAA-F3B7-43C8-9706-83E6A924D3B1}" dt="2022-10-27T11:11:53.309" v="844" actId="2696"/>
        <pc:sldMkLst>
          <pc:docMk/>
          <pc:sldMk cId="36582" sldId="1489"/>
        </pc:sldMkLst>
      </pc:sldChg>
      <pc:sldChg chg="del">
        <pc:chgData name="Kelly Stokes" userId="3e5c5154-569e-4d81-aa91-4f91841cdfa9" providerId="ADAL" clId="{9629FFAA-F3B7-43C8-9706-83E6A924D3B1}" dt="2022-10-27T11:11:53.309" v="844" actId="2696"/>
        <pc:sldMkLst>
          <pc:docMk/>
          <pc:sldMk cId="2713307891" sldId="1490"/>
        </pc:sldMkLst>
      </pc:sldChg>
      <pc:sldChg chg="del">
        <pc:chgData name="Kelly Stokes" userId="3e5c5154-569e-4d81-aa91-4f91841cdfa9" providerId="ADAL" clId="{9629FFAA-F3B7-43C8-9706-83E6A924D3B1}" dt="2022-10-27T11:11:53.309" v="844" actId="2696"/>
        <pc:sldMkLst>
          <pc:docMk/>
          <pc:sldMk cId="2858745821" sldId="1491"/>
        </pc:sldMkLst>
      </pc:sldChg>
      <pc:sldChg chg="del">
        <pc:chgData name="Kelly Stokes" userId="3e5c5154-569e-4d81-aa91-4f91841cdfa9" providerId="ADAL" clId="{9629FFAA-F3B7-43C8-9706-83E6A924D3B1}" dt="2022-10-27T11:11:53.309" v="844" actId="2696"/>
        <pc:sldMkLst>
          <pc:docMk/>
          <pc:sldMk cId="4258708555" sldId="1492"/>
        </pc:sldMkLst>
      </pc:sldChg>
      <pc:sldChg chg="del">
        <pc:chgData name="Kelly Stokes" userId="3e5c5154-569e-4d81-aa91-4f91841cdfa9" providerId="ADAL" clId="{9629FFAA-F3B7-43C8-9706-83E6A924D3B1}" dt="2022-10-27T11:11:53.309" v="844" actId="2696"/>
        <pc:sldMkLst>
          <pc:docMk/>
          <pc:sldMk cId="2440076404" sldId="1493"/>
        </pc:sldMkLst>
      </pc:sldChg>
      <pc:sldChg chg="del">
        <pc:chgData name="Kelly Stokes" userId="3e5c5154-569e-4d81-aa91-4f91841cdfa9" providerId="ADAL" clId="{9629FFAA-F3B7-43C8-9706-83E6A924D3B1}" dt="2022-10-27T11:11:53.309" v="844" actId="2696"/>
        <pc:sldMkLst>
          <pc:docMk/>
          <pc:sldMk cId="224451434" sldId="1494"/>
        </pc:sldMkLst>
      </pc:sldChg>
      <pc:sldChg chg="del">
        <pc:chgData name="Kelly Stokes" userId="3e5c5154-569e-4d81-aa91-4f91841cdfa9" providerId="ADAL" clId="{9629FFAA-F3B7-43C8-9706-83E6A924D3B1}" dt="2022-10-27T11:11:53.309" v="844" actId="2696"/>
        <pc:sldMkLst>
          <pc:docMk/>
          <pc:sldMk cId="2822279635" sldId="1495"/>
        </pc:sldMkLst>
      </pc:sldChg>
      <pc:sldChg chg="del">
        <pc:chgData name="Kelly Stokes" userId="3e5c5154-569e-4d81-aa91-4f91841cdfa9" providerId="ADAL" clId="{9629FFAA-F3B7-43C8-9706-83E6A924D3B1}" dt="2022-10-27T11:11:53.309" v="844" actId="2696"/>
        <pc:sldMkLst>
          <pc:docMk/>
          <pc:sldMk cId="3232515458" sldId="1497"/>
        </pc:sldMkLst>
      </pc:sldChg>
      <pc:sldChg chg="del">
        <pc:chgData name="Kelly Stokes" userId="3e5c5154-569e-4d81-aa91-4f91841cdfa9" providerId="ADAL" clId="{9629FFAA-F3B7-43C8-9706-83E6A924D3B1}" dt="2022-10-27T11:11:53.309" v="844" actId="2696"/>
        <pc:sldMkLst>
          <pc:docMk/>
          <pc:sldMk cId="4198788957" sldId="1498"/>
        </pc:sldMkLst>
      </pc:sldChg>
      <pc:sldChg chg="del">
        <pc:chgData name="Kelly Stokes" userId="3e5c5154-569e-4d81-aa91-4f91841cdfa9" providerId="ADAL" clId="{9629FFAA-F3B7-43C8-9706-83E6A924D3B1}" dt="2022-10-27T11:11:53.309" v="844" actId="2696"/>
        <pc:sldMkLst>
          <pc:docMk/>
          <pc:sldMk cId="170020406" sldId="1502"/>
        </pc:sldMkLst>
      </pc:sldChg>
      <pc:sldChg chg="del">
        <pc:chgData name="Kelly Stokes" userId="3e5c5154-569e-4d81-aa91-4f91841cdfa9" providerId="ADAL" clId="{9629FFAA-F3B7-43C8-9706-83E6A924D3B1}" dt="2022-10-27T11:11:53.309" v="844" actId="2696"/>
        <pc:sldMkLst>
          <pc:docMk/>
          <pc:sldMk cId="1680306717" sldId="1503"/>
        </pc:sldMkLst>
      </pc:sldChg>
      <pc:sldChg chg="del">
        <pc:chgData name="Kelly Stokes" userId="3e5c5154-569e-4d81-aa91-4f91841cdfa9" providerId="ADAL" clId="{9629FFAA-F3B7-43C8-9706-83E6A924D3B1}" dt="2022-10-27T11:11:53.309" v="844" actId="2696"/>
        <pc:sldMkLst>
          <pc:docMk/>
          <pc:sldMk cId="1362233923" sldId="1504"/>
        </pc:sldMkLst>
      </pc:sldChg>
      <pc:sldChg chg="del">
        <pc:chgData name="Kelly Stokes" userId="3e5c5154-569e-4d81-aa91-4f91841cdfa9" providerId="ADAL" clId="{9629FFAA-F3B7-43C8-9706-83E6A924D3B1}" dt="2022-10-27T11:11:53.309" v="844" actId="2696"/>
        <pc:sldMkLst>
          <pc:docMk/>
          <pc:sldMk cId="2491072808" sldId="1505"/>
        </pc:sldMkLst>
      </pc:sldChg>
      <pc:sldChg chg="del">
        <pc:chgData name="Kelly Stokes" userId="3e5c5154-569e-4d81-aa91-4f91841cdfa9" providerId="ADAL" clId="{9629FFAA-F3B7-43C8-9706-83E6A924D3B1}" dt="2022-10-27T11:11:53.309" v="844" actId="2696"/>
        <pc:sldMkLst>
          <pc:docMk/>
          <pc:sldMk cId="793096611" sldId="1506"/>
        </pc:sldMkLst>
      </pc:sldChg>
      <pc:sldChg chg="del">
        <pc:chgData name="Kelly Stokes" userId="3e5c5154-569e-4d81-aa91-4f91841cdfa9" providerId="ADAL" clId="{9629FFAA-F3B7-43C8-9706-83E6A924D3B1}" dt="2022-10-27T11:11:53.309" v="844" actId="2696"/>
        <pc:sldMkLst>
          <pc:docMk/>
          <pc:sldMk cId="344068331" sldId="1507"/>
        </pc:sldMkLst>
      </pc:sldChg>
      <pc:sldChg chg="del">
        <pc:chgData name="Kelly Stokes" userId="3e5c5154-569e-4d81-aa91-4f91841cdfa9" providerId="ADAL" clId="{9629FFAA-F3B7-43C8-9706-83E6A924D3B1}" dt="2022-10-27T11:11:53.309" v="844" actId="2696"/>
        <pc:sldMkLst>
          <pc:docMk/>
          <pc:sldMk cId="602703269" sldId="1508"/>
        </pc:sldMkLst>
      </pc:sldChg>
      <pc:sldChg chg="del">
        <pc:chgData name="Kelly Stokes" userId="3e5c5154-569e-4d81-aa91-4f91841cdfa9" providerId="ADAL" clId="{9629FFAA-F3B7-43C8-9706-83E6A924D3B1}" dt="2022-10-27T11:11:53.309" v="844" actId="2696"/>
        <pc:sldMkLst>
          <pc:docMk/>
          <pc:sldMk cId="2426249535" sldId="1509"/>
        </pc:sldMkLst>
      </pc:sldChg>
      <pc:sldChg chg="del">
        <pc:chgData name="Kelly Stokes" userId="3e5c5154-569e-4d81-aa91-4f91841cdfa9" providerId="ADAL" clId="{9629FFAA-F3B7-43C8-9706-83E6A924D3B1}" dt="2022-10-27T11:11:53.309" v="844" actId="2696"/>
        <pc:sldMkLst>
          <pc:docMk/>
          <pc:sldMk cId="3258152265" sldId="1511"/>
        </pc:sldMkLst>
      </pc:sldChg>
      <pc:sldChg chg="del">
        <pc:chgData name="Kelly Stokes" userId="3e5c5154-569e-4d81-aa91-4f91841cdfa9" providerId="ADAL" clId="{9629FFAA-F3B7-43C8-9706-83E6A924D3B1}" dt="2022-10-27T11:11:53.309" v="844" actId="2696"/>
        <pc:sldMkLst>
          <pc:docMk/>
          <pc:sldMk cId="1073720352" sldId="1512"/>
        </pc:sldMkLst>
      </pc:sldChg>
      <pc:sldChg chg="del">
        <pc:chgData name="Kelly Stokes" userId="3e5c5154-569e-4d81-aa91-4f91841cdfa9" providerId="ADAL" clId="{9629FFAA-F3B7-43C8-9706-83E6A924D3B1}" dt="2022-10-27T11:11:53.309" v="844" actId="2696"/>
        <pc:sldMkLst>
          <pc:docMk/>
          <pc:sldMk cId="3073535950" sldId="1514"/>
        </pc:sldMkLst>
      </pc:sldChg>
      <pc:sldChg chg="del">
        <pc:chgData name="Kelly Stokes" userId="3e5c5154-569e-4d81-aa91-4f91841cdfa9" providerId="ADAL" clId="{9629FFAA-F3B7-43C8-9706-83E6A924D3B1}" dt="2022-10-27T11:11:53.309" v="844" actId="2696"/>
        <pc:sldMkLst>
          <pc:docMk/>
          <pc:sldMk cId="4048776360" sldId="1515"/>
        </pc:sldMkLst>
      </pc:sldChg>
      <pc:sldChg chg="del">
        <pc:chgData name="Kelly Stokes" userId="3e5c5154-569e-4d81-aa91-4f91841cdfa9" providerId="ADAL" clId="{9629FFAA-F3B7-43C8-9706-83E6A924D3B1}" dt="2022-10-27T11:11:53.309" v="844" actId="2696"/>
        <pc:sldMkLst>
          <pc:docMk/>
          <pc:sldMk cId="3528740341" sldId="1517"/>
        </pc:sldMkLst>
      </pc:sldChg>
      <pc:sldChg chg="del">
        <pc:chgData name="Kelly Stokes" userId="3e5c5154-569e-4d81-aa91-4f91841cdfa9" providerId="ADAL" clId="{9629FFAA-F3B7-43C8-9706-83E6A924D3B1}" dt="2022-10-27T11:11:53.309" v="844" actId="2696"/>
        <pc:sldMkLst>
          <pc:docMk/>
          <pc:sldMk cId="828235095" sldId="1518"/>
        </pc:sldMkLst>
      </pc:sldChg>
      <pc:sldChg chg="del">
        <pc:chgData name="Kelly Stokes" userId="3e5c5154-569e-4d81-aa91-4f91841cdfa9" providerId="ADAL" clId="{9629FFAA-F3B7-43C8-9706-83E6A924D3B1}" dt="2022-10-27T11:11:53.309" v="844" actId="2696"/>
        <pc:sldMkLst>
          <pc:docMk/>
          <pc:sldMk cId="1481399319" sldId="1520"/>
        </pc:sldMkLst>
      </pc:sldChg>
      <pc:sldChg chg="del">
        <pc:chgData name="Kelly Stokes" userId="3e5c5154-569e-4d81-aa91-4f91841cdfa9" providerId="ADAL" clId="{9629FFAA-F3B7-43C8-9706-83E6A924D3B1}" dt="2022-10-27T11:11:53.309" v="844" actId="2696"/>
        <pc:sldMkLst>
          <pc:docMk/>
          <pc:sldMk cId="2504096982" sldId="1521"/>
        </pc:sldMkLst>
      </pc:sldChg>
      <pc:sldChg chg="del">
        <pc:chgData name="Kelly Stokes" userId="3e5c5154-569e-4d81-aa91-4f91841cdfa9" providerId="ADAL" clId="{9629FFAA-F3B7-43C8-9706-83E6A924D3B1}" dt="2022-10-27T11:11:53.309" v="844" actId="2696"/>
        <pc:sldMkLst>
          <pc:docMk/>
          <pc:sldMk cId="1131583172" sldId="1523"/>
        </pc:sldMkLst>
      </pc:sldChg>
      <pc:sldChg chg="del">
        <pc:chgData name="Kelly Stokes" userId="3e5c5154-569e-4d81-aa91-4f91841cdfa9" providerId="ADAL" clId="{9629FFAA-F3B7-43C8-9706-83E6A924D3B1}" dt="2022-10-27T11:11:53.309" v="844" actId="2696"/>
        <pc:sldMkLst>
          <pc:docMk/>
          <pc:sldMk cId="2544764181" sldId="1524"/>
        </pc:sldMkLst>
      </pc:sldChg>
      <pc:sldChg chg="del">
        <pc:chgData name="Kelly Stokes" userId="3e5c5154-569e-4d81-aa91-4f91841cdfa9" providerId="ADAL" clId="{9629FFAA-F3B7-43C8-9706-83E6A924D3B1}" dt="2022-10-27T11:11:53.309" v="844" actId="2696"/>
        <pc:sldMkLst>
          <pc:docMk/>
          <pc:sldMk cId="3895954896" sldId="1526"/>
        </pc:sldMkLst>
      </pc:sldChg>
      <pc:sldChg chg="del">
        <pc:chgData name="Kelly Stokes" userId="3e5c5154-569e-4d81-aa91-4f91841cdfa9" providerId="ADAL" clId="{9629FFAA-F3B7-43C8-9706-83E6A924D3B1}" dt="2022-10-27T11:11:53.309" v="844" actId="2696"/>
        <pc:sldMkLst>
          <pc:docMk/>
          <pc:sldMk cId="4056047670" sldId="1527"/>
        </pc:sldMkLst>
      </pc:sldChg>
      <pc:sldChg chg="del">
        <pc:chgData name="Kelly Stokes" userId="3e5c5154-569e-4d81-aa91-4f91841cdfa9" providerId="ADAL" clId="{9629FFAA-F3B7-43C8-9706-83E6A924D3B1}" dt="2022-10-27T11:11:53.309" v="844" actId="2696"/>
        <pc:sldMkLst>
          <pc:docMk/>
          <pc:sldMk cId="3530982802" sldId="1528"/>
        </pc:sldMkLst>
      </pc:sldChg>
      <pc:sldChg chg="del">
        <pc:chgData name="Kelly Stokes" userId="3e5c5154-569e-4d81-aa91-4f91841cdfa9" providerId="ADAL" clId="{9629FFAA-F3B7-43C8-9706-83E6A924D3B1}" dt="2022-10-27T11:11:53.309" v="844" actId="2696"/>
        <pc:sldMkLst>
          <pc:docMk/>
          <pc:sldMk cId="4020131426" sldId="1529"/>
        </pc:sldMkLst>
      </pc:sldChg>
      <pc:sldChg chg="del">
        <pc:chgData name="Kelly Stokes" userId="3e5c5154-569e-4d81-aa91-4f91841cdfa9" providerId="ADAL" clId="{9629FFAA-F3B7-43C8-9706-83E6A924D3B1}" dt="2022-10-27T11:11:53.309" v="844" actId="2696"/>
        <pc:sldMkLst>
          <pc:docMk/>
          <pc:sldMk cId="22093998" sldId="1535"/>
        </pc:sldMkLst>
      </pc:sldChg>
      <pc:sldChg chg="del">
        <pc:chgData name="Kelly Stokes" userId="3e5c5154-569e-4d81-aa91-4f91841cdfa9" providerId="ADAL" clId="{9629FFAA-F3B7-43C8-9706-83E6A924D3B1}" dt="2022-10-27T11:11:53.309" v="844" actId="2696"/>
        <pc:sldMkLst>
          <pc:docMk/>
          <pc:sldMk cId="1810821663" sldId="1536"/>
        </pc:sldMkLst>
      </pc:sldChg>
      <pc:sldChg chg="del">
        <pc:chgData name="Kelly Stokes" userId="3e5c5154-569e-4d81-aa91-4f91841cdfa9" providerId="ADAL" clId="{9629FFAA-F3B7-43C8-9706-83E6A924D3B1}" dt="2022-10-27T11:11:53.309" v="844" actId="2696"/>
        <pc:sldMkLst>
          <pc:docMk/>
          <pc:sldMk cId="2452354532" sldId="1537"/>
        </pc:sldMkLst>
      </pc:sldChg>
      <pc:sldChg chg="del">
        <pc:chgData name="Kelly Stokes" userId="3e5c5154-569e-4d81-aa91-4f91841cdfa9" providerId="ADAL" clId="{9629FFAA-F3B7-43C8-9706-83E6A924D3B1}" dt="2022-10-27T11:11:53.309" v="844" actId="2696"/>
        <pc:sldMkLst>
          <pc:docMk/>
          <pc:sldMk cId="1493538643" sldId="1538"/>
        </pc:sldMkLst>
      </pc:sldChg>
      <pc:sldChg chg="del">
        <pc:chgData name="Kelly Stokes" userId="3e5c5154-569e-4d81-aa91-4f91841cdfa9" providerId="ADAL" clId="{9629FFAA-F3B7-43C8-9706-83E6A924D3B1}" dt="2022-10-27T11:11:53.309" v="844" actId="2696"/>
        <pc:sldMkLst>
          <pc:docMk/>
          <pc:sldMk cId="2878565580" sldId="1539"/>
        </pc:sldMkLst>
      </pc:sldChg>
      <pc:sldChg chg="del">
        <pc:chgData name="Kelly Stokes" userId="3e5c5154-569e-4d81-aa91-4f91841cdfa9" providerId="ADAL" clId="{9629FFAA-F3B7-43C8-9706-83E6A924D3B1}" dt="2022-10-27T11:11:53.309" v="844" actId="2696"/>
        <pc:sldMkLst>
          <pc:docMk/>
          <pc:sldMk cId="365218216" sldId="1540"/>
        </pc:sldMkLst>
      </pc:sldChg>
      <pc:sldChg chg="del">
        <pc:chgData name="Kelly Stokes" userId="3e5c5154-569e-4d81-aa91-4f91841cdfa9" providerId="ADAL" clId="{9629FFAA-F3B7-43C8-9706-83E6A924D3B1}" dt="2022-10-27T11:11:53.309" v="844" actId="2696"/>
        <pc:sldMkLst>
          <pc:docMk/>
          <pc:sldMk cId="2012746140" sldId="1541"/>
        </pc:sldMkLst>
      </pc:sldChg>
      <pc:sldChg chg="del">
        <pc:chgData name="Kelly Stokes" userId="3e5c5154-569e-4d81-aa91-4f91841cdfa9" providerId="ADAL" clId="{9629FFAA-F3B7-43C8-9706-83E6A924D3B1}" dt="2022-10-27T11:11:53.309" v="844" actId="2696"/>
        <pc:sldMkLst>
          <pc:docMk/>
          <pc:sldMk cId="2523111041" sldId="1542"/>
        </pc:sldMkLst>
      </pc:sldChg>
      <pc:sldChg chg="del">
        <pc:chgData name="Kelly Stokes" userId="3e5c5154-569e-4d81-aa91-4f91841cdfa9" providerId="ADAL" clId="{9629FFAA-F3B7-43C8-9706-83E6A924D3B1}" dt="2022-10-27T11:11:53.309" v="844" actId="2696"/>
        <pc:sldMkLst>
          <pc:docMk/>
          <pc:sldMk cId="464298817" sldId="1543"/>
        </pc:sldMkLst>
      </pc:sldChg>
      <pc:sldChg chg="del">
        <pc:chgData name="Kelly Stokes" userId="3e5c5154-569e-4d81-aa91-4f91841cdfa9" providerId="ADAL" clId="{9629FFAA-F3B7-43C8-9706-83E6A924D3B1}" dt="2022-10-27T11:11:53.309" v="844" actId="2696"/>
        <pc:sldMkLst>
          <pc:docMk/>
          <pc:sldMk cId="3702122529" sldId="1544"/>
        </pc:sldMkLst>
      </pc:sldChg>
      <pc:sldChg chg="del">
        <pc:chgData name="Kelly Stokes" userId="3e5c5154-569e-4d81-aa91-4f91841cdfa9" providerId="ADAL" clId="{9629FFAA-F3B7-43C8-9706-83E6A924D3B1}" dt="2022-10-27T11:11:53.309" v="844" actId="2696"/>
        <pc:sldMkLst>
          <pc:docMk/>
          <pc:sldMk cId="3273286449" sldId="1545"/>
        </pc:sldMkLst>
      </pc:sldChg>
      <pc:sldChg chg="del">
        <pc:chgData name="Kelly Stokes" userId="3e5c5154-569e-4d81-aa91-4f91841cdfa9" providerId="ADAL" clId="{9629FFAA-F3B7-43C8-9706-83E6A924D3B1}" dt="2022-10-27T11:11:53.309" v="844" actId="2696"/>
        <pc:sldMkLst>
          <pc:docMk/>
          <pc:sldMk cId="2368569123" sldId="1546"/>
        </pc:sldMkLst>
      </pc:sldChg>
      <pc:sldChg chg="del">
        <pc:chgData name="Kelly Stokes" userId="3e5c5154-569e-4d81-aa91-4f91841cdfa9" providerId="ADAL" clId="{9629FFAA-F3B7-43C8-9706-83E6A924D3B1}" dt="2022-10-27T11:11:53.309" v="844" actId="2696"/>
        <pc:sldMkLst>
          <pc:docMk/>
          <pc:sldMk cId="2470980670" sldId="1547"/>
        </pc:sldMkLst>
      </pc:sldChg>
      <pc:sldChg chg="del">
        <pc:chgData name="Kelly Stokes" userId="3e5c5154-569e-4d81-aa91-4f91841cdfa9" providerId="ADAL" clId="{9629FFAA-F3B7-43C8-9706-83E6A924D3B1}" dt="2022-10-27T11:11:53.309" v="844" actId="2696"/>
        <pc:sldMkLst>
          <pc:docMk/>
          <pc:sldMk cId="4285906993" sldId="1548"/>
        </pc:sldMkLst>
      </pc:sldChg>
      <pc:sldChg chg="del">
        <pc:chgData name="Kelly Stokes" userId="3e5c5154-569e-4d81-aa91-4f91841cdfa9" providerId="ADAL" clId="{9629FFAA-F3B7-43C8-9706-83E6A924D3B1}" dt="2022-10-27T11:11:53.309" v="844" actId="2696"/>
        <pc:sldMkLst>
          <pc:docMk/>
          <pc:sldMk cId="4211044351" sldId="1549"/>
        </pc:sldMkLst>
      </pc:sldChg>
      <pc:sldChg chg="del">
        <pc:chgData name="Kelly Stokes" userId="3e5c5154-569e-4d81-aa91-4f91841cdfa9" providerId="ADAL" clId="{9629FFAA-F3B7-43C8-9706-83E6A924D3B1}" dt="2022-10-27T11:11:53.309" v="844" actId="2696"/>
        <pc:sldMkLst>
          <pc:docMk/>
          <pc:sldMk cId="2065699454" sldId="1550"/>
        </pc:sldMkLst>
      </pc:sldChg>
      <pc:sldChg chg="del">
        <pc:chgData name="Kelly Stokes" userId="3e5c5154-569e-4d81-aa91-4f91841cdfa9" providerId="ADAL" clId="{9629FFAA-F3B7-43C8-9706-83E6A924D3B1}" dt="2022-10-27T11:11:53.309" v="844" actId="2696"/>
        <pc:sldMkLst>
          <pc:docMk/>
          <pc:sldMk cId="3487885674" sldId="1551"/>
        </pc:sldMkLst>
      </pc:sldChg>
      <pc:sldChg chg="del">
        <pc:chgData name="Kelly Stokes" userId="3e5c5154-569e-4d81-aa91-4f91841cdfa9" providerId="ADAL" clId="{9629FFAA-F3B7-43C8-9706-83E6A924D3B1}" dt="2022-10-27T11:11:53.309" v="844" actId="2696"/>
        <pc:sldMkLst>
          <pc:docMk/>
          <pc:sldMk cId="1438748911" sldId="1552"/>
        </pc:sldMkLst>
      </pc:sldChg>
      <pc:sldChg chg="del">
        <pc:chgData name="Kelly Stokes" userId="3e5c5154-569e-4d81-aa91-4f91841cdfa9" providerId="ADAL" clId="{9629FFAA-F3B7-43C8-9706-83E6A924D3B1}" dt="2022-10-27T11:11:53.309" v="844" actId="2696"/>
        <pc:sldMkLst>
          <pc:docMk/>
          <pc:sldMk cId="3017328594" sldId="1553"/>
        </pc:sldMkLst>
      </pc:sldChg>
      <pc:sldChg chg="del">
        <pc:chgData name="Kelly Stokes" userId="3e5c5154-569e-4d81-aa91-4f91841cdfa9" providerId="ADAL" clId="{9629FFAA-F3B7-43C8-9706-83E6A924D3B1}" dt="2022-10-27T11:11:53.309" v="844" actId="2696"/>
        <pc:sldMkLst>
          <pc:docMk/>
          <pc:sldMk cId="2351236616" sldId="1554"/>
        </pc:sldMkLst>
      </pc:sldChg>
      <pc:sldChg chg="del">
        <pc:chgData name="Kelly Stokes" userId="3e5c5154-569e-4d81-aa91-4f91841cdfa9" providerId="ADAL" clId="{9629FFAA-F3B7-43C8-9706-83E6A924D3B1}" dt="2022-10-27T11:11:53.309" v="844" actId="2696"/>
        <pc:sldMkLst>
          <pc:docMk/>
          <pc:sldMk cId="4039930008" sldId="1555"/>
        </pc:sldMkLst>
      </pc:sldChg>
      <pc:sldChg chg="del">
        <pc:chgData name="Kelly Stokes" userId="3e5c5154-569e-4d81-aa91-4f91841cdfa9" providerId="ADAL" clId="{9629FFAA-F3B7-43C8-9706-83E6A924D3B1}" dt="2022-10-27T11:11:53.309" v="844" actId="2696"/>
        <pc:sldMkLst>
          <pc:docMk/>
          <pc:sldMk cId="4186640386" sldId="1556"/>
        </pc:sldMkLst>
      </pc:sldChg>
      <pc:sldChg chg="del">
        <pc:chgData name="Kelly Stokes" userId="3e5c5154-569e-4d81-aa91-4f91841cdfa9" providerId="ADAL" clId="{9629FFAA-F3B7-43C8-9706-83E6A924D3B1}" dt="2022-10-27T11:11:53.309" v="844" actId="2696"/>
        <pc:sldMkLst>
          <pc:docMk/>
          <pc:sldMk cId="2251584231" sldId="1557"/>
        </pc:sldMkLst>
      </pc:sldChg>
      <pc:sldChg chg="del">
        <pc:chgData name="Kelly Stokes" userId="3e5c5154-569e-4d81-aa91-4f91841cdfa9" providerId="ADAL" clId="{9629FFAA-F3B7-43C8-9706-83E6A924D3B1}" dt="2022-10-27T11:11:53.309" v="844" actId="2696"/>
        <pc:sldMkLst>
          <pc:docMk/>
          <pc:sldMk cId="2836201855" sldId="1558"/>
        </pc:sldMkLst>
      </pc:sldChg>
      <pc:sldChg chg="del">
        <pc:chgData name="Kelly Stokes" userId="3e5c5154-569e-4d81-aa91-4f91841cdfa9" providerId="ADAL" clId="{9629FFAA-F3B7-43C8-9706-83E6A924D3B1}" dt="2022-10-27T11:11:53.309" v="844" actId="2696"/>
        <pc:sldMkLst>
          <pc:docMk/>
          <pc:sldMk cId="390218114" sldId="1559"/>
        </pc:sldMkLst>
      </pc:sldChg>
      <pc:sldChg chg="del">
        <pc:chgData name="Kelly Stokes" userId="3e5c5154-569e-4d81-aa91-4f91841cdfa9" providerId="ADAL" clId="{9629FFAA-F3B7-43C8-9706-83E6A924D3B1}" dt="2022-10-27T11:11:53.309" v="844" actId="2696"/>
        <pc:sldMkLst>
          <pc:docMk/>
          <pc:sldMk cId="1610450004" sldId="1560"/>
        </pc:sldMkLst>
      </pc:sldChg>
      <pc:sldChg chg="del">
        <pc:chgData name="Kelly Stokes" userId="3e5c5154-569e-4d81-aa91-4f91841cdfa9" providerId="ADAL" clId="{9629FFAA-F3B7-43C8-9706-83E6A924D3B1}" dt="2022-10-27T11:11:53.309" v="844" actId="2696"/>
        <pc:sldMkLst>
          <pc:docMk/>
          <pc:sldMk cId="4139686929" sldId="1561"/>
        </pc:sldMkLst>
      </pc:sldChg>
      <pc:sldChg chg="del">
        <pc:chgData name="Kelly Stokes" userId="3e5c5154-569e-4d81-aa91-4f91841cdfa9" providerId="ADAL" clId="{9629FFAA-F3B7-43C8-9706-83E6A924D3B1}" dt="2022-10-27T11:11:53.309" v="844" actId="2696"/>
        <pc:sldMkLst>
          <pc:docMk/>
          <pc:sldMk cId="1316724312" sldId="1562"/>
        </pc:sldMkLst>
      </pc:sldChg>
      <pc:sldChg chg="del">
        <pc:chgData name="Kelly Stokes" userId="3e5c5154-569e-4d81-aa91-4f91841cdfa9" providerId="ADAL" clId="{9629FFAA-F3B7-43C8-9706-83E6A924D3B1}" dt="2022-10-27T11:11:53.309" v="844" actId="2696"/>
        <pc:sldMkLst>
          <pc:docMk/>
          <pc:sldMk cId="3976782751" sldId="1563"/>
        </pc:sldMkLst>
      </pc:sldChg>
      <pc:sldChg chg="del">
        <pc:chgData name="Kelly Stokes" userId="3e5c5154-569e-4d81-aa91-4f91841cdfa9" providerId="ADAL" clId="{9629FFAA-F3B7-43C8-9706-83E6A924D3B1}" dt="2022-10-27T11:11:53.309" v="844" actId="2696"/>
        <pc:sldMkLst>
          <pc:docMk/>
          <pc:sldMk cId="2336423257" sldId="1564"/>
        </pc:sldMkLst>
      </pc:sldChg>
      <pc:sldChg chg="del">
        <pc:chgData name="Kelly Stokes" userId="3e5c5154-569e-4d81-aa91-4f91841cdfa9" providerId="ADAL" clId="{9629FFAA-F3B7-43C8-9706-83E6A924D3B1}" dt="2022-10-27T11:11:53.309" v="844" actId="2696"/>
        <pc:sldMkLst>
          <pc:docMk/>
          <pc:sldMk cId="1923592319" sldId="1565"/>
        </pc:sldMkLst>
      </pc:sldChg>
      <pc:sldChg chg="del">
        <pc:chgData name="Kelly Stokes" userId="3e5c5154-569e-4d81-aa91-4f91841cdfa9" providerId="ADAL" clId="{9629FFAA-F3B7-43C8-9706-83E6A924D3B1}" dt="2022-10-27T11:11:53.309" v="844" actId="2696"/>
        <pc:sldMkLst>
          <pc:docMk/>
          <pc:sldMk cId="679243561" sldId="1566"/>
        </pc:sldMkLst>
      </pc:sldChg>
      <pc:sldChg chg="del">
        <pc:chgData name="Kelly Stokes" userId="3e5c5154-569e-4d81-aa91-4f91841cdfa9" providerId="ADAL" clId="{9629FFAA-F3B7-43C8-9706-83E6A924D3B1}" dt="2022-10-27T11:11:53.309" v="844" actId="2696"/>
        <pc:sldMkLst>
          <pc:docMk/>
          <pc:sldMk cId="4086434582" sldId="1568"/>
        </pc:sldMkLst>
      </pc:sldChg>
      <pc:sldChg chg="del">
        <pc:chgData name="Kelly Stokes" userId="3e5c5154-569e-4d81-aa91-4f91841cdfa9" providerId="ADAL" clId="{9629FFAA-F3B7-43C8-9706-83E6A924D3B1}" dt="2022-10-27T11:11:53.309" v="844" actId="2696"/>
        <pc:sldMkLst>
          <pc:docMk/>
          <pc:sldMk cId="972939384" sldId="1569"/>
        </pc:sldMkLst>
      </pc:sldChg>
      <pc:sldChg chg="del">
        <pc:chgData name="Kelly Stokes" userId="3e5c5154-569e-4d81-aa91-4f91841cdfa9" providerId="ADAL" clId="{9629FFAA-F3B7-43C8-9706-83E6A924D3B1}" dt="2022-10-27T11:11:53.309" v="844" actId="2696"/>
        <pc:sldMkLst>
          <pc:docMk/>
          <pc:sldMk cId="752074771" sldId="1571"/>
        </pc:sldMkLst>
      </pc:sldChg>
      <pc:sldChg chg="del">
        <pc:chgData name="Kelly Stokes" userId="3e5c5154-569e-4d81-aa91-4f91841cdfa9" providerId="ADAL" clId="{9629FFAA-F3B7-43C8-9706-83E6A924D3B1}" dt="2022-10-27T11:11:53.309" v="844" actId="2696"/>
        <pc:sldMkLst>
          <pc:docMk/>
          <pc:sldMk cId="2232958026" sldId="1572"/>
        </pc:sldMkLst>
      </pc:sldChg>
      <pc:sldChg chg="del">
        <pc:chgData name="Kelly Stokes" userId="3e5c5154-569e-4d81-aa91-4f91841cdfa9" providerId="ADAL" clId="{9629FFAA-F3B7-43C8-9706-83E6A924D3B1}" dt="2022-10-27T11:11:53.309" v="844" actId="2696"/>
        <pc:sldMkLst>
          <pc:docMk/>
          <pc:sldMk cId="127816627" sldId="1574"/>
        </pc:sldMkLst>
      </pc:sldChg>
      <pc:sldChg chg="del">
        <pc:chgData name="Kelly Stokes" userId="3e5c5154-569e-4d81-aa91-4f91841cdfa9" providerId="ADAL" clId="{9629FFAA-F3B7-43C8-9706-83E6A924D3B1}" dt="2022-10-27T11:11:53.309" v="844" actId="2696"/>
        <pc:sldMkLst>
          <pc:docMk/>
          <pc:sldMk cId="318366425" sldId="1575"/>
        </pc:sldMkLst>
      </pc:sldChg>
      <pc:sldChg chg="del">
        <pc:chgData name="Kelly Stokes" userId="3e5c5154-569e-4d81-aa91-4f91841cdfa9" providerId="ADAL" clId="{9629FFAA-F3B7-43C8-9706-83E6A924D3B1}" dt="2022-10-27T11:11:53.309" v="844" actId="2696"/>
        <pc:sldMkLst>
          <pc:docMk/>
          <pc:sldMk cId="696758397" sldId="1576"/>
        </pc:sldMkLst>
      </pc:sldChg>
      <pc:sldChg chg="del">
        <pc:chgData name="Kelly Stokes" userId="3e5c5154-569e-4d81-aa91-4f91841cdfa9" providerId="ADAL" clId="{9629FFAA-F3B7-43C8-9706-83E6A924D3B1}" dt="2022-10-27T11:11:53.309" v="844" actId="2696"/>
        <pc:sldMkLst>
          <pc:docMk/>
          <pc:sldMk cId="1206784605" sldId="1577"/>
        </pc:sldMkLst>
      </pc:sldChg>
      <pc:sldChg chg="del">
        <pc:chgData name="Kelly Stokes" userId="3e5c5154-569e-4d81-aa91-4f91841cdfa9" providerId="ADAL" clId="{9629FFAA-F3B7-43C8-9706-83E6A924D3B1}" dt="2022-10-27T11:11:53.309" v="844" actId="2696"/>
        <pc:sldMkLst>
          <pc:docMk/>
          <pc:sldMk cId="2933146377" sldId="1578"/>
        </pc:sldMkLst>
      </pc:sldChg>
      <pc:sldChg chg="del">
        <pc:chgData name="Kelly Stokes" userId="3e5c5154-569e-4d81-aa91-4f91841cdfa9" providerId="ADAL" clId="{9629FFAA-F3B7-43C8-9706-83E6A924D3B1}" dt="2022-10-27T11:11:53.309" v="844" actId="2696"/>
        <pc:sldMkLst>
          <pc:docMk/>
          <pc:sldMk cId="937205981" sldId="1579"/>
        </pc:sldMkLst>
      </pc:sldChg>
      <pc:sldChg chg="del">
        <pc:chgData name="Kelly Stokes" userId="3e5c5154-569e-4d81-aa91-4f91841cdfa9" providerId="ADAL" clId="{9629FFAA-F3B7-43C8-9706-83E6A924D3B1}" dt="2022-10-27T11:11:53.309" v="844" actId="2696"/>
        <pc:sldMkLst>
          <pc:docMk/>
          <pc:sldMk cId="2483059399" sldId="1580"/>
        </pc:sldMkLst>
      </pc:sldChg>
      <pc:sldChg chg="del">
        <pc:chgData name="Kelly Stokes" userId="3e5c5154-569e-4d81-aa91-4f91841cdfa9" providerId="ADAL" clId="{9629FFAA-F3B7-43C8-9706-83E6A924D3B1}" dt="2022-10-27T11:11:53.309" v="844" actId="2696"/>
        <pc:sldMkLst>
          <pc:docMk/>
          <pc:sldMk cId="2211962521" sldId="1582"/>
        </pc:sldMkLst>
      </pc:sldChg>
      <pc:sldChg chg="del">
        <pc:chgData name="Kelly Stokes" userId="3e5c5154-569e-4d81-aa91-4f91841cdfa9" providerId="ADAL" clId="{9629FFAA-F3B7-43C8-9706-83E6A924D3B1}" dt="2022-10-27T11:11:53.309" v="844" actId="2696"/>
        <pc:sldMkLst>
          <pc:docMk/>
          <pc:sldMk cId="1109445922" sldId="1583"/>
        </pc:sldMkLst>
      </pc:sldChg>
      <pc:sldChg chg="del">
        <pc:chgData name="Kelly Stokes" userId="3e5c5154-569e-4d81-aa91-4f91841cdfa9" providerId="ADAL" clId="{9629FFAA-F3B7-43C8-9706-83E6A924D3B1}" dt="2022-10-27T11:11:53.309" v="844" actId="2696"/>
        <pc:sldMkLst>
          <pc:docMk/>
          <pc:sldMk cId="1734754179" sldId="1585"/>
        </pc:sldMkLst>
      </pc:sldChg>
      <pc:sldChg chg="del">
        <pc:chgData name="Kelly Stokes" userId="3e5c5154-569e-4d81-aa91-4f91841cdfa9" providerId="ADAL" clId="{9629FFAA-F3B7-43C8-9706-83E6A924D3B1}" dt="2022-10-27T11:11:53.309" v="844" actId="2696"/>
        <pc:sldMkLst>
          <pc:docMk/>
          <pc:sldMk cId="136551369" sldId="1586"/>
        </pc:sldMkLst>
      </pc:sldChg>
      <pc:sldChg chg="del">
        <pc:chgData name="Kelly Stokes" userId="3e5c5154-569e-4d81-aa91-4f91841cdfa9" providerId="ADAL" clId="{9629FFAA-F3B7-43C8-9706-83E6A924D3B1}" dt="2022-10-27T11:11:53.309" v="844" actId="2696"/>
        <pc:sldMkLst>
          <pc:docMk/>
          <pc:sldMk cId="1133914764" sldId="1588"/>
        </pc:sldMkLst>
      </pc:sldChg>
      <pc:sldChg chg="del">
        <pc:chgData name="Kelly Stokes" userId="3e5c5154-569e-4d81-aa91-4f91841cdfa9" providerId="ADAL" clId="{9629FFAA-F3B7-43C8-9706-83E6A924D3B1}" dt="2022-10-27T11:11:53.309" v="844" actId="2696"/>
        <pc:sldMkLst>
          <pc:docMk/>
          <pc:sldMk cId="2145007672" sldId="1589"/>
        </pc:sldMkLst>
      </pc:sldChg>
      <pc:sldChg chg="del">
        <pc:chgData name="Kelly Stokes" userId="3e5c5154-569e-4d81-aa91-4f91841cdfa9" providerId="ADAL" clId="{9629FFAA-F3B7-43C8-9706-83E6A924D3B1}" dt="2022-10-27T11:11:53.309" v="844" actId="2696"/>
        <pc:sldMkLst>
          <pc:docMk/>
          <pc:sldMk cId="24372081" sldId="1591"/>
        </pc:sldMkLst>
      </pc:sldChg>
      <pc:sldChg chg="del">
        <pc:chgData name="Kelly Stokes" userId="3e5c5154-569e-4d81-aa91-4f91841cdfa9" providerId="ADAL" clId="{9629FFAA-F3B7-43C8-9706-83E6A924D3B1}" dt="2022-10-27T11:11:53.309" v="844" actId="2696"/>
        <pc:sldMkLst>
          <pc:docMk/>
          <pc:sldMk cId="3458673701" sldId="1592"/>
        </pc:sldMkLst>
      </pc:sldChg>
      <pc:sldChg chg="del">
        <pc:chgData name="Kelly Stokes" userId="3e5c5154-569e-4d81-aa91-4f91841cdfa9" providerId="ADAL" clId="{9629FFAA-F3B7-43C8-9706-83E6A924D3B1}" dt="2022-10-27T11:11:53.309" v="844" actId="2696"/>
        <pc:sldMkLst>
          <pc:docMk/>
          <pc:sldMk cId="1015002446" sldId="1594"/>
        </pc:sldMkLst>
      </pc:sldChg>
      <pc:sldChg chg="del">
        <pc:chgData name="Kelly Stokes" userId="3e5c5154-569e-4d81-aa91-4f91841cdfa9" providerId="ADAL" clId="{9629FFAA-F3B7-43C8-9706-83E6A924D3B1}" dt="2022-10-27T11:11:53.309" v="844" actId="2696"/>
        <pc:sldMkLst>
          <pc:docMk/>
          <pc:sldMk cId="2902990224" sldId="1595"/>
        </pc:sldMkLst>
      </pc:sldChg>
      <pc:sldChg chg="del">
        <pc:chgData name="Kelly Stokes" userId="3e5c5154-569e-4d81-aa91-4f91841cdfa9" providerId="ADAL" clId="{9629FFAA-F3B7-43C8-9706-83E6A924D3B1}" dt="2022-10-27T11:11:53.309" v="844" actId="2696"/>
        <pc:sldMkLst>
          <pc:docMk/>
          <pc:sldMk cId="4205149314" sldId="1597"/>
        </pc:sldMkLst>
      </pc:sldChg>
      <pc:sldChg chg="del">
        <pc:chgData name="Kelly Stokes" userId="3e5c5154-569e-4d81-aa91-4f91841cdfa9" providerId="ADAL" clId="{9629FFAA-F3B7-43C8-9706-83E6A924D3B1}" dt="2022-10-27T11:11:53.309" v="844" actId="2696"/>
        <pc:sldMkLst>
          <pc:docMk/>
          <pc:sldMk cId="2525599191" sldId="1599"/>
        </pc:sldMkLst>
      </pc:sldChg>
      <pc:sldChg chg="del">
        <pc:chgData name="Kelly Stokes" userId="3e5c5154-569e-4d81-aa91-4f91841cdfa9" providerId="ADAL" clId="{9629FFAA-F3B7-43C8-9706-83E6A924D3B1}" dt="2022-10-27T11:11:53.309" v="844" actId="2696"/>
        <pc:sldMkLst>
          <pc:docMk/>
          <pc:sldMk cId="369450975" sldId="1606"/>
        </pc:sldMkLst>
      </pc:sldChg>
      <pc:sldChg chg="del">
        <pc:chgData name="Kelly Stokes" userId="3e5c5154-569e-4d81-aa91-4f91841cdfa9" providerId="ADAL" clId="{9629FFAA-F3B7-43C8-9706-83E6A924D3B1}" dt="2022-10-27T11:11:53.309" v="844" actId="2696"/>
        <pc:sldMkLst>
          <pc:docMk/>
          <pc:sldMk cId="4086876071" sldId="1607"/>
        </pc:sldMkLst>
      </pc:sldChg>
      <pc:sldChg chg="del">
        <pc:chgData name="Kelly Stokes" userId="3e5c5154-569e-4d81-aa91-4f91841cdfa9" providerId="ADAL" clId="{9629FFAA-F3B7-43C8-9706-83E6A924D3B1}" dt="2022-10-27T11:11:53.309" v="844" actId="2696"/>
        <pc:sldMkLst>
          <pc:docMk/>
          <pc:sldMk cId="3816081238" sldId="1608"/>
        </pc:sldMkLst>
      </pc:sldChg>
      <pc:sldChg chg="del">
        <pc:chgData name="Kelly Stokes" userId="3e5c5154-569e-4d81-aa91-4f91841cdfa9" providerId="ADAL" clId="{9629FFAA-F3B7-43C8-9706-83E6A924D3B1}" dt="2022-10-27T11:11:53.309" v="844" actId="2696"/>
        <pc:sldMkLst>
          <pc:docMk/>
          <pc:sldMk cId="2581322277" sldId="1609"/>
        </pc:sldMkLst>
      </pc:sldChg>
      <pc:sldChg chg="del">
        <pc:chgData name="Kelly Stokes" userId="3e5c5154-569e-4d81-aa91-4f91841cdfa9" providerId="ADAL" clId="{9629FFAA-F3B7-43C8-9706-83E6A924D3B1}" dt="2022-10-27T11:11:53.309" v="844" actId="2696"/>
        <pc:sldMkLst>
          <pc:docMk/>
          <pc:sldMk cId="758774545" sldId="1610"/>
        </pc:sldMkLst>
      </pc:sldChg>
      <pc:sldChg chg="del">
        <pc:chgData name="Kelly Stokes" userId="3e5c5154-569e-4d81-aa91-4f91841cdfa9" providerId="ADAL" clId="{9629FFAA-F3B7-43C8-9706-83E6A924D3B1}" dt="2022-10-27T11:11:53.309" v="844" actId="2696"/>
        <pc:sldMkLst>
          <pc:docMk/>
          <pc:sldMk cId="3627390038" sldId="1611"/>
        </pc:sldMkLst>
      </pc:sldChg>
      <pc:sldChg chg="del">
        <pc:chgData name="Kelly Stokes" userId="3e5c5154-569e-4d81-aa91-4f91841cdfa9" providerId="ADAL" clId="{9629FFAA-F3B7-43C8-9706-83E6A924D3B1}" dt="2022-10-27T11:11:53.309" v="844" actId="2696"/>
        <pc:sldMkLst>
          <pc:docMk/>
          <pc:sldMk cId="3097613343" sldId="1612"/>
        </pc:sldMkLst>
      </pc:sldChg>
      <pc:sldChg chg="del">
        <pc:chgData name="Kelly Stokes" userId="3e5c5154-569e-4d81-aa91-4f91841cdfa9" providerId="ADAL" clId="{9629FFAA-F3B7-43C8-9706-83E6A924D3B1}" dt="2022-10-27T11:11:53.309" v="844" actId="2696"/>
        <pc:sldMkLst>
          <pc:docMk/>
          <pc:sldMk cId="4248146357" sldId="1613"/>
        </pc:sldMkLst>
      </pc:sldChg>
      <pc:sldChg chg="del">
        <pc:chgData name="Kelly Stokes" userId="3e5c5154-569e-4d81-aa91-4f91841cdfa9" providerId="ADAL" clId="{9629FFAA-F3B7-43C8-9706-83E6A924D3B1}" dt="2022-10-27T11:11:53.309" v="844" actId="2696"/>
        <pc:sldMkLst>
          <pc:docMk/>
          <pc:sldMk cId="537437613" sldId="1614"/>
        </pc:sldMkLst>
      </pc:sldChg>
      <pc:sldChg chg="del">
        <pc:chgData name="Kelly Stokes" userId="3e5c5154-569e-4d81-aa91-4f91841cdfa9" providerId="ADAL" clId="{9629FFAA-F3B7-43C8-9706-83E6A924D3B1}" dt="2022-10-27T11:11:53.309" v="844" actId="2696"/>
        <pc:sldMkLst>
          <pc:docMk/>
          <pc:sldMk cId="4169306294" sldId="1615"/>
        </pc:sldMkLst>
      </pc:sldChg>
      <pc:sldChg chg="del">
        <pc:chgData name="Kelly Stokes" userId="3e5c5154-569e-4d81-aa91-4f91841cdfa9" providerId="ADAL" clId="{9629FFAA-F3B7-43C8-9706-83E6A924D3B1}" dt="2022-10-27T11:11:53.309" v="844" actId="2696"/>
        <pc:sldMkLst>
          <pc:docMk/>
          <pc:sldMk cId="3714358884" sldId="1616"/>
        </pc:sldMkLst>
      </pc:sldChg>
      <pc:sldChg chg="del">
        <pc:chgData name="Kelly Stokes" userId="3e5c5154-569e-4d81-aa91-4f91841cdfa9" providerId="ADAL" clId="{9629FFAA-F3B7-43C8-9706-83E6A924D3B1}" dt="2022-10-27T11:11:53.309" v="844" actId="2696"/>
        <pc:sldMkLst>
          <pc:docMk/>
          <pc:sldMk cId="1852822082" sldId="1617"/>
        </pc:sldMkLst>
      </pc:sldChg>
      <pc:sldChg chg="del">
        <pc:chgData name="Kelly Stokes" userId="3e5c5154-569e-4d81-aa91-4f91841cdfa9" providerId="ADAL" clId="{9629FFAA-F3B7-43C8-9706-83E6A924D3B1}" dt="2022-10-27T11:11:53.309" v="844" actId="2696"/>
        <pc:sldMkLst>
          <pc:docMk/>
          <pc:sldMk cId="2184073319" sldId="1618"/>
        </pc:sldMkLst>
      </pc:sldChg>
      <pc:sldChg chg="del">
        <pc:chgData name="Kelly Stokes" userId="3e5c5154-569e-4d81-aa91-4f91841cdfa9" providerId="ADAL" clId="{9629FFAA-F3B7-43C8-9706-83E6A924D3B1}" dt="2022-10-27T11:11:53.309" v="844" actId="2696"/>
        <pc:sldMkLst>
          <pc:docMk/>
          <pc:sldMk cId="2721711192" sldId="1619"/>
        </pc:sldMkLst>
      </pc:sldChg>
      <pc:sldChg chg="del">
        <pc:chgData name="Kelly Stokes" userId="3e5c5154-569e-4d81-aa91-4f91841cdfa9" providerId="ADAL" clId="{9629FFAA-F3B7-43C8-9706-83E6A924D3B1}" dt="2022-10-27T11:11:53.309" v="844" actId="2696"/>
        <pc:sldMkLst>
          <pc:docMk/>
          <pc:sldMk cId="1294554814" sldId="1620"/>
        </pc:sldMkLst>
      </pc:sldChg>
      <pc:sldChg chg="del">
        <pc:chgData name="Kelly Stokes" userId="3e5c5154-569e-4d81-aa91-4f91841cdfa9" providerId="ADAL" clId="{9629FFAA-F3B7-43C8-9706-83E6A924D3B1}" dt="2022-10-27T11:11:53.309" v="844" actId="2696"/>
        <pc:sldMkLst>
          <pc:docMk/>
          <pc:sldMk cId="2021178174" sldId="1621"/>
        </pc:sldMkLst>
      </pc:sldChg>
      <pc:sldChg chg="del">
        <pc:chgData name="Kelly Stokes" userId="3e5c5154-569e-4d81-aa91-4f91841cdfa9" providerId="ADAL" clId="{9629FFAA-F3B7-43C8-9706-83E6A924D3B1}" dt="2022-10-27T11:11:53.309" v="844" actId="2696"/>
        <pc:sldMkLst>
          <pc:docMk/>
          <pc:sldMk cId="1940313956" sldId="1622"/>
        </pc:sldMkLst>
      </pc:sldChg>
      <pc:sldChg chg="del">
        <pc:chgData name="Kelly Stokes" userId="3e5c5154-569e-4d81-aa91-4f91841cdfa9" providerId="ADAL" clId="{9629FFAA-F3B7-43C8-9706-83E6A924D3B1}" dt="2022-10-27T11:11:53.309" v="844" actId="2696"/>
        <pc:sldMkLst>
          <pc:docMk/>
          <pc:sldMk cId="1311313294" sldId="1623"/>
        </pc:sldMkLst>
      </pc:sldChg>
      <pc:sldChg chg="del">
        <pc:chgData name="Kelly Stokes" userId="3e5c5154-569e-4d81-aa91-4f91841cdfa9" providerId="ADAL" clId="{9629FFAA-F3B7-43C8-9706-83E6A924D3B1}" dt="2022-10-27T11:11:53.309" v="844" actId="2696"/>
        <pc:sldMkLst>
          <pc:docMk/>
          <pc:sldMk cId="273613149" sldId="1624"/>
        </pc:sldMkLst>
      </pc:sldChg>
      <pc:sldChg chg="del">
        <pc:chgData name="Kelly Stokes" userId="3e5c5154-569e-4d81-aa91-4f91841cdfa9" providerId="ADAL" clId="{9629FFAA-F3B7-43C8-9706-83E6A924D3B1}" dt="2022-10-27T11:11:53.309" v="844" actId="2696"/>
        <pc:sldMkLst>
          <pc:docMk/>
          <pc:sldMk cId="2599834185" sldId="1625"/>
        </pc:sldMkLst>
      </pc:sldChg>
      <pc:sldChg chg="del">
        <pc:chgData name="Kelly Stokes" userId="3e5c5154-569e-4d81-aa91-4f91841cdfa9" providerId="ADAL" clId="{9629FFAA-F3B7-43C8-9706-83E6A924D3B1}" dt="2022-10-27T11:11:53.309" v="844" actId="2696"/>
        <pc:sldMkLst>
          <pc:docMk/>
          <pc:sldMk cId="767631466" sldId="1626"/>
        </pc:sldMkLst>
      </pc:sldChg>
      <pc:sldChg chg="del">
        <pc:chgData name="Kelly Stokes" userId="3e5c5154-569e-4d81-aa91-4f91841cdfa9" providerId="ADAL" clId="{9629FFAA-F3B7-43C8-9706-83E6A924D3B1}" dt="2022-10-27T11:11:53.309" v="844" actId="2696"/>
        <pc:sldMkLst>
          <pc:docMk/>
          <pc:sldMk cId="1986668566" sldId="1627"/>
        </pc:sldMkLst>
      </pc:sldChg>
      <pc:sldChg chg="del">
        <pc:chgData name="Kelly Stokes" userId="3e5c5154-569e-4d81-aa91-4f91841cdfa9" providerId="ADAL" clId="{9629FFAA-F3B7-43C8-9706-83E6A924D3B1}" dt="2022-10-27T11:11:53.309" v="844" actId="2696"/>
        <pc:sldMkLst>
          <pc:docMk/>
          <pc:sldMk cId="580514892" sldId="1628"/>
        </pc:sldMkLst>
      </pc:sldChg>
      <pc:sldChg chg="del">
        <pc:chgData name="Kelly Stokes" userId="3e5c5154-569e-4d81-aa91-4f91841cdfa9" providerId="ADAL" clId="{9629FFAA-F3B7-43C8-9706-83E6A924D3B1}" dt="2022-10-27T11:11:53.309" v="844" actId="2696"/>
        <pc:sldMkLst>
          <pc:docMk/>
          <pc:sldMk cId="1000841255" sldId="1629"/>
        </pc:sldMkLst>
      </pc:sldChg>
      <pc:sldChg chg="del">
        <pc:chgData name="Kelly Stokes" userId="3e5c5154-569e-4d81-aa91-4f91841cdfa9" providerId="ADAL" clId="{9629FFAA-F3B7-43C8-9706-83E6A924D3B1}" dt="2022-10-27T11:11:53.309" v="844" actId="2696"/>
        <pc:sldMkLst>
          <pc:docMk/>
          <pc:sldMk cId="3060995795" sldId="1630"/>
        </pc:sldMkLst>
      </pc:sldChg>
      <pc:sldChg chg="del">
        <pc:chgData name="Kelly Stokes" userId="3e5c5154-569e-4d81-aa91-4f91841cdfa9" providerId="ADAL" clId="{9629FFAA-F3B7-43C8-9706-83E6A924D3B1}" dt="2022-10-27T11:11:53.309" v="844" actId="2696"/>
        <pc:sldMkLst>
          <pc:docMk/>
          <pc:sldMk cId="1910129651" sldId="1631"/>
        </pc:sldMkLst>
      </pc:sldChg>
      <pc:sldChg chg="del">
        <pc:chgData name="Kelly Stokes" userId="3e5c5154-569e-4d81-aa91-4f91841cdfa9" providerId="ADAL" clId="{9629FFAA-F3B7-43C8-9706-83E6A924D3B1}" dt="2022-10-27T11:11:53.309" v="844" actId="2696"/>
        <pc:sldMkLst>
          <pc:docMk/>
          <pc:sldMk cId="1328305075" sldId="1632"/>
        </pc:sldMkLst>
      </pc:sldChg>
      <pc:sldChg chg="del">
        <pc:chgData name="Kelly Stokes" userId="3e5c5154-569e-4d81-aa91-4f91841cdfa9" providerId="ADAL" clId="{9629FFAA-F3B7-43C8-9706-83E6A924D3B1}" dt="2022-10-27T11:11:53.309" v="844" actId="2696"/>
        <pc:sldMkLst>
          <pc:docMk/>
          <pc:sldMk cId="1575485152" sldId="1633"/>
        </pc:sldMkLst>
      </pc:sldChg>
      <pc:sldChg chg="del">
        <pc:chgData name="Kelly Stokes" userId="3e5c5154-569e-4d81-aa91-4f91841cdfa9" providerId="ADAL" clId="{9629FFAA-F3B7-43C8-9706-83E6A924D3B1}" dt="2022-10-27T11:11:53.309" v="844" actId="2696"/>
        <pc:sldMkLst>
          <pc:docMk/>
          <pc:sldMk cId="3408850514" sldId="1634"/>
        </pc:sldMkLst>
      </pc:sldChg>
      <pc:sldChg chg="del">
        <pc:chgData name="Kelly Stokes" userId="3e5c5154-569e-4d81-aa91-4f91841cdfa9" providerId="ADAL" clId="{9629FFAA-F3B7-43C8-9706-83E6A924D3B1}" dt="2022-10-27T11:11:53.309" v="844" actId="2696"/>
        <pc:sldMkLst>
          <pc:docMk/>
          <pc:sldMk cId="3686423176" sldId="1635"/>
        </pc:sldMkLst>
      </pc:sldChg>
      <pc:sldChg chg="del">
        <pc:chgData name="Kelly Stokes" userId="3e5c5154-569e-4d81-aa91-4f91841cdfa9" providerId="ADAL" clId="{9629FFAA-F3B7-43C8-9706-83E6A924D3B1}" dt="2022-10-27T11:11:53.309" v="844" actId="2696"/>
        <pc:sldMkLst>
          <pc:docMk/>
          <pc:sldMk cId="835525611" sldId="1636"/>
        </pc:sldMkLst>
      </pc:sldChg>
      <pc:sldChg chg="del">
        <pc:chgData name="Kelly Stokes" userId="3e5c5154-569e-4d81-aa91-4f91841cdfa9" providerId="ADAL" clId="{9629FFAA-F3B7-43C8-9706-83E6A924D3B1}" dt="2022-10-27T11:11:53.309" v="844" actId="2696"/>
        <pc:sldMkLst>
          <pc:docMk/>
          <pc:sldMk cId="341542713" sldId="1637"/>
        </pc:sldMkLst>
      </pc:sldChg>
      <pc:sldChg chg="del">
        <pc:chgData name="Kelly Stokes" userId="3e5c5154-569e-4d81-aa91-4f91841cdfa9" providerId="ADAL" clId="{9629FFAA-F3B7-43C8-9706-83E6A924D3B1}" dt="2022-10-27T11:11:53.309" v="844" actId="2696"/>
        <pc:sldMkLst>
          <pc:docMk/>
          <pc:sldMk cId="1556766600" sldId="1639"/>
        </pc:sldMkLst>
      </pc:sldChg>
      <pc:sldChg chg="del">
        <pc:chgData name="Kelly Stokes" userId="3e5c5154-569e-4d81-aa91-4f91841cdfa9" providerId="ADAL" clId="{9629FFAA-F3B7-43C8-9706-83E6A924D3B1}" dt="2022-10-27T11:11:53.309" v="844" actId="2696"/>
        <pc:sldMkLst>
          <pc:docMk/>
          <pc:sldMk cId="13605793" sldId="1640"/>
        </pc:sldMkLst>
      </pc:sldChg>
      <pc:sldChg chg="del">
        <pc:chgData name="Kelly Stokes" userId="3e5c5154-569e-4d81-aa91-4f91841cdfa9" providerId="ADAL" clId="{9629FFAA-F3B7-43C8-9706-83E6A924D3B1}" dt="2022-10-27T11:11:53.309" v="844" actId="2696"/>
        <pc:sldMkLst>
          <pc:docMk/>
          <pc:sldMk cId="3409846085" sldId="1645"/>
        </pc:sldMkLst>
      </pc:sldChg>
      <pc:sldChg chg="del">
        <pc:chgData name="Kelly Stokes" userId="3e5c5154-569e-4d81-aa91-4f91841cdfa9" providerId="ADAL" clId="{9629FFAA-F3B7-43C8-9706-83E6A924D3B1}" dt="2022-10-27T11:11:53.309" v="844" actId="2696"/>
        <pc:sldMkLst>
          <pc:docMk/>
          <pc:sldMk cId="2545866325" sldId="1646"/>
        </pc:sldMkLst>
      </pc:sldChg>
      <pc:sldChg chg="del">
        <pc:chgData name="Kelly Stokes" userId="3e5c5154-569e-4d81-aa91-4f91841cdfa9" providerId="ADAL" clId="{9629FFAA-F3B7-43C8-9706-83E6A924D3B1}" dt="2022-10-27T11:11:53.309" v="844" actId="2696"/>
        <pc:sldMkLst>
          <pc:docMk/>
          <pc:sldMk cId="2960585687" sldId="1647"/>
        </pc:sldMkLst>
      </pc:sldChg>
      <pc:sldChg chg="del">
        <pc:chgData name="Kelly Stokes" userId="3e5c5154-569e-4d81-aa91-4f91841cdfa9" providerId="ADAL" clId="{9629FFAA-F3B7-43C8-9706-83E6A924D3B1}" dt="2022-10-27T11:11:53.309" v="844" actId="2696"/>
        <pc:sldMkLst>
          <pc:docMk/>
          <pc:sldMk cId="1324513325" sldId="1648"/>
        </pc:sldMkLst>
      </pc:sldChg>
      <pc:sldChg chg="del">
        <pc:chgData name="Kelly Stokes" userId="3e5c5154-569e-4d81-aa91-4f91841cdfa9" providerId="ADAL" clId="{9629FFAA-F3B7-43C8-9706-83E6A924D3B1}" dt="2022-10-27T11:11:53.309" v="844" actId="2696"/>
        <pc:sldMkLst>
          <pc:docMk/>
          <pc:sldMk cId="3822492298" sldId="1649"/>
        </pc:sldMkLst>
      </pc:sldChg>
      <pc:sldChg chg="del">
        <pc:chgData name="Kelly Stokes" userId="3e5c5154-569e-4d81-aa91-4f91841cdfa9" providerId="ADAL" clId="{9629FFAA-F3B7-43C8-9706-83E6A924D3B1}" dt="2022-10-27T11:11:53.309" v="844" actId="2696"/>
        <pc:sldMkLst>
          <pc:docMk/>
          <pc:sldMk cId="1205093315" sldId="1650"/>
        </pc:sldMkLst>
      </pc:sldChg>
      <pc:sldChg chg="del">
        <pc:chgData name="Kelly Stokes" userId="3e5c5154-569e-4d81-aa91-4f91841cdfa9" providerId="ADAL" clId="{9629FFAA-F3B7-43C8-9706-83E6A924D3B1}" dt="2022-10-27T11:11:53.309" v="844" actId="2696"/>
        <pc:sldMkLst>
          <pc:docMk/>
          <pc:sldMk cId="2389037324" sldId="1651"/>
        </pc:sldMkLst>
      </pc:sldChg>
      <pc:sldChg chg="del">
        <pc:chgData name="Kelly Stokes" userId="3e5c5154-569e-4d81-aa91-4f91841cdfa9" providerId="ADAL" clId="{9629FFAA-F3B7-43C8-9706-83E6A924D3B1}" dt="2022-10-27T11:11:53.309" v="844" actId="2696"/>
        <pc:sldMkLst>
          <pc:docMk/>
          <pc:sldMk cId="1678990426" sldId="1653"/>
        </pc:sldMkLst>
      </pc:sldChg>
      <pc:sldChg chg="del">
        <pc:chgData name="Kelly Stokes" userId="3e5c5154-569e-4d81-aa91-4f91841cdfa9" providerId="ADAL" clId="{9629FFAA-F3B7-43C8-9706-83E6A924D3B1}" dt="2022-10-27T11:11:53.309" v="844" actId="2696"/>
        <pc:sldMkLst>
          <pc:docMk/>
          <pc:sldMk cId="2253819736" sldId="1654"/>
        </pc:sldMkLst>
      </pc:sldChg>
      <pc:sldChg chg="del">
        <pc:chgData name="Kelly Stokes" userId="3e5c5154-569e-4d81-aa91-4f91841cdfa9" providerId="ADAL" clId="{9629FFAA-F3B7-43C8-9706-83E6A924D3B1}" dt="2022-10-27T11:11:53.309" v="844" actId="2696"/>
        <pc:sldMkLst>
          <pc:docMk/>
          <pc:sldMk cId="829470959" sldId="1656"/>
        </pc:sldMkLst>
      </pc:sldChg>
      <pc:sldChg chg="del">
        <pc:chgData name="Kelly Stokes" userId="3e5c5154-569e-4d81-aa91-4f91841cdfa9" providerId="ADAL" clId="{9629FFAA-F3B7-43C8-9706-83E6A924D3B1}" dt="2022-10-27T11:11:53.309" v="844" actId="2696"/>
        <pc:sldMkLst>
          <pc:docMk/>
          <pc:sldMk cId="3290316303" sldId="1657"/>
        </pc:sldMkLst>
      </pc:sldChg>
      <pc:sldChg chg="del">
        <pc:chgData name="Kelly Stokes" userId="3e5c5154-569e-4d81-aa91-4f91841cdfa9" providerId="ADAL" clId="{9629FFAA-F3B7-43C8-9706-83E6A924D3B1}" dt="2022-10-27T11:11:53.309" v="844" actId="2696"/>
        <pc:sldMkLst>
          <pc:docMk/>
          <pc:sldMk cId="3537636537" sldId="1659"/>
        </pc:sldMkLst>
      </pc:sldChg>
      <pc:sldChg chg="del">
        <pc:chgData name="Kelly Stokes" userId="3e5c5154-569e-4d81-aa91-4f91841cdfa9" providerId="ADAL" clId="{9629FFAA-F3B7-43C8-9706-83E6A924D3B1}" dt="2022-10-27T11:11:53.309" v="844" actId="2696"/>
        <pc:sldMkLst>
          <pc:docMk/>
          <pc:sldMk cId="3267532170" sldId="1660"/>
        </pc:sldMkLst>
      </pc:sldChg>
      <pc:sldChg chg="del">
        <pc:chgData name="Kelly Stokes" userId="3e5c5154-569e-4d81-aa91-4f91841cdfa9" providerId="ADAL" clId="{9629FFAA-F3B7-43C8-9706-83E6A924D3B1}" dt="2022-10-27T11:11:53.309" v="844" actId="2696"/>
        <pc:sldMkLst>
          <pc:docMk/>
          <pc:sldMk cId="724854827" sldId="1662"/>
        </pc:sldMkLst>
      </pc:sldChg>
      <pc:sldChg chg="del">
        <pc:chgData name="Kelly Stokes" userId="3e5c5154-569e-4d81-aa91-4f91841cdfa9" providerId="ADAL" clId="{9629FFAA-F3B7-43C8-9706-83E6A924D3B1}" dt="2022-10-27T11:11:53.309" v="844" actId="2696"/>
        <pc:sldMkLst>
          <pc:docMk/>
          <pc:sldMk cId="1751513674" sldId="1663"/>
        </pc:sldMkLst>
      </pc:sldChg>
      <pc:sldChg chg="del">
        <pc:chgData name="Kelly Stokes" userId="3e5c5154-569e-4d81-aa91-4f91841cdfa9" providerId="ADAL" clId="{9629FFAA-F3B7-43C8-9706-83E6A924D3B1}" dt="2022-10-27T11:11:53.309" v="844" actId="2696"/>
        <pc:sldMkLst>
          <pc:docMk/>
          <pc:sldMk cId="1176693255" sldId="1665"/>
        </pc:sldMkLst>
      </pc:sldChg>
      <pc:sldChg chg="del">
        <pc:chgData name="Kelly Stokes" userId="3e5c5154-569e-4d81-aa91-4f91841cdfa9" providerId="ADAL" clId="{9629FFAA-F3B7-43C8-9706-83E6A924D3B1}" dt="2022-10-27T11:11:53.309" v="844" actId="2696"/>
        <pc:sldMkLst>
          <pc:docMk/>
          <pc:sldMk cId="3782076774" sldId="1666"/>
        </pc:sldMkLst>
      </pc:sldChg>
      <pc:sldChg chg="del">
        <pc:chgData name="Kelly Stokes" userId="3e5c5154-569e-4d81-aa91-4f91841cdfa9" providerId="ADAL" clId="{9629FFAA-F3B7-43C8-9706-83E6A924D3B1}" dt="2022-10-27T11:11:53.309" v="844" actId="2696"/>
        <pc:sldMkLst>
          <pc:docMk/>
          <pc:sldMk cId="3700725260" sldId="1668"/>
        </pc:sldMkLst>
      </pc:sldChg>
      <pc:sldChg chg="del">
        <pc:chgData name="Kelly Stokes" userId="3e5c5154-569e-4d81-aa91-4f91841cdfa9" providerId="ADAL" clId="{9629FFAA-F3B7-43C8-9706-83E6A924D3B1}" dt="2022-10-27T11:11:53.309" v="844" actId="2696"/>
        <pc:sldMkLst>
          <pc:docMk/>
          <pc:sldMk cId="3463854906" sldId="1669"/>
        </pc:sldMkLst>
      </pc:sldChg>
      <pc:sldChg chg="del">
        <pc:chgData name="Kelly Stokes" userId="3e5c5154-569e-4d81-aa91-4f91841cdfa9" providerId="ADAL" clId="{9629FFAA-F3B7-43C8-9706-83E6A924D3B1}" dt="2022-10-27T11:11:53.309" v="844" actId="2696"/>
        <pc:sldMkLst>
          <pc:docMk/>
          <pc:sldMk cId="3104968471" sldId="1670"/>
        </pc:sldMkLst>
      </pc:sldChg>
      <pc:sldChg chg="del">
        <pc:chgData name="Kelly Stokes" userId="3e5c5154-569e-4d81-aa91-4f91841cdfa9" providerId="ADAL" clId="{9629FFAA-F3B7-43C8-9706-83E6A924D3B1}" dt="2022-10-27T11:11:53.309" v="844" actId="2696"/>
        <pc:sldMkLst>
          <pc:docMk/>
          <pc:sldMk cId="3290561359" sldId="1677"/>
        </pc:sldMkLst>
      </pc:sldChg>
      <pc:sldChg chg="del">
        <pc:chgData name="Kelly Stokes" userId="3e5c5154-569e-4d81-aa91-4f91841cdfa9" providerId="ADAL" clId="{9629FFAA-F3B7-43C8-9706-83E6A924D3B1}" dt="2022-10-27T11:11:53.309" v="844" actId="2696"/>
        <pc:sldMkLst>
          <pc:docMk/>
          <pc:sldMk cId="3494189384" sldId="1678"/>
        </pc:sldMkLst>
      </pc:sldChg>
      <pc:sldChg chg="del">
        <pc:chgData name="Kelly Stokes" userId="3e5c5154-569e-4d81-aa91-4f91841cdfa9" providerId="ADAL" clId="{9629FFAA-F3B7-43C8-9706-83E6A924D3B1}" dt="2022-10-27T11:11:53.309" v="844" actId="2696"/>
        <pc:sldMkLst>
          <pc:docMk/>
          <pc:sldMk cId="2158000939" sldId="1679"/>
        </pc:sldMkLst>
      </pc:sldChg>
      <pc:sldChg chg="del">
        <pc:chgData name="Kelly Stokes" userId="3e5c5154-569e-4d81-aa91-4f91841cdfa9" providerId="ADAL" clId="{9629FFAA-F3B7-43C8-9706-83E6A924D3B1}" dt="2022-10-27T11:11:53.309" v="844" actId="2696"/>
        <pc:sldMkLst>
          <pc:docMk/>
          <pc:sldMk cId="712346749" sldId="1680"/>
        </pc:sldMkLst>
      </pc:sldChg>
      <pc:sldChg chg="del">
        <pc:chgData name="Kelly Stokes" userId="3e5c5154-569e-4d81-aa91-4f91841cdfa9" providerId="ADAL" clId="{9629FFAA-F3B7-43C8-9706-83E6A924D3B1}" dt="2022-10-27T11:11:53.309" v="844" actId="2696"/>
        <pc:sldMkLst>
          <pc:docMk/>
          <pc:sldMk cId="3212060814" sldId="1681"/>
        </pc:sldMkLst>
      </pc:sldChg>
      <pc:sldChg chg="del">
        <pc:chgData name="Kelly Stokes" userId="3e5c5154-569e-4d81-aa91-4f91841cdfa9" providerId="ADAL" clId="{9629FFAA-F3B7-43C8-9706-83E6A924D3B1}" dt="2022-10-27T11:11:53.309" v="844" actId="2696"/>
        <pc:sldMkLst>
          <pc:docMk/>
          <pc:sldMk cId="1984974542" sldId="1682"/>
        </pc:sldMkLst>
      </pc:sldChg>
      <pc:sldChg chg="del">
        <pc:chgData name="Kelly Stokes" userId="3e5c5154-569e-4d81-aa91-4f91841cdfa9" providerId="ADAL" clId="{9629FFAA-F3B7-43C8-9706-83E6A924D3B1}" dt="2022-10-27T11:11:53.309" v="844" actId="2696"/>
        <pc:sldMkLst>
          <pc:docMk/>
          <pc:sldMk cId="178309431" sldId="1683"/>
        </pc:sldMkLst>
      </pc:sldChg>
      <pc:sldChg chg="del">
        <pc:chgData name="Kelly Stokes" userId="3e5c5154-569e-4d81-aa91-4f91841cdfa9" providerId="ADAL" clId="{9629FFAA-F3B7-43C8-9706-83E6A924D3B1}" dt="2022-10-27T11:11:53.309" v="844" actId="2696"/>
        <pc:sldMkLst>
          <pc:docMk/>
          <pc:sldMk cId="1263205807" sldId="1684"/>
        </pc:sldMkLst>
      </pc:sldChg>
      <pc:sldChg chg="del">
        <pc:chgData name="Kelly Stokes" userId="3e5c5154-569e-4d81-aa91-4f91841cdfa9" providerId="ADAL" clId="{9629FFAA-F3B7-43C8-9706-83E6A924D3B1}" dt="2022-10-27T11:11:53.309" v="844" actId="2696"/>
        <pc:sldMkLst>
          <pc:docMk/>
          <pc:sldMk cId="1223585192" sldId="1685"/>
        </pc:sldMkLst>
      </pc:sldChg>
      <pc:sldChg chg="del">
        <pc:chgData name="Kelly Stokes" userId="3e5c5154-569e-4d81-aa91-4f91841cdfa9" providerId="ADAL" clId="{9629FFAA-F3B7-43C8-9706-83E6A924D3B1}" dt="2022-10-27T11:11:53.309" v="844" actId="2696"/>
        <pc:sldMkLst>
          <pc:docMk/>
          <pc:sldMk cId="2258907081" sldId="1686"/>
        </pc:sldMkLst>
      </pc:sldChg>
      <pc:sldChg chg="del">
        <pc:chgData name="Kelly Stokes" userId="3e5c5154-569e-4d81-aa91-4f91841cdfa9" providerId="ADAL" clId="{9629FFAA-F3B7-43C8-9706-83E6A924D3B1}" dt="2022-10-27T11:11:53.309" v="844" actId="2696"/>
        <pc:sldMkLst>
          <pc:docMk/>
          <pc:sldMk cId="1034368434" sldId="1687"/>
        </pc:sldMkLst>
      </pc:sldChg>
      <pc:sldChg chg="del">
        <pc:chgData name="Kelly Stokes" userId="3e5c5154-569e-4d81-aa91-4f91841cdfa9" providerId="ADAL" clId="{9629FFAA-F3B7-43C8-9706-83E6A924D3B1}" dt="2022-10-27T11:11:53.309" v="844" actId="2696"/>
        <pc:sldMkLst>
          <pc:docMk/>
          <pc:sldMk cId="436819952" sldId="1688"/>
        </pc:sldMkLst>
      </pc:sldChg>
      <pc:sldChg chg="del">
        <pc:chgData name="Kelly Stokes" userId="3e5c5154-569e-4d81-aa91-4f91841cdfa9" providerId="ADAL" clId="{9629FFAA-F3B7-43C8-9706-83E6A924D3B1}" dt="2022-10-27T11:11:53.309" v="844" actId="2696"/>
        <pc:sldMkLst>
          <pc:docMk/>
          <pc:sldMk cId="2932706428" sldId="1689"/>
        </pc:sldMkLst>
      </pc:sldChg>
      <pc:sldChg chg="del">
        <pc:chgData name="Kelly Stokes" userId="3e5c5154-569e-4d81-aa91-4f91841cdfa9" providerId="ADAL" clId="{9629FFAA-F3B7-43C8-9706-83E6A924D3B1}" dt="2022-10-27T11:11:53.309" v="844" actId="2696"/>
        <pc:sldMkLst>
          <pc:docMk/>
          <pc:sldMk cId="2640063014" sldId="1690"/>
        </pc:sldMkLst>
      </pc:sldChg>
      <pc:sldChg chg="del">
        <pc:chgData name="Kelly Stokes" userId="3e5c5154-569e-4d81-aa91-4f91841cdfa9" providerId="ADAL" clId="{9629FFAA-F3B7-43C8-9706-83E6A924D3B1}" dt="2022-10-27T11:11:53.309" v="844" actId="2696"/>
        <pc:sldMkLst>
          <pc:docMk/>
          <pc:sldMk cId="861665242" sldId="1691"/>
        </pc:sldMkLst>
      </pc:sldChg>
      <pc:sldChg chg="del">
        <pc:chgData name="Kelly Stokes" userId="3e5c5154-569e-4d81-aa91-4f91841cdfa9" providerId="ADAL" clId="{9629FFAA-F3B7-43C8-9706-83E6A924D3B1}" dt="2022-10-27T11:11:53.309" v="844" actId="2696"/>
        <pc:sldMkLst>
          <pc:docMk/>
          <pc:sldMk cId="2551347390" sldId="1692"/>
        </pc:sldMkLst>
      </pc:sldChg>
      <pc:sldChg chg="del">
        <pc:chgData name="Kelly Stokes" userId="3e5c5154-569e-4d81-aa91-4f91841cdfa9" providerId="ADAL" clId="{9629FFAA-F3B7-43C8-9706-83E6A924D3B1}" dt="2022-10-27T11:11:53.309" v="844" actId="2696"/>
        <pc:sldMkLst>
          <pc:docMk/>
          <pc:sldMk cId="3438187191" sldId="1693"/>
        </pc:sldMkLst>
      </pc:sldChg>
      <pc:sldChg chg="del">
        <pc:chgData name="Kelly Stokes" userId="3e5c5154-569e-4d81-aa91-4f91841cdfa9" providerId="ADAL" clId="{9629FFAA-F3B7-43C8-9706-83E6A924D3B1}" dt="2022-10-27T11:11:53.309" v="844" actId="2696"/>
        <pc:sldMkLst>
          <pc:docMk/>
          <pc:sldMk cId="3239433910" sldId="1694"/>
        </pc:sldMkLst>
      </pc:sldChg>
      <pc:sldChg chg="del">
        <pc:chgData name="Kelly Stokes" userId="3e5c5154-569e-4d81-aa91-4f91841cdfa9" providerId="ADAL" clId="{9629FFAA-F3B7-43C8-9706-83E6A924D3B1}" dt="2022-10-27T11:11:53.309" v="844" actId="2696"/>
        <pc:sldMkLst>
          <pc:docMk/>
          <pc:sldMk cId="206406593" sldId="1695"/>
        </pc:sldMkLst>
      </pc:sldChg>
      <pc:sldChg chg="del">
        <pc:chgData name="Kelly Stokes" userId="3e5c5154-569e-4d81-aa91-4f91841cdfa9" providerId="ADAL" clId="{9629FFAA-F3B7-43C8-9706-83E6A924D3B1}" dt="2022-10-27T11:11:53.309" v="844" actId="2696"/>
        <pc:sldMkLst>
          <pc:docMk/>
          <pc:sldMk cId="1262643202" sldId="1696"/>
        </pc:sldMkLst>
      </pc:sldChg>
      <pc:sldChg chg="del">
        <pc:chgData name="Kelly Stokes" userId="3e5c5154-569e-4d81-aa91-4f91841cdfa9" providerId="ADAL" clId="{9629FFAA-F3B7-43C8-9706-83E6A924D3B1}" dt="2022-10-27T11:11:53.309" v="844" actId="2696"/>
        <pc:sldMkLst>
          <pc:docMk/>
          <pc:sldMk cId="1552696881" sldId="1697"/>
        </pc:sldMkLst>
      </pc:sldChg>
      <pc:sldChg chg="del">
        <pc:chgData name="Kelly Stokes" userId="3e5c5154-569e-4d81-aa91-4f91841cdfa9" providerId="ADAL" clId="{9629FFAA-F3B7-43C8-9706-83E6A924D3B1}" dt="2022-10-27T11:11:53.309" v="844" actId="2696"/>
        <pc:sldMkLst>
          <pc:docMk/>
          <pc:sldMk cId="503630643" sldId="1698"/>
        </pc:sldMkLst>
      </pc:sldChg>
      <pc:sldChg chg="del">
        <pc:chgData name="Kelly Stokes" userId="3e5c5154-569e-4d81-aa91-4f91841cdfa9" providerId="ADAL" clId="{9629FFAA-F3B7-43C8-9706-83E6A924D3B1}" dt="2022-10-27T11:11:53.309" v="844" actId="2696"/>
        <pc:sldMkLst>
          <pc:docMk/>
          <pc:sldMk cId="1092793120" sldId="1699"/>
        </pc:sldMkLst>
      </pc:sldChg>
      <pc:sldChg chg="del">
        <pc:chgData name="Kelly Stokes" userId="3e5c5154-569e-4d81-aa91-4f91841cdfa9" providerId="ADAL" clId="{9629FFAA-F3B7-43C8-9706-83E6A924D3B1}" dt="2022-10-27T11:11:53.309" v="844" actId="2696"/>
        <pc:sldMkLst>
          <pc:docMk/>
          <pc:sldMk cId="2593991787" sldId="1700"/>
        </pc:sldMkLst>
      </pc:sldChg>
      <pc:sldChg chg="del">
        <pc:chgData name="Kelly Stokes" userId="3e5c5154-569e-4d81-aa91-4f91841cdfa9" providerId="ADAL" clId="{9629FFAA-F3B7-43C8-9706-83E6A924D3B1}" dt="2022-10-27T11:11:53.309" v="844" actId="2696"/>
        <pc:sldMkLst>
          <pc:docMk/>
          <pc:sldMk cId="1828472053" sldId="1701"/>
        </pc:sldMkLst>
      </pc:sldChg>
      <pc:sldChg chg="del">
        <pc:chgData name="Kelly Stokes" userId="3e5c5154-569e-4d81-aa91-4f91841cdfa9" providerId="ADAL" clId="{9629FFAA-F3B7-43C8-9706-83E6A924D3B1}" dt="2022-10-27T11:11:53.309" v="844" actId="2696"/>
        <pc:sldMkLst>
          <pc:docMk/>
          <pc:sldMk cId="3289857848" sldId="1702"/>
        </pc:sldMkLst>
      </pc:sldChg>
      <pc:sldChg chg="del">
        <pc:chgData name="Kelly Stokes" userId="3e5c5154-569e-4d81-aa91-4f91841cdfa9" providerId="ADAL" clId="{9629FFAA-F3B7-43C8-9706-83E6A924D3B1}" dt="2022-10-27T11:11:53.309" v="844" actId="2696"/>
        <pc:sldMkLst>
          <pc:docMk/>
          <pc:sldMk cId="786352166" sldId="1704"/>
        </pc:sldMkLst>
      </pc:sldChg>
      <pc:sldChg chg="del">
        <pc:chgData name="Kelly Stokes" userId="3e5c5154-569e-4d81-aa91-4f91841cdfa9" providerId="ADAL" clId="{9629FFAA-F3B7-43C8-9706-83E6A924D3B1}" dt="2022-10-27T11:11:53.309" v="844" actId="2696"/>
        <pc:sldMkLst>
          <pc:docMk/>
          <pc:sldMk cId="101609331" sldId="1705"/>
        </pc:sldMkLst>
      </pc:sldChg>
      <pc:sldChg chg="del">
        <pc:chgData name="Kelly Stokes" userId="3e5c5154-569e-4d81-aa91-4f91841cdfa9" providerId="ADAL" clId="{9629FFAA-F3B7-43C8-9706-83E6A924D3B1}" dt="2022-10-27T11:11:53.309" v="844" actId="2696"/>
        <pc:sldMkLst>
          <pc:docMk/>
          <pc:sldMk cId="3701472884" sldId="1706"/>
        </pc:sldMkLst>
      </pc:sldChg>
      <pc:sldChg chg="del">
        <pc:chgData name="Kelly Stokes" userId="3e5c5154-569e-4d81-aa91-4f91841cdfa9" providerId="ADAL" clId="{9629FFAA-F3B7-43C8-9706-83E6A924D3B1}" dt="2022-10-27T11:11:53.309" v="844" actId="2696"/>
        <pc:sldMkLst>
          <pc:docMk/>
          <pc:sldMk cId="1386095597" sldId="1707"/>
        </pc:sldMkLst>
      </pc:sldChg>
      <pc:sldChg chg="del">
        <pc:chgData name="Kelly Stokes" userId="3e5c5154-569e-4d81-aa91-4f91841cdfa9" providerId="ADAL" clId="{9629FFAA-F3B7-43C8-9706-83E6A924D3B1}" dt="2022-10-27T11:11:53.309" v="844" actId="2696"/>
        <pc:sldMkLst>
          <pc:docMk/>
          <pc:sldMk cId="58038978" sldId="1708"/>
        </pc:sldMkLst>
      </pc:sldChg>
      <pc:sldChg chg="del">
        <pc:chgData name="Kelly Stokes" userId="3e5c5154-569e-4d81-aa91-4f91841cdfa9" providerId="ADAL" clId="{9629FFAA-F3B7-43C8-9706-83E6A924D3B1}" dt="2022-10-27T11:11:53.309" v="844" actId="2696"/>
        <pc:sldMkLst>
          <pc:docMk/>
          <pc:sldMk cId="793808311" sldId="1709"/>
        </pc:sldMkLst>
      </pc:sldChg>
      <pc:sldChg chg="del">
        <pc:chgData name="Kelly Stokes" userId="3e5c5154-569e-4d81-aa91-4f91841cdfa9" providerId="ADAL" clId="{9629FFAA-F3B7-43C8-9706-83E6A924D3B1}" dt="2022-10-27T11:11:53.309" v="844" actId="2696"/>
        <pc:sldMkLst>
          <pc:docMk/>
          <pc:sldMk cId="3223973203" sldId="1710"/>
        </pc:sldMkLst>
      </pc:sldChg>
      <pc:sldChg chg="del">
        <pc:chgData name="Kelly Stokes" userId="3e5c5154-569e-4d81-aa91-4f91841cdfa9" providerId="ADAL" clId="{9629FFAA-F3B7-43C8-9706-83E6A924D3B1}" dt="2022-10-27T11:11:53.309" v="844" actId="2696"/>
        <pc:sldMkLst>
          <pc:docMk/>
          <pc:sldMk cId="1333656686" sldId="1711"/>
        </pc:sldMkLst>
      </pc:sldChg>
      <pc:sldChg chg="del">
        <pc:chgData name="Kelly Stokes" userId="3e5c5154-569e-4d81-aa91-4f91841cdfa9" providerId="ADAL" clId="{9629FFAA-F3B7-43C8-9706-83E6A924D3B1}" dt="2022-10-27T11:11:53.309" v="844" actId="2696"/>
        <pc:sldMkLst>
          <pc:docMk/>
          <pc:sldMk cId="2061388784" sldId="1712"/>
        </pc:sldMkLst>
      </pc:sldChg>
      <pc:sldChg chg="del">
        <pc:chgData name="Kelly Stokes" userId="3e5c5154-569e-4d81-aa91-4f91841cdfa9" providerId="ADAL" clId="{9629FFAA-F3B7-43C8-9706-83E6A924D3B1}" dt="2022-10-27T11:11:53.309" v="844" actId="2696"/>
        <pc:sldMkLst>
          <pc:docMk/>
          <pc:sldMk cId="829273994" sldId="1713"/>
        </pc:sldMkLst>
      </pc:sldChg>
      <pc:sldChg chg="del">
        <pc:chgData name="Kelly Stokes" userId="3e5c5154-569e-4d81-aa91-4f91841cdfa9" providerId="ADAL" clId="{9629FFAA-F3B7-43C8-9706-83E6A924D3B1}" dt="2022-10-27T11:11:53.309" v="844" actId="2696"/>
        <pc:sldMkLst>
          <pc:docMk/>
          <pc:sldMk cId="952741942" sldId="1714"/>
        </pc:sldMkLst>
      </pc:sldChg>
      <pc:sldChg chg="del">
        <pc:chgData name="Kelly Stokes" userId="3e5c5154-569e-4d81-aa91-4f91841cdfa9" providerId="ADAL" clId="{9629FFAA-F3B7-43C8-9706-83E6A924D3B1}" dt="2022-10-27T11:11:53.309" v="844" actId="2696"/>
        <pc:sldMkLst>
          <pc:docMk/>
          <pc:sldMk cId="3377097797" sldId="1715"/>
        </pc:sldMkLst>
      </pc:sldChg>
      <pc:sldChg chg="del">
        <pc:chgData name="Kelly Stokes" userId="3e5c5154-569e-4d81-aa91-4f91841cdfa9" providerId="ADAL" clId="{9629FFAA-F3B7-43C8-9706-83E6A924D3B1}" dt="2022-10-27T11:11:53.309" v="844" actId="2696"/>
        <pc:sldMkLst>
          <pc:docMk/>
          <pc:sldMk cId="3033299206" sldId="1716"/>
        </pc:sldMkLst>
      </pc:sldChg>
      <pc:sldChg chg="del">
        <pc:chgData name="Kelly Stokes" userId="3e5c5154-569e-4d81-aa91-4f91841cdfa9" providerId="ADAL" clId="{9629FFAA-F3B7-43C8-9706-83E6A924D3B1}" dt="2022-10-27T11:11:53.309" v="844" actId="2696"/>
        <pc:sldMkLst>
          <pc:docMk/>
          <pc:sldMk cId="2805266319" sldId="1717"/>
        </pc:sldMkLst>
      </pc:sldChg>
      <pc:sldChg chg="del">
        <pc:chgData name="Kelly Stokes" userId="3e5c5154-569e-4d81-aa91-4f91841cdfa9" providerId="ADAL" clId="{9629FFAA-F3B7-43C8-9706-83E6A924D3B1}" dt="2022-10-27T11:11:53.309" v="844" actId="2696"/>
        <pc:sldMkLst>
          <pc:docMk/>
          <pc:sldMk cId="2817998049" sldId="1718"/>
        </pc:sldMkLst>
      </pc:sldChg>
      <pc:sldChg chg="del">
        <pc:chgData name="Kelly Stokes" userId="3e5c5154-569e-4d81-aa91-4f91841cdfa9" providerId="ADAL" clId="{9629FFAA-F3B7-43C8-9706-83E6A924D3B1}" dt="2022-10-27T11:11:53.309" v="844" actId="2696"/>
        <pc:sldMkLst>
          <pc:docMk/>
          <pc:sldMk cId="1210645983" sldId="1719"/>
        </pc:sldMkLst>
      </pc:sldChg>
      <pc:sldChg chg="del">
        <pc:chgData name="Kelly Stokes" userId="3e5c5154-569e-4d81-aa91-4f91841cdfa9" providerId="ADAL" clId="{9629FFAA-F3B7-43C8-9706-83E6A924D3B1}" dt="2022-10-27T11:11:53.309" v="844" actId="2696"/>
        <pc:sldMkLst>
          <pc:docMk/>
          <pc:sldMk cId="1327552805" sldId="1720"/>
        </pc:sldMkLst>
      </pc:sldChg>
      <pc:sldChg chg="del">
        <pc:chgData name="Kelly Stokes" userId="3e5c5154-569e-4d81-aa91-4f91841cdfa9" providerId="ADAL" clId="{9629FFAA-F3B7-43C8-9706-83E6A924D3B1}" dt="2022-10-27T11:11:53.309" v="844" actId="2696"/>
        <pc:sldMkLst>
          <pc:docMk/>
          <pc:sldMk cId="535078660" sldId="1721"/>
        </pc:sldMkLst>
      </pc:sldChg>
      <pc:sldChg chg="del">
        <pc:chgData name="Kelly Stokes" userId="3e5c5154-569e-4d81-aa91-4f91841cdfa9" providerId="ADAL" clId="{9629FFAA-F3B7-43C8-9706-83E6A924D3B1}" dt="2022-10-27T11:11:53.309" v="844" actId="2696"/>
        <pc:sldMkLst>
          <pc:docMk/>
          <pc:sldMk cId="3605001569" sldId="1722"/>
        </pc:sldMkLst>
      </pc:sldChg>
      <pc:sldChg chg="del">
        <pc:chgData name="Kelly Stokes" userId="3e5c5154-569e-4d81-aa91-4f91841cdfa9" providerId="ADAL" clId="{9629FFAA-F3B7-43C8-9706-83E6A924D3B1}" dt="2022-10-27T11:11:53.309" v="844" actId="2696"/>
        <pc:sldMkLst>
          <pc:docMk/>
          <pc:sldMk cId="2354584663" sldId="1723"/>
        </pc:sldMkLst>
      </pc:sldChg>
      <pc:sldChg chg="del">
        <pc:chgData name="Kelly Stokes" userId="3e5c5154-569e-4d81-aa91-4f91841cdfa9" providerId="ADAL" clId="{9629FFAA-F3B7-43C8-9706-83E6A924D3B1}" dt="2022-10-27T11:11:53.309" v="844" actId="2696"/>
        <pc:sldMkLst>
          <pc:docMk/>
          <pc:sldMk cId="1767850811" sldId="1724"/>
        </pc:sldMkLst>
      </pc:sldChg>
      <pc:sldChg chg="del">
        <pc:chgData name="Kelly Stokes" userId="3e5c5154-569e-4d81-aa91-4f91841cdfa9" providerId="ADAL" clId="{9629FFAA-F3B7-43C8-9706-83E6A924D3B1}" dt="2022-10-27T11:11:53.309" v="844" actId="2696"/>
        <pc:sldMkLst>
          <pc:docMk/>
          <pc:sldMk cId="2583052283" sldId="1725"/>
        </pc:sldMkLst>
      </pc:sldChg>
      <pc:sldChg chg="del">
        <pc:chgData name="Kelly Stokes" userId="3e5c5154-569e-4d81-aa91-4f91841cdfa9" providerId="ADAL" clId="{9629FFAA-F3B7-43C8-9706-83E6A924D3B1}" dt="2022-10-27T11:11:53.309" v="844" actId="2696"/>
        <pc:sldMkLst>
          <pc:docMk/>
          <pc:sldMk cId="2599724182" sldId="1726"/>
        </pc:sldMkLst>
      </pc:sldChg>
      <pc:sldChg chg="del">
        <pc:chgData name="Kelly Stokes" userId="3e5c5154-569e-4d81-aa91-4f91841cdfa9" providerId="ADAL" clId="{9629FFAA-F3B7-43C8-9706-83E6A924D3B1}" dt="2022-10-27T11:11:53.309" v="844" actId="2696"/>
        <pc:sldMkLst>
          <pc:docMk/>
          <pc:sldMk cId="3892279016" sldId="1727"/>
        </pc:sldMkLst>
      </pc:sldChg>
      <pc:sldChg chg="del">
        <pc:chgData name="Kelly Stokes" userId="3e5c5154-569e-4d81-aa91-4f91841cdfa9" providerId="ADAL" clId="{9629FFAA-F3B7-43C8-9706-83E6A924D3B1}" dt="2022-10-27T11:11:53.309" v="844" actId="2696"/>
        <pc:sldMkLst>
          <pc:docMk/>
          <pc:sldMk cId="2754920026" sldId="1728"/>
        </pc:sldMkLst>
      </pc:sldChg>
      <pc:sldChg chg="del">
        <pc:chgData name="Kelly Stokes" userId="3e5c5154-569e-4d81-aa91-4f91841cdfa9" providerId="ADAL" clId="{9629FFAA-F3B7-43C8-9706-83E6A924D3B1}" dt="2022-10-27T11:11:53.309" v="844" actId="2696"/>
        <pc:sldMkLst>
          <pc:docMk/>
          <pc:sldMk cId="3059988460" sldId="1729"/>
        </pc:sldMkLst>
      </pc:sldChg>
      <pc:sldChg chg="del">
        <pc:chgData name="Kelly Stokes" userId="3e5c5154-569e-4d81-aa91-4f91841cdfa9" providerId="ADAL" clId="{9629FFAA-F3B7-43C8-9706-83E6A924D3B1}" dt="2022-10-27T11:11:53.309" v="844" actId="2696"/>
        <pc:sldMkLst>
          <pc:docMk/>
          <pc:sldMk cId="1777163975" sldId="1730"/>
        </pc:sldMkLst>
      </pc:sldChg>
      <pc:sldChg chg="del">
        <pc:chgData name="Kelly Stokes" userId="3e5c5154-569e-4d81-aa91-4f91841cdfa9" providerId="ADAL" clId="{9629FFAA-F3B7-43C8-9706-83E6A924D3B1}" dt="2022-10-27T11:11:53.309" v="844" actId="2696"/>
        <pc:sldMkLst>
          <pc:docMk/>
          <pc:sldMk cId="584342441" sldId="1731"/>
        </pc:sldMkLst>
      </pc:sldChg>
      <pc:sldChg chg="del">
        <pc:chgData name="Kelly Stokes" userId="3e5c5154-569e-4d81-aa91-4f91841cdfa9" providerId="ADAL" clId="{9629FFAA-F3B7-43C8-9706-83E6A924D3B1}" dt="2022-10-27T11:11:53.309" v="844" actId="2696"/>
        <pc:sldMkLst>
          <pc:docMk/>
          <pc:sldMk cId="3712900460" sldId="1732"/>
        </pc:sldMkLst>
      </pc:sldChg>
      <pc:sldChg chg="del">
        <pc:chgData name="Kelly Stokes" userId="3e5c5154-569e-4d81-aa91-4f91841cdfa9" providerId="ADAL" clId="{9629FFAA-F3B7-43C8-9706-83E6A924D3B1}" dt="2022-10-27T11:11:53.309" v="844" actId="2696"/>
        <pc:sldMkLst>
          <pc:docMk/>
          <pc:sldMk cId="325533768" sldId="1733"/>
        </pc:sldMkLst>
      </pc:sldChg>
      <pc:sldChg chg="del">
        <pc:chgData name="Kelly Stokes" userId="3e5c5154-569e-4d81-aa91-4f91841cdfa9" providerId="ADAL" clId="{9629FFAA-F3B7-43C8-9706-83E6A924D3B1}" dt="2022-10-27T11:11:53.309" v="844" actId="2696"/>
        <pc:sldMkLst>
          <pc:docMk/>
          <pc:sldMk cId="1770437474" sldId="1734"/>
        </pc:sldMkLst>
      </pc:sldChg>
      <pc:sldChg chg="del">
        <pc:chgData name="Kelly Stokes" userId="3e5c5154-569e-4d81-aa91-4f91841cdfa9" providerId="ADAL" clId="{9629FFAA-F3B7-43C8-9706-83E6A924D3B1}" dt="2022-10-27T11:11:53.309" v="844" actId="2696"/>
        <pc:sldMkLst>
          <pc:docMk/>
          <pc:sldMk cId="1212518382" sldId="1735"/>
        </pc:sldMkLst>
      </pc:sldChg>
      <pc:sldChg chg="del">
        <pc:chgData name="Kelly Stokes" userId="3e5c5154-569e-4d81-aa91-4f91841cdfa9" providerId="ADAL" clId="{9629FFAA-F3B7-43C8-9706-83E6A924D3B1}" dt="2022-10-27T11:11:53.309" v="844" actId="2696"/>
        <pc:sldMkLst>
          <pc:docMk/>
          <pc:sldMk cId="319323674" sldId="1736"/>
        </pc:sldMkLst>
      </pc:sldChg>
      <pc:sldChg chg="del">
        <pc:chgData name="Kelly Stokes" userId="3e5c5154-569e-4d81-aa91-4f91841cdfa9" providerId="ADAL" clId="{9629FFAA-F3B7-43C8-9706-83E6A924D3B1}" dt="2022-10-27T11:11:53.309" v="844" actId="2696"/>
        <pc:sldMkLst>
          <pc:docMk/>
          <pc:sldMk cId="4254354332" sldId="1737"/>
        </pc:sldMkLst>
      </pc:sldChg>
      <pc:sldChg chg="del">
        <pc:chgData name="Kelly Stokes" userId="3e5c5154-569e-4d81-aa91-4f91841cdfa9" providerId="ADAL" clId="{9629FFAA-F3B7-43C8-9706-83E6A924D3B1}" dt="2022-10-27T11:11:53.309" v="844" actId="2696"/>
        <pc:sldMkLst>
          <pc:docMk/>
          <pc:sldMk cId="1095933282" sldId="1738"/>
        </pc:sldMkLst>
      </pc:sldChg>
      <pc:sldChg chg="addSp modSp add">
        <pc:chgData name="Kelly Stokes" userId="3e5c5154-569e-4d81-aa91-4f91841cdfa9" providerId="ADAL" clId="{9629FFAA-F3B7-43C8-9706-83E6A924D3B1}" dt="2022-10-27T10:49:35.483" v="72" actId="732"/>
        <pc:sldMkLst>
          <pc:docMk/>
          <pc:sldMk cId="2859186798" sldId="1739"/>
        </pc:sldMkLst>
        <pc:spChg chg="mod">
          <ac:chgData name="Kelly Stokes" userId="3e5c5154-569e-4d81-aa91-4f91841cdfa9" providerId="ADAL" clId="{9629FFAA-F3B7-43C8-9706-83E6A924D3B1}" dt="2022-10-27T10:49:28.144" v="69" actId="1076"/>
          <ac:spMkLst>
            <pc:docMk/>
            <pc:sldMk cId="2859186798" sldId="1739"/>
            <ac:spMk id="2" creationId="{52DA34BA-82FC-47C5-BCE1-BB65E08B92A1}"/>
          </ac:spMkLst>
        </pc:spChg>
        <pc:picChg chg="add mod">
          <ac:chgData name="Kelly Stokes" userId="3e5c5154-569e-4d81-aa91-4f91841cdfa9" providerId="ADAL" clId="{9629FFAA-F3B7-43C8-9706-83E6A924D3B1}" dt="2022-10-27T10:49:35.483" v="72" actId="732"/>
          <ac:picMkLst>
            <pc:docMk/>
            <pc:sldMk cId="2859186798" sldId="1739"/>
            <ac:picMk id="141314" creationId="{0A559FA1-FE77-D2FA-2EE0-5D2B0C204E82}"/>
          </ac:picMkLst>
        </pc:picChg>
      </pc:sldChg>
      <pc:sldChg chg="addSp modSp add">
        <pc:chgData name="Kelly Stokes" userId="3e5c5154-569e-4d81-aa91-4f91841cdfa9" providerId="ADAL" clId="{9629FFAA-F3B7-43C8-9706-83E6A924D3B1}" dt="2022-10-27T10:50:47.630" v="90" actId="1076"/>
        <pc:sldMkLst>
          <pc:docMk/>
          <pc:sldMk cId="3922239303" sldId="1740"/>
        </pc:sldMkLst>
        <pc:picChg chg="add mod">
          <ac:chgData name="Kelly Stokes" userId="3e5c5154-569e-4d81-aa91-4f91841cdfa9" providerId="ADAL" clId="{9629FFAA-F3B7-43C8-9706-83E6A924D3B1}" dt="2022-10-27T10:50:47.630" v="90" actId="1076"/>
          <ac:picMkLst>
            <pc:docMk/>
            <pc:sldMk cId="3922239303" sldId="1740"/>
            <ac:picMk id="142338" creationId="{A746E9D7-C736-41E4-CADC-C0B90A47695F}"/>
          </ac:picMkLst>
        </pc:picChg>
      </pc:sldChg>
      <pc:sldChg chg="addSp modSp add">
        <pc:chgData name="Kelly Stokes" userId="3e5c5154-569e-4d81-aa91-4f91841cdfa9" providerId="ADAL" clId="{9629FFAA-F3B7-43C8-9706-83E6A924D3B1}" dt="2022-10-27T10:51:44.094" v="115" actId="1076"/>
        <pc:sldMkLst>
          <pc:docMk/>
          <pc:sldMk cId="2691709936" sldId="1741"/>
        </pc:sldMkLst>
        <pc:picChg chg="add mod">
          <ac:chgData name="Kelly Stokes" userId="3e5c5154-569e-4d81-aa91-4f91841cdfa9" providerId="ADAL" clId="{9629FFAA-F3B7-43C8-9706-83E6A924D3B1}" dt="2022-10-27T10:51:44.094" v="115" actId="1076"/>
          <ac:picMkLst>
            <pc:docMk/>
            <pc:sldMk cId="2691709936" sldId="1741"/>
            <ac:picMk id="143362" creationId="{B374BD62-CDBD-601B-AE2E-18E91C0E51E1}"/>
          </ac:picMkLst>
        </pc:picChg>
      </pc:sldChg>
      <pc:sldChg chg="addSp modSp add">
        <pc:chgData name="Kelly Stokes" userId="3e5c5154-569e-4d81-aa91-4f91841cdfa9" providerId="ADAL" clId="{9629FFAA-F3B7-43C8-9706-83E6A924D3B1}" dt="2022-10-27T10:52:29.796" v="134" actId="1076"/>
        <pc:sldMkLst>
          <pc:docMk/>
          <pc:sldMk cId="2698072460" sldId="1742"/>
        </pc:sldMkLst>
        <pc:picChg chg="add mod">
          <ac:chgData name="Kelly Stokes" userId="3e5c5154-569e-4d81-aa91-4f91841cdfa9" providerId="ADAL" clId="{9629FFAA-F3B7-43C8-9706-83E6A924D3B1}" dt="2022-10-27T10:52:29.796" v="134" actId="1076"/>
          <ac:picMkLst>
            <pc:docMk/>
            <pc:sldMk cId="2698072460" sldId="1742"/>
            <ac:picMk id="144386" creationId="{45C87547-E8EA-5C17-3E1E-DF4D7535B6F8}"/>
          </ac:picMkLst>
        </pc:picChg>
      </pc:sldChg>
      <pc:sldChg chg="addSp modSp add">
        <pc:chgData name="Kelly Stokes" userId="3e5c5154-569e-4d81-aa91-4f91841cdfa9" providerId="ADAL" clId="{9629FFAA-F3B7-43C8-9706-83E6A924D3B1}" dt="2022-10-27T10:53:45.801" v="157" actId="1076"/>
        <pc:sldMkLst>
          <pc:docMk/>
          <pc:sldMk cId="3446761249" sldId="1743"/>
        </pc:sldMkLst>
        <pc:picChg chg="add mod">
          <ac:chgData name="Kelly Stokes" userId="3e5c5154-569e-4d81-aa91-4f91841cdfa9" providerId="ADAL" clId="{9629FFAA-F3B7-43C8-9706-83E6A924D3B1}" dt="2022-10-27T10:53:45.801" v="157" actId="1076"/>
          <ac:picMkLst>
            <pc:docMk/>
            <pc:sldMk cId="3446761249" sldId="1743"/>
            <ac:picMk id="145410" creationId="{1E9B3492-8AD8-E30E-C5C9-A83FA610B6C4}"/>
          </ac:picMkLst>
        </pc:picChg>
      </pc:sldChg>
      <pc:sldChg chg="addSp modSp add">
        <pc:chgData name="Kelly Stokes" userId="3e5c5154-569e-4d81-aa91-4f91841cdfa9" providerId="ADAL" clId="{9629FFAA-F3B7-43C8-9706-83E6A924D3B1}" dt="2022-10-27T10:55:38.600" v="213" actId="1076"/>
        <pc:sldMkLst>
          <pc:docMk/>
          <pc:sldMk cId="3205561762" sldId="1744"/>
        </pc:sldMkLst>
        <pc:picChg chg="add mod">
          <ac:chgData name="Kelly Stokes" userId="3e5c5154-569e-4d81-aa91-4f91841cdfa9" providerId="ADAL" clId="{9629FFAA-F3B7-43C8-9706-83E6A924D3B1}" dt="2022-10-27T10:55:38.600" v="213" actId="1076"/>
          <ac:picMkLst>
            <pc:docMk/>
            <pc:sldMk cId="3205561762" sldId="1744"/>
            <ac:picMk id="146434" creationId="{53FEE125-F61B-983E-C279-9B9F56CB1E68}"/>
          </ac:picMkLst>
        </pc:picChg>
      </pc:sldChg>
      <pc:sldChg chg="addSp modSp add">
        <pc:chgData name="Kelly Stokes" userId="3e5c5154-569e-4d81-aa91-4f91841cdfa9" providerId="ADAL" clId="{9629FFAA-F3B7-43C8-9706-83E6A924D3B1}" dt="2022-10-27T10:56:39.757" v="257" actId="1076"/>
        <pc:sldMkLst>
          <pc:docMk/>
          <pc:sldMk cId="3118237435" sldId="1745"/>
        </pc:sldMkLst>
        <pc:picChg chg="add mod">
          <ac:chgData name="Kelly Stokes" userId="3e5c5154-569e-4d81-aa91-4f91841cdfa9" providerId="ADAL" clId="{9629FFAA-F3B7-43C8-9706-83E6A924D3B1}" dt="2022-10-27T10:56:39.757" v="257" actId="1076"/>
          <ac:picMkLst>
            <pc:docMk/>
            <pc:sldMk cId="3118237435" sldId="1745"/>
            <ac:picMk id="147458" creationId="{7D3B7753-9364-3EF0-2420-D8AC19EAEA81}"/>
          </ac:picMkLst>
        </pc:picChg>
      </pc:sldChg>
      <pc:sldChg chg="addSp modSp add">
        <pc:chgData name="Kelly Stokes" userId="3e5c5154-569e-4d81-aa91-4f91841cdfa9" providerId="ADAL" clId="{9629FFAA-F3B7-43C8-9706-83E6A924D3B1}" dt="2022-10-27T10:58:59.465" v="317" actId="14100"/>
        <pc:sldMkLst>
          <pc:docMk/>
          <pc:sldMk cId="2246785356" sldId="1746"/>
        </pc:sldMkLst>
        <pc:picChg chg="add mod">
          <ac:chgData name="Kelly Stokes" userId="3e5c5154-569e-4d81-aa91-4f91841cdfa9" providerId="ADAL" clId="{9629FFAA-F3B7-43C8-9706-83E6A924D3B1}" dt="2022-10-27T10:58:59.465" v="317" actId="14100"/>
          <ac:picMkLst>
            <pc:docMk/>
            <pc:sldMk cId="2246785356" sldId="1746"/>
            <ac:picMk id="148482" creationId="{1D8C55F6-396D-7AD7-E5E6-1E63523FF633}"/>
          </ac:picMkLst>
        </pc:picChg>
      </pc:sldChg>
      <pc:sldChg chg="modSp add mod">
        <pc:chgData name="Kelly Stokes" userId="3e5c5154-569e-4d81-aa91-4f91841cdfa9" providerId="ADAL" clId="{9629FFAA-F3B7-43C8-9706-83E6A924D3B1}" dt="2022-10-27T11:00:51.507" v="434" actId="1076"/>
        <pc:sldMkLst>
          <pc:docMk/>
          <pc:sldMk cId="588197015" sldId="1747"/>
        </pc:sldMkLst>
        <pc:spChg chg="mod">
          <ac:chgData name="Kelly Stokes" userId="3e5c5154-569e-4d81-aa91-4f91841cdfa9" providerId="ADAL" clId="{9629FFAA-F3B7-43C8-9706-83E6A924D3B1}" dt="2022-10-27T11:00:51.507" v="434" actId="1076"/>
          <ac:spMkLst>
            <pc:docMk/>
            <pc:sldMk cId="588197015" sldId="1747"/>
            <ac:spMk id="2" creationId="{52DA34BA-82FC-47C5-BCE1-BB65E08B92A1}"/>
          </ac:spMkLst>
        </pc:spChg>
      </pc:sldChg>
      <pc:sldChg chg="add">
        <pc:chgData name="Kelly Stokes" userId="3e5c5154-569e-4d81-aa91-4f91841cdfa9" providerId="ADAL" clId="{9629FFAA-F3B7-43C8-9706-83E6A924D3B1}" dt="2022-10-27T11:01:15.565" v="453" actId="2890"/>
        <pc:sldMkLst>
          <pc:docMk/>
          <pc:sldMk cId="3513005389" sldId="1748"/>
        </pc:sldMkLst>
      </pc:sldChg>
      <pc:sldChg chg="modSp add mod">
        <pc:chgData name="Kelly Stokes" userId="3e5c5154-569e-4d81-aa91-4f91841cdfa9" providerId="ADAL" clId="{9629FFAA-F3B7-43C8-9706-83E6A924D3B1}" dt="2022-10-27T11:01:24.746" v="464" actId="20577"/>
        <pc:sldMkLst>
          <pc:docMk/>
          <pc:sldMk cId="2440361818" sldId="1749"/>
        </pc:sldMkLst>
        <pc:spChg chg="mod">
          <ac:chgData name="Kelly Stokes" userId="3e5c5154-569e-4d81-aa91-4f91841cdfa9" providerId="ADAL" clId="{9629FFAA-F3B7-43C8-9706-83E6A924D3B1}" dt="2022-10-27T11:01:24.746" v="464" actId="20577"/>
          <ac:spMkLst>
            <pc:docMk/>
            <pc:sldMk cId="2440361818" sldId="1749"/>
            <ac:spMk id="2" creationId="{52DA34BA-82FC-47C5-BCE1-BB65E08B92A1}"/>
          </ac:spMkLst>
        </pc:spChg>
      </pc:sldChg>
      <pc:sldChg chg="modSp add mod">
        <pc:chgData name="Kelly Stokes" userId="3e5c5154-569e-4d81-aa91-4f91841cdfa9" providerId="ADAL" clId="{9629FFAA-F3B7-43C8-9706-83E6A924D3B1}" dt="2022-10-27T11:02:42.428" v="567" actId="1076"/>
        <pc:sldMkLst>
          <pc:docMk/>
          <pc:sldMk cId="1091629369" sldId="1750"/>
        </pc:sldMkLst>
        <pc:spChg chg="mod">
          <ac:chgData name="Kelly Stokes" userId="3e5c5154-569e-4d81-aa91-4f91841cdfa9" providerId="ADAL" clId="{9629FFAA-F3B7-43C8-9706-83E6A924D3B1}" dt="2022-10-27T11:02:42.428" v="567" actId="1076"/>
          <ac:spMkLst>
            <pc:docMk/>
            <pc:sldMk cId="1091629369" sldId="1750"/>
            <ac:spMk id="2" creationId="{52DA34BA-82FC-47C5-BCE1-BB65E08B92A1}"/>
          </ac:spMkLst>
        </pc:spChg>
      </pc:sldChg>
      <pc:sldChg chg="add">
        <pc:chgData name="Kelly Stokes" userId="3e5c5154-569e-4d81-aa91-4f91841cdfa9" providerId="ADAL" clId="{9629FFAA-F3B7-43C8-9706-83E6A924D3B1}" dt="2022-10-27T11:02:58.075" v="569" actId="2890"/>
        <pc:sldMkLst>
          <pc:docMk/>
          <pc:sldMk cId="1416199846" sldId="1751"/>
        </pc:sldMkLst>
      </pc:sldChg>
      <pc:sldChg chg="modSp add mod">
        <pc:chgData name="Kelly Stokes" userId="3e5c5154-569e-4d81-aa91-4f91841cdfa9" providerId="ADAL" clId="{9629FFAA-F3B7-43C8-9706-83E6A924D3B1}" dt="2022-10-27T11:03:11.010" v="582" actId="14100"/>
        <pc:sldMkLst>
          <pc:docMk/>
          <pc:sldMk cId="3272838719" sldId="1752"/>
        </pc:sldMkLst>
        <pc:spChg chg="mod">
          <ac:chgData name="Kelly Stokes" userId="3e5c5154-569e-4d81-aa91-4f91841cdfa9" providerId="ADAL" clId="{9629FFAA-F3B7-43C8-9706-83E6A924D3B1}" dt="2022-10-27T11:03:11.010" v="582" actId="14100"/>
          <ac:spMkLst>
            <pc:docMk/>
            <pc:sldMk cId="3272838719" sldId="1752"/>
            <ac:spMk id="2" creationId="{52DA34BA-82FC-47C5-BCE1-BB65E08B92A1}"/>
          </ac:spMkLst>
        </pc:spChg>
      </pc:sldChg>
      <pc:sldChg chg="modSp add mod">
        <pc:chgData name="Kelly Stokes" userId="3e5c5154-569e-4d81-aa91-4f91841cdfa9" providerId="ADAL" clId="{9629FFAA-F3B7-43C8-9706-83E6A924D3B1}" dt="2022-10-27T11:04:54.863" v="717" actId="1076"/>
        <pc:sldMkLst>
          <pc:docMk/>
          <pc:sldMk cId="3923710745" sldId="1753"/>
        </pc:sldMkLst>
        <pc:spChg chg="mod">
          <ac:chgData name="Kelly Stokes" userId="3e5c5154-569e-4d81-aa91-4f91841cdfa9" providerId="ADAL" clId="{9629FFAA-F3B7-43C8-9706-83E6A924D3B1}" dt="2022-10-27T11:04:50.249" v="714" actId="1076"/>
          <ac:spMkLst>
            <pc:docMk/>
            <pc:sldMk cId="3923710745" sldId="1753"/>
            <ac:spMk id="2" creationId="{52DA34BA-82FC-47C5-BCE1-BB65E08B92A1}"/>
          </ac:spMkLst>
        </pc:spChg>
        <pc:picChg chg="mod">
          <ac:chgData name="Kelly Stokes" userId="3e5c5154-569e-4d81-aa91-4f91841cdfa9" providerId="ADAL" clId="{9629FFAA-F3B7-43C8-9706-83E6A924D3B1}" dt="2022-10-27T11:04:54.863" v="717" actId="1076"/>
          <ac:picMkLst>
            <pc:docMk/>
            <pc:sldMk cId="3923710745" sldId="1753"/>
            <ac:picMk id="6" creationId="{284A895C-6B8C-C943-5C7C-952B30EBB686}"/>
          </ac:picMkLst>
        </pc:picChg>
      </pc:sldChg>
      <pc:sldChg chg="modSp add mod">
        <pc:chgData name="Kelly Stokes" userId="3e5c5154-569e-4d81-aa91-4f91841cdfa9" providerId="ADAL" clId="{9629FFAA-F3B7-43C8-9706-83E6A924D3B1}" dt="2022-10-27T11:05:24.337" v="732" actId="20577"/>
        <pc:sldMkLst>
          <pc:docMk/>
          <pc:sldMk cId="4221316209" sldId="1754"/>
        </pc:sldMkLst>
        <pc:spChg chg="mod">
          <ac:chgData name="Kelly Stokes" userId="3e5c5154-569e-4d81-aa91-4f91841cdfa9" providerId="ADAL" clId="{9629FFAA-F3B7-43C8-9706-83E6A924D3B1}" dt="2022-10-27T11:05:24.337" v="732" actId="20577"/>
          <ac:spMkLst>
            <pc:docMk/>
            <pc:sldMk cId="4221316209" sldId="1754"/>
            <ac:spMk id="2" creationId="{52DA34BA-82FC-47C5-BCE1-BB65E08B92A1}"/>
          </ac:spMkLst>
        </pc:spChg>
      </pc:sldChg>
      <pc:sldChg chg="add">
        <pc:chgData name="Kelly Stokes" userId="3e5c5154-569e-4d81-aa91-4f91841cdfa9" providerId="ADAL" clId="{9629FFAA-F3B7-43C8-9706-83E6A924D3B1}" dt="2022-10-27T11:05:15.336" v="720" actId="2890"/>
        <pc:sldMkLst>
          <pc:docMk/>
          <pc:sldMk cId="1811073258" sldId="1755"/>
        </pc:sldMkLst>
      </pc:sldChg>
      <pc:sldChg chg="addSp modSp add">
        <pc:chgData name="Kelly Stokes" userId="3e5c5154-569e-4d81-aa91-4f91841cdfa9" providerId="ADAL" clId="{9629FFAA-F3B7-43C8-9706-83E6A924D3B1}" dt="2022-10-27T11:06:56.763" v="763" actId="1076"/>
        <pc:sldMkLst>
          <pc:docMk/>
          <pc:sldMk cId="1211578719" sldId="1756"/>
        </pc:sldMkLst>
        <pc:picChg chg="add mod">
          <ac:chgData name="Kelly Stokes" userId="3e5c5154-569e-4d81-aa91-4f91841cdfa9" providerId="ADAL" clId="{9629FFAA-F3B7-43C8-9706-83E6A924D3B1}" dt="2022-10-27T11:06:56.763" v="763" actId="1076"/>
          <ac:picMkLst>
            <pc:docMk/>
            <pc:sldMk cId="1211578719" sldId="1756"/>
            <ac:picMk id="149506" creationId="{2EF421C9-2D14-90AB-AB3A-990FE2D9028F}"/>
          </ac:picMkLst>
        </pc:picChg>
      </pc:sldChg>
      <pc:sldChg chg="delSp modSp add mod">
        <pc:chgData name="Kelly Stokes" userId="3e5c5154-569e-4d81-aa91-4f91841cdfa9" providerId="ADAL" clId="{9629FFAA-F3B7-43C8-9706-83E6A924D3B1}" dt="2022-10-27T11:07:07.260" v="766" actId="20577"/>
        <pc:sldMkLst>
          <pc:docMk/>
          <pc:sldMk cId="2444258947" sldId="1757"/>
        </pc:sldMkLst>
        <pc:spChg chg="mod">
          <ac:chgData name="Kelly Stokes" userId="3e5c5154-569e-4d81-aa91-4f91841cdfa9" providerId="ADAL" clId="{9629FFAA-F3B7-43C8-9706-83E6A924D3B1}" dt="2022-10-27T11:07:07.260" v="766" actId="20577"/>
          <ac:spMkLst>
            <pc:docMk/>
            <pc:sldMk cId="2444258947" sldId="1757"/>
            <ac:spMk id="2" creationId="{52DA34BA-82FC-47C5-BCE1-BB65E08B92A1}"/>
          </ac:spMkLst>
        </pc:spChg>
        <pc:picChg chg="del">
          <ac:chgData name="Kelly Stokes" userId="3e5c5154-569e-4d81-aa91-4f91841cdfa9" providerId="ADAL" clId="{9629FFAA-F3B7-43C8-9706-83E6A924D3B1}" dt="2022-10-27T11:07:05.801" v="765" actId="478"/>
          <ac:picMkLst>
            <pc:docMk/>
            <pc:sldMk cId="2444258947" sldId="1757"/>
            <ac:picMk id="149506" creationId="{2EF421C9-2D14-90AB-AB3A-990FE2D9028F}"/>
          </ac:picMkLst>
        </pc:picChg>
      </pc:sldChg>
      <pc:sldChg chg="modSp add mod">
        <pc:chgData name="Kelly Stokes" userId="3e5c5154-569e-4d81-aa91-4f91841cdfa9" providerId="ADAL" clId="{9629FFAA-F3B7-43C8-9706-83E6A924D3B1}" dt="2022-10-27T11:07:17.882" v="776" actId="20577"/>
        <pc:sldMkLst>
          <pc:docMk/>
          <pc:sldMk cId="2771105587" sldId="1758"/>
        </pc:sldMkLst>
        <pc:spChg chg="mod">
          <ac:chgData name="Kelly Stokes" userId="3e5c5154-569e-4d81-aa91-4f91841cdfa9" providerId="ADAL" clId="{9629FFAA-F3B7-43C8-9706-83E6A924D3B1}" dt="2022-10-27T11:07:17.882" v="776" actId="20577"/>
          <ac:spMkLst>
            <pc:docMk/>
            <pc:sldMk cId="2771105587" sldId="1758"/>
            <ac:spMk id="2" creationId="{52DA34BA-82FC-47C5-BCE1-BB65E08B92A1}"/>
          </ac:spMkLst>
        </pc:spChg>
      </pc:sldChg>
      <pc:sldChg chg="addSp modSp add mod">
        <pc:chgData name="Kelly Stokes" userId="3e5c5154-569e-4d81-aa91-4f91841cdfa9" providerId="ADAL" clId="{9629FFAA-F3B7-43C8-9706-83E6A924D3B1}" dt="2022-10-27T11:07:44.864" v="781" actId="14100"/>
        <pc:sldMkLst>
          <pc:docMk/>
          <pc:sldMk cId="2912323001" sldId="1759"/>
        </pc:sldMkLst>
        <pc:spChg chg="add mod">
          <ac:chgData name="Kelly Stokes" userId="3e5c5154-569e-4d81-aa91-4f91841cdfa9" providerId="ADAL" clId="{9629FFAA-F3B7-43C8-9706-83E6A924D3B1}" dt="2022-10-27T11:07:44.864" v="781" actId="14100"/>
          <ac:spMkLst>
            <pc:docMk/>
            <pc:sldMk cId="2912323001" sldId="1759"/>
            <ac:spMk id="3" creationId="{4F9722DB-83FF-4314-11C5-F061A631E67A}"/>
          </ac:spMkLst>
        </pc:spChg>
      </pc:sldChg>
      <pc:sldChg chg="addSp modSp add">
        <pc:chgData name="Kelly Stokes" userId="3e5c5154-569e-4d81-aa91-4f91841cdfa9" providerId="ADAL" clId="{9629FFAA-F3B7-43C8-9706-83E6A924D3B1}" dt="2022-10-27T11:08:55.665" v="808" actId="1076"/>
        <pc:sldMkLst>
          <pc:docMk/>
          <pc:sldMk cId="1269875167" sldId="1760"/>
        </pc:sldMkLst>
        <pc:picChg chg="add mod">
          <ac:chgData name="Kelly Stokes" userId="3e5c5154-569e-4d81-aa91-4f91841cdfa9" providerId="ADAL" clId="{9629FFAA-F3B7-43C8-9706-83E6A924D3B1}" dt="2022-10-27T11:08:55.665" v="808" actId="1076"/>
          <ac:picMkLst>
            <pc:docMk/>
            <pc:sldMk cId="1269875167" sldId="1760"/>
            <ac:picMk id="150530" creationId="{B9B2ADEC-AF00-6B9A-BA7D-35D41C868EEB}"/>
          </ac:picMkLst>
        </pc:picChg>
      </pc:sldChg>
      <pc:sldChg chg="modSp add mod">
        <pc:chgData name="Kelly Stokes" userId="3e5c5154-569e-4d81-aa91-4f91841cdfa9" providerId="ADAL" clId="{9629FFAA-F3B7-43C8-9706-83E6A924D3B1}" dt="2022-10-27T11:09:00.027" v="809" actId="20577"/>
        <pc:sldMkLst>
          <pc:docMk/>
          <pc:sldMk cId="1674053652" sldId="1761"/>
        </pc:sldMkLst>
        <pc:spChg chg="mod">
          <ac:chgData name="Kelly Stokes" userId="3e5c5154-569e-4d81-aa91-4f91841cdfa9" providerId="ADAL" clId="{9629FFAA-F3B7-43C8-9706-83E6A924D3B1}" dt="2022-10-27T11:09:00.027" v="809" actId="20577"/>
          <ac:spMkLst>
            <pc:docMk/>
            <pc:sldMk cId="1674053652" sldId="1761"/>
            <ac:spMk id="2" creationId="{52DA34BA-82FC-47C5-BCE1-BB65E08B92A1}"/>
          </ac:spMkLst>
        </pc:spChg>
      </pc:sldChg>
      <pc:sldChg chg="addSp modSp add mod">
        <pc:chgData name="Kelly Stokes" userId="3e5c5154-569e-4d81-aa91-4f91841cdfa9" providerId="ADAL" clId="{9629FFAA-F3B7-43C8-9706-83E6A924D3B1}" dt="2022-10-27T11:09:35.386" v="828" actId="14100"/>
        <pc:sldMkLst>
          <pc:docMk/>
          <pc:sldMk cId="3235429992" sldId="1762"/>
        </pc:sldMkLst>
        <pc:spChg chg="add mod">
          <ac:chgData name="Kelly Stokes" userId="3e5c5154-569e-4d81-aa91-4f91841cdfa9" providerId="ADAL" clId="{9629FFAA-F3B7-43C8-9706-83E6A924D3B1}" dt="2022-10-27T11:09:35.386" v="828" actId="14100"/>
          <ac:spMkLst>
            <pc:docMk/>
            <pc:sldMk cId="3235429992" sldId="1762"/>
            <ac:spMk id="3" creationId="{38B6A907-1773-A352-C826-389224CAAD5E}"/>
          </ac:spMkLst>
        </pc:spChg>
      </pc:sldChg>
      <pc:sldChg chg="modSp add mod">
        <pc:chgData name="Kelly Stokes" userId="3e5c5154-569e-4d81-aa91-4f91841cdfa9" providerId="ADAL" clId="{9629FFAA-F3B7-43C8-9706-83E6A924D3B1}" dt="2022-10-27T11:09:23.725" v="825" actId="14100"/>
        <pc:sldMkLst>
          <pc:docMk/>
          <pc:sldMk cId="2220718119" sldId="1763"/>
        </pc:sldMkLst>
        <pc:spChg chg="mod">
          <ac:chgData name="Kelly Stokes" userId="3e5c5154-569e-4d81-aa91-4f91841cdfa9" providerId="ADAL" clId="{9629FFAA-F3B7-43C8-9706-83E6A924D3B1}" dt="2022-10-27T11:09:23.725" v="825" actId="14100"/>
          <ac:spMkLst>
            <pc:docMk/>
            <pc:sldMk cId="2220718119" sldId="1763"/>
            <ac:spMk id="2" creationId="{52DA34BA-82FC-47C5-BCE1-BB65E08B92A1}"/>
          </ac:spMkLst>
        </pc:spChg>
      </pc:sldChg>
      <pc:sldChg chg="modSp add mod">
        <pc:chgData name="Kelly Stokes" userId="3e5c5154-569e-4d81-aa91-4f91841cdfa9" providerId="ADAL" clId="{9629FFAA-F3B7-43C8-9706-83E6A924D3B1}" dt="2022-10-27T11:10:33.717" v="838" actId="20577"/>
        <pc:sldMkLst>
          <pc:docMk/>
          <pc:sldMk cId="3508906837" sldId="1764"/>
        </pc:sldMkLst>
        <pc:spChg chg="mod">
          <ac:chgData name="Kelly Stokes" userId="3e5c5154-569e-4d81-aa91-4f91841cdfa9" providerId="ADAL" clId="{9629FFAA-F3B7-43C8-9706-83E6A924D3B1}" dt="2022-10-27T11:10:33.717" v="838" actId="20577"/>
          <ac:spMkLst>
            <pc:docMk/>
            <pc:sldMk cId="3508906837" sldId="1764"/>
            <ac:spMk id="2" creationId="{52DA34BA-82FC-47C5-BCE1-BB65E08B92A1}"/>
          </ac:spMkLst>
        </pc:spChg>
      </pc:sldChg>
      <pc:sldChg chg="modSp add mod">
        <pc:chgData name="Kelly Stokes" userId="3e5c5154-569e-4d81-aa91-4f91841cdfa9" providerId="ADAL" clId="{9629FFAA-F3B7-43C8-9706-83E6A924D3B1}" dt="2022-10-27T11:12:01.786" v="851" actId="20577"/>
        <pc:sldMkLst>
          <pc:docMk/>
          <pc:sldMk cId="2841599799" sldId="1765"/>
        </pc:sldMkLst>
        <pc:spChg chg="mod">
          <ac:chgData name="Kelly Stokes" userId="3e5c5154-569e-4d81-aa91-4f91841cdfa9" providerId="ADAL" clId="{9629FFAA-F3B7-43C8-9706-83E6A924D3B1}" dt="2022-10-27T11:12:01.786" v="851" actId="20577"/>
          <ac:spMkLst>
            <pc:docMk/>
            <pc:sldMk cId="2841599799" sldId="1765"/>
            <ac:spMk id="2" creationId="{02FB8773-AD3E-2543-510F-CEE32E75C793}"/>
          </ac:spMkLst>
        </pc:spChg>
      </pc:sldChg>
      <pc:sldChg chg="modSp add mod">
        <pc:chgData name="Kelly Stokes" userId="3e5c5154-569e-4d81-aa91-4f91841cdfa9" providerId="ADAL" clId="{9629FFAA-F3B7-43C8-9706-83E6A924D3B1}" dt="2022-10-27T11:12:09.770" v="863" actId="20577"/>
        <pc:sldMkLst>
          <pc:docMk/>
          <pc:sldMk cId="3819961509" sldId="1766"/>
        </pc:sldMkLst>
        <pc:spChg chg="mod">
          <ac:chgData name="Kelly Stokes" userId="3e5c5154-569e-4d81-aa91-4f91841cdfa9" providerId="ADAL" clId="{9629FFAA-F3B7-43C8-9706-83E6A924D3B1}" dt="2022-10-27T11:12:09.770" v="863" actId="20577"/>
          <ac:spMkLst>
            <pc:docMk/>
            <pc:sldMk cId="3819961509" sldId="1766"/>
            <ac:spMk id="2" creationId="{02FB8773-AD3E-2543-510F-CEE32E75C793}"/>
          </ac:spMkLst>
        </pc:spChg>
      </pc:sldChg>
      <pc:sldChg chg="modSp add mod">
        <pc:chgData name="Kelly Stokes" userId="3e5c5154-569e-4d81-aa91-4f91841cdfa9" providerId="ADAL" clId="{9629FFAA-F3B7-43C8-9706-83E6A924D3B1}" dt="2022-10-27T11:13:54.312" v="997" actId="20577"/>
        <pc:sldMkLst>
          <pc:docMk/>
          <pc:sldMk cId="333163691" sldId="1768"/>
        </pc:sldMkLst>
        <pc:spChg chg="mod">
          <ac:chgData name="Kelly Stokes" userId="3e5c5154-569e-4d81-aa91-4f91841cdfa9" providerId="ADAL" clId="{9629FFAA-F3B7-43C8-9706-83E6A924D3B1}" dt="2022-10-27T11:13:54.312" v="997" actId="20577"/>
          <ac:spMkLst>
            <pc:docMk/>
            <pc:sldMk cId="333163691" sldId="1768"/>
            <ac:spMk id="2" creationId="{52DA34BA-82FC-47C5-BCE1-BB65E08B92A1}"/>
          </ac:spMkLst>
        </pc:spChg>
      </pc:sldChg>
      <pc:sldChg chg="modSp add mod">
        <pc:chgData name="Kelly Stokes" userId="3e5c5154-569e-4d81-aa91-4f91841cdfa9" providerId="ADAL" clId="{9629FFAA-F3B7-43C8-9706-83E6A924D3B1}" dt="2022-10-27T11:17:42.898" v="1217" actId="13926"/>
        <pc:sldMkLst>
          <pc:docMk/>
          <pc:sldMk cId="3843944841" sldId="1769"/>
        </pc:sldMkLst>
        <pc:spChg chg="mod">
          <ac:chgData name="Kelly Stokes" userId="3e5c5154-569e-4d81-aa91-4f91841cdfa9" providerId="ADAL" clId="{9629FFAA-F3B7-43C8-9706-83E6A924D3B1}" dt="2022-10-27T11:17:42.898" v="1217" actId="13926"/>
          <ac:spMkLst>
            <pc:docMk/>
            <pc:sldMk cId="3843944841" sldId="1769"/>
            <ac:spMk id="3" creationId="{E500F0D3-C8EE-77CA-D8A5-2252D46724AA}"/>
          </ac:spMkLst>
        </pc:spChg>
      </pc:sldChg>
      <pc:sldChg chg="modSp add mod">
        <pc:chgData name="Kelly Stokes" userId="3e5c5154-569e-4d81-aa91-4f91841cdfa9" providerId="ADAL" clId="{9629FFAA-F3B7-43C8-9706-83E6A924D3B1}" dt="2022-10-27T11:18:25.067" v="1232" actId="13926"/>
        <pc:sldMkLst>
          <pc:docMk/>
          <pc:sldMk cId="548810717" sldId="1770"/>
        </pc:sldMkLst>
        <pc:spChg chg="mod">
          <ac:chgData name="Kelly Stokes" userId="3e5c5154-569e-4d81-aa91-4f91841cdfa9" providerId="ADAL" clId="{9629FFAA-F3B7-43C8-9706-83E6A924D3B1}" dt="2022-10-27T11:18:25.067" v="1232" actId="13926"/>
          <ac:spMkLst>
            <pc:docMk/>
            <pc:sldMk cId="548810717" sldId="1770"/>
            <ac:spMk id="2" creationId="{02FB8773-AD3E-2543-510F-CEE32E75C793}"/>
          </ac:spMkLst>
        </pc:spChg>
      </pc:sldChg>
      <pc:sldChg chg="modSp mod">
        <pc:chgData name="Kelly Stokes" userId="3e5c5154-569e-4d81-aa91-4f91841cdfa9" providerId="ADAL" clId="{9629FFAA-F3B7-43C8-9706-83E6A924D3B1}" dt="2022-10-27T11:30:12.139" v="1273" actId="20577"/>
        <pc:sldMkLst>
          <pc:docMk/>
          <pc:sldMk cId="183948901" sldId="1782"/>
        </pc:sldMkLst>
        <pc:spChg chg="mod">
          <ac:chgData name="Kelly Stokes" userId="3e5c5154-569e-4d81-aa91-4f91841cdfa9" providerId="ADAL" clId="{9629FFAA-F3B7-43C8-9706-83E6A924D3B1}" dt="2022-10-27T11:30:12.139" v="1273" actId="20577"/>
          <ac:spMkLst>
            <pc:docMk/>
            <pc:sldMk cId="183948901" sldId="1782"/>
            <ac:spMk id="2" creationId="{52DA34BA-82FC-47C5-BCE1-BB65E08B92A1}"/>
          </ac:spMkLst>
        </pc:spChg>
      </pc:sldChg>
      <pc:sldChg chg="modSp mod">
        <pc:chgData name="Kelly Stokes" userId="3e5c5154-569e-4d81-aa91-4f91841cdfa9" providerId="ADAL" clId="{9629FFAA-F3B7-43C8-9706-83E6A924D3B1}" dt="2022-10-27T11:30:27.267" v="1277" actId="1076"/>
        <pc:sldMkLst>
          <pc:docMk/>
          <pc:sldMk cId="1275495679" sldId="1783"/>
        </pc:sldMkLst>
        <pc:spChg chg="mod">
          <ac:chgData name="Kelly Stokes" userId="3e5c5154-569e-4d81-aa91-4f91841cdfa9" providerId="ADAL" clId="{9629FFAA-F3B7-43C8-9706-83E6A924D3B1}" dt="2022-10-27T11:30:17.972" v="1274" actId="20577"/>
          <ac:spMkLst>
            <pc:docMk/>
            <pc:sldMk cId="1275495679" sldId="1783"/>
            <ac:spMk id="2" creationId="{52DA34BA-82FC-47C5-BCE1-BB65E08B92A1}"/>
          </ac:spMkLst>
        </pc:spChg>
        <pc:spChg chg="mod">
          <ac:chgData name="Kelly Stokes" userId="3e5c5154-569e-4d81-aa91-4f91841cdfa9" providerId="ADAL" clId="{9629FFAA-F3B7-43C8-9706-83E6A924D3B1}" dt="2022-10-27T11:30:27.267" v="1277" actId="1076"/>
          <ac:spMkLst>
            <pc:docMk/>
            <pc:sldMk cId="1275495679" sldId="1783"/>
            <ac:spMk id="3" creationId="{13BB5EC0-7A96-4D29-A835-6FAE896C31A4}"/>
          </ac:spMkLst>
        </pc:spChg>
      </pc:sldChg>
      <pc:sldChg chg="del">
        <pc:chgData name="Kelly Stokes" userId="3e5c5154-569e-4d81-aa91-4f91841cdfa9" providerId="ADAL" clId="{9629FFAA-F3B7-43C8-9706-83E6A924D3B1}" dt="2022-10-27T11:30:32.464" v="1278" actId="2696"/>
        <pc:sldMkLst>
          <pc:docMk/>
          <pc:sldMk cId="821704225" sldId="1784"/>
        </pc:sldMkLst>
      </pc:sldChg>
      <pc:sldChg chg="modSp mod">
        <pc:chgData name="Kelly Stokes" userId="3e5c5154-569e-4d81-aa91-4f91841cdfa9" providerId="ADAL" clId="{9629FFAA-F3B7-43C8-9706-83E6A924D3B1}" dt="2022-10-27T11:31:07.525" v="1284" actId="20577"/>
        <pc:sldMkLst>
          <pc:docMk/>
          <pc:sldMk cId="3585747032" sldId="1785"/>
        </pc:sldMkLst>
        <pc:spChg chg="mod">
          <ac:chgData name="Kelly Stokes" userId="3e5c5154-569e-4d81-aa91-4f91841cdfa9" providerId="ADAL" clId="{9629FFAA-F3B7-43C8-9706-83E6A924D3B1}" dt="2022-10-27T11:31:07.525" v="1284" actId="20577"/>
          <ac:spMkLst>
            <pc:docMk/>
            <pc:sldMk cId="3585747032" sldId="1785"/>
            <ac:spMk id="2" creationId="{52DA34BA-82FC-47C5-BCE1-BB65E08B92A1}"/>
          </ac:spMkLst>
        </pc:spChg>
      </pc:sldChg>
      <pc:sldChg chg="modSp mod">
        <pc:chgData name="Kelly Stokes" userId="3e5c5154-569e-4d81-aa91-4f91841cdfa9" providerId="ADAL" clId="{9629FFAA-F3B7-43C8-9706-83E6A924D3B1}" dt="2022-10-27T11:31:23.153" v="1289" actId="14100"/>
        <pc:sldMkLst>
          <pc:docMk/>
          <pc:sldMk cId="3391383096" sldId="1786"/>
        </pc:sldMkLst>
        <pc:spChg chg="mod">
          <ac:chgData name="Kelly Stokes" userId="3e5c5154-569e-4d81-aa91-4f91841cdfa9" providerId="ADAL" clId="{9629FFAA-F3B7-43C8-9706-83E6A924D3B1}" dt="2022-10-27T11:31:17.751" v="1287" actId="20577"/>
          <ac:spMkLst>
            <pc:docMk/>
            <pc:sldMk cId="3391383096" sldId="1786"/>
            <ac:spMk id="2" creationId="{52DA34BA-82FC-47C5-BCE1-BB65E08B92A1}"/>
          </ac:spMkLst>
        </pc:spChg>
        <pc:spChg chg="mod">
          <ac:chgData name="Kelly Stokes" userId="3e5c5154-569e-4d81-aa91-4f91841cdfa9" providerId="ADAL" clId="{9629FFAA-F3B7-43C8-9706-83E6A924D3B1}" dt="2022-10-27T11:31:23.153" v="1289" actId="14100"/>
          <ac:spMkLst>
            <pc:docMk/>
            <pc:sldMk cId="3391383096" sldId="1786"/>
            <ac:spMk id="3" creationId="{0366E0B6-702E-4814-82C6-08CA2D13F3C9}"/>
          </ac:spMkLst>
        </pc:spChg>
      </pc:sldChg>
      <pc:sldChg chg="del">
        <pc:chgData name="Kelly Stokes" userId="3e5c5154-569e-4d81-aa91-4f91841cdfa9" providerId="ADAL" clId="{9629FFAA-F3B7-43C8-9706-83E6A924D3B1}" dt="2022-10-27T11:31:30.068" v="1290" actId="2696"/>
        <pc:sldMkLst>
          <pc:docMk/>
          <pc:sldMk cId="1735496919" sldId="1787"/>
        </pc:sldMkLst>
      </pc:sldChg>
      <pc:sldChg chg="modSp mod">
        <pc:chgData name="Kelly Stokes" userId="3e5c5154-569e-4d81-aa91-4f91841cdfa9" providerId="ADAL" clId="{9629FFAA-F3B7-43C8-9706-83E6A924D3B1}" dt="2022-10-27T11:32:05.144" v="1302" actId="20577"/>
        <pc:sldMkLst>
          <pc:docMk/>
          <pc:sldMk cId="1998563545" sldId="1788"/>
        </pc:sldMkLst>
        <pc:spChg chg="mod">
          <ac:chgData name="Kelly Stokes" userId="3e5c5154-569e-4d81-aa91-4f91841cdfa9" providerId="ADAL" clId="{9629FFAA-F3B7-43C8-9706-83E6A924D3B1}" dt="2022-10-27T11:32:05.144" v="1302" actId="20577"/>
          <ac:spMkLst>
            <pc:docMk/>
            <pc:sldMk cId="1998563545" sldId="1788"/>
            <ac:spMk id="2" creationId="{52DA34BA-82FC-47C5-BCE1-BB65E08B92A1}"/>
          </ac:spMkLst>
        </pc:spChg>
      </pc:sldChg>
      <pc:sldChg chg="modSp mod">
        <pc:chgData name="Kelly Stokes" userId="3e5c5154-569e-4d81-aa91-4f91841cdfa9" providerId="ADAL" clId="{9629FFAA-F3B7-43C8-9706-83E6A924D3B1}" dt="2022-10-27T11:32:20.519" v="1317" actId="14100"/>
        <pc:sldMkLst>
          <pc:docMk/>
          <pc:sldMk cId="4286943155" sldId="1789"/>
        </pc:sldMkLst>
        <pc:spChg chg="mod">
          <ac:chgData name="Kelly Stokes" userId="3e5c5154-569e-4d81-aa91-4f91841cdfa9" providerId="ADAL" clId="{9629FFAA-F3B7-43C8-9706-83E6A924D3B1}" dt="2022-10-27T11:32:13.214" v="1315" actId="20577"/>
          <ac:spMkLst>
            <pc:docMk/>
            <pc:sldMk cId="4286943155" sldId="1789"/>
            <ac:spMk id="2" creationId="{52DA34BA-82FC-47C5-BCE1-BB65E08B92A1}"/>
          </ac:spMkLst>
        </pc:spChg>
        <pc:spChg chg="mod">
          <ac:chgData name="Kelly Stokes" userId="3e5c5154-569e-4d81-aa91-4f91841cdfa9" providerId="ADAL" clId="{9629FFAA-F3B7-43C8-9706-83E6A924D3B1}" dt="2022-10-27T11:32:20.519" v="1317" actId="14100"/>
          <ac:spMkLst>
            <pc:docMk/>
            <pc:sldMk cId="4286943155" sldId="1789"/>
            <ac:spMk id="3" creationId="{4BCBA2DA-E95C-434C-BE81-320E182AE5EF}"/>
          </ac:spMkLst>
        </pc:spChg>
      </pc:sldChg>
      <pc:sldChg chg="del">
        <pc:chgData name="Kelly Stokes" userId="3e5c5154-569e-4d81-aa91-4f91841cdfa9" providerId="ADAL" clId="{9629FFAA-F3B7-43C8-9706-83E6A924D3B1}" dt="2022-10-27T11:32:33.426" v="1318" actId="2696"/>
        <pc:sldMkLst>
          <pc:docMk/>
          <pc:sldMk cId="3358002139" sldId="1790"/>
        </pc:sldMkLst>
      </pc:sldChg>
      <pc:sldChg chg="modSp mod">
        <pc:chgData name="Kelly Stokes" userId="3e5c5154-569e-4d81-aa91-4f91841cdfa9" providerId="ADAL" clId="{9629FFAA-F3B7-43C8-9706-83E6A924D3B1}" dt="2022-10-27T11:33:52.501" v="1345" actId="20577"/>
        <pc:sldMkLst>
          <pc:docMk/>
          <pc:sldMk cId="2473630646" sldId="1796"/>
        </pc:sldMkLst>
        <pc:spChg chg="mod">
          <ac:chgData name="Kelly Stokes" userId="3e5c5154-569e-4d81-aa91-4f91841cdfa9" providerId="ADAL" clId="{9629FFAA-F3B7-43C8-9706-83E6A924D3B1}" dt="2022-10-27T11:33:52.501" v="1345" actId="20577"/>
          <ac:spMkLst>
            <pc:docMk/>
            <pc:sldMk cId="2473630646" sldId="1796"/>
            <ac:spMk id="2" creationId="{52DA34BA-82FC-47C5-BCE1-BB65E08B92A1}"/>
          </ac:spMkLst>
        </pc:spChg>
      </pc:sldChg>
      <pc:sldChg chg="modSp mod">
        <pc:chgData name="Kelly Stokes" userId="3e5c5154-569e-4d81-aa91-4f91841cdfa9" providerId="ADAL" clId="{9629FFAA-F3B7-43C8-9706-83E6A924D3B1}" dt="2022-10-27T11:34:07.481" v="1367" actId="1076"/>
        <pc:sldMkLst>
          <pc:docMk/>
          <pc:sldMk cId="3440854419" sldId="1797"/>
        </pc:sldMkLst>
        <pc:spChg chg="mod">
          <ac:chgData name="Kelly Stokes" userId="3e5c5154-569e-4d81-aa91-4f91841cdfa9" providerId="ADAL" clId="{9629FFAA-F3B7-43C8-9706-83E6A924D3B1}" dt="2022-10-27T11:34:02.975" v="1366" actId="20577"/>
          <ac:spMkLst>
            <pc:docMk/>
            <pc:sldMk cId="3440854419" sldId="1797"/>
            <ac:spMk id="2" creationId="{52DA34BA-82FC-47C5-BCE1-BB65E08B92A1}"/>
          </ac:spMkLst>
        </pc:spChg>
        <pc:spChg chg="mod">
          <ac:chgData name="Kelly Stokes" userId="3e5c5154-569e-4d81-aa91-4f91841cdfa9" providerId="ADAL" clId="{9629FFAA-F3B7-43C8-9706-83E6A924D3B1}" dt="2022-10-27T11:34:07.481" v="1367" actId="1076"/>
          <ac:spMkLst>
            <pc:docMk/>
            <pc:sldMk cId="3440854419" sldId="1797"/>
            <ac:spMk id="3" creationId="{13BB5EC0-7A96-4D29-A835-6FAE896C31A4}"/>
          </ac:spMkLst>
        </pc:spChg>
      </pc:sldChg>
      <pc:sldChg chg="del">
        <pc:chgData name="Kelly Stokes" userId="3e5c5154-569e-4d81-aa91-4f91841cdfa9" providerId="ADAL" clId="{9629FFAA-F3B7-43C8-9706-83E6A924D3B1}" dt="2022-10-27T11:34:10.733" v="1368" actId="2696"/>
        <pc:sldMkLst>
          <pc:docMk/>
          <pc:sldMk cId="404072705" sldId="1798"/>
        </pc:sldMkLst>
      </pc:sldChg>
      <pc:sldChg chg="modSp mod">
        <pc:chgData name="Kelly Stokes" userId="3e5c5154-569e-4d81-aa91-4f91841cdfa9" providerId="ADAL" clId="{9629FFAA-F3B7-43C8-9706-83E6A924D3B1}" dt="2022-10-27T11:35:04.526" v="1387" actId="20577"/>
        <pc:sldMkLst>
          <pc:docMk/>
          <pc:sldMk cId="1355701870" sldId="1799"/>
        </pc:sldMkLst>
        <pc:spChg chg="mod">
          <ac:chgData name="Kelly Stokes" userId="3e5c5154-569e-4d81-aa91-4f91841cdfa9" providerId="ADAL" clId="{9629FFAA-F3B7-43C8-9706-83E6A924D3B1}" dt="2022-10-27T11:35:04.526" v="1387" actId="20577"/>
          <ac:spMkLst>
            <pc:docMk/>
            <pc:sldMk cId="1355701870" sldId="1799"/>
            <ac:spMk id="2" creationId="{52DA34BA-82FC-47C5-BCE1-BB65E08B92A1}"/>
          </ac:spMkLst>
        </pc:spChg>
      </pc:sldChg>
      <pc:sldChg chg="modSp mod">
        <pc:chgData name="Kelly Stokes" userId="3e5c5154-569e-4d81-aa91-4f91841cdfa9" providerId="ADAL" clId="{9629FFAA-F3B7-43C8-9706-83E6A924D3B1}" dt="2022-10-27T11:35:17.586" v="1404" actId="14100"/>
        <pc:sldMkLst>
          <pc:docMk/>
          <pc:sldMk cId="2451130818" sldId="1800"/>
        </pc:sldMkLst>
        <pc:spChg chg="mod">
          <ac:chgData name="Kelly Stokes" userId="3e5c5154-569e-4d81-aa91-4f91841cdfa9" providerId="ADAL" clId="{9629FFAA-F3B7-43C8-9706-83E6A924D3B1}" dt="2022-10-27T11:35:12.110" v="1402" actId="20577"/>
          <ac:spMkLst>
            <pc:docMk/>
            <pc:sldMk cId="2451130818" sldId="1800"/>
            <ac:spMk id="2" creationId="{52DA34BA-82FC-47C5-BCE1-BB65E08B92A1}"/>
          </ac:spMkLst>
        </pc:spChg>
        <pc:spChg chg="mod">
          <ac:chgData name="Kelly Stokes" userId="3e5c5154-569e-4d81-aa91-4f91841cdfa9" providerId="ADAL" clId="{9629FFAA-F3B7-43C8-9706-83E6A924D3B1}" dt="2022-10-27T11:35:17.586" v="1404" actId="14100"/>
          <ac:spMkLst>
            <pc:docMk/>
            <pc:sldMk cId="2451130818" sldId="1800"/>
            <ac:spMk id="3" creationId="{0366E0B6-702E-4814-82C6-08CA2D13F3C9}"/>
          </ac:spMkLst>
        </pc:spChg>
      </pc:sldChg>
      <pc:sldChg chg="del">
        <pc:chgData name="Kelly Stokes" userId="3e5c5154-569e-4d81-aa91-4f91841cdfa9" providerId="ADAL" clId="{9629FFAA-F3B7-43C8-9706-83E6A924D3B1}" dt="2022-10-27T11:35:22.919" v="1406" actId="2696"/>
        <pc:sldMkLst>
          <pc:docMk/>
          <pc:sldMk cId="2884450693" sldId="1801"/>
        </pc:sldMkLst>
      </pc:sldChg>
      <pc:sldChg chg="modSp mod">
        <pc:chgData name="Kelly Stokes" userId="3e5c5154-569e-4d81-aa91-4f91841cdfa9" providerId="ADAL" clId="{9629FFAA-F3B7-43C8-9706-83E6A924D3B1}" dt="2022-10-27T11:36:01.951" v="1427" actId="313"/>
        <pc:sldMkLst>
          <pc:docMk/>
          <pc:sldMk cId="2730147022" sldId="1802"/>
        </pc:sldMkLst>
        <pc:spChg chg="mod">
          <ac:chgData name="Kelly Stokes" userId="3e5c5154-569e-4d81-aa91-4f91841cdfa9" providerId="ADAL" clId="{9629FFAA-F3B7-43C8-9706-83E6A924D3B1}" dt="2022-10-27T11:36:01.951" v="1427" actId="313"/>
          <ac:spMkLst>
            <pc:docMk/>
            <pc:sldMk cId="2730147022" sldId="1802"/>
            <ac:spMk id="2" creationId="{52DA34BA-82FC-47C5-BCE1-BB65E08B92A1}"/>
          </ac:spMkLst>
        </pc:spChg>
      </pc:sldChg>
      <pc:sldChg chg="modSp mod">
        <pc:chgData name="Kelly Stokes" userId="3e5c5154-569e-4d81-aa91-4f91841cdfa9" providerId="ADAL" clId="{9629FFAA-F3B7-43C8-9706-83E6A924D3B1}" dt="2022-10-27T11:36:17.900" v="1442" actId="1076"/>
        <pc:sldMkLst>
          <pc:docMk/>
          <pc:sldMk cId="4108509933" sldId="1803"/>
        </pc:sldMkLst>
        <pc:spChg chg="mod">
          <ac:chgData name="Kelly Stokes" userId="3e5c5154-569e-4d81-aa91-4f91841cdfa9" providerId="ADAL" clId="{9629FFAA-F3B7-43C8-9706-83E6A924D3B1}" dt="2022-10-27T11:36:12.171" v="1441" actId="20577"/>
          <ac:spMkLst>
            <pc:docMk/>
            <pc:sldMk cId="4108509933" sldId="1803"/>
            <ac:spMk id="2" creationId="{52DA34BA-82FC-47C5-BCE1-BB65E08B92A1}"/>
          </ac:spMkLst>
        </pc:spChg>
        <pc:spChg chg="mod">
          <ac:chgData name="Kelly Stokes" userId="3e5c5154-569e-4d81-aa91-4f91841cdfa9" providerId="ADAL" clId="{9629FFAA-F3B7-43C8-9706-83E6A924D3B1}" dt="2022-10-27T11:36:17.900" v="1442" actId="1076"/>
          <ac:spMkLst>
            <pc:docMk/>
            <pc:sldMk cId="4108509933" sldId="1803"/>
            <ac:spMk id="3" creationId="{4BCBA2DA-E95C-434C-BE81-320E182AE5EF}"/>
          </ac:spMkLst>
        </pc:spChg>
      </pc:sldChg>
      <pc:sldChg chg="del">
        <pc:chgData name="Kelly Stokes" userId="3e5c5154-569e-4d81-aa91-4f91841cdfa9" providerId="ADAL" clId="{9629FFAA-F3B7-43C8-9706-83E6A924D3B1}" dt="2022-10-27T11:36:22.650" v="1443" actId="2696"/>
        <pc:sldMkLst>
          <pc:docMk/>
          <pc:sldMk cId="2520623220" sldId="1804"/>
        </pc:sldMkLst>
      </pc:sldChg>
      <pc:sldChg chg="modSp mod">
        <pc:chgData name="Kelly Stokes" userId="3e5c5154-569e-4d81-aa91-4f91841cdfa9" providerId="ADAL" clId="{9629FFAA-F3B7-43C8-9706-83E6A924D3B1}" dt="2022-10-27T11:37:21.948" v="1464" actId="20577"/>
        <pc:sldMkLst>
          <pc:docMk/>
          <pc:sldMk cId="2749966929" sldId="1805"/>
        </pc:sldMkLst>
        <pc:spChg chg="mod">
          <ac:chgData name="Kelly Stokes" userId="3e5c5154-569e-4d81-aa91-4f91841cdfa9" providerId="ADAL" clId="{9629FFAA-F3B7-43C8-9706-83E6A924D3B1}" dt="2022-10-27T11:37:21.948" v="1464" actId="20577"/>
          <ac:spMkLst>
            <pc:docMk/>
            <pc:sldMk cId="2749966929" sldId="1805"/>
            <ac:spMk id="2" creationId="{52DA34BA-82FC-47C5-BCE1-BB65E08B92A1}"/>
          </ac:spMkLst>
        </pc:spChg>
      </pc:sldChg>
      <pc:sldChg chg="addSp delSp modSp mod">
        <pc:chgData name="Kelly Stokes" userId="3e5c5154-569e-4d81-aa91-4f91841cdfa9" providerId="ADAL" clId="{9629FFAA-F3B7-43C8-9706-83E6A924D3B1}" dt="2022-10-27T11:38:51.632" v="1530" actId="20577"/>
        <pc:sldMkLst>
          <pc:docMk/>
          <pc:sldMk cId="1792388899" sldId="1806"/>
        </pc:sldMkLst>
        <pc:spChg chg="mod">
          <ac:chgData name="Kelly Stokes" userId="3e5c5154-569e-4d81-aa91-4f91841cdfa9" providerId="ADAL" clId="{9629FFAA-F3B7-43C8-9706-83E6A924D3B1}" dt="2022-10-27T11:38:51.632" v="1530" actId="20577"/>
          <ac:spMkLst>
            <pc:docMk/>
            <pc:sldMk cId="1792388899" sldId="1806"/>
            <ac:spMk id="2" creationId="{52DA34BA-82FC-47C5-BCE1-BB65E08B92A1}"/>
          </ac:spMkLst>
        </pc:spChg>
        <pc:picChg chg="add mod">
          <ac:chgData name="Kelly Stokes" userId="3e5c5154-569e-4d81-aa91-4f91841cdfa9" providerId="ADAL" clId="{9629FFAA-F3B7-43C8-9706-83E6A924D3B1}" dt="2022-10-27T11:37:43.715" v="1466"/>
          <ac:picMkLst>
            <pc:docMk/>
            <pc:sldMk cId="1792388899" sldId="1806"/>
            <ac:picMk id="3" creationId="{F43E7732-C4FC-FF5B-3608-AEA42A353E4F}"/>
          </ac:picMkLst>
        </pc:picChg>
        <pc:picChg chg="del">
          <ac:chgData name="Kelly Stokes" userId="3e5c5154-569e-4d81-aa91-4f91841cdfa9" providerId="ADAL" clId="{9629FFAA-F3B7-43C8-9706-83E6A924D3B1}" dt="2022-10-27T11:37:42.926" v="1465" actId="478"/>
          <ac:picMkLst>
            <pc:docMk/>
            <pc:sldMk cId="1792388899" sldId="1806"/>
            <ac:picMk id="12290" creationId="{FB42FB97-EC68-21AB-C355-CBE0BBFFBAF6}"/>
          </ac:picMkLst>
        </pc:picChg>
      </pc:sldChg>
      <pc:sldChg chg="del">
        <pc:chgData name="Kelly Stokes" userId="3e5c5154-569e-4d81-aa91-4f91841cdfa9" providerId="ADAL" clId="{9629FFAA-F3B7-43C8-9706-83E6A924D3B1}" dt="2022-10-27T11:39:02.749" v="1532" actId="2696"/>
        <pc:sldMkLst>
          <pc:docMk/>
          <pc:sldMk cId="3380565996" sldId="1807"/>
        </pc:sldMkLst>
      </pc:sldChg>
      <pc:sldChg chg="modSp mod">
        <pc:chgData name="Kelly Stokes" userId="3e5c5154-569e-4d81-aa91-4f91841cdfa9" providerId="ADAL" clId="{9629FFAA-F3B7-43C8-9706-83E6A924D3B1}" dt="2022-10-27T12:05:50.545" v="1756" actId="20577"/>
        <pc:sldMkLst>
          <pc:docMk/>
          <pc:sldMk cId="1508208095" sldId="1808"/>
        </pc:sldMkLst>
        <pc:spChg chg="mod">
          <ac:chgData name="Kelly Stokes" userId="3e5c5154-569e-4d81-aa91-4f91841cdfa9" providerId="ADAL" clId="{9629FFAA-F3B7-43C8-9706-83E6A924D3B1}" dt="2022-10-27T12:05:50.545" v="1756" actId="20577"/>
          <ac:spMkLst>
            <pc:docMk/>
            <pc:sldMk cId="1508208095" sldId="1808"/>
            <ac:spMk id="2" creationId="{52DA34BA-82FC-47C5-BCE1-BB65E08B92A1}"/>
          </ac:spMkLst>
        </pc:spChg>
      </pc:sldChg>
      <pc:sldChg chg="addSp delSp modSp mod">
        <pc:chgData name="Kelly Stokes" userId="3e5c5154-569e-4d81-aa91-4f91841cdfa9" providerId="ADAL" clId="{9629FFAA-F3B7-43C8-9706-83E6A924D3B1}" dt="2022-10-27T12:05:45.193" v="1752" actId="20577"/>
        <pc:sldMkLst>
          <pc:docMk/>
          <pc:sldMk cId="2265469268" sldId="1809"/>
        </pc:sldMkLst>
        <pc:spChg chg="mod">
          <ac:chgData name="Kelly Stokes" userId="3e5c5154-569e-4d81-aa91-4f91841cdfa9" providerId="ADAL" clId="{9629FFAA-F3B7-43C8-9706-83E6A924D3B1}" dt="2022-10-27T12:05:45.193" v="1752" actId="20577"/>
          <ac:spMkLst>
            <pc:docMk/>
            <pc:sldMk cId="2265469268" sldId="1809"/>
            <ac:spMk id="2" creationId="{52DA34BA-82FC-47C5-BCE1-BB65E08B92A1}"/>
          </ac:spMkLst>
        </pc:spChg>
        <pc:picChg chg="add del mod">
          <ac:chgData name="Kelly Stokes" userId="3e5c5154-569e-4d81-aa91-4f91841cdfa9" providerId="ADAL" clId="{9629FFAA-F3B7-43C8-9706-83E6A924D3B1}" dt="2022-10-27T12:05:38.972" v="1742" actId="478"/>
          <ac:picMkLst>
            <pc:docMk/>
            <pc:sldMk cId="2265469268" sldId="1809"/>
            <ac:picMk id="3" creationId="{44A997A5-7158-7725-7D79-F795B47A2294}"/>
          </ac:picMkLst>
        </pc:picChg>
        <pc:picChg chg="add del mod">
          <ac:chgData name="Kelly Stokes" userId="3e5c5154-569e-4d81-aa91-4f91841cdfa9" providerId="ADAL" clId="{9629FFAA-F3B7-43C8-9706-83E6A924D3B1}" dt="2022-10-27T12:05:38.495" v="1741"/>
          <ac:picMkLst>
            <pc:docMk/>
            <pc:sldMk cId="2265469268" sldId="1809"/>
            <ac:picMk id="4" creationId="{FA075306-9A2B-8144-C433-2CA3699ABC83}"/>
          </ac:picMkLst>
        </pc:picChg>
        <pc:picChg chg="del">
          <ac:chgData name="Kelly Stokes" userId="3e5c5154-569e-4d81-aa91-4f91841cdfa9" providerId="ADAL" clId="{9629FFAA-F3B7-43C8-9706-83E6A924D3B1}" dt="2022-10-27T11:41:28.889" v="1625" actId="478"/>
          <ac:picMkLst>
            <pc:docMk/>
            <pc:sldMk cId="2265469268" sldId="1809"/>
            <ac:picMk id="11266" creationId="{FC2C9ADF-001E-904F-880D-1410808F211A}"/>
          </ac:picMkLst>
        </pc:picChg>
      </pc:sldChg>
      <pc:sldChg chg="del">
        <pc:chgData name="Kelly Stokes" userId="3e5c5154-569e-4d81-aa91-4f91841cdfa9" providerId="ADAL" clId="{9629FFAA-F3B7-43C8-9706-83E6A924D3B1}" dt="2022-10-27T11:41:49.863" v="1627" actId="2696"/>
        <pc:sldMkLst>
          <pc:docMk/>
          <pc:sldMk cId="1043957442" sldId="1810"/>
        </pc:sldMkLst>
      </pc:sldChg>
      <pc:sldChg chg="modSp mod">
        <pc:chgData name="Kelly Stokes" userId="3e5c5154-569e-4d81-aa91-4f91841cdfa9" providerId="ADAL" clId="{9629FFAA-F3B7-43C8-9706-83E6A924D3B1}" dt="2022-10-27T12:05:55.473" v="1770" actId="20577"/>
        <pc:sldMkLst>
          <pc:docMk/>
          <pc:sldMk cId="826366752" sldId="1811"/>
        </pc:sldMkLst>
        <pc:spChg chg="mod">
          <ac:chgData name="Kelly Stokes" userId="3e5c5154-569e-4d81-aa91-4f91841cdfa9" providerId="ADAL" clId="{9629FFAA-F3B7-43C8-9706-83E6A924D3B1}" dt="2022-10-27T12:05:55.473" v="1770" actId="20577"/>
          <ac:spMkLst>
            <pc:docMk/>
            <pc:sldMk cId="826366752" sldId="1811"/>
            <ac:spMk id="2" creationId="{52DA34BA-82FC-47C5-BCE1-BB65E08B92A1}"/>
          </ac:spMkLst>
        </pc:spChg>
      </pc:sldChg>
      <pc:sldChg chg="addSp delSp modSp mod">
        <pc:chgData name="Kelly Stokes" userId="3e5c5154-569e-4d81-aa91-4f91841cdfa9" providerId="ADAL" clId="{9629FFAA-F3B7-43C8-9706-83E6A924D3B1}" dt="2022-10-27T12:06:25.242" v="1816"/>
        <pc:sldMkLst>
          <pc:docMk/>
          <pc:sldMk cId="1501936389" sldId="1812"/>
        </pc:sldMkLst>
        <pc:spChg chg="mod">
          <ac:chgData name="Kelly Stokes" userId="3e5c5154-569e-4d81-aa91-4f91841cdfa9" providerId="ADAL" clId="{9629FFAA-F3B7-43C8-9706-83E6A924D3B1}" dt="2022-10-27T12:06:10.553" v="1814" actId="20577"/>
          <ac:spMkLst>
            <pc:docMk/>
            <pc:sldMk cId="1501936389" sldId="1812"/>
            <ac:spMk id="2" creationId="{52DA34BA-82FC-47C5-BCE1-BB65E08B92A1}"/>
          </ac:spMkLst>
        </pc:spChg>
        <pc:picChg chg="add mod">
          <ac:chgData name="Kelly Stokes" userId="3e5c5154-569e-4d81-aa91-4f91841cdfa9" providerId="ADAL" clId="{9629FFAA-F3B7-43C8-9706-83E6A924D3B1}" dt="2022-10-27T12:06:25.242" v="1816"/>
          <ac:picMkLst>
            <pc:docMk/>
            <pc:sldMk cId="1501936389" sldId="1812"/>
            <ac:picMk id="3" creationId="{3902FBD8-FEE4-705C-C814-FA42E91DB9D7}"/>
          </ac:picMkLst>
        </pc:picChg>
        <pc:picChg chg="del">
          <ac:chgData name="Kelly Stokes" userId="3e5c5154-569e-4d81-aa91-4f91841cdfa9" providerId="ADAL" clId="{9629FFAA-F3B7-43C8-9706-83E6A924D3B1}" dt="2022-10-27T12:06:11.856" v="1815" actId="478"/>
          <ac:picMkLst>
            <pc:docMk/>
            <pc:sldMk cId="1501936389" sldId="1812"/>
            <ac:picMk id="6" creationId="{284A895C-6B8C-C943-5C7C-952B30EBB686}"/>
          </ac:picMkLst>
        </pc:picChg>
      </pc:sldChg>
      <pc:sldChg chg="del">
        <pc:chgData name="Kelly Stokes" userId="3e5c5154-569e-4d81-aa91-4f91841cdfa9" providerId="ADAL" clId="{9629FFAA-F3B7-43C8-9706-83E6A924D3B1}" dt="2022-10-27T12:06:28.342" v="1817" actId="2696"/>
        <pc:sldMkLst>
          <pc:docMk/>
          <pc:sldMk cId="1039566911" sldId="1813"/>
        </pc:sldMkLst>
      </pc:sldChg>
      <pc:sldChg chg="modSp mod">
        <pc:chgData name="Kelly Stokes" userId="3e5c5154-569e-4d81-aa91-4f91841cdfa9" providerId="ADAL" clId="{9629FFAA-F3B7-43C8-9706-83E6A924D3B1}" dt="2022-10-27T11:39:45.247" v="1555" actId="6549"/>
        <pc:sldMkLst>
          <pc:docMk/>
          <pc:sldMk cId="795267160" sldId="1814"/>
        </pc:sldMkLst>
        <pc:spChg chg="mod">
          <ac:chgData name="Kelly Stokes" userId="3e5c5154-569e-4d81-aa91-4f91841cdfa9" providerId="ADAL" clId="{9629FFAA-F3B7-43C8-9706-83E6A924D3B1}" dt="2022-10-27T11:39:45.247" v="1555" actId="6549"/>
          <ac:spMkLst>
            <pc:docMk/>
            <pc:sldMk cId="795267160" sldId="1814"/>
            <ac:spMk id="2" creationId="{52DA34BA-82FC-47C5-BCE1-BB65E08B92A1}"/>
          </ac:spMkLst>
        </pc:spChg>
      </pc:sldChg>
      <pc:sldChg chg="modSp mod">
        <pc:chgData name="Kelly Stokes" userId="3e5c5154-569e-4d81-aa91-4f91841cdfa9" providerId="ADAL" clId="{9629FFAA-F3B7-43C8-9706-83E6A924D3B1}" dt="2022-10-27T11:42:31.905" v="1660" actId="27636"/>
        <pc:sldMkLst>
          <pc:docMk/>
          <pc:sldMk cId="3529599488" sldId="1815"/>
        </pc:sldMkLst>
        <pc:spChg chg="mod">
          <ac:chgData name="Kelly Stokes" userId="3e5c5154-569e-4d81-aa91-4f91841cdfa9" providerId="ADAL" clId="{9629FFAA-F3B7-43C8-9706-83E6A924D3B1}" dt="2022-10-27T11:42:31.905" v="1660" actId="27636"/>
          <ac:spMkLst>
            <pc:docMk/>
            <pc:sldMk cId="3529599488" sldId="1815"/>
            <ac:spMk id="2" creationId="{52DA34BA-82FC-47C5-BCE1-BB65E08B92A1}"/>
          </ac:spMkLst>
        </pc:spChg>
      </pc:sldChg>
      <pc:sldChg chg="modSp mod">
        <pc:chgData name="Kelly Stokes" userId="3e5c5154-569e-4d81-aa91-4f91841cdfa9" providerId="ADAL" clId="{9629FFAA-F3B7-43C8-9706-83E6A924D3B1}" dt="2022-10-27T12:07:10.023" v="1844" actId="27636"/>
        <pc:sldMkLst>
          <pc:docMk/>
          <pc:sldMk cId="3433876195" sldId="1816"/>
        </pc:sldMkLst>
        <pc:spChg chg="mod">
          <ac:chgData name="Kelly Stokes" userId="3e5c5154-569e-4d81-aa91-4f91841cdfa9" providerId="ADAL" clId="{9629FFAA-F3B7-43C8-9706-83E6A924D3B1}" dt="2022-10-27T12:07:10.023" v="1844" actId="27636"/>
          <ac:spMkLst>
            <pc:docMk/>
            <pc:sldMk cId="3433876195" sldId="1816"/>
            <ac:spMk id="2" creationId="{52DA34BA-82FC-47C5-BCE1-BB65E08B92A1}"/>
          </ac:spMkLst>
        </pc:spChg>
      </pc:sldChg>
      <pc:sldChg chg="del">
        <pc:chgData name="Kelly Stokes" userId="3e5c5154-569e-4d81-aa91-4f91841cdfa9" providerId="ADAL" clId="{9629FFAA-F3B7-43C8-9706-83E6A924D3B1}" dt="2022-10-27T12:07:34.539" v="1862" actId="2696"/>
        <pc:sldMkLst>
          <pc:docMk/>
          <pc:sldMk cId="269268332" sldId="1817"/>
        </pc:sldMkLst>
      </pc:sldChg>
      <pc:sldChg chg="del">
        <pc:chgData name="Kelly Stokes" userId="3e5c5154-569e-4d81-aa91-4f91841cdfa9" providerId="ADAL" clId="{9629FFAA-F3B7-43C8-9706-83E6A924D3B1}" dt="2022-10-27T12:07:34.539" v="1862" actId="2696"/>
        <pc:sldMkLst>
          <pc:docMk/>
          <pc:sldMk cId="2919414676" sldId="1818"/>
        </pc:sldMkLst>
      </pc:sldChg>
      <pc:sldChg chg="del">
        <pc:chgData name="Kelly Stokes" userId="3e5c5154-569e-4d81-aa91-4f91841cdfa9" providerId="ADAL" clId="{9629FFAA-F3B7-43C8-9706-83E6A924D3B1}" dt="2022-10-27T12:07:34.539" v="1862" actId="2696"/>
        <pc:sldMkLst>
          <pc:docMk/>
          <pc:sldMk cId="2189101819" sldId="1819"/>
        </pc:sldMkLst>
      </pc:sldChg>
      <pc:sldChg chg="del">
        <pc:chgData name="Kelly Stokes" userId="3e5c5154-569e-4d81-aa91-4f91841cdfa9" providerId="ADAL" clId="{9629FFAA-F3B7-43C8-9706-83E6A924D3B1}" dt="2022-10-27T12:07:34.539" v="1862" actId="2696"/>
        <pc:sldMkLst>
          <pc:docMk/>
          <pc:sldMk cId="2380188125" sldId="1820"/>
        </pc:sldMkLst>
      </pc:sldChg>
      <pc:sldChg chg="del">
        <pc:chgData name="Kelly Stokes" userId="3e5c5154-569e-4d81-aa91-4f91841cdfa9" providerId="ADAL" clId="{9629FFAA-F3B7-43C8-9706-83E6A924D3B1}" dt="2022-10-27T12:07:34.539" v="1862" actId="2696"/>
        <pc:sldMkLst>
          <pc:docMk/>
          <pc:sldMk cId="526595619" sldId="1821"/>
        </pc:sldMkLst>
      </pc:sldChg>
      <pc:sldChg chg="del">
        <pc:chgData name="Kelly Stokes" userId="3e5c5154-569e-4d81-aa91-4f91841cdfa9" providerId="ADAL" clId="{9629FFAA-F3B7-43C8-9706-83E6A924D3B1}" dt="2022-10-27T12:07:34.539" v="1862" actId="2696"/>
        <pc:sldMkLst>
          <pc:docMk/>
          <pc:sldMk cId="17556368" sldId="1822"/>
        </pc:sldMkLst>
      </pc:sldChg>
      <pc:sldChg chg="modNotesTx">
        <pc:chgData name="Kelly Stokes" userId="3e5c5154-569e-4d81-aa91-4f91841cdfa9" providerId="ADAL" clId="{9629FFAA-F3B7-43C8-9706-83E6A924D3B1}" dt="2022-10-27T12:07:52.205" v="1863"/>
        <pc:sldMkLst>
          <pc:docMk/>
          <pc:sldMk cId="2688095391" sldId="1840"/>
        </pc:sldMkLst>
      </pc:sldChg>
      <pc:sldChg chg="modSp mod">
        <pc:chgData name="Kelly Stokes" userId="3e5c5154-569e-4d81-aa91-4f91841cdfa9" providerId="ADAL" clId="{9629FFAA-F3B7-43C8-9706-83E6A924D3B1}" dt="2022-10-27T12:07:56.400" v="1865" actId="27636"/>
        <pc:sldMkLst>
          <pc:docMk/>
          <pc:sldMk cId="482512428" sldId="1841"/>
        </pc:sldMkLst>
        <pc:spChg chg="mod">
          <ac:chgData name="Kelly Stokes" userId="3e5c5154-569e-4d81-aa91-4f91841cdfa9" providerId="ADAL" clId="{9629FFAA-F3B7-43C8-9706-83E6A924D3B1}" dt="2022-10-27T12:07:56.400" v="1865" actId="27636"/>
          <ac:spMkLst>
            <pc:docMk/>
            <pc:sldMk cId="482512428" sldId="1841"/>
            <ac:spMk id="2" creationId="{77E26784-A357-92CE-B6B1-8F248D3D6650}"/>
          </ac:spMkLst>
        </pc:spChg>
      </pc:sldChg>
      <pc:sldChg chg="modSp mod">
        <pc:chgData name="Kelly Stokes" userId="3e5c5154-569e-4d81-aa91-4f91841cdfa9" providerId="ADAL" clId="{9629FFAA-F3B7-43C8-9706-83E6A924D3B1}" dt="2022-10-27T12:08:13.560" v="1880" actId="20577"/>
        <pc:sldMkLst>
          <pc:docMk/>
          <pc:sldMk cId="1697608646" sldId="1853"/>
        </pc:sldMkLst>
        <pc:spChg chg="mod">
          <ac:chgData name="Kelly Stokes" userId="3e5c5154-569e-4d81-aa91-4f91841cdfa9" providerId="ADAL" clId="{9629FFAA-F3B7-43C8-9706-83E6A924D3B1}" dt="2022-10-27T12:08:13.560" v="1880" actId="20577"/>
          <ac:spMkLst>
            <pc:docMk/>
            <pc:sldMk cId="1697608646" sldId="1853"/>
            <ac:spMk id="2" creationId="{52DA34BA-82FC-47C5-BCE1-BB65E08B92A1}"/>
          </ac:spMkLst>
        </pc:spChg>
      </pc:sldChg>
      <pc:sldChg chg="modSp mod">
        <pc:chgData name="Kelly Stokes" userId="3e5c5154-569e-4d81-aa91-4f91841cdfa9" providerId="ADAL" clId="{9629FFAA-F3B7-43C8-9706-83E6A924D3B1}" dt="2022-10-27T12:08:25.208" v="1887" actId="14100"/>
        <pc:sldMkLst>
          <pc:docMk/>
          <pc:sldMk cId="1709210252" sldId="1854"/>
        </pc:sldMkLst>
        <pc:spChg chg="mod">
          <ac:chgData name="Kelly Stokes" userId="3e5c5154-569e-4d81-aa91-4f91841cdfa9" providerId="ADAL" clId="{9629FFAA-F3B7-43C8-9706-83E6A924D3B1}" dt="2022-10-27T12:08:20.408" v="1885" actId="20577"/>
          <ac:spMkLst>
            <pc:docMk/>
            <pc:sldMk cId="1709210252" sldId="1854"/>
            <ac:spMk id="2" creationId="{52DA34BA-82FC-47C5-BCE1-BB65E08B92A1}"/>
          </ac:spMkLst>
        </pc:spChg>
        <pc:spChg chg="mod">
          <ac:chgData name="Kelly Stokes" userId="3e5c5154-569e-4d81-aa91-4f91841cdfa9" providerId="ADAL" clId="{9629FFAA-F3B7-43C8-9706-83E6A924D3B1}" dt="2022-10-27T12:08:25.208" v="1887" actId="14100"/>
          <ac:spMkLst>
            <pc:docMk/>
            <pc:sldMk cId="1709210252" sldId="1854"/>
            <ac:spMk id="3" creationId="{13BB5EC0-7A96-4D29-A835-6FAE896C31A4}"/>
          </ac:spMkLst>
        </pc:spChg>
      </pc:sldChg>
      <pc:sldChg chg="del">
        <pc:chgData name="Kelly Stokes" userId="3e5c5154-569e-4d81-aa91-4f91841cdfa9" providerId="ADAL" clId="{9629FFAA-F3B7-43C8-9706-83E6A924D3B1}" dt="2022-10-27T12:08:31.726" v="1889" actId="2696"/>
        <pc:sldMkLst>
          <pc:docMk/>
          <pc:sldMk cId="1519836301" sldId="1855"/>
        </pc:sldMkLst>
      </pc:sldChg>
      <pc:sldChg chg="modSp mod">
        <pc:chgData name="Kelly Stokes" userId="3e5c5154-569e-4d81-aa91-4f91841cdfa9" providerId="ADAL" clId="{9629FFAA-F3B7-43C8-9706-83E6A924D3B1}" dt="2022-10-27T12:09:05.749" v="1898" actId="20577"/>
        <pc:sldMkLst>
          <pc:docMk/>
          <pc:sldMk cId="469632085" sldId="1856"/>
        </pc:sldMkLst>
        <pc:spChg chg="mod">
          <ac:chgData name="Kelly Stokes" userId="3e5c5154-569e-4d81-aa91-4f91841cdfa9" providerId="ADAL" clId="{9629FFAA-F3B7-43C8-9706-83E6A924D3B1}" dt="2022-10-27T12:09:05.749" v="1898" actId="20577"/>
          <ac:spMkLst>
            <pc:docMk/>
            <pc:sldMk cId="469632085" sldId="1856"/>
            <ac:spMk id="2" creationId="{52DA34BA-82FC-47C5-BCE1-BB65E08B92A1}"/>
          </ac:spMkLst>
        </pc:spChg>
      </pc:sldChg>
      <pc:sldChg chg="modSp mod">
        <pc:chgData name="Kelly Stokes" userId="3e5c5154-569e-4d81-aa91-4f91841cdfa9" providerId="ADAL" clId="{9629FFAA-F3B7-43C8-9706-83E6A924D3B1}" dt="2022-10-27T12:09:16.763" v="1905" actId="14100"/>
        <pc:sldMkLst>
          <pc:docMk/>
          <pc:sldMk cId="3841305283" sldId="1857"/>
        </pc:sldMkLst>
        <pc:spChg chg="mod">
          <ac:chgData name="Kelly Stokes" userId="3e5c5154-569e-4d81-aa91-4f91841cdfa9" providerId="ADAL" clId="{9629FFAA-F3B7-43C8-9706-83E6A924D3B1}" dt="2022-10-27T12:09:11.521" v="1903" actId="20577"/>
          <ac:spMkLst>
            <pc:docMk/>
            <pc:sldMk cId="3841305283" sldId="1857"/>
            <ac:spMk id="2" creationId="{52DA34BA-82FC-47C5-BCE1-BB65E08B92A1}"/>
          </ac:spMkLst>
        </pc:spChg>
        <pc:spChg chg="mod">
          <ac:chgData name="Kelly Stokes" userId="3e5c5154-569e-4d81-aa91-4f91841cdfa9" providerId="ADAL" clId="{9629FFAA-F3B7-43C8-9706-83E6A924D3B1}" dt="2022-10-27T12:09:16.763" v="1905" actId="14100"/>
          <ac:spMkLst>
            <pc:docMk/>
            <pc:sldMk cId="3841305283" sldId="1857"/>
            <ac:spMk id="3" creationId="{0366E0B6-702E-4814-82C6-08CA2D13F3C9}"/>
          </ac:spMkLst>
        </pc:spChg>
      </pc:sldChg>
      <pc:sldChg chg="del">
        <pc:chgData name="Kelly Stokes" userId="3e5c5154-569e-4d81-aa91-4f91841cdfa9" providerId="ADAL" clId="{9629FFAA-F3B7-43C8-9706-83E6A924D3B1}" dt="2022-10-27T12:09:19.568" v="1906" actId="2696"/>
        <pc:sldMkLst>
          <pc:docMk/>
          <pc:sldMk cId="3901516597" sldId="1858"/>
        </pc:sldMkLst>
      </pc:sldChg>
      <pc:sldChg chg="modSp mod">
        <pc:chgData name="Kelly Stokes" userId="3e5c5154-569e-4d81-aa91-4f91841cdfa9" providerId="ADAL" clId="{9629FFAA-F3B7-43C8-9706-83E6A924D3B1}" dt="2022-10-27T12:09:51.141" v="1920" actId="20577"/>
        <pc:sldMkLst>
          <pc:docMk/>
          <pc:sldMk cId="2994897198" sldId="1859"/>
        </pc:sldMkLst>
        <pc:spChg chg="mod">
          <ac:chgData name="Kelly Stokes" userId="3e5c5154-569e-4d81-aa91-4f91841cdfa9" providerId="ADAL" clId="{9629FFAA-F3B7-43C8-9706-83E6A924D3B1}" dt="2022-10-27T12:09:51.141" v="1920" actId="20577"/>
          <ac:spMkLst>
            <pc:docMk/>
            <pc:sldMk cId="2994897198" sldId="1859"/>
            <ac:spMk id="2" creationId="{52DA34BA-82FC-47C5-BCE1-BB65E08B92A1}"/>
          </ac:spMkLst>
        </pc:spChg>
      </pc:sldChg>
      <pc:sldChg chg="modSp mod">
        <pc:chgData name="Kelly Stokes" userId="3e5c5154-569e-4d81-aa91-4f91841cdfa9" providerId="ADAL" clId="{9629FFAA-F3B7-43C8-9706-83E6A924D3B1}" dt="2022-10-27T12:10:01.394" v="1930" actId="14100"/>
        <pc:sldMkLst>
          <pc:docMk/>
          <pc:sldMk cId="586582296" sldId="1860"/>
        </pc:sldMkLst>
        <pc:spChg chg="mod">
          <ac:chgData name="Kelly Stokes" userId="3e5c5154-569e-4d81-aa91-4f91841cdfa9" providerId="ADAL" clId="{9629FFAA-F3B7-43C8-9706-83E6A924D3B1}" dt="2022-10-27T12:09:56.314" v="1928" actId="20577"/>
          <ac:spMkLst>
            <pc:docMk/>
            <pc:sldMk cId="586582296" sldId="1860"/>
            <ac:spMk id="2" creationId="{52DA34BA-82FC-47C5-BCE1-BB65E08B92A1}"/>
          </ac:spMkLst>
        </pc:spChg>
        <pc:spChg chg="mod">
          <ac:chgData name="Kelly Stokes" userId="3e5c5154-569e-4d81-aa91-4f91841cdfa9" providerId="ADAL" clId="{9629FFAA-F3B7-43C8-9706-83E6A924D3B1}" dt="2022-10-27T12:10:01.394" v="1930" actId="14100"/>
          <ac:spMkLst>
            <pc:docMk/>
            <pc:sldMk cId="586582296" sldId="1860"/>
            <ac:spMk id="3" creationId="{4BCBA2DA-E95C-434C-BE81-320E182AE5EF}"/>
          </ac:spMkLst>
        </pc:spChg>
      </pc:sldChg>
      <pc:sldChg chg="del">
        <pc:chgData name="Kelly Stokes" userId="3e5c5154-569e-4d81-aa91-4f91841cdfa9" providerId="ADAL" clId="{9629FFAA-F3B7-43C8-9706-83E6A924D3B1}" dt="2022-10-27T12:10:05.049" v="1931" actId="2696"/>
        <pc:sldMkLst>
          <pc:docMk/>
          <pc:sldMk cId="2432705869" sldId="1861"/>
        </pc:sldMkLst>
      </pc:sldChg>
      <pc:sldChg chg="modSp mod">
        <pc:chgData name="Kelly Stokes" userId="3e5c5154-569e-4d81-aa91-4f91841cdfa9" providerId="ADAL" clId="{9629FFAA-F3B7-43C8-9706-83E6A924D3B1}" dt="2022-10-27T12:10:40.196" v="1936" actId="20577"/>
        <pc:sldMkLst>
          <pc:docMk/>
          <pc:sldMk cId="229589872" sldId="1863"/>
        </pc:sldMkLst>
        <pc:spChg chg="mod">
          <ac:chgData name="Kelly Stokes" userId="3e5c5154-569e-4d81-aa91-4f91841cdfa9" providerId="ADAL" clId="{9629FFAA-F3B7-43C8-9706-83E6A924D3B1}" dt="2022-10-27T12:10:40.196" v="1936" actId="20577"/>
          <ac:spMkLst>
            <pc:docMk/>
            <pc:sldMk cId="229589872" sldId="1863"/>
            <ac:spMk id="2" creationId="{52DA34BA-82FC-47C5-BCE1-BB65E08B92A1}"/>
          </ac:spMkLst>
        </pc:spChg>
      </pc:sldChg>
      <pc:sldChg chg="modSp mod">
        <pc:chgData name="Kelly Stokes" userId="3e5c5154-569e-4d81-aa91-4f91841cdfa9" providerId="ADAL" clId="{9629FFAA-F3B7-43C8-9706-83E6A924D3B1}" dt="2022-10-27T12:10:42.712" v="1938" actId="20577"/>
        <pc:sldMkLst>
          <pc:docMk/>
          <pc:sldMk cId="1016308813" sldId="1864"/>
        </pc:sldMkLst>
        <pc:spChg chg="mod">
          <ac:chgData name="Kelly Stokes" userId="3e5c5154-569e-4d81-aa91-4f91841cdfa9" providerId="ADAL" clId="{9629FFAA-F3B7-43C8-9706-83E6A924D3B1}" dt="2022-10-27T12:10:42.712" v="1938" actId="20577"/>
          <ac:spMkLst>
            <pc:docMk/>
            <pc:sldMk cId="1016308813" sldId="1864"/>
            <ac:spMk id="2" creationId="{52DA34BA-82FC-47C5-BCE1-BB65E08B92A1}"/>
          </ac:spMkLst>
        </pc:spChg>
      </pc:sldChg>
      <pc:sldChg chg="modSp mod">
        <pc:chgData name="Kelly Stokes" userId="3e5c5154-569e-4d81-aa91-4f91841cdfa9" providerId="ADAL" clId="{9629FFAA-F3B7-43C8-9706-83E6A924D3B1}" dt="2022-10-27T12:10:45.425" v="1940" actId="20577"/>
        <pc:sldMkLst>
          <pc:docMk/>
          <pc:sldMk cId="2466312501" sldId="1865"/>
        </pc:sldMkLst>
        <pc:spChg chg="mod">
          <ac:chgData name="Kelly Stokes" userId="3e5c5154-569e-4d81-aa91-4f91841cdfa9" providerId="ADAL" clId="{9629FFAA-F3B7-43C8-9706-83E6A924D3B1}" dt="2022-10-27T12:10:45.425" v="1940" actId="20577"/>
          <ac:spMkLst>
            <pc:docMk/>
            <pc:sldMk cId="2466312501" sldId="1865"/>
            <ac:spMk id="2" creationId="{52DA34BA-82FC-47C5-BCE1-BB65E08B92A1}"/>
          </ac:spMkLst>
        </pc:spChg>
      </pc:sldChg>
      <pc:sldChg chg="modSp mod">
        <pc:chgData name="Kelly Stokes" userId="3e5c5154-569e-4d81-aa91-4f91841cdfa9" providerId="ADAL" clId="{9629FFAA-F3B7-43C8-9706-83E6A924D3B1}" dt="2022-10-27T12:10:54.891" v="1944" actId="20577"/>
        <pc:sldMkLst>
          <pc:docMk/>
          <pc:sldMk cId="3197978822" sldId="1866"/>
        </pc:sldMkLst>
        <pc:spChg chg="mod">
          <ac:chgData name="Kelly Stokes" userId="3e5c5154-569e-4d81-aa91-4f91841cdfa9" providerId="ADAL" clId="{9629FFAA-F3B7-43C8-9706-83E6A924D3B1}" dt="2022-10-27T12:10:54.891" v="1944" actId="20577"/>
          <ac:spMkLst>
            <pc:docMk/>
            <pc:sldMk cId="3197978822" sldId="1866"/>
            <ac:spMk id="2" creationId="{52DA34BA-82FC-47C5-BCE1-BB65E08B92A1}"/>
          </ac:spMkLst>
        </pc:spChg>
      </pc:sldChg>
      <pc:sldChg chg="modSp mod">
        <pc:chgData name="Kelly Stokes" userId="3e5c5154-569e-4d81-aa91-4f91841cdfa9" providerId="ADAL" clId="{9629FFAA-F3B7-43C8-9706-83E6A924D3B1}" dt="2022-10-27T12:11:03.439" v="1959" actId="20577"/>
        <pc:sldMkLst>
          <pc:docMk/>
          <pc:sldMk cId="504901714" sldId="1867"/>
        </pc:sldMkLst>
        <pc:spChg chg="mod">
          <ac:chgData name="Kelly Stokes" userId="3e5c5154-569e-4d81-aa91-4f91841cdfa9" providerId="ADAL" clId="{9629FFAA-F3B7-43C8-9706-83E6A924D3B1}" dt="2022-10-27T12:11:03.439" v="1959" actId="20577"/>
          <ac:spMkLst>
            <pc:docMk/>
            <pc:sldMk cId="504901714" sldId="1867"/>
            <ac:spMk id="2" creationId="{52DA34BA-82FC-47C5-BCE1-BB65E08B92A1}"/>
          </ac:spMkLst>
        </pc:spChg>
      </pc:sldChg>
      <pc:sldChg chg="modSp mod">
        <pc:chgData name="Kelly Stokes" userId="3e5c5154-569e-4d81-aa91-4f91841cdfa9" providerId="ADAL" clId="{9629FFAA-F3B7-43C8-9706-83E6A924D3B1}" dt="2022-10-27T12:11:15.134" v="1975" actId="1076"/>
        <pc:sldMkLst>
          <pc:docMk/>
          <pc:sldMk cId="3544512660" sldId="1868"/>
        </pc:sldMkLst>
        <pc:spChg chg="mod">
          <ac:chgData name="Kelly Stokes" userId="3e5c5154-569e-4d81-aa91-4f91841cdfa9" providerId="ADAL" clId="{9629FFAA-F3B7-43C8-9706-83E6A924D3B1}" dt="2022-10-27T12:11:11.897" v="1974" actId="20577"/>
          <ac:spMkLst>
            <pc:docMk/>
            <pc:sldMk cId="3544512660" sldId="1868"/>
            <ac:spMk id="2" creationId="{52DA34BA-82FC-47C5-BCE1-BB65E08B92A1}"/>
          </ac:spMkLst>
        </pc:spChg>
        <pc:spChg chg="mod">
          <ac:chgData name="Kelly Stokes" userId="3e5c5154-569e-4d81-aa91-4f91841cdfa9" providerId="ADAL" clId="{9629FFAA-F3B7-43C8-9706-83E6A924D3B1}" dt="2022-10-27T12:11:15.134" v="1975" actId="1076"/>
          <ac:spMkLst>
            <pc:docMk/>
            <pc:sldMk cId="3544512660" sldId="1868"/>
            <ac:spMk id="3" creationId="{13BB5EC0-7A96-4D29-A835-6FAE896C31A4}"/>
          </ac:spMkLst>
        </pc:spChg>
      </pc:sldChg>
      <pc:sldChg chg="del">
        <pc:chgData name="Kelly Stokes" userId="3e5c5154-569e-4d81-aa91-4f91841cdfa9" providerId="ADAL" clId="{9629FFAA-F3B7-43C8-9706-83E6A924D3B1}" dt="2022-10-27T12:11:18.433" v="1976" actId="2696"/>
        <pc:sldMkLst>
          <pc:docMk/>
          <pc:sldMk cId="2598026124" sldId="1869"/>
        </pc:sldMkLst>
      </pc:sldChg>
      <pc:sldChg chg="modSp mod">
        <pc:chgData name="Kelly Stokes" userId="3e5c5154-569e-4d81-aa91-4f91841cdfa9" providerId="ADAL" clId="{9629FFAA-F3B7-43C8-9706-83E6A924D3B1}" dt="2022-10-27T12:12:05.674" v="1995" actId="20577"/>
        <pc:sldMkLst>
          <pc:docMk/>
          <pc:sldMk cId="2617646248" sldId="1870"/>
        </pc:sldMkLst>
        <pc:spChg chg="mod">
          <ac:chgData name="Kelly Stokes" userId="3e5c5154-569e-4d81-aa91-4f91841cdfa9" providerId="ADAL" clId="{9629FFAA-F3B7-43C8-9706-83E6A924D3B1}" dt="2022-10-27T12:12:05.674" v="1995" actId="20577"/>
          <ac:spMkLst>
            <pc:docMk/>
            <pc:sldMk cId="2617646248" sldId="1870"/>
            <ac:spMk id="2" creationId="{52DA34BA-82FC-47C5-BCE1-BB65E08B92A1}"/>
          </ac:spMkLst>
        </pc:spChg>
      </pc:sldChg>
      <pc:sldChg chg="modSp mod">
        <pc:chgData name="Kelly Stokes" userId="3e5c5154-569e-4d81-aa91-4f91841cdfa9" providerId="ADAL" clId="{9629FFAA-F3B7-43C8-9706-83E6A924D3B1}" dt="2022-10-27T12:12:30.797" v="2019" actId="14100"/>
        <pc:sldMkLst>
          <pc:docMk/>
          <pc:sldMk cId="1252539839" sldId="1871"/>
        </pc:sldMkLst>
        <pc:spChg chg="mod">
          <ac:chgData name="Kelly Stokes" userId="3e5c5154-569e-4d81-aa91-4f91841cdfa9" providerId="ADAL" clId="{9629FFAA-F3B7-43C8-9706-83E6A924D3B1}" dt="2022-10-27T12:12:26.056" v="2017" actId="20577"/>
          <ac:spMkLst>
            <pc:docMk/>
            <pc:sldMk cId="1252539839" sldId="1871"/>
            <ac:spMk id="2" creationId="{52DA34BA-82FC-47C5-BCE1-BB65E08B92A1}"/>
          </ac:spMkLst>
        </pc:spChg>
        <pc:spChg chg="mod">
          <ac:chgData name="Kelly Stokes" userId="3e5c5154-569e-4d81-aa91-4f91841cdfa9" providerId="ADAL" clId="{9629FFAA-F3B7-43C8-9706-83E6A924D3B1}" dt="2022-10-27T12:12:30.797" v="2019" actId="14100"/>
          <ac:spMkLst>
            <pc:docMk/>
            <pc:sldMk cId="1252539839" sldId="1871"/>
            <ac:spMk id="3" creationId="{0366E0B6-702E-4814-82C6-08CA2D13F3C9}"/>
          </ac:spMkLst>
        </pc:spChg>
      </pc:sldChg>
      <pc:sldChg chg="del">
        <pc:chgData name="Kelly Stokes" userId="3e5c5154-569e-4d81-aa91-4f91841cdfa9" providerId="ADAL" clId="{9629FFAA-F3B7-43C8-9706-83E6A924D3B1}" dt="2022-10-27T12:12:42.835" v="2021" actId="2696"/>
        <pc:sldMkLst>
          <pc:docMk/>
          <pc:sldMk cId="150896505" sldId="1872"/>
        </pc:sldMkLst>
      </pc:sldChg>
      <pc:sldChg chg="modSp mod">
        <pc:chgData name="Kelly Stokes" userId="3e5c5154-569e-4d81-aa91-4f91841cdfa9" providerId="ADAL" clId="{9629FFAA-F3B7-43C8-9706-83E6A924D3B1}" dt="2022-10-27T12:13:43.848" v="2036" actId="20577"/>
        <pc:sldMkLst>
          <pc:docMk/>
          <pc:sldMk cId="192057354" sldId="1873"/>
        </pc:sldMkLst>
        <pc:spChg chg="mod">
          <ac:chgData name="Kelly Stokes" userId="3e5c5154-569e-4d81-aa91-4f91841cdfa9" providerId="ADAL" clId="{9629FFAA-F3B7-43C8-9706-83E6A924D3B1}" dt="2022-10-27T12:13:43.848" v="2036" actId="20577"/>
          <ac:spMkLst>
            <pc:docMk/>
            <pc:sldMk cId="192057354" sldId="1873"/>
            <ac:spMk id="2" creationId="{52DA34BA-82FC-47C5-BCE1-BB65E08B92A1}"/>
          </ac:spMkLst>
        </pc:spChg>
      </pc:sldChg>
      <pc:sldChg chg="modSp mod">
        <pc:chgData name="Kelly Stokes" userId="3e5c5154-569e-4d81-aa91-4f91841cdfa9" providerId="ADAL" clId="{9629FFAA-F3B7-43C8-9706-83E6A924D3B1}" dt="2022-10-27T12:13:55.867" v="2058" actId="14100"/>
        <pc:sldMkLst>
          <pc:docMk/>
          <pc:sldMk cId="2740422143" sldId="1874"/>
        </pc:sldMkLst>
        <pc:spChg chg="mod">
          <ac:chgData name="Kelly Stokes" userId="3e5c5154-569e-4d81-aa91-4f91841cdfa9" providerId="ADAL" clId="{9629FFAA-F3B7-43C8-9706-83E6A924D3B1}" dt="2022-10-27T12:13:49.232" v="2056" actId="20577"/>
          <ac:spMkLst>
            <pc:docMk/>
            <pc:sldMk cId="2740422143" sldId="1874"/>
            <ac:spMk id="2" creationId="{52DA34BA-82FC-47C5-BCE1-BB65E08B92A1}"/>
          </ac:spMkLst>
        </pc:spChg>
        <pc:spChg chg="mod">
          <ac:chgData name="Kelly Stokes" userId="3e5c5154-569e-4d81-aa91-4f91841cdfa9" providerId="ADAL" clId="{9629FFAA-F3B7-43C8-9706-83E6A924D3B1}" dt="2022-10-27T12:13:55.867" v="2058" actId="14100"/>
          <ac:spMkLst>
            <pc:docMk/>
            <pc:sldMk cId="2740422143" sldId="1874"/>
            <ac:spMk id="3" creationId="{4BCBA2DA-E95C-434C-BE81-320E182AE5EF}"/>
          </ac:spMkLst>
        </pc:spChg>
      </pc:sldChg>
      <pc:sldChg chg="del">
        <pc:chgData name="Kelly Stokes" userId="3e5c5154-569e-4d81-aa91-4f91841cdfa9" providerId="ADAL" clId="{9629FFAA-F3B7-43C8-9706-83E6A924D3B1}" dt="2022-10-27T12:13:59.124" v="2059" actId="2696"/>
        <pc:sldMkLst>
          <pc:docMk/>
          <pc:sldMk cId="2746936746" sldId="1875"/>
        </pc:sldMkLst>
      </pc:sldChg>
      <pc:sldChg chg="modSp mod">
        <pc:chgData name="Kelly Stokes" userId="3e5c5154-569e-4d81-aa91-4f91841cdfa9" providerId="ADAL" clId="{9629FFAA-F3B7-43C8-9706-83E6A924D3B1}" dt="2022-10-27T12:15:24.496" v="2080" actId="20577"/>
        <pc:sldMkLst>
          <pc:docMk/>
          <pc:sldMk cId="2182978141" sldId="1876"/>
        </pc:sldMkLst>
        <pc:spChg chg="mod">
          <ac:chgData name="Kelly Stokes" userId="3e5c5154-569e-4d81-aa91-4f91841cdfa9" providerId="ADAL" clId="{9629FFAA-F3B7-43C8-9706-83E6A924D3B1}" dt="2022-10-27T12:15:24.496" v="2080" actId="20577"/>
          <ac:spMkLst>
            <pc:docMk/>
            <pc:sldMk cId="2182978141" sldId="1876"/>
            <ac:spMk id="2" creationId="{52DA34BA-82FC-47C5-BCE1-BB65E08B92A1}"/>
          </ac:spMkLst>
        </pc:spChg>
      </pc:sldChg>
      <pc:sldChg chg="addSp delSp modSp mod">
        <pc:chgData name="Kelly Stokes" userId="3e5c5154-569e-4d81-aa91-4f91841cdfa9" providerId="ADAL" clId="{9629FFAA-F3B7-43C8-9706-83E6A924D3B1}" dt="2022-10-27T12:15:42.649" v="2117" actId="20577"/>
        <pc:sldMkLst>
          <pc:docMk/>
          <pc:sldMk cId="2170425127" sldId="1877"/>
        </pc:sldMkLst>
        <pc:spChg chg="mod">
          <ac:chgData name="Kelly Stokes" userId="3e5c5154-569e-4d81-aa91-4f91841cdfa9" providerId="ADAL" clId="{9629FFAA-F3B7-43C8-9706-83E6A924D3B1}" dt="2022-10-27T12:15:42.649" v="2117" actId="20577"/>
          <ac:spMkLst>
            <pc:docMk/>
            <pc:sldMk cId="2170425127" sldId="1877"/>
            <ac:spMk id="2" creationId="{52DA34BA-82FC-47C5-BCE1-BB65E08B92A1}"/>
          </ac:spMkLst>
        </pc:spChg>
        <pc:picChg chg="add mod">
          <ac:chgData name="Kelly Stokes" userId="3e5c5154-569e-4d81-aa91-4f91841cdfa9" providerId="ADAL" clId="{9629FFAA-F3B7-43C8-9706-83E6A924D3B1}" dt="2022-10-27T12:12:15.275" v="1997"/>
          <ac:picMkLst>
            <pc:docMk/>
            <pc:sldMk cId="2170425127" sldId="1877"/>
            <ac:picMk id="3" creationId="{1D5C7EC2-AE96-5336-62C0-0BED10192B71}"/>
          </ac:picMkLst>
        </pc:picChg>
        <pc:picChg chg="del">
          <ac:chgData name="Kelly Stokes" userId="3e5c5154-569e-4d81-aa91-4f91841cdfa9" providerId="ADAL" clId="{9629FFAA-F3B7-43C8-9706-83E6A924D3B1}" dt="2022-10-27T12:12:14.893" v="1996" actId="478"/>
          <ac:picMkLst>
            <pc:docMk/>
            <pc:sldMk cId="2170425127" sldId="1877"/>
            <ac:picMk id="12290" creationId="{FB42FB97-EC68-21AB-C355-CBE0BBFFBAF6}"/>
          </ac:picMkLst>
        </pc:picChg>
      </pc:sldChg>
      <pc:sldChg chg="del">
        <pc:chgData name="Kelly Stokes" userId="3e5c5154-569e-4d81-aa91-4f91841cdfa9" providerId="ADAL" clId="{9629FFAA-F3B7-43C8-9706-83E6A924D3B1}" dt="2022-10-27T12:15:45.416" v="2118" actId="2696"/>
        <pc:sldMkLst>
          <pc:docMk/>
          <pc:sldMk cId="4083447382" sldId="1878"/>
        </pc:sldMkLst>
      </pc:sldChg>
      <pc:sldChg chg="modSp mod">
        <pc:chgData name="Kelly Stokes" userId="3e5c5154-569e-4d81-aa91-4f91841cdfa9" providerId="ADAL" clId="{9629FFAA-F3B7-43C8-9706-83E6A924D3B1}" dt="2022-10-27T12:16:58.575" v="2173" actId="20577"/>
        <pc:sldMkLst>
          <pc:docMk/>
          <pc:sldMk cId="2582450100" sldId="1879"/>
        </pc:sldMkLst>
        <pc:spChg chg="mod">
          <ac:chgData name="Kelly Stokes" userId="3e5c5154-569e-4d81-aa91-4f91841cdfa9" providerId="ADAL" clId="{9629FFAA-F3B7-43C8-9706-83E6A924D3B1}" dt="2022-10-27T12:16:58.575" v="2173" actId="20577"/>
          <ac:spMkLst>
            <pc:docMk/>
            <pc:sldMk cId="2582450100" sldId="1879"/>
            <ac:spMk id="2" creationId="{52DA34BA-82FC-47C5-BCE1-BB65E08B92A1}"/>
          </ac:spMkLst>
        </pc:spChg>
      </pc:sldChg>
      <pc:sldChg chg="addSp delSp modSp mod">
        <pc:chgData name="Kelly Stokes" userId="3e5c5154-569e-4d81-aa91-4f91841cdfa9" providerId="ADAL" clId="{9629FFAA-F3B7-43C8-9706-83E6A924D3B1}" dt="2022-10-27T12:17:17.975" v="2226" actId="20577"/>
        <pc:sldMkLst>
          <pc:docMk/>
          <pc:sldMk cId="1157653754" sldId="1880"/>
        </pc:sldMkLst>
        <pc:spChg chg="mod">
          <ac:chgData name="Kelly Stokes" userId="3e5c5154-569e-4d81-aa91-4f91841cdfa9" providerId="ADAL" clId="{9629FFAA-F3B7-43C8-9706-83E6A924D3B1}" dt="2022-10-27T12:17:17.975" v="2226" actId="20577"/>
          <ac:spMkLst>
            <pc:docMk/>
            <pc:sldMk cId="1157653754" sldId="1880"/>
            <ac:spMk id="2" creationId="{52DA34BA-82FC-47C5-BCE1-BB65E08B92A1}"/>
          </ac:spMkLst>
        </pc:spChg>
        <pc:picChg chg="add mod">
          <ac:chgData name="Kelly Stokes" userId="3e5c5154-569e-4d81-aa91-4f91841cdfa9" providerId="ADAL" clId="{9629FFAA-F3B7-43C8-9706-83E6A924D3B1}" dt="2022-10-27T12:13:29.787" v="2027"/>
          <ac:picMkLst>
            <pc:docMk/>
            <pc:sldMk cId="1157653754" sldId="1880"/>
            <ac:picMk id="3" creationId="{712649BC-B54D-80D0-8588-3650F012FB32}"/>
          </ac:picMkLst>
        </pc:picChg>
        <pc:picChg chg="del">
          <ac:chgData name="Kelly Stokes" userId="3e5c5154-569e-4d81-aa91-4f91841cdfa9" providerId="ADAL" clId="{9629FFAA-F3B7-43C8-9706-83E6A924D3B1}" dt="2022-10-27T12:13:29.384" v="2026" actId="478"/>
          <ac:picMkLst>
            <pc:docMk/>
            <pc:sldMk cId="1157653754" sldId="1880"/>
            <ac:picMk id="11266" creationId="{FC2C9ADF-001E-904F-880D-1410808F211A}"/>
          </ac:picMkLst>
        </pc:picChg>
      </pc:sldChg>
      <pc:sldChg chg="del">
        <pc:chgData name="Kelly Stokes" userId="3e5c5154-569e-4d81-aa91-4f91841cdfa9" providerId="ADAL" clId="{9629FFAA-F3B7-43C8-9706-83E6A924D3B1}" dt="2022-10-27T12:17:21.822" v="2227" actId="2696"/>
        <pc:sldMkLst>
          <pc:docMk/>
          <pc:sldMk cId="1761215805" sldId="1881"/>
        </pc:sldMkLst>
      </pc:sldChg>
      <pc:sldChg chg="modSp mod">
        <pc:chgData name="Kelly Stokes" userId="3e5c5154-569e-4d81-aa91-4f91841cdfa9" providerId="ADAL" clId="{9629FFAA-F3B7-43C8-9706-83E6A924D3B1}" dt="2022-10-27T12:18:43.481" v="2289" actId="20577"/>
        <pc:sldMkLst>
          <pc:docMk/>
          <pc:sldMk cId="2171922312" sldId="1882"/>
        </pc:sldMkLst>
        <pc:spChg chg="mod">
          <ac:chgData name="Kelly Stokes" userId="3e5c5154-569e-4d81-aa91-4f91841cdfa9" providerId="ADAL" clId="{9629FFAA-F3B7-43C8-9706-83E6A924D3B1}" dt="2022-10-27T12:18:43.481" v="2289" actId="20577"/>
          <ac:spMkLst>
            <pc:docMk/>
            <pc:sldMk cId="2171922312" sldId="1882"/>
            <ac:spMk id="2" creationId="{52DA34BA-82FC-47C5-BCE1-BB65E08B92A1}"/>
          </ac:spMkLst>
        </pc:spChg>
      </pc:sldChg>
      <pc:sldChg chg="addSp delSp modSp mod">
        <pc:chgData name="Kelly Stokes" userId="3e5c5154-569e-4d81-aa91-4f91841cdfa9" providerId="ADAL" clId="{9629FFAA-F3B7-43C8-9706-83E6A924D3B1}" dt="2022-10-27T12:19:04.428" v="2339" actId="20577"/>
        <pc:sldMkLst>
          <pc:docMk/>
          <pc:sldMk cId="818251677" sldId="1883"/>
        </pc:sldMkLst>
        <pc:spChg chg="mod">
          <ac:chgData name="Kelly Stokes" userId="3e5c5154-569e-4d81-aa91-4f91841cdfa9" providerId="ADAL" clId="{9629FFAA-F3B7-43C8-9706-83E6A924D3B1}" dt="2022-10-27T12:19:04.428" v="2339" actId="20577"/>
          <ac:spMkLst>
            <pc:docMk/>
            <pc:sldMk cId="818251677" sldId="1883"/>
            <ac:spMk id="2" creationId="{52DA34BA-82FC-47C5-BCE1-BB65E08B92A1}"/>
          </ac:spMkLst>
        </pc:spChg>
        <pc:picChg chg="del">
          <ac:chgData name="Kelly Stokes" userId="3e5c5154-569e-4d81-aa91-4f91841cdfa9" providerId="ADAL" clId="{9629FFAA-F3B7-43C8-9706-83E6A924D3B1}" dt="2022-10-27T12:15:11.595" v="2063" actId="478"/>
          <ac:picMkLst>
            <pc:docMk/>
            <pc:sldMk cId="818251677" sldId="1883"/>
            <ac:picMk id="6" creationId="{284A895C-6B8C-C943-5C7C-952B30EBB686}"/>
          </ac:picMkLst>
        </pc:picChg>
        <pc:picChg chg="add mod">
          <ac:chgData name="Kelly Stokes" userId="3e5c5154-569e-4d81-aa91-4f91841cdfa9" providerId="ADAL" clId="{9629FFAA-F3B7-43C8-9706-83E6A924D3B1}" dt="2022-10-27T12:15:13.662" v="2065" actId="1076"/>
          <ac:picMkLst>
            <pc:docMk/>
            <pc:sldMk cId="818251677" sldId="1883"/>
            <ac:picMk id="167938" creationId="{ECF64045-316F-7780-803D-A92F1D56B675}"/>
          </ac:picMkLst>
        </pc:picChg>
      </pc:sldChg>
      <pc:sldChg chg="del">
        <pc:chgData name="Kelly Stokes" userId="3e5c5154-569e-4d81-aa91-4f91841cdfa9" providerId="ADAL" clId="{9629FFAA-F3B7-43C8-9706-83E6A924D3B1}" dt="2022-10-27T12:19:07.671" v="2340" actId="2696"/>
        <pc:sldMkLst>
          <pc:docMk/>
          <pc:sldMk cId="863014807" sldId="1884"/>
        </pc:sldMkLst>
      </pc:sldChg>
      <pc:sldChg chg="modSp mod">
        <pc:chgData name="Kelly Stokes" userId="3e5c5154-569e-4d81-aa91-4f91841cdfa9" providerId="ADAL" clId="{9629FFAA-F3B7-43C8-9706-83E6A924D3B1}" dt="2022-10-27T12:16:36.089" v="2144"/>
        <pc:sldMkLst>
          <pc:docMk/>
          <pc:sldMk cId="691023116" sldId="1885"/>
        </pc:sldMkLst>
        <pc:spChg chg="mod">
          <ac:chgData name="Kelly Stokes" userId="3e5c5154-569e-4d81-aa91-4f91841cdfa9" providerId="ADAL" clId="{9629FFAA-F3B7-43C8-9706-83E6A924D3B1}" dt="2022-10-27T12:16:36.089" v="2144"/>
          <ac:spMkLst>
            <pc:docMk/>
            <pc:sldMk cId="691023116" sldId="1885"/>
            <ac:spMk id="2" creationId="{52DA34BA-82FC-47C5-BCE1-BB65E08B92A1}"/>
          </ac:spMkLst>
        </pc:spChg>
      </pc:sldChg>
      <pc:sldChg chg="modSp mod">
        <pc:chgData name="Kelly Stokes" userId="3e5c5154-569e-4d81-aa91-4f91841cdfa9" providerId="ADAL" clId="{9629FFAA-F3B7-43C8-9706-83E6A924D3B1}" dt="2022-10-27T12:18:07.471" v="2252" actId="27636"/>
        <pc:sldMkLst>
          <pc:docMk/>
          <pc:sldMk cId="3804984272" sldId="1886"/>
        </pc:sldMkLst>
        <pc:spChg chg="mod">
          <ac:chgData name="Kelly Stokes" userId="3e5c5154-569e-4d81-aa91-4f91841cdfa9" providerId="ADAL" clId="{9629FFAA-F3B7-43C8-9706-83E6A924D3B1}" dt="2022-10-27T12:18:07.471" v="2252" actId="27636"/>
          <ac:spMkLst>
            <pc:docMk/>
            <pc:sldMk cId="3804984272" sldId="1886"/>
            <ac:spMk id="2" creationId="{52DA34BA-82FC-47C5-BCE1-BB65E08B92A1}"/>
          </ac:spMkLst>
        </pc:spChg>
      </pc:sldChg>
      <pc:sldChg chg="modSp mod">
        <pc:chgData name="Kelly Stokes" userId="3e5c5154-569e-4d81-aa91-4f91841cdfa9" providerId="ADAL" clId="{9629FFAA-F3B7-43C8-9706-83E6A924D3B1}" dt="2022-10-27T12:19:51.566" v="2364" actId="27636"/>
        <pc:sldMkLst>
          <pc:docMk/>
          <pc:sldMk cId="186086122" sldId="1887"/>
        </pc:sldMkLst>
        <pc:spChg chg="mod">
          <ac:chgData name="Kelly Stokes" userId="3e5c5154-569e-4d81-aa91-4f91841cdfa9" providerId="ADAL" clId="{9629FFAA-F3B7-43C8-9706-83E6A924D3B1}" dt="2022-10-27T12:19:51.566" v="2364" actId="27636"/>
          <ac:spMkLst>
            <pc:docMk/>
            <pc:sldMk cId="186086122" sldId="1887"/>
            <ac:spMk id="2" creationId="{52DA34BA-82FC-47C5-BCE1-BB65E08B92A1}"/>
          </ac:spMkLst>
        </pc:spChg>
      </pc:sldChg>
      <pc:sldChg chg="del">
        <pc:chgData name="Kelly Stokes" userId="3e5c5154-569e-4d81-aa91-4f91841cdfa9" providerId="ADAL" clId="{9629FFAA-F3B7-43C8-9706-83E6A924D3B1}" dt="2022-10-27T12:20:13.206" v="2377" actId="2696"/>
        <pc:sldMkLst>
          <pc:docMk/>
          <pc:sldMk cId="875752294" sldId="1888"/>
        </pc:sldMkLst>
      </pc:sldChg>
      <pc:sldChg chg="del">
        <pc:chgData name="Kelly Stokes" userId="3e5c5154-569e-4d81-aa91-4f91841cdfa9" providerId="ADAL" clId="{9629FFAA-F3B7-43C8-9706-83E6A924D3B1}" dt="2022-10-27T12:20:13.206" v="2377" actId="2696"/>
        <pc:sldMkLst>
          <pc:docMk/>
          <pc:sldMk cId="2971403689" sldId="1889"/>
        </pc:sldMkLst>
      </pc:sldChg>
      <pc:sldChg chg="del">
        <pc:chgData name="Kelly Stokes" userId="3e5c5154-569e-4d81-aa91-4f91841cdfa9" providerId="ADAL" clId="{9629FFAA-F3B7-43C8-9706-83E6A924D3B1}" dt="2022-10-27T12:20:13.206" v="2377" actId="2696"/>
        <pc:sldMkLst>
          <pc:docMk/>
          <pc:sldMk cId="1766716305" sldId="1890"/>
        </pc:sldMkLst>
      </pc:sldChg>
      <pc:sldChg chg="del">
        <pc:chgData name="Kelly Stokes" userId="3e5c5154-569e-4d81-aa91-4f91841cdfa9" providerId="ADAL" clId="{9629FFAA-F3B7-43C8-9706-83E6A924D3B1}" dt="2022-10-27T12:20:13.206" v="2377" actId="2696"/>
        <pc:sldMkLst>
          <pc:docMk/>
          <pc:sldMk cId="4291576168" sldId="1891"/>
        </pc:sldMkLst>
      </pc:sldChg>
      <pc:sldChg chg="del">
        <pc:chgData name="Kelly Stokes" userId="3e5c5154-569e-4d81-aa91-4f91841cdfa9" providerId="ADAL" clId="{9629FFAA-F3B7-43C8-9706-83E6A924D3B1}" dt="2022-10-27T12:20:13.206" v="2377" actId="2696"/>
        <pc:sldMkLst>
          <pc:docMk/>
          <pc:sldMk cId="3181523392" sldId="1892"/>
        </pc:sldMkLst>
      </pc:sldChg>
      <pc:sldChg chg="del">
        <pc:chgData name="Kelly Stokes" userId="3e5c5154-569e-4d81-aa91-4f91841cdfa9" providerId="ADAL" clId="{9629FFAA-F3B7-43C8-9706-83E6A924D3B1}" dt="2022-10-27T12:20:13.206" v="2377" actId="2696"/>
        <pc:sldMkLst>
          <pc:docMk/>
          <pc:sldMk cId="1513974613" sldId="1893"/>
        </pc:sldMkLst>
      </pc:sldChg>
      <pc:sldChg chg="modNotesTx">
        <pc:chgData name="Kelly Stokes" userId="3e5c5154-569e-4d81-aa91-4f91841cdfa9" providerId="ADAL" clId="{9629FFAA-F3B7-43C8-9706-83E6A924D3B1}" dt="2022-10-27T12:20:33.193" v="2378"/>
        <pc:sldMkLst>
          <pc:docMk/>
          <pc:sldMk cId="2065978384" sldId="1911"/>
        </pc:sldMkLst>
      </pc:sldChg>
      <pc:sldChg chg="modSp mod">
        <pc:chgData name="Kelly Stokes" userId="3e5c5154-569e-4d81-aa91-4f91841cdfa9" providerId="ADAL" clId="{9629FFAA-F3B7-43C8-9706-83E6A924D3B1}" dt="2022-10-27T12:20:40.626" v="2380" actId="27636"/>
        <pc:sldMkLst>
          <pc:docMk/>
          <pc:sldMk cId="1205389858" sldId="1912"/>
        </pc:sldMkLst>
        <pc:spChg chg="mod">
          <ac:chgData name="Kelly Stokes" userId="3e5c5154-569e-4d81-aa91-4f91841cdfa9" providerId="ADAL" clId="{9629FFAA-F3B7-43C8-9706-83E6A924D3B1}" dt="2022-10-27T12:20:40.626" v="2380" actId="27636"/>
          <ac:spMkLst>
            <pc:docMk/>
            <pc:sldMk cId="1205389858" sldId="1912"/>
            <ac:spMk id="2" creationId="{77E26784-A357-92CE-B6B1-8F248D3D6650}"/>
          </ac:spMkLst>
        </pc:spChg>
      </pc:sldChg>
      <pc:sldChg chg="modSp mod">
        <pc:chgData name="Kelly Stokes" userId="3e5c5154-569e-4d81-aa91-4f91841cdfa9" providerId="ADAL" clId="{9629FFAA-F3B7-43C8-9706-83E6A924D3B1}" dt="2022-10-27T12:20:56.378" v="2382" actId="20577"/>
        <pc:sldMkLst>
          <pc:docMk/>
          <pc:sldMk cId="3679471667" sldId="1924"/>
        </pc:sldMkLst>
        <pc:spChg chg="mod">
          <ac:chgData name="Kelly Stokes" userId="3e5c5154-569e-4d81-aa91-4f91841cdfa9" providerId="ADAL" clId="{9629FFAA-F3B7-43C8-9706-83E6A924D3B1}" dt="2022-10-27T12:20:56.378" v="2382" actId="20577"/>
          <ac:spMkLst>
            <pc:docMk/>
            <pc:sldMk cId="3679471667" sldId="1924"/>
            <ac:spMk id="2" creationId="{52DA34BA-82FC-47C5-BCE1-BB65E08B92A1}"/>
          </ac:spMkLst>
        </pc:spChg>
      </pc:sldChg>
      <pc:sldChg chg="modSp mod">
        <pc:chgData name="Kelly Stokes" userId="3e5c5154-569e-4d81-aa91-4f91841cdfa9" providerId="ADAL" clId="{9629FFAA-F3B7-43C8-9706-83E6A924D3B1}" dt="2022-10-27T12:21:04.625" v="2386" actId="14100"/>
        <pc:sldMkLst>
          <pc:docMk/>
          <pc:sldMk cId="618367210" sldId="1925"/>
        </pc:sldMkLst>
        <pc:spChg chg="mod">
          <ac:chgData name="Kelly Stokes" userId="3e5c5154-569e-4d81-aa91-4f91841cdfa9" providerId="ADAL" clId="{9629FFAA-F3B7-43C8-9706-83E6A924D3B1}" dt="2022-10-27T12:21:00.323" v="2384" actId="20577"/>
          <ac:spMkLst>
            <pc:docMk/>
            <pc:sldMk cId="618367210" sldId="1925"/>
            <ac:spMk id="2" creationId="{52DA34BA-82FC-47C5-BCE1-BB65E08B92A1}"/>
          </ac:spMkLst>
        </pc:spChg>
        <pc:spChg chg="mod">
          <ac:chgData name="Kelly Stokes" userId="3e5c5154-569e-4d81-aa91-4f91841cdfa9" providerId="ADAL" clId="{9629FFAA-F3B7-43C8-9706-83E6A924D3B1}" dt="2022-10-27T12:21:04.625" v="2386" actId="14100"/>
          <ac:spMkLst>
            <pc:docMk/>
            <pc:sldMk cId="618367210" sldId="1925"/>
            <ac:spMk id="3" creationId="{13BB5EC0-7A96-4D29-A835-6FAE896C31A4}"/>
          </ac:spMkLst>
        </pc:spChg>
      </pc:sldChg>
      <pc:sldChg chg="del">
        <pc:chgData name="Kelly Stokes" userId="3e5c5154-569e-4d81-aa91-4f91841cdfa9" providerId="ADAL" clId="{9629FFAA-F3B7-43C8-9706-83E6A924D3B1}" dt="2022-10-27T12:21:07.902" v="2387" actId="2696"/>
        <pc:sldMkLst>
          <pc:docMk/>
          <pc:sldMk cId="3123895424" sldId="1926"/>
        </pc:sldMkLst>
      </pc:sldChg>
      <pc:sldChg chg="modSp mod">
        <pc:chgData name="Kelly Stokes" userId="3e5c5154-569e-4d81-aa91-4f91841cdfa9" providerId="ADAL" clId="{9629FFAA-F3B7-43C8-9706-83E6A924D3B1}" dt="2022-10-27T12:21:39.988" v="2396" actId="20577"/>
        <pc:sldMkLst>
          <pc:docMk/>
          <pc:sldMk cId="2126038667" sldId="1927"/>
        </pc:sldMkLst>
        <pc:spChg chg="mod">
          <ac:chgData name="Kelly Stokes" userId="3e5c5154-569e-4d81-aa91-4f91841cdfa9" providerId="ADAL" clId="{9629FFAA-F3B7-43C8-9706-83E6A924D3B1}" dt="2022-10-27T12:21:39.988" v="2396" actId="20577"/>
          <ac:spMkLst>
            <pc:docMk/>
            <pc:sldMk cId="2126038667" sldId="1927"/>
            <ac:spMk id="2" creationId="{52DA34BA-82FC-47C5-BCE1-BB65E08B92A1}"/>
          </ac:spMkLst>
        </pc:spChg>
      </pc:sldChg>
      <pc:sldChg chg="modSp mod">
        <pc:chgData name="Kelly Stokes" userId="3e5c5154-569e-4d81-aa91-4f91841cdfa9" providerId="ADAL" clId="{9629FFAA-F3B7-43C8-9706-83E6A924D3B1}" dt="2022-10-27T12:21:50.357" v="2402" actId="14100"/>
        <pc:sldMkLst>
          <pc:docMk/>
          <pc:sldMk cId="4100197967" sldId="1928"/>
        </pc:sldMkLst>
        <pc:spChg chg="mod">
          <ac:chgData name="Kelly Stokes" userId="3e5c5154-569e-4d81-aa91-4f91841cdfa9" providerId="ADAL" clId="{9629FFAA-F3B7-43C8-9706-83E6A924D3B1}" dt="2022-10-27T12:21:43.763" v="2400" actId="20577"/>
          <ac:spMkLst>
            <pc:docMk/>
            <pc:sldMk cId="4100197967" sldId="1928"/>
            <ac:spMk id="2" creationId="{52DA34BA-82FC-47C5-BCE1-BB65E08B92A1}"/>
          </ac:spMkLst>
        </pc:spChg>
        <pc:spChg chg="mod">
          <ac:chgData name="Kelly Stokes" userId="3e5c5154-569e-4d81-aa91-4f91841cdfa9" providerId="ADAL" clId="{9629FFAA-F3B7-43C8-9706-83E6A924D3B1}" dt="2022-10-27T12:21:50.357" v="2402" actId="14100"/>
          <ac:spMkLst>
            <pc:docMk/>
            <pc:sldMk cId="4100197967" sldId="1928"/>
            <ac:spMk id="3" creationId="{0366E0B6-702E-4814-82C6-08CA2D13F3C9}"/>
          </ac:spMkLst>
        </pc:spChg>
      </pc:sldChg>
      <pc:sldChg chg="del">
        <pc:chgData name="Kelly Stokes" userId="3e5c5154-569e-4d81-aa91-4f91841cdfa9" providerId="ADAL" clId="{9629FFAA-F3B7-43C8-9706-83E6A924D3B1}" dt="2022-10-27T12:21:54.111" v="2403" actId="2696"/>
        <pc:sldMkLst>
          <pc:docMk/>
          <pc:sldMk cId="309031366" sldId="1929"/>
        </pc:sldMkLst>
      </pc:sldChg>
      <pc:sldChg chg="del">
        <pc:chgData name="Kelly Stokes" userId="3e5c5154-569e-4d81-aa91-4f91841cdfa9" providerId="ADAL" clId="{9629FFAA-F3B7-43C8-9706-83E6A924D3B1}" dt="2022-10-27T12:22:22.860" v="2409" actId="2696"/>
        <pc:sldMkLst>
          <pc:docMk/>
          <pc:sldMk cId="3829557466" sldId="1930"/>
        </pc:sldMkLst>
      </pc:sldChg>
      <pc:sldChg chg="del">
        <pc:chgData name="Kelly Stokes" userId="3e5c5154-569e-4d81-aa91-4f91841cdfa9" providerId="ADAL" clId="{9629FFAA-F3B7-43C8-9706-83E6A924D3B1}" dt="2022-10-27T12:22:22.860" v="2409" actId="2696"/>
        <pc:sldMkLst>
          <pc:docMk/>
          <pc:sldMk cId="2897052380" sldId="1931"/>
        </pc:sldMkLst>
      </pc:sldChg>
      <pc:sldChg chg="del">
        <pc:chgData name="Kelly Stokes" userId="3e5c5154-569e-4d81-aa91-4f91841cdfa9" providerId="ADAL" clId="{9629FFAA-F3B7-43C8-9706-83E6A924D3B1}" dt="2022-10-27T12:22:22.860" v="2409" actId="2696"/>
        <pc:sldMkLst>
          <pc:docMk/>
          <pc:sldMk cId="3340885674" sldId="1932"/>
        </pc:sldMkLst>
      </pc:sldChg>
      <pc:sldChg chg="modSp mod">
        <pc:chgData name="Kelly Stokes" userId="3e5c5154-569e-4d81-aa91-4f91841cdfa9" providerId="ADAL" clId="{9629FFAA-F3B7-43C8-9706-83E6A924D3B1}" dt="2022-10-27T12:22:26.911" v="2411" actId="20577"/>
        <pc:sldMkLst>
          <pc:docMk/>
          <pc:sldMk cId="2755550863" sldId="1934"/>
        </pc:sldMkLst>
        <pc:spChg chg="mod">
          <ac:chgData name="Kelly Stokes" userId="3e5c5154-569e-4d81-aa91-4f91841cdfa9" providerId="ADAL" clId="{9629FFAA-F3B7-43C8-9706-83E6A924D3B1}" dt="2022-10-27T12:22:26.911" v="2411" actId="20577"/>
          <ac:spMkLst>
            <pc:docMk/>
            <pc:sldMk cId="2755550863" sldId="1934"/>
            <ac:spMk id="2" creationId="{52DA34BA-82FC-47C5-BCE1-BB65E08B92A1}"/>
          </ac:spMkLst>
        </pc:spChg>
      </pc:sldChg>
      <pc:sldChg chg="modSp mod">
        <pc:chgData name="Kelly Stokes" userId="3e5c5154-569e-4d81-aa91-4f91841cdfa9" providerId="ADAL" clId="{9629FFAA-F3B7-43C8-9706-83E6A924D3B1}" dt="2022-10-27T12:22:30.204" v="2413" actId="20577"/>
        <pc:sldMkLst>
          <pc:docMk/>
          <pc:sldMk cId="1968710516" sldId="1935"/>
        </pc:sldMkLst>
        <pc:spChg chg="mod">
          <ac:chgData name="Kelly Stokes" userId="3e5c5154-569e-4d81-aa91-4f91841cdfa9" providerId="ADAL" clId="{9629FFAA-F3B7-43C8-9706-83E6A924D3B1}" dt="2022-10-27T12:22:30.204" v="2413" actId="20577"/>
          <ac:spMkLst>
            <pc:docMk/>
            <pc:sldMk cId="1968710516" sldId="1935"/>
            <ac:spMk id="2" creationId="{52DA34BA-82FC-47C5-BCE1-BB65E08B92A1}"/>
          </ac:spMkLst>
        </pc:spChg>
      </pc:sldChg>
      <pc:sldChg chg="modSp mod">
        <pc:chgData name="Kelly Stokes" userId="3e5c5154-569e-4d81-aa91-4f91841cdfa9" providerId="ADAL" clId="{9629FFAA-F3B7-43C8-9706-83E6A924D3B1}" dt="2022-10-27T12:22:33.004" v="2415" actId="20577"/>
        <pc:sldMkLst>
          <pc:docMk/>
          <pc:sldMk cId="4026656211" sldId="1936"/>
        </pc:sldMkLst>
        <pc:spChg chg="mod">
          <ac:chgData name="Kelly Stokes" userId="3e5c5154-569e-4d81-aa91-4f91841cdfa9" providerId="ADAL" clId="{9629FFAA-F3B7-43C8-9706-83E6A924D3B1}" dt="2022-10-27T12:22:33.004" v="2415" actId="20577"/>
          <ac:spMkLst>
            <pc:docMk/>
            <pc:sldMk cId="4026656211" sldId="1936"/>
            <ac:spMk id="2" creationId="{52DA34BA-82FC-47C5-BCE1-BB65E08B92A1}"/>
          </ac:spMkLst>
        </pc:spChg>
      </pc:sldChg>
      <pc:sldChg chg="modSp mod">
        <pc:chgData name="Kelly Stokes" userId="3e5c5154-569e-4d81-aa91-4f91841cdfa9" providerId="ADAL" clId="{9629FFAA-F3B7-43C8-9706-83E6A924D3B1}" dt="2022-10-27T12:22:40.314" v="2421" actId="20577"/>
        <pc:sldMkLst>
          <pc:docMk/>
          <pc:sldMk cId="739654289" sldId="1937"/>
        </pc:sldMkLst>
        <pc:spChg chg="mod">
          <ac:chgData name="Kelly Stokes" userId="3e5c5154-569e-4d81-aa91-4f91841cdfa9" providerId="ADAL" clId="{9629FFAA-F3B7-43C8-9706-83E6A924D3B1}" dt="2022-10-27T12:22:40.314" v="2421" actId="20577"/>
          <ac:spMkLst>
            <pc:docMk/>
            <pc:sldMk cId="739654289" sldId="1937"/>
            <ac:spMk id="2" creationId="{52DA34BA-82FC-47C5-BCE1-BB65E08B92A1}"/>
          </ac:spMkLst>
        </pc:spChg>
      </pc:sldChg>
      <pc:sldChg chg="modSp mod">
        <pc:chgData name="Kelly Stokes" userId="3e5c5154-569e-4d81-aa91-4f91841cdfa9" providerId="ADAL" clId="{9629FFAA-F3B7-43C8-9706-83E6A924D3B1}" dt="2022-10-27T12:22:49.099" v="2438" actId="20577"/>
        <pc:sldMkLst>
          <pc:docMk/>
          <pc:sldMk cId="1179015339" sldId="1938"/>
        </pc:sldMkLst>
        <pc:spChg chg="mod">
          <ac:chgData name="Kelly Stokes" userId="3e5c5154-569e-4d81-aa91-4f91841cdfa9" providerId="ADAL" clId="{9629FFAA-F3B7-43C8-9706-83E6A924D3B1}" dt="2022-10-27T12:22:49.099" v="2438" actId="20577"/>
          <ac:spMkLst>
            <pc:docMk/>
            <pc:sldMk cId="1179015339" sldId="1938"/>
            <ac:spMk id="2" creationId="{52DA34BA-82FC-47C5-BCE1-BB65E08B92A1}"/>
          </ac:spMkLst>
        </pc:spChg>
      </pc:sldChg>
      <pc:sldChg chg="modSp mod">
        <pc:chgData name="Kelly Stokes" userId="3e5c5154-569e-4d81-aa91-4f91841cdfa9" providerId="ADAL" clId="{9629FFAA-F3B7-43C8-9706-83E6A924D3B1}" dt="2022-10-27T12:22:57.629" v="2456" actId="1076"/>
        <pc:sldMkLst>
          <pc:docMk/>
          <pc:sldMk cId="801160183" sldId="1939"/>
        </pc:sldMkLst>
        <pc:spChg chg="mod">
          <ac:chgData name="Kelly Stokes" userId="3e5c5154-569e-4d81-aa91-4f91841cdfa9" providerId="ADAL" clId="{9629FFAA-F3B7-43C8-9706-83E6A924D3B1}" dt="2022-10-27T12:22:54.377" v="2455" actId="20577"/>
          <ac:spMkLst>
            <pc:docMk/>
            <pc:sldMk cId="801160183" sldId="1939"/>
            <ac:spMk id="2" creationId="{52DA34BA-82FC-47C5-BCE1-BB65E08B92A1}"/>
          </ac:spMkLst>
        </pc:spChg>
        <pc:spChg chg="mod">
          <ac:chgData name="Kelly Stokes" userId="3e5c5154-569e-4d81-aa91-4f91841cdfa9" providerId="ADAL" clId="{9629FFAA-F3B7-43C8-9706-83E6A924D3B1}" dt="2022-10-27T12:22:57.629" v="2456" actId="1076"/>
          <ac:spMkLst>
            <pc:docMk/>
            <pc:sldMk cId="801160183" sldId="1939"/>
            <ac:spMk id="3" creationId="{13BB5EC0-7A96-4D29-A835-6FAE896C31A4}"/>
          </ac:spMkLst>
        </pc:spChg>
      </pc:sldChg>
      <pc:sldChg chg="del">
        <pc:chgData name="Kelly Stokes" userId="3e5c5154-569e-4d81-aa91-4f91841cdfa9" providerId="ADAL" clId="{9629FFAA-F3B7-43C8-9706-83E6A924D3B1}" dt="2022-10-27T12:23:03.958" v="2458" actId="2696"/>
        <pc:sldMkLst>
          <pc:docMk/>
          <pc:sldMk cId="1250450027" sldId="1940"/>
        </pc:sldMkLst>
      </pc:sldChg>
      <pc:sldChg chg="modSp mod">
        <pc:chgData name="Kelly Stokes" userId="3e5c5154-569e-4d81-aa91-4f91841cdfa9" providerId="ADAL" clId="{9629FFAA-F3B7-43C8-9706-83E6A924D3B1}" dt="2022-10-27T12:23:19.333" v="2487" actId="20577"/>
        <pc:sldMkLst>
          <pc:docMk/>
          <pc:sldMk cId="3137475890" sldId="1941"/>
        </pc:sldMkLst>
        <pc:spChg chg="mod">
          <ac:chgData name="Kelly Stokes" userId="3e5c5154-569e-4d81-aa91-4f91841cdfa9" providerId="ADAL" clId="{9629FFAA-F3B7-43C8-9706-83E6A924D3B1}" dt="2022-10-27T12:23:19.333" v="2487" actId="20577"/>
          <ac:spMkLst>
            <pc:docMk/>
            <pc:sldMk cId="3137475890" sldId="1941"/>
            <ac:spMk id="2" creationId="{52DA34BA-82FC-47C5-BCE1-BB65E08B92A1}"/>
          </ac:spMkLst>
        </pc:spChg>
      </pc:sldChg>
      <pc:sldChg chg="modSp mod">
        <pc:chgData name="Kelly Stokes" userId="3e5c5154-569e-4d81-aa91-4f91841cdfa9" providerId="ADAL" clId="{9629FFAA-F3B7-43C8-9706-83E6A924D3B1}" dt="2022-10-27T12:23:35.231" v="2508" actId="14100"/>
        <pc:sldMkLst>
          <pc:docMk/>
          <pc:sldMk cId="1806723728" sldId="1942"/>
        </pc:sldMkLst>
        <pc:spChg chg="mod">
          <ac:chgData name="Kelly Stokes" userId="3e5c5154-569e-4d81-aa91-4f91841cdfa9" providerId="ADAL" clId="{9629FFAA-F3B7-43C8-9706-83E6A924D3B1}" dt="2022-10-27T12:23:27.880" v="2506" actId="20577"/>
          <ac:spMkLst>
            <pc:docMk/>
            <pc:sldMk cId="1806723728" sldId="1942"/>
            <ac:spMk id="2" creationId="{52DA34BA-82FC-47C5-BCE1-BB65E08B92A1}"/>
          </ac:spMkLst>
        </pc:spChg>
        <pc:spChg chg="mod">
          <ac:chgData name="Kelly Stokes" userId="3e5c5154-569e-4d81-aa91-4f91841cdfa9" providerId="ADAL" clId="{9629FFAA-F3B7-43C8-9706-83E6A924D3B1}" dt="2022-10-27T12:23:35.231" v="2508" actId="14100"/>
          <ac:spMkLst>
            <pc:docMk/>
            <pc:sldMk cId="1806723728" sldId="1942"/>
            <ac:spMk id="3" creationId="{0366E0B6-702E-4814-82C6-08CA2D13F3C9}"/>
          </ac:spMkLst>
        </pc:spChg>
      </pc:sldChg>
      <pc:sldChg chg="del">
        <pc:chgData name="Kelly Stokes" userId="3e5c5154-569e-4d81-aa91-4f91841cdfa9" providerId="ADAL" clId="{9629FFAA-F3B7-43C8-9706-83E6A924D3B1}" dt="2022-10-27T12:23:41.673" v="2510" actId="2696"/>
        <pc:sldMkLst>
          <pc:docMk/>
          <pc:sldMk cId="280591549" sldId="1943"/>
        </pc:sldMkLst>
      </pc:sldChg>
      <pc:sldChg chg="del">
        <pc:chgData name="Kelly Stokes" userId="3e5c5154-569e-4d81-aa91-4f91841cdfa9" providerId="ADAL" clId="{9629FFAA-F3B7-43C8-9706-83E6A924D3B1}" dt="2022-10-27T12:23:45.981" v="2511" actId="2696"/>
        <pc:sldMkLst>
          <pc:docMk/>
          <pc:sldMk cId="2016421905" sldId="1944"/>
        </pc:sldMkLst>
      </pc:sldChg>
      <pc:sldChg chg="del">
        <pc:chgData name="Kelly Stokes" userId="3e5c5154-569e-4d81-aa91-4f91841cdfa9" providerId="ADAL" clId="{9629FFAA-F3B7-43C8-9706-83E6A924D3B1}" dt="2022-10-27T12:23:48.060" v="2512" actId="2696"/>
        <pc:sldMkLst>
          <pc:docMk/>
          <pc:sldMk cId="2661351914" sldId="1945"/>
        </pc:sldMkLst>
      </pc:sldChg>
      <pc:sldChg chg="del">
        <pc:chgData name="Kelly Stokes" userId="3e5c5154-569e-4d81-aa91-4f91841cdfa9" providerId="ADAL" clId="{9629FFAA-F3B7-43C8-9706-83E6A924D3B1}" dt="2022-10-27T12:23:50.253" v="2513" actId="2696"/>
        <pc:sldMkLst>
          <pc:docMk/>
          <pc:sldMk cId="3967076865" sldId="1946"/>
        </pc:sldMkLst>
      </pc:sldChg>
      <pc:sldChg chg="modSp mod">
        <pc:chgData name="Kelly Stokes" userId="3e5c5154-569e-4d81-aa91-4f91841cdfa9" providerId="ADAL" clId="{9629FFAA-F3B7-43C8-9706-83E6A924D3B1}" dt="2022-10-27T12:25:17.199" v="2533" actId="20577"/>
        <pc:sldMkLst>
          <pc:docMk/>
          <pc:sldMk cId="2358383091" sldId="1947"/>
        </pc:sldMkLst>
        <pc:spChg chg="mod">
          <ac:chgData name="Kelly Stokes" userId="3e5c5154-569e-4d81-aa91-4f91841cdfa9" providerId="ADAL" clId="{9629FFAA-F3B7-43C8-9706-83E6A924D3B1}" dt="2022-10-27T12:25:17.199" v="2533" actId="20577"/>
          <ac:spMkLst>
            <pc:docMk/>
            <pc:sldMk cId="2358383091" sldId="1947"/>
            <ac:spMk id="2" creationId="{52DA34BA-82FC-47C5-BCE1-BB65E08B92A1}"/>
          </ac:spMkLst>
        </pc:spChg>
      </pc:sldChg>
      <pc:sldChg chg="addSp delSp modSp mod">
        <pc:chgData name="Kelly Stokes" userId="3e5c5154-569e-4d81-aa91-4f91841cdfa9" providerId="ADAL" clId="{9629FFAA-F3B7-43C8-9706-83E6A924D3B1}" dt="2022-10-27T12:27:08.024" v="2585" actId="14100"/>
        <pc:sldMkLst>
          <pc:docMk/>
          <pc:sldMk cId="2193319979" sldId="1948"/>
        </pc:sldMkLst>
        <pc:spChg chg="mod">
          <ac:chgData name="Kelly Stokes" userId="3e5c5154-569e-4d81-aa91-4f91841cdfa9" providerId="ADAL" clId="{9629FFAA-F3B7-43C8-9706-83E6A924D3B1}" dt="2022-10-27T12:25:36.945" v="2578" actId="20577"/>
          <ac:spMkLst>
            <pc:docMk/>
            <pc:sldMk cId="2193319979" sldId="1948"/>
            <ac:spMk id="2" creationId="{52DA34BA-82FC-47C5-BCE1-BB65E08B92A1}"/>
          </ac:spMkLst>
        </pc:spChg>
        <pc:picChg chg="add mod">
          <ac:chgData name="Kelly Stokes" userId="3e5c5154-569e-4d81-aa91-4f91841cdfa9" providerId="ADAL" clId="{9629FFAA-F3B7-43C8-9706-83E6A924D3B1}" dt="2022-10-27T12:27:08.024" v="2585" actId="14100"/>
          <ac:picMkLst>
            <pc:docMk/>
            <pc:sldMk cId="2193319979" sldId="1948"/>
            <ac:picMk id="3" creationId="{9A7495B6-E0A5-E491-79C3-6762FCA18BCA}"/>
          </ac:picMkLst>
        </pc:picChg>
        <pc:picChg chg="del">
          <ac:chgData name="Kelly Stokes" userId="3e5c5154-569e-4d81-aa91-4f91841cdfa9" providerId="ADAL" clId="{9629FFAA-F3B7-43C8-9706-83E6A924D3B1}" dt="2022-10-27T12:27:05.258" v="2583" actId="478"/>
          <ac:picMkLst>
            <pc:docMk/>
            <pc:sldMk cId="2193319979" sldId="1948"/>
            <ac:picMk id="12290" creationId="{FB42FB97-EC68-21AB-C355-CBE0BBFFBAF6}"/>
          </ac:picMkLst>
        </pc:picChg>
      </pc:sldChg>
      <pc:sldChg chg="del">
        <pc:chgData name="Kelly Stokes" userId="3e5c5154-569e-4d81-aa91-4f91841cdfa9" providerId="ADAL" clId="{9629FFAA-F3B7-43C8-9706-83E6A924D3B1}" dt="2022-10-27T12:27:11.378" v="2586" actId="2696"/>
        <pc:sldMkLst>
          <pc:docMk/>
          <pc:sldMk cId="3656276431" sldId="1949"/>
        </pc:sldMkLst>
      </pc:sldChg>
      <pc:sldChg chg="modSp mod">
        <pc:chgData name="Kelly Stokes" userId="3e5c5154-569e-4d81-aa91-4f91841cdfa9" providerId="ADAL" clId="{9629FFAA-F3B7-43C8-9706-83E6A924D3B1}" dt="2022-10-27T12:28:33.246" v="2653" actId="20577"/>
        <pc:sldMkLst>
          <pc:docMk/>
          <pc:sldMk cId="2746044799" sldId="1950"/>
        </pc:sldMkLst>
        <pc:spChg chg="mod">
          <ac:chgData name="Kelly Stokes" userId="3e5c5154-569e-4d81-aa91-4f91841cdfa9" providerId="ADAL" clId="{9629FFAA-F3B7-43C8-9706-83E6A924D3B1}" dt="2022-10-27T12:28:33.246" v="2653" actId="20577"/>
          <ac:spMkLst>
            <pc:docMk/>
            <pc:sldMk cId="2746044799" sldId="1950"/>
            <ac:spMk id="2" creationId="{52DA34BA-82FC-47C5-BCE1-BB65E08B92A1}"/>
          </ac:spMkLst>
        </pc:spChg>
      </pc:sldChg>
      <pc:sldChg chg="addSp delSp modSp mod">
        <pc:chgData name="Kelly Stokes" userId="3e5c5154-569e-4d81-aa91-4f91841cdfa9" providerId="ADAL" clId="{9629FFAA-F3B7-43C8-9706-83E6A924D3B1}" dt="2022-10-27T12:29:11.964" v="2726" actId="20577"/>
        <pc:sldMkLst>
          <pc:docMk/>
          <pc:sldMk cId="2904801227" sldId="1951"/>
        </pc:sldMkLst>
        <pc:spChg chg="mod">
          <ac:chgData name="Kelly Stokes" userId="3e5c5154-569e-4d81-aa91-4f91841cdfa9" providerId="ADAL" clId="{9629FFAA-F3B7-43C8-9706-83E6A924D3B1}" dt="2022-10-27T12:29:11.964" v="2726" actId="20577"/>
          <ac:spMkLst>
            <pc:docMk/>
            <pc:sldMk cId="2904801227" sldId="1951"/>
            <ac:spMk id="2" creationId="{52DA34BA-82FC-47C5-BCE1-BB65E08B92A1}"/>
          </ac:spMkLst>
        </pc:spChg>
        <pc:picChg chg="add mod">
          <ac:chgData name="Kelly Stokes" userId="3e5c5154-569e-4d81-aa91-4f91841cdfa9" providerId="ADAL" clId="{9629FFAA-F3B7-43C8-9706-83E6A924D3B1}" dt="2022-10-27T12:28:41.247" v="2669"/>
          <ac:picMkLst>
            <pc:docMk/>
            <pc:sldMk cId="2904801227" sldId="1951"/>
            <ac:picMk id="3" creationId="{1B327578-D1F7-8757-D848-C0E08BB4C708}"/>
          </ac:picMkLst>
        </pc:picChg>
        <pc:picChg chg="del">
          <ac:chgData name="Kelly Stokes" userId="3e5c5154-569e-4d81-aa91-4f91841cdfa9" providerId="ADAL" clId="{9629FFAA-F3B7-43C8-9706-83E6A924D3B1}" dt="2022-10-27T12:28:40.773" v="2668" actId="478"/>
          <ac:picMkLst>
            <pc:docMk/>
            <pc:sldMk cId="2904801227" sldId="1951"/>
            <ac:picMk id="11266" creationId="{FC2C9ADF-001E-904F-880D-1410808F211A}"/>
          </ac:picMkLst>
        </pc:picChg>
      </pc:sldChg>
      <pc:sldChg chg="del">
        <pc:chgData name="Kelly Stokes" userId="3e5c5154-569e-4d81-aa91-4f91841cdfa9" providerId="ADAL" clId="{9629FFAA-F3B7-43C8-9706-83E6A924D3B1}" dt="2022-10-27T12:29:16.327" v="2727" actId="2696"/>
        <pc:sldMkLst>
          <pc:docMk/>
          <pc:sldMk cId="412111109" sldId="1952"/>
        </pc:sldMkLst>
      </pc:sldChg>
      <pc:sldChg chg="del">
        <pc:chgData name="Kelly Stokes" userId="3e5c5154-569e-4d81-aa91-4f91841cdfa9" providerId="ADAL" clId="{9629FFAA-F3B7-43C8-9706-83E6A924D3B1}" dt="2022-10-27T12:28:16.926" v="2634" actId="2696"/>
        <pc:sldMkLst>
          <pc:docMk/>
          <pc:sldMk cId="458959953" sldId="1953"/>
        </pc:sldMkLst>
      </pc:sldChg>
      <pc:sldChg chg="del">
        <pc:chgData name="Kelly Stokes" userId="3e5c5154-569e-4d81-aa91-4f91841cdfa9" providerId="ADAL" clId="{9629FFAA-F3B7-43C8-9706-83E6A924D3B1}" dt="2022-10-27T12:28:16.926" v="2634" actId="2696"/>
        <pc:sldMkLst>
          <pc:docMk/>
          <pc:sldMk cId="411217748" sldId="1954"/>
        </pc:sldMkLst>
      </pc:sldChg>
      <pc:sldChg chg="del">
        <pc:chgData name="Kelly Stokes" userId="3e5c5154-569e-4d81-aa91-4f91841cdfa9" providerId="ADAL" clId="{9629FFAA-F3B7-43C8-9706-83E6A924D3B1}" dt="2022-10-27T12:28:16.926" v="2634" actId="2696"/>
        <pc:sldMkLst>
          <pc:docMk/>
          <pc:sldMk cId="2676021048" sldId="1955"/>
        </pc:sldMkLst>
      </pc:sldChg>
      <pc:sldChg chg="modSp mod">
        <pc:chgData name="Kelly Stokes" userId="3e5c5154-569e-4d81-aa91-4f91841cdfa9" providerId="ADAL" clId="{9629FFAA-F3B7-43C8-9706-83E6A924D3B1}" dt="2022-10-27T12:27:50.533" v="2618" actId="27636"/>
        <pc:sldMkLst>
          <pc:docMk/>
          <pc:sldMk cId="1163314509" sldId="1956"/>
        </pc:sldMkLst>
        <pc:spChg chg="mod">
          <ac:chgData name="Kelly Stokes" userId="3e5c5154-569e-4d81-aa91-4f91841cdfa9" providerId="ADAL" clId="{9629FFAA-F3B7-43C8-9706-83E6A924D3B1}" dt="2022-10-27T12:27:50.533" v="2618" actId="27636"/>
          <ac:spMkLst>
            <pc:docMk/>
            <pc:sldMk cId="1163314509" sldId="1956"/>
            <ac:spMk id="2" creationId="{52DA34BA-82FC-47C5-BCE1-BB65E08B92A1}"/>
          </ac:spMkLst>
        </pc:spChg>
      </pc:sldChg>
      <pc:sldChg chg="modSp mod">
        <pc:chgData name="Kelly Stokes" userId="3e5c5154-569e-4d81-aa91-4f91841cdfa9" providerId="ADAL" clId="{9629FFAA-F3B7-43C8-9706-83E6A924D3B1}" dt="2022-10-27T12:30:06.404" v="2740" actId="27636"/>
        <pc:sldMkLst>
          <pc:docMk/>
          <pc:sldMk cId="3462986774" sldId="1957"/>
        </pc:sldMkLst>
        <pc:spChg chg="mod">
          <ac:chgData name="Kelly Stokes" userId="3e5c5154-569e-4d81-aa91-4f91841cdfa9" providerId="ADAL" clId="{9629FFAA-F3B7-43C8-9706-83E6A924D3B1}" dt="2022-10-27T12:30:06.404" v="2740" actId="27636"/>
          <ac:spMkLst>
            <pc:docMk/>
            <pc:sldMk cId="3462986774" sldId="1957"/>
            <ac:spMk id="2" creationId="{52DA34BA-82FC-47C5-BCE1-BB65E08B92A1}"/>
          </ac:spMkLst>
        </pc:spChg>
      </pc:sldChg>
      <pc:sldChg chg="del">
        <pc:chgData name="Kelly Stokes" userId="3e5c5154-569e-4d81-aa91-4f91841cdfa9" providerId="ADAL" clId="{9629FFAA-F3B7-43C8-9706-83E6A924D3B1}" dt="2022-10-27T12:30:42.546" v="2761" actId="2696"/>
        <pc:sldMkLst>
          <pc:docMk/>
          <pc:sldMk cId="1352439057" sldId="1958"/>
        </pc:sldMkLst>
      </pc:sldChg>
      <pc:sldChg chg="del">
        <pc:chgData name="Kelly Stokes" userId="3e5c5154-569e-4d81-aa91-4f91841cdfa9" providerId="ADAL" clId="{9629FFAA-F3B7-43C8-9706-83E6A924D3B1}" dt="2022-10-27T12:30:42.546" v="2761" actId="2696"/>
        <pc:sldMkLst>
          <pc:docMk/>
          <pc:sldMk cId="4153492987" sldId="1959"/>
        </pc:sldMkLst>
      </pc:sldChg>
      <pc:sldChg chg="del">
        <pc:chgData name="Kelly Stokes" userId="3e5c5154-569e-4d81-aa91-4f91841cdfa9" providerId="ADAL" clId="{9629FFAA-F3B7-43C8-9706-83E6A924D3B1}" dt="2022-10-27T12:30:42.546" v="2761" actId="2696"/>
        <pc:sldMkLst>
          <pc:docMk/>
          <pc:sldMk cId="2984844297" sldId="1960"/>
        </pc:sldMkLst>
      </pc:sldChg>
      <pc:sldChg chg="del">
        <pc:chgData name="Kelly Stokes" userId="3e5c5154-569e-4d81-aa91-4f91841cdfa9" providerId="ADAL" clId="{9629FFAA-F3B7-43C8-9706-83E6A924D3B1}" dt="2022-10-27T12:30:42.546" v="2761" actId="2696"/>
        <pc:sldMkLst>
          <pc:docMk/>
          <pc:sldMk cId="1223019121" sldId="1961"/>
        </pc:sldMkLst>
      </pc:sldChg>
      <pc:sldChg chg="del">
        <pc:chgData name="Kelly Stokes" userId="3e5c5154-569e-4d81-aa91-4f91841cdfa9" providerId="ADAL" clId="{9629FFAA-F3B7-43C8-9706-83E6A924D3B1}" dt="2022-10-27T12:30:42.546" v="2761" actId="2696"/>
        <pc:sldMkLst>
          <pc:docMk/>
          <pc:sldMk cId="1835802503" sldId="1962"/>
        </pc:sldMkLst>
      </pc:sldChg>
      <pc:sldChg chg="del">
        <pc:chgData name="Kelly Stokes" userId="3e5c5154-569e-4d81-aa91-4f91841cdfa9" providerId="ADAL" clId="{9629FFAA-F3B7-43C8-9706-83E6A924D3B1}" dt="2022-10-27T12:30:42.546" v="2761" actId="2696"/>
        <pc:sldMkLst>
          <pc:docMk/>
          <pc:sldMk cId="1767399102" sldId="1963"/>
        </pc:sldMkLst>
      </pc:sldChg>
      <pc:sldChg chg="del">
        <pc:chgData name="Kelly Stokes" userId="3e5c5154-569e-4d81-aa91-4f91841cdfa9" providerId="ADAL" clId="{9629FFAA-F3B7-43C8-9706-83E6A924D3B1}" dt="2022-10-27T12:30:42.546" v="2761" actId="2696"/>
        <pc:sldMkLst>
          <pc:docMk/>
          <pc:sldMk cId="2230890737" sldId="1964"/>
        </pc:sldMkLst>
      </pc:sldChg>
      <pc:sldChg chg="modNotesTx">
        <pc:chgData name="Kelly Stokes" userId="3e5c5154-569e-4d81-aa91-4f91841cdfa9" providerId="ADAL" clId="{9629FFAA-F3B7-43C8-9706-83E6A924D3B1}" dt="2022-10-27T12:30:58.786" v="2762"/>
        <pc:sldMkLst>
          <pc:docMk/>
          <pc:sldMk cId="1457253968" sldId="1982"/>
        </pc:sldMkLst>
      </pc:sldChg>
      <pc:sldChg chg="modSp mod">
        <pc:chgData name="Kelly Stokes" userId="3e5c5154-569e-4d81-aa91-4f91841cdfa9" providerId="ADAL" clId="{9629FFAA-F3B7-43C8-9706-83E6A924D3B1}" dt="2022-10-27T12:31:02.349" v="2763"/>
        <pc:sldMkLst>
          <pc:docMk/>
          <pc:sldMk cId="375124995" sldId="1983"/>
        </pc:sldMkLst>
        <pc:spChg chg="mod">
          <ac:chgData name="Kelly Stokes" userId="3e5c5154-569e-4d81-aa91-4f91841cdfa9" providerId="ADAL" clId="{9629FFAA-F3B7-43C8-9706-83E6A924D3B1}" dt="2022-10-27T12:31:02.349" v="2763"/>
          <ac:spMkLst>
            <pc:docMk/>
            <pc:sldMk cId="375124995" sldId="1983"/>
            <ac:spMk id="2" creationId="{77E26784-A357-92CE-B6B1-8F248D3D6650}"/>
          </ac:spMkLst>
        </pc:spChg>
      </pc:sldChg>
      <pc:sldChg chg="addSp modSp add">
        <pc:chgData name="Kelly Stokes" userId="3e5c5154-569e-4d81-aa91-4f91841cdfa9" providerId="ADAL" clId="{9629FFAA-F3B7-43C8-9706-83E6A924D3B1}" dt="2022-10-27T11:30:53.573" v="1281" actId="1076"/>
        <pc:sldMkLst>
          <pc:docMk/>
          <pc:sldMk cId="2133008237" sldId="1984"/>
        </pc:sldMkLst>
        <pc:picChg chg="add mod">
          <ac:chgData name="Kelly Stokes" userId="3e5c5154-569e-4d81-aa91-4f91841cdfa9" providerId="ADAL" clId="{9629FFAA-F3B7-43C8-9706-83E6A924D3B1}" dt="2022-10-27T11:30:53.573" v="1281" actId="1076"/>
          <ac:picMkLst>
            <pc:docMk/>
            <pc:sldMk cId="2133008237" sldId="1984"/>
            <ac:picMk id="151554" creationId="{3659B046-4F55-8222-CE26-F3A72D8EDE98}"/>
          </ac:picMkLst>
        </pc:picChg>
      </pc:sldChg>
      <pc:sldChg chg="addSp modSp add">
        <pc:chgData name="Kelly Stokes" userId="3e5c5154-569e-4d81-aa91-4f91841cdfa9" providerId="ADAL" clId="{9629FFAA-F3B7-43C8-9706-83E6A924D3B1}" dt="2022-10-27T11:31:55.654" v="1293" actId="1076"/>
        <pc:sldMkLst>
          <pc:docMk/>
          <pc:sldMk cId="3514712465" sldId="1985"/>
        </pc:sldMkLst>
        <pc:picChg chg="add mod">
          <ac:chgData name="Kelly Stokes" userId="3e5c5154-569e-4d81-aa91-4f91841cdfa9" providerId="ADAL" clId="{9629FFAA-F3B7-43C8-9706-83E6A924D3B1}" dt="2022-10-27T11:31:55.654" v="1293" actId="1076"/>
          <ac:picMkLst>
            <pc:docMk/>
            <pc:sldMk cId="3514712465" sldId="1985"/>
            <ac:picMk id="192514" creationId="{F1861C23-188A-F5C0-91F0-0F37D0C31B7C}"/>
          </ac:picMkLst>
        </pc:picChg>
      </pc:sldChg>
      <pc:sldChg chg="addSp modSp add">
        <pc:chgData name="Kelly Stokes" userId="3e5c5154-569e-4d81-aa91-4f91841cdfa9" providerId="ADAL" clId="{9629FFAA-F3B7-43C8-9706-83E6A924D3B1}" dt="2022-10-27T11:33:07.192" v="1321" actId="1076"/>
        <pc:sldMkLst>
          <pc:docMk/>
          <pc:sldMk cId="30332690" sldId="1986"/>
        </pc:sldMkLst>
        <pc:picChg chg="add mod">
          <ac:chgData name="Kelly Stokes" userId="3e5c5154-569e-4d81-aa91-4f91841cdfa9" providerId="ADAL" clId="{9629FFAA-F3B7-43C8-9706-83E6A924D3B1}" dt="2022-10-27T11:33:07.192" v="1321" actId="1076"/>
          <ac:picMkLst>
            <pc:docMk/>
            <pc:sldMk cId="30332690" sldId="1986"/>
            <ac:picMk id="193538" creationId="{76519C96-8ABA-8717-CBD3-34008D2818E1}"/>
          </ac:picMkLst>
        </pc:picChg>
      </pc:sldChg>
      <pc:sldChg chg="addSp modSp add">
        <pc:chgData name="Kelly Stokes" userId="3e5c5154-569e-4d81-aa91-4f91841cdfa9" providerId="ADAL" clId="{9629FFAA-F3B7-43C8-9706-83E6A924D3B1}" dt="2022-10-27T11:34:54.552" v="1372" actId="732"/>
        <pc:sldMkLst>
          <pc:docMk/>
          <pc:sldMk cId="2163027223" sldId="1987"/>
        </pc:sldMkLst>
        <pc:picChg chg="add mod">
          <ac:chgData name="Kelly Stokes" userId="3e5c5154-569e-4d81-aa91-4f91841cdfa9" providerId="ADAL" clId="{9629FFAA-F3B7-43C8-9706-83E6A924D3B1}" dt="2022-10-27T11:34:54.552" v="1372" actId="732"/>
          <ac:picMkLst>
            <pc:docMk/>
            <pc:sldMk cId="2163027223" sldId="1987"/>
            <ac:picMk id="194562" creationId="{B14B2063-D3BD-B948-622E-739BF6368AAD}"/>
          </ac:picMkLst>
        </pc:picChg>
      </pc:sldChg>
      <pc:sldChg chg="addSp modSp add">
        <pc:chgData name="Kelly Stokes" userId="3e5c5154-569e-4d81-aa91-4f91841cdfa9" providerId="ADAL" clId="{9629FFAA-F3B7-43C8-9706-83E6A924D3B1}" dt="2022-10-27T11:35:41.294" v="1408" actId="1076"/>
        <pc:sldMkLst>
          <pc:docMk/>
          <pc:sldMk cId="515786234" sldId="1988"/>
        </pc:sldMkLst>
        <pc:picChg chg="add mod">
          <ac:chgData name="Kelly Stokes" userId="3e5c5154-569e-4d81-aa91-4f91841cdfa9" providerId="ADAL" clId="{9629FFAA-F3B7-43C8-9706-83E6A924D3B1}" dt="2022-10-27T11:35:41.294" v="1408" actId="1076"/>
          <ac:picMkLst>
            <pc:docMk/>
            <pc:sldMk cId="515786234" sldId="1988"/>
            <ac:picMk id="195586" creationId="{DF78FEBB-459E-1F06-8B6C-B54FC1672BAD}"/>
          </ac:picMkLst>
        </pc:picChg>
      </pc:sldChg>
      <pc:sldChg chg="addSp modSp add">
        <pc:chgData name="Kelly Stokes" userId="3e5c5154-569e-4d81-aa91-4f91841cdfa9" providerId="ADAL" clId="{9629FFAA-F3B7-43C8-9706-83E6A924D3B1}" dt="2022-10-27T11:37:10.815" v="1446" actId="1076"/>
        <pc:sldMkLst>
          <pc:docMk/>
          <pc:sldMk cId="3601974449" sldId="1989"/>
        </pc:sldMkLst>
        <pc:picChg chg="add mod">
          <ac:chgData name="Kelly Stokes" userId="3e5c5154-569e-4d81-aa91-4f91841cdfa9" providerId="ADAL" clId="{9629FFAA-F3B7-43C8-9706-83E6A924D3B1}" dt="2022-10-27T11:37:10.815" v="1446" actId="1076"/>
          <ac:picMkLst>
            <pc:docMk/>
            <pc:sldMk cId="3601974449" sldId="1989"/>
            <ac:picMk id="196610" creationId="{4A022687-7C41-2148-C2C8-BA9C47F8E688}"/>
          </ac:picMkLst>
        </pc:picChg>
      </pc:sldChg>
      <pc:sldChg chg="modSp add mod">
        <pc:chgData name="Kelly Stokes" userId="3e5c5154-569e-4d81-aa91-4f91841cdfa9" providerId="ADAL" clId="{9629FFAA-F3B7-43C8-9706-83E6A924D3B1}" dt="2022-10-27T11:39:31.086" v="1552" actId="1076"/>
        <pc:sldMkLst>
          <pc:docMk/>
          <pc:sldMk cId="3605715935" sldId="1990"/>
        </pc:sldMkLst>
        <pc:spChg chg="mod">
          <ac:chgData name="Kelly Stokes" userId="3e5c5154-569e-4d81-aa91-4f91841cdfa9" providerId="ADAL" clId="{9629FFAA-F3B7-43C8-9706-83E6A924D3B1}" dt="2022-10-27T11:39:31.086" v="1552" actId="1076"/>
          <ac:spMkLst>
            <pc:docMk/>
            <pc:sldMk cId="3605715935" sldId="1990"/>
            <ac:spMk id="2" creationId="{52DA34BA-82FC-47C5-BCE1-BB65E08B92A1}"/>
          </ac:spMkLst>
        </pc:spChg>
      </pc:sldChg>
      <pc:sldChg chg="add">
        <pc:chgData name="Kelly Stokes" userId="3e5c5154-569e-4d81-aa91-4f91841cdfa9" providerId="ADAL" clId="{9629FFAA-F3B7-43C8-9706-83E6A924D3B1}" dt="2022-10-27T11:39:51.454" v="1556" actId="2890"/>
        <pc:sldMkLst>
          <pc:docMk/>
          <pc:sldMk cId="1122381821" sldId="1991"/>
        </pc:sldMkLst>
      </pc:sldChg>
      <pc:sldChg chg="modSp add mod">
        <pc:chgData name="Kelly Stokes" userId="3e5c5154-569e-4d81-aa91-4f91841cdfa9" providerId="ADAL" clId="{9629FFAA-F3B7-43C8-9706-83E6A924D3B1}" dt="2022-10-27T11:40:06.614" v="1570" actId="14100"/>
        <pc:sldMkLst>
          <pc:docMk/>
          <pc:sldMk cId="2939220487" sldId="1992"/>
        </pc:sldMkLst>
        <pc:spChg chg="mod">
          <ac:chgData name="Kelly Stokes" userId="3e5c5154-569e-4d81-aa91-4f91841cdfa9" providerId="ADAL" clId="{9629FFAA-F3B7-43C8-9706-83E6A924D3B1}" dt="2022-10-27T11:40:06.614" v="1570" actId="14100"/>
          <ac:spMkLst>
            <pc:docMk/>
            <pc:sldMk cId="2939220487" sldId="1992"/>
            <ac:spMk id="2" creationId="{52DA34BA-82FC-47C5-BCE1-BB65E08B92A1}"/>
          </ac:spMkLst>
        </pc:spChg>
      </pc:sldChg>
      <pc:sldChg chg="modSp add mod">
        <pc:chgData name="Kelly Stokes" userId="3e5c5154-569e-4d81-aa91-4f91841cdfa9" providerId="ADAL" clId="{9629FFAA-F3B7-43C8-9706-83E6A924D3B1}" dt="2022-10-27T11:42:18.609" v="1658" actId="1076"/>
        <pc:sldMkLst>
          <pc:docMk/>
          <pc:sldMk cId="3936679918" sldId="1993"/>
        </pc:sldMkLst>
        <pc:spChg chg="mod">
          <ac:chgData name="Kelly Stokes" userId="3e5c5154-569e-4d81-aa91-4f91841cdfa9" providerId="ADAL" clId="{9629FFAA-F3B7-43C8-9706-83E6A924D3B1}" dt="2022-10-27T11:42:18.609" v="1658" actId="1076"/>
          <ac:spMkLst>
            <pc:docMk/>
            <pc:sldMk cId="3936679918" sldId="1993"/>
            <ac:spMk id="2" creationId="{52DA34BA-82FC-47C5-BCE1-BB65E08B92A1}"/>
          </ac:spMkLst>
        </pc:spChg>
      </pc:sldChg>
      <pc:sldChg chg="add">
        <pc:chgData name="Kelly Stokes" userId="3e5c5154-569e-4d81-aa91-4f91841cdfa9" providerId="ADAL" clId="{9629FFAA-F3B7-43C8-9706-83E6A924D3B1}" dt="2022-10-27T11:42:36.731" v="1661" actId="2890"/>
        <pc:sldMkLst>
          <pc:docMk/>
          <pc:sldMk cId="489457136" sldId="1994"/>
        </pc:sldMkLst>
      </pc:sldChg>
      <pc:sldChg chg="modSp add mod">
        <pc:chgData name="Kelly Stokes" userId="3e5c5154-569e-4d81-aa91-4f91841cdfa9" providerId="ADAL" clId="{9629FFAA-F3B7-43C8-9706-83E6A924D3B1}" dt="2022-10-27T11:42:52.829" v="1678" actId="14100"/>
        <pc:sldMkLst>
          <pc:docMk/>
          <pc:sldMk cId="3537992947" sldId="1995"/>
        </pc:sldMkLst>
        <pc:spChg chg="mod">
          <ac:chgData name="Kelly Stokes" userId="3e5c5154-569e-4d81-aa91-4f91841cdfa9" providerId="ADAL" clId="{9629FFAA-F3B7-43C8-9706-83E6A924D3B1}" dt="2022-10-27T11:42:52.829" v="1678" actId="14100"/>
          <ac:spMkLst>
            <pc:docMk/>
            <pc:sldMk cId="3537992947" sldId="1995"/>
            <ac:spMk id="2" creationId="{52DA34BA-82FC-47C5-BCE1-BB65E08B92A1}"/>
          </ac:spMkLst>
        </pc:spChg>
      </pc:sldChg>
      <pc:sldChg chg="modSp add mod">
        <pc:chgData name="Kelly Stokes" userId="3e5c5154-569e-4d81-aa91-4f91841cdfa9" providerId="ADAL" clId="{9629FFAA-F3B7-43C8-9706-83E6A924D3B1}" dt="2022-10-27T12:06:57.955" v="1842" actId="1076"/>
        <pc:sldMkLst>
          <pc:docMk/>
          <pc:sldMk cId="3109226554" sldId="1996"/>
        </pc:sldMkLst>
        <pc:spChg chg="mod">
          <ac:chgData name="Kelly Stokes" userId="3e5c5154-569e-4d81-aa91-4f91841cdfa9" providerId="ADAL" clId="{9629FFAA-F3B7-43C8-9706-83E6A924D3B1}" dt="2022-10-27T12:06:57.955" v="1842" actId="1076"/>
          <ac:spMkLst>
            <pc:docMk/>
            <pc:sldMk cId="3109226554" sldId="1996"/>
            <ac:spMk id="2" creationId="{52DA34BA-82FC-47C5-BCE1-BB65E08B92A1}"/>
          </ac:spMkLst>
        </pc:spChg>
      </pc:sldChg>
      <pc:sldChg chg="add">
        <pc:chgData name="Kelly Stokes" userId="3e5c5154-569e-4d81-aa91-4f91841cdfa9" providerId="ADAL" clId="{9629FFAA-F3B7-43C8-9706-83E6A924D3B1}" dt="2022-10-27T12:07:12.320" v="1845" actId="2890"/>
        <pc:sldMkLst>
          <pc:docMk/>
          <pc:sldMk cId="72780636" sldId="1997"/>
        </pc:sldMkLst>
      </pc:sldChg>
      <pc:sldChg chg="modSp add mod">
        <pc:chgData name="Kelly Stokes" userId="3e5c5154-569e-4d81-aa91-4f91841cdfa9" providerId="ADAL" clId="{9629FFAA-F3B7-43C8-9706-83E6A924D3B1}" dt="2022-10-27T12:07:25.359" v="1861" actId="20577"/>
        <pc:sldMkLst>
          <pc:docMk/>
          <pc:sldMk cId="1230698191" sldId="1998"/>
        </pc:sldMkLst>
        <pc:spChg chg="mod">
          <ac:chgData name="Kelly Stokes" userId="3e5c5154-569e-4d81-aa91-4f91841cdfa9" providerId="ADAL" clId="{9629FFAA-F3B7-43C8-9706-83E6A924D3B1}" dt="2022-10-27T12:07:25.359" v="1861" actId="20577"/>
          <ac:spMkLst>
            <pc:docMk/>
            <pc:sldMk cId="1230698191" sldId="1998"/>
            <ac:spMk id="2" creationId="{52DA34BA-82FC-47C5-BCE1-BB65E08B92A1}"/>
          </ac:spMkLst>
        </pc:spChg>
      </pc:sldChg>
      <pc:sldChg chg="addSp modSp add">
        <pc:chgData name="Kelly Stokes" userId="3e5c5154-569e-4d81-aa91-4f91841cdfa9" providerId="ADAL" clId="{9629FFAA-F3B7-43C8-9706-83E6A924D3B1}" dt="2022-10-27T12:08:56.814" v="1893" actId="732"/>
        <pc:sldMkLst>
          <pc:docMk/>
          <pc:sldMk cId="4249525579" sldId="1999"/>
        </pc:sldMkLst>
        <pc:picChg chg="add mod">
          <ac:chgData name="Kelly Stokes" userId="3e5c5154-569e-4d81-aa91-4f91841cdfa9" providerId="ADAL" clId="{9629FFAA-F3B7-43C8-9706-83E6A924D3B1}" dt="2022-10-27T12:08:56.814" v="1893" actId="732"/>
          <ac:picMkLst>
            <pc:docMk/>
            <pc:sldMk cId="4249525579" sldId="1999"/>
            <ac:picMk id="197634" creationId="{048F847A-E6A4-C22C-4B33-2D6879188395}"/>
          </ac:picMkLst>
        </pc:picChg>
      </pc:sldChg>
      <pc:sldChg chg="addSp modSp add">
        <pc:chgData name="Kelly Stokes" userId="3e5c5154-569e-4d81-aa91-4f91841cdfa9" providerId="ADAL" clId="{9629FFAA-F3B7-43C8-9706-83E6A924D3B1}" dt="2022-10-27T12:09:41.650" v="1910" actId="14100"/>
        <pc:sldMkLst>
          <pc:docMk/>
          <pc:sldMk cId="2839732264" sldId="2000"/>
        </pc:sldMkLst>
        <pc:picChg chg="add mod">
          <ac:chgData name="Kelly Stokes" userId="3e5c5154-569e-4d81-aa91-4f91841cdfa9" providerId="ADAL" clId="{9629FFAA-F3B7-43C8-9706-83E6A924D3B1}" dt="2022-10-27T12:09:41.650" v="1910" actId="14100"/>
          <ac:picMkLst>
            <pc:docMk/>
            <pc:sldMk cId="2839732264" sldId="2000"/>
            <ac:picMk id="198658" creationId="{4D93B55B-DB4C-FA05-DEB4-C344B6ACC3B5}"/>
          </ac:picMkLst>
        </pc:picChg>
      </pc:sldChg>
      <pc:sldChg chg="addSp modSp add">
        <pc:chgData name="Kelly Stokes" userId="3e5c5154-569e-4d81-aa91-4f91841cdfa9" providerId="ADAL" clId="{9629FFAA-F3B7-43C8-9706-83E6A924D3B1}" dt="2022-10-27T12:10:21.811" v="1934" actId="1076"/>
        <pc:sldMkLst>
          <pc:docMk/>
          <pc:sldMk cId="629589611" sldId="2001"/>
        </pc:sldMkLst>
        <pc:picChg chg="add mod">
          <ac:chgData name="Kelly Stokes" userId="3e5c5154-569e-4d81-aa91-4f91841cdfa9" providerId="ADAL" clId="{9629FFAA-F3B7-43C8-9706-83E6A924D3B1}" dt="2022-10-27T12:10:21.811" v="1934" actId="1076"/>
          <ac:picMkLst>
            <pc:docMk/>
            <pc:sldMk cId="629589611" sldId="2001"/>
            <ac:picMk id="199682" creationId="{72E21C11-4ECE-80A0-2216-1ED3122A8379}"/>
          </ac:picMkLst>
        </pc:picChg>
      </pc:sldChg>
      <pc:sldChg chg="addSp modSp add">
        <pc:chgData name="Kelly Stokes" userId="3e5c5154-569e-4d81-aa91-4f91841cdfa9" providerId="ADAL" clId="{9629FFAA-F3B7-43C8-9706-83E6A924D3B1}" dt="2022-10-27T12:11:55.025" v="1979" actId="1076"/>
        <pc:sldMkLst>
          <pc:docMk/>
          <pc:sldMk cId="4268838066" sldId="2002"/>
        </pc:sldMkLst>
        <pc:picChg chg="add mod">
          <ac:chgData name="Kelly Stokes" userId="3e5c5154-569e-4d81-aa91-4f91841cdfa9" providerId="ADAL" clId="{9629FFAA-F3B7-43C8-9706-83E6A924D3B1}" dt="2022-10-27T12:11:55.025" v="1979" actId="1076"/>
          <ac:picMkLst>
            <pc:docMk/>
            <pc:sldMk cId="4268838066" sldId="2002"/>
            <ac:picMk id="200706" creationId="{A72681C0-4B21-E936-3421-054B8BDE4F73}"/>
          </ac:picMkLst>
        </pc:picChg>
      </pc:sldChg>
      <pc:sldChg chg="addSp modSp add">
        <pc:chgData name="Kelly Stokes" userId="3e5c5154-569e-4d81-aa91-4f91841cdfa9" providerId="ADAL" clId="{9629FFAA-F3B7-43C8-9706-83E6A924D3B1}" dt="2022-10-27T12:13:15.866" v="2025" actId="732"/>
        <pc:sldMkLst>
          <pc:docMk/>
          <pc:sldMk cId="214126520" sldId="2003"/>
        </pc:sldMkLst>
        <pc:picChg chg="add mod">
          <ac:chgData name="Kelly Stokes" userId="3e5c5154-569e-4d81-aa91-4f91841cdfa9" providerId="ADAL" clId="{9629FFAA-F3B7-43C8-9706-83E6A924D3B1}" dt="2022-10-27T12:13:15.866" v="2025" actId="732"/>
          <ac:picMkLst>
            <pc:docMk/>
            <pc:sldMk cId="214126520" sldId="2003"/>
            <ac:picMk id="201730" creationId="{EC3EE4BC-E7EE-BD1B-DA00-1858AB877CD4}"/>
          </ac:picMkLst>
        </pc:picChg>
      </pc:sldChg>
      <pc:sldChg chg="addSp modSp add">
        <pc:chgData name="Kelly Stokes" userId="3e5c5154-569e-4d81-aa91-4f91841cdfa9" providerId="ADAL" clId="{9629FFAA-F3B7-43C8-9706-83E6A924D3B1}" dt="2022-10-27T12:15:01.896" v="2062" actId="1076"/>
        <pc:sldMkLst>
          <pc:docMk/>
          <pc:sldMk cId="125822678" sldId="2004"/>
        </pc:sldMkLst>
        <pc:picChg chg="add mod">
          <ac:chgData name="Kelly Stokes" userId="3e5c5154-569e-4d81-aa91-4f91841cdfa9" providerId="ADAL" clId="{9629FFAA-F3B7-43C8-9706-83E6A924D3B1}" dt="2022-10-27T12:15:01.896" v="2062" actId="1076"/>
          <ac:picMkLst>
            <pc:docMk/>
            <pc:sldMk cId="125822678" sldId="2004"/>
            <ac:picMk id="202754" creationId="{BDA09EF0-35BC-DA81-1124-8FF12B832134}"/>
          </ac:picMkLst>
        </pc:picChg>
      </pc:sldChg>
      <pc:sldChg chg="modSp add mod">
        <pc:chgData name="Kelly Stokes" userId="3e5c5154-569e-4d81-aa91-4f91841cdfa9" providerId="ADAL" clId="{9629FFAA-F3B7-43C8-9706-83E6A924D3B1}" dt="2022-10-27T12:16:26.384" v="2143" actId="1076"/>
        <pc:sldMkLst>
          <pc:docMk/>
          <pc:sldMk cId="1911153698" sldId="2005"/>
        </pc:sldMkLst>
        <pc:spChg chg="mod">
          <ac:chgData name="Kelly Stokes" userId="3e5c5154-569e-4d81-aa91-4f91841cdfa9" providerId="ADAL" clId="{9629FFAA-F3B7-43C8-9706-83E6A924D3B1}" dt="2022-10-27T12:16:26.384" v="2143" actId="1076"/>
          <ac:spMkLst>
            <pc:docMk/>
            <pc:sldMk cId="1911153698" sldId="2005"/>
            <ac:spMk id="2" creationId="{52DA34BA-82FC-47C5-BCE1-BB65E08B92A1}"/>
          </ac:spMkLst>
        </pc:spChg>
      </pc:sldChg>
      <pc:sldChg chg="add">
        <pc:chgData name="Kelly Stokes" userId="3e5c5154-569e-4d81-aa91-4f91841cdfa9" providerId="ADAL" clId="{9629FFAA-F3B7-43C8-9706-83E6A924D3B1}" dt="2022-10-27T12:16:39.243" v="2145" actId="2890"/>
        <pc:sldMkLst>
          <pc:docMk/>
          <pc:sldMk cId="2292187887" sldId="2006"/>
        </pc:sldMkLst>
      </pc:sldChg>
      <pc:sldChg chg="modSp add mod">
        <pc:chgData name="Kelly Stokes" userId="3e5c5154-569e-4d81-aa91-4f91841cdfa9" providerId="ADAL" clId="{9629FFAA-F3B7-43C8-9706-83E6A924D3B1}" dt="2022-10-27T12:16:47.294" v="2153" actId="20577"/>
        <pc:sldMkLst>
          <pc:docMk/>
          <pc:sldMk cId="1276236295" sldId="2007"/>
        </pc:sldMkLst>
        <pc:spChg chg="mod">
          <ac:chgData name="Kelly Stokes" userId="3e5c5154-569e-4d81-aa91-4f91841cdfa9" providerId="ADAL" clId="{9629FFAA-F3B7-43C8-9706-83E6A924D3B1}" dt="2022-10-27T12:16:47.294" v="2153" actId="20577"/>
          <ac:spMkLst>
            <pc:docMk/>
            <pc:sldMk cId="1276236295" sldId="2007"/>
            <ac:spMk id="2" creationId="{52DA34BA-82FC-47C5-BCE1-BB65E08B92A1}"/>
          </ac:spMkLst>
        </pc:spChg>
      </pc:sldChg>
      <pc:sldChg chg="modSp add mod">
        <pc:chgData name="Kelly Stokes" userId="3e5c5154-569e-4d81-aa91-4f91841cdfa9" providerId="ADAL" clId="{9629FFAA-F3B7-43C8-9706-83E6A924D3B1}" dt="2022-10-27T12:17:55.239" v="2250" actId="14100"/>
        <pc:sldMkLst>
          <pc:docMk/>
          <pc:sldMk cId="3241988557" sldId="2008"/>
        </pc:sldMkLst>
        <pc:spChg chg="mod">
          <ac:chgData name="Kelly Stokes" userId="3e5c5154-569e-4d81-aa91-4f91841cdfa9" providerId="ADAL" clId="{9629FFAA-F3B7-43C8-9706-83E6A924D3B1}" dt="2022-10-27T12:17:51.576" v="2248" actId="1076"/>
          <ac:spMkLst>
            <pc:docMk/>
            <pc:sldMk cId="3241988557" sldId="2008"/>
            <ac:spMk id="2" creationId="{52DA34BA-82FC-47C5-BCE1-BB65E08B92A1}"/>
          </ac:spMkLst>
        </pc:spChg>
        <pc:picChg chg="mod">
          <ac:chgData name="Kelly Stokes" userId="3e5c5154-569e-4d81-aa91-4f91841cdfa9" providerId="ADAL" clId="{9629FFAA-F3B7-43C8-9706-83E6A924D3B1}" dt="2022-10-27T12:17:55.239" v="2250" actId="14100"/>
          <ac:picMkLst>
            <pc:docMk/>
            <pc:sldMk cId="3241988557" sldId="2008"/>
            <ac:picMk id="3" creationId="{712649BC-B54D-80D0-8588-3650F012FB32}"/>
          </ac:picMkLst>
        </pc:picChg>
      </pc:sldChg>
      <pc:sldChg chg="add">
        <pc:chgData name="Kelly Stokes" userId="3e5c5154-569e-4d81-aa91-4f91841cdfa9" providerId="ADAL" clId="{9629FFAA-F3B7-43C8-9706-83E6A924D3B1}" dt="2022-10-27T12:18:10.376" v="2253" actId="2890"/>
        <pc:sldMkLst>
          <pc:docMk/>
          <pc:sldMk cId="1294180638" sldId="2009"/>
        </pc:sldMkLst>
      </pc:sldChg>
      <pc:sldChg chg="modSp add mod">
        <pc:chgData name="Kelly Stokes" userId="3e5c5154-569e-4d81-aa91-4f91841cdfa9" providerId="ADAL" clId="{9629FFAA-F3B7-43C8-9706-83E6A924D3B1}" dt="2022-10-27T12:18:19.044" v="2263" actId="20577"/>
        <pc:sldMkLst>
          <pc:docMk/>
          <pc:sldMk cId="1517507542" sldId="2010"/>
        </pc:sldMkLst>
        <pc:spChg chg="mod">
          <ac:chgData name="Kelly Stokes" userId="3e5c5154-569e-4d81-aa91-4f91841cdfa9" providerId="ADAL" clId="{9629FFAA-F3B7-43C8-9706-83E6A924D3B1}" dt="2022-10-27T12:18:19.044" v="2263" actId="20577"/>
          <ac:spMkLst>
            <pc:docMk/>
            <pc:sldMk cId="1517507542" sldId="2010"/>
            <ac:spMk id="2" creationId="{52DA34BA-82FC-47C5-BCE1-BB65E08B92A1}"/>
          </ac:spMkLst>
        </pc:spChg>
      </pc:sldChg>
      <pc:sldChg chg="modSp add mod">
        <pc:chgData name="Kelly Stokes" userId="3e5c5154-569e-4d81-aa91-4f91841cdfa9" providerId="ADAL" clId="{9629FFAA-F3B7-43C8-9706-83E6A924D3B1}" dt="2022-10-27T12:19:38.214" v="2362" actId="1076"/>
        <pc:sldMkLst>
          <pc:docMk/>
          <pc:sldMk cId="1642219402" sldId="2011"/>
        </pc:sldMkLst>
        <pc:spChg chg="mod">
          <ac:chgData name="Kelly Stokes" userId="3e5c5154-569e-4d81-aa91-4f91841cdfa9" providerId="ADAL" clId="{9629FFAA-F3B7-43C8-9706-83E6A924D3B1}" dt="2022-10-27T12:19:36.809" v="2361" actId="1076"/>
          <ac:spMkLst>
            <pc:docMk/>
            <pc:sldMk cId="1642219402" sldId="2011"/>
            <ac:spMk id="2" creationId="{52DA34BA-82FC-47C5-BCE1-BB65E08B92A1}"/>
          </ac:spMkLst>
        </pc:spChg>
        <pc:picChg chg="mod">
          <ac:chgData name="Kelly Stokes" userId="3e5c5154-569e-4d81-aa91-4f91841cdfa9" providerId="ADAL" clId="{9629FFAA-F3B7-43C8-9706-83E6A924D3B1}" dt="2022-10-27T12:19:38.214" v="2362" actId="1076"/>
          <ac:picMkLst>
            <pc:docMk/>
            <pc:sldMk cId="1642219402" sldId="2011"/>
            <ac:picMk id="167938" creationId="{ECF64045-316F-7780-803D-A92F1D56B675}"/>
          </ac:picMkLst>
        </pc:picChg>
      </pc:sldChg>
      <pc:sldChg chg="add">
        <pc:chgData name="Kelly Stokes" userId="3e5c5154-569e-4d81-aa91-4f91841cdfa9" providerId="ADAL" clId="{9629FFAA-F3B7-43C8-9706-83E6A924D3B1}" dt="2022-10-27T12:19:54.115" v="2365" actId="2890"/>
        <pc:sldMkLst>
          <pc:docMk/>
          <pc:sldMk cId="3513367550" sldId="2012"/>
        </pc:sldMkLst>
      </pc:sldChg>
      <pc:sldChg chg="modSp add mod">
        <pc:chgData name="Kelly Stokes" userId="3e5c5154-569e-4d81-aa91-4f91841cdfa9" providerId="ADAL" clId="{9629FFAA-F3B7-43C8-9706-83E6A924D3B1}" dt="2022-10-27T12:20:03.887" v="2376" actId="20577"/>
        <pc:sldMkLst>
          <pc:docMk/>
          <pc:sldMk cId="538255752" sldId="2013"/>
        </pc:sldMkLst>
        <pc:spChg chg="mod">
          <ac:chgData name="Kelly Stokes" userId="3e5c5154-569e-4d81-aa91-4f91841cdfa9" providerId="ADAL" clId="{9629FFAA-F3B7-43C8-9706-83E6A924D3B1}" dt="2022-10-27T12:20:03.887" v="2376" actId="20577"/>
          <ac:spMkLst>
            <pc:docMk/>
            <pc:sldMk cId="538255752" sldId="2013"/>
            <ac:spMk id="2" creationId="{52DA34BA-82FC-47C5-BCE1-BB65E08B92A1}"/>
          </ac:spMkLst>
        </pc:spChg>
      </pc:sldChg>
      <pc:sldChg chg="addSp modSp add">
        <pc:chgData name="Kelly Stokes" userId="3e5c5154-569e-4d81-aa91-4f91841cdfa9" providerId="ADAL" clId="{9629FFAA-F3B7-43C8-9706-83E6A924D3B1}" dt="2022-10-27T12:21:32.597" v="2392" actId="732"/>
        <pc:sldMkLst>
          <pc:docMk/>
          <pc:sldMk cId="3628560754" sldId="2014"/>
        </pc:sldMkLst>
        <pc:picChg chg="add mod">
          <ac:chgData name="Kelly Stokes" userId="3e5c5154-569e-4d81-aa91-4f91841cdfa9" providerId="ADAL" clId="{9629FFAA-F3B7-43C8-9706-83E6A924D3B1}" dt="2022-10-27T12:21:32.597" v="2392" actId="732"/>
          <ac:picMkLst>
            <pc:docMk/>
            <pc:sldMk cId="3628560754" sldId="2014"/>
            <ac:picMk id="203778" creationId="{C3CA8C7B-7527-F435-C36F-C38D3E1B5723}"/>
          </ac:picMkLst>
        </pc:picChg>
      </pc:sldChg>
      <pc:sldChg chg="addSp modSp add">
        <pc:chgData name="Kelly Stokes" userId="3e5c5154-569e-4d81-aa91-4f91841cdfa9" providerId="ADAL" clId="{9629FFAA-F3B7-43C8-9706-83E6A924D3B1}" dt="2022-10-27T12:22:15.483" v="2408" actId="732"/>
        <pc:sldMkLst>
          <pc:docMk/>
          <pc:sldMk cId="4143168567" sldId="2015"/>
        </pc:sldMkLst>
        <pc:picChg chg="add mod">
          <ac:chgData name="Kelly Stokes" userId="3e5c5154-569e-4d81-aa91-4f91841cdfa9" providerId="ADAL" clId="{9629FFAA-F3B7-43C8-9706-83E6A924D3B1}" dt="2022-10-27T12:22:15.483" v="2408" actId="732"/>
          <ac:picMkLst>
            <pc:docMk/>
            <pc:sldMk cId="4143168567" sldId="2015"/>
            <ac:picMk id="204802" creationId="{F7C79098-C17E-6FC2-B757-601EC3D4372D}"/>
          </ac:picMkLst>
        </pc:picChg>
      </pc:sldChg>
      <pc:sldChg chg="addSp modSp add">
        <pc:chgData name="Kelly Stokes" userId="3e5c5154-569e-4d81-aa91-4f91841cdfa9" providerId="ADAL" clId="{9629FFAA-F3B7-43C8-9706-83E6A924D3B1}" dt="2022-10-27T12:26:56.332" v="2582" actId="732"/>
        <pc:sldMkLst>
          <pc:docMk/>
          <pc:sldMk cId="3746991609" sldId="2016"/>
        </pc:sldMkLst>
        <pc:picChg chg="add mod">
          <ac:chgData name="Kelly Stokes" userId="3e5c5154-569e-4d81-aa91-4f91841cdfa9" providerId="ADAL" clId="{9629FFAA-F3B7-43C8-9706-83E6A924D3B1}" dt="2022-10-27T12:26:56.332" v="2582" actId="732"/>
          <ac:picMkLst>
            <pc:docMk/>
            <pc:sldMk cId="3746991609" sldId="2016"/>
            <ac:picMk id="206850" creationId="{A80906DF-4988-C409-59A3-50ABE523141F}"/>
          </ac:picMkLst>
        </pc:picChg>
      </pc:sldChg>
      <pc:sldChg chg="addSp modSp add">
        <pc:chgData name="Kelly Stokes" userId="3e5c5154-569e-4d81-aa91-4f91841cdfa9" providerId="ADAL" clId="{9629FFAA-F3B7-43C8-9706-83E6A924D3B1}" dt="2022-10-27T12:25:08.144" v="2516" actId="14100"/>
        <pc:sldMkLst>
          <pc:docMk/>
          <pc:sldMk cId="3176382797" sldId="2017"/>
        </pc:sldMkLst>
        <pc:picChg chg="add mod">
          <ac:chgData name="Kelly Stokes" userId="3e5c5154-569e-4d81-aa91-4f91841cdfa9" providerId="ADAL" clId="{9629FFAA-F3B7-43C8-9706-83E6A924D3B1}" dt="2022-10-27T12:25:08.144" v="2516" actId="14100"/>
          <ac:picMkLst>
            <pc:docMk/>
            <pc:sldMk cId="3176382797" sldId="2017"/>
            <ac:picMk id="205826" creationId="{ADE64A54-645A-0E9D-7BB6-E0788B1C82A8}"/>
          </ac:picMkLst>
        </pc:picChg>
      </pc:sldChg>
      <pc:sldChg chg="modSp add mod">
        <pc:chgData name="Kelly Stokes" userId="3e5c5154-569e-4d81-aa91-4f91841cdfa9" providerId="ADAL" clId="{9629FFAA-F3B7-43C8-9706-83E6A924D3B1}" dt="2022-10-27T12:27:41.293" v="2616" actId="1076"/>
        <pc:sldMkLst>
          <pc:docMk/>
          <pc:sldMk cId="3329285695" sldId="2018"/>
        </pc:sldMkLst>
        <pc:spChg chg="mod">
          <ac:chgData name="Kelly Stokes" userId="3e5c5154-569e-4d81-aa91-4f91841cdfa9" providerId="ADAL" clId="{9629FFAA-F3B7-43C8-9706-83E6A924D3B1}" dt="2022-10-27T12:27:41.293" v="2616" actId="1076"/>
          <ac:spMkLst>
            <pc:docMk/>
            <pc:sldMk cId="3329285695" sldId="2018"/>
            <ac:spMk id="2" creationId="{52DA34BA-82FC-47C5-BCE1-BB65E08B92A1}"/>
          </ac:spMkLst>
        </pc:spChg>
      </pc:sldChg>
      <pc:sldChg chg="add">
        <pc:chgData name="Kelly Stokes" userId="3e5c5154-569e-4d81-aa91-4f91841cdfa9" providerId="ADAL" clId="{9629FFAA-F3B7-43C8-9706-83E6A924D3B1}" dt="2022-10-27T12:27:54.414" v="2619" actId="2890"/>
        <pc:sldMkLst>
          <pc:docMk/>
          <pc:sldMk cId="453511164" sldId="2019"/>
        </pc:sldMkLst>
      </pc:sldChg>
      <pc:sldChg chg="modSp add mod">
        <pc:chgData name="Kelly Stokes" userId="3e5c5154-569e-4d81-aa91-4f91841cdfa9" providerId="ADAL" clId="{9629FFAA-F3B7-43C8-9706-83E6A924D3B1}" dt="2022-10-27T12:28:09.481" v="2633" actId="14100"/>
        <pc:sldMkLst>
          <pc:docMk/>
          <pc:sldMk cId="3903268656" sldId="2020"/>
        </pc:sldMkLst>
        <pc:spChg chg="mod">
          <ac:chgData name="Kelly Stokes" userId="3e5c5154-569e-4d81-aa91-4f91841cdfa9" providerId="ADAL" clId="{9629FFAA-F3B7-43C8-9706-83E6A924D3B1}" dt="2022-10-27T12:28:09.481" v="2633" actId="14100"/>
          <ac:spMkLst>
            <pc:docMk/>
            <pc:sldMk cId="3903268656" sldId="2020"/>
            <ac:spMk id="2" creationId="{52DA34BA-82FC-47C5-BCE1-BB65E08B92A1}"/>
          </ac:spMkLst>
        </pc:spChg>
      </pc:sldChg>
      <pc:sldChg chg="modSp add mod">
        <pc:chgData name="Kelly Stokes" userId="3e5c5154-569e-4d81-aa91-4f91841cdfa9" providerId="ADAL" clId="{9629FFAA-F3B7-43C8-9706-83E6A924D3B1}" dt="2022-10-27T12:29:43.385" v="2738" actId="1076"/>
        <pc:sldMkLst>
          <pc:docMk/>
          <pc:sldMk cId="931046176" sldId="2021"/>
        </pc:sldMkLst>
        <pc:spChg chg="mod">
          <ac:chgData name="Kelly Stokes" userId="3e5c5154-569e-4d81-aa91-4f91841cdfa9" providerId="ADAL" clId="{9629FFAA-F3B7-43C8-9706-83E6A924D3B1}" dt="2022-10-27T12:29:43.385" v="2738" actId="1076"/>
          <ac:spMkLst>
            <pc:docMk/>
            <pc:sldMk cId="931046176" sldId="2021"/>
            <ac:spMk id="2" creationId="{52DA34BA-82FC-47C5-BCE1-BB65E08B92A1}"/>
          </ac:spMkLst>
        </pc:spChg>
      </pc:sldChg>
      <pc:sldChg chg="add">
        <pc:chgData name="Kelly Stokes" userId="3e5c5154-569e-4d81-aa91-4f91841cdfa9" providerId="ADAL" clId="{9629FFAA-F3B7-43C8-9706-83E6A924D3B1}" dt="2022-10-27T12:30:10.690" v="2741" actId="2890"/>
        <pc:sldMkLst>
          <pc:docMk/>
          <pc:sldMk cId="3805658408" sldId="2022"/>
        </pc:sldMkLst>
      </pc:sldChg>
      <pc:sldChg chg="modSp add mod">
        <pc:chgData name="Kelly Stokes" userId="3e5c5154-569e-4d81-aa91-4f91841cdfa9" providerId="ADAL" clId="{9629FFAA-F3B7-43C8-9706-83E6A924D3B1}" dt="2022-10-27T12:30:32.278" v="2760" actId="1076"/>
        <pc:sldMkLst>
          <pc:docMk/>
          <pc:sldMk cId="3833098943" sldId="2023"/>
        </pc:sldMkLst>
        <pc:spChg chg="mod">
          <ac:chgData name="Kelly Stokes" userId="3e5c5154-569e-4d81-aa91-4f91841cdfa9" providerId="ADAL" clId="{9629FFAA-F3B7-43C8-9706-83E6A924D3B1}" dt="2022-10-27T12:30:32.278" v="2760" actId="1076"/>
          <ac:spMkLst>
            <pc:docMk/>
            <pc:sldMk cId="3833098943" sldId="2023"/>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26/10/2022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7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7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8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8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31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31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31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31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3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31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31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31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31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31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32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3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a:t>
            </a:fld>
            <a:endParaRPr lang="en-GB" dirty="0"/>
          </a:p>
        </p:txBody>
      </p:sp>
    </p:spTree>
    <p:extLst>
      <p:ext uri="{BB962C8B-B14F-4D97-AF65-F5344CB8AC3E}">
        <p14:creationId xmlns:p14="http://schemas.microsoft.com/office/powerpoint/2010/main" val="3164253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It is of interest to the world to begin to use renewable sources of energy.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2496562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dirty="0"/>
          </a:p>
        </p:txBody>
      </p:sp>
    </p:spTree>
    <p:extLst>
      <p:ext uri="{BB962C8B-B14F-4D97-AF65-F5344CB8AC3E}">
        <p14:creationId xmlns:p14="http://schemas.microsoft.com/office/powerpoint/2010/main" val="494210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dirty="0"/>
          </a:p>
        </p:txBody>
      </p:sp>
    </p:spTree>
    <p:extLst>
      <p:ext uri="{BB962C8B-B14F-4D97-AF65-F5344CB8AC3E}">
        <p14:creationId xmlns:p14="http://schemas.microsoft.com/office/powerpoint/2010/main" val="1038804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dirty="0"/>
          </a:p>
        </p:txBody>
      </p:sp>
    </p:spTree>
    <p:extLst>
      <p:ext uri="{BB962C8B-B14F-4D97-AF65-F5344CB8AC3E}">
        <p14:creationId xmlns:p14="http://schemas.microsoft.com/office/powerpoint/2010/main" val="3797460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dirty="0"/>
          </a:p>
        </p:txBody>
      </p:sp>
    </p:spTree>
    <p:extLst>
      <p:ext uri="{BB962C8B-B14F-4D97-AF65-F5344CB8AC3E}">
        <p14:creationId xmlns:p14="http://schemas.microsoft.com/office/powerpoint/2010/main" val="42274877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dirty="0"/>
          </a:p>
        </p:txBody>
      </p:sp>
    </p:spTree>
    <p:extLst>
      <p:ext uri="{BB962C8B-B14F-4D97-AF65-F5344CB8AC3E}">
        <p14:creationId xmlns:p14="http://schemas.microsoft.com/office/powerpoint/2010/main" val="35359733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dirty="0"/>
          </a:p>
        </p:txBody>
      </p:sp>
    </p:spTree>
    <p:extLst>
      <p:ext uri="{BB962C8B-B14F-4D97-AF65-F5344CB8AC3E}">
        <p14:creationId xmlns:p14="http://schemas.microsoft.com/office/powerpoint/2010/main" val="345599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dirty="0"/>
          </a:p>
        </p:txBody>
      </p:sp>
    </p:spTree>
    <p:extLst>
      <p:ext uri="{BB962C8B-B14F-4D97-AF65-F5344CB8AC3E}">
        <p14:creationId xmlns:p14="http://schemas.microsoft.com/office/powerpoint/2010/main" val="11724287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There is a promise from the largest countries to invest time and money into moving to tidal, solar and wind energy sources.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2984151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1841010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149</a:t>
            </a:fld>
            <a:endParaRPr lang="en-GB" dirty="0"/>
          </a:p>
        </p:txBody>
      </p:sp>
    </p:spTree>
    <p:extLst>
      <p:ext uri="{BB962C8B-B14F-4D97-AF65-F5344CB8AC3E}">
        <p14:creationId xmlns:p14="http://schemas.microsoft.com/office/powerpoint/2010/main" val="3851343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150</a:t>
            </a:fld>
            <a:endParaRPr lang="en-GB" dirty="0"/>
          </a:p>
        </p:txBody>
      </p:sp>
    </p:spTree>
    <p:extLst>
      <p:ext uri="{BB962C8B-B14F-4D97-AF65-F5344CB8AC3E}">
        <p14:creationId xmlns:p14="http://schemas.microsoft.com/office/powerpoint/2010/main" val="17033200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151</a:t>
            </a:fld>
            <a:endParaRPr lang="en-GB" dirty="0"/>
          </a:p>
        </p:txBody>
      </p:sp>
    </p:spTree>
    <p:extLst>
      <p:ext uri="{BB962C8B-B14F-4D97-AF65-F5344CB8AC3E}">
        <p14:creationId xmlns:p14="http://schemas.microsoft.com/office/powerpoint/2010/main" val="21046873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152</a:t>
            </a:fld>
            <a:endParaRPr lang="en-GB" dirty="0"/>
          </a:p>
        </p:txBody>
      </p:sp>
    </p:spTree>
    <p:extLst>
      <p:ext uri="{BB962C8B-B14F-4D97-AF65-F5344CB8AC3E}">
        <p14:creationId xmlns:p14="http://schemas.microsoft.com/office/powerpoint/2010/main" val="28473494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153</a:t>
            </a:fld>
            <a:endParaRPr lang="en-GB" dirty="0"/>
          </a:p>
        </p:txBody>
      </p:sp>
    </p:spTree>
    <p:extLst>
      <p:ext uri="{BB962C8B-B14F-4D97-AF65-F5344CB8AC3E}">
        <p14:creationId xmlns:p14="http://schemas.microsoft.com/office/powerpoint/2010/main" val="2794627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154</a:t>
            </a:fld>
            <a:endParaRPr lang="en-GB" dirty="0"/>
          </a:p>
        </p:txBody>
      </p:sp>
    </p:spTree>
    <p:extLst>
      <p:ext uri="{BB962C8B-B14F-4D97-AF65-F5344CB8AC3E}">
        <p14:creationId xmlns:p14="http://schemas.microsoft.com/office/powerpoint/2010/main" val="2370013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155</a:t>
            </a:fld>
            <a:endParaRPr lang="en-GB" dirty="0"/>
          </a:p>
        </p:txBody>
      </p:sp>
    </p:spTree>
    <p:extLst>
      <p:ext uri="{BB962C8B-B14F-4D97-AF65-F5344CB8AC3E}">
        <p14:creationId xmlns:p14="http://schemas.microsoft.com/office/powerpoint/2010/main" val="3455335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156</a:t>
            </a:fld>
            <a:endParaRPr lang="en-GB" dirty="0"/>
          </a:p>
        </p:txBody>
      </p:sp>
    </p:spTree>
    <p:extLst>
      <p:ext uri="{BB962C8B-B14F-4D97-AF65-F5344CB8AC3E}">
        <p14:creationId xmlns:p14="http://schemas.microsoft.com/office/powerpoint/2010/main" val="1249655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Some say that the previous use of fossil fuels have caused irreversible damage to the planet.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216</a:t>
            </a:fld>
            <a:endParaRPr lang="en-GB"/>
          </a:p>
        </p:txBody>
      </p:sp>
    </p:spTree>
    <p:extLst>
      <p:ext uri="{BB962C8B-B14F-4D97-AF65-F5344CB8AC3E}">
        <p14:creationId xmlns:p14="http://schemas.microsoft.com/office/powerpoint/2010/main" val="36959336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218</a:t>
            </a:fld>
            <a:endParaRPr lang="en-GB"/>
          </a:p>
        </p:txBody>
      </p:sp>
    </p:spTree>
    <p:extLst>
      <p:ext uri="{BB962C8B-B14F-4D97-AF65-F5344CB8AC3E}">
        <p14:creationId xmlns:p14="http://schemas.microsoft.com/office/powerpoint/2010/main" val="14740413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221</a:t>
            </a:fld>
            <a:endParaRPr lang="en-GB" dirty="0"/>
          </a:p>
        </p:txBody>
      </p:sp>
    </p:spTree>
    <p:extLst>
      <p:ext uri="{BB962C8B-B14F-4D97-AF65-F5344CB8AC3E}">
        <p14:creationId xmlns:p14="http://schemas.microsoft.com/office/powerpoint/2010/main" val="10996085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222</a:t>
            </a:fld>
            <a:endParaRPr lang="en-GB" dirty="0"/>
          </a:p>
        </p:txBody>
      </p:sp>
    </p:spTree>
    <p:extLst>
      <p:ext uri="{BB962C8B-B14F-4D97-AF65-F5344CB8AC3E}">
        <p14:creationId xmlns:p14="http://schemas.microsoft.com/office/powerpoint/2010/main" val="5016996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223</a:t>
            </a:fld>
            <a:endParaRPr lang="en-GB" dirty="0"/>
          </a:p>
        </p:txBody>
      </p:sp>
    </p:spTree>
    <p:extLst>
      <p:ext uri="{BB962C8B-B14F-4D97-AF65-F5344CB8AC3E}">
        <p14:creationId xmlns:p14="http://schemas.microsoft.com/office/powerpoint/2010/main" val="13659829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224</a:t>
            </a:fld>
            <a:endParaRPr lang="en-GB" dirty="0"/>
          </a:p>
        </p:txBody>
      </p:sp>
    </p:spTree>
    <p:extLst>
      <p:ext uri="{BB962C8B-B14F-4D97-AF65-F5344CB8AC3E}">
        <p14:creationId xmlns:p14="http://schemas.microsoft.com/office/powerpoint/2010/main" val="1126194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225</a:t>
            </a:fld>
            <a:endParaRPr lang="en-GB" dirty="0"/>
          </a:p>
        </p:txBody>
      </p:sp>
    </p:spTree>
    <p:extLst>
      <p:ext uri="{BB962C8B-B14F-4D97-AF65-F5344CB8AC3E}">
        <p14:creationId xmlns:p14="http://schemas.microsoft.com/office/powerpoint/2010/main" val="14155688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226</a:t>
            </a:fld>
            <a:endParaRPr lang="en-GB" dirty="0"/>
          </a:p>
        </p:txBody>
      </p:sp>
    </p:spTree>
    <p:extLst>
      <p:ext uri="{BB962C8B-B14F-4D97-AF65-F5344CB8AC3E}">
        <p14:creationId xmlns:p14="http://schemas.microsoft.com/office/powerpoint/2010/main" val="8864270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227</a:t>
            </a:fld>
            <a:endParaRPr lang="en-GB" dirty="0"/>
          </a:p>
        </p:txBody>
      </p:sp>
    </p:spTree>
    <p:extLst>
      <p:ext uri="{BB962C8B-B14F-4D97-AF65-F5344CB8AC3E}">
        <p14:creationId xmlns:p14="http://schemas.microsoft.com/office/powerpoint/2010/main" val="2849264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9672383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228</a:t>
            </a:fld>
            <a:endParaRPr lang="en-GB" dirty="0"/>
          </a:p>
        </p:txBody>
      </p:sp>
    </p:spTree>
    <p:extLst>
      <p:ext uri="{BB962C8B-B14F-4D97-AF65-F5344CB8AC3E}">
        <p14:creationId xmlns:p14="http://schemas.microsoft.com/office/powerpoint/2010/main" val="11537374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There are now laws that make it illegal to pollute the environment.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276</a:t>
            </a:fld>
            <a:endParaRPr lang="en-GB"/>
          </a:p>
        </p:txBody>
      </p:sp>
    </p:spTree>
    <p:extLst>
      <p:ext uri="{BB962C8B-B14F-4D97-AF65-F5344CB8AC3E}">
        <p14:creationId xmlns:p14="http://schemas.microsoft.com/office/powerpoint/2010/main" val="40881058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278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281</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282</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Interest important promise therefore   vein weight illogical illegal irregular irresponsible </a:t>
            </a:r>
          </a:p>
        </p:txBody>
      </p:sp>
      <p:sp>
        <p:nvSpPr>
          <p:cNvPr id="4" name="Slide Number Placeholder 3"/>
          <p:cNvSpPr>
            <a:spLocks noGrp="1"/>
          </p:cNvSpPr>
          <p:nvPr>
            <p:ph type="sldNum" sz="quarter" idx="5"/>
          </p:nvPr>
        </p:nvSpPr>
        <p:spPr/>
        <p:txBody>
          <a:bodyPr/>
          <a:lstStyle/>
          <a:p>
            <a:fld id="{A370640F-E73A-4148-92BA-D1C70A966614}" type="slidenum">
              <a:rPr lang="en-GB" smtClean="0"/>
              <a:t>310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313</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314</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31976558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315</a:t>
            </a:fld>
            <a:endParaRPr lang="en-GB"/>
          </a:p>
        </p:txBody>
      </p:sp>
    </p:spTree>
    <p:extLst>
      <p:ext uri="{BB962C8B-B14F-4D97-AF65-F5344CB8AC3E}">
        <p14:creationId xmlns:p14="http://schemas.microsoft.com/office/powerpoint/2010/main" val="30219159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316</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317</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318</a:t>
            </a:fld>
            <a:endParaRPr lang="en-GB"/>
          </a:p>
        </p:txBody>
      </p:sp>
    </p:spTree>
    <p:extLst>
      <p:ext uri="{BB962C8B-B14F-4D97-AF65-F5344CB8AC3E}">
        <p14:creationId xmlns:p14="http://schemas.microsoft.com/office/powerpoint/2010/main" val="198237595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dirty="0"/>
          </a:p>
        </p:txBody>
      </p:sp>
    </p:spTree>
    <p:extLst>
      <p:ext uri="{BB962C8B-B14F-4D97-AF65-F5344CB8AC3E}">
        <p14:creationId xmlns:p14="http://schemas.microsoft.com/office/powerpoint/2010/main" val="25795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dirty="0"/>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dirty="0"/>
          </a:p>
        </p:txBody>
      </p:sp>
    </p:spTree>
    <p:extLst>
      <p:ext uri="{BB962C8B-B14F-4D97-AF65-F5344CB8AC3E}">
        <p14:creationId xmlns:p14="http://schemas.microsoft.com/office/powerpoint/2010/main" val="211453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19931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31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31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31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31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31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31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31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31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31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32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p>
        </p:txBody>
      </p:sp>
    </p:spTree>
    <p:extLst>
      <p:ext uri="{BB962C8B-B14F-4D97-AF65-F5344CB8AC3E}">
        <p14:creationId xmlns:p14="http://schemas.microsoft.com/office/powerpoint/2010/main" val="14062717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irresponsive  </a:t>
            </a:r>
          </a:p>
        </p:txBody>
      </p:sp>
    </p:spTree>
    <p:extLst>
      <p:ext uri="{BB962C8B-B14F-4D97-AF65-F5344CB8AC3E}">
        <p14:creationId xmlns:p14="http://schemas.microsoft.com/office/powerpoint/2010/main" val="247363064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irresponsive</a:t>
            </a:r>
          </a:p>
        </p:txBody>
      </p:sp>
      <p:sp>
        <p:nvSpPr>
          <p:cNvPr id="3" name="Rectangle 2">
            <a:extLst>
              <a:ext uri="{FF2B5EF4-FFF2-40B4-BE49-F238E27FC236}">
                <a16:creationId xmlns:a16="http://schemas.microsoft.com/office/drawing/2014/main" id="{13BB5EC0-7A96-4D29-A835-6FAE896C31A4}"/>
              </a:ext>
            </a:extLst>
          </p:cNvPr>
          <p:cNvSpPr/>
          <p:nvPr/>
        </p:nvSpPr>
        <p:spPr>
          <a:xfrm>
            <a:off x="4131128" y="342900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408544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irresponsive</a:t>
            </a:r>
          </a:p>
        </p:txBody>
      </p:sp>
      <p:sp>
        <p:nvSpPr>
          <p:cNvPr id="3" name="Rectangle 2">
            <a:extLst>
              <a:ext uri="{FF2B5EF4-FFF2-40B4-BE49-F238E27FC236}">
                <a16:creationId xmlns:a16="http://schemas.microsoft.com/office/drawing/2014/main" id="{13BB5EC0-7A96-4D29-A835-6FAE896C31A4}"/>
              </a:ext>
            </a:extLst>
          </p:cNvPr>
          <p:cNvSpPr/>
          <p:nvPr/>
        </p:nvSpPr>
        <p:spPr>
          <a:xfrm>
            <a:off x="4131128" y="342900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62" name="Picture 2" descr="Image result for irresponsive clip Art">
            <a:extLst>
              <a:ext uri="{FF2B5EF4-FFF2-40B4-BE49-F238E27FC236}">
                <a16:creationId xmlns:a16="http://schemas.microsoft.com/office/drawing/2014/main" id="{B14B2063-D3BD-B948-622E-739BF6368A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874"/>
          <a:stretch/>
        </p:blipFill>
        <p:spPr bwMode="auto">
          <a:xfrm>
            <a:off x="503464" y="416379"/>
            <a:ext cx="114572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02722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irreversible</a:t>
            </a:r>
          </a:p>
        </p:txBody>
      </p:sp>
    </p:spTree>
    <p:extLst>
      <p:ext uri="{BB962C8B-B14F-4D97-AF65-F5344CB8AC3E}">
        <p14:creationId xmlns:p14="http://schemas.microsoft.com/office/powerpoint/2010/main" val="135570187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irreversible</a:t>
            </a:r>
          </a:p>
        </p:txBody>
      </p:sp>
      <p:sp>
        <p:nvSpPr>
          <p:cNvPr id="3" name="Rectangle 2">
            <a:extLst>
              <a:ext uri="{FF2B5EF4-FFF2-40B4-BE49-F238E27FC236}">
                <a16:creationId xmlns:a16="http://schemas.microsoft.com/office/drawing/2014/main" id="{0366E0B6-702E-4814-82C6-08CA2D13F3C9}"/>
              </a:ext>
            </a:extLst>
          </p:cNvPr>
          <p:cNvSpPr/>
          <p:nvPr/>
        </p:nvSpPr>
        <p:spPr>
          <a:xfrm>
            <a:off x="4261756" y="3690257"/>
            <a:ext cx="53884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113081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irreversible</a:t>
            </a:r>
          </a:p>
        </p:txBody>
      </p:sp>
      <p:sp>
        <p:nvSpPr>
          <p:cNvPr id="3" name="Rectangle 2">
            <a:extLst>
              <a:ext uri="{FF2B5EF4-FFF2-40B4-BE49-F238E27FC236}">
                <a16:creationId xmlns:a16="http://schemas.microsoft.com/office/drawing/2014/main" id="{0366E0B6-702E-4814-82C6-08CA2D13F3C9}"/>
              </a:ext>
            </a:extLst>
          </p:cNvPr>
          <p:cNvSpPr/>
          <p:nvPr/>
        </p:nvSpPr>
        <p:spPr>
          <a:xfrm>
            <a:off x="4261756" y="3690257"/>
            <a:ext cx="53884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5586" name="Picture 2" descr="Image result for irreversible clip Art">
            <a:extLst>
              <a:ext uri="{FF2B5EF4-FFF2-40B4-BE49-F238E27FC236}">
                <a16:creationId xmlns:a16="http://schemas.microsoft.com/office/drawing/2014/main" id="{DF78FEBB-459E-1F06-8B6C-B54FC1672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579665"/>
            <a:ext cx="1857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78623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irrelevant  </a:t>
            </a:r>
          </a:p>
        </p:txBody>
      </p:sp>
    </p:spTree>
    <p:extLst>
      <p:ext uri="{BB962C8B-B14F-4D97-AF65-F5344CB8AC3E}">
        <p14:creationId xmlns:p14="http://schemas.microsoft.com/office/powerpoint/2010/main" val="27301470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irrelevant</a:t>
            </a:r>
          </a:p>
        </p:txBody>
      </p:sp>
      <p:sp>
        <p:nvSpPr>
          <p:cNvPr id="3" name="Rectangle 2">
            <a:extLst>
              <a:ext uri="{FF2B5EF4-FFF2-40B4-BE49-F238E27FC236}">
                <a16:creationId xmlns:a16="http://schemas.microsoft.com/office/drawing/2014/main" id="{4BCBA2DA-E95C-434C-BE81-320E182AE5EF}"/>
              </a:ext>
            </a:extLst>
          </p:cNvPr>
          <p:cNvSpPr/>
          <p:nvPr/>
        </p:nvSpPr>
        <p:spPr>
          <a:xfrm>
            <a:off x="4098473" y="3673931"/>
            <a:ext cx="947055"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850993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irrelevant</a:t>
            </a:r>
          </a:p>
        </p:txBody>
      </p:sp>
      <p:sp>
        <p:nvSpPr>
          <p:cNvPr id="3" name="Rectangle 2">
            <a:extLst>
              <a:ext uri="{FF2B5EF4-FFF2-40B4-BE49-F238E27FC236}">
                <a16:creationId xmlns:a16="http://schemas.microsoft.com/office/drawing/2014/main" id="{4BCBA2DA-E95C-434C-BE81-320E182AE5EF}"/>
              </a:ext>
            </a:extLst>
          </p:cNvPr>
          <p:cNvSpPr/>
          <p:nvPr/>
        </p:nvSpPr>
        <p:spPr>
          <a:xfrm>
            <a:off x="4098473" y="3673931"/>
            <a:ext cx="947055"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6610" name="Picture 2" descr="Image result for irrelevant clip Art">
            <a:extLst>
              <a:ext uri="{FF2B5EF4-FFF2-40B4-BE49-F238E27FC236}">
                <a16:creationId xmlns:a16="http://schemas.microsoft.com/office/drawing/2014/main" id="{4A022687-7C41-2148-C2C8-BA9C47F8E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351064"/>
            <a:ext cx="2581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9744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irresponsive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749966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spTree>
    <p:extLst>
      <p:ext uri="{BB962C8B-B14F-4D97-AF65-F5344CB8AC3E}">
        <p14:creationId xmlns:p14="http://schemas.microsoft.com/office/powerpoint/2010/main" val="6738132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irresponsive </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esponsive = irresponsive</a:t>
            </a:r>
            <a:endParaRPr lang="en-GB" i="1" dirty="0">
              <a:latin typeface="Twinkl Cursive Looped" panose="02000000000000000000" pitchFamily="2" charset="0"/>
            </a:endParaRPr>
          </a:p>
        </p:txBody>
      </p:sp>
      <p:pic>
        <p:nvPicPr>
          <p:cNvPr id="3" name="Picture 2" descr="Image result for irresponsive clip Art">
            <a:extLst>
              <a:ext uri="{FF2B5EF4-FFF2-40B4-BE49-F238E27FC236}">
                <a16:creationId xmlns:a16="http://schemas.microsoft.com/office/drawing/2014/main" id="{F43E7732-C4FC-FF5B-3608-AEA42A353E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874"/>
          <a:stretch/>
        </p:blipFill>
        <p:spPr bwMode="auto">
          <a:xfrm>
            <a:off x="503464" y="416379"/>
            <a:ext cx="114572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38889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89239"/>
            <a:ext cx="10515600" cy="1481650"/>
          </a:xfrm>
        </p:spPr>
        <p:txBody>
          <a:bodyPr>
            <a:normAutofit fontScale="90000"/>
          </a:bodyPr>
          <a:lstStyle/>
          <a:p>
            <a:pPr algn="ctr"/>
            <a:r>
              <a:rPr lang="en-GB" dirty="0">
                <a:latin typeface="Twinkl Cursive Looped" panose="02000000000000000000" pitchFamily="2" charset="0"/>
              </a:rPr>
              <a:t>irresponsive </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esponsive = irresponsive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responsive to someone or something.</a:t>
            </a:r>
            <a:endParaRPr lang="en-GB" i="1" dirty="0">
              <a:latin typeface="Twinkl Cursive Looped" panose="02000000000000000000" pitchFamily="2" charset="0"/>
            </a:endParaRPr>
          </a:p>
        </p:txBody>
      </p:sp>
      <p:pic>
        <p:nvPicPr>
          <p:cNvPr id="3" name="Picture 2" descr="Image result for irresponsive clip Art">
            <a:extLst>
              <a:ext uri="{FF2B5EF4-FFF2-40B4-BE49-F238E27FC236}">
                <a16:creationId xmlns:a16="http://schemas.microsoft.com/office/drawing/2014/main" id="{F43E7732-C4FC-FF5B-3608-AEA42A353E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874"/>
          <a:stretch/>
        </p:blipFill>
        <p:spPr bwMode="auto">
          <a:xfrm>
            <a:off x="503464" y="416379"/>
            <a:ext cx="114572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57159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irreversible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50820809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irreversible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eversible = irreversible</a:t>
            </a:r>
            <a:endParaRPr lang="en-GB" i="1" dirty="0">
              <a:latin typeface="Twinkl Cursive Looped" panose="02000000000000000000" pitchFamily="2" charset="0"/>
            </a:endParaRPr>
          </a:p>
        </p:txBody>
      </p:sp>
      <p:pic>
        <p:nvPicPr>
          <p:cNvPr id="3" name="Picture 2" descr="Image result for irreversible clip Art">
            <a:extLst>
              <a:ext uri="{FF2B5EF4-FFF2-40B4-BE49-F238E27FC236}">
                <a16:creationId xmlns:a16="http://schemas.microsoft.com/office/drawing/2014/main" id="{44A997A5-7158-7725-7D79-F795B47A2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579665"/>
            <a:ext cx="1857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46926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35529"/>
            <a:ext cx="10515600" cy="1481650"/>
          </a:xfrm>
        </p:spPr>
        <p:txBody>
          <a:bodyPr>
            <a:normAutofit fontScale="90000"/>
          </a:bodyPr>
          <a:lstStyle/>
          <a:p>
            <a:pPr algn="ctr"/>
            <a:r>
              <a:rPr lang="en-GB" dirty="0">
                <a:latin typeface="Twinkl Cursive Looped" panose="02000000000000000000" pitchFamily="2" charset="0"/>
              </a:rPr>
              <a:t>irreversible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eversible = irreversible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able to be undone or altered.</a:t>
            </a:r>
            <a:endParaRPr lang="en-GB" i="1" dirty="0">
              <a:latin typeface="Twinkl Cursive Looped" panose="02000000000000000000" pitchFamily="2" charset="0"/>
            </a:endParaRPr>
          </a:p>
        </p:txBody>
      </p:sp>
      <p:pic>
        <p:nvPicPr>
          <p:cNvPr id="3" name="Picture 2" descr="Image result for irreversible clip Art">
            <a:extLst>
              <a:ext uri="{FF2B5EF4-FFF2-40B4-BE49-F238E27FC236}">
                <a16:creationId xmlns:a16="http://schemas.microsoft.com/office/drawing/2014/main" id="{44A997A5-7158-7725-7D79-F795B47A2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579665"/>
            <a:ext cx="1857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667991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err="1">
                <a:latin typeface="Twinkl Cursive Looped" panose="02000000000000000000" pitchFamily="2" charset="0"/>
              </a:rPr>
              <a:t>irrelevent</a:t>
            </a:r>
            <a:r>
              <a:rPr lang="en-GB" dirty="0">
                <a:latin typeface="Twinkl Cursive Looped" panose="02000000000000000000" pitchFamily="2" charset="0"/>
              </a:rPr>
              <a:t>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82636675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irrelevant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elevant = irrelevant </a:t>
            </a:r>
            <a:endParaRPr lang="en-GB" i="1" dirty="0">
              <a:latin typeface="Twinkl Cursive Looped" panose="02000000000000000000" pitchFamily="2" charset="0"/>
            </a:endParaRPr>
          </a:p>
        </p:txBody>
      </p:sp>
      <p:pic>
        <p:nvPicPr>
          <p:cNvPr id="3" name="Picture 2" descr="Image result for irrelevant clip Art">
            <a:extLst>
              <a:ext uri="{FF2B5EF4-FFF2-40B4-BE49-F238E27FC236}">
                <a16:creationId xmlns:a16="http://schemas.microsoft.com/office/drawing/2014/main" id="{3902FBD8-FEE4-705C-C814-FA42E91DB9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351064"/>
            <a:ext cx="2581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93638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60450" y="5376350"/>
            <a:ext cx="10515600" cy="1481650"/>
          </a:xfrm>
        </p:spPr>
        <p:txBody>
          <a:bodyPr>
            <a:normAutofit fontScale="90000"/>
          </a:bodyPr>
          <a:lstStyle/>
          <a:p>
            <a:pPr algn="ctr"/>
            <a:r>
              <a:rPr lang="en-GB" dirty="0">
                <a:latin typeface="Twinkl Cursive Looped" panose="02000000000000000000" pitchFamily="2" charset="0"/>
              </a:rPr>
              <a:t>irrelevant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elevant = irrelevant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connected with or relevant to something.</a:t>
            </a:r>
            <a:endParaRPr lang="en-GB" i="1" dirty="0">
              <a:latin typeface="Twinkl Cursive Looped" panose="02000000000000000000" pitchFamily="2" charset="0"/>
            </a:endParaRPr>
          </a:p>
        </p:txBody>
      </p:sp>
      <p:pic>
        <p:nvPicPr>
          <p:cNvPr id="3" name="Picture 2" descr="Image result for irrelevant clip Art">
            <a:extLst>
              <a:ext uri="{FF2B5EF4-FFF2-40B4-BE49-F238E27FC236}">
                <a16:creationId xmlns:a16="http://schemas.microsoft.com/office/drawing/2014/main" id="{3902FBD8-FEE4-705C-C814-FA42E91DB9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351064"/>
            <a:ext cx="2581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22655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trust I am not irresponsive to you in this respect.</a:t>
            </a:r>
            <a:endParaRPr lang="en-GB" i="1" dirty="0"/>
          </a:p>
        </p:txBody>
      </p:sp>
    </p:spTree>
    <p:extLst>
      <p:ext uri="{BB962C8B-B14F-4D97-AF65-F5344CB8AC3E}">
        <p14:creationId xmlns:p14="http://schemas.microsoft.com/office/powerpoint/2010/main" val="79526716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57200" y="3080825"/>
            <a:ext cx="10890250" cy="1481650"/>
          </a:xfrm>
        </p:spPr>
        <p:txBody>
          <a:bodyPr>
            <a:normAutofit fontScale="90000"/>
          </a:bodyPr>
          <a:lstStyle/>
          <a:p>
            <a:pPr algn="ctr"/>
            <a:r>
              <a:rPr lang="en-GB" dirty="0">
                <a:latin typeface="Twinkl Cursive Looped" panose="02000000000000000000" pitchFamily="2" charset="0"/>
              </a:rPr>
              <a:t>I trust I am not ____________ to you in this respect.</a:t>
            </a:r>
            <a:endParaRPr lang="en-GB" i="1" dirty="0"/>
          </a:p>
        </p:txBody>
      </p:sp>
    </p:spTree>
    <p:extLst>
      <p:ext uri="{BB962C8B-B14F-4D97-AF65-F5344CB8AC3E}">
        <p14:creationId xmlns:p14="http://schemas.microsoft.com/office/powerpoint/2010/main" val="2939220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pic>
        <p:nvPicPr>
          <p:cNvPr id="142338" name="Picture 2" descr="Image result for important clip Art">
            <a:extLst>
              <a:ext uri="{FF2B5EF4-FFF2-40B4-BE49-F238E27FC236}">
                <a16:creationId xmlns:a16="http://schemas.microsoft.com/office/drawing/2014/main" id="{A746E9D7-C736-41E4-CADC-C0B90A476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918" y="416378"/>
            <a:ext cx="1543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223930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trust I am not irresponsive to you in this respect.</a:t>
            </a:r>
            <a:endParaRPr lang="en-GB" i="1" dirty="0"/>
          </a:p>
        </p:txBody>
      </p:sp>
    </p:spTree>
    <p:extLst>
      <p:ext uri="{BB962C8B-B14F-4D97-AF65-F5344CB8AC3E}">
        <p14:creationId xmlns:p14="http://schemas.microsoft.com/office/powerpoint/2010/main" val="112238182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Burning the toast was irreversible.</a:t>
            </a:r>
            <a:endParaRPr lang="en-GB" i="1" dirty="0"/>
          </a:p>
        </p:txBody>
      </p:sp>
    </p:spTree>
    <p:extLst>
      <p:ext uri="{BB962C8B-B14F-4D97-AF65-F5344CB8AC3E}">
        <p14:creationId xmlns:p14="http://schemas.microsoft.com/office/powerpoint/2010/main" val="352959948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2192000" cy="1481650"/>
          </a:xfrm>
        </p:spPr>
        <p:txBody>
          <a:bodyPr>
            <a:normAutofit fontScale="90000"/>
          </a:bodyPr>
          <a:lstStyle/>
          <a:p>
            <a:pPr algn="ctr"/>
            <a:r>
              <a:rPr lang="en-GB" dirty="0">
                <a:latin typeface="Twinkl Cursive Looped" panose="02000000000000000000" pitchFamily="2" charset="0"/>
              </a:rPr>
              <a:t>Burning the toast was ____________.</a:t>
            </a:r>
            <a:endParaRPr lang="en-GB" i="1" dirty="0"/>
          </a:p>
        </p:txBody>
      </p:sp>
    </p:spTree>
    <p:extLst>
      <p:ext uri="{BB962C8B-B14F-4D97-AF65-F5344CB8AC3E}">
        <p14:creationId xmlns:p14="http://schemas.microsoft.com/office/powerpoint/2010/main" val="353799294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Burning the toast was irreversible.</a:t>
            </a:r>
            <a:endParaRPr lang="en-GB" i="1" dirty="0"/>
          </a:p>
        </p:txBody>
      </p:sp>
    </p:spTree>
    <p:extLst>
      <p:ext uri="{BB962C8B-B14F-4D97-AF65-F5344CB8AC3E}">
        <p14:creationId xmlns:p14="http://schemas.microsoft.com/office/powerpoint/2010/main" val="48945713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an  irrelevant piece of information. </a:t>
            </a:r>
            <a:endParaRPr lang="en-GB" i="1" dirty="0"/>
          </a:p>
        </p:txBody>
      </p:sp>
    </p:spTree>
    <p:extLst>
      <p:ext uri="{BB962C8B-B14F-4D97-AF65-F5344CB8AC3E}">
        <p14:creationId xmlns:p14="http://schemas.microsoft.com/office/powerpoint/2010/main" val="343387619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an __________ piece of information. </a:t>
            </a:r>
            <a:endParaRPr lang="en-GB" i="1" dirty="0"/>
          </a:p>
        </p:txBody>
      </p:sp>
    </p:spTree>
    <p:extLst>
      <p:ext uri="{BB962C8B-B14F-4D97-AF65-F5344CB8AC3E}">
        <p14:creationId xmlns:p14="http://schemas.microsoft.com/office/powerpoint/2010/main" val="123069819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an  irrelevant piece of information. </a:t>
            </a:r>
            <a:endParaRPr lang="en-GB" i="1" dirty="0"/>
          </a:p>
        </p:txBody>
      </p:sp>
    </p:spTree>
    <p:extLst>
      <p:ext uri="{BB962C8B-B14F-4D97-AF65-F5344CB8AC3E}">
        <p14:creationId xmlns:p14="http://schemas.microsoft.com/office/powerpoint/2010/main" val="727806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708429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promise</a:t>
            </a:r>
          </a:p>
        </p:txBody>
      </p:sp>
    </p:spTree>
    <p:extLst>
      <p:ext uri="{BB962C8B-B14F-4D97-AF65-F5344CB8AC3E}">
        <p14:creationId xmlns:p14="http://schemas.microsoft.com/office/powerpoint/2010/main" val="271630397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43702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ei</a:t>
            </a:r>
            <a:r>
              <a:rPr lang="en-GB" dirty="0">
                <a:latin typeface="Twinkl Cursive Looped" panose="02000000000000000000" pitchFamily="2" charset="0"/>
              </a:rPr>
              <a:t>’</a:t>
            </a:r>
          </a:p>
        </p:txBody>
      </p:sp>
    </p:spTree>
    <p:extLst>
      <p:ext uri="{BB962C8B-B14F-4D97-AF65-F5344CB8AC3E}">
        <p14:creationId xmlns:p14="http://schemas.microsoft.com/office/powerpoint/2010/main" val="413097243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62640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224335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________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5171264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4F9722DB-83FF-4314-11C5-F061A631E67A}"/>
              </a:ext>
            </a:extLst>
          </p:cNvPr>
          <p:cNvSpPr/>
          <p:nvPr/>
        </p:nvSpPr>
        <p:spPr>
          <a:xfrm>
            <a:off x="2194179" y="3690257"/>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7345735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therefore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8311708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73786144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9836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53140904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63286" y="3080825"/>
            <a:ext cx="1118416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_________ unable to play.</a:t>
            </a:r>
            <a:endParaRPr lang="en-GB" i="1" dirty="0"/>
          </a:p>
        </p:txBody>
      </p:sp>
    </p:spTree>
    <p:extLst>
      <p:ext uri="{BB962C8B-B14F-4D97-AF65-F5344CB8AC3E}">
        <p14:creationId xmlns:p14="http://schemas.microsoft.com/office/powerpoint/2010/main" val="302779491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
        <p:nvSpPr>
          <p:cNvPr id="3" name="Rectangle 2">
            <a:extLst>
              <a:ext uri="{FF2B5EF4-FFF2-40B4-BE49-F238E27FC236}">
                <a16:creationId xmlns:a16="http://schemas.microsoft.com/office/drawing/2014/main" id="{38B6A907-1773-A352-C826-389224CAAD5E}"/>
              </a:ext>
            </a:extLst>
          </p:cNvPr>
          <p:cNvSpPr/>
          <p:nvPr/>
        </p:nvSpPr>
        <p:spPr>
          <a:xfrm>
            <a:off x="8218712" y="3005985"/>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82145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a:t>
            </a:r>
          </a:p>
        </p:txBody>
      </p:sp>
    </p:spTree>
    <p:extLst>
      <p:ext uri="{BB962C8B-B14F-4D97-AF65-F5344CB8AC3E}">
        <p14:creationId xmlns:p14="http://schemas.microsoft.com/office/powerpoint/2010/main" val="337554601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331785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0990704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a:t>
            </a:r>
          </a:p>
        </p:txBody>
      </p:sp>
    </p:spTree>
    <p:extLst>
      <p:ext uri="{BB962C8B-B14F-4D97-AF65-F5344CB8AC3E}">
        <p14:creationId xmlns:p14="http://schemas.microsoft.com/office/powerpoint/2010/main" val="423139027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to the world to begin to use renewable sources of energy.  There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promise </a:t>
            </a:r>
            <a:r>
              <a:rPr lang="en-GB" sz="4000" dirty="0">
                <a:solidFill>
                  <a:srgbClr val="000000"/>
                </a:solidFill>
                <a:effectLst/>
                <a:latin typeface="Twinkl Cursive Looped" panose="02000000000000000000" pitchFamily="2" charset="0"/>
                <a:ea typeface="Times New Roman" panose="02020603050405020304" pitchFamily="18" charset="0"/>
              </a:rPr>
              <a:t>from the largest countries to invest time and money into moving to tidal, solar and wind energy sources.  Some say that the previous use of fossil fuels have caused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irreversible</a:t>
            </a:r>
            <a:r>
              <a:rPr lang="en-GB" sz="4000" dirty="0">
                <a:solidFill>
                  <a:srgbClr val="000000"/>
                </a:solidFill>
                <a:effectLst/>
                <a:latin typeface="Twinkl Cursive Looped" panose="02000000000000000000" pitchFamily="2" charset="0"/>
                <a:ea typeface="Times New Roman" panose="02020603050405020304" pitchFamily="18" charset="0"/>
              </a:rPr>
              <a:t> damage to the planet.  There are now laws that make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illegal</a:t>
            </a:r>
            <a:r>
              <a:rPr lang="en-GB" sz="4000" dirty="0">
                <a:solidFill>
                  <a:srgbClr val="000000"/>
                </a:solidFill>
                <a:effectLst/>
                <a:latin typeface="Twinkl Cursive Looped" panose="02000000000000000000" pitchFamily="2" charset="0"/>
                <a:ea typeface="Times New Roman" panose="02020603050405020304" pitchFamily="18" charset="0"/>
              </a:rPr>
              <a:t> to pollute the environment.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Therefore,</a:t>
            </a:r>
            <a:r>
              <a:rPr lang="en-GB" sz="4000" dirty="0">
                <a:solidFill>
                  <a:srgbClr val="000000"/>
                </a:solidFill>
                <a:effectLst/>
                <a:latin typeface="Twinkl Cursive Looped" panose="02000000000000000000" pitchFamily="2" charset="0"/>
                <a:ea typeface="Times New Roman" panose="02020603050405020304" pitchFamily="18" charset="0"/>
              </a:rPr>
              <a:t> the use of renewable sources of energy is being invested in. </a:t>
            </a:r>
          </a:p>
        </p:txBody>
      </p:sp>
    </p:spTree>
    <p:extLst>
      <p:ext uri="{BB962C8B-B14F-4D97-AF65-F5344CB8AC3E}">
        <p14:creationId xmlns:p14="http://schemas.microsoft.com/office/powerpoint/2010/main" val="381621656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809539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is a promise from the largest countries to invest time and money into moving to tidal, solar and wind energy sources.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8251242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284159979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F73A2D0-AA1D-42B9-C866-DB38FE2A4EDE}"/>
              </a:ext>
            </a:extLst>
          </p:cNvPr>
          <p:cNvPicPr>
            <a:picLocks noChangeAspect="1"/>
          </p:cNvPicPr>
          <p:nvPr/>
        </p:nvPicPr>
        <p:blipFill rotWithShape="1">
          <a:blip r:embed="rId2"/>
          <a:srcRect l="15536" t="24511" r="15089" b="7599"/>
          <a:stretch/>
        </p:blipFill>
        <p:spPr>
          <a:xfrm>
            <a:off x="0" y="0"/>
            <a:ext cx="12192000" cy="6707954"/>
          </a:xfrm>
          <a:prstGeom prst="rect">
            <a:avLst/>
          </a:prstGeom>
        </p:spPr>
      </p:pic>
    </p:spTree>
    <p:extLst>
      <p:ext uri="{BB962C8B-B14F-4D97-AF65-F5344CB8AC3E}">
        <p14:creationId xmlns:p14="http://schemas.microsoft.com/office/powerpoint/2010/main" val="33759112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35838395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00786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eight</a:t>
            </a:r>
          </a:p>
        </p:txBody>
      </p:sp>
      <p:sp>
        <p:nvSpPr>
          <p:cNvPr id="3" name="Rectangle 2">
            <a:extLst>
              <a:ext uri="{FF2B5EF4-FFF2-40B4-BE49-F238E27FC236}">
                <a16:creationId xmlns:a16="http://schemas.microsoft.com/office/drawing/2014/main" id="{13BB5EC0-7A96-4D29-A835-6FAE896C31A4}"/>
              </a:ext>
            </a:extLst>
          </p:cNvPr>
          <p:cNvSpPr/>
          <p:nvPr/>
        </p:nvSpPr>
        <p:spPr>
          <a:xfrm>
            <a:off x="5535386" y="3561670"/>
            <a:ext cx="7021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60235429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p>
        </p:txBody>
      </p:sp>
    </p:spTree>
    <p:extLst>
      <p:ext uri="{BB962C8B-B14F-4D97-AF65-F5344CB8AC3E}">
        <p14:creationId xmlns:p14="http://schemas.microsoft.com/office/powerpoint/2010/main" val="405720803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spTree>
    <p:extLst>
      <p:ext uri="{BB962C8B-B14F-4D97-AF65-F5344CB8AC3E}">
        <p14:creationId xmlns:p14="http://schemas.microsoft.com/office/powerpoint/2010/main" val="295732883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29" y="4452426"/>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pic>
        <p:nvPicPr>
          <p:cNvPr id="141314" name="Picture 2" descr="Image result for look around with interest clip Art">
            <a:extLst>
              <a:ext uri="{FF2B5EF4-FFF2-40B4-BE49-F238E27FC236}">
                <a16:creationId xmlns:a16="http://schemas.microsoft.com/office/drawing/2014/main" id="{0A559FA1-FE77-D2FA-2EE0-5D2B0C204E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684"/>
          <a:stretch/>
        </p:blipFill>
        <p:spPr bwMode="auto">
          <a:xfrm>
            <a:off x="253093" y="66674"/>
            <a:ext cx="2359477" cy="233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84771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9689864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p>
        </p:txBody>
      </p:sp>
    </p:spTree>
    <p:extLst>
      <p:ext uri="{BB962C8B-B14F-4D97-AF65-F5344CB8AC3E}">
        <p14:creationId xmlns:p14="http://schemas.microsoft.com/office/powerpoint/2010/main" val="35074543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spTree>
    <p:extLst>
      <p:ext uri="{BB962C8B-B14F-4D97-AF65-F5344CB8AC3E}">
        <p14:creationId xmlns:p14="http://schemas.microsoft.com/office/powerpoint/2010/main" val="165775686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pic>
        <p:nvPicPr>
          <p:cNvPr id="142338" name="Picture 2" descr="Image result for important clip Art">
            <a:extLst>
              <a:ext uri="{FF2B5EF4-FFF2-40B4-BE49-F238E27FC236}">
                <a16:creationId xmlns:a16="http://schemas.microsoft.com/office/drawing/2014/main" id="{A746E9D7-C736-41E4-CADC-C0B90A476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918" y="416378"/>
            <a:ext cx="1543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23356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ei</a:t>
            </a:r>
            <a:r>
              <a:rPr lang="en-GB" dirty="0">
                <a:latin typeface="Twinkl Cursive Looped" panose="02000000000000000000" pitchFamily="2" charset="0"/>
              </a:rPr>
              <a:t>’</a:t>
            </a:r>
          </a:p>
        </p:txBody>
      </p:sp>
    </p:spTree>
    <p:extLst>
      <p:ext uri="{BB962C8B-B14F-4D97-AF65-F5344CB8AC3E}">
        <p14:creationId xmlns:p14="http://schemas.microsoft.com/office/powerpoint/2010/main" val="267813134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veil</a:t>
            </a:r>
          </a:p>
        </p:txBody>
      </p:sp>
    </p:spTree>
    <p:extLst>
      <p:ext uri="{BB962C8B-B14F-4D97-AF65-F5344CB8AC3E}">
        <p14:creationId xmlns:p14="http://schemas.microsoft.com/office/powerpoint/2010/main" val="169760864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veil</a:t>
            </a:r>
          </a:p>
        </p:txBody>
      </p:sp>
      <p:sp>
        <p:nvSpPr>
          <p:cNvPr id="3" name="Rectangle 2">
            <a:extLst>
              <a:ext uri="{FF2B5EF4-FFF2-40B4-BE49-F238E27FC236}">
                <a16:creationId xmlns:a16="http://schemas.microsoft.com/office/drawing/2014/main" id="{13BB5EC0-7A96-4D29-A835-6FAE896C31A4}"/>
              </a:ext>
            </a:extLst>
          </p:cNvPr>
          <p:cNvSpPr/>
          <p:nvPr/>
        </p:nvSpPr>
        <p:spPr>
          <a:xfrm>
            <a:off x="6270170" y="3561670"/>
            <a:ext cx="527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09210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eight</a:t>
            </a:r>
          </a:p>
        </p:txBody>
      </p:sp>
      <p:sp>
        <p:nvSpPr>
          <p:cNvPr id="3" name="Rectangle 2">
            <a:extLst>
              <a:ext uri="{FF2B5EF4-FFF2-40B4-BE49-F238E27FC236}">
                <a16:creationId xmlns:a16="http://schemas.microsoft.com/office/drawing/2014/main" id="{13BB5EC0-7A96-4D29-A835-6FAE896C31A4}"/>
              </a:ext>
            </a:extLst>
          </p:cNvPr>
          <p:cNvSpPr/>
          <p:nvPr/>
        </p:nvSpPr>
        <p:spPr>
          <a:xfrm>
            <a:off x="5535386" y="3561670"/>
            <a:ext cx="7021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43362" name="Picture 2" descr="Image result for eight clip Art">
            <a:extLst>
              <a:ext uri="{FF2B5EF4-FFF2-40B4-BE49-F238E27FC236}">
                <a16:creationId xmlns:a16="http://schemas.microsoft.com/office/drawing/2014/main" id="{B374BD62-CDBD-601B-AE2E-18E91C0E51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452" y="659266"/>
            <a:ext cx="160972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170993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veil</a:t>
            </a:r>
          </a:p>
        </p:txBody>
      </p:sp>
      <p:sp>
        <p:nvSpPr>
          <p:cNvPr id="3" name="Rectangle 2">
            <a:extLst>
              <a:ext uri="{FF2B5EF4-FFF2-40B4-BE49-F238E27FC236}">
                <a16:creationId xmlns:a16="http://schemas.microsoft.com/office/drawing/2014/main" id="{13BB5EC0-7A96-4D29-A835-6FAE896C31A4}"/>
              </a:ext>
            </a:extLst>
          </p:cNvPr>
          <p:cNvSpPr/>
          <p:nvPr/>
        </p:nvSpPr>
        <p:spPr>
          <a:xfrm>
            <a:off x="6270170" y="3561670"/>
            <a:ext cx="5279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97634" name="Picture 2" descr="Image result for veil clip Art">
            <a:extLst>
              <a:ext uri="{FF2B5EF4-FFF2-40B4-BE49-F238E27FC236}">
                <a16:creationId xmlns:a16="http://schemas.microsoft.com/office/drawing/2014/main" id="{048F847A-E6A4-C22C-4B33-2D687918839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84"/>
          <a:stretch/>
        </p:blipFill>
        <p:spPr bwMode="auto">
          <a:xfrm>
            <a:off x="608238" y="481693"/>
            <a:ext cx="1669777" cy="1738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952557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p>
        </p:txBody>
      </p:sp>
    </p:spTree>
    <p:extLst>
      <p:ext uri="{BB962C8B-B14F-4D97-AF65-F5344CB8AC3E}">
        <p14:creationId xmlns:p14="http://schemas.microsoft.com/office/powerpoint/2010/main" val="46963208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p>
        </p:txBody>
      </p:sp>
      <p:sp>
        <p:nvSpPr>
          <p:cNvPr id="3" name="Rectangle 2">
            <a:extLst>
              <a:ext uri="{FF2B5EF4-FFF2-40B4-BE49-F238E27FC236}">
                <a16:creationId xmlns:a16="http://schemas.microsoft.com/office/drawing/2014/main" id="{0366E0B6-702E-4814-82C6-08CA2D13F3C9}"/>
              </a:ext>
            </a:extLst>
          </p:cNvPr>
          <p:cNvSpPr/>
          <p:nvPr/>
        </p:nvSpPr>
        <p:spPr>
          <a:xfrm>
            <a:off x="5617029" y="3658364"/>
            <a:ext cx="653141"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8413052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p>
        </p:txBody>
      </p:sp>
      <p:sp>
        <p:nvSpPr>
          <p:cNvPr id="3" name="Rectangle 2">
            <a:extLst>
              <a:ext uri="{FF2B5EF4-FFF2-40B4-BE49-F238E27FC236}">
                <a16:creationId xmlns:a16="http://schemas.microsoft.com/office/drawing/2014/main" id="{0366E0B6-702E-4814-82C6-08CA2D13F3C9}"/>
              </a:ext>
            </a:extLst>
          </p:cNvPr>
          <p:cNvSpPr/>
          <p:nvPr/>
        </p:nvSpPr>
        <p:spPr>
          <a:xfrm>
            <a:off x="5617029" y="3658364"/>
            <a:ext cx="653141"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98658" name="Picture 2" descr="Image result for beige clip Art">
            <a:extLst>
              <a:ext uri="{FF2B5EF4-FFF2-40B4-BE49-F238E27FC236}">
                <a16:creationId xmlns:a16="http://schemas.microsoft.com/office/drawing/2014/main" id="{4D93B55B-DB4C-FA05-DEB4-C344B6ACC3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574" y="700088"/>
            <a:ext cx="2805112" cy="2236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73226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p>
        </p:txBody>
      </p:sp>
    </p:spTree>
    <p:extLst>
      <p:ext uri="{BB962C8B-B14F-4D97-AF65-F5344CB8AC3E}">
        <p14:creationId xmlns:p14="http://schemas.microsoft.com/office/powerpoint/2010/main" val="299489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p>
        </p:txBody>
      </p:sp>
      <p:sp>
        <p:nvSpPr>
          <p:cNvPr id="3" name="Rectangle 2">
            <a:extLst>
              <a:ext uri="{FF2B5EF4-FFF2-40B4-BE49-F238E27FC236}">
                <a16:creationId xmlns:a16="http://schemas.microsoft.com/office/drawing/2014/main" id="{4BCBA2DA-E95C-434C-BE81-320E182AE5EF}"/>
              </a:ext>
            </a:extLst>
          </p:cNvPr>
          <p:cNvSpPr/>
          <p:nvPr/>
        </p:nvSpPr>
        <p:spPr>
          <a:xfrm>
            <a:off x="5666014" y="3707350"/>
            <a:ext cx="636813"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8658229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p>
        </p:txBody>
      </p:sp>
      <p:sp>
        <p:nvSpPr>
          <p:cNvPr id="3" name="Rectangle 2">
            <a:extLst>
              <a:ext uri="{FF2B5EF4-FFF2-40B4-BE49-F238E27FC236}">
                <a16:creationId xmlns:a16="http://schemas.microsoft.com/office/drawing/2014/main" id="{4BCBA2DA-E95C-434C-BE81-320E182AE5EF}"/>
              </a:ext>
            </a:extLst>
          </p:cNvPr>
          <p:cNvSpPr/>
          <p:nvPr/>
        </p:nvSpPr>
        <p:spPr>
          <a:xfrm>
            <a:off x="5666014" y="3707350"/>
            <a:ext cx="636813"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99682" name="Picture 2" descr="Image result for sleigh clip Art">
            <a:extLst>
              <a:ext uri="{FF2B5EF4-FFF2-40B4-BE49-F238E27FC236}">
                <a16:creationId xmlns:a16="http://schemas.microsoft.com/office/drawing/2014/main" id="{72E21C11-4ECE-80A0-2216-1ED3122A83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929" y="514350"/>
            <a:ext cx="2057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58961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60505397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il</a:t>
            </a:r>
          </a:p>
        </p:txBody>
      </p:sp>
    </p:spTree>
    <p:extLst>
      <p:ext uri="{BB962C8B-B14F-4D97-AF65-F5344CB8AC3E}">
        <p14:creationId xmlns:p14="http://schemas.microsoft.com/office/powerpoint/2010/main" val="22958987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1016308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p>
        </p:txBody>
      </p:sp>
    </p:spTree>
    <p:extLst>
      <p:ext uri="{BB962C8B-B14F-4D97-AF65-F5344CB8AC3E}">
        <p14:creationId xmlns:p14="http://schemas.microsoft.com/office/powerpoint/2010/main" val="19600234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6631250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746339"/>
            <a:ext cx="10515600" cy="1481650"/>
          </a:xfrm>
        </p:spPr>
        <p:txBody>
          <a:bodyPr>
            <a:normAutofit fontScale="90000"/>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Before a root word starting with l, </a:t>
            </a:r>
            <a:br>
              <a:rPr lang="en-GB" dirty="0">
                <a:latin typeface="Twinkl Cursive Looped" panose="02000000000000000000" pitchFamily="2" charset="0"/>
              </a:rPr>
            </a:br>
            <a:r>
              <a:rPr lang="en-GB" dirty="0">
                <a:latin typeface="Twinkl Cursive Looped" panose="02000000000000000000" pitchFamily="2" charset="0"/>
              </a:rPr>
              <a:t>in– becomes 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797882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illegal </a:t>
            </a:r>
          </a:p>
        </p:txBody>
      </p:sp>
    </p:spTree>
    <p:extLst>
      <p:ext uri="{BB962C8B-B14F-4D97-AF65-F5344CB8AC3E}">
        <p14:creationId xmlns:p14="http://schemas.microsoft.com/office/powerpoint/2010/main" val="50490171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illegal </a:t>
            </a:r>
          </a:p>
        </p:txBody>
      </p:sp>
      <p:sp>
        <p:nvSpPr>
          <p:cNvPr id="3" name="Rectangle 2">
            <a:extLst>
              <a:ext uri="{FF2B5EF4-FFF2-40B4-BE49-F238E27FC236}">
                <a16:creationId xmlns:a16="http://schemas.microsoft.com/office/drawing/2014/main" id="{13BB5EC0-7A96-4D29-A835-6FAE896C31A4}"/>
              </a:ext>
            </a:extLst>
          </p:cNvPr>
          <p:cNvSpPr/>
          <p:nvPr/>
        </p:nvSpPr>
        <p:spPr>
          <a:xfrm>
            <a:off x="5029200" y="356167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451266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illegal </a:t>
            </a:r>
          </a:p>
        </p:txBody>
      </p:sp>
      <p:sp>
        <p:nvSpPr>
          <p:cNvPr id="3" name="Rectangle 2">
            <a:extLst>
              <a:ext uri="{FF2B5EF4-FFF2-40B4-BE49-F238E27FC236}">
                <a16:creationId xmlns:a16="http://schemas.microsoft.com/office/drawing/2014/main" id="{13BB5EC0-7A96-4D29-A835-6FAE896C31A4}"/>
              </a:ext>
            </a:extLst>
          </p:cNvPr>
          <p:cNvSpPr/>
          <p:nvPr/>
        </p:nvSpPr>
        <p:spPr>
          <a:xfrm>
            <a:off x="5029200" y="356167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0706" name="Picture 2" descr="Image result for illegal clip Art">
            <a:extLst>
              <a:ext uri="{FF2B5EF4-FFF2-40B4-BE49-F238E27FC236}">
                <a16:creationId xmlns:a16="http://schemas.microsoft.com/office/drawing/2014/main" id="{A72681C0-4B21-E936-3421-054B8BDE4F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354" y="433388"/>
            <a:ext cx="18859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83806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illegible</a:t>
            </a:r>
          </a:p>
        </p:txBody>
      </p:sp>
    </p:spTree>
    <p:extLst>
      <p:ext uri="{BB962C8B-B14F-4D97-AF65-F5344CB8AC3E}">
        <p14:creationId xmlns:p14="http://schemas.microsoft.com/office/powerpoint/2010/main" val="261764624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illegible</a:t>
            </a:r>
          </a:p>
        </p:txBody>
      </p:sp>
      <p:sp>
        <p:nvSpPr>
          <p:cNvPr id="3" name="Rectangle 2">
            <a:extLst>
              <a:ext uri="{FF2B5EF4-FFF2-40B4-BE49-F238E27FC236}">
                <a16:creationId xmlns:a16="http://schemas.microsoft.com/office/drawing/2014/main" id="{0366E0B6-702E-4814-82C6-08CA2D13F3C9}"/>
              </a:ext>
            </a:extLst>
          </p:cNvPr>
          <p:cNvSpPr/>
          <p:nvPr/>
        </p:nvSpPr>
        <p:spPr>
          <a:xfrm>
            <a:off x="4653643" y="3673928"/>
            <a:ext cx="5551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253983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illegible</a:t>
            </a:r>
          </a:p>
        </p:txBody>
      </p:sp>
      <p:sp>
        <p:nvSpPr>
          <p:cNvPr id="3" name="Rectangle 2">
            <a:extLst>
              <a:ext uri="{FF2B5EF4-FFF2-40B4-BE49-F238E27FC236}">
                <a16:creationId xmlns:a16="http://schemas.microsoft.com/office/drawing/2014/main" id="{0366E0B6-702E-4814-82C6-08CA2D13F3C9}"/>
              </a:ext>
            </a:extLst>
          </p:cNvPr>
          <p:cNvSpPr/>
          <p:nvPr/>
        </p:nvSpPr>
        <p:spPr>
          <a:xfrm>
            <a:off x="4653643" y="3673928"/>
            <a:ext cx="5551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1730" name="Picture 2" descr="Image result for illegible clip Art">
            <a:extLst>
              <a:ext uri="{FF2B5EF4-FFF2-40B4-BE49-F238E27FC236}">
                <a16:creationId xmlns:a16="http://schemas.microsoft.com/office/drawing/2014/main" id="{EC3EE4BC-E7EE-BD1B-DA00-1858AB877C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07"/>
          <a:stretch/>
        </p:blipFill>
        <p:spPr bwMode="auto">
          <a:xfrm>
            <a:off x="297996" y="367393"/>
            <a:ext cx="2902403" cy="3061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2652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illiterate </a:t>
            </a:r>
          </a:p>
        </p:txBody>
      </p:sp>
    </p:spTree>
    <p:extLst>
      <p:ext uri="{BB962C8B-B14F-4D97-AF65-F5344CB8AC3E}">
        <p14:creationId xmlns:p14="http://schemas.microsoft.com/office/powerpoint/2010/main" val="19205735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illiterate</a:t>
            </a:r>
          </a:p>
        </p:txBody>
      </p:sp>
      <p:sp>
        <p:nvSpPr>
          <p:cNvPr id="3" name="Rectangle 2">
            <a:extLst>
              <a:ext uri="{FF2B5EF4-FFF2-40B4-BE49-F238E27FC236}">
                <a16:creationId xmlns:a16="http://schemas.microsoft.com/office/drawing/2014/main" id="{4BCBA2DA-E95C-434C-BE81-320E182AE5EF}"/>
              </a:ext>
            </a:extLst>
          </p:cNvPr>
          <p:cNvSpPr/>
          <p:nvPr/>
        </p:nvSpPr>
        <p:spPr>
          <a:xfrm>
            <a:off x="4604657" y="3706588"/>
            <a:ext cx="555171"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0422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p>
        </p:txBody>
      </p:sp>
      <p:sp>
        <p:nvSpPr>
          <p:cNvPr id="3" name="Rectangle 2">
            <a:extLst>
              <a:ext uri="{FF2B5EF4-FFF2-40B4-BE49-F238E27FC236}">
                <a16:creationId xmlns:a16="http://schemas.microsoft.com/office/drawing/2014/main" id="{0366E0B6-702E-4814-82C6-08CA2D13F3C9}"/>
              </a:ext>
            </a:extLst>
          </p:cNvPr>
          <p:cNvSpPr/>
          <p:nvPr/>
        </p:nvSpPr>
        <p:spPr>
          <a:xfrm>
            <a:off x="4947557" y="3658364"/>
            <a:ext cx="75111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5983056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illiterate</a:t>
            </a:r>
          </a:p>
        </p:txBody>
      </p:sp>
      <p:sp>
        <p:nvSpPr>
          <p:cNvPr id="3" name="Rectangle 2">
            <a:extLst>
              <a:ext uri="{FF2B5EF4-FFF2-40B4-BE49-F238E27FC236}">
                <a16:creationId xmlns:a16="http://schemas.microsoft.com/office/drawing/2014/main" id="{4BCBA2DA-E95C-434C-BE81-320E182AE5EF}"/>
              </a:ext>
            </a:extLst>
          </p:cNvPr>
          <p:cNvSpPr/>
          <p:nvPr/>
        </p:nvSpPr>
        <p:spPr>
          <a:xfrm>
            <a:off x="4604657" y="3706588"/>
            <a:ext cx="555171"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2754" name="Picture 2" descr="Image result for illiterate clip Art">
            <a:extLst>
              <a:ext uri="{FF2B5EF4-FFF2-40B4-BE49-F238E27FC236}">
                <a16:creationId xmlns:a16="http://schemas.microsoft.com/office/drawing/2014/main" id="{BDA09EF0-35BC-DA81-1124-8FF12B8321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66725"/>
            <a:ext cx="228600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226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illegal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182978141"/>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illegal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egal = illegal</a:t>
            </a:r>
            <a:endParaRPr lang="en-GB" i="1" dirty="0">
              <a:latin typeface="Twinkl Cursive Looped" panose="02000000000000000000" pitchFamily="2" charset="0"/>
            </a:endParaRPr>
          </a:p>
        </p:txBody>
      </p:sp>
      <p:pic>
        <p:nvPicPr>
          <p:cNvPr id="3" name="Picture 2" descr="Image result for illegal clip Art">
            <a:extLst>
              <a:ext uri="{FF2B5EF4-FFF2-40B4-BE49-F238E27FC236}">
                <a16:creationId xmlns:a16="http://schemas.microsoft.com/office/drawing/2014/main" id="{1D5C7EC2-AE96-5336-62C0-0BED10192B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354" y="433388"/>
            <a:ext cx="18859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425127"/>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19881"/>
            <a:ext cx="10515600" cy="1481650"/>
          </a:xfrm>
        </p:spPr>
        <p:txBody>
          <a:bodyPr>
            <a:normAutofit fontScale="90000"/>
          </a:bodyPr>
          <a:lstStyle/>
          <a:p>
            <a:pPr algn="ctr"/>
            <a:r>
              <a:rPr lang="en-GB" dirty="0">
                <a:latin typeface="Twinkl Cursive Looped" panose="02000000000000000000" pitchFamily="2" charset="0"/>
              </a:rPr>
              <a:t>illegal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egal = illegal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contrary to or forbidden by law, especially criminal law.</a:t>
            </a:r>
            <a:endParaRPr lang="en-GB" i="1" dirty="0">
              <a:latin typeface="Twinkl Cursive Looped" panose="02000000000000000000" pitchFamily="2" charset="0"/>
            </a:endParaRPr>
          </a:p>
        </p:txBody>
      </p:sp>
      <p:pic>
        <p:nvPicPr>
          <p:cNvPr id="3" name="Picture 2" descr="Image result for illegal clip Art">
            <a:extLst>
              <a:ext uri="{FF2B5EF4-FFF2-40B4-BE49-F238E27FC236}">
                <a16:creationId xmlns:a16="http://schemas.microsoft.com/office/drawing/2014/main" id="{1D5C7EC2-AE96-5336-62C0-0BED10192B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354" y="433388"/>
            <a:ext cx="18859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15369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illegible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58245010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illegible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egible = illegible</a:t>
            </a:r>
            <a:endParaRPr lang="en-GB" i="1" dirty="0">
              <a:latin typeface="Twinkl Cursive Looped" panose="02000000000000000000" pitchFamily="2" charset="0"/>
            </a:endParaRPr>
          </a:p>
        </p:txBody>
      </p:sp>
      <p:pic>
        <p:nvPicPr>
          <p:cNvPr id="3" name="Picture 2" descr="Image result for illegible clip Art">
            <a:extLst>
              <a:ext uri="{FF2B5EF4-FFF2-40B4-BE49-F238E27FC236}">
                <a16:creationId xmlns:a16="http://schemas.microsoft.com/office/drawing/2014/main" id="{712649BC-B54D-80D0-8588-3650F012FB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07"/>
          <a:stretch/>
        </p:blipFill>
        <p:spPr bwMode="auto">
          <a:xfrm>
            <a:off x="297996" y="367393"/>
            <a:ext cx="2902403" cy="3061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765375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19868"/>
            <a:ext cx="10515600" cy="1481650"/>
          </a:xfrm>
        </p:spPr>
        <p:txBody>
          <a:bodyPr>
            <a:normAutofit fontScale="90000"/>
          </a:bodyPr>
          <a:lstStyle/>
          <a:p>
            <a:pPr algn="ctr"/>
            <a:r>
              <a:rPr lang="en-GB" dirty="0">
                <a:latin typeface="Twinkl Cursive Looped" panose="02000000000000000000" pitchFamily="2" charset="0"/>
              </a:rPr>
              <a:t>illegible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egible = illegible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clear enough to be read.</a:t>
            </a:r>
            <a:endParaRPr lang="en-GB" i="1" dirty="0">
              <a:latin typeface="Twinkl Cursive Looped" panose="02000000000000000000" pitchFamily="2" charset="0"/>
            </a:endParaRPr>
          </a:p>
        </p:txBody>
      </p:sp>
      <p:pic>
        <p:nvPicPr>
          <p:cNvPr id="3" name="Picture 2" descr="Image result for illegible clip Art">
            <a:extLst>
              <a:ext uri="{FF2B5EF4-FFF2-40B4-BE49-F238E27FC236}">
                <a16:creationId xmlns:a16="http://schemas.microsoft.com/office/drawing/2014/main" id="{712649BC-B54D-80D0-8588-3650F012FB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07"/>
          <a:stretch/>
        </p:blipFill>
        <p:spPr bwMode="auto">
          <a:xfrm>
            <a:off x="1" y="0"/>
            <a:ext cx="2743200" cy="2893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98855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illiterate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17192231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illiterate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iterate = illiterate </a:t>
            </a:r>
            <a:endParaRPr lang="en-GB" i="1" dirty="0">
              <a:latin typeface="Twinkl Cursive Looped" panose="02000000000000000000" pitchFamily="2" charset="0"/>
            </a:endParaRPr>
          </a:p>
        </p:txBody>
      </p:sp>
      <p:pic>
        <p:nvPicPr>
          <p:cNvPr id="167938" name="Picture 2" descr="Image result for illiterate clip Art">
            <a:extLst>
              <a:ext uri="{FF2B5EF4-FFF2-40B4-BE49-F238E27FC236}">
                <a16:creationId xmlns:a16="http://schemas.microsoft.com/office/drawing/2014/main" id="{ECF64045-316F-7780-803D-A92F1D56B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993" y="630011"/>
            <a:ext cx="228600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25167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r>
              <a:rPr lang="en-GB" dirty="0">
                <a:latin typeface="Twinkl Cursive Looped" panose="02000000000000000000" pitchFamily="2" charset="0"/>
              </a:rPr>
              <a:t>illiterate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iterate = illiterate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unable to read or write.</a:t>
            </a:r>
            <a:endParaRPr lang="en-GB" i="1" dirty="0">
              <a:latin typeface="Twinkl Cursive Looped" panose="02000000000000000000" pitchFamily="2" charset="0"/>
            </a:endParaRPr>
          </a:p>
        </p:txBody>
      </p:sp>
      <p:pic>
        <p:nvPicPr>
          <p:cNvPr id="167938" name="Picture 2" descr="Image result for illiterate clip Art">
            <a:extLst>
              <a:ext uri="{FF2B5EF4-FFF2-40B4-BE49-F238E27FC236}">
                <a16:creationId xmlns:a16="http://schemas.microsoft.com/office/drawing/2014/main" id="{ECF64045-316F-7780-803D-A92F1D56B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079" y="417739"/>
            <a:ext cx="228600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2219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p>
        </p:txBody>
      </p:sp>
      <p:sp>
        <p:nvSpPr>
          <p:cNvPr id="3" name="Rectangle 2">
            <a:extLst>
              <a:ext uri="{FF2B5EF4-FFF2-40B4-BE49-F238E27FC236}">
                <a16:creationId xmlns:a16="http://schemas.microsoft.com/office/drawing/2014/main" id="{0366E0B6-702E-4814-82C6-08CA2D13F3C9}"/>
              </a:ext>
            </a:extLst>
          </p:cNvPr>
          <p:cNvSpPr/>
          <p:nvPr/>
        </p:nvSpPr>
        <p:spPr>
          <a:xfrm>
            <a:off x="4947557" y="3658364"/>
            <a:ext cx="75111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44386" name="Picture 2" descr="Image result for eighth clip Art">
            <a:extLst>
              <a:ext uri="{FF2B5EF4-FFF2-40B4-BE49-F238E27FC236}">
                <a16:creationId xmlns:a16="http://schemas.microsoft.com/office/drawing/2014/main" id="{45C87547-E8EA-5C17-3E1E-DF4D7535B6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009" y="596673"/>
            <a:ext cx="1762125" cy="141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072460"/>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Some drugs are illegal.</a:t>
            </a:r>
            <a:endParaRPr lang="en-GB" i="1" dirty="0"/>
          </a:p>
        </p:txBody>
      </p:sp>
    </p:spTree>
    <p:extLst>
      <p:ext uri="{BB962C8B-B14F-4D97-AF65-F5344CB8AC3E}">
        <p14:creationId xmlns:p14="http://schemas.microsoft.com/office/powerpoint/2010/main" val="69102311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Some drugs are _______.</a:t>
            </a:r>
            <a:endParaRPr lang="en-GB" i="1" dirty="0"/>
          </a:p>
        </p:txBody>
      </p:sp>
    </p:spTree>
    <p:extLst>
      <p:ext uri="{BB962C8B-B14F-4D97-AF65-F5344CB8AC3E}">
        <p14:creationId xmlns:p14="http://schemas.microsoft.com/office/powerpoint/2010/main" val="127623629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Some drugs are illegal.</a:t>
            </a:r>
            <a:endParaRPr lang="en-GB" i="1" dirty="0"/>
          </a:p>
        </p:txBody>
      </p:sp>
    </p:spTree>
    <p:extLst>
      <p:ext uri="{BB962C8B-B14F-4D97-AF65-F5344CB8AC3E}">
        <p14:creationId xmlns:p14="http://schemas.microsoft.com/office/powerpoint/2010/main" val="229218788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handwriting was totally illegible.</a:t>
            </a:r>
            <a:endParaRPr lang="en-GB" i="1" dirty="0"/>
          </a:p>
        </p:txBody>
      </p:sp>
    </p:spTree>
    <p:extLst>
      <p:ext uri="{BB962C8B-B14F-4D97-AF65-F5344CB8AC3E}">
        <p14:creationId xmlns:p14="http://schemas.microsoft.com/office/powerpoint/2010/main" val="380498427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handwriting was totally _________.</a:t>
            </a:r>
            <a:endParaRPr lang="en-GB" i="1" dirty="0"/>
          </a:p>
        </p:txBody>
      </p:sp>
    </p:spTree>
    <p:extLst>
      <p:ext uri="{BB962C8B-B14F-4D97-AF65-F5344CB8AC3E}">
        <p14:creationId xmlns:p14="http://schemas.microsoft.com/office/powerpoint/2010/main" val="151750754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handwriting was totally illegible.</a:t>
            </a:r>
            <a:endParaRPr lang="en-GB" i="1" dirty="0"/>
          </a:p>
        </p:txBody>
      </p:sp>
    </p:spTree>
    <p:extLst>
      <p:ext uri="{BB962C8B-B14F-4D97-AF65-F5344CB8AC3E}">
        <p14:creationId xmlns:p14="http://schemas.microsoft.com/office/powerpoint/2010/main" val="129418063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some countries where school is not free, people are illiterate. </a:t>
            </a:r>
            <a:endParaRPr lang="en-GB" i="1" dirty="0"/>
          </a:p>
        </p:txBody>
      </p:sp>
    </p:spTree>
    <p:extLst>
      <p:ext uri="{BB962C8B-B14F-4D97-AF65-F5344CB8AC3E}">
        <p14:creationId xmlns:p14="http://schemas.microsoft.com/office/powerpoint/2010/main" val="18608612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some countries where school is not free, people are __________. </a:t>
            </a:r>
            <a:endParaRPr lang="en-GB" i="1" dirty="0"/>
          </a:p>
        </p:txBody>
      </p:sp>
    </p:spTree>
    <p:extLst>
      <p:ext uri="{BB962C8B-B14F-4D97-AF65-F5344CB8AC3E}">
        <p14:creationId xmlns:p14="http://schemas.microsoft.com/office/powerpoint/2010/main" val="53825575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some countries where school is not free, people are illiterate. </a:t>
            </a:r>
            <a:endParaRPr lang="en-GB" i="1" dirty="0"/>
          </a:p>
        </p:txBody>
      </p:sp>
    </p:spTree>
    <p:extLst>
      <p:ext uri="{BB962C8B-B14F-4D97-AF65-F5344CB8AC3E}">
        <p14:creationId xmlns:p14="http://schemas.microsoft.com/office/powerpoint/2010/main" val="351336755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422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p>
        </p:txBody>
      </p:sp>
    </p:spTree>
    <p:extLst>
      <p:ext uri="{BB962C8B-B14F-4D97-AF65-F5344CB8AC3E}">
        <p14:creationId xmlns:p14="http://schemas.microsoft.com/office/powerpoint/2010/main" val="2117913674"/>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promise</a:t>
            </a:r>
          </a:p>
        </p:txBody>
      </p:sp>
    </p:spTree>
    <p:extLst>
      <p:ext uri="{BB962C8B-B14F-4D97-AF65-F5344CB8AC3E}">
        <p14:creationId xmlns:p14="http://schemas.microsoft.com/office/powerpoint/2010/main" val="1267119587"/>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0115296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44658"/>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1677607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________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0169909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4F9722DB-83FF-4314-11C5-F061A631E67A}"/>
              </a:ext>
            </a:extLst>
          </p:cNvPr>
          <p:cNvSpPr/>
          <p:nvPr/>
        </p:nvSpPr>
        <p:spPr>
          <a:xfrm>
            <a:off x="2194179" y="3690257"/>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676174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therefore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74944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119679757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752452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4013738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p>
        </p:txBody>
      </p:sp>
      <p:sp>
        <p:nvSpPr>
          <p:cNvPr id="3" name="Rectangle 2">
            <a:extLst>
              <a:ext uri="{FF2B5EF4-FFF2-40B4-BE49-F238E27FC236}">
                <a16:creationId xmlns:a16="http://schemas.microsoft.com/office/drawing/2014/main" id="{4BCBA2DA-E95C-434C-BE81-320E182AE5EF}"/>
              </a:ext>
            </a:extLst>
          </p:cNvPr>
          <p:cNvSpPr/>
          <p:nvPr/>
        </p:nvSpPr>
        <p:spPr>
          <a:xfrm>
            <a:off x="4980214" y="3658364"/>
            <a:ext cx="702127"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580731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63286" y="3080825"/>
            <a:ext cx="1118416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_________ unable to play.</a:t>
            </a:r>
            <a:endParaRPr lang="en-GB" i="1" dirty="0"/>
          </a:p>
        </p:txBody>
      </p:sp>
    </p:spTree>
    <p:extLst>
      <p:ext uri="{BB962C8B-B14F-4D97-AF65-F5344CB8AC3E}">
        <p14:creationId xmlns:p14="http://schemas.microsoft.com/office/powerpoint/2010/main" val="356364513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
        <p:nvSpPr>
          <p:cNvPr id="3" name="Rectangle 2">
            <a:extLst>
              <a:ext uri="{FF2B5EF4-FFF2-40B4-BE49-F238E27FC236}">
                <a16:creationId xmlns:a16="http://schemas.microsoft.com/office/drawing/2014/main" id="{38B6A907-1773-A352-C826-389224CAAD5E}"/>
              </a:ext>
            </a:extLst>
          </p:cNvPr>
          <p:cNvSpPr/>
          <p:nvPr/>
        </p:nvSpPr>
        <p:spPr>
          <a:xfrm>
            <a:off x="8218712" y="3005985"/>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006650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6742140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77548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a:t>
            </a:r>
          </a:p>
        </p:txBody>
      </p:sp>
    </p:spTree>
    <p:extLst>
      <p:ext uri="{BB962C8B-B14F-4D97-AF65-F5344CB8AC3E}">
        <p14:creationId xmlns:p14="http://schemas.microsoft.com/office/powerpoint/2010/main" val="170829473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to the world to begin to use renewable sources of energy.  There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promise </a:t>
            </a:r>
            <a:r>
              <a:rPr lang="en-GB" sz="4000" dirty="0">
                <a:solidFill>
                  <a:srgbClr val="000000"/>
                </a:solidFill>
                <a:effectLst/>
                <a:latin typeface="Twinkl Cursive Looped" panose="02000000000000000000" pitchFamily="2" charset="0"/>
                <a:ea typeface="Times New Roman" panose="02020603050405020304" pitchFamily="18" charset="0"/>
              </a:rPr>
              <a:t>from the largest countries to invest time and money into moving to tidal, solar and wind energy sources.  Some say that the previous use of fossil fuels have caused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irreversible</a:t>
            </a:r>
            <a:r>
              <a:rPr lang="en-GB" sz="4000" dirty="0">
                <a:solidFill>
                  <a:srgbClr val="000000"/>
                </a:solidFill>
                <a:effectLst/>
                <a:latin typeface="Twinkl Cursive Looped" panose="02000000000000000000" pitchFamily="2" charset="0"/>
                <a:ea typeface="Times New Roman" panose="02020603050405020304" pitchFamily="18" charset="0"/>
              </a:rPr>
              <a:t> damage to the planet.  There are now laws that make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illegal</a:t>
            </a:r>
            <a:r>
              <a:rPr lang="en-GB" sz="4000" dirty="0">
                <a:solidFill>
                  <a:srgbClr val="000000"/>
                </a:solidFill>
                <a:effectLst/>
                <a:latin typeface="Twinkl Cursive Looped" panose="02000000000000000000" pitchFamily="2" charset="0"/>
                <a:ea typeface="Times New Roman" panose="02020603050405020304" pitchFamily="18" charset="0"/>
              </a:rPr>
              <a:t> to pollute the environment.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Therefore,</a:t>
            </a:r>
            <a:r>
              <a:rPr lang="en-GB" sz="4000" dirty="0">
                <a:solidFill>
                  <a:srgbClr val="000000"/>
                </a:solidFill>
                <a:effectLst/>
                <a:latin typeface="Twinkl Cursive Looped" panose="02000000000000000000" pitchFamily="2" charset="0"/>
                <a:ea typeface="Times New Roman" panose="02020603050405020304" pitchFamily="18" charset="0"/>
              </a:rPr>
              <a:t> the use of renewable sources of energy is being invested in. </a:t>
            </a:r>
          </a:p>
        </p:txBody>
      </p:sp>
    </p:spTree>
    <p:extLst>
      <p:ext uri="{BB962C8B-B14F-4D97-AF65-F5344CB8AC3E}">
        <p14:creationId xmlns:p14="http://schemas.microsoft.com/office/powerpoint/2010/main" val="213598745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597838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Some say that the previous use of fossil fuels have caused irreversible damage to the planet.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20538985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3819961509"/>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F73A2D0-AA1D-42B9-C866-DB38FE2A4EDE}"/>
              </a:ext>
            </a:extLst>
          </p:cNvPr>
          <p:cNvPicPr>
            <a:picLocks noChangeAspect="1"/>
          </p:cNvPicPr>
          <p:nvPr/>
        </p:nvPicPr>
        <p:blipFill rotWithShape="1">
          <a:blip r:embed="rId2"/>
          <a:srcRect l="15536" t="24511" r="15089" b="7599"/>
          <a:stretch/>
        </p:blipFill>
        <p:spPr>
          <a:xfrm>
            <a:off x="0" y="0"/>
            <a:ext cx="12192000" cy="6707954"/>
          </a:xfrm>
          <a:prstGeom prst="rect">
            <a:avLst/>
          </a:prstGeom>
        </p:spPr>
      </p:pic>
    </p:spTree>
    <p:extLst>
      <p:ext uri="{BB962C8B-B14F-4D97-AF65-F5344CB8AC3E}">
        <p14:creationId xmlns:p14="http://schemas.microsoft.com/office/powerpoint/2010/main" val="2712070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p>
        </p:txBody>
      </p:sp>
      <p:sp>
        <p:nvSpPr>
          <p:cNvPr id="3" name="Rectangle 2">
            <a:extLst>
              <a:ext uri="{FF2B5EF4-FFF2-40B4-BE49-F238E27FC236}">
                <a16:creationId xmlns:a16="http://schemas.microsoft.com/office/drawing/2014/main" id="{4BCBA2DA-E95C-434C-BE81-320E182AE5EF}"/>
              </a:ext>
            </a:extLst>
          </p:cNvPr>
          <p:cNvSpPr/>
          <p:nvPr/>
        </p:nvSpPr>
        <p:spPr>
          <a:xfrm>
            <a:off x="4980214" y="3658364"/>
            <a:ext cx="702127"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45410" name="Picture 2" descr="Image result for eighty clip Art">
            <a:extLst>
              <a:ext uri="{FF2B5EF4-FFF2-40B4-BE49-F238E27FC236}">
                <a16:creationId xmlns:a16="http://schemas.microsoft.com/office/drawing/2014/main" id="{1E9B3492-8AD8-E30E-C5C9-A83FA610B6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930" y="732745"/>
            <a:ext cx="180022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76124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9574061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02012228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p>
        </p:txBody>
      </p:sp>
    </p:spTree>
    <p:extLst>
      <p:ext uri="{BB962C8B-B14F-4D97-AF65-F5344CB8AC3E}">
        <p14:creationId xmlns:p14="http://schemas.microsoft.com/office/powerpoint/2010/main" val="80788337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spTree>
    <p:extLst>
      <p:ext uri="{BB962C8B-B14F-4D97-AF65-F5344CB8AC3E}">
        <p14:creationId xmlns:p14="http://schemas.microsoft.com/office/powerpoint/2010/main" val="253761191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29" y="4452426"/>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pic>
        <p:nvPicPr>
          <p:cNvPr id="141314" name="Picture 2" descr="Image result for look around with interest clip Art">
            <a:extLst>
              <a:ext uri="{FF2B5EF4-FFF2-40B4-BE49-F238E27FC236}">
                <a16:creationId xmlns:a16="http://schemas.microsoft.com/office/drawing/2014/main" id="{0A559FA1-FE77-D2FA-2EE0-5D2B0C204E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684"/>
          <a:stretch/>
        </p:blipFill>
        <p:spPr bwMode="auto">
          <a:xfrm>
            <a:off x="253093" y="66674"/>
            <a:ext cx="2359477" cy="233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038045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23256572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p>
        </p:txBody>
      </p:sp>
    </p:spTree>
    <p:extLst>
      <p:ext uri="{BB962C8B-B14F-4D97-AF65-F5344CB8AC3E}">
        <p14:creationId xmlns:p14="http://schemas.microsoft.com/office/powerpoint/2010/main" val="360783674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spTree>
    <p:extLst>
      <p:ext uri="{BB962C8B-B14F-4D97-AF65-F5344CB8AC3E}">
        <p14:creationId xmlns:p14="http://schemas.microsoft.com/office/powerpoint/2010/main" val="1033818872"/>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pic>
        <p:nvPicPr>
          <p:cNvPr id="142338" name="Picture 2" descr="Image result for important clip Art">
            <a:extLst>
              <a:ext uri="{FF2B5EF4-FFF2-40B4-BE49-F238E27FC236}">
                <a16:creationId xmlns:a16="http://schemas.microsoft.com/office/drawing/2014/main" id="{A746E9D7-C736-41E4-CADC-C0B90A476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918" y="416378"/>
            <a:ext cx="1543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537699"/>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ei</a:t>
            </a:r>
            <a:r>
              <a:rPr lang="en-GB" dirty="0">
                <a:latin typeface="Twinkl Cursive Looped" panose="02000000000000000000" pitchFamily="2" charset="0"/>
              </a:rPr>
              <a:t>’</a:t>
            </a:r>
          </a:p>
        </p:txBody>
      </p:sp>
    </p:spTree>
    <p:extLst>
      <p:ext uri="{BB962C8B-B14F-4D97-AF65-F5344CB8AC3E}">
        <p14:creationId xmlns:p14="http://schemas.microsoft.com/office/powerpoint/2010/main" val="980622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freight</a:t>
            </a:r>
          </a:p>
        </p:txBody>
      </p:sp>
    </p:spTree>
    <p:extLst>
      <p:ext uri="{BB962C8B-B14F-4D97-AF65-F5344CB8AC3E}">
        <p14:creationId xmlns:p14="http://schemas.microsoft.com/office/powerpoint/2010/main" val="3679471667"/>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freight</a:t>
            </a:r>
          </a:p>
        </p:txBody>
      </p:sp>
      <p:sp>
        <p:nvSpPr>
          <p:cNvPr id="3" name="Rectangle 2">
            <a:extLst>
              <a:ext uri="{FF2B5EF4-FFF2-40B4-BE49-F238E27FC236}">
                <a16:creationId xmlns:a16="http://schemas.microsoft.com/office/drawing/2014/main" id="{13BB5EC0-7A96-4D29-A835-6FAE896C31A4}"/>
              </a:ext>
            </a:extLst>
          </p:cNvPr>
          <p:cNvSpPr/>
          <p:nvPr/>
        </p:nvSpPr>
        <p:spPr>
          <a:xfrm>
            <a:off x="5812970" y="3561670"/>
            <a:ext cx="5769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618367210"/>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freight</a:t>
            </a:r>
          </a:p>
        </p:txBody>
      </p:sp>
      <p:sp>
        <p:nvSpPr>
          <p:cNvPr id="3" name="Rectangle 2">
            <a:extLst>
              <a:ext uri="{FF2B5EF4-FFF2-40B4-BE49-F238E27FC236}">
                <a16:creationId xmlns:a16="http://schemas.microsoft.com/office/drawing/2014/main" id="{13BB5EC0-7A96-4D29-A835-6FAE896C31A4}"/>
              </a:ext>
            </a:extLst>
          </p:cNvPr>
          <p:cNvSpPr/>
          <p:nvPr/>
        </p:nvSpPr>
        <p:spPr>
          <a:xfrm>
            <a:off x="5812970" y="3561670"/>
            <a:ext cx="5769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3778" name="Picture 2" descr="Image result for freight clip Art">
            <a:extLst>
              <a:ext uri="{FF2B5EF4-FFF2-40B4-BE49-F238E27FC236}">
                <a16:creationId xmlns:a16="http://schemas.microsoft.com/office/drawing/2014/main" id="{C3CA8C7B-7527-F435-C36F-C38D3E1B572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147"/>
          <a:stretch/>
        </p:blipFill>
        <p:spPr bwMode="auto">
          <a:xfrm>
            <a:off x="375557" y="465364"/>
            <a:ext cx="2906486" cy="1853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8560754"/>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p>
        </p:txBody>
      </p:sp>
    </p:spTree>
    <p:extLst>
      <p:ext uri="{BB962C8B-B14F-4D97-AF65-F5344CB8AC3E}">
        <p14:creationId xmlns:p14="http://schemas.microsoft.com/office/powerpoint/2010/main" val="2126038667"/>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p>
        </p:txBody>
      </p:sp>
      <p:sp>
        <p:nvSpPr>
          <p:cNvPr id="3" name="Rectangle 2">
            <a:extLst>
              <a:ext uri="{FF2B5EF4-FFF2-40B4-BE49-F238E27FC236}">
                <a16:creationId xmlns:a16="http://schemas.microsoft.com/office/drawing/2014/main" id="{0366E0B6-702E-4814-82C6-08CA2D13F3C9}"/>
              </a:ext>
            </a:extLst>
          </p:cNvPr>
          <p:cNvSpPr/>
          <p:nvPr/>
        </p:nvSpPr>
        <p:spPr>
          <a:xfrm>
            <a:off x="5812971" y="3642035"/>
            <a:ext cx="52251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100197967"/>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p>
        </p:txBody>
      </p:sp>
      <p:sp>
        <p:nvSpPr>
          <p:cNvPr id="3" name="Rectangle 2">
            <a:extLst>
              <a:ext uri="{FF2B5EF4-FFF2-40B4-BE49-F238E27FC236}">
                <a16:creationId xmlns:a16="http://schemas.microsoft.com/office/drawing/2014/main" id="{0366E0B6-702E-4814-82C6-08CA2D13F3C9}"/>
              </a:ext>
            </a:extLst>
          </p:cNvPr>
          <p:cNvSpPr/>
          <p:nvPr/>
        </p:nvSpPr>
        <p:spPr>
          <a:xfrm>
            <a:off x="5812971" y="3642035"/>
            <a:ext cx="52251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4802" name="Picture 2" descr="Image result for vein clip Art">
            <a:extLst>
              <a:ext uri="{FF2B5EF4-FFF2-40B4-BE49-F238E27FC236}">
                <a16:creationId xmlns:a16="http://schemas.microsoft.com/office/drawing/2014/main" id="{F7C79098-C17E-6FC2-B757-601EC3D437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849"/>
          <a:stretch/>
        </p:blipFill>
        <p:spPr bwMode="auto">
          <a:xfrm>
            <a:off x="519793" y="505506"/>
            <a:ext cx="1504950" cy="2090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16856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50108234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il</a:t>
            </a:r>
          </a:p>
        </p:txBody>
      </p:sp>
    </p:spTree>
    <p:extLst>
      <p:ext uri="{BB962C8B-B14F-4D97-AF65-F5344CB8AC3E}">
        <p14:creationId xmlns:p14="http://schemas.microsoft.com/office/powerpoint/2010/main" val="275555086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1968710516"/>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26656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a:t>
            </a:r>
            <a:r>
              <a:rPr lang="en-GB" dirty="0" err="1">
                <a:latin typeface="Twinkl Cursive Looped" panose="02000000000000000000" pitchFamily="2" charset="0"/>
              </a:rPr>
              <a:t>ir</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746339"/>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Before a root word starting with l, </a:t>
            </a:r>
            <a:br>
              <a:rPr lang="en-GB" dirty="0">
                <a:latin typeface="Twinkl Cursive Looped" panose="02000000000000000000" pitchFamily="2" charset="0"/>
              </a:rPr>
            </a:br>
            <a:r>
              <a:rPr lang="en-GB" dirty="0">
                <a:latin typeface="Twinkl Cursive Looped" panose="02000000000000000000" pitchFamily="2" charset="0"/>
              </a:rPr>
              <a:t>in– becomes 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9654289"/>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illogical </a:t>
            </a:r>
          </a:p>
        </p:txBody>
      </p:sp>
    </p:spTree>
    <p:extLst>
      <p:ext uri="{BB962C8B-B14F-4D97-AF65-F5344CB8AC3E}">
        <p14:creationId xmlns:p14="http://schemas.microsoft.com/office/powerpoint/2010/main" val="117901533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illogical </a:t>
            </a:r>
          </a:p>
        </p:txBody>
      </p:sp>
      <p:sp>
        <p:nvSpPr>
          <p:cNvPr id="3" name="Rectangle 2">
            <a:extLst>
              <a:ext uri="{FF2B5EF4-FFF2-40B4-BE49-F238E27FC236}">
                <a16:creationId xmlns:a16="http://schemas.microsoft.com/office/drawing/2014/main" id="{13BB5EC0-7A96-4D29-A835-6FAE896C31A4}"/>
              </a:ext>
            </a:extLst>
          </p:cNvPr>
          <p:cNvSpPr/>
          <p:nvPr/>
        </p:nvSpPr>
        <p:spPr>
          <a:xfrm>
            <a:off x="4718956" y="3445329"/>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01160183"/>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illogical </a:t>
            </a:r>
          </a:p>
        </p:txBody>
      </p:sp>
      <p:sp>
        <p:nvSpPr>
          <p:cNvPr id="3" name="Rectangle 2">
            <a:extLst>
              <a:ext uri="{FF2B5EF4-FFF2-40B4-BE49-F238E27FC236}">
                <a16:creationId xmlns:a16="http://schemas.microsoft.com/office/drawing/2014/main" id="{13BB5EC0-7A96-4D29-A835-6FAE896C31A4}"/>
              </a:ext>
            </a:extLst>
          </p:cNvPr>
          <p:cNvSpPr/>
          <p:nvPr/>
        </p:nvSpPr>
        <p:spPr>
          <a:xfrm>
            <a:off x="4718956" y="3445329"/>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6850" name="Picture 2" descr="Image result for illogical clip Art">
            <a:extLst>
              <a:ext uri="{FF2B5EF4-FFF2-40B4-BE49-F238E27FC236}">
                <a16:creationId xmlns:a16="http://schemas.microsoft.com/office/drawing/2014/main" id="{A80906DF-4988-C409-59A3-50ABE52314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03"/>
          <a:stretch/>
        </p:blipFill>
        <p:spPr bwMode="auto">
          <a:xfrm>
            <a:off x="363311" y="451757"/>
            <a:ext cx="2755446" cy="2862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991609"/>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illegitimate </a:t>
            </a:r>
          </a:p>
        </p:txBody>
      </p:sp>
    </p:spTree>
    <p:extLst>
      <p:ext uri="{BB962C8B-B14F-4D97-AF65-F5344CB8AC3E}">
        <p14:creationId xmlns:p14="http://schemas.microsoft.com/office/powerpoint/2010/main" val="3137475890"/>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illegitimate</a:t>
            </a:r>
          </a:p>
        </p:txBody>
      </p:sp>
      <p:sp>
        <p:nvSpPr>
          <p:cNvPr id="3" name="Rectangle 2">
            <a:extLst>
              <a:ext uri="{FF2B5EF4-FFF2-40B4-BE49-F238E27FC236}">
                <a16:creationId xmlns:a16="http://schemas.microsoft.com/office/drawing/2014/main" id="{0366E0B6-702E-4814-82C6-08CA2D13F3C9}"/>
              </a:ext>
            </a:extLst>
          </p:cNvPr>
          <p:cNvSpPr/>
          <p:nvPr/>
        </p:nvSpPr>
        <p:spPr>
          <a:xfrm>
            <a:off x="4180114" y="3641271"/>
            <a:ext cx="506186"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67237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illegitimate</a:t>
            </a:r>
          </a:p>
        </p:txBody>
      </p:sp>
      <p:sp>
        <p:nvSpPr>
          <p:cNvPr id="3" name="Rectangle 2">
            <a:extLst>
              <a:ext uri="{FF2B5EF4-FFF2-40B4-BE49-F238E27FC236}">
                <a16:creationId xmlns:a16="http://schemas.microsoft.com/office/drawing/2014/main" id="{0366E0B6-702E-4814-82C6-08CA2D13F3C9}"/>
              </a:ext>
            </a:extLst>
          </p:cNvPr>
          <p:cNvSpPr/>
          <p:nvPr/>
        </p:nvSpPr>
        <p:spPr>
          <a:xfrm>
            <a:off x="4180114" y="3641271"/>
            <a:ext cx="506186"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826" name="Picture 2" descr="Image result for illegitimate clip Art">
            <a:extLst>
              <a:ext uri="{FF2B5EF4-FFF2-40B4-BE49-F238E27FC236}">
                <a16:creationId xmlns:a16="http://schemas.microsoft.com/office/drawing/2014/main" id="{ADE64A54-645A-0E9D-7BB6-E0788B1C82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4" y="726622"/>
            <a:ext cx="2080532" cy="2152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6382797"/>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illogical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358383091"/>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illogical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ogical = illogical</a:t>
            </a:r>
            <a:endParaRPr lang="en-GB" i="1" dirty="0">
              <a:latin typeface="Twinkl Cursive Looped" panose="02000000000000000000" pitchFamily="2" charset="0"/>
            </a:endParaRPr>
          </a:p>
        </p:txBody>
      </p:sp>
      <p:pic>
        <p:nvPicPr>
          <p:cNvPr id="3" name="Picture 2" descr="Image result for illogical clip Art">
            <a:extLst>
              <a:ext uri="{FF2B5EF4-FFF2-40B4-BE49-F238E27FC236}">
                <a16:creationId xmlns:a16="http://schemas.microsoft.com/office/drawing/2014/main" id="{9A7495B6-E0A5-E491-79C3-6762FCA18B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03"/>
          <a:stretch/>
        </p:blipFill>
        <p:spPr bwMode="auto">
          <a:xfrm>
            <a:off x="363311" y="451757"/>
            <a:ext cx="1939018" cy="201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319979"/>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21896"/>
            <a:ext cx="10515600" cy="1481650"/>
          </a:xfrm>
        </p:spPr>
        <p:txBody>
          <a:bodyPr>
            <a:normAutofit fontScale="90000"/>
          </a:bodyPr>
          <a:lstStyle/>
          <a:p>
            <a:pPr algn="ctr"/>
            <a:r>
              <a:rPr lang="en-GB" dirty="0">
                <a:latin typeface="Twinkl Cursive Looped" panose="02000000000000000000" pitchFamily="2" charset="0"/>
              </a:rPr>
              <a:t>illogical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ogical = illogical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lacking sense or clear, sound reasoning. </a:t>
            </a:r>
            <a:endParaRPr lang="en-GB" i="1" dirty="0">
              <a:latin typeface="Twinkl Cursive Looped" panose="02000000000000000000" pitchFamily="2" charset="0"/>
            </a:endParaRPr>
          </a:p>
        </p:txBody>
      </p:sp>
      <p:pic>
        <p:nvPicPr>
          <p:cNvPr id="3" name="Picture 2" descr="Image result for illogical clip Art">
            <a:extLst>
              <a:ext uri="{FF2B5EF4-FFF2-40B4-BE49-F238E27FC236}">
                <a16:creationId xmlns:a16="http://schemas.microsoft.com/office/drawing/2014/main" id="{9A7495B6-E0A5-E491-79C3-6762FCA18B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03"/>
          <a:stretch/>
        </p:blipFill>
        <p:spPr bwMode="auto">
          <a:xfrm>
            <a:off x="363311" y="451757"/>
            <a:ext cx="1939018" cy="201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285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a:t>
            </a:r>
          </a:p>
        </p:txBody>
      </p:sp>
    </p:spTree>
    <p:extLst>
      <p:ext uri="{BB962C8B-B14F-4D97-AF65-F5344CB8AC3E}">
        <p14:creationId xmlns:p14="http://schemas.microsoft.com/office/powerpoint/2010/main" val="186737663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illegitimate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74604479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illegitimate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egitimate = illegitimate</a:t>
            </a:r>
            <a:endParaRPr lang="en-GB" i="1" dirty="0">
              <a:latin typeface="Twinkl Cursive Looped" panose="02000000000000000000" pitchFamily="2" charset="0"/>
            </a:endParaRPr>
          </a:p>
        </p:txBody>
      </p:sp>
      <p:pic>
        <p:nvPicPr>
          <p:cNvPr id="3" name="Picture 2" descr="Image result for illegitimate clip Art">
            <a:extLst>
              <a:ext uri="{FF2B5EF4-FFF2-40B4-BE49-F238E27FC236}">
                <a16:creationId xmlns:a16="http://schemas.microsoft.com/office/drawing/2014/main" id="{1B327578-D1F7-8757-D848-C0E08BB4C7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4" y="726622"/>
            <a:ext cx="2080532" cy="2152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801227"/>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49728"/>
            <a:ext cx="10515600" cy="1481650"/>
          </a:xfrm>
        </p:spPr>
        <p:txBody>
          <a:bodyPr>
            <a:normAutofit fontScale="90000"/>
          </a:bodyPr>
          <a:lstStyle/>
          <a:p>
            <a:pPr algn="ctr"/>
            <a:r>
              <a:rPr lang="en-GB" dirty="0">
                <a:latin typeface="Twinkl Cursive Looped" panose="02000000000000000000" pitchFamily="2" charset="0"/>
              </a:rPr>
              <a:t>illegitimate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il + </a:t>
            </a:r>
            <a:r>
              <a:rPr lang="en-GB" dirty="0">
                <a:highlight>
                  <a:srgbClr val="FFFF00"/>
                </a:highlight>
                <a:latin typeface="Twinkl Cursive Looped" panose="02000000000000000000" pitchFamily="2" charset="0"/>
              </a:rPr>
              <a:t>l</a:t>
            </a:r>
            <a:r>
              <a:rPr lang="en-GB" dirty="0">
                <a:latin typeface="Twinkl Cursive Looped" panose="02000000000000000000" pitchFamily="2" charset="0"/>
              </a:rPr>
              <a:t>egitimate = illegitimate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 not authorised by the law.</a:t>
            </a:r>
            <a:endParaRPr lang="en-GB" i="1" dirty="0">
              <a:latin typeface="Twinkl Cursive Looped" panose="02000000000000000000" pitchFamily="2" charset="0"/>
            </a:endParaRPr>
          </a:p>
        </p:txBody>
      </p:sp>
      <p:pic>
        <p:nvPicPr>
          <p:cNvPr id="3" name="Picture 2" descr="Image result for illegitimate clip Art">
            <a:extLst>
              <a:ext uri="{FF2B5EF4-FFF2-40B4-BE49-F238E27FC236}">
                <a16:creationId xmlns:a16="http://schemas.microsoft.com/office/drawing/2014/main" id="{1B327578-D1F7-8757-D848-C0E08BB4C7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4" y="726622"/>
            <a:ext cx="2080532" cy="2152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046176"/>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fear of spiders was illogical. </a:t>
            </a:r>
            <a:endParaRPr lang="en-GB" i="1" dirty="0"/>
          </a:p>
        </p:txBody>
      </p:sp>
    </p:spTree>
    <p:extLst>
      <p:ext uri="{BB962C8B-B14F-4D97-AF65-F5344CB8AC3E}">
        <p14:creationId xmlns:p14="http://schemas.microsoft.com/office/powerpoint/2010/main" val="1163314509"/>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1" y="3080825"/>
            <a:ext cx="11865429" cy="1481650"/>
          </a:xfrm>
        </p:spPr>
        <p:txBody>
          <a:bodyPr>
            <a:normAutofit fontScale="90000"/>
          </a:bodyPr>
          <a:lstStyle/>
          <a:p>
            <a:pPr algn="ctr"/>
            <a:r>
              <a:rPr lang="en-GB" dirty="0">
                <a:latin typeface="Twinkl Cursive Looped" panose="02000000000000000000" pitchFamily="2" charset="0"/>
              </a:rPr>
              <a:t>The fear of spiders was _________. </a:t>
            </a:r>
            <a:endParaRPr lang="en-GB" i="1" dirty="0"/>
          </a:p>
        </p:txBody>
      </p:sp>
    </p:spTree>
    <p:extLst>
      <p:ext uri="{BB962C8B-B14F-4D97-AF65-F5344CB8AC3E}">
        <p14:creationId xmlns:p14="http://schemas.microsoft.com/office/powerpoint/2010/main" val="3903268656"/>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fear of spiders was illogical. </a:t>
            </a:r>
            <a:endParaRPr lang="en-GB" i="1" dirty="0"/>
          </a:p>
        </p:txBody>
      </p:sp>
    </p:spTree>
    <p:extLst>
      <p:ext uri="{BB962C8B-B14F-4D97-AF65-F5344CB8AC3E}">
        <p14:creationId xmlns:p14="http://schemas.microsoft.com/office/powerpoint/2010/main" val="453511164"/>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Defending workers against illegitimate managerial practices is important. </a:t>
            </a:r>
            <a:endParaRPr lang="en-GB" i="1" dirty="0"/>
          </a:p>
        </p:txBody>
      </p:sp>
    </p:spTree>
    <p:extLst>
      <p:ext uri="{BB962C8B-B14F-4D97-AF65-F5344CB8AC3E}">
        <p14:creationId xmlns:p14="http://schemas.microsoft.com/office/powerpoint/2010/main" val="3462986774"/>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31839"/>
            <a:ext cx="11963399" cy="1481650"/>
          </a:xfrm>
        </p:spPr>
        <p:txBody>
          <a:bodyPr>
            <a:normAutofit fontScale="90000"/>
          </a:bodyPr>
          <a:lstStyle/>
          <a:p>
            <a:pPr algn="ctr"/>
            <a:r>
              <a:rPr lang="en-GB" dirty="0">
                <a:latin typeface="Twinkl Cursive Looped" panose="02000000000000000000" pitchFamily="2" charset="0"/>
              </a:rPr>
              <a:t>Defending workers against ____________ managerial practices is important. </a:t>
            </a:r>
            <a:endParaRPr lang="en-GB" i="1" dirty="0"/>
          </a:p>
        </p:txBody>
      </p:sp>
    </p:spTree>
    <p:extLst>
      <p:ext uri="{BB962C8B-B14F-4D97-AF65-F5344CB8AC3E}">
        <p14:creationId xmlns:p14="http://schemas.microsoft.com/office/powerpoint/2010/main" val="383309894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Defending workers against illegitimate managerial practices is important. </a:t>
            </a:r>
            <a:endParaRPr lang="en-GB" i="1" dirty="0"/>
          </a:p>
        </p:txBody>
      </p:sp>
    </p:spTree>
    <p:extLst>
      <p:ext uri="{BB962C8B-B14F-4D97-AF65-F5344CB8AC3E}">
        <p14:creationId xmlns:p14="http://schemas.microsoft.com/office/powerpoint/2010/main" val="3805658408"/>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8180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promise</a:t>
            </a:r>
          </a:p>
        </p:txBody>
      </p:sp>
    </p:spTree>
    <p:extLst>
      <p:ext uri="{BB962C8B-B14F-4D97-AF65-F5344CB8AC3E}">
        <p14:creationId xmlns:p14="http://schemas.microsoft.com/office/powerpoint/2010/main" val="740458429"/>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20118570"/>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755448"/>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6965344"/>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________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7630084"/>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4F9722DB-83FF-4314-11C5-F061A631E67A}"/>
              </a:ext>
            </a:extLst>
          </p:cNvPr>
          <p:cNvSpPr/>
          <p:nvPr/>
        </p:nvSpPr>
        <p:spPr>
          <a:xfrm>
            <a:off x="2194179" y="3690257"/>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9553576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therefore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84609"/>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3353147986"/>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6722618"/>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3897730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746339"/>
            <a:ext cx="10515600" cy="1481650"/>
          </a:xfrm>
        </p:spPr>
        <p:txBody>
          <a:bodyPr>
            <a:normAutofit fontScale="90000"/>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Before a root word starting with r, </a:t>
            </a:r>
            <a:br>
              <a:rPr lang="en-GB" dirty="0">
                <a:latin typeface="Twinkl Cursive Looped" panose="02000000000000000000" pitchFamily="2" charset="0"/>
              </a:rPr>
            </a:br>
            <a:r>
              <a:rPr lang="en-GB" dirty="0">
                <a:latin typeface="Twinkl Cursive Looped" panose="02000000000000000000" pitchFamily="2" charset="0"/>
              </a:rPr>
              <a:t>in– becomes </a:t>
            </a:r>
            <a:r>
              <a:rPr lang="en-GB" dirty="0" err="1">
                <a:latin typeface="Twinkl Cursive Looped" panose="02000000000000000000" pitchFamily="2" charset="0"/>
              </a:rPr>
              <a:t>ir</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1213509"/>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63286" y="3080825"/>
            <a:ext cx="1118416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_________ unable to play.</a:t>
            </a:r>
            <a:endParaRPr lang="en-GB" i="1" dirty="0"/>
          </a:p>
        </p:txBody>
      </p:sp>
    </p:spTree>
    <p:extLst>
      <p:ext uri="{BB962C8B-B14F-4D97-AF65-F5344CB8AC3E}">
        <p14:creationId xmlns:p14="http://schemas.microsoft.com/office/powerpoint/2010/main" val="3125248919"/>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
        <p:nvSpPr>
          <p:cNvPr id="3" name="Rectangle 2">
            <a:extLst>
              <a:ext uri="{FF2B5EF4-FFF2-40B4-BE49-F238E27FC236}">
                <a16:creationId xmlns:a16="http://schemas.microsoft.com/office/drawing/2014/main" id="{38B6A907-1773-A352-C826-389224CAAD5E}"/>
              </a:ext>
            </a:extLst>
          </p:cNvPr>
          <p:cNvSpPr/>
          <p:nvPr/>
        </p:nvSpPr>
        <p:spPr>
          <a:xfrm>
            <a:off x="8218712" y="3005985"/>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06505277"/>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1183122"/>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19569052"/>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a:t>
            </a:r>
          </a:p>
        </p:txBody>
      </p:sp>
    </p:spTree>
    <p:extLst>
      <p:ext uri="{BB962C8B-B14F-4D97-AF65-F5344CB8AC3E}">
        <p14:creationId xmlns:p14="http://schemas.microsoft.com/office/powerpoint/2010/main" val="241133608"/>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to the world to begin to use renewable sources of energy.  There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promise </a:t>
            </a:r>
            <a:r>
              <a:rPr lang="en-GB" sz="4000" dirty="0">
                <a:solidFill>
                  <a:srgbClr val="000000"/>
                </a:solidFill>
                <a:effectLst/>
                <a:latin typeface="Twinkl Cursive Looped" panose="02000000000000000000" pitchFamily="2" charset="0"/>
                <a:ea typeface="Times New Roman" panose="02020603050405020304" pitchFamily="18" charset="0"/>
              </a:rPr>
              <a:t>from the largest countries to invest time and money into moving to tidal, solar and wind energy sources.  Some say that the previous use of fossil fuels have caused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irreversible</a:t>
            </a:r>
            <a:r>
              <a:rPr lang="en-GB" sz="4000" dirty="0">
                <a:solidFill>
                  <a:srgbClr val="000000"/>
                </a:solidFill>
                <a:effectLst/>
                <a:latin typeface="Twinkl Cursive Looped" panose="02000000000000000000" pitchFamily="2" charset="0"/>
                <a:ea typeface="Times New Roman" panose="02020603050405020304" pitchFamily="18" charset="0"/>
              </a:rPr>
              <a:t> damage to the planet.  There are now laws that make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illegal</a:t>
            </a:r>
            <a:r>
              <a:rPr lang="en-GB" sz="4000" dirty="0">
                <a:solidFill>
                  <a:srgbClr val="000000"/>
                </a:solidFill>
                <a:effectLst/>
                <a:latin typeface="Twinkl Cursive Looped" panose="02000000000000000000" pitchFamily="2" charset="0"/>
                <a:ea typeface="Times New Roman" panose="02020603050405020304" pitchFamily="18" charset="0"/>
              </a:rPr>
              <a:t> to pollute the environment.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Therefore,</a:t>
            </a:r>
            <a:r>
              <a:rPr lang="en-GB" sz="4000" dirty="0">
                <a:solidFill>
                  <a:srgbClr val="000000"/>
                </a:solidFill>
                <a:effectLst/>
                <a:latin typeface="Twinkl Cursive Looped" panose="02000000000000000000" pitchFamily="2" charset="0"/>
                <a:ea typeface="Times New Roman" panose="02020603050405020304" pitchFamily="18" charset="0"/>
              </a:rPr>
              <a:t> the use of renewable sources of energy is being invested in. </a:t>
            </a:r>
          </a:p>
        </p:txBody>
      </p:sp>
    </p:spTree>
    <p:extLst>
      <p:ext uri="{BB962C8B-B14F-4D97-AF65-F5344CB8AC3E}">
        <p14:creationId xmlns:p14="http://schemas.microsoft.com/office/powerpoint/2010/main" val="2610050659"/>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725396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are now laws that make it illegal to pollute the environment.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75124995"/>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F73A2D0-AA1D-42B9-C866-DB38FE2A4EDE}"/>
              </a:ext>
            </a:extLst>
          </p:cNvPr>
          <p:cNvPicPr>
            <a:picLocks noChangeAspect="1"/>
          </p:cNvPicPr>
          <p:nvPr/>
        </p:nvPicPr>
        <p:blipFill rotWithShape="1">
          <a:blip r:embed="rId2"/>
          <a:srcRect l="15536" t="24511" r="15089" b="7599"/>
          <a:stretch/>
        </p:blipFill>
        <p:spPr>
          <a:xfrm>
            <a:off x="0" y="0"/>
            <a:ext cx="12192000" cy="6707954"/>
          </a:xfrm>
          <a:prstGeom prst="rect">
            <a:avLst/>
          </a:prstGeom>
        </p:spPr>
      </p:pic>
    </p:spTree>
    <p:extLst>
      <p:ext uri="{BB962C8B-B14F-4D97-AF65-F5344CB8AC3E}">
        <p14:creationId xmlns:p14="http://schemas.microsoft.com/office/powerpoint/2010/main" val="4015032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irrational </a:t>
            </a:r>
          </a:p>
        </p:txBody>
      </p:sp>
    </p:spTree>
    <p:extLst>
      <p:ext uri="{BB962C8B-B14F-4D97-AF65-F5344CB8AC3E}">
        <p14:creationId xmlns:p14="http://schemas.microsoft.com/office/powerpoint/2010/main" val="2537044975"/>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p>
        </p:txBody>
      </p:sp>
    </p:spTree>
    <p:extLst>
      <p:ext uri="{BB962C8B-B14F-4D97-AF65-F5344CB8AC3E}">
        <p14:creationId xmlns:p14="http://schemas.microsoft.com/office/powerpoint/2010/main" val="3866864438"/>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p>
        </p:txBody>
      </p:sp>
    </p:spTree>
    <p:extLst>
      <p:ext uri="{BB962C8B-B14F-4D97-AF65-F5344CB8AC3E}">
        <p14:creationId xmlns:p14="http://schemas.microsoft.com/office/powerpoint/2010/main" val="3221187074"/>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a:t>
            </a:r>
          </a:p>
        </p:txBody>
      </p:sp>
    </p:spTree>
    <p:extLst>
      <p:ext uri="{BB962C8B-B14F-4D97-AF65-F5344CB8AC3E}">
        <p14:creationId xmlns:p14="http://schemas.microsoft.com/office/powerpoint/2010/main" val="4118669830"/>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p>
        </p:txBody>
      </p:sp>
    </p:spTree>
    <p:extLst>
      <p:ext uri="{BB962C8B-B14F-4D97-AF65-F5344CB8AC3E}">
        <p14:creationId xmlns:p14="http://schemas.microsoft.com/office/powerpoint/2010/main" val="2242183891"/>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p>
        </p:txBody>
      </p:sp>
    </p:spTree>
    <p:extLst>
      <p:ext uri="{BB962C8B-B14F-4D97-AF65-F5344CB8AC3E}">
        <p14:creationId xmlns:p14="http://schemas.microsoft.com/office/powerpoint/2010/main" val="68097805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p>
        </p:txBody>
      </p:sp>
    </p:spTree>
    <p:extLst>
      <p:ext uri="{BB962C8B-B14F-4D97-AF65-F5344CB8AC3E}">
        <p14:creationId xmlns:p14="http://schemas.microsoft.com/office/powerpoint/2010/main" val="4064547850"/>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 </a:t>
            </a:r>
          </a:p>
        </p:txBody>
      </p:sp>
    </p:spTree>
    <p:extLst>
      <p:ext uri="{BB962C8B-B14F-4D97-AF65-F5344CB8AC3E}">
        <p14:creationId xmlns:p14="http://schemas.microsoft.com/office/powerpoint/2010/main" val="2916884084"/>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p>
        </p:txBody>
      </p:sp>
    </p:spTree>
    <p:extLst>
      <p:ext uri="{BB962C8B-B14F-4D97-AF65-F5344CB8AC3E}">
        <p14:creationId xmlns:p14="http://schemas.microsoft.com/office/powerpoint/2010/main" val="16121796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irrational </a:t>
            </a:r>
          </a:p>
        </p:txBody>
      </p:sp>
      <p:sp>
        <p:nvSpPr>
          <p:cNvPr id="3" name="Rectangle 2">
            <a:extLst>
              <a:ext uri="{FF2B5EF4-FFF2-40B4-BE49-F238E27FC236}">
                <a16:creationId xmlns:a16="http://schemas.microsoft.com/office/drawing/2014/main" id="{13BB5EC0-7A96-4D29-A835-6FAE896C31A4}"/>
              </a:ext>
            </a:extLst>
          </p:cNvPr>
          <p:cNvSpPr/>
          <p:nvPr/>
        </p:nvSpPr>
        <p:spPr>
          <a:xfrm>
            <a:off x="4506685" y="342900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3660535"/>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veil</a:t>
            </a:r>
          </a:p>
        </p:txBody>
      </p:sp>
    </p:spTree>
    <p:extLst>
      <p:ext uri="{BB962C8B-B14F-4D97-AF65-F5344CB8AC3E}">
        <p14:creationId xmlns:p14="http://schemas.microsoft.com/office/powerpoint/2010/main" val="382858346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p>
        </p:txBody>
      </p:sp>
    </p:spTree>
    <p:extLst>
      <p:ext uri="{BB962C8B-B14F-4D97-AF65-F5344CB8AC3E}">
        <p14:creationId xmlns:p14="http://schemas.microsoft.com/office/powerpoint/2010/main" val="2974311952"/>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p>
        </p:txBody>
      </p:sp>
    </p:spTree>
    <p:extLst>
      <p:ext uri="{BB962C8B-B14F-4D97-AF65-F5344CB8AC3E}">
        <p14:creationId xmlns:p14="http://schemas.microsoft.com/office/powerpoint/2010/main" val="3931376148"/>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freight</a:t>
            </a:r>
          </a:p>
        </p:txBody>
      </p:sp>
    </p:spTree>
    <p:extLst>
      <p:ext uri="{BB962C8B-B14F-4D97-AF65-F5344CB8AC3E}">
        <p14:creationId xmlns:p14="http://schemas.microsoft.com/office/powerpoint/2010/main" val="606007093"/>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p>
        </p:txBody>
      </p:sp>
    </p:spTree>
    <p:extLst>
      <p:ext uri="{BB962C8B-B14F-4D97-AF65-F5344CB8AC3E}">
        <p14:creationId xmlns:p14="http://schemas.microsoft.com/office/powerpoint/2010/main" val="333163691"/>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irrational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irregular</a:t>
            </a:r>
          </a:p>
        </p:txBody>
      </p:sp>
    </p:spTree>
    <p:extLst>
      <p:ext uri="{BB962C8B-B14F-4D97-AF65-F5344CB8AC3E}">
        <p14:creationId xmlns:p14="http://schemas.microsoft.com/office/powerpoint/2010/main" val="2938272345"/>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irresistible</a:t>
            </a:r>
          </a:p>
        </p:txBody>
      </p:sp>
    </p:spTree>
    <p:extLst>
      <p:ext uri="{BB962C8B-B14F-4D97-AF65-F5344CB8AC3E}">
        <p14:creationId xmlns:p14="http://schemas.microsoft.com/office/powerpoint/2010/main" val="4213858259"/>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irresponsive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F73A2D0-AA1D-42B9-C866-DB38FE2A4EDE}"/>
              </a:ext>
            </a:extLst>
          </p:cNvPr>
          <p:cNvPicPr>
            <a:picLocks noChangeAspect="1"/>
          </p:cNvPicPr>
          <p:nvPr/>
        </p:nvPicPr>
        <p:blipFill rotWithShape="1">
          <a:blip r:embed="rId2"/>
          <a:srcRect l="15536" t="24511" r="15089" b="7599"/>
          <a:stretch/>
        </p:blipFill>
        <p:spPr>
          <a:xfrm>
            <a:off x="0" y="0"/>
            <a:ext cx="12192000" cy="670795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irrational </a:t>
            </a:r>
          </a:p>
        </p:txBody>
      </p:sp>
      <p:sp>
        <p:nvSpPr>
          <p:cNvPr id="3" name="Rectangle 2">
            <a:extLst>
              <a:ext uri="{FF2B5EF4-FFF2-40B4-BE49-F238E27FC236}">
                <a16:creationId xmlns:a16="http://schemas.microsoft.com/office/drawing/2014/main" id="{13BB5EC0-7A96-4D29-A835-6FAE896C31A4}"/>
              </a:ext>
            </a:extLst>
          </p:cNvPr>
          <p:cNvSpPr/>
          <p:nvPr/>
        </p:nvSpPr>
        <p:spPr>
          <a:xfrm>
            <a:off x="4506685" y="342900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6434" name="Picture 2" descr="Image result for irrational  clip Art">
            <a:extLst>
              <a:ext uri="{FF2B5EF4-FFF2-40B4-BE49-F238E27FC236}">
                <a16:creationId xmlns:a16="http://schemas.microsoft.com/office/drawing/2014/main" id="{53FEE125-F61B-983E-C279-9B9F56CB1E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0" y="367392"/>
            <a:ext cx="1695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561762"/>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irreversible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irrelevant  </a:t>
            </a:r>
          </a:p>
        </p:txBody>
      </p:sp>
    </p:spTree>
    <p:extLst>
      <p:ext uri="{BB962C8B-B14F-4D97-AF65-F5344CB8AC3E}">
        <p14:creationId xmlns:p14="http://schemas.microsoft.com/office/powerpoint/2010/main" val="805782854"/>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illegal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illiterate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illogical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illegitimate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promise</a:t>
            </a:r>
          </a:p>
        </p:txBody>
      </p:sp>
    </p:spTree>
    <p:extLst>
      <p:ext uri="{BB962C8B-B14F-4D97-AF65-F5344CB8AC3E}">
        <p14:creationId xmlns:p14="http://schemas.microsoft.com/office/powerpoint/2010/main" val="2335409816"/>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therefore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irregular</a:t>
            </a:r>
          </a:p>
        </p:txBody>
      </p:sp>
    </p:spTree>
    <p:extLst>
      <p:ext uri="{BB962C8B-B14F-4D97-AF65-F5344CB8AC3E}">
        <p14:creationId xmlns:p14="http://schemas.microsoft.com/office/powerpoint/2010/main" val="1859828371"/>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interest important promise therefore   vein weight illogical illegal irregular irresponsible </a:t>
            </a:r>
          </a:p>
        </p:txBody>
      </p:sp>
    </p:spTree>
    <p:extLst>
      <p:ext uri="{BB962C8B-B14F-4D97-AF65-F5344CB8AC3E}">
        <p14:creationId xmlns:p14="http://schemas.microsoft.com/office/powerpoint/2010/main" val="3886991875"/>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79614" y="2274838"/>
            <a:ext cx="11625943" cy="830997"/>
          </a:xfrm>
          <a:prstGeom prst="rect">
            <a:avLst/>
          </a:prstGeom>
          <a:noFill/>
        </p:spPr>
        <p:txBody>
          <a:bodyPr wrap="square" rtlCol="0">
            <a:spAutoFit/>
          </a:bodyPr>
          <a:lstStyle/>
          <a:p>
            <a:r>
              <a:rPr lang="en-GB" sz="4800" dirty="0">
                <a:latin typeface="Twinkl Cursive Looped" panose="02000000000000000000" pitchFamily="2" charset="0"/>
              </a:rPr>
              <a:t>He promised to forward my mail.  </a:t>
            </a:r>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00F0D3-C8EE-77CA-D8A5-2252D46724AA}"/>
              </a:ext>
            </a:extLst>
          </p:cNvPr>
          <p:cNvSpPr txBox="1"/>
          <p:nvPr/>
        </p:nvSpPr>
        <p:spPr>
          <a:xfrm>
            <a:off x="451758" y="1662108"/>
            <a:ext cx="11517084" cy="3046988"/>
          </a:xfrm>
          <a:prstGeom prst="rect">
            <a:avLst/>
          </a:prstGeom>
          <a:noFill/>
        </p:spPr>
        <p:txBody>
          <a:bodyPr wrap="square" rtlCol="0">
            <a:spAutoFit/>
          </a:bodyPr>
          <a:lstStyle/>
          <a:p>
            <a:r>
              <a:rPr lang="en-GB" sz="4800" dirty="0">
                <a:latin typeface="Twinkl Cursive Looped" panose="02000000000000000000" pitchFamily="2" charset="0"/>
              </a:rPr>
              <a:t>He promised to forward my mail.</a:t>
            </a:r>
          </a:p>
          <a:p>
            <a:endParaRPr lang="en-GB" sz="4800" dirty="0">
              <a:latin typeface="Twinkl Cursive Looped" panose="02000000000000000000" pitchFamily="2" charset="0"/>
            </a:endParaRPr>
          </a:p>
          <a:p>
            <a:endParaRPr lang="en-GB" sz="4800" dirty="0">
              <a:latin typeface="Twinkl Cursive Looped" panose="02000000000000000000" pitchFamily="2" charset="0"/>
            </a:endParaRPr>
          </a:p>
          <a:p>
            <a:r>
              <a:rPr lang="en-GB" sz="4800" dirty="0">
                <a:solidFill>
                  <a:schemeClr val="accent2"/>
                </a:solidFill>
                <a:latin typeface="Twinkl Cursive Looped" panose="02000000000000000000" pitchFamily="2" charset="0"/>
              </a:rPr>
              <a:t>Pronoun verb </a:t>
            </a:r>
            <a:r>
              <a:rPr lang="en-GB" sz="4800" dirty="0" err="1">
                <a:solidFill>
                  <a:schemeClr val="accent2"/>
                </a:solidFill>
                <a:latin typeface="Twinkl Cursive Looped" panose="02000000000000000000" pitchFamily="2" charset="0"/>
              </a:rPr>
              <a:t>verb</a:t>
            </a:r>
            <a:r>
              <a:rPr lang="en-GB" sz="4800" dirty="0">
                <a:solidFill>
                  <a:schemeClr val="accent2"/>
                </a:solidFill>
                <a:latin typeface="Twinkl Cursive Looped" panose="02000000000000000000" pitchFamily="2" charset="0"/>
              </a:rPr>
              <a:t> pronoun noun</a:t>
            </a:r>
            <a:endParaRPr lang="en-GB" sz="7200" dirty="0">
              <a:solidFill>
                <a:schemeClr val="accent2"/>
              </a:solidFill>
            </a:endParaRPr>
          </a:p>
        </p:txBody>
      </p:sp>
    </p:spTree>
    <p:extLst>
      <p:ext uri="{BB962C8B-B14F-4D97-AF65-F5344CB8AC3E}">
        <p14:creationId xmlns:p14="http://schemas.microsoft.com/office/powerpoint/2010/main" val="2625843251"/>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00F0D3-C8EE-77CA-D8A5-2252D46724AA}"/>
              </a:ext>
            </a:extLst>
          </p:cNvPr>
          <p:cNvSpPr txBox="1"/>
          <p:nvPr/>
        </p:nvSpPr>
        <p:spPr>
          <a:xfrm>
            <a:off x="451758" y="1662108"/>
            <a:ext cx="11517084" cy="3046988"/>
          </a:xfrm>
          <a:prstGeom prst="rect">
            <a:avLst/>
          </a:prstGeom>
          <a:noFill/>
        </p:spPr>
        <p:txBody>
          <a:bodyPr wrap="square" rtlCol="0">
            <a:spAutoFit/>
          </a:bodyPr>
          <a:lstStyle/>
          <a:p>
            <a:r>
              <a:rPr lang="en-GB" sz="4800" dirty="0">
                <a:latin typeface="Twinkl Cursive Looped" panose="02000000000000000000" pitchFamily="2" charset="0"/>
              </a:rPr>
              <a:t>He </a:t>
            </a:r>
            <a:r>
              <a:rPr lang="en-GB" sz="4800" dirty="0">
                <a:highlight>
                  <a:srgbClr val="FFFF00"/>
                </a:highlight>
                <a:latin typeface="Twinkl Cursive Looped" panose="02000000000000000000" pitchFamily="2" charset="0"/>
              </a:rPr>
              <a:t>promised</a:t>
            </a:r>
            <a:r>
              <a:rPr lang="en-GB" sz="4800" dirty="0">
                <a:latin typeface="Twinkl Cursive Looped" panose="02000000000000000000" pitchFamily="2" charset="0"/>
              </a:rPr>
              <a:t> to forward my mail.</a:t>
            </a:r>
          </a:p>
          <a:p>
            <a:endParaRPr lang="en-GB" sz="4800" dirty="0">
              <a:latin typeface="Twinkl Cursive Looped" panose="02000000000000000000" pitchFamily="2" charset="0"/>
            </a:endParaRPr>
          </a:p>
          <a:p>
            <a:endParaRPr lang="en-GB" sz="4800" dirty="0">
              <a:latin typeface="Twinkl Cursive Looped" panose="02000000000000000000" pitchFamily="2" charset="0"/>
            </a:endParaRPr>
          </a:p>
          <a:p>
            <a:r>
              <a:rPr lang="en-GB" sz="4800" dirty="0">
                <a:solidFill>
                  <a:schemeClr val="accent2"/>
                </a:solidFill>
                <a:latin typeface="Twinkl Cursive Looped" panose="02000000000000000000" pitchFamily="2" charset="0"/>
              </a:rPr>
              <a:t>Pronoun </a:t>
            </a:r>
            <a:r>
              <a:rPr lang="en-GB" sz="4800" dirty="0">
                <a:solidFill>
                  <a:schemeClr val="accent2"/>
                </a:solidFill>
                <a:highlight>
                  <a:srgbClr val="FFFF00"/>
                </a:highlight>
                <a:latin typeface="Twinkl Cursive Looped" panose="02000000000000000000" pitchFamily="2" charset="0"/>
              </a:rPr>
              <a:t>verb</a:t>
            </a:r>
            <a:r>
              <a:rPr lang="en-GB" sz="4800" dirty="0">
                <a:solidFill>
                  <a:schemeClr val="accent2"/>
                </a:solidFill>
                <a:latin typeface="Twinkl Cursive Looped" panose="02000000000000000000" pitchFamily="2" charset="0"/>
              </a:rPr>
              <a:t> </a:t>
            </a:r>
            <a:r>
              <a:rPr lang="en-GB" sz="4800" dirty="0" err="1">
                <a:solidFill>
                  <a:schemeClr val="accent2"/>
                </a:solidFill>
                <a:latin typeface="Twinkl Cursive Looped" panose="02000000000000000000" pitchFamily="2" charset="0"/>
              </a:rPr>
              <a:t>verb</a:t>
            </a:r>
            <a:r>
              <a:rPr lang="en-GB" sz="4800" dirty="0">
                <a:solidFill>
                  <a:schemeClr val="accent2"/>
                </a:solidFill>
                <a:latin typeface="Twinkl Cursive Looped" panose="02000000000000000000" pitchFamily="2" charset="0"/>
              </a:rPr>
              <a:t> pronoun noun</a:t>
            </a:r>
            <a:endParaRPr lang="en-GB" sz="7200" dirty="0">
              <a:solidFill>
                <a:schemeClr val="accent2"/>
              </a:solidFill>
            </a:endParaRPr>
          </a:p>
        </p:txBody>
      </p:sp>
    </p:spTree>
    <p:extLst>
      <p:ext uri="{BB962C8B-B14F-4D97-AF65-F5344CB8AC3E}">
        <p14:creationId xmlns:p14="http://schemas.microsoft.com/office/powerpoint/2010/main" val="3843944841"/>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123658"/>
          </a:xfrm>
          <a:prstGeom prst="rect">
            <a:avLst/>
          </a:prstGeom>
          <a:noFill/>
        </p:spPr>
        <p:txBody>
          <a:bodyPr wrap="square" rtlCol="0">
            <a:spAutoFit/>
          </a:bodyPr>
          <a:lstStyle/>
          <a:p>
            <a:r>
              <a:rPr lang="en-GB" sz="6600" dirty="0">
                <a:latin typeface="Twinkl Cursive Looped" panose="02000000000000000000" pitchFamily="2" charset="0"/>
              </a:rPr>
              <a:t>They were injured and therefore unable to play. </a:t>
            </a:r>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31372" y="535900"/>
            <a:ext cx="11740242" cy="5170646"/>
          </a:xfrm>
          <a:prstGeom prst="rect">
            <a:avLst/>
          </a:prstGeom>
          <a:noFill/>
        </p:spPr>
        <p:txBody>
          <a:bodyPr wrap="square" rtlCol="0">
            <a:spAutoFit/>
          </a:bodyPr>
          <a:lstStyle/>
          <a:p>
            <a:r>
              <a:rPr lang="en-GB" sz="6600" dirty="0">
                <a:latin typeface="Twinkl Cursive Looped" panose="02000000000000000000" pitchFamily="2" charset="0"/>
              </a:rPr>
              <a:t>They were injured and therefore unable to play.</a:t>
            </a:r>
          </a:p>
          <a:p>
            <a:endParaRPr lang="en-GB" sz="6600" dirty="0">
              <a:latin typeface="Twinkl Cursive Looped" panose="02000000000000000000" pitchFamily="2" charset="0"/>
            </a:endParaRPr>
          </a:p>
          <a:p>
            <a:r>
              <a:rPr lang="en-GB" sz="6600" dirty="0">
                <a:solidFill>
                  <a:schemeClr val="accent2"/>
                </a:solidFill>
                <a:latin typeface="Twinkl Cursive Looped" panose="02000000000000000000" pitchFamily="2" charset="0"/>
              </a:rPr>
              <a:t>pronoun verb </a:t>
            </a:r>
            <a:r>
              <a:rPr lang="en-GB" sz="6600" dirty="0" err="1">
                <a:solidFill>
                  <a:schemeClr val="accent2"/>
                </a:solidFill>
                <a:latin typeface="Twinkl Cursive Looped" panose="02000000000000000000" pitchFamily="2" charset="0"/>
              </a:rPr>
              <a:t>verb</a:t>
            </a:r>
            <a:r>
              <a:rPr lang="en-GB" sz="6600" dirty="0">
                <a:solidFill>
                  <a:schemeClr val="accent2"/>
                </a:solidFill>
                <a:latin typeface="Twinkl Cursive Looped" panose="02000000000000000000" pitchFamily="2" charset="0"/>
              </a:rPr>
              <a:t> conjunction adverb adjective verb</a:t>
            </a:r>
            <a:endParaRPr lang="en-GB" sz="7200" dirty="0">
              <a:solidFill>
                <a:schemeClr val="accent2"/>
              </a:solidFill>
            </a:endParaRPr>
          </a:p>
        </p:txBody>
      </p:sp>
    </p:spTree>
    <p:extLst>
      <p:ext uri="{BB962C8B-B14F-4D97-AF65-F5344CB8AC3E}">
        <p14:creationId xmlns:p14="http://schemas.microsoft.com/office/powerpoint/2010/main" val="2468947006"/>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31372" y="535900"/>
            <a:ext cx="11740242" cy="5170646"/>
          </a:xfrm>
          <a:prstGeom prst="rect">
            <a:avLst/>
          </a:prstGeom>
          <a:noFill/>
        </p:spPr>
        <p:txBody>
          <a:bodyPr wrap="square" rtlCol="0">
            <a:spAutoFit/>
          </a:bodyPr>
          <a:lstStyle/>
          <a:p>
            <a:r>
              <a:rPr lang="en-GB" sz="6600" dirty="0">
                <a:latin typeface="Twinkl Cursive Looped" panose="02000000000000000000" pitchFamily="2" charset="0"/>
              </a:rPr>
              <a:t>They were injured and </a:t>
            </a:r>
            <a:r>
              <a:rPr lang="en-GB" sz="6600" dirty="0">
                <a:highlight>
                  <a:srgbClr val="FFFF00"/>
                </a:highlight>
                <a:latin typeface="Twinkl Cursive Looped" panose="02000000000000000000" pitchFamily="2" charset="0"/>
              </a:rPr>
              <a:t>therefore</a:t>
            </a:r>
            <a:r>
              <a:rPr lang="en-GB" sz="6600" dirty="0">
                <a:latin typeface="Twinkl Cursive Looped" panose="02000000000000000000" pitchFamily="2" charset="0"/>
              </a:rPr>
              <a:t> unable to play.</a:t>
            </a:r>
          </a:p>
          <a:p>
            <a:endParaRPr lang="en-GB" sz="6600" dirty="0">
              <a:latin typeface="Twinkl Cursive Looped" panose="02000000000000000000" pitchFamily="2" charset="0"/>
            </a:endParaRPr>
          </a:p>
          <a:p>
            <a:r>
              <a:rPr lang="en-GB" sz="6600" dirty="0">
                <a:solidFill>
                  <a:schemeClr val="accent2"/>
                </a:solidFill>
                <a:latin typeface="Twinkl Cursive Looped" panose="02000000000000000000" pitchFamily="2" charset="0"/>
              </a:rPr>
              <a:t>pronoun verb </a:t>
            </a:r>
            <a:r>
              <a:rPr lang="en-GB" sz="6600" dirty="0" err="1">
                <a:solidFill>
                  <a:schemeClr val="accent2"/>
                </a:solidFill>
                <a:latin typeface="Twinkl Cursive Looped" panose="02000000000000000000" pitchFamily="2" charset="0"/>
              </a:rPr>
              <a:t>verb</a:t>
            </a:r>
            <a:r>
              <a:rPr lang="en-GB" sz="6600" dirty="0">
                <a:solidFill>
                  <a:schemeClr val="accent2"/>
                </a:solidFill>
                <a:latin typeface="Twinkl Cursive Looped" panose="02000000000000000000" pitchFamily="2" charset="0"/>
              </a:rPr>
              <a:t> conjunction </a:t>
            </a:r>
            <a:r>
              <a:rPr lang="en-GB" sz="6600" dirty="0">
                <a:solidFill>
                  <a:schemeClr val="accent2"/>
                </a:solidFill>
                <a:highlight>
                  <a:srgbClr val="FFFF00"/>
                </a:highlight>
                <a:latin typeface="Twinkl Cursive Looped" panose="02000000000000000000" pitchFamily="2" charset="0"/>
              </a:rPr>
              <a:t>adverb</a:t>
            </a:r>
            <a:r>
              <a:rPr lang="en-GB" sz="6600" dirty="0">
                <a:solidFill>
                  <a:schemeClr val="accent2"/>
                </a:solidFill>
                <a:latin typeface="Twinkl Cursive Looped" panose="02000000000000000000" pitchFamily="2" charset="0"/>
              </a:rPr>
              <a:t> adjective verb</a:t>
            </a:r>
            <a:endParaRPr lang="en-GB" sz="7200" dirty="0">
              <a:solidFill>
                <a:schemeClr val="accent2"/>
              </a:solidFill>
            </a:endParaRPr>
          </a:p>
        </p:txBody>
      </p:sp>
    </p:spTree>
    <p:extLst>
      <p:ext uri="{BB962C8B-B14F-4D97-AF65-F5344CB8AC3E}">
        <p14:creationId xmlns:p14="http://schemas.microsoft.com/office/powerpoint/2010/main" val="548810717"/>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irregular</a:t>
            </a:r>
          </a:p>
        </p:txBody>
      </p:sp>
      <p:sp>
        <p:nvSpPr>
          <p:cNvPr id="3" name="Rectangle 2">
            <a:extLst>
              <a:ext uri="{FF2B5EF4-FFF2-40B4-BE49-F238E27FC236}">
                <a16:creationId xmlns:a16="http://schemas.microsoft.com/office/drawing/2014/main" id="{0366E0B6-702E-4814-82C6-08CA2D13F3C9}"/>
              </a:ext>
            </a:extLst>
          </p:cNvPr>
          <p:cNvSpPr/>
          <p:nvPr/>
        </p:nvSpPr>
        <p:spPr>
          <a:xfrm>
            <a:off x="4131131" y="3673928"/>
            <a:ext cx="1045026"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6882615"/>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970318"/>
          </a:xfrm>
          <a:prstGeom prst="rect">
            <a:avLst/>
          </a:prstGeom>
          <a:noFill/>
        </p:spPr>
        <p:txBody>
          <a:bodyPr wrap="square" rtlCol="0">
            <a:spAutoFit/>
          </a:bodyPr>
          <a:lstStyle/>
          <a:p>
            <a:r>
              <a:rPr lang="en-GB" b="1" dirty="0">
                <a:solidFill>
                  <a:srgbClr val="83001D"/>
                </a:solidFill>
                <a:effectLst/>
              </a:rPr>
              <a:t>promise (n.)</a:t>
            </a:r>
          </a:p>
          <a:p>
            <a:r>
              <a:rPr lang="en-GB" b="1" dirty="0">
                <a:solidFill>
                  <a:srgbClr val="83001D"/>
                </a:solidFill>
                <a:effectLst/>
              </a:rPr>
              <a:t>c. 1400, </a:t>
            </a:r>
            <a:r>
              <a:rPr lang="en-GB" b="1" dirty="0" err="1">
                <a:solidFill>
                  <a:srgbClr val="83001D"/>
                </a:solidFill>
                <a:effectLst/>
              </a:rPr>
              <a:t>promisse</a:t>
            </a:r>
            <a:r>
              <a:rPr lang="en-GB" b="1" dirty="0">
                <a:solidFill>
                  <a:srgbClr val="83001D"/>
                </a:solidFill>
                <a:effectLst/>
              </a:rPr>
              <a:t>, "a solemn pledge; a vow; a declaration in reference to the future made by one person to another, assuring the latter that the former will do, or not do, a specified act," from Old French </a:t>
            </a:r>
            <a:r>
              <a:rPr lang="en-GB" b="1" dirty="0" err="1">
                <a:solidFill>
                  <a:srgbClr val="83001D"/>
                </a:solidFill>
                <a:effectLst/>
              </a:rPr>
              <a:t>promesse</a:t>
            </a:r>
            <a:r>
              <a:rPr lang="en-GB" b="1" dirty="0">
                <a:solidFill>
                  <a:srgbClr val="83001D"/>
                </a:solidFill>
                <a:effectLst/>
              </a:rPr>
              <a:t> "promise, guarantee, assurance" (13c.) and directly from Latin </a:t>
            </a:r>
            <a:r>
              <a:rPr lang="en-GB" b="1" dirty="0" err="1">
                <a:solidFill>
                  <a:srgbClr val="83001D"/>
                </a:solidFill>
                <a:effectLst/>
              </a:rPr>
              <a:t>promissum</a:t>
            </a:r>
            <a:r>
              <a:rPr lang="en-GB" b="1" dirty="0">
                <a:solidFill>
                  <a:srgbClr val="83001D"/>
                </a:solidFill>
                <a:effectLst/>
              </a:rPr>
              <a:t> "a promise," noun use of neuter past participle of </a:t>
            </a:r>
            <a:r>
              <a:rPr lang="en-GB" b="1" dirty="0" err="1">
                <a:solidFill>
                  <a:srgbClr val="83001D"/>
                </a:solidFill>
                <a:effectLst/>
              </a:rPr>
              <a:t>promittere</a:t>
            </a:r>
            <a:r>
              <a:rPr lang="en-GB" b="1" dirty="0">
                <a:solidFill>
                  <a:srgbClr val="83001D"/>
                </a:solidFill>
                <a:effectLst/>
              </a:rPr>
              <a:t> "send forth; let go; foretell; assure beforehand, promise," from pro "before" (from PIE root *per- (1) "forward," hence "in front of, before") + </a:t>
            </a:r>
            <a:r>
              <a:rPr lang="en-GB" b="1" dirty="0" err="1">
                <a:solidFill>
                  <a:srgbClr val="83001D"/>
                </a:solidFill>
                <a:effectLst/>
              </a:rPr>
              <a:t>mittere</a:t>
            </a:r>
            <a:r>
              <a:rPr lang="en-GB" b="1" dirty="0">
                <a:solidFill>
                  <a:srgbClr val="83001D"/>
                </a:solidFill>
                <a:effectLst/>
              </a:rPr>
              <a:t> "to release, let go; send, throw“</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therefore (adv.)</a:t>
            </a:r>
          </a:p>
          <a:p>
            <a:r>
              <a:rPr lang="en-GB" b="1" dirty="0">
                <a:solidFill>
                  <a:srgbClr val="83001D"/>
                </a:solidFill>
                <a:effectLst/>
              </a:rPr>
              <a:t>Old English </a:t>
            </a:r>
            <a:r>
              <a:rPr lang="en-GB" b="1" dirty="0" err="1">
                <a:solidFill>
                  <a:srgbClr val="83001D"/>
                </a:solidFill>
                <a:effectLst/>
              </a:rPr>
              <a:t>þærfore</a:t>
            </a:r>
            <a:r>
              <a:rPr lang="en-GB" b="1" dirty="0">
                <a:solidFill>
                  <a:srgbClr val="83001D"/>
                </a:solidFill>
                <a:effectLst/>
              </a:rPr>
              <a:t>; from there + fore, Old English and Middle English collateral form of for. Since c. 1800, therefor has been used in sense of "for that, by reason of that;" and therefore in sense of "in consequence of that." Similar formation in Dutch </a:t>
            </a:r>
            <a:r>
              <a:rPr lang="en-GB" b="1" dirty="0" err="1">
                <a:solidFill>
                  <a:srgbClr val="83001D"/>
                </a:solidFill>
                <a:effectLst/>
              </a:rPr>
              <a:t>daarvoor</a:t>
            </a:r>
            <a:r>
              <a:rPr lang="en-GB" b="1" dirty="0">
                <a:solidFill>
                  <a:srgbClr val="83001D"/>
                </a:solidFill>
                <a:effectLst/>
              </a:rPr>
              <a:t>, German </a:t>
            </a:r>
            <a:r>
              <a:rPr lang="en-GB" b="1" dirty="0" err="1">
                <a:solidFill>
                  <a:srgbClr val="83001D"/>
                </a:solidFill>
                <a:effectLst/>
              </a:rPr>
              <a:t>dafür</a:t>
            </a:r>
            <a:r>
              <a:rPr lang="en-GB" b="1" dirty="0">
                <a:solidFill>
                  <a:srgbClr val="83001D"/>
                </a:solidFill>
                <a:effectLst/>
              </a:rPr>
              <a:t>, Danish </a:t>
            </a:r>
            <a:r>
              <a:rPr lang="en-GB" b="1" dirty="0" err="1">
                <a:solidFill>
                  <a:srgbClr val="83001D"/>
                </a:solidFill>
                <a:effectLst/>
              </a:rPr>
              <a:t>derfor</a:t>
            </a:r>
            <a:r>
              <a:rPr lang="en-GB" b="1" dirty="0">
                <a:solidFill>
                  <a:srgbClr val="83001D"/>
                </a:solidFill>
                <a:effectLst/>
              </a:rPr>
              <a:t>.</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289679"/>
            <a:ext cx="11740242" cy="6278642"/>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6600" i="1" dirty="0">
              <a:latin typeface="Twinkl Cursive Looped" panose="02000000000000000000" pitchFamily="2" charset="0"/>
            </a:endParaRPr>
          </a:p>
          <a:p>
            <a:r>
              <a:rPr lang="en-GB" sz="6600" i="1" dirty="0">
                <a:latin typeface="Twinkl Cursive Looped" panose="02000000000000000000" pitchFamily="2" charset="0"/>
              </a:rPr>
              <a:t>Look at the word origin of the ‘promise’ and ‘therefore’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irregular</a:t>
            </a:r>
          </a:p>
        </p:txBody>
      </p:sp>
      <p:sp>
        <p:nvSpPr>
          <p:cNvPr id="3" name="Rectangle 2">
            <a:extLst>
              <a:ext uri="{FF2B5EF4-FFF2-40B4-BE49-F238E27FC236}">
                <a16:creationId xmlns:a16="http://schemas.microsoft.com/office/drawing/2014/main" id="{0366E0B6-702E-4814-82C6-08CA2D13F3C9}"/>
              </a:ext>
            </a:extLst>
          </p:cNvPr>
          <p:cNvSpPr/>
          <p:nvPr/>
        </p:nvSpPr>
        <p:spPr>
          <a:xfrm>
            <a:off x="4131131" y="3673928"/>
            <a:ext cx="1045026"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7458" name="Picture 2" descr="Image result for irregular  clip Art">
            <a:extLst>
              <a:ext uri="{FF2B5EF4-FFF2-40B4-BE49-F238E27FC236}">
                <a16:creationId xmlns:a16="http://schemas.microsoft.com/office/drawing/2014/main" id="{7D3B7753-9364-3EF0-2420-D8AC19EAE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547007"/>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2374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irresistible </a:t>
            </a:r>
          </a:p>
        </p:txBody>
      </p:sp>
    </p:spTree>
    <p:extLst>
      <p:ext uri="{BB962C8B-B14F-4D97-AF65-F5344CB8AC3E}">
        <p14:creationId xmlns:p14="http://schemas.microsoft.com/office/powerpoint/2010/main" val="13296100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irresistible</a:t>
            </a:r>
          </a:p>
        </p:txBody>
      </p:sp>
      <p:sp>
        <p:nvSpPr>
          <p:cNvPr id="3" name="Rectangle 2">
            <a:extLst>
              <a:ext uri="{FF2B5EF4-FFF2-40B4-BE49-F238E27FC236}">
                <a16:creationId xmlns:a16="http://schemas.microsoft.com/office/drawing/2014/main" id="{4BCBA2DA-E95C-434C-BE81-320E182AE5EF}"/>
              </a:ext>
            </a:extLst>
          </p:cNvPr>
          <p:cNvSpPr/>
          <p:nvPr/>
        </p:nvSpPr>
        <p:spPr>
          <a:xfrm>
            <a:off x="3967844" y="3706588"/>
            <a:ext cx="947055"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28319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irresistible</a:t>
            </a:r>
          </a:p>
        </p:txBody>
      </p:sp>
      <p:sp>
        <p:nvSpPr>
          <p:cNvPr id="3" name="Rectangle 2">
            <a:extLst>
              <a:ext uri="{FF2B5EF4-FFF2-40B4-BE49-F238E27FC236}">
                <a16:creationId xmlns:a16="http://schemas.microsoft.com/office/drawing/2014/main" id="{4BCBA2DA-E95C-434C-BE81-320E182AE5EF}"/>
              </a:ext>
            </a:extLst>
          </p:cNvPr>
          <p:cNvSpPr/>
          <p:nvPr/>
        </p:nvSpPr>
        <p:spPr>
          <a:xfrm>
            <a:off x="3967844" y="3706588"/>
            <a:ext cx="947055"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8482" name="Picture 2" descr="Image result for irrestistible cake  clip Art">
            <a:extLst>
              <a:ext uri="{FF2B5EF4-FFF2-40B4-BE49-F238E27FC236}">
                <a16:creationId xmlns:a16="http://schemas.microsoft.com/office/drawing/2014/main" id="{1D8C55F6-396D-7AD7-E5E6-1E63523FF6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746" y="502103"/>
            <a:ext cx="2326140" cy="2755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7853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irrational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irrational</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ational = irrational</a:t>
            </a:r>
            <a:endParaRPr lang="en-GB" i="1" dirty="0">
              <a:latin typeface="Twinkl Cursive Looped" panose="02000000000000000000" pitchFamily="2" charset="0"/>
            </a:endParaRPr>
          </a:p>
        </p:txBody>
      </p:sp>
      <p:pic>
        <p:nvPicPr>
          <p:cNvPr id="12290" name="Picture 2" descr="Image result for irrational  clip Art">
            <a:extLst>
              <a:ext uri="{FF2B5EF4-FFF2-40B4-BE49-F238E27FC236}">
                <a16:creationId xmlns:a16="http://schemas.microsoft.com/office/drawing/2014/main" id="{FB42FB97-EC68-21AB-C355-CBE0BBFFBA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317" y="449036"/>
            <a:ext cx="1695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481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38225"/>
            <a:ext cx="10515600" cy="1481650"/>
          </a:xfrm>
        </p:spPr>
        <p:txBody>
          <a:bodyPr>
            <a:normAutofit fontScale="90000"/>
          </a:bodyPr>
          <a:lstStyle/>
          <a:p>
            <a:pPr algn="ctr"/>
            <a:r>
              <a:rPr lang="en-GB" dirty="0">
                <a:latin typeface="Twinkl Cursive Looped" panose="02000000000000000000" pitchFamily="2" charset="0"/>
              </a:rPr>
              <a:t>irrational</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ational = irrational</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logical or reasonable.</a:t>
            </a:r>
            <a:endParaRPr lang="en-GB" i="1" dirty="0">
              <a:latin typeface="Twinkl Cursive Looped" panose="02000000000000000000" pitchFamily="2" charset="0"/>
            </a:endParaRPr>
          </a:p>
        </p:txBody>
      </p:sp>
      <p:pic>
        <p:nvPicPr>
          <p:cNvPr id="12290" name="Picture 2" descr="Image result for irrational  clip Art">
            <a:extLst>
              <a:ext uri="{FF2B5EF4-FFF2-40B4-BE49-F238E27FC236}">
                <a16:creationId xmlns:a16="http://schemas.microsoft.com/office/drawing/2014/main" id="{FB42FB97-EC68-21AB-C355-CBE0BBFFBA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317" y="449036"/>
            <a:ext cx="1695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197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irregular</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70429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irregular</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egular = irregular</a:t>
            </a:r>
            <a:endParaRPr lang="en-GB" i="1" dirty="0">
              <a:latin typeface="Twinkl Cursive Looped" panose="02000000000000000000" pitchFamily="2" charset="0"/>
            </a:endParaRPr>
          </a:p>
        </p:txBody>
      </p:sp>
      <p:pic>
        <p:nvPicPr>
          <p:cNvPr id="11266" name="Picture 2" descr="Image result for irregular  clip Art">
            <a:extLst>
              <a:ext uri="{FF2B5EF4-FFF2-40B4-BE49-F238E27FC236}">
                <a16:creationId xmlns:a16="http://schemas.microsoft.com/office/drawing/2014/main" id="{FC2C9ADF-001E-904F-880D-1410808F2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7" y="465365"/>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7995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87210"/>
            <a:ext cx="10515600" cy="1481650"/>
          </a:xfrm>
        </p:spPr>
        <p:txBody>
          <a:bodyPr>
            <a:normAutofit fontScale="90000"/>
          </a:bodyPr>
          <a:lstStyle/>
          <a:p>
            <a:pPr algn="ctr"/>
            <a:r>
              <a:rPr lang="en-GB" dirty="0">
                <a:latin typeface="Twinkl Cursive Looped" panose="02000000000000000000" pitchFamily="2" charset="0"/>
              </a:rPr>
              <a:t>irregular</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egular = irregular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even or balanced in shape or arrangement.</a:t>
            </a:r>
            <a:endParaRPr lang="en-GB" i="1" dirty="0">
              <a:latin typeface="Twinkl Cursive Looped" panose="02000000000000000000" pitchFamily="2" charset="0"/>
            </a:endParaRPr>
          </a:p>
        </p:txBody>
      </p:sp>
      <p:pic>
        <p:nvPicPr>
          <p:cNvPr id="11266" name="Picture 2" descr="Image result for irregular  clip Art">
            <a:extLst>
              <a:ext uri="{FF2B5EF4-FFF2-40B4-BE49-F238E27FC236}">
                <a16:creationId xmlns:a16="http://schemas.microsoft.com/office/drawing/2014/main" id="{FC2C9ADF-001E-904F-880D-1410808F2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7" y="465365"/>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16293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irresistible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5090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irresistible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esistible = irresistible </a:t>
            </a:r>
            <a:endParaRPr lang="en-GB" i="1" dirty="0">
              <a:latin typeface="Twinkl Cursive Looped" panose="02000000000000000000" pitchFamily="2" charset="0"/>
            </a:endParaRPr>
          </a:p>
        </p:txBody>
      </p:sp>
      <p:pic>
        <p:nvPicPr>
          <p:cNvPr id="6" name="Picture 2" descr="Image result for irrestistible cake  clip Art">
            <a:extLst>
              <a:ext uri="{FF2B5EF4-FFF2-40B4-BE49-F238E27FC236}">
                <a16:creationId xmlns:a16="http://schemas.microsoft.com/office/drawing/2014/main" id="{284A895C-6B8C-C943-5C7C-952B30EBB6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746" y="502103"/>
            <a:ext cx="2326140" cy="2755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35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9" y="5138225"/>
            <a:ext cx="10515600" cy="1481650"/>
          </a:xfrm>
        </p:spPr>
        <p:txBody>
          <a:bodyPr>
            <a:normAutofit fontScale="90000"/>
          </a:bodyPr>
          <a:lstStyle/>
          <a:p>
            <a:pPr algn="ctr"/>
            <a:r>
              <a:rPr lang="en-GB" dirty="0">
                <a:latin typeface="Twinkl Cursive Looped" panose="02000000000000000000" pitchFamily="2" charset="0"/>
              </a:rPr>
              <a:t>irresistible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ir</a:t>
            </a:r>
            <a:r>
              <a:rPr lang="en-GB" dirty="0">
                <a:latin typeface="Twinkl Cursive Looped" panose="02000000000000000000" pitchFamily="2" charset="0"/>
              </a:rPr>
              <a:t> + </a:t>
            </a:r>
            <a:r>
              <a:rPr lang="en-GB" dirty="0">
                <a:highlight>
                  <a:srgbClr val="FFFF00"/>
                </a:highlight>
                <a:latin typeface="Twinkl Cursive Looped" panose="02000000000000000000" pitchFamily="2" charset="0"/>
              </a:rPr>
              <a:t>r</a:t>
            </a:r>
            <a:r>
              <a:rPr lang="en-GB" dirty="0">
                <a:latin typeface="Twinkl Cursive Looped" panose="02000000000000000000" pitchFamily="2" charset="0"/>
              </a:rPr>
              <a:t>esistible = irresistible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too attractive and tempting to be resisted.</a:t>
            </a:r>
            <a:endParaRPr lang="en-GB" i="1" dirty="0">
              <a:latin typeface="Twinkl Cursive Looped" panose="02000000000000000000" pitchFamily="2" charset="0"/>
            </a:endParaRPr>
          </a:p>
        </p:txBody>
      </p:sp>
      <p:pic>
        <p:nvPicPr>
          <p:cNvPr id="6" name="Picture 2" descr="Image result for irrestistible cake  clip Art">
            <a:extLst>
              <a:ext uri="{FF2B5EF4-FFF2-40B4-BE49-F238E27FC236}">
                <a16:creationId xmlns:a16="http://schemas.microsoft.com/office/drawing/2014/main" id="{284A895C-6B8C-C943-5C7C-952B30EBB6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615" y="238125"/>
            <a:ext cx="1915798" cy="2269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7107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 fear was irrational.</a:t>
            </a:r>
            <a:endParaRPr lang="en-GB" i="1" dirty="0"/>
          </a:p>
        </p:txBody>
      </p:sp>
    </p:spTree>
    <p:extLst>
      <p:ext uri="{BB962C8B-B14F-4D97-AF65-F5344CB8AC3E}">
        <p14:creationId xmlns:p14="http://schemas.microsoft.com/office/powerpoint/2010/main" val="16458747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 fear was __________.</a:t>
            </a:r>
            <a:endParaRPr lang="en-GB" i="1" dirty="0"/>
          </a:p>
        </p:txBody>
      </p:sp>
    </p:spTree>
    <p:extLst>
      <p:ext uri="{BB962C8B-B14F-4D97-AF65-F5344CB8AC3E}">
        <p14:creationId xmlns:p14="http://schemas.microsoft.com/office/powerpoint/2010/main" val="24403618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 fear was irrational.</a:t>
            </a:r>
            <a:endParaRPr lang="en-GB" i="1" dirty="0"/>
          </a:p>
        </p:txBody>
      </p:sp>
    </p:spTree>
    <p:extLst>
      <p:ext uri="{BB962C8B-B14F-4D97-AF65-F5344CB8AC3E}">
        <p14:creationId xmlns:p14="http://schemas.microsoft.com/office/powerpoint/2010/main" val="35130053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He had strong, irregular features. </a:t>
            </a:r>
            <a:endParaRPr lang="en-GB" i="1" dirty="0"/>
          </a:p>
        </p:txBody>
      </p:sp>
    </p:spTree>
    <p:extLst>
      <p:ext uri="{BB962C8B-B14F-4D97-AF65-F5344CB8AC3E}">
        <p14:creationId xmlns:p14="http://schemas.microsoft.com/office/powerpoint/2010/main" val="55405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347450" cy="1481650"/>
          </a:xfrm>
        </p:spPr>
        <p:txBody>
          <a:bodyPr>
            <a:normAutofit fontScale="90000"/>
          </a:bodyPr>
          <a:lstStyle/>
          <a:p>
            <a:pPr algn="ctr"/>
            <a:r>
              <a:rPr lang="en-GB" dirty="0">
                <a:latin typeface="Twinkl Cursive Looped" panose="02000000000000000000" pitchFamily="2" charset="0"/>
              </a:rPr>
              <a:t>He had strong, _________ features. </a:t>
            </a:r>
            <a:endParaRPr lang="en-GB" i="1" dirty="0"/>
          </a:p>
        </p:txBody>
      </p:sp>
    </p:spTree>
    <p:extLst>
      <p:ext uri="{BB962C8B-B14F-4D97-AF65-F5344CB8AC3E}">
        <p14:creationId xmlns:p14="http://schemas.microsoft.com/office/powerpoint/2010/main" val="32728387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He had strong, irregular features. </a:t>
            </a:r>
            <a:endParaRPr lang="en-GB" i="1" dirty="0"/>
          </a:p>
        </p:txBody>
      </p:sp>
    </p:spTree>
    <p:extLst>
      <p:ext uri="{BB962C8B-B14F-4D97-AF65-F5344CB8AC3E}">
        <p14:creationId xmlns:p14="http://schemas.microsoft.com/office/powerpoint/2010/main" val="14161998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found the delicious-looking cakes irresistible. </a:t>
            </a:r>
            <a:endParaRPr lang="en-GB" i="1" dirty="0"/>
          </a:p>
        </p:txBody>
      </p:sp>
    </p:spTree>
    <p:extLst>
      <p:ext uri="{BB962C8B-B14F-4D97-AF65-F5344CB8AC3E}">
        <p14:creationId xmlns:p14="http://schemas.microsoft.com/office/powerpoint/2010/main" val="41675185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found the delicious-looking cakes ____________. </a:t>
            </a:r>
            <a:endParaRPr lang="en-GB" i="1" dirty="0"/>
          </a:p>
        </p:txBody>
      </p:sp>
    </p:spTree>
    <p:extLst>
      <p:ext uri="{BB962C8B-B14F-4D97-AF65-F5344CB8AC3E}">
        <p14:creationId xmlns:p14="http://schemas.microsoft.com/office/powerpoint/2010/main" val="42213162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found the delicious-looking cakes irresistible. </a:t>
            </a:r>
            <a:endParaRPr lang="en-GB" i="1" dirty="0"/>
          </a:p>
        </p:txBody>
      </p:sp>
    </p:spTree>
    <p:extLst>
      <p:ext uri="{BB962C8B-B14F-4D97-AF65-F5344CB8AC3E}">
        <p14:creationId xmlns:p14="http://schemas.microsoft.com/office/powerpoint/2010/main" val="18110732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promise</a:t>
            </a:r>
          </a:p>
        </p:txBody>
      </p:sp>
    </p:spTree>
    <p:extLst>
      <p:ext uri="{BB962C8B-B14F-4D97-AF65-F5344CB8AC3E}">
        <p14:creationId xmlns:p14="http://schemas.microsoft.com/office/powerpoint/2010/main" val="1389999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5787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44258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________ to forward my mail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11055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He promised to forward my mail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4F9722DB-83FF-4314-11C5-F061A631E67A}"/>
              </a:ext>
            </a:extLst>
          </p:cNvPr>
          <p:cNvSpPr/>
          <p:nvPr/>
        </p:nvSpPr>
        <p:spPr>
          <a:xfrm>
            <a:off x="2194179" y="3690257"/>
            <a:ext cx="2818691" cy="8722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23230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therefore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8751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Tree>
    <p:extLst>
      <p:ext uri="{BB962C8B-B14F-4D97-AF65-F5344CB8AC3E}">
        <p14:creationId xmlns:p14="http://schemas.microsoft.com/office/powerpoint/2010/main" val="16740536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63286" y="3080825"/>
            <a:ext cx="1118416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_________ unable to play.</a:t>
            </a:r>
            <a:endParaRPr lang="en-GB" i="1" dirty="0"/>
          </a:p>
        </p:txBody>
      </p:sp>
    </p:spTree>
    <p:extLst>
      <p:ext uri="{BB962C8B-B14F-4D97-AF65-F5344CB8AC3E}">
        <p14:creationId xmlns:p14="http://schemas.microsoft.com/office/powerpoint/2010/main" val="22207181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injured and therefore unable to play.</a:t>
            </a:r>
            <a:endParaRPr lang="en-GB" i="1" dirty="0"/>
          </a:p>
        </p:txBody>
      </p:sp>
      <p:sp>
        <p:nvSpPr>
          <p:cNvPr id="3" name="Rectangle 2">
            <a:extLst>
              <a:ext uri="{FF2B5EF4-FFF2-40B4-BE49-F238E27FC236}">
                <a16:creationId xmlns:a16="http://schemas.microsoft.com/office/drawing/2014/main" id="{38B6A907-1773-A352-C826-389224CAAD5E}"/>
              </a:ext>
            </a:extLst>
          </p:cNvPr>
          <p:cNvSpPr/>
          <p:nvPr/>
        </p:nvSpPr>
        <p:spPr>
          <a:xfrm>
            <a:off x="8218712" y="3005985"/>
            <a:ext cx="2819401"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354299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spTree>
    <p:extLst>
      <p:ext uri="{BB962C8B-B14F-4D97-AF65-F5344CB8AC3E}">
        <p14:creationId xmlns:p14="http://schemas.microsoft.com/office/powerpoint/2010/main" val="1617130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a:t>
            </a:r>
          </a:p>
        </p:txBody>
      </p:sp>
    </p:spTree>
    <p:extLst>
      <p:ext uri="{BB962C8B-B14F-4D97-AF65-F5344CB8AC3E}">
        <p14:creationId xmlns:p14="http://schemas.microsoft.com/office/powerpoint/2010/main" val="24335001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Renewable sources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It is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to the world to begin to use renewable sources of energy.  There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promise </a:t>
            </a:r>
            <a:r>
              <a:rPr lang="en-GB" sz="4000" dirty="0">
                <a:solidFill>
                  <a:srgbClr val="000000"/>
                </a:solidFill>
                <a:effectLst/>
                <a:latin typeface="Twinkl Cursive Looped" panose="02000000000000000000" pitchFamily="2" charset="0"/>
                <a:ea typeface="Times New Roman" panose="02020603050405020304" pitchFamily="18" charset="0"/>
              </a:rPr>
              <a:t>from the largest countries to invest time and money into moving to tidal, solar and wind energy sources.  Some say that the previous use of fossil fuels have caused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irreversible</a:t>
            </a:r>
            <a:r>
              <a:rPr lang="en-GB" sz="4000" dirty="0">
                <a:solidFill>
                  <a:srgbClr val="000000"/>
                </a:solidFill>
                <a:effectLst/>
                <a:latin typeface="Twinkl Cursive Looped" panose="02000000000000000000" pitchFamily="2" charset="0"/>
                <a:ea typeface="Times New Roman" panose="02020603050405020304" pitchFamily="18" charset="0"/>
              </a:rPr>
              <a:t> damage to the planet.  There are now laws that make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illegal</a:t>
            </a:r>
            <a:r>
              <a:rPr lang="en-GB" sz="4000" dirty="0">
                <a:solidFill>
                  <a:srgbClr val="000000"/>
                </a:solidFill>
                <a:effectLst/>
                <a:latin typeface="Twinkl Cursive Looped" panose="02000000000000000000" pitchFamily="2" charset="0"/>
                <a:ea typeface="Times New Roman" panose="02020603050405020304" pitchFamily="18" charset="0"/>
              </a:rPr>
              <a:t> to pollute the environment.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Therefore,</a:t>
            </a:r>
            <a:r>
              <a:rPr lang="en-GB" sz="4000" dirty="0">
                <a:solidFill>
                  <a:srgbClr val="000000"/>
                </a:solidFill>
                <a:effectLst/>
                <a:latin typeface="Twinkl Cursive Looped" panose="02000000000000000000" pitchFamily="2" charset="0"/>
                <a:ea typeface="Times New Roman" panose="02020603050405020304" pitchFamily="18" charset="0"/>
              </a:rPr>
              <a:t> the use of renewable sources of energy is being invested in. </a:t>
            </a:r>
          </a:p>
        </p:txBody>
      </p:sp>
    </p:spTree>
    <p:extLst>
      <p:ext uri="{BB962C8B-B14F-4D97-AF65-F5344CB8AC3E}">
        <p14:creationId xmlns:p14="http://schemas.microsoft.com/office/powerpoint/2010/main" val="35089068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It is of interest to the world to begin to use renewable sources of energy.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F73A2D0-AA1D-42B9-C866-DB38FE2A4EDE}"/>
              </a:ext>
            </a:extLst>
          </p:cNvPr>
          <p:cNvPicPr>
            <a:picLocks noChangeAspect="1"/>
          </p:cNvPicPr>
          <p:nvPr/>
        </p:nvPicPr>
        <p:blipFill rotWithShape="1">
          <a:blip r:embed="rId2"/>
          <a:srcRect l="15536" t="24511" r="15089" b="7599"/>
          <a:stretch/>
        </p:blipFill>
        <p:spPr>
          <a:xfrm>
            <a:off x="0" y="0"/>
            <a:ext cx="12192000" cy="6707954"/>
          </a:xfrm>
          <a:prstGeom prst="rect">
            <a:avLst/>
          </a:prstGeom>
        </p:spPr>
      </p:pic>
    </p:spTree>
    <p:extLst>
      <p:ext uri="{BB962C8B-B14F-4D97-AF65-F5344CB8AC3E}">
        <p14:creationId xmlns:p14="http://schemas.microsoft.com/office/powerpoint/2010/main" val="30952193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361075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9277639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p>
        </p:txBody>
      </p:sp>
    </p:spTree>
    <p:extLst>
      <p:ext uri="{BB962C8B-B14F-4D97-AF65-F5344CB8AC3E}">
        <p14:creationId xmlns:p14="http://schemas.microsoft.com/office/powerpoint/2010/main" val="7468790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spTree>
    <p:extLst>
      <p:ext uri="{BB962C8B-B14F-4D97-AF65-F5344CB8AC3E}">
        <p14:creationId xmlns:p14="http://schemas.microsoft.com/office/powerpoint/2010/main" val="2596017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29" y="4452426"/>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pic>
        <p:nvPicPr>
          <p:cNvPr id="141314" name="Picture 2" descr="Image result for look around with interest clip Art">
            <a:extLst>
              <a:ext uri="{FF2B5EF4-FFF2-40B4-BE49-F238E27FC236}">
                <a16:creationId xmlns:a16="http://schemas.microsoft.com/office/drawing/2014/main" id="{0A559FA1-FE77-D2FA-2EE0-5D2B0C204E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684"/>
          <a:stretch/>
        </p:blipFill>
        <p:spPr bwMode="auto">
          <a:xfrm>
            <a:off x="253093" y="66674"/>
            <a:ext cx="2359477" cy="233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918679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29" y="4452426"/>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feeling of wanting to know or learn about something or someone.</a:t>
            </a:r>
          </a:p>
        </p:txBody>
      </p:sp>
      <p:pic>
        <p:nvPicPr>
          <p:cNvPr id="141314" name="Picture 2" descr="Image result for look around with interest clip Art">
            <a:extLst>
              <a:ext uri="{FF2B5EF4-FFF2-40B4-BE49-F238E27FC236}">
                <a16:creationId xmlns:a16="http://schemas.microsoft.com/office/drawing/2014/main" id="{0A559FA1-FE77-D2FA-2EE0-5D2B0C204E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684"/>
          <a:stretch/>
        </p:blipFill>
        <p:spPr bwMode="auto">
          <a:xfrm>
            <a:off x="253093" y="66674"/>
            <a:ext cx="2359477" cy="233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789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36696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p>
        </p:txBody>
      </p:sp>
    </p:spTree>
    <p:extLst>
      <p:ext uri="{BB962C8B-B14F-4D97-AF65-F5344CB8AC3E}">
        <p14:creationId xmlns:p14="http://schemas.microsoft.com/office/powerpoint/2010/main" val="367836613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spTree>
    <p:extLst>
      <p:ext uri="{BB962C8B-B14F-4D97-AF65-F5344CB8AC3E}">
        <p14:creationId xmlns:p14="http://schemas.microsoft.com/office/powerpoint/2010/main" val="6518862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important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of great significance.</a:t>
            </a:r>
          </a:p>
        </p:txBody>
      </p:sp>
      <p:pic>
        <p:nvPicPr>
          <p:cNvPr id="142338" name="Picture 2" descr="Image result for important clip Art">
            <a:extLst>
              <a:ext uri="{FF2B5EF4-FFF2-40B4-BE49-F238E27FC236}">
                <a16:creationId xmlns:a16="http://schemas.microsoft.com/office/drawing/2014/main" id="{A746E9D7-C736-41E4-CADC-C0B90A476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918" y="416378"/>
            <a:ext cx="1543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87860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ei</a:t>
            </a:r>
            <a:r>
              <a:rPr lang="en-GB" dirty="0">
                <a:latin typeface="Twinkl Cursive Looped" panose="02000000000000000000" pitchFamily="2" charset="0"/>
              </a:rPr>
              <a:t>’</a:t>
            </a:r>
          </a:p>
        </p:txBody>
      </p:sp>
    </p:spTree>
    <p:extLst>
      <p:ext uri="{BB962C8B-B14F-4D97-AF65-F5344CB8AC3E}">
        <p14:creationId xmlns:p14="http://schemas.microsoft.com/office/powerpoint/2010/main" val="27780913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p>
        </p:txBody>
      </p:sp>
    </p:spTree>
    <p:extLst>
      <p:ext uri="{BB962C8B-B14F-4D97-AF65-F5344CB8AC3E}">
        <p14:creationId xmlns:p14="http://schemas.microsoft.com/office/powerpoint/2010/main" val="18394890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weight</a:t>
            </a:r>
          </a:p>
        </p:txBody>
      </p:sp>
      <p:sp>
        <p:nvSpPr>
          <p:cNvPr id="3" name="Rectangle 2">
            <a:extLst>
              <a:ext uri="{FF2B5EF4-FFF2-40B4-BE49-F238E27FC236}">
                <a16:creationId xmlns:a16="http://schemas.microsoft.com/office/drawing/2014/main" id="{13BB5EC0-7A96-4D29-A835-6FAE896C31A4}"/>
              </a:ext>
            </a:extLst>
          </p:cNvPr>
          <p:cNvSpPr/>
          <p:nvPr/>
        </p:nvSpPr>
        <p:spPr>
          <a:xfrm>
            <a:off x="5867399" y="3561670"/>
            <a:ext cx="54428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754956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weight</a:t>
            </a:r>
          </a:p>
        </p:txBody>
      </p:sp>
      <p:sp>
        <p:nvSpPr>
          <p:cNvPr id="3" name="Rectangle 2">
            <a:extLst>
              <a:ext uri="{FF2B5EF4-FFF2-40B4-BE49-F238E27FC236}">
                <a16:creationId xmlns:a16="http://schemas.microsoft.com/office/drawing/2014/main" id="{13BB5EC0-7A96-4D29-A835-6FAE896C31A4}"/>
              </a:ext>
            </a:extLst>
          </p:cNvPr>
          <p:cNvSpPr/>
          <p:nvPr/>
        </p:nvSpPr>
        <p:spPr>
          <a:xfrm>
            <a:off x="5867399" y="3561670"/>
            <a:ext cx="54428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1554" name="Picture 2" descr="Image result for weight clip Art">
            <a:extLst>
              <a:ext uri="{FF2B5EF4-FFF2-40B4-BE49-F238E27FC236}">
                <a16:creationId xmlns:a16="http://schemas.microsoft.com/office/drawing/2014/main" id="{3659B046-4F55-8222-CE26-F3A72D8EDE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328" y="595993"/>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00823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a:t>
            </a:r>
          </a:p>
        </p:txBody>
      </p:sp>
    </p:spTree>
    <p:extLst>
      <p:ext uri="{BB962C8B-B14F-4D97-AF65-F5344CB8AC3E}">
        <p14:creationId xmlns:p14="http://schemas.microsoft.com/office/powerpoint/2010/main" val="3585747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a:t>
            </a:r>
          </a:p>
        </p:txBody>
      </p:sp>
      <p:sp>
        <p:nvSpPr>
          <p:cNvPr id="3" name="Rectangle 2">
            <a:extLst>
              <a:ext uri="{FF2B5EF4-FFF2-40B4-BE49-F238E27FC236}">
                <a16:creationId xmlns:a16="http://schemas.microsoft.com/office/drawing/2014/main" id="{0366E0B6-702E-4814-82C6-08CA2D13F3C9}"/>
              </a:ext>
            </a:extLst>
          </p:cNvPr>
          <p:cNvSpPr/>
          <p:nvPr/>
        </p:nvSpPr>
        <p:spPr>
          <a:xfrm>
            <a:off x="5698671" y="3674693"/>
            <a:ext cx="62048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3913830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a:t>
            </a:r>
          </a:p>
        </p:txBody>
      </p:sp>
      <p:sp>
        <p:nvSpPr>
          <p:cNvPr id="3" name="Rectangle 2">
            <a:extLst>
              <a:ext uri="{FF2B5EF4-FFF2-40B4-BE49-F238E27FC236}">
                <a16:creationId xmlns:a16="http://schemas.microsoft.com/office/drawing/2014/main" id="{0366E0B6-702E-4814-82C6-08CA2D13F3C9}"/>
              </a:ext>
            </a:extLst>
          </p:cNvPr>
          <p:cNvSpPr/>
          <p:nvPr/>
        </p:nvSpPr>
        <p:spPr>
          <a:xfrm>
            <a:off x="5698671" y="3674693"/>
            <a:ext cx="620484"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92514" name="Picture 2" descr="Image result for weigh clip Art">
            <a:extLst>
              <a:ext uri="{FF2B5EF4-FFF2-40B4-BE49-F238E27FC236}">
                <a16:creationId xmlns:a16="http://schemas.microsoft.com/office/drawing/2014/main" id="{F1861C23-188A-F5C0-91F0-0F37D0C31B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904" y="558574"/>
            <a:ext cx="200025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7124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p>
        </p:txBody>
      </p:sp>
    </p:spTree>
    <p:extLst>
      <p:ext uri="{BB962C8B-B14F-4D97-AF65-F5344CB8AC3E}">
        <p14:creationId xmlns:p14="http://schemas.microsoft.com/office/powerpoint/2010/main" val="199856354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p>
        </p:txBody>
      </p:sp>
      <p:sp>
        <p:nvSpPr>
          <p:cNvPr id="3" name="Rectangle 2">
            <a:extLst>
              <a:ext uri="{FF2B5EF4-FFF2-40B4-BE49-F238E27FC236}">
                <a16:creationId xmlns:a16="http://schemas.microsoft.com/office/drawing/2014/main" id="{4BCBA2DA-E95C-434C-BE81-320E182AE5EF}"/>
              </a:ext>
            </a:extLst>
          </p:cNvPr>
          <p:cNvSpPr/>
          <p:nvPr/>
        </p:nvSpPr>
        <p:spPr>
          <a:xfrm>
            <a:off x="4833257" y="3789757"/>
            <a:ext cx="653141"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8694315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p>
        </p:txBody>
      </p:sp>
      <p:sp>
        <p:nvSpPr>
          <p:cNvPr id="3" name="Rectangle 2">
            <a:extLst>
              <a:ext uri="{FF2B5EF4-FFF2-40B4-BE49-F238E27FC236}">
                <a16:creationId xmlns:a16="http://schemas.microsoft.com/office/drawing/2014/main" id="{4BCBA2DA-E95C-434C-BE81-320E182AE5EF}"/>
              </a:ext>
            </a:extLst>
          </p:cNvPr>
          <p:cNvSpPr/>
          <p:nvPr/>
        </p:nvSpPr>
        <p:spPr>
          <a:xfrm>
            <a:off x="4833257" y="3789757"/>
            <a:ext cx="653141"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93538" name="Picture 2" descr="Image result for neighbour clip Art">
            <a:extLst>
              <a:ext uri="{FF2B5EF4-FFF2-40B4-BE49-F238E27FC236}">
                <a16:creationId xmlns:a16="http://schemas.microsoft.com/office/drawing/2014/main" id="{76519C96-8ABA-8717-CBD3-34008D281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698728"/>
            <a:ext cx="291465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26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508085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a:t>
            </a:r>
            <a:r>
              <a:rPr lang="en-GB" dirty="0" err="1">
                <a:latin typeface="Twinkl Cursive Looped" panose="02000000000000000000" pitchFamily="2" charset="0"/>
              </a:rPr>
              <a:t>ir</a:t>
            </a:r>
            <a:endParaRPr lang="en-GB" dirty="0">
              <a:latin typeface="Twinkl Cursive Looped" panose="02000000000000000000" pitchFamily="2" charset="0"/>
            </a:endParaRPr>
          </a:p>
        </p:txBody>
      </p:sp>
    </p:spTree>
    <p:extLst>
      <p:ext uri="{BB962C8B-B14F-4D97-AF65-F5344CB8AC3E}">
        <p14:creationId xmlns:p14="http://schemas.microsoft.com/office/powerpoint/2010/main" val="64030604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a:t>
            </a:r>
          </a:p>
        </p:txBody>
      </p:sp>
    </p:spTree>
    <p:extLst>
      <p:ext uri="{BB962C8B-B14F-4D97-AF65-F5344CB8AC3E}">
        <p14:creationId xmlns:p14="http://schemas.microsoft.com/office/powerpoint/2010/main" val="293427458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01200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746339"/>
            <a:ext cx="10515600" cy="1481650"/>
          </a:xfrm>
        </p:spPr>
        <p:txBody>
          <a:bodyPr>
            <a:normAutofit fontScale="90000"/>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Before a root word starting with r, </a:t>
            </a:r>
            <a:br>
              <a:rPr lang="en-GB" dirty="0">
                <a:latin typeface="Twinkl Cursive Looped" panose="02000000000000000000" pitchFamily="2" charset="0"/>
              </a:rPr>
            </a:br>
            <a:r>
              <a:rPr lang="en-GB" dirty="0">
                <a:latin typeface="Twinkl Cursive Looped" panose="02000000000000000000" pitchFamily="2" charset="0"/>
              </a:rPr>
              <a:t>in– becomes </a:t>
            </a:r>
            <a:r>
              <a:rPr lang="en-GB" dirty="0" err="1">
                <a:latin typeface="Twinkl Cursive Looped" panose="02000000000000000000" pitchFamily="2" charset="0"/>
              </a:rPr>
              <a:t>ir</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0945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9311</TotalTime>
  <Words>3600</Words>
  <Application>Microsoft Office PowerPoint</Application>
  <PresentationFormat>Widescreen</PresentationFormat>
  <Paragraphs>470</Paragraphs>
  <Slides>321</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321</vt:i4>
      </vt:variant>
    </vt:vector>
  </HeadingPairs>
  <TitlesOfParts>
    <vt:vector size="326"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interest</vt:lpstr>
      <vt:lpstr>interest  Definition – NOUN  the feeling of wanting to know or learn about something or someone.</vt:lpstr>
      <vt:lpstr>interest  Definition – NOUN  the feeling of wanting to know or learn about something or someone.</vt:lpstr>
      <vt:lpstr>Do you remember this challenge word?</vt:lpstr>
      <vt:lpstr>important</vt:lpstr>
      <vt:lpstr>important  ADJECTIVE   Definition –  of great significance.</vt:lpstr>
      <vt:lpstr>important  ADJECTIVE   Definition –  of great significance.</vt:lpstr>
      <vt:lpstr>‘ei’</vt:lpstr>
      <vt:lpstr>eight</vt:lpstr>
      <vt:lpstr>eight</vt:lpstr>
      <vt:lpstr>eight</vt:lpstr>
      <vt:lpstr>eighth</vt:lpstr>
      <vt:lpstr>eighth</vt:lpstr>
      <vt:lpstr>eighth</vt:lpstr>
      <vt:lpstr>eighty</vt:lpstr>
      <vt:lpstr>eighty</vt:lpstr>
      <vt:lpstr>eighty</vt:lpstr>
      <vt:lpstr>Let’s Teach and Practise</vt:lpstr>
      <vt:lpstr>The prefix - ir</vt:lpstr>
      <vt:lpstr>ir-</vt:lpstr>
      <vt:lpstr>ir-   meaning ‘not’ </vt:lpstr>
      <vt:lpstr>ir-   meaning ‘not’   Before a root word starting with r,  in– becomes ir–.</vt:lpstr>
      <vt:lpstr>irrational </vt:lpstr>
      <vt:lpstr>irrational </vt:lpstr>
      <vt:lpstr>irrational </vt:lpstr>
      <vt:lpstr>irregular</vt:lpstr>
      <vt:lpstr>irregular</vt:lpstr>
      <vt:lpstr>irregular</vt:lpstr>
      <vt:lpstr>irresistible </vt:lpstr>
      <vt:lpstr>irresistible</vt:lpstr>
      <vt:lpstr>irresistible</vt:lpstr>
      <vt:lpstr>irrational  </vt:lpstr>
      <vt:lpstr>irrational  ir + rational = irrational</vt:lpstr>
      <vt:lpstr>irrational  ir + rational = irrational  ADJECTIVE   Definition - not logical or reasonable.</vt:lpstr>
      <vt:lpstr>irregular </vt:lpstr>
      <vt:lpstr>irregular  ir + regular = irregular</vt:lpstr>
      <vt:lpstr>irregular  ir + regular = irregular  ADJECTIVE   Definition - not even or balanced in shape or arrangement.</vt:lpstr>
      <vt:lpstr>irresistible  </vt:lpstr>
      <vt:lpstr>irresistible  ir + resistible = irresistible </vt:lpstr>
      <vt:lpstr>irresistible  ir + resistible = irresistible  ADJECTIVE   Definition - too attractive and tempting to be resisted.</vt:lpstr>
      <vt:lpstr>Their fear was irrational.</vt:lpstr>
      <vt:lpstr>Their fear was __________.</vt:lpstr>
      <vt:lpstr>Their fear was irrational.</vt:lpstr>
      <vt:lpstr>He had strong, irregular features. </vt:lpstr>
      <vt:lpstr>He had strong, _________ features. </vt:lpstr>
      <vt:lpstr>He had strong, irregular features. </vt:lpstr>
      <vt:lpstr>They found the delicious-looking cakes irresistible. </vt:lpstr>
      <vt:lpstr>They found the delicious-looking cakes ____________. </vt:lpstr>
      <vt:lpstr>They found the delicious-looking cakes irresistible. </vt:lpstr>
      <vt:lpstr>New CHALLENGE words.</vt:lpstr>
      <vt:lpstr>promise</vt:lpstr>
      <vt:lpstr>promise He promised to forward my mail</vt:lpstr>
      <vt:lpstr>promise He promised to forward my mail</vt:lpstr>
      <vt:lpstr> He promised to forward my mail</vt:lpstr>
      <vt:lpstr> He ________ to forward my mail</vt:lpstr>
      <vt:lpstr> He promised to forward my mail</vt:lpstr>
      <vt:lpstr>therefore</vt:lpstr>
      <vt:lpstr>therefore They were injured and therefore unable to play.</vt:lpstr>
      <vt:lpstr>therefore They were injured and therefore unable to play.</vt:lpstr>
      <vt:lpstr> They were injured and therefore unable to play.</vt:lpstr>
      <vt:lpstr> They were injured and _________ unable to play.</vt:lpstr>
      <vt:lpstr> They were injured and therefore unable to play.</vt:lpstr>
      <vt:lpstr>Let’s Practise and Apply.</vt:lpstr>
      <vt:lpstr>Can you spot the spelling rule words and the challenge words?</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Write this sentence as I dictate it to you.</vt:lpstr>
      <vt:lpstr>It is of interest to the world to begin to use renewable sources of energy. </vt:lpstr>
      <vt:lpstr>PowerPoint Presentation</vt:lpstr>
      <vt:lpstr>PowerPoint Presentation</vt:lpstr>
      <vt:lpstr>Let’s Revisit and Review…</vt:lpstr>
      <vt:lpstr>Do you remember this challenge word?</vt:lpstr>
      <vt:lpstr>interest</vt:lpstr>
      <vt:lpstr>interest  Definition – NOUN  the feeling of wanting to know or learn about something or someone.</vt:lpstr>
      <vt:lpstr>interest  Definition – NOUN  the feeling of wanting to know or learn about something or someone.</vt:lpstr>
      <vt:lpstr>Do you remember this challenge word?</vt:lpstr>
      <vt:lpstr>important</vt:lpstr>
      <vt:lpstr>important  ADJECTIVE   Definition –  of great significance.</vt:lpstr>
      <vt:lpstr>important  ADJECTIVE   Definition –  of great significance.</vt:lpstr>
      <vt:lpstr>‘ei’</vt:lpstr>
      <vt:lpstr>weight</vt:lpstr>
      <vt:lpstr>weight</vt:lpstr>
      <vt:lpstr>weight</vt:lpstr>
      <vt:lpstr>weigh</vt:lpstr>
      <vt:lpstr>weigh</vt:lpstr>
      <vt:lpstr>weigh</vt:lpstr>
      <vt:lpstr>neighbour</vt:lpstr>
      <vt:lpstr>neighbour</vt:lpstr>
      <vt:lpstr>neighbour</vt:lpstr>
      <vt:lpstr>Let’s Teach and Practise</vt:lpstr>
      <vt:lpstr>The prefix - ir</vt:lpstr>
      <vt:lpstr>ir-</vt:lpstr>
      <vt:lpstr>ir-   meaning ‘not’ </vt:lpstr>
      <vt:lpstr>ir-   meaning ‘not’   Before a root word starting with r,  in– becomes ir–.</vt:lpstr>
      <vt:lpstr>irresponsive  </vt:lpstr>
      <vt:lpstr>irresponsive</vt:lpstr>
      <vt:lpstr>irresponsive</vt:lpstr>
      <vt:lpstr>irreversible</vt:lpstr>
      <vt:lpstr>irreversible</vt:lpstr>
      <vt:lpstr>irreversible</vt:lpstr>
      <vt:lpstr>irrelevant  </vt:lpstr>
      <vt:lpstr>irrelevant</vt:lpstr>
      <vt:lpstr>irrelevant</vt:lpstr>
      <vt:lpstr>irresponsive  </vt:lpstr>
      <vt:lpstr>irresponsive   ir + responsive = irresponsive</vt:lpstr>
      <vt:lpstr>irresponsive   ir + responsive = irresponsive  ADJECTIVE   Definition - not responsive to someone or something.</vt:lpstr>
      <vt:lpstr>irreversible </vt:lpstr>
      <vt:lpstr>irreversible  ir + reversible = irreversible</vt:lpstr>
      <vt:lpstr>irreversible  ir + reversible = irreversible  ADJECTIVE   Definition - not able to be undone or altered.</vt:lpstr>
      <vt:lpstr>irrelevent  </vt:lpstr>
      <vt:lpstr>irrelevant  ir + relevant = irrelevant </vt:lpstr>
      <vt:lpstr>irrelevant  ir + relevant = irrelevant   ADJECTIVE   Definition - not connected with or relevant to something.</vt:lpstr>
      <vt:lpstr>I trust I am not irresponsive to you in this respect.</vt:lpstr>
      <vt:lpstr>I trust I am not ____________ to you in this respect.</vt:lpstr>
      <vt:lpstr>I trust I am not irresponsive to you in this respect.</vt:lpstr>
      <vt:lpstr>Burning the toast was irreversible.</vt:lpstr>
      <vt:lpstr>Burning the toast was ____________.</vt:lpstr>
      <vt:lpstr>Burning the toast was irreversible.</vt:lpstr>
      <vt:lpstr>It was an  irrelevant piece of information. </vt:lpstr>
      <vt:lpstr>It was an __________ piece of information. </vt:lpstr>
      <vt:lpstr>It was an  irrelevant piece of information. </vt:lpstr>
      <vt:lpstr>New CHALLENGE words.</vt:lpstr>
      <vt:lpstr>promise</vt:lpstr>
      <vt:lpstr>promise He promised to forward my mail</vt:lpstr>
      <vt:lpstr>promise He promised to forward my mail</vt:lpstr>
      <vt:lpstr> He promised to forward my mail</vt:lpstr>
      <vt:lpstr> He ________ to forward my mail</vt:lpstr>
      <vt:lpstr> He promised to forward my mail</vt:lpstr>
      <vt:lpstr>therefore</vt:lpstr>
      <vt:lpstr>therefore They were injured and therefore unable to play.</vt:lpstr>
      <vt:lpstr>therefore They were injured and therefore unable to play.</vt:lpstr>
      <vt:lpstr> They were injured and therefore unable to play.</vt:lpstr>
      <vt:lpstr> They were injured and _________ unable to play.</vt:lpstr>
      <vt:lpstr> They were injured and therefore unable to play.</vt:lpstr>
      <vt:lpstr>Let’s Practise and Apply.</vt:lpstr>
      <vt:lpstr>Can you spot the spelling rule words and the challenge words?</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Write this sentence as I dictate it to you.</vt:lpstr>
      <vt:lpstr>There is a promise from the largest countries to invest time and money into moving to tidal, solar and wind energy sources. </vt:lpstr>
      <vt:lpstr>PowerPoint Presentation</vt:lpstr>
      <vt:lpstr>PowerPoint Presentation</vt:lpstr>
      <vt:lpstr>Let’s Revisit and Review…</vt:lpstr>
      <vt:lpstr>Do you remember this challenge word?</vt:lpstr>
      <vt:lpstr>interest</vt:lpstr>
      <vt:lpstr>interest  Definition – NOUN  the feeling of wanting to know or learn about something or someone.</vt:lpstr>
      <vt:lpstr>interest  Definition – NOUN  the feeling of wanting to know or learn about something or someone.</vt:lpstr>
      <vt:lpstr>Do you remember this challenge word?</vt:lpstr>
      <vt:lpstr>important</vt:lpstr>
      <vt:lpstr>important  ADJECTIVE   Definition –  of great significance.</vt:lpstr>
      <vt:lpstr>important  ADJECTIVE   Definition –  of great significance.</vt:lpstr>
      <vt:lpstr>‘ei’</vt:lpstr>
      <vt:lpstr>veil</vt:lpstr>
      <vt:lpstr>veil</vt:lpstr>
      <vt:lpstr>veil</vt:lpstr>
      <vt:lpstr>beige</vt:lpstr>
      <vt:lpstr>beige</vt:lpstr>
      <vt:lpstr>beige</vt:lpstr>
      <vt:lpstr>sleigh</vt:lpstr>
      <vt:lpstr>sleigh</vt:lpstr>
      <vt:lpstr>sleigh</vt:lpstr>
      <vt:lpstr>Let’s Teach and Practise</vt:lpstr>
      <vt:lpstr>The prefix - il</vt:lpstr>
      <vt:lpstr>il-</vt:lpstr>
      <vt:lpstr>il-   meaning ‘not’ </vt:lpstr>
      <vt:lpstr>ir-   meaning ‘not’   Before a root word starting with l,  in– becomes il–.</vt:lpstr>
      <vt:lpstr>illegal </vt:lpstr>
      <vt:lpstr>illegal </vt:lpstr>
      <vt:lpstr>illegal </vt:lpstr>
      <vt:lpstr>illegible</vt:lpstr>
      <vt:lpstr>illegible</vt:lpstr>
      <vt:lpstr>illegible</vt:lpstr>
      <vt:lpstr>illiterate </vt:lpstr>
      <vt:lpstr>illiterate</vt:lpstr>
      <vt:lpstr>illiterate</vt:lpstr>
      <vt:lpstr>illegal  </vt:lpstr>
      <vt:lpstr>illegal  il + legal = illegal</vt:lpstr>
      <vt:lpstr>illegal  il + legal = illegal  ADJECTIVE   Definition - contrary to or forbidden by law, especially criminal law.</vt:lpstr>
      <vt:lpstr>illegible </vt:lpstr>
      <vt:lpstr>illegible  il + legible = illegible</vt:lpstr>
      <vt:lpstr>illegible  il + legible = illegible  ADJECTIVE   Definition - not clear enough to be read.</vt:lpstr>
      <vt:lpstr>illiterate  </vt:lpstr>
      <vt:lpstr>illiterate  il + literate = illiterate </vt:lpstr>
      <vt:lpstr>illiterate  il + literate = illiterate  ADJECTIVE   Definition - unable to read or write.</vt:lpstr>
      <vt:lpstr>Some drugs are illegal.</vt:lpstr>
      <vt:lpstr>Some drugs are _______.</vt:lpstr>
      <vt:lpstr>Some drugs are illegal.</vt:lpstr>
      <vt:lpstr>The handwriting was totally illegible.</vt:lpstr>
      <vt:lpstr>The handwriting was totally _________.</vt:lpstr>
      <vt:lpstr>The handwriting was totally illegible.</vt:lpstr>
      <vt:lpstr>In some countries where school is not free, people are illiterate. </vt:lpstr>
      <vt:lpstr>In some countries where school is not free, people are __________. </vt:lpstr>
      <vt:lpstr>In some countries where school is not free, people are illiterate. </vt:lpstr>
      <vt:lpstr>New CHALLENGE words.</vt:lpstr>
      <vt:lpstr>promise</vt:lpstr>
      <vt:lpstr>promise He promised to forward my mail</vt:lpstr>
      <vt:lpstr>promise He promised to forward my mail</vt:lpstr>
      <vt:lpstr> He promised to forward my mail</vt:lpstr>
      <vt:lpstr> He ________ to forward my mail</vt:lpstr>
      <vt:lpstr> He promised to forward my mail</vt:lpstr>
      <vt:lpstr>therefore</vt:lpstr>
      <vt:lpstr>therefore They were injured and therefore unable to play.</vt:lpstr>
      <vt:lpstr>therefore They were injured and therefore unable to play.</vt:lpstr>
      <vt:lpstr> They were injured and therefore unable to play.</vt:lpstr>
      <vt:lpstr> They were injured and _________ unable to play.</vt:lpstr>
      <vt:lpstr> They were injured and therefore unable to play.</vt:lpstr>
      <vt:lpstr>Let’s Practise and Apply.</vt:lpstr>
      <vt:lpstr>Can you spot the spelling rule words and the challenge words?</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Write this sentence as I dictate it to you.</vt:lpstr>
      <vt:lpstr>Some say that the previous use of fossil fuels have caused irreversible damage to the planet. </vt:lpstr>
      <vt:lpstr>PowerPoint Presentation</vt:lpstr>
      <vt:lpstr>PowerPoint Presentation</vt:lpstr>
      <vt:lpstr>Let’s Revisit and Review…</vt:lpstr>
      <vt:lpstr>Do you remember this challenge word?</vt:lpstr>
      <vt:lpstr>interest</vt:lpstr>
      <vt:lpstr>interest  Definition – NOUN  the feeling of wanting to know or learn about something or someone.</vt:lpstr>
      <vt:lpstr>interest  Definition – NOUN  the feeling of wanting to know or learn about something or someone.</vt:lpstr>
      <vt:lpstr>Do you remember this challenge word?</vt:lpstr>
      <vt:lpstr>important</vt:lpstr>
      <vt:lpstr>important  ADJECTIVE   Definition –  of great significance.</vt:lpstr>
      <vt:lpstr>important  ADJECTIVE   Definition –  of great significance.</vt:lpstr>
      <vt:lpstr>‘ei’</vt:lpstr>
      <vt:lpstr>freight</vt:lpstr>
      <vt:lpstr>freight</vt:lpstr>
      <vt:lpstr>freight</vt:lpstr>
      <vt:lpstr>vein</vt:lpstr>
      <vt:lpstr>vein</vt:lpstr>
      <vt:lpstr>vein</vt:lpstr>
      <vt:lpstr>Let’s Teach and Practise</vt:lpstr>
      <vt:lpstr>The prefix - il</vt:lpstr>
      <vt:lpstr>il-</vt:lpstr>
      <vt:lpstr>il-   meaning ‘not’ </vt:lpstr>
      <vt:lpstr>il-   meaning ‘not’   Before a root word starting with l,  in– becomes il–.</vt:lpstr>
      <vt:lpstr>illogical </vt:lpstr>
      <vt:lpstr>illogical </vt:lpstr>
      <vt:lpstr>illogical </vt:lpstr>
      <vt:lpstr>illegitimate </vt:lpstr>
      <vt:lpstr>illegitimate</vt:lpstr>
      <vt:lpstr>illegitimate</vt:lpstr>
      <vt:lpstr>illogical  </vt:lpstr>
      <vt:lpstr>illogical  il + logical = illogical</vt:lpstr>
      <vt:lpstr>illogical  il + logical = illogical  ADJECTIVE   Definition - lacking sense or clear, sound reasoning. </vt:lpstr>
      <vt:lpstr>illegitimate </vt:lpstr>
      <vt:lpstr>illegitimate  il + legitimate = illegitimate</vt:lpstr>
      <vt:lpstr>illegitimate  il + legitimate = illegitimate  ADJECTIVE - not authorised by the law.</vt:lpstr>
      <vt:lpstr>The fear of spiders was illogical. </vt:lpstr>
      <vt:lpstr>The fear of spiders was _________. </vt:lpstr>
      <vt:lpstr>The fear of spiders was illogical. </vt:lpstr>
      <vt:lpstr>Defending workers against illegitimate managerial practices is important. </vt:lpstr>
      <vt:lpstr>Defending workers against ____________ managerial practices is important. </vt:lpstr>
      <vt:lpstr>Defending workers against illegitimate managerial practices is important. </vt:lpstr>
      <vt:lpstr>New CHALLENGE words.</vt:lpstr>
      <vt:lpstr>promise</vt:lpstr>
      <vt:lpstr>promise He promised to forward my mail</vt:lpstr>
      <vt:lpstr>promise He promised to forward my mail</vt:lpstr>
      <vt:lpstr> He promised to forward my mail</vt:lpstr>
      <vt:lpstr> He ________ to forward my mail</vt:lpstr>
      <vt:lpstr> He promised to forward my mail</vt:lpstr>
      <vt:lpstr>therefore</vt:lpstr>
      <vt:lpstr>therefore They were injured and therefore unable to play.</vt:lpstr>
      <vt:lpstr>therefore They were injured and therefore unable to play.</vt:lpstr>
      <vt:lpstr> They were injured and therefore unable to play.</vt:lpstr>
      <vt:lpstr> They were injured and _________ unable to play.</vt:lpstr>
      <vt:lpstr> They were injured and therefore unable to play.</vt:lpstr>
      <vt:lpstr>Let’s Practise and Apply.</vt:lpstr>
      <vt:lpstr>Can you spot the spelling rule words and the challenge words?</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Renewable sources  It is of interest to the world to begin to use renewable sources of energy.  There is a promise from the largest countries to invest time and money into moving to tidal, solar and wind energy sources.  Some say that the previous use of fossil fuels have caused irreversible damage to the planet.  There are now laws that make it illegal to pollute the environment.   Therefore, the use of renewable sources of energy is being invested in. </vt:lpstr>
      <vt:lpstr>Write this sentence as I dictate it to you.</vt:lpstr>
      <vt:lpstr>There are now laws that make it illegal to pollute the environment. </vt:lpstr>
      <vt:lpstr>PowerPoint Presentation</vt:lpstr>
      <vt:lpstr>PowerPoint Presentation</vt:lpstr>
      <vt:lpstr>Old challenge words…</vt:lpstr>
      <vt:lpstr>interest</vt:lpstr>
      <vt:lpstr>important</vt:lpstr>
      <vt:lpstr>Old spelling rule words…</vt:lpstr>
      <vt:lpstr>eight</vt:lpstr>
      <vt:lpstr>eighth</vt:lpstr>
      <vt:lpstr>eighty</vt:lpstr>
      <vt:lpstr>weight</vt:lpstr>
      <vt:lpstr>weigh </vt:lpstr>
      <vt:lpstr>neighbour</vt:lpstr>
      <vt:lpstr>veil</vt:lpstr>
      <vt:lpstr>beige</vt:lpstr>
      <vt:lpstr>sleigh</vt:lpstr>
      <vt:lpstr>freight</vt:lpstr>
      <vt:lpstr>vein</vt:lpstr>
      <vt:lpstr>New spelling rule words…</vt:lpstr>
      <vt:lpstr>irrational</vt:lpstr>
      <vt:lpstr>irregular</vt:lpstr>
      <vt:lpstr>irresistible</vt:lpstr>
      <vt:lpstr>irresponsive </vt:lpstr>
      <vt:lpstr>irreversible </vt:lpstr>
      <vt:lpstr>irrelevant  </vt:lpstr>
      <vt:lpstr>illegal  </vt:lpstr>
      <vt:lpstr>illegible</vt:lpstr>
      <vt:lpstr>illiterate </vt:lpstr>
      <vt:lpstr>illogical</vt:lpstr>
      <vt:lpstr>illegitimate   </vt:lpstr>
      <vt:lpstr>New challenge words…</vt:lpstr>
      <vt:lpstr>promise</vt:lpstr>
      <vt:lpstr>therefore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2022-10-27T12:31:05Z</dcterms:modified>
</cp:coreProperties>
</file>