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0"/>
  </p:notesMasterIdLst>
  <p:sldIdLst>
    <p:sldId id="256" r:id="rId2"/>
    <p:sldId id="322" r:id="rId3"/>
    <p:sldId id="604" r:id="rId4"/>
    <p:sldId id="258" r:id="rId5"/>
    <p:sldId id="333" r:id="rId6"/>
    <p:sldId id="334" r:id="rId7"/>
    <p:sldId id="336" r:id="rId8"/>
    <p:sldId id="2024" r:id="rId9"/>
    <p:sldId id="337" r:id="rId10"/>
    <p:sldId id="338" r:id="rId11"/>
    <p:sldId id="339" r:id="rId12"/>
    <p:sldId id="2025" r:id="rId13"/>
    <p:sldId id="259" r:id="rId14"/>
    <p:sldId id="262" r:id="rId15"/>
    <p:sldId id="278" r:id="rId16"/>
    <p:sldId id="2026" r:id="rId17"/>
    <p:sldId id="263" r:id="rId18"/>
    <p:sldId id="279" r:id="rId19"/>
    <p:sldId id="2027" r:id="rId20"/>
    <p:sldId id="264" r:id="rId21"/>
    <p:sldId id="280" r:id="rId22"/>
    <p:sldId id="2028" r:id="rId23"/>
    <p:sldId id="267" r:id="rId24"/>
    <p:sldId id="905" r:id="rId25"/>
    <p:sldId id="906" r:id="rId26"/>
    <p:sldId id="907" r:id="rId27"/>
    <p:sldId id="1456" r:id="rId28"/>
    <p:sldId id="896" r:id="rId29"/>
    <p:sldId id="897" r:id="rId30"/>
    <p:sldId id="2029" r:id="rId31"/>
    <p:sldId id="899" r:id="rId32"/>
    <p:sldId id="900" r:id="rId33"/>
    <p:sldId id="2030" r:id="rId34"/>
    <p:sldId id="615" r:id="rId35"/>
    <p:sldId id="614" r:id="rId36"/>
    <p:sldId id="2031" r:id="rId37"/>
    <p:sldId id="912" r:id="rId38"/>
    <p:sldId id="616" r:id="rId39"/>
    <p:sldId id="2034" r:id="rId40"/>
    <p:sldId id="294" r:id="rId41"/>
    <p:sldId id="2033" r:id="rId42"/>
    <p:sldId id="2032" r:id="rId43"/>
    <p:sldId id="1749" r:id="rId44"/>
    <p:sldId id="2036" r:id="rId45"/>
    <p:sldId id="2035" r:id="rId46"/>
    <p:sldId id="303" r:id="rId47"/>
    <p:sldId id="306" r:id="rId48"/>
    <p:sldId id="307" r:id="rId49"/>
    <p:sldId id="1756" r:id="rId50"/>
    <p:sldId id="1757" r:id="rId51"/>
    <p:sldId id="2038" r:id="rId52"/>
    <p:sldId id="2037" r:id="rId53"/>
    <p:sldId id="309" r:id="rId54"/>
    <p:sldId id="310" r:id="rId55"/>
    <p:sldId id="2039" r:id="rId56"/>
    <p:sldId id="2040" r:id="rId57"/>
    <p:sldId id="2042" r:id="rId58"/>
    <p:sldId id="2041" r:id="rId59"/>
    <p:sldId id="304" r:id="rId60"/>
    <p:sldId id="318" r:id="rId61"/>
    <p:sldId id="2043" r:id="rId62"/>
    <p:sldId id="2044" r:id="rId63"/>
    <p:sldId id="331" r:id="rId64"/>
    <p:sldId id="332" r:id="rId65"/>
    <p:sldId id="323" r:id="rId66"/>
    <p:sldId id="2050" r:id="rId67"/>
    <p:sldId id="2051" r:id="rId68"/>
    <p:sldId id="2052" r:id="rId69"/>
    <p:sldId id="2053" r:id="rId70"/>
    <p:sldId id="2054" r:id="rId71"/>
    <p:sldId id="2055" r:id="rId72"/>
    <p:sldId id="2056" r:id="rId73"/>
    <p:sldId id="2057" r:id="rId74"/>
    <p:sldId id="2058" r:id="rId75"/>
    <p:sldId id="2059" r:id="rId76"/>
    <p:sldId id="2060" r:id="rId77"/>
    <p:sldId id="2061" r:id="rId78"/>
    <p:sldId id="2062" r:id="rId79"/>
    <p:sldId id="2236" r:id="rId80"/>
    <p:sldId id="2064" r:id="rId81"/>
    <p:sldId id="2065" r:id="rId82"/>
    <p:sldId id="2237" r:id="rId83"/>
    <p:sldId id="2070" r:id="rId84"/>
    <p:sldId id="2071" r:id="rId85"/>
    <p:sldId id="2072" r:id="rId86"/>
    <p:sldId id="2073" r:id="rId87"/>
    <p:sldId id="2074" r:id="rId88"/>
    <p:sldId id="2075" r:id="rId89"/>
    <p:sldId id="2076" r:id="rId90"/>
    <p:sldId id="2238" r:id="rId91"/>
    <p:sldId id="2078" r:id="rId92"/>
    <p:sldId id="2079" r:id="rId93"/>
    <p:sldId id="2239" r:id="rId94"/>
    <p:sldId id="2081" r:id="rId95"/>
    <p:sldId id="2082" r:id="rId96"/>
    <p:sldId id="2240" r:id="rId97"/>
    <p:sldId id="2084" r:id="rId98"/>
    <p:sldId id="2085" r:id="rId99"/>
    <p:sldId id="2243" r:id="rId100"/>
    <p:sldId id="2087" r:id="rId101"/>
    <p:sldId id="2242" r:id="rId102"/>
    <p:sldId id="2241" r:id="rId103"/>
    <p:sldId id="2088" r:id="rId104"/>
    <p:sldId id="2245" r:id="rId105"/>
    <p:sldId id="2244" r:id="rId106"/>
    <p:sldId id="2093" r:id="rId107"/>
    <p:sldId id="2094" r:id="rId108"/>
    <p:sldId id="2095" r:id="rId109"/>
    <p:sldId id="2096" r:id="rId110"/>
    <p:sldId id="2097" r:id="rId111"/>
    <p:sldId id="2098" r:id="rId112"/>
    <p:sldId id="2099" r:id="rId113"/>
    <p:sldId id="2100" r:id="rId114"/>
    <p:sldId id="2101" r:id="rId115"/>
    <p:sldId id="2102" r:id="rId116"/>
    <p:sldId id="2103" r:id="rId117"/>
    <p:sldId id="2104" r:id="rId118"/>
    <p:sldId id="2105" r:id="rId119"/>
    <p:sldId id="2106" r:id="rId120"/>
    <p:sldId id="2107" r:id="rId121"/>
    <p:sldId id="2108" r:id="rId122"/>
    <p:sldId id="2109" r:id="rId123"/>
    <p:sldId id="2110" r:id="rId124"/>
    <p:sldId id="2111" r:id="rId125"/>
    <p:sldId id="2046" r:id="rId126"/>
    <p:sldId id="2112" r:id="rId127"/>
    <p:sldId id="2113" r:id="rId128"/>
    <p:sldId id="2114" r:id="rId129"/>
    <p:sldId id="2115" r:id="rId130"/>
    <p:sldId id="2116" r:id="rId131"/>
    <p:sldId id="2117" r:id="rId132"/>
    <p:sldId id="2118" r:id="rId133"/>
    <p:sldId id="2119" r:id="rId134"/>
    <p:sldId id="2120" r:id="rId135"/>
    <p:sldId id="2121" r:id="rId136"/>
    <p:sldId id="2122" r:id="rId137"/>
    <p:sldId id="2248" r:id="rId138"/>
    <p:sldId id="2123" r:id="rId139"/>
    <p:sldId id="2124" r:id="rId140"/>
    <p:sldId id="2246" r:id="rId141"/>
    <p:sldId id="2126" r:id="rId142"/>
    <p:sldId id="2127" r:id="rId143"/>
    <p:sldId id="2247" r:id="rId144"/>
    <p:sldId id="2129" r:id="rId145"/>
    <p:sldId id="2130" r:id="rId146"/>
    <p:sldId id="2249" r:id="rId147"/>
    <p:sldId id="2132" r:id="rId148"/>
    <p:sldId id="2133" r:id="rId149"/>
    <p:sldId id="2134" r:id="rId150"/>
    <p:sldId id="2135" r:id="rId151"/>
    <p:sldId id="2136" r:id="rId152"/>
    <p:sldId id="2137" r:id="rId153"/>
    <p:sldId id="2138" r:id="rId154"/>
    <p:sldId id="2250" r:id="rId155"/>
    <p:sldId id="2140" r:id="rId156"/>
    <p:sldId id="2141" r:id="rId157"/>
    <p:sldId id="2251" r:id="rId158"/>
    <p:sldId id="2143" r:id="rId159"/>
    <p:sldId id="2144" r:id="rId160"/>
    <p:sldId id="2252" r:id="rId161"/>
    <p:sldId id="2146" r:id="rId162"/>
    <p:sldId id="2147" r:id="rId163"/>
    <p:sldId id="2255" r:id="rId164"/>
    <p:sldId id="2149" r:id="rId165"/>
    <p:sldId id="2254" r:id="rId166"/>
    <p:sldId id="2253" r:id="rId167"/>
    <p:sldId id="2150" r:id="rId168"/>
    <p:sldId id="2257" r:id="rId169"/>
    <p:sldId id="2256" r:id="rId170"/>
    <p:sldId id="2155" r:id="rId171"/>
    <p:sldId id="2156" r:id="rId172"/>
    <p:sldId id="2157" r:id="rId173"/>
    <p:sldId id="2158" r:id="rId174"/>
    <p:sldId id="2159" r:id="rId175"/>
    <p:sldId id="2160" r:id="rId176"/>
    <p:sldId id="2161" r:id="rId177"/>
    <p:sldId id="2162" r:id="rId178"/>
    <p:sldId id="2163" r:id="rId179"/>
    <p:sldId id="2164" r:id="rId180"/>
    <p:sldId id="2165" r:id="rId181"/>
    <p:sldId id="2166" r:id="rId182"/>
    <p:sldId id="2167" r:id="rId183"/>
    <p:sldId id="2168" r:id="rId184"/>
    <p:sldId id="2169" r:id="rId185"/>
    <p:sldId id="2170" r:id="rId186"/>
    <p:sldId id="2171" r:id="rId187"/>
    <p:sldId id="2172" r:id="rId188"/>
    <p:sldId id="2173" r:id="rId189"/>
    <p:sldId id="2045" r:id="rId190"/>
    <p:sldId id="2174" r:id="rId191"/>
    <p:sldId id="2175" r:id="rId192"/>
    <p:sldId id="2176" r:id="rId193"/>
    <p:sldId id="2177" r:id="rId194"/>
    <p:sldId id="2178" r:id="rId195"/>
    <p:sldId id="2179" r:id="rId196"/>
    <p:sldId id="2180" r:id="rId197"/>
    <p:sldId id="2181" r:id="rId198"/>
    <p:sldId id="2182" r:id="rId199"/>
    <p:sldId id="2183" r:id="rId200"/>
    <p:sldId id="2184" r:id="rId201"/>
    <p:sldId id="2258" r:id="rId202"/>
    <p:sldId id="2185" r:id="rId203"/>
    <p:sldId id="2186" r:id="rId204"/>
    <p:sldId id="2259" r:id="rId205"/>
    <p:sldId id="2188" r:id="rId206"/>
    <p:sldId id="2189" r:id="rId207"/>
    <p:sldId id="2260" r:id="rId208"/>
    <p:sldId id="2194" r:id="rId209"/>
    <p:sldId id="2195" r:id="rId210"/>
    <p:sldId id="2196" r:id="rId211"/>
    <p:sldId id="2197" r:id="rId212"/>
    <p:sldId id="2198" r:id="rId213"/>
    <p:sldId id="2199" r:id="rId214"/>
    <p:sldId id="2200" r:id="rId215"/>
    <p:sldId id="2201" r:id="rId216"/>
    <p:sldId id="2206" r:id="rId217"/>
    <p:sldId id="2261" r:id="rId218"/>
    <p:sldId id="2211" r:id="rId219"/>
    <p:sldId id="2263" r:id="rId220"/>
    <p:sldId id="2262" r:id="rId221"/>
    <p:sldId id="2217" r:id="rId222"/>
    <p:sldId id="2218" r:id="rId223"/>
    <p:sldId id="2219" r:id="rId224"/>
    <p:sldId id="2220" r:id="rId225"/>
    <p:sldId id="2221" r:id="rId226"/>
    <p:sldId id="2222" r:id="rId227"/>
    <p:sldId id="2223" r:id="rId228"/>
    <p:sldId id="2224" r:id="rId229"/>
    <p:sldId id="2225" r:id="rId230"/>
    <p:sldId id="2226" r:id="rId231"/>
    <p:sldId id="2227" r:id="rId232"/>
    <p:sldId id="2228" r:id="rId233"/>
    <p:sldId id="2229" r:id="rId234"/>
    <p:sldId id="2230" r:id="rId235"/>
    <p:sldId id="2231" r:id="rId236"/>
    <p:sldId id="2232" r:id="rId237"/>
    <p:sldId id="2233" r:id="rId238"/>
    <p:sldId id="2234" r:id="rId239"/>
    <p:sldId id="2235" r:id="rId240"/>
    <p:sldId id="328" r:id="rId241"/>
    <p:sldId id="2047" r:id="rId242"/>
    <p:sldId id="595" r:id="rId243"/>
    <p:sldId id="551" r:id="rId244"/>
    <p:sldId id="552" r:id="rId245"/>
    <p:sldId id="596" r:id="rId246"/>
    <p:sldId id="556" r:id="rId247"/>
    <p:sldId id="562" r:id="rId248"/>
    <p:sldId id="563" r:id="rId249"/>
    <p:sldId id="564" r:id="rId250"/>
    <p:sldId id="553" r:id="rId251"/>
    <p:sldId id="554" r:id="rId252"/>
    <p:sldId id="570" r:id="rId253"/>
    <p:sldId id="571" r:id="rId254"/>
    <p:sldId id="572" r:id="rId255"/>
    <p:sldId id="565" r:id="rId256"/>
    <p:sldId id="594" r:id="rId257"/>
    <p:sldId id="558" r:id="rId258"/>
    <p:sldId id="559" r:id="rId259"/>
    <p:sldId id="555" r:id="rId260"/>
    <p:sldId id="566" r:id="rId261"/>
    <p:sldId id="568" r:id="rId262"/>
    <p:sldId id="567" r:id="rId263"/>
    <p:sldId id="573" r:id="rId264"/>
    <p:sldId id="560" r:id="rId265"/>
    <p:sldId id="593" r:id="rId266"/>
    <p:sldId id="561" r:id="rId267"/>
    <p:sldId id="550" r:id="rId268"/>
    <p:sldId id="597" r:id="rId269"/>
    <p:sldId id="583" r:id="rId270"/>
    <p:sldId id="584" r:id="rId271"/>
    <p:sldId id="894" r:id="rId272"/>
    <p:sldId id="2048" r:id="rId273"/>
    <p:sldId id="586" r:id="rId274"/>
    <p:sldId id="587" r:id="rId275"/>
    <p:sldId id="2049" r:id="rId276"/>
    <p:sldId id="590" r:id="rId277"/>
    <p:sldId id="591" r:id="rId278"/>
    <p:sldId id="598" r:id="rId279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87B8E-13A3-40CB-885B-A8CA44C6D2BF}" v="98" dt="2022-10-27T13:52:00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presProps" Target="presProps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viewProps" Target="viewProps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theme" Target="theme/theme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microsoft.com/office/2016/11/relationships/changesInfo" Target="changesInfos/changesInfo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microsoft.com/office/2015/10/relationships/revisionInfo" Target="revisionInfo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9A587B8E-13A3-40CB-885B-A8CA44C6D2BF}"/>
    <pc:docChg chg="undo custSel addSld delSld modSld">
      <pc:chgData name="Kelly Stokes" userId="3e5c5154-569e-4d81-aa91-4f91841cdfa9" providerId="ADAL" clId="{9A587B8E-13A3-40CB-885B-A8CA44C6D2BF}" dt="2022-10-27T13:52:56.966" v="1879" actId="20577"/>
      <pc:docMkLst>
        <pc:docMk/>
      </pc:docMkLst>
      <pc:sldChg chg="modSp mod">
        <pc:chgData name="Kelly Stokes" userId="3e5c5154-569e-4d81-aa91-4f91841cdfa9" providerId="ADAL" clId="{9A587B8E-13A3-40CB-885B-A8CA44C6D2BF}" dt="2022-10-27T12:33:55.783" v="1" actId="20577"/>
        <pc:sldMkLst>
          <pc:docMk/>
          <pc:sldMk cId="3945579917" sldId="256"/>
        </pc:sldMkLst>
        <pc:spChg chg="mod">
          <ac:chgData name="Kelly Stokes" userId="3e5c5154-569e-4d81-aa91-4f91841cdfa9" providerId="ADAL" clId="{9A587B8E-13A3-40CB-885B-A8CA44C6D2BF}" dt="2022-10-27T12:33:55.783" v="1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modSp mod">
        <pc:chgData name="Kelly Stokes" userId="3e5c5154-569e-4d81-aa91-4f91841cdfa9" providerId="ADAL" clId="{9A587B8E-13A3-40CB-885B-A8CA44C6D2BF}" dt="2022-10-27T12:37:47.673" v="99" actId="20577"/>
        <pc:sldMkLst>
          <pc:docMk/>
          <pc:sldMk cId="4130972434" sldId="259"/>
        </pc:sldMkLst>
        <pc:spChg chg="mod">
          <ac:chgData name="Kelly Stokes" userId="3e5c5154-569e-4d81-aa91-4f91841cdfa9" providerId="ADAL" clId="{9A587B8E-13A3-40CB-885B-A8CA44C6D2BF}" dt="2022-10-27T12:37:47.673" v="99" actId="20577"/>
          <ac:spMkLst>
            <pc:docMk/>
            <pc:sldMk cId="4130972434" sldId="25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37:54.619" v="104" actId="20577"/>
        <pc:sldMkLst>
          <pc:docMk/>
          <pc:sldMk cId="3375546017" sldId="262"/>
        </pc:sldMkLst>
        <pc:spChg chg="mod">
          <ac:chgData name="Kelly Stokes" userId="3e5c5154-569e-4d81-aa91-4f91841cdfa9" providerId="ADAL" clId="{9A587B8E-13A3-40CB-885B-A8CA44C6D2BF}" dt="2022-10-27T12:37:54.619" v="104" actId="20577"/>
          <ac:spMkLst>
            <pc:docMk/>
            <pc:sldMk cId="3375546017" sldId="26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38:33.214" v="137" actId="20577"/>
        <pc:sldMkLst>
          <pc:docMk/>
          <pc:sldMk cId="1960023406" sldId="263"/>
        </pc:sldMkLst>
        <pc:spChg chg="mod">
          <ac:chgData name="Kelly Stokes" userId="3e5c5154-569e-4d81-aa91-4f91841cdfa9" providerId="ADAL" clId="{9A587B8E-13A3-40CB-885B-A8CA44C6D2BF}" dt="2022-10-27T12:38:33.214" v="137" actId="20577"/>
          <ac:spMkLst>
            <pc:docMk/>
            <pc:sldMk cId="1960023406" sldId="26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39:18.972" v="163" actId="20577"/>
        <pc:sldMkLst>
          <pc:docMk/>
          <pc:sldMk cId="2117913674" sldId="264"/>
        </pc:sldMkLst>
        <pc:spChg chg="mod">
          <ac:chgData name="Kelly Stokes" userId="3e5c5154-569e-4d81-aa91-4f91841cdfa9" providerId="ADAL" clId="{9A587B8E-13A3-40CB-885B-A8CA44C6D2BF}" dt="2022-10-27T12:39:18.972" v="163" actId="20577"/>
          <ac:spMkLst>
            <pc:docMk/>
            <pc:sldMk cId="2117913674" sldId="26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38:06.375" v="120" actId="14100"/>
        <pc:sldMkLst>
          <pc:docMk/>
          <pc:sldMk cId="602354299" sldId="278"/>
        </pc:sldMkLst>
        <pc:spChg chg="mod">
          <ac:chgData name="Kelly Stokes" userId="3e5c5154-569e-4d81-aa91-4f91841cdfa9" providerId="ADAL" clId="{9A587B8E-13A3-40CB-885B-A8CA44C6D2BF}" dt="2022-10-27T12:38:01.079" v="118" actId="20577"/>
          <ac:spMkLst>
            <pc:docMk/>
            <pc:sldMk cId="602354299" sldId="278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2:38:06.375" v="120" actId="14100"/>
          <ac:spMkLst>
            <pc:docMk/>
            <pc:sldMk cId="602354299" sldId="278"/>
            <ac:spMk id="3" creationId="{13BB5EC0-7A96-4D29-A835-6FAE896C31A4}"/>
          </ac:spMkLst>
        </pc:spChg>
      </pc:sldChg>
      <pc:sldChg chg="modSp mod">
        <pc:chgData name="Kelly Stokes" userId="3e5c5154-569e-4d81-aa91-4f91841cdfa9" providerId="ADAL" clId="{9A587B8E-13A3-40CB-885B-A8CA44C6D2BF}" dt="2022-10-27T12:38:45.504" v="148" actId="14100"/>
        <pc:sldMkLst>
          <pc:docMk/>
          <pc:sldMk cId="1359830562" sldId="279"/>
        </pc:sldMkLst>
        <pc:spChg chg="mod">
          <ac:chgData name="Kelly Stokes" userId="3e5c5154-569e-4d81-aa91-4f91841cdfa9" providerId="ADAL" clId="{9A587B8E-13A3-40CB-885B-A8CA44C6D2BF}" dt="2022-10-27T12:38:38.232" v="146" actId="20577"/>
          <ac:spMkLst>
            <pc:docMk/>
            <pc:sldMk cId="1359830562" sldId="279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2:38:45.504" v="148" actId="14100"/>
          <ac:spMkLst>
            <pc:docMk/>
            <pc:sldMk cId="1359830562" sldId="279"/>
            <ac:spMk id="3" creationId="{0366E0B6-702E-4814-82C6-08CA2D13F3C9}"/>
          </ac:spMkLst>
        </pc:spChg>
      </pc:sldChg>
      <pc:sldChg chg="modSp mod">
        <pc:chgData name="Kelly Stokes" userId="3e5c5154-569e-4d81-aa91-4f91841cdfa9" providerId="ADAL" clId="{9A587B8E-13A3-40CB-885B-A8CA44C6D2BF}" dt="2022-10-27T12:39:29.180" v="175" actId="14100"/>
        <pc:sldMkLst>
          <pc:docMk/>
          <pc:sldMk cId="558073140" sldId="280"/>
        </pc:sldMkLst>
        <pc:spChg chg="mod">
          <ac:chgData name="Kelly Stokes" userId="3e5c5154-569e-4d81-aa91-4f91841cdfa9" providerId="ADAL" clId="{9A587B8E-13A3-40CB-885B-A8CA44C6D2BF}" dt="2022-10-27T12:39:23.866" v="173" actId="20577"/>
          <ac:spMkLst>
            <pc:docMk/>
            <pc:sldMk cId="558073140" sldId="280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2:39:29.180" v="175" actId="14100"/>
          <ac:spMkLst>
            <pc:docMk/>
            <pc:sldMk cId="558073140" sldId="280"/>
            <ac:spMk id="3" creationId="{4BCBA2DA-E95C-434C-BE81-320E182AE5EF}"/>
          </ac:spMkLst>
        </pc:spChg>
      </pc:sldChg>
      <pc:sldChg chg="modSp mod">
        <pc:chgData name="Kelly Stokes" userId="3e5c5154-569e-4d81-aa91-4f91841cdfa9" providerId="ADAL" clId="{9A587B8E-13A3-40CB-885B-A8CA44C6D2BF}" dt="2022-10-27T12:46:54.733" v="423" actId="27636"/>
        <pc:sldMkLst>
          <pc:docMk/>
          <pc:sldMk cId="1645874759" sldId="294"/>
        </pc:sldMkLst>
        <pc:spChg chg="mod">
          <ac:chgData name="Kelly Stokes" userId="3e5c5154-569e-4d81-aa91-4f91841cdfa9" providerId="ADAL" clId="{9A587B8E-13A3-40CB-885B-A8CA44C6D2BF}" dt="2022-10-27T12:46:54.733" v="423" actId="27636"/>
          <ac:spMkLst>
            <pc:docMk/>
            <pc:sldMk cId="1645874759" sldId="29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49:18.761" v="534" actId="20577"/>
        <pc:sldMkLst>
          <pc:docMk/>
          <pc:sldMk cId="1389999566" sldId="306"/>
        </pc:sldMkLst>
        <pc:spChg chg="mod">
          <ac:chgData name="Kelly Stokes" userId="3e5c5154-569e-4d81-aa91-4f91841cdfa9" providerId="ADAL" clId="{9A587B8E-13A3-40CB-885B-A8CA44C6D2BF}" dt="2022-10-27T12:49:18.761" v="534" actId="20577"/>
          <ac:spMkLst>
            <pc:docMk/>
            <pc:sldMk cId="1389999566" sldId="306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9A587B8E-13A3-40CB-885B-A8CA44C6D2BF}" dt="2022-10-27T12:50:12.130" v="613" actId="20577"/>
        <pc:sldMkLst>
          <pc:docMk/>
          <pc:sldMk cId="1965264669" sldId="307"/>
        </pc:sldMkLst>
        <pc:spChg chg="mod">
          <ac:chgData name="Kelly Stokes" userId="3e5c5154-569e-4d81-aa91-4f91841cdfa9" providerId="ADAL" clId="{9A587B8E-13A3-40CB-885B-A8CA44C6D2BF}" dt="2022-10-27T12:50:12.130" v="613" actId="20577"/>
          <ac:spMkLst>
            <pc:docMk/>
            <pc:sldMk cId="1965264669" sldId="307"/>
            <ac:spMk id="2" creationId="{52DA34BA-82FC-47C5-BCE1-BB65E08B92A1}"/>
          </ac:spMkLst>
        </pc:spChg>
        <pc:picChg chg="add del mod">
          <ac:chgData name="Kelly Stokes" userId="3e5c5154-569e-4d81-aa91-4f91841cdfa9" providerId="ADAL" clId="{9A587B8E-13A3-40CB-885B-A8CA44C6D2BF}" dt="2022-10-27T12:49:47.221" v="545" actId="478"/>
          <ac:picMkLst>
            <pc:docMk/>
            <pc:sldMk cId="1965264669" sldId="307"/>
            <ac:picMk id="215042" creationId="{92E00409-C1C3-F12B-95D8-7CBDD0E0CCF1}"/>
          </ac:picMkLst>
        </pc:picChg>
      </pc:sldChg>
      <pc:sldChg chg="modSp mod">
        <pc:chgData name="Kelly Stokes" userId="3e5c5154-569e-4d81-aa91-4f91841cdfa9" providerId="ADAL" clId="{9A587B8E-13A3-40CB-885B-A8CA44C6D2BF}" dt="2022-10-27T12:51:15.100" v="638" actId="20577"/>
        <pc:sldMkLst>
          <pc:docMk/>
          <pc:sldMk cId="2558544395" sldId="309"/>
        </pc:sldMkLst>
        <pc:spChg chg="mod">
          <ac:chgData name="Kelly Stokes" userId="3e5c5154-569e-4d81-aa91-4f91841cdfa9" providerId="ADAL" clId="{9A587B8E-13A3-40CB-885B-A8CA44C6D2BF}" dt="2022-10-27T12:51:15.100" v="638" actId="20577"/>
          <ac:spMkLst>
            <pc:docMk/>
            <pc:sldMk cId="2558544395" sldId="30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51:35.997" v="649"/>
        <pc:sldMkLst>
          <pc:docMk/>
          <pc:sldMk cId="3014948232" sldId="310"/>
        </pc:sldMkLst>
        <pc:spChg chg="mod">
          <ac:chgData name="Kelly Stokes" userId="3e5c5154-569e-4d81-aa91-4f91841cdfa9" providerId="ADAL" clId="{9A587B8E-13A3-40CB-885B-A8CA44C6D2BF}" dt="2022-10-27T12:51:35.997" v="649"/>
          <ac:spMkLst>
            <pc:docMk/>
            <pc:sldMk cId="3014948232" sldId="310"/>
            <ac:spMk id="2" creationId="{52DA34BA-82FC-47C5-BCE1-BB65E08B92A1}"/>
          </ac:spMkLst>
        </pc:spChg>
      </pc:sldChg>
      <pc:sldChg chg="modSp del mod">
        <pc:chgData name="Kelly Stokes" userId="3e5c5154-569e-4d81-aa91-4f91841cdfa9" providerId="ADAL" clId="{9A587B8E-13A3-40CB-885B-A8CA44C6D2BF}" dt="2022-10-27T12:58:16.846" v="720" actId="2696"/>
        <pc:sldMkLst>
          <pc:docMk/>
          <pc:sldMk cId="2433500145" sldId="316"/>
        </pc:sldMkLst>
        <pc:spChg chg="mod">
          <ac:chgData name="Kelly Stokes" userId="3e5c5154-569e-4d81-aa91-4f91841cdfa9" providerId="ADAL" clId="{9A587B8E-13A3-40CB-885B-A8CA44C6D2BF}" dt="2022-10-27T12:55:55.002" v="684"/>
          <ac:spMkLst>
            <pc:docMk/>
            <pc:sldMk cId="2433500145" sldId="31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33:58.678" v="3" actId="20577"/>
        <pc:sldMkLst>
          <pc:docMk/>
          <pc:sldMk cId="864376776" sldId="322"/>
        </pc:sldMkLst>
        <pc:spChg chg="mod">
          <ac:chgData name="Kelly Stokes" userId="3e5c5154-569e-4d81-aa91-4f91841cdfa9" providerId="ADAL" clId="{9A587B8E-13A3-40CB-885B-A8CA44C6D2BF}" dt="2022-10-27T12:33:58.678" v="3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9A587B8E-13A3-40CB-885B-A8CA44C6D2BF}" dt="2022-10-27T12:59:14.991" v="740" actId="20577"/>
        <pc:sldMkLst>
          <pc:docMk/>
          <pc:sldMk cId="3634764576" sldId="323"/>
        </pc:sldMkLst>
        <pc:spChg chg="mod">
          <ac:chgData name="Kelly Stokes" userId="3e5c5154-569e-4d81-aa91-4f91841cdfa9" providerId="ADAL" clId="{9A587B8E-13A3-40CB-885B-A8CA44C6D2BF}" dt="2022-10-27T12:59:14.991" v="740" actId="20577"/>
          <ac:spMkLst>
            <pc:docMk/>
            <pc:sldMk cId="3634764576" sldId="323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9A587B8E-13A3-40CB-885B-A8CA44C6D2BF}" dt="2022-10-27T12:59:35.431" v="759" actId="20577"/>
        <pc:sldMkLst>
          <pc:docMk/>
          <pc:sldMk cId="4214164962" sldId="328"/>
        </pc:sldMkLst>
        <pc:spChg chg="mod">
          <ac:chgData name="Kelly Stokes" userId="3e5c5154-569e-4d81-aa91-4f91841cdfa9" providerId="ADAL" clId="{9A587B8E-13A3-40CB-885B-A8CA44C6D2BF}" dt="2022-10-27T12:59:35.431" v="759" actId="20577"/>
          <ac:spMkLst>
            <pc:docMk/>
            <pc:sldMk cId="4214164962" sldId="328"/>
            <ac:spMk id="2" creationId="{02FB8773-AD3E-2543-510F-CEE32E75C793}"/>
          </ac:spMkLst>
        </pc:spChg>
      </pc:sldChg>
      <pc:sldChg chg="modNotesTx">
        <pc:chgData name="Kelly Stokes" userId="3e5c5154-569e-4d81-aa91-4f91841cdfa9" providerId="ADAL" clId="{9A587B8E-13A3-40CB-885B-A8CA44C6D2BF}" dt="2022-10-27T12:58:37.608" v="722"/>
        <pc:sldMkLst>
          <pc:docMk/>
          <pc:sldMk cId="2534233594" sldId="331"/>
        </pc:sldMkLst>
      </pc:sldChg>
      <pc:sldChg chg="modSp mod">
        <pc:chgData name="Kelly Stokes" userId="3e5c5154-569e-4d81-aa91-4f91841cdfa9" providerId="ADAL" clId="{9A587B8E-13A3-40CB-885B-A8CA44C6D2BF}" dt="2022-10-27T12:58:57.550" v="737" actId="20577"/>
        <pc:sldMkLst>
          <pc:docMk/>
          <pc:sldMk cId="958288502" sldId="332"/>
        </pc:sldMkLst>
        <pc:spChg chg="mod">
          <ac:chgData name="Kelly Stokes" userId="3e5c5154-569e-4d81-aa91-4f91841cdfa9" providerId="ADAL" clId="{9A587B8E-13A3-40CB-885B-A8CA44C6D2BF}" dt="2022-10-27T12:58:57.550" v="737" actId="20577"/>
          <ac:spMkLst>
            <pc:docMk/>
            <pc:sldMk cId="958288502" sldId="332"/>
            <ac:spMk id="2" creationId="{77E26784-A357-92CE-B6B1-8F248D3D6650}"/>
          </ac:spMkLst>
        </pc:spChg>
      </pc:sldChg>
      <pc:sldChg chg="modSp mod">
        <pc:chgData name="Kelly Stokes" userId="3e5c5154-569e-4d81-aa91-4f91841cdfa9" providerId="ADAL" clId="{9A587B8E-13A3-40CB-885B-A8CA44C6D2BF}" dt="2022-10-27T12:34:35.694" v="19" actId="20577"/>
        <pc:sldMkLst>
          <pc:docMk/>
          <pc:sldMk cId="2399081485" sldId="334"/>
        </pc:sldMkLst>
        <pc:spChg chg="mod">
          <ac:chgData name="Kelly Stokes" userId="3e5c5154-569e-4d81-aa91-4f91841cdfa9" providerId="ADAL" clId="{9A587B8E-13A3-40CB-885B-A8CA44C6D2BF}" dt="2022-10-27T12:34:35.694" v="19" actId="20577"/>
          <ac:spMkLst>
            <pc:docMk/>
            <pc:sldMk cId="2399081485" sldId="33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35:15.925" v="38" actId="20577"/>
        <pc:sldMkLst>
          <pc:docMk/>
          <pc:sldMk cId="1617130601" sldId="336"/>
        </pc:sldMkLst>
        <pc:spChg chg="mod">
          <ac:chgData name="Kelly Stokes" userId="3e5c5154-569e-4d81-aa91-4f91841cdfa9" providerId="ADAL" clId="{9A587B8E-13A3-40CB-885B-A8CA44C6D2BF}" dt="2022-10-27T12:35:15.925" v="38" actId="20577"/>
          <ac:spMkLst>
            <pc:docMk/>
            <pc:sldMk cId="1617130601" sldId="33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36:02.713" v="51" actId="20577"/>
        <pc:sldMkLst>
          <pc:docMk/>
          <pc:sldMk cId="1406271744" sldId="338"/>
        </pc:sldMkLst>
        <pc:spChg chg="mod">
          <ac:chgData name="Kelly Stokes" userId="3e5c5154-569e-4d81-aa91-4f91841cdfa9" providerId="ADAL" clId="{9A587B8E-13A3-40CB-885B-A8CA44C6D2BF}" dt="2022-10-27T12:36:02.713" v="51" actId="20577"/>
          <ac:spMkLst>
            <pc:docMk/>
            <pc:sldMk cId="1406271744" sldId="33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36:39.405" v="73" actId="20577"/>
        <pc:sldMkLst>
          <pc:docMk/>
          <pc:sldMk cId="673813282" sldId="339"/>
        </pc:sldMkLst>
        <pc:spChg chg="mod">
          <ac:chgData name="Kelly Stokes" userId="3e5c5154-569e-4d81-aa91-4f91841cdfa9" providerId="ADAL" clId="{9A587B8E-13A3-40CB-885B-A8CA44C6D2BF}" dt="2022-10-27T12:36:39.405" v="73" actId="20577"/>
          <ac:spMkLst>
            <pc:docMk/>
            <pc:sldMk cId="673813282" sldId="339"/>
            <ac:spMk id="2" creationId="{52DA34BA-82FC-47C5-BCE1-BB65E08B92A1}"/>
          </ac:spMkLst>
        </pc:spChg>
      </pc:sldChg>
      <pc:sldChg chg="modNotesTx">
        <pc:chgData name="Kelly Stokes" userId="3e5c5154-569e-4d81-aa91-4f91841cdfa9" providerId="ADAL" clId="{9A587B8E-13A3-40CB-885B-A8CA44C6D2BF}" dt="2022-10-27T13:03:25.638" v="989"/>
        <pc:sldMkLst>
          <pc:docMk/>
          <pc:sldMk cId="3625788919" sldId="550"/>
        </pc:sldMkLst>
      </pc:sldChg>
      <pc:sldChg chg="modSp mod">
        <pc:chgData name="Kelly Stokes" userId="3e5c5154-569e-4d81-aa91-4f91841cdfa9" providerId="ADAL" clId="{9A587B8E-13A3-40CB-885B-A8CA44C6D2BF}" dt="2022-10-27T12:59:59.763" v="768" actId="20577"/>
        <pc:sldMkLst>
          <pc:docMk/>
          <pc:sldMk cId="3866864438" sldId="551"/>
        </pc:sldMkLst>
        <pc:spChg chg="mod">
          <ac:chgData name="Kelly Stokes" userId="3e5c5154-569e-4d81-aa91-4f91841cdfa9" providerId="ADAL" clId="{9A587B8E-13A3-40CB-885B-A8CA44C6D2BF}" dt="2022-10-27T12:59:59.763" v="768" actId="20577"/>
          <ac:spMkLst>
            <pc:docMk/>
            <pc:sldMk cId="3866864438" sldId="55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0:03.402" v="775" actId="20577"/>
        <pc:sldMkLst>
          <pc:docMk/>
          <pc:sldMk cId="3221187074" sldId="552"/>
        </pc:sldMkLst>
        <pc:spChg chg="mod">
          <ac:chgData name="Kelly Stokes" userId="3e5c5154-569e-4d81-aa91-4f91841cdfa9" providerId="ADAL" clId="{9A587B8E-13A3-40CB-885B-A8CA44C6D2BF}" dt="2022-10-27T13:00:03.402" v="775" actId="20577"/>
          <ac:spMkLst>
            <pc:docMk/>
            <pc:sldMk cId="3221187074" sldId="55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0:44.015" v="840" actId="20577"/>
        <pc:sldMkLst>
          <pc:docMk/>
          <pc:sldMk cId="2916884084" sldId="553"/>
        </pc:sldMkLst>
        <pc:spChg chg="mod">
          <ac:chgData name="Kelly Stokes" userId="3e5c5154-569e-4d81-aa91-4f91841cdfa9" providerId="ADAL" clId="{9A587B8E-13A3-40CB-885B-A8CA44C6D2BF}" dt="2022-10-27T13:00:44.015" v="840" actId="20577"/>
          <ac:spMkLst>
            <pc:docMk/>
            <pc:sldMk cId="2916884084" sldId="55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0:55.384" v="847" actId="20577"/>
        <pc:sldMkLst>
          <pc:docMk/>
          <pc:sldMk cId="1612179683" sldId="554"/>
        </pc:sldMkLst>
        <pc:spChg chg="mod">
          <ac:chgData name="Kelly Stokes" userId="3e5c5154-569e-4d81-aa91-4f91841cdfa9" providerId="ADAL" clId="{9A587B8E-13A3-40CB-885B-A8CA44C6D2BF}" dt="2022-10-27T13:00:55.384" v="847" actId="20577"/>
          <ac:spMkLst>
            <pc:docMk/>
            <pc:sldMk cId="1612179683" sldId="55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2:27.149" v="933" actId="20577"/>
        <pc:sldMkLst>
          <pc:docMk/>
          <pc:sldMk cId="4213858259" sldId="555"/>
        </pc:sldMkLst>
        <pc:spChg chg="mod">
          <ac:chgData name="Kelly Stokes" userId="3e5c5154-569e-4d81-aa91-4f91841cdfa9" providerId="ADAL" clId="{9A587B8E-13A3-40CB-885B-A8CA44C6D2BF}" dt="2022-10-27T13:02:27.149" v="933" actId="20577"/>
          <ac:spMkLst>
            <pc:docMk/>
            <pc:sldMk cId="4213858259" sldId="55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0:11.382" v="780" actId="20577"/>
        <pc:sldMkLst>
          <pc:docMk/>
          <pc:sldMk cId="4118669830" sldId="556"/>
        </pc:sldMkLst>
        <pc:spChg chg="mod">
          <ac:chgData name="Kelly Stokes" userId="3e5c5154-569e-4d81-aa91-4f91841cdfa9" providerId="ADAL" clId="{9A587B8E-13A3-40CB-885B-A8CA44C6D2BF}" dt="2022-10-27T13:00:11.382" v="780" actId="20577"/>
          <ac:spMkLst>
            <pc:docMk/>
            <pc:sldMk cId="4118669830" sldId="55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2:13.734" v="915" actId="20577"/>
        <pc:sldMkLst>
          <pc:docMk/>
          <pc:sldMk cId="1413045715" sldId="558"/>
        </pc:sldMkLst>
        <pc:spChg chg="mod">
          <ac:chgData name="Kelly Stokes" userId="3e5c5154-569e-4d81-aa91-4f91841cdfa9" providerId="ADAL" clId="{9A587B8E-13A3-40CB-885B-A8CA44C6D2BF}" dt="2022-10-27T13:02:13.734" v="915" actId="20577"/>
          <ac:spMkLst>
            <pc:docMk/>
            <pc:sldMk cId="1413045715" sldId="55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2:18.649" v="925" actId="20577"/>
        <pc:sldMkLst>
          <pc:docMk/>
          <pc:sldMk cId="2938272345" sldId="559"/>
        </pc:sldMkLst>
        <pc:spChg chg="mod">
          <ac:chgData name="Kelly Stokes" userId="3e5c5154-569e-4d81-aa91-4f91841cdfa9" providerId="ADAL" clId="{9A587B8E-13A3-40CB-885B-A8CA44C6D2BF}" dt="2022-10-27T13:02:18.649" v="925" actId="20577"/>
          <ac:spMkLst>
            <pc:docMk/>
            <pc:sldMk cId="2938272345" sldId="55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3:12.581" v="988" actId="20577"/>
        <pc:sldMkLst>
          <pc:docMk/>
          <pc:sldMk cId="2844813666" sldId="561"/>
        </pc:sldMkLst>
        <pc:spChg chg="mod">
          <ac:chgData name="Kelly Stokes" userId="3e5c5154-569e-4d81-aa91-4f91841cdfa9" providerId="ADAL" clId="{9A587B8E-13A3-40CB-885B-A8CA44C6D2BF}" dt="2022-10-27T13:03:12.581" v="988" actId="20577"/>
          <ac:spMkLst>
            <pc:docMk/>
            <pc:sldMk cId="2844813666" sldId="56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0:15.768" v="791" actId="20577"/>
        <pc:sldMkLst>
          <pc:docMk/>
          <pc:sldMk cId="2242183891" sldId="562"/>
        </pc:sldMkLst>
        <pc:spChg chg="mod">
          <ac:chgData name="Kelly Stokes" userId="3e5c5154-569e-4d81-aa91-4f91841cdfa9" providerId="ADAL" clId="{9A587B8E-13A3-40CB-885B-A8CA44C6D2BF}" dt="2022-10-27T13:00:15.768" v="791" actId="20577"/>
          <ac:spMkLst>
            <pc:docMk/>
            <pc:sldMk cId="2242183891" sldId="56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0:22.326" v="815" actId="20577"/>
        <pc:sldMkLst>
          <pc:docMk/>
          <pc:sldMk cId="680978058" sldId="563"/>
        </pc:sldMkLst>
        <pc:spChg chg="mod">
          <ac:chgData name="Kelly Stokes" userId="3e5c5154-569e-4d81-aa91-4f91841cdfa9" providerId="ADAL" clId="{9A587B8E-13A3-40CB-885B-A8CA44C6D2BF}" dt="2022-10-27T13:00:22.326" v="815" actId="20577"/>
          <ac:spMkLst>
            <pc:docMk/>
            <pc:sldMk cId="680978058" sldId="56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0:39.960" v="831" actId="313"/>
        <pc:sldMkLst>
          <pc:docMk/>
          <pc:sldMk cId="4064547850" sldId="564"/>
        </pc:sldMkLst>
        <pc:spChg chg="mod">
          <ac:chgData name="Kelly Stokes" userId="3e5c5154-569e-4d81-aa91-4f91841cdfa9" providerId="ADAL" clId="{9A587B8E-13A3-40CB-885B-A8CA44C6D2BF}" dt="2022-10-27T13:00:39.960" v="831" actId="313"/>
          <ac:spMkLst>
            <pc:docMk/>
            <pc:sldMk cId="4064547850" sldId="56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1:42.078" v="889" actId="313"/>
        <pc:sldMkLst>
          <pc:docMk/>
          <pc:sldMk cId="606007093" sldId="565"/>
        </pc:sldMkLst>
        <pc:spChg chg="mod">
          <ac:chgData name="Kelly Stokes" userId="3e5c5154-569e-4d81-aa91-4f91841cdfa9" providerId="ADAL" clId="{9A587B8E-13A3-40CB-885B-A8CA44C6D2BF}" dt="2022-10-27T13:01:42.078" v="889" actId="313"/>
          <ac:spMkLst>
            <pc:docMk/>
            <pc:sldMk cId="606007093" sldId="56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2:33.016" v="943" actId="20577"/>
        <pc:sldMkLst>
          <pc:docMk/>
          <pc:sldMk cId="2824879269" sldId="566"/>
        </pc:sldMkLst>
        <pc:spChg chg="mod">
          <ac:chgData name="Kelly Stokes" userId="3e5c5154-569e-4d81-aa91-4f91841cdfa9" providerId="ADAL" clId="{9A587B8E-13A3-40CB-885B-A8CA44C6D2BF}" dt="2022-10-27T13:02:33.016" v="943" actId="20577"/>
          <ac:spMkLst>
            <pc:docMk/>
            <pc:sldMk cId="2824879269" sldId="56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2:45.769" v="962" actId="20577"/>
        <pc:sldMkLst>
          <pc:docMk/>
          <pc:sldMk cId="805782854" sldId="567"/>
        </pc:sldMkLst>
        <pc:spChg chg="mod">
          <ac:chgData name="Kelly Stokes" userId="3e5c5154-569e-4d81-aa91-4f91841cdfa9" providerId="ADAL" clId="{9A587B8E-13A3-40CB-885B-A8CA44C6D2BF}" dt="2022-10-27T13:02:45.769" v="962" actId="20577"/>
          <ac:spMkLst>
            <pc:docMk/>
            <pc:sldMk cId="805782854" sldId="56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2:41.763" v="956" actId="20577"/>
        <pc:sldMkLst>
          <pc:docMk/>
          <pc:sldMk cId="2306067830" sldId="568"/>
        </pc:sldMkLst>
        <pc:spChg chg="mod">
          <ac:chgData name="Kelly Stokes" userId="3e5c5154-569e-4d81-aa91-4f91841cdfa9" providerId="ADAL" clId="{9A587B8E-13A3-40CB-885B-A8CA44C6D2BF}" dt="2022-10-27T13:02:41.763" v="956" actId="20577"/>
          <ac:spMkLst>
            <pc:docMk/>
            <pc:sldMk cId="2306067830" sldId="56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1:00.392" v="856" actId="20577"/>
        <pc:sldMkLst>
          <pc:docMk/>
          <pc:sldMk cId="3828583464" sldId="570"/>
        </pc:sldMkLst>
        <pc:spChg chg="mod">
          <ac:chgData name="Kelly Stokes" userId="3e5c5154-569e-4d81-aa91-4f91841cdfa9" providerId="ADAL" clId="{9A587B8E-13A3-40CB-885B-A8CA44C6D2BF}" dt="2022-10-27T13:01:00.392" v="856" actId="20577"/>
          <ac:spMkLst>
            <pc:docMk/>
            <pc:sldMk cId="3828583464" sldId="57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1:14.743" v="863" actId="20577"/>
        <pc:sldMkLst>
          <pc:docMk/>
          <pc:sldMk cId="2974311952" sldId="571"/>
        </pc:sldMkLst>
        <pc:spChg chg="mod">
          <ac:chgData name="Kelly Stokes" userId="3e5c5154-569e-4d81-aa91-4f91841cdfa9" providerId="ADAL" clId="{9A587B8E-13A3-40CB-885B-A8CA44C6D2BF}" dt="2022-10-27T13:01:14.743" v="863" actId="20577"/>
          <ac:spMkLst>
            <pc:docMk/>
            <pc:sldMk cId="2974311952" sldId="57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1:24.339" v="874" actId="20577"/>
        <pc:sldMkLst>
          <pc:docMk/>
          <pc:sldMk cId="3931376148" sldId="572"/>
        </pc:sldMkLst>
        <pc:spChg chg="mod">
          <ac:chgData name="Kelly Stokes" userId="3e5c5154-569e-4d81-aa91-4f91841cdfa9" providerId="ADAL" clId="{9A587B8E-13A3-40CB-885B-A8CA44C6D2BF}" dt="2022-10-27T13:01:24.339" v="874" actId="20577"/>
          <ac:spMkLst>
            <pc:docMk/>
            <pc:sldMk cId="3931376148" sldId="57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2:55.723" v="971" actId="20577"/>
        <pc:sldMkLst>
          <pc:docMk/>
          <pc:sldMk cId="2792669322" sldId="573"/>
        </pc:sldMkLst>
        <pc:spChg chg="mod">
          <ac:chgData name="Kelly Stokes" userId="3e5c5154-569e-4d81-aa91-4f91841cdfa9" providerId="ADAL" clId="{9A587B8E-13A3-40CB-885B-A8CA44C6D2BF}" dt="2022-10-27T13:02:55.723" v="971" actId="20577"/>
          <ac:spMkLst>
            <pc:docMk/>
            <pc:sldMk cId="2792669322" sldId="573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9A587B8E-13A3-40CB-885B-A8CA44C6D2BF}" dt="2022-10-27T13:03:02.477" v="972" actId="2696"/>
        <pc:sldMkLst>
          <pc:docMk/>
          <pc:sldMk cId="1378953568" sldId="574"/>
        </pc:sldMkLst>
      </pc:sldChg>
      <pc:sldChg chg="del">
        <pc:chgData name="Kelly Stokes" userId="3e5c5154-569e-4d81-aa91-4f91841cdfa9" providerId="ADAL" clId="{9A587B8E-13A3-40CB-885B-A8CA44C6D2BF}" dt="2022-10-27T13:03:02.477" v="972" actId="2696"/>
        <pc:sldMkLst>
          <pc:docMk/>
          <pc:sldMk cId="3670349578" sldId="575"/>
        </pc:sldMkLst>
      </pc:sldChg>
      <pc:sldChg chg="del">
        <pc:chgData name="Kelly Stokes" userId="3e5c5154-569e-4d81-aa91-4f91841cdfa9" providerId="ADAL" clId="{9A587B8E-13A3-40CB-885B-A8CA44C6D2BF}" dt="2022-10-27T13:03:02.477" v="972" actId="2696"/>
        <pc:sldMkLst>
          <pc:docMk/>
          <pc:sldMk cId="1304861550" sldId="580"/>
        </pc:sldMkLst>
      </pc:sldChg>
      <pc:sldChg chg="del">
        <pc:chgData name="Kelly Stokes" userId="3e5c5154-569e-4d81-aa91-4f91841cdfa9" providerId="ADAL" clId="{9A587B8E-13A3-40CB-885B-A8CA44C6D2BF}" dt="2022-10-27T13:03:02.477" v="972" actId="2696"/>
        <pc:sldMkLst>
          <pc:docMk/>
          <pc:sldMk cId="3759821407" sldId="581"/>
        </pc:sldMkLst>
      </pc:sldChg>
      <pc:sldChg chg="modSp mod">
        <pc:chgData name="Kelly Stokes" userId="3e5c5154-569e-4d81-aa91-4f91841cdfa9" providerId="ADAL" clId="{9A587B8E-13A3-40CB-885B-A8CA44C6D2BF}" dt="2022-10-27T13:03:54.135" v="994" actId="20577"/>
        <pc:sldMkLst>
          <pc:docMk/>
          <pc:sldMk cId="694825332" sldId="584"/>
        </pc:sldMkLst>
        <pc:spChg chg="mod">
          <ac:chgData name="Kelly Stokes" userId="3e5c5154-569e-4d81-aa91-4f91841cdfa9" providerId="ADAL" clId="{9A587B8E-13A3-40CB-885B-A8CA44C6D2BF}" dt="2022-10-27T13:03:54.135" v="994" actId="20577"/>
          <ac:spMkLst>
            <pc:docMk/>
            <pc:sldMk cId="694825332" sldId="584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9A587B8E-13A3-40CB-885B-A8CA44C6D2BF}" dt="2022-10-27T13:05:22.747" v="1008" actId="20577"/>
        <pc:sldMkLst>
          <pc:docMk/>
          <pc:sldMk cId="1181201419" sldId="586"/>
        </pc:sldMkLst>
        <pc:spChg chg="mod">
          <ac:chgData name="Kelly Stokes" userId="3e5c5154-569e-4d81-aa91-4f91841cdfa9" providerId="ADAL" clId="{9A587B8E-13A3-40CB-885B-A8CA44C6D2BF}" dt="2022-10-27T13:05:22.747" v="1008" actId="20577"/>
          <ac:spMkLst>
            <pc:docMk/>
            <pc:sldMk cId="1181201419" sldId="586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9A587B8E-13A3-40CB-885B-A8CA44C6D2BF}" dt="2022-10-27T13:05:58.662" v="1014" actId="207"/>
        <pc:sldMkLst>
          <pc:docMk/>
          <pc:sldMk cId="2468947006" sldId="587"/>
        </pc:sldMkLst>
        <pc:spChg chg="mod">
          <ac:chgData name="Kelly Stokes" userId="3e5c5154-569e-4d81-aa91-4f91841cdfa9" providerId="ADAL" clId="{9A587B8E-13A3-40CB-885B-A8CA44C6D2BF}" dt="2022-10-27T13:05:58.662" v="1014" actId="207"/>
          <ac:spMkLst>
            <pc:docMk/>
            <pc:sldMk cId="2468947006" sldId="587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9A587B8E-13A3-40CB-885B-A8CA44C6D2BF}" dt="2022-10-27T13:06:31.088" v="1019"/>
        <pc:sldMkLst>
          <pc:docMk/>
          <pc:sldMk cId="2558172481" sldId="591"/>
        </pc:sldMkLst>
        <pc:spChg chg="mod">
          <ac:chgData name="Kelly Stokes" userId="3e5c5154-569e-4d81-aa91-4f91841cdfa9" providerId="ADAL" clId="{9A587B8E-13A3-40CB-885B-A8CA44C6D2BF}" dt="2022-10-27T13:06:31.088" v="1019"/>
          <ac:spMkLst>
            <pc:docMk/>
            <pc:sldMk cId="2558172481" sldId="591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9A587B8E-13A3-40CB-885B-A8CA44C6D2BF}" dt="2022-10-27T13:03:08.315" v="980" actId="20577"/>
        <pc:sldMkLst>
          <pc:docMk/>
          <pc:sldMk cId="2335409816" sldId="593"/>
        </pc:sldMkLst>
        <pc:spChg chg="mod">
          <ac:chgData name="Kelly Stokes" userId="3e5c5154-569e-4d81-aa91-4f91841cdfa9" providerId="ADAL" clId="{9A587B8E-13A3-40CB-885B-A8CA44C6D2BF}" dt="2022-10-27T13:03:08.315" v="980" actId="20577"/>
          <ac:spMkLst>
            <pc:docMk/>
            <pc:sldMk cId="2335409816" sldId="59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03:32.535" v="992" actId="20577"/>
        <pc:sldMkLst>
          <pc:docMk/>
          <pc:sldMk cId="3886991875" sldId="597"/>
        </pc:sldMkLst>
        <pc:spChg chg="mod">
          <ac:chgData name="Kelly Stokes" userId="3e5c5154-569e-4d81-aa91-4f91841cdfa9" providerId="ADAL" clId="{9A587B8E-13A3-40CB-885B-A8CA44C6D2BF}" dt="2022-10-27T13:03:32.535" v="992" actId="20577"/>
          <ac:spMkLst>
            <pc:docMk/>
            <pc:sldMk cId="3886991875" sldId="597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9A587B8E-13A3-40CB-885B-A8CA44C6D2BF}" dt="2022-10-27T13:06:43.892" v="1020"/>
        <pc:sldMkLst>
          <pc:docMk/>
          <pc:sldMk cId="4027390957" sldId="598"/>
        </pc:sldMkLst>
        <pc:spChg chg="mod">
          <ac:chgData name="Kelly Stokes" userId="3e5c5154-569e-4d81-aa91-4f91841cdfa9" providerId="ADAL" clId="{9A587B8E-13A3-40CB-885B-A8CA44C6D2BF}" dt="2022-10-27T13:06:43.892" v="1020"/>
          <ac:spMkLst>
            <pc:docMk/>
            <pc:sldMk cId="4027390957" sldId="59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9A587B8E-13A3-40CB-885B-A8CA44C6D2BF}" dt="2022-10-27T12:34:25.128" v="11" actId="1076"/>
        <pc:sldMkLst>
          <pc:docMk/>
          <pc:sldMk cId="3955913320" sldId="604"/>
        </pc:sldMkLst>
        <pc:picChg chg="del">
          <ac:chgData name="Kelly Stokes" userId="3e5c5154-569e-4d81-aa91-4f91841cdfa9" providerId="ADAL" clId="{9A587B8E-13A3-40CB-885B-A8CA44C6D2BF}" dt="2022-10-27T12:34:01.023" v="4" actId="478"/>
          <ac:picMkLst>
            <pc:docMk/>
            <pc:sldMk cId="3955913320" sldId="604"/>
            <ac:picMk id="8" creationId="{BF73A2D0-AA1D-42B9-C866-DB38FE2A4EDE}"/>
          </ac:picMkLst>
        </pc:picChg>
        <pc:picChg chg="add mod modCrop">
          <ac:chgData name="Kelly Stokes" userId="3e5c5154-569e-4d81-aa91-4f91841cdfa9" providerId="ADAL" clId="{9A587B8E-13A3-40CB-885B-A8CA44C6D2BF}" dt="2022-10-27T12:34:25.128" v="11" actId="1076"/>
          <ac:picMkLst>
            <pc:docMk/>
            <pc:sldMk cId="3955913320" sldId="604"/>
            <ac:picMk id="10" creationId="{CD19E7EE-B626-9508-1D9F-444D8FB90CBC}"/>
          </ac:picMkLst>
        </pc:picChg>
      </pc:sldChg>
      <pc:sldChg chg="addSp delSp modSp mod">
        <pc:chgData name="Kelly Stokes" userId="3e5c5154-569e-4d81-aa91-4f91841cdfa9" providerId="ADAL" clId="{9A587B8E-13A3-40CB-885B-A8CA44C6D2BF}" dt="2022-10-27T12:47:43.551" v="470" actId="13926"/>
        <pc:sldMkLst>
          <pc:docMk/>
          <pc:sldMk cId="2025548147" sldId="614"/>
        </pc:sldMkLst>
        <pc:spChg chg="mod">
          <ac:chgData name="Kelly Stokes" userId="3e5c5154-569e-4d81-aa91-4f91841cdfa9" providerId="ADAL" clId="{9A587B8E-13A3-40CB-885B-A8CA44C6D2BF}" dt="2022-10-27T12:47:43.551" v="470" actId="13926"/>
          <ac:spMkLst>
            <pc:docMk/>
            <pc:sldMk cId="2025548147" sldId="614"/>
            <ac:spMk id="2" creationId="{52DA34BA-82FC-47C5-BCE1-BB65E08B92A1}"/>
          </ac:spMkLst>
        </pc:spChg>
        <pc:picChg chg="add mod">
          <ac:chgData name="Kelly Stokes" userId="3e5c5154-569e-4d81-aa91-4f91841cdfa9" providerId="ADAL" clId="{9A587B8E-13A3-40CB-885B-A8CA44C6D2BF}" dt="2022-10-27T12:42:56.824" v="358"/>
          <ac:picMkLst>
            <pc:docMk/>
            <pc:sldMk cId="2025548147" sldId="614"/>
            <ac:picMk id="6" creationId="{7D2B15FD-DF53-7F76-C142-AA6297A90AB8}"/>
          </ac:picMkLst>
        </pc:picChg>
        <pc:picChg chg="del">
          <ac:chgData name="Kelly Stokes" userId="3e5c5154-569e-4d81-aa91-4f91841cdfa9" providerId="ADAL" clId="{9A587B8E-13A3-40CB-885B-A8CA44C6D2BF}" dt="2022-10-27T12:42:56.390" v="357" actId="478"/>
          <ac:picMkLst>
            <pc:docMk/>
            <pc:sldMk cId="2025548147" sldId="614"/>
            <ac:picMk id="12290" creationId="{FB42FB97-EC68-21AB-C355-CBE0BBFFBAF6}"/>
          </ac:picMkLst>
        </pc:picChg>
      </pc:sldChg>
      <pc:sldChg chg="modSp mod">
        <pc:chgData name="Kelly Stokes" userId="3e5c5154-569e-4d81-aa91-4f91841cdfa9" providerId="ADAL" clId="{9A587B8E-13A3-40CB-885B-A8CA44C6D2BF}" dt="2022-10-27T12:42:48.288" v="335" actId="20577"/>
        <pc:sldMkLst>
          <pc:docMk/>
          <pc:sldMk cId="4125181694" sldId="615"/>
        </pc:sldMkLst>
        <pc:spChg chg="mod">
          <ac:chgData name="Kelly Stokes" userId="3e5c5154-569e-4d81-aa91-4f91841cdfa9" providerId="ADAL" clId="{9A587B8E-13A3-40CB-885B-A8CA44C6D2BF}" dt="2022-10-27T12:42:48.288" v="335" actId="20577"/>
          <ac:spMkLst>
            <pc:docMk/>
            <pc:sldMk cId="4125181694" sldId="615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9A587B8E-13A3-40CB-885B-A8CA44C6D2BF}" dt="2022-10-27T12:47:53.923" v="482" actId="20577"/>
        <pc:sldMkLst>
          <pc:docMk/>
          <pc:sldMk cId="2424799599" sldId="616"/>
        </pc:sldMkLst>
        <pc:spChg chg="mod">
          <ac:chgData name="Kelly Stokes" userId="3e5c5154-569e-4d81-aa91-4f91841cdfa9" providerId="ADAL" clId="{9A587B8E-13A3-40CB-885B-A8CA44C6D2BF}" dt="2022-10-27T12:47:53.923" v="482" actId="20577"/>
          <ac:spMkLst>
            <pc:docMk/>
            <pc:sldMk cId="2424799599" sldId="616"/>
            <ac:spMk id="2" creationId="{52DA34BA-82FC-47C5-BCE1-BB65E08B92A1}"/>
          </ac:spMkLst>
        </pc:spChg>
        <pc:picChg chg="add mod">
          <ac:chgData name="Kelly Stokes" userId="3e5c5154-569e-4d81-aa91-4f91841cdfa9" providerId="ADAL" clId="{9A587B8E-13A3-40CB-885B-A8CA44C6D2BF}" dt="2022-10-27T12:47:32.626" v="457"/>
          <ac:picMkLst>
            <pc:docMk/>
            <pc:sldMk cId="2424799599" sldId="616"/>
            <ac:picMk id="6" creationId="{F5EB6A7D-F021-CBBA-75FA-21DA40EA3FB4}"/>
          </ac:picMkLst>
        </pc:picChg>
        <pc:picChg chg="del">
          <ac:chgData name="Kelly Stokes" userId="3e5c5154-569e-4d81-aa91-4f91841cdfa9" providerId="ADAL" clId="{9A587B8E-13A3-40CB-885B-A8CA44C6D2BF}" dt="2022-10-27T12:47:32.150" v="456" actId="478"/>
          <ac:picMkLst>
            <pc:docMk/>
            <pc:sldMk cId="2424799599" sldId="616"/>
            <ac:picMk id="11266" creationId="{FC2C9ADF-001E-904F-880D-1410808F211A}"/>
          </ac:picMkLst>
        </pc:picChg>
      </pc:sldChg>
      <pc:sldChg chg="del">
        <pc:chgData name="Kelly Stokes" userId="3e5c5154-569e-4d81-aa91-4f91841cdfa9" providerId="ADAL" clId="{9A587B8E-13A3-40CB-885B-A8CA44C6D2BF}" dt="2022-10-27T12:46:49.211" v="421" actId="2696"/>
        <pc:sldMkLst>
          <pc:docMk/>
          <pc:sldMk cId="4509097" sldId="618"/>
        </pc:sldMkLst>
      </pc:sldChg>
      <pc:sldChg chg="del">
        <pc:chgData name="Kelly Stokes" userId="3e5c5154-569e-4d81-aa91-4f91841cdfa9" providerId="ADAL" clId="{9A587B8E-13A3-40CB-885B-A8CA44C6D2BF}" dt="2022-10-27T12:46:49.211" v="421" actId="2696"/>
        <pc:sldMkLst>
          <pc:docMk/>
          <pc:sldMk cId="163235910" sldId="619"/>
        </pc:sldMkLst>
      </pc:sldChg>
      <pc:sldChg chg="modSp mod">
        <pc:chgData name="Kelly Stokes" userId="3e5c5154-569e-4d81-aa91-4f91841cdfa9" providerId="ADAL" clId="{9A587B8E-13A3-40CB-885B-A8CA44C6D2BF}" dt="2022-10-27T13:04:07.578" v="1002" actId="207"/>
        <pc:sldMkLst>
          <pc:docMk/>
          <pc:sldMk cId="2625843251" sldId="894"/>
        </pc:sldMkLst>
        <pc:spChg chg="mod">
          <ac:chgData name="Kelly Stokes" userId="3e5c5154-569e-4d81-aa91-4f91841cdfa9" providerId="ADAL" clId="{9A587B8E-13A3-40CB-885B-A8CA44C6D2BF}" dt="2022-10-27T13:04:07.578" v="1002" actId="207"/>
          <ac:spMkLst>
            <pc:docMk/>
            <pc:sldMk cId="2625843251" sldId="894"/>
            <ac:spMk id="3" creationId="{E500F0D3-C8EE-77CA-D8A5-2252D46724AA}"/>
          </ac:spMkLst>
        </pc:spChg>
      </pc:sldChg>
      <pc:sldChg chg="modSp mod">
        <pc:chgData name="Kelly Stokes" userId="3e5c5154-569e-4d81-aa91-4f91841cdfa9" providerId="ADAL" clId="{9A587B8E-13A3-40CB-885B-A8CA44C6D2BF}" dt="2022-10-27T12:40:37.893" v="257" actId="20577"/>
        <pc:sldMkLst>
          <pc:docMk/>
          <pc:sldMk cId="2537044975" sldId="896"/>
        </pc:sldMkLst>
        <pc:spChg chg="mod">
          <ac:chgData name="Kelly Stokes" userId="3e5c5154-569e-4d81-aa91-4f91841cdfa9" providerId="ADAL" clId="{9A587B8E-13A3-40CB-885B-A8CA44C6D2BF}" dt="2022-10-27T12:40:37.893" v="257" actId="20577"/>
          <ac:spMkLst>
            <pc:docMk/>
            <pc:sldMk cId="2537044975" sldId="89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40:48.742" v="267" actId="14100"/>
        <pc:sldMkLst>
          <pc:docMk/>
          <pc:sldMk cId="1253660535" sldId="897"/>
        </pc:sldMkLst>
        <pc:spChg chg="mod">
          <ac:chgData name="Kelly Stokes" userId="3e5c5154-569e-4d81-aa91-4f91841cdfa9" providerId="ADAL" clId="{9A587B8E-13A3-40CB-885B-A8CA44C6D2BF}" dt="2022-10-27T12:40:44.173" v="266" actId="20577"/>
          <ac:spMkLst>
            <pc:docMk/>
            <pc:sldMk cId="1253660535" sldId="897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2:40:48.742" v="267" actId="14100"/>
          <ac:spMkLst>
            <pc:docMk/>
            <pc:sldMk cId="1253660535" sldId="897"/>
            <ac:spMk id="3" creationId="{13BB5EC0-7A96-4D29-A835-6FAE896C31A4}"/>
          </ac:spMkLst>
        </pc:spChg>
      </pc:sldChg>
      <pc:sldChg chg="modSp mod">
        <pc:chgData name="Kelly Stokes" userId="3e5c5154-569e-4d81-aa91-4f91841cdfa9" providerId="ADAL" clId="{9A587B8E-13A3-40CB-885B-A8CA44C6D2BF}" dt="2022-10-27T12:41:35.430" v="298" actId="20577"/>
        <pc:sldMkLst>
          <pc:docMk/>
          <pc:sldMk cId="1859828371" sldId="899"/>
        </pc:sldMkLst>
        <pc:spChg chg="mod">
          <ac:chgData name="Kelly Stokes" userId="3e5c5154-569e-4d81-aa91-4f91841cdfa9" providerId="ADAL" clId="{9A587B8E-13A3-40CB-885B-A8CA44C6D2BF}" dt="2022-10-27T12:41:35.430" v="298" actId="20577"/>
          <ac:spMkLst>
            <pc:docMk/>
            <pc:sldMk cId="1859828371" sldId="89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41:46.811" v="309" actId="14100"/>
        <pc:sldMkLst>
          <pc:docMk/>
          <pc:sldMk cId="2776882615" sldId="900"/>
        </pc:sldMkLst>
        <pc:spChg chg="mod">
          <ac:chgData name="Kelly Stokes" userId="3e5c5154-569e-4d81-aa91-4f91841cdfa9" providerId="ADAL" clId="{9A587B8E-13A3-40CB-885B-A8CA44C6D2BF}" dt="2022-10-27T12:41:42.047" v="308" actId="20577"/>
          <ac:spMkLst>
            <pc:docMk/>
            <pc:sldMk cId="2776882615" sldId="900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2:41:46.811" v="309" actId="14100"/>
          <ac:spMkLst>
            <pc:docMk/>
            <pc:sldMk cId="2776882615" sldId="900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9A587B8E-13A3-40CB-885B-A8CA44C6D2BF}" dt="2022-10-27T12:42:30.309" v="315" actId="2696"/>
        <pc:sldMkLst>
          <pc:docMk/>
          <pc:sldMk cId="1329610016" sldId="902"/>
        </pc:sldMkLst>
      </pc:sldChg>
      <pc:sldChg chg="del">
        <pc:chgData name="Kelly Stokes" userId="3e5c5154-569e-4d81-aa91-4f91841cdfa9" providerId="ADAL" clId="{9A587B8E-13A3-40CB-885B-A8CA44C6D2BF}" dt="2022-10-27T12:42:30.309" v="315" actId="2696"/>
        <pc:sldMkLst>
          <pc:docMk/>
          <pc:sldMk cId="3228319818" sldId="903"/>
        </pc:sldMkLst>
      </pc:sldChg>
      <pc:sldChg chg="modSp mod">
        <pc:chgData name="Kelly Stokes" userId="3e5c5154-569e-4d81-aa91-4f91841cdfa9" providerId="ADAL" clId="{9A587B8E-13A3-40CB-885B-A8CA44C6D2BF}" dt="2022-10-27T12:39:58.378" v="184" actId="20577"/>
        <pc:sldMkLst>
          <pc:docMk/>
          <pc:sldMk cId="607385829" sldId="905"/>
        </pc:sldMkLst>
        <pc:spChg chg="mod">
          <ac:chgData name="Kelly Stokes" userId="3e5c5154-569e-4d81-aa91-4f91841cdfa9" providerId="ADAL" clId="{9A587B8E-13A3-40CB-885B-A8CA44C6D2BF}" dt="2022-10-27T12:39:58.378" v="184" actId="20577"/>
          <ac:spMkLst>
            <pc:docMk/>
            <pc:sldMk cId="607385829" sldId="90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40:01.799" v="189" actId="20577"/>
        <pc:sldMkLst>
          <pc:docMk/>
          <pc:sldMk cId="1867376639" sldId="906"/>
        </pc:sldMkLst>
        <pc:spChg chg="mod">
          <ac:chgData name="Kelly Stokes" userId="3e5c5154-569e-4d81-aa91-4f91841cdfa9" providerId="ADAL" clId="{9A587B8E-13A3-40CB-885B-A8CA44C6D2BF}" dt="2022-10-27T12:40:01.799" v="189" actId="20577"/>
          <ac:spMkLst>
            <pc:docMk/>
            <pc:sldMk cId="1867376639" sldId="90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40:08.827" v="202" actId="20577"/>
        <pc:sldMkLst>
          <pc:docMk/>
          <pc:sldMk cId="1676013275" sldId="907"/>
        </pc:sldMkLst>
        <pc:spChg chg="mod">
          <ac:chgData name="Kelly Stokes" userId="3e5c5154-569e-4d81-aa91-4f91841cdfa9" providerId="ADAL" clId="{9A587B8E-13A3-40CB-885B-A8CA44C6D2BF}" dt="2022-10-27T12:40:08.827" v="202" actId="20577"/>
          <ac:spMkLst>
            <pc:docMk/>
            <pc:sldMk cId="1676013275" sldId="90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47:23.626" v="445" actId="20577"/>
        <pc:sldMkLst>
          <pc:docMk/>
          <pc:sldMk cId="1270429899" sldId="912"/>
        </pc:sldMkLst>
        <pc:spChg chg="mod">
          <ac:chgData name="Kelly Stokes" userId="3e5c5154-569e-4d81-aa91-4f91841cdfa9" providerId="ADAL" clId="{9A587B8E-13A3-40CB-885B-A8CA44C6D2BF}" dt="2022-10-27T12:47:23.626" v="445" actId="20577"/>
          <ac:spMkLst>
            <pc:docMk/>
            <pc:sldMk cId="1270429899" sldId="91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2:40:27.099" v="244" actId="20577"/>
        <pc:sldMkLst>
          <pc:docMk/>
          <pc:sldMk cId="2731213509" sldId="1456"/>
        </pc:sldMkLst>
        <pc:spChg chg="mod">
          <ac:chgData name="Kelly Stokes" userId="3e5c5154-569e-4d81-aa91-4f91841cdfa9" providerId="ADAL" clId="{9A587B8E-13A3-40CB-885B-A8CA44C6D2BF}" dt="2022-10-27T12:40:27.099" v="244" actId="20577"/>
          <ac:spMkLst>
            <pc:docMk/>
            <pc:sldMk cId="2731213509" sldId="1456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9A587B8E-13A3-40CB-885B-A8CA44C6D2BF}" dt="2022-10-27T12:49:10.156" v="526" actId="2696"/>
        <pc:sldMkLst>
          <pc:docMk/>
          <pc:sldMk cId="4167518588" sldId="1461"/>
        </pc:sldMkLst>
      </pc:sldChg>
      <pc:sldChg chg="del">
        <pc:chgData name="Kelly Stokes" userId="3e5c5154-569e-4d81-aa91-4f91841cdfa9" providerId="ADAL" clId="{9A587B8E-13A3-40CB-885B-A8CA44C6D2BF}" dt="2022-10-27T12:49:10.156" v="526" actId="2696"/>
        <pc:sldMkLst>
          <pc:docMk/>
          <pc:sldMk cId="554050601" sldId="1462"/>
        </pc:sldMkLst>
      </pc:sldChg>
      <pc:sldChg chg="del">
        <pc:chgData name="Kelly Stokes" userId="3e5c5154-569e-4d81-aa91-4f91841cdfa9" providerId="ADAL" clId="{9A587B8E-13A3-40CB-885B-A8CA44C6D2BF}" dt="2022-10-27T12:35:20.786" v="39" actId="2696"/>
        <pc:sldMkLst>
          <pc:docMk/>
          <pc:sldMk cId="2859186798" sldId="1739"/>
        </pc:sldMkLst>
      </pc:sldChg>
      <pc:sldChg chg="del">
        <pc:chgData name="Kelly Stokes" userId="3e5c5154-569e-4d81-aa91-4f91841cdfa9" providerId="ADAL" clId="{9A587B8E-13A3-40CB-885B-A8CA44C6D2BF}" dt="2022-10-27T12:36:43.876" v="74" actId="2696"/>
        <pc:sldMkLst>
          <pc:docMk/>
          <pc:sldMk cId="3922239303" sldId="1740"/>
        </pc:sldMkLst>
      </pc:sldChg>
      <pc:sldChg chg="del">
        <pc:chgData name="Kelly Stokes" userId="3e5c5154-569e-4d81-aa91-4f91841cdfa9" providerId="ADAL" clId="{9A587B8E-13A3-40CB-885B-A8CA44C6D2BF}" dt="2022-10-27T12:38:08.878" v="121" actId="2696"/>
        <pc:sldMkLst>
          <pc:docMk/>
          <pc:sldMk cId="2691709936" sldId="1741"/>
        </pc:sldMkLst>
      </pc:sldChg>
      <pc:sldChg chg="del">
        <pc:chgData name="Kelly Stokes" userId="3e5c5154-569e-4d81-aa91-4f91841cdfa9" providerId="ADAL" clId="{9A587B8E-13A3-40CB-885B-A8CA44C6D2BF}" dt="2022-10-27T12:38:48.638" v="149" actId="2696"/>
        <pc:sldMkLst>
          <pc:docMk/>
          <pc:sldMk cId="2698072460" sldId="1742"/>
        </pc:sldMkLst>
      </pc:sldChg>
      <pc:sldChg chg="del">
        <pc:chgData name="Kelly Stokes" userId="3e5c5154-569e-4d81-aa91-4f91841cdfa9" providerId="ADAL" clId="{9A587B8E-13A3-40CB-885B-A8CA44C6D2BF}" dt="2022-10-27T12:39:32.330" v="176" actId="2696"/>
        <pc:sldMkLst>
          <pc:docMk/>
          <pc:sldMk cId="3446761249" sldId="1743"/>
        </pc:sldMkLst>
      </pc:sldChg>
      <pc:sldChg chg="del">
        <pc:chgData name="Kelly Stokes" userId="3e5c5154-569e-4d81-aa91-4f91841cdfa9" providerId="ADAL" clId="{9A587B8E-13A3-40CB-885B-A8CA44C6D2BF}" dt="2022-10-27T12:40:54.043" v="269" actId="2696"/>
        <pc:sldMkLst>
          <pc:docMk/>
          <pc:sldMk cId="3205561762" sldId="1744"/>
        </pc:sldMkLst>
      </pc:sldChg>
      <pc:sldChg chg="del">
        <pc:chgData name="Kelly Stokes" userId="3e5c5154-569e-4d81-aa91-4f91841cdfa9" providerId="ADAL" clId="{9A587B8E-13A3-40CB-885B-A8CA44C6D2BF}" dt="2022-10-27T12:41:50.382" v="310" actId="2696"/>
        <pc:sldMkLst>
          <pc:docMk/>
          <pc:sldMk cId="3118237435" sldId="1745"/>
        </pc:sldMkLst>
      </pc:sldChg>
      <pc:sldChg chg="del">
        <pc:chgData name="Kelly Stokes" userId="3e5c5154-569e-4d81-aa91-4f91841cdfa9" providerId="ADAL" clId="{9A587B8E-13A3-40CB-885B-A8CA44C6D2BF}" dt="2022-10-27T12:42:43.048" v="316" actId="2696"/>
        <pc:sldMkLst>
          <pc:docMk/>
          <pc:sldMk cId="2246785356" sldId="1746"/>
        </pc:sldMkLst>
      </pc:sldChg>
      <pc:sldChg chg="del">
        <pc:chgData name="Kelly Stokes" userId="3e5c5154-569e-4d81-aa91-4f91841cdfa9" providerId="ADAL" clId="{9A587B8E-13A3-40CB-885B-A8CA44C6D2BF}" dt="2022-10-27T12:43:20.231" v="396" actId="2696"/>
        <pc:sldMkLst>
          <pc:docMk/>
          <pc:sldMk cId="588197015" sldId="1747"/>
        </pc:sldMkLst>
      </pc:sldChg>
      <pc:sldChg chg="del">
        <pc:chgData name="Kelly Stokes" userId="3e5c5154-569e-4d81-aa91-4f91841cdfa9" providerId="ADAL" clId="{9A587B8E-13A3-40CB-885B-A8CA44C6D2BF}" dt="2022-10-27T12:49:10.156" v="526" actId="2696"/>
        <pc:sldMkLst>
          <pc:docMk/>
          <pc:sldMk cId="3513005389" sldId="1748"/>
        </pc:sldMkLst>
      </pc:sldChg>
      <pc:sldChg chg="modSp mod">
        <pc:chgData name="Kelly Stokes" userId="3e5c5154-569e-4d81-aa91-4f91841cdfa9" providerId="ADAL" clId="{9A587B8E-13A3-40CB-885B-A8CA44C6D2BF}" dt="2022-10-27T12:48:46.005" v="512" actId="27636"/>
        <pc:sldMkLst>
          <pc:docMk/>
          <pc:sldMk cId="2440361818" sldId="1749"/>
        </pc:sldMkLst>
        <pc:spChg chg="mod">
          <ac:chgData name="Kelly Stokes" userId="3e5c5154-569e-4d81-aa91-4f91841cdfa9" providerId="ADAL" clId="{9A587B8E-13A3-40CB-885B-A8CA44C6D2BF}" dt="2022-10-27T12:48:46.005" v="512" actId="27636"/>
          <ac:spMkLst>
            <pc:docMk/>
            <pc:sldMk cId="2440361818" sldId="1749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9A587B8E-13A3-40CB-885B-A8CA44C6D2BF}" dt="2022-10-27T12:47:57.817" v="483" actId="2696"/>
        <pc:sldMkLst>
          <pc:docMk/>
          <pc:sldMk cId="1091629369" sldId="1750"/>
        </pc:sldMkLst>
      </pc:sldChg>
      <pc:sldChg chg="del">
        <pc:chgData name="Kelly Stokes" userId="3e5c5154-569e-4d81-aa91-4f91841cdfa9" providerId="ADAL" clId="{9A587B8E-13A3-40CB-885B-A8CA44C6D2BF}" dt="2022-10-27T12:49:10.156" v="526" actId="2696"/>
        <pc:sldMkLst>
          <pc:docMk/>
          <pc:sldMk cId="1416199846" sldId="1751"/>
        </pc:sldMkLst>
      </pc:sldChg>
      <pc:sldChg chg="del">
        <pc:chgData name="Kelly Stokes" userId="3e5c5154-569e-4d81-aa91-4f91841cdfa9" providerId="ADAL" clId="{9A587B8E-13A3-40CB-885B-A8CA44C6D2BF}" dt="2022-10-27T12:49:10.156" v="526" actId="2696"/>
        <pc:sldMkLst>
          <pc:docMk/>
          <pc:sldMk cId="3272838719" sldId="1752"/>
        </pc:sldMkLst>
      </pc:sldChg>
      <pc:sldChg chg="del">
        <pc:chgData name="Kelly Stokes" userId="3e5c5154-569e-4d81-aa91-4f91841cdfa9" providerId="ADAL" clId="{9A587B8E-13A3-40CB-885B-A8CA44C6D2BF}" dt="2022-10-27T12:46:49.211" v="421" actId="2696"/>
        <pc:sldMkLst>
          <pc:docMk/>
          <pc:sldMk cId="3923710745" sldId="1753"/>
        </pc:sldMkLst>
      </pc:sldChg>
      <pc:sldChg chg="del">
        <pc:chgData name="Kelly Stokes" userId="3e5c5154-569e-4d81-aa91-4f91841cdfa9" providerId="ADAL" clId="{9A587B8E-13A3-40CB-885B-A8CA44C6D2BF}" dt="2022-10-27T12:49:10.156" v="526" actId="2696"/>
        <pc:sldMkLst>
          <pc:docMk/>
          <pc:sldMk cId="4221316209" sldId="1754"/>
        </pc:sldMkLst>
      </pc:sldChg>
      <pc:sldChg chg="del">
        <pc:chgData name="Kelly Stokes" userId="3e5c5154-569e-4d81-aa91-4f91841cdfa9" providerId="ADAL" clId="{9A587B8E-13A3-40CB-885B-A8CA44C6D2BF}" dt="2022-10-27T12:49:10.156" v="526" actId="2696"/>
        <pc:sldMkLst>
          <pc:docMk/>
          <pc:sldMk cId="1811073258" sldId="1755"/>
        </pc:sldMkLst>
      </pc:sldChg>
      <pc:sldChg chg="addSp delSp modSp mod">
        <pc:chgData name="Kelly Stokes" userId="3e5c5154-569e-4d81-aa91-4f91841cdfa9" providerId="ADAL" clId="{9A587B8E-13A3-40CB-885B-A8CA44C6D2BF}" dt="2022-10-27T12:50:29.167" v="614"/>
        <pc:sldMkLst>
          <pc:docMk/>
          <pc:sldMk cId="1211578719" sldId="1756"/>
        </pc:sldMkLst>
        <pc:spChg chg="mod">
          <ac:chgData name="Kelly Stokes" userId="3e5c5154-569e-4d81-aa91-4f91841cdfa9" providerId="ADAL" clId="{9A587B8E-13A3-40CB-885B-A8CA44C6D2BF}" dt="2022-10-27T12:50:29.167" v="614"/>
          <ac:spMkLst>
            <pc:docMk/>
            <pc:sldMk cId="1211578719" sldId="1756"/>
            <ac:spMk id="2" creationId="{52DA34BA-82FC-47C5-BCE1-BB65E08B92A1}"/>
          </ac:spMkLst>
        </pc:spChg>
        <pc:picChg chg="del">
          <ac:chgData name="Kelly Stokes" userId="3e5c5154-569e-4d81-aa91-4f91841cdfa9" providerId="ADAL" clId="{9A587B8E-13A3-40CB-885B-A8CA44C6D2BF}" dt="2022-10-27T12:49:50.410" v="546" actId="478"/>
          <ac:picMkLst>
            <pc:docMk/>
            <pc:sldMk cId="1211578719" sldId="1756"/>
            <ac:picMk id="149506" creationId="{2EF421C9-2D14-90AB-AB3A-990FE2D9028F}"/>
          </ac:picMkLst>
        </pc:picChg>
        <pc:picChg chg="add mod">
          <ac:chgData name="Kelly Stokes" userId="3e5c5154-569e-4d81-aa91-4f91841cdfa9" providerId="ADAL" clId="{9A587B8E-13A3-40CB-885B-A8CA44C6D2BF}" dt="2022-10-27T12:49:52.991" v="548" actId="1076"/>
          <ac:picMkLst>
            <pc:docMk/>
            <pc:sldMk cId="1211578719" sldId="1756"/>
            <ac:picMk id="149508" creationId="{6D4697D5-A715-1E72-41E0-BAF22248BA15}"/>
          </ac:picMkLst>
        </pc:picChg>
      </pc:sldChg>
      <pc:sldChg chg="modSp mod">
        <pc:chgData name="Kelly Stokes" userId="3e5c5154-569e-4d81-aa91-4f91841cdfa9" providerId="ADAL" clId="{9A587B8E-13A3-40CB-885B-A8CA44C6D2BF}" dt="2022-10-27T12:50:35.856" v="615"/>
        <pc:sldMkLst>
          <pc:docMk/>
          <pc:sldMk cId="2444258947" sldId="1757"/>
        </pc:sldMkLst>
        <pc:spChg chg="mod">
          <ac:chgData name="Kelly Stokes" userId="3e5c5154-569e-4d81-aa91-4f91841cdfa9" providerId="ADAL" clId="{9A587B8E-13A3-40CB-885B-A8CA44C6D2BF}" dt="2022-10-27T12:50:35.856" v="615"/>
          <ac:spMkLst>
            <pc:docMk/>
            <pc:sldMk cId="2444258947" sldId="1757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9A587B8E-13A3-40CB-885B-A8CA44C6D2BF}" dt="2022-10-27T12:50:54.831" v="627" actId="2696"/>
        <pc:sldMkLst>
          <pc:docMk/>
          <pc:sldMk cId="2771105587" sldId="1758"/>
        </pc:sldMkLst>
      </pc:sldChg>
      <pc:sldChg chg="del">
        <pc:chgData name="Kelly Stokes" userId="3e5c5154-569e-4d81-aa91-4f91841cdfa9" providerId="ADAL" clId="{9A587B8E-13A3-40CB-885B-A8CA44C6D2BF}" dt="2022-10-27T12:51:06.835" v="630" actId="2696"/>
        <pc:sldMkLst>
          <pc:docMk/>
          <pc:sldMk cId="2912323001" sldId="1759"/>
        </pc:sldMkLst>
      </pc:sldChg>
      <pc:sldChg chg="del">
        <pc:chgData name="Kelly Stokes" userId="3e5c5154-569e-4d81-aa91-4f91841cdfa9" providerId="ADAL" clId="{9A587B8E-13A3-40CB-885B-A8CA44C6D2BF}" dt="2022-10-27T12:51:47.525" v="650" actId="2696"/>
        <pc:sldMkLst>
          <pc:docMk/>
          <pc:sldMk cId="1269875167" sldId="1760"/>
        </pc:sldMkLst>
      </pc:sldChg>
      <pc:sldChg chg="del">
        <pc:chgData name="Kelly Stokes" userId="3e5c5154-569e-4d81-aa91-4f91841cdfa9" providerId="ADAL" clId="{9A587B8E-13A3-40CB-885B-A8CA44C6D2BF}" dt="2022-10-27T12:55:22.820" v="678" actId="2696"/>
        <pc:sldMkLst>
          <pc:docMk/>
          <pc:sldMk cId="1674053652" sldId="1761"/>
        </pc:sldMkLst>
      </pc:sldChg>
      <pc:sldChg chg="del">
        <pc:chgData name="Kelly Stokes" userId="3e5c5154-569e-4d81-aa91-4f91841cdfa9" providerId="ADAL" clId="{9A587B8E-13A3-40CB-885B-A8CA44C6D2BF}" dt="2022-10-27T12:55:38.398" v="682" actId="2696"/>
        <pc:sldMkLst>
          <pc:docMk/>
          <pc:sldMk cId="3235429992" sldId="1762"/>
        </pc:sldMkLst>
      </pc:sldChg>
      <pc:sldChg chg="del">
        <pc:chgData name="Kelly Stokes" userId="3e5c5154-569e-4d81-aa91-4f91841cdfa9" providerId="ADAL" clId="{9A587B8E-13A3-40CB-885B-A8CA44C6D2BF}" dt="2022-10-27T12:55:25.028" v="679" actId="2696"/>
        <pc:sldMkLst>
          <pc:docMk/>
          <pc:sldMk cId="2220718119" sldId="1763"/>
        </pc:sldMkLst>
      </pc:sldChg>
      <pc:sldChg chg="del">
        <pc:chgData name="Kelly Stokes" userId="3e5c5154-569e-4d81-aa91-4f91841cdfa9" providerId="ADAL" clId="{9A587B8E-13A3-40CB-885B-A8CA44C6D2BF}" dt="2022-10-27T12:56:05.594" v="685" actId="2696"/>
        <pc:sldMkLst>
          <pc:docMk/>
          <pc:sldMk cId="3508906837" sldId="176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841599799" sldId="176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19961509" sldId="1766"/>
        </pc:sldMkLst>
      </pc:sldChg>
      <pc:sldChg chg="del">
        <pc:chgData name="Kelly Stokes" userId="3e5c5154-569e-4d81-aa91-4f91841cdfa9" providerId="ADAL" clId="{9A587B8E-13A3-40CB-885B-A8CA44C6D2BF}" dt="2022-10-27T12:59:38.964" v="760" actId="2696"/>
        <pc:sldMkLst>
          <pc:docMk/>
          <pc:sldMk cId="4015032689" sldId="1767"/>
        </pc:sldMkLst>
      </pc:sldChg>
      <pc:sldChg chg="del">
        <pc:chgData name="Kelly Stokes" userId="3e5c5154-569e-4d81-aa91-4f91841cdfa9" providerId="ADAL" clId="{9A587B8E-13A3-40CB-885B-A8CA44C6D2BF}" dt="2022-10-27T13:01:47.123" v="890" actId="2696"/>
        <pc:sldMkLst>
          <pc:docMk/>
          <pc:sldMk cId="333163691" sldId="1768"/>
        </pc:sldMkLst>
      </pc:sldChg>
      <pc:sldChg chg="del">
        <pc:chgData name="Kelly Stokes" userId="3e5c5154-569e-4d81-aa91-4f91841cdfa9" providerId="ADAL" clId="{9A587B8E-13A3-40CB-885B-A8CA44C6D2BF}" dt="2022-10-27T13:04:12.324" v="1004" actId="2696"/>
        <pc:sldMkLst>
          <pc:docMk/>
          <pc:sldMk cId="3843944841" sldId="1769"/>
        </pc:sldMkLst>
      </pc:sldChg>
      <pc:sldChg chg="del">
        <pc:chgData name="Kelly Stokes" userId="3e5c5154-569e-4d81-aa91-4f91841cdfa9" providerId="ADAL" clId="{9A587B8E-13A3-40CB-885B-A8CA44C6D2BF}" dt="2022-10-27T13:06:18.440" v="1018" actId="2696"/>
        <pc:sldMkLst>
          <pc:docMk/>
          <pc:sldMk cId="548810717" sldId="177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095219316" sldId="177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236107512" sldId="177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927763990" sldId="177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746879008" sldId="177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596017935" sldId="177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44678976" sldId="177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3669694" sldId="177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78366135" sldId="177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651886266" sldId="177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816878604" sldId="178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78091390" sldId="178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83948901" sldId="178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275495679" sldId="178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585747032" sldId="178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391383096" sldId="178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998563545" sldId="178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286943155" sldId="178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5080852" sldId="179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640306043" sldId="179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934274581" sldId="179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230120067" sldId="179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60945957" sldId="179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473630646" sldId="179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440854419" sldId="179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355701870" sldId="179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451130818" sldId="180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30147022" sldId="180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108509933" sldId="180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49966929" sldId="180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792388899" sldId="180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508208095" sldId="180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265469268" sldId="180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826366752" sldId="181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501936389" sldId="181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795267160" sldId="181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529599488" sldId="181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433876195" sldId="181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070842998" sldId="182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16303971" sldId="182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643702265" sldId="182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883626407" sldId="182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02243352" sldId="182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751712645" sldId="182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773457358" sldId="182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983117086" sldId="183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737861447" sldId="183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927983673" sldId="183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531409044" sldId="183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027794917" sldId="183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682145255" sldId="183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733178511" sldId="183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109907041" sldId="183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231390275" sldId="183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16216567" sldId="183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688095391" sldId="184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82512428" sldId="184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37591124" sldId="184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358383954" sldId="184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400786931" sldId="184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057208036" sldId="184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957328833" sldId="184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158847716" sldId="184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396898644" sldId="184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507454351" sldId="184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657756863" sldId="185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767233569" sldId="185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678131343" sldId="185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697608646" sldId="185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709210252" sldId="185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69632085" sldId="185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41305283" sldId="185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994897198" sldId="185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586582296" sldId="186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605053971" sldId="186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29589872" sldId="186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016308813" sldId="186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466312501" sldId="186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197978822" sldId="186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504901714" sldId="186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544512660" sldId="186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617646248" sldId="187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252539839" sldId="187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92057354" sldId="187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40422143" sldId="187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82978141" sldId="187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70425127" sldId="187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582450100" sldId="187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157653754" sldId="188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71922312" sldId="188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818251677" sldId="188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691023116" sldId="188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04984272" sldId="188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86086122" sldId="188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74228026" sldId="189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267119587" sldId="189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501152962" sldId="189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9644658" sldId="189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216776077" sldId="189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601699095" sldId="189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76761745" sldId="190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98749441" sldId="190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196797571" sldId="190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167524522" sldId="190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013738366" sldId="190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563645138" sldId="190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840066508" sldId="190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067421402" sldId="190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36775486" sldId="190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708294737" sldId="190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35987458" sldId="191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065978384" sldId="191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205389858" sldId="191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12070298" sldId="191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295740611" sldId="191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020122283" sldId="191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807883373" sldId="191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537611910" sldId="191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480380456" sldId="191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232565728" sldId="191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07836749" sldId="192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033818872" sldId="192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287537699" sldId="192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980622893" sldId="192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79471667" sldId="192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618367210" sldId="192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26038667" sldId="192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100197967" sldId="192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501082346" sldId="193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55550863" sldId="193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968710516" sldId="193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026656211" sldId="193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739654289" sldId="193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179015339" sldId="193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801160183" sldId="193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137475890" sldId="194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806723728" sldId="194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358383091" sldId="194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93319979" sldId="194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746044799" sldId="195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904801227" sldId="195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163314509" sldId="195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462986774" sldId="195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878180342" sldId="196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740458429" sldId="196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920118570" sldId="196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127755448" sldId="196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936965344" sldId="196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17630084" sldId="197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95535768" sldId="197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8784609" sldId="197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353147986" sldId="197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136722618" sldId="197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97730139" sldId="197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125248919" sldId="197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906505277" sldId="197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041183122" sldId="197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19569052" sldId="197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41133608" sldId="198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610050659" sldId="198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457253968" sldId="198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75124995" sldId="198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33008237" sldId="198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514712465" sldId="198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0332690" sldId="198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63027223" sldId="198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515786234" sldId="198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01974449" sldId="198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05715935" sldId="199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122381821" sldId="199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939220487" sldId="199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936679918" sldId="199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89457136" sldId="199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537992947" sldId="199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109226554" sldId="199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72780636" sldId="199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230698191" sldId="199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249525579" sldId="199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839732264" sldId="200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629589611" sldId="200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268838066" sldId="200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14126520" sldId="200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25822678" sldId="200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911153698" sldId="200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2292187887" sldId="200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276236295" sldId="200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241988557" sldId="200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294180638" sldId="200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517507542" sldId="201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1642219402" sldId="201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513367550" sldId="201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538255752" sldId="2013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628560754" sldId="2014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143168567" sldId="2015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746991609" sldId="2016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176382797" sldId="2017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329285695" sldId="2018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453511164" sldId="2019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903268656" sldId="2020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931046176" sldId="2021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05658408" sldId="2022"/>
        </pc:sldMkLst>
      </pc:sldChg>
      <pc:sldChg chg="del">
        <pc:chgData name="Kelly Stokes" userId="3e5c5154-569e-4d81-aa91-4f91841cdfa9" providerId="ADAL" clId="{9A587B8E-13A3-40CB-885B-A8CA44C6D2BF}" dt="2022-10-27T12:59:11.218" v="738" actId="2696"/>
        <pc:sldMkLst>
          <pc:docMk/>
          <pc:sldMk cId="3833098943" sldId="2023"/>
        </pc:sldMkLst>
      </pc:sldChg>
      <pc:sldChg chg="addSp modSp add mod">
        <pc:chgData name="Kelly Stokes" userId="3e5c5154-569e-4d81-aa91-4f91841cdfa9" providerId="ADAL" clId="{9A587B8E-13A3-40CB-885B-A8CA44C6D2BF}" dt="2022-10-27T12:35:52.156" v="44" actId="1076"/>
        <pc:sldMkLst>
          <pc:docMk/>
          <pc:sldMk cId="1867316295" sldId="2024"/>
        </pc:sldMkLst>
        <pc:spChg chg="mod">
          <ac:chgData name="Kelly Stokes" userId="3e5c5154-569e-4d81-aa91-4f91841cdfa9" providerId="ADAL" clId="{9A587B8E-13A3-40CB-885B-A8CA44C6D2BF}" dt="2022-10-27T12:35:49.073" v="43" actId="688"/>
          <ac:spMkLst>
            <pc:docMk/>
            <pc:sldMk cId="1867316295" sldId="2024"/>
            <ac:spMk id="2" creationId="{52DA34BA-82FC-47C5-BCE1-BB65E08B92A1}"/>
          </ac:spMkLst>
        </pc:spChg>
        <pc:picChg chg="add mod">
          <ac:chgData name="Kelly Stokes" userId="3e5c5154-569e-4d81-aa91-4f91841cdfa9" providerId="ADAL" clId="{9A587B8E-13A3-40CB-885B-A8CA44C6D2BF}" dt="2022-10-27T12:35:52.156" v="44" actId="1076"/>
          <ac:picMkLst>
            <pc:docMk/>
            <pc:sldMk cId="1867316295" sldId="2024"/>
            <ac:picMk id="207874" creationId="{886878DD-C875-9F84-242A-DA03C2382BF7}"/>
          </ac:picMkLst>
        </pc:picChg>
      </pc:sldChg>
      <pc:sldChg chg="addSp modSp add">
        <pc:chgData name="Kelly Stokes" userId="3e5c5154-569e-4d81-aa91-4f91841cdfa9" providerId="ADAL" clId="{9A587B8E-13A3-40CB-885B-A8CA44C6D2BF}" dt="2022-10-27T12:37:16.282" v="78" actId="14100"/>
        <pc:sldMkLst>
          <pc:docMk/>
          <pc:sldMk cId="901758911" sldId="2025"/>
        </pc:sldMkLst>
        <pc:picChg chg="add mod">
          <ac:chgData name="Kelly Stokes" userId="3e5c5154-569e-4d81-aa91-4f91841cdfa9" providerId="ADAL" clId="{9A587B8E-13A3-40CB-885B-A8CA44C6D2BF}" dt="2022-10-27T12:37:16.282" v="78" actId="14100"/>
          <ac:picMkLst>
            <pc:docMk/>
            <pc:sldMk cId="901758911" sldId="2025"/>
            <ac:picMk id="208898" creationId="{59AACA37-ED21-09E4-B50F-EDC6EBB1DB78}"/>
          </ac:picMkLst>
        </pc:picChg>
      </pc:sldChg>
      <pc:sldChg chg="addSp modSp add">
        <pc:chgData name="Kelly Stokes" userId="3e5c5154-569e-4d81-aa91-4f91841cdfa9" providerId="ADAL" clId="{9A587B8E-13A3-40CB-885B-A8CA44C6D2BF}" dt="2022-10-27T12:38:24.968" v="124" actId="1076"/>
        <pc:sldMkLst>
          <pc:docMk/>
          <pc:sldMk cId="4000842928" sldId="2026"/>
        </pc:sldMkLst>
        <pc:picChg chg="add mod">
          <ac:chgData name="Kelly Stokes" userId="3e5c5154-569e-4d81-aa91-4f91841cdfa9" providerId="ADAL" clId="{9A587B8E-13A3-40CB-885B-A8CA44C6D2BF}" dt="2022-10-27T12:38:24.968" v="124" actId="1076"/>
          <ac:picMkLst>
            <pc:docMk/>
            <pc:sldMk cId="4000842928" sldId="2026"/>
            <ac:picMk id="209922" creationId="{BAEB9557-3B73-F1F6-11C8-512EE53B4EEE}"/>
          </ac:picMkLst>
        </pc:picChg>
      </pc:sldChg>
      <pc:sldChg chg="addSp modSp add">
        <pc:chgData name="Kelly Stokes" userId="3e5c5154-569e-4d81-aa91-4f91841cdfa9" providerId="ADAL" clId="{9A587B8E-13A3-40CB-885B-A8CA44C6D2BF}" dt="2022-10-27T12:39:11.176" v="153" actId="1076"/>
        <pc:sldMkLst>
          <pc:docMk/>
          <pc:sldMk cId="1053328284" sldId="2027"/>
        </pc:sldMkLst>
        <pc:picChg chg="add mod">
          <ac:chgData name="Kelly Stokes" userId="3e5c5154-569e-4d81-aa91-4f91841cdfa9" providerId="ADAL" clId="{9A587B8E-13A3-40CB-885B-A8CA44C6D2BF}" dt="2022-10-27T12:39:11.176" v="153" actId="1076"/>
          <ac:picMkLst>
            <pc:docMk/>
            <pc:sldMk cId="1053328284" sldId="2027"/>
            <ac:picMk id="210946" creationId="{CF32CCFA-9F2F-D448-F8EC-0B6F741D9B2C}"/>
          </ac:picMkLst>
        </pc:picChg>
      </pc:sldChg>
      <pc:sldChg chg="addSp modSp add">
        <pc:chgData name="Kelly Stokes" userId="3e5c5154-569e-4d81-aa91-4f91841cdfa9" providerId="ADAL" clId="{9A587B8E-13A3-40CB-885B-A8CA44C6D2BF}" dt="2022-10-27T12:39:49.197" v="179" actId="1076"/>
        <pc:sldMkLst>
          <pc:docMk/>
          <pc:sldMk cId="1655683041" sldId="2028"/>
        </pc:sldMkLst>
        <pc:picChg chg="add mod">
          <ac:chgData name="Kelly Stokes" userId="3e5c5154-569e-4d81-aa91-4f91841cdfa9" providerId="ADAL" clId="{9A587B8E-13A3-40CB-885B-A8CA44C6D2BF}" dt="2022-10-27T12:39:49.197" v="179" actId="1076"/>
          <ac:picMkLst>
            <pc:docMk/>
            <pc:sldMk cId="1655683041" sldId="2028"/>
            <ac:picMk id="211970" creationId="{87661DA5-FECD-1068-5FF8-06C4DB4D199D}"/>
          </ac:picMkLst>
        </pc:picChg>
      </pc:sldChg>
      <pc:sldChg chg="addSp modSp add">
        <pc:chgData name="Kelly Stokes" userId="3e5c5154-569e-4d81-aa91-4f91841cdfa9" providerId="ADAL" clId="{9A587B8E-13A3-40CB-885B-A8CA44C6D2BF}" dt="2022-10-27T12:41:19.203" v="271" actId="1076"/>
        <pc:sldMkLst>
          <pc:docMk/>
          <pc:sldMk cId="1488926434" sldId="2029"/>
        </pc:sldMkLst>
        <pc:picChg chg="add mod">
          <ac:chgData name="Kelly Stokes" userId="3e5c5154-569e-4d81-aa91-4f91841cdfa9" providerId="ADAL" clId="{9A587B8E-13A3-40CB-885B-A8CA44C6D2BF}" dt="2022-10-27T12:41:19.203" v="271" actId="1076"/>
          <ac:picMkLst>
            <pc:docMk/>
            <pc:sldMk cId="1488926434" sldId="2029"/>
            <ac:picMk id="212994" creationId="{AA3EF95F-B2E2-5426-5582-B4D51B823624}"/>
          </ac:picMkLst>
        </pc:picChg>
      </pc:sldChg>
      <pc:sldChg chg="addSp modSp add">
        <pc:chgData name="Kelly Stokes" userId="3e5c5154-569e-4d81-aa91-4f91841cdfa9" providerId="ADAL" clId="{9A587B8E-13A3-40CB-885B-A8CA44C6D2BF}" dt="2022-10-27T12:42:20.690" v="314" actId="14100"/>
        <pc:sldMkLst>
          <pc:docMk/>
          <pc:sldMk cId="3447019144" sldId="2030"/>
        </pc:sldMkLst>
        <pc:picChg chg="add mod">
          <ac:chgData name="Kelly Stokes" userId="3e5c5154-569e-4d81-aa91-4f91841cdfa9" providerId="ADAL" clId="{9A587B8E-13A3-40CB-885B-A8CA44C6D2BF}" dt="2022-10-27T12:42:20.690" v="314" actId="14100"/>
          <ac:picMkLst>
            <pc:docMk/>
            <pc:sldMk cId="3447019144" sldId="2030"/>
            <ac:picMk id="214018" creationId="{1B511145-18F7-58B8-01F3-04A67730194E}"/>
          </ac:picMkLst>
        </pc:picChg>
      </pc:sldChg>
      <pc:sldChg chg="modSp add mod">
        <pc:chgData name="Kelly Stokes" userId="3e5c5154-569e-4d81-aa91-4f91841cdfa9" providerId="ADAL" clId="{9A587B8E-13A3-40CB-885B-A8CA44C6D2BF}" dt="2022-10-27T12:47:47.185" v="471" actId="13926"/>
        <pc:sldMkLst>
          <pc:docMk/>
          <pc:sldMk cId="3574638631" sldId="2031"/>
        </pc:sldMkLst>
        <pc:spChg chg="mod">
          <ac:chgData name="Kelly Stokes" userId="3e5c5154-569e-4d81-aa91-4f91841cdfa9" providerId="ADAL" clId="{9A587B8E-13A3-40CB-885B-A8CA44C6D2BF}" dt="2022-10-27T12:47:47.185" v="471" actId="13926"/>
          <ac:spMkLst>
            <pc:docMk/>
            <pc:sldMk cId="3574638631" sldId="2031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9A587B8E-13A3-40CB-885B-A8CA44C6D2BF}" dt="2022-10-27T12:46:59.844" v="424" actId="2890"/>
        <pc:sldMkLst>
          <pc:docMk/>
          <pc:sldMk cId="415740768" sldId="2032"/>
        </pc:sldMkLst>
      </pc:sldChg>
      <pc:sldChg chg="modSp add mod">
        <pc:chgData name="Kelly Stokes" userId="3e5c5154-569e-4d81-aa91-4f91841cdfa9" providerId="ADAL" clId="{9A587B8E-13A3-40CB-885B-A8CA44C6D2BF}" dt="2022-10-27T12:47:08.430" v="435" actId="20577"/>
        <pc:sldMkLst>
          <pc:docMk/>
          <pc:sldMk cId="3335418180" sldId="2033"/>
        </pc:sldMkLst>
        <pc:spChg chg="mod">
          <ac:chgData name="Kelly Stokes" userId="3e5c5154-569e-4d81-aa91-4f91841cdfa9" providerId="ADAL" clId="{9A587B8E-13A3-40CB-885B-A8CA44C6D2BF}" dt="2022-10-27T12:47:08.430" v="435" actId="20577"/>
          <ac:spMkLst>
            <pc:docMk/>
            <pc:sldMk cId="3335418180" sldId="203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9A587B8E-13A3-40CB-885B-A8CA44C6D2BF}" dt="2022-10-27T12:48:34.199" v="510" actId="14100"/>
        <pc:sldMkLst>
          <pc:docMk/>
          <pc:sldMk cId="547855435" sldId="2034"/>
        </pc:sldMkLst>
        <pc:spChg chg="mod">
          <ac:chgData name="Kelly Stokes" userId="3e5c5154-569e-4d81-aa91-4f91841cdfa9" providerId="ADAL" clId="{9A587B8E-13A3-40CB-885B-A8CA44C6D2BF}" dt="2022-10-27T12:48:30.183" v="508" actId="1076"/>
          <ac:spMkLst>
            <pc:docMk/>
            <pc:sldMk cId="547855435" sldId="2034"/>
            <ac:spMk id="2" creationId="{52DA34BA-82FC-47C5-BCE1-BB65E08B92A1}"/>
          </ac:spMkLst>
        </pc:spChg>
        <pc:picChg chg="mod">
          <ac:chgData name="Kelly Stokes" userId="3e5c5154-569e-4d81-aa91-4f91841cdfa9" providerId="ADAL" clId="{9A587B8E-13A3-40CB-885B-A8CA44C6D2BF}" dt="2022-10-27T12:48:34.199" v="510" actId="14100"/>
          <ac:picMkLst>
            <pc:docMk/>
            <pc:sldMk cId="547855435" sldId="2034"/>
            <ac:picMk id="6" creationId="{F5EB6A7D-F021-CBBA-75FA-21DA40EA3FB4}"/>
          </ac:picMkLst>
        </pc:picChg>
      </pc:sldChg>
      <pc:sldChg chg="add">
        <pc:chgData name="Kelly Stokes" userId="3e5c5154-569e-4d81-aa91-4f91841cdfa9" providerId="ADAL" clId="{9A587B8E-13A3-40CB-885B-A8CA44C6D2BF}" dt="2022-10-27T12:48:48.386" v="513" actId="2890"/>
        <pc:sldMkLst>
          <pc:docMk/>
          <pc:sldMk cId="1870524927" sldId="2035"/>
        </pc:sldMkLst>
      </pc:sldChg>
      <pc:sldChg chg="modSp add mod">
        <pc:chgData name="Kelly Stokes" userId="3e5c5154-569e-4d81-aa91-4f91841cdfa9" providerId="ADAL" clId="{9A587B8E-13A3-40CB-885B-A8CA44C6D2BF}" dt="2022-10-27T12:49:00.043" v="525" actId="20577"/>
        <pc:sldMkLst>
          <pc:docMk/>
          <pc:sldMk cId="4248756246" sldId="2036"/>
        </pc:sldMkLst>
        <pc:spChg chg="mod">
          <ac:chgData name="Kelly Stokes" userId="3e5c5154-569e-4d81-aa91-4f91841cdfa9" providerId="ADAL" clId="{9A587B8E-13A3-40CB-885B-A8CA44C6D2BF}" dt="2022-10-27T12:49:00.043" v="525" actId="20577"/>
          <ac:spMkLst>
            <pc:docMk/>
            <pc:sldMk cId="4248756246" sldId="2036"/>
            <ac:spMk id="2" creationId="{52DA34BA-82FC-47C5-BCE1-BB65E08B92A1}"/>
          </ac:spMkLst>
        </pc:spChg>
      </pc:sldChg>
      <pc:sldChg chg="addSp modSp add mod">
        <pc:chgData name="Kelly Stokes" userId="3e5c5154-569e-4d81-aa91-4f91841cdfa9" providerId="ADAL" clId="{9A587B8E-13A3-40CB-885B-A8CA44C6D2BF}" dt="2022-10-27T12:51:03.314" v="629" actId="1076"/>
        <pc:sldMkLst>
          <pc:docMk/>
          <pc:sldMk cId="4222788355" sldId="2037"/>
        </pc:sldMkLst>
        <pc:spChg chg="add mod">
          <ac:chgData name="Kelly Stokes" userId="3e5c5154-569e-4d81-aa91-4f91841cdfa9" providerId="ADAL" clId="{9A587B8E-13A3-40CB-885B-A8CA44C6D2BF}" dt="2022-10-27T12:51:03.314" v="629" actId="1076"/>
          <ac:spMkLst>
            <pc:docMk/>
            <pc:sldMk cId="4222788355" sldId="2037"/>
            <ac:spMk id="3" creationId="{C7072B7E-08FA-2135-1135-E5F1DDC403F6}"/>
          </ac:spMkLst>
        </pc:spChg>
      </pc:sldChg>
      <pc:sldChg chg="modSp add mod">
        <pc:chgData name="Kelly Stokes" userId="3e5c5154-569e-4d81-aa91-4f91841cdfa9" providerId="ADAL" clId="{9A587B8E-13A3-40CB-885B-A8CA44C6D2BF}" dt="2022-10-27T12:50:49.024" v="626" actId="14100"/>
        <pc:sldMkLst>
          <pc:docMk/>
          <pc:sldMk cId="2051014430" sldId="2038"/>
        </pc:sldMkLst>
        <pc:spChg chg="mod">
          <ac:chgData name="Kelly Stokes" userId="3e5c5154-569e-4d81-aa91-4f91841cdfa9" providerId="ADAL" clId="{9A587B8E-13A3-40CB-885B-A8CA44C6D2BF}" dt="2022-10-27T12:50:49.024" v="626" actId="14100"/>
          <ac:spMkLst>
            <pc:docMk/>
            <pc:sldMk cId="2051014430" sldId="2038"/>
            <ac:spMk id="2" creationId="{52DA34BA-82FC-47C5-BCE1-BB65E08B92A1}"/>
          </ac:spMkLst>
        </pc:spChg>
      </pc:sldChg>
      <pc:sldChg chg="addSp modSp add">
        <pc:chgData name="Kelly Stokes" userId="3e5c5154-569e-4d81-aa91-4f91841cdfa9" providerId="ADAL" clId="{9A587B8E-13A3-40CB-885B-A8CA44C6D2BF}" dt="2022-10-27T12:54:36.251" v="653" actId="1076"/>
        <pc:sldMkLst>
          <pc:docMk/>
          <pc:sldMk cId="2954950041" sldId="2039"/>
        </pc:sldMkLst>
        <pc:picChg chg="add mod">
          <ac:chgData name="Kelly Stokes" userId="3e5c5154-569e-4d81-aa91-4f91841cdfa9" providerId="ADAL" clId="{9A587B8E-13A3-40CB-885B-A8CA44C6D2BF}" dt="2022-10-27T12:54:36.251" v="653" actId="1076"/>
          <ac:picMkLst>
            <pc:docMk/>
            <pc:sldMk cId="2954950041" sldId="2039"/>
            <ac:picMk id="216066" creationId="{1A439E4C-5381-B152-ED62-9107D727CEBD}"/>
          </ac:picMkLst>
        </pc:picChg>
      </pc:sldChg>
      <pc:sldChg chg="delSp modSp add mod">
        <pc:chgData name="Kelly Stokes" userId="3e5c5154-569e-4d81-aa91-4f91841cdfa9" providerId="ADAL" clId="{9A587B8E-13A3-40CB-885B-A8CA44C6D2BF}" dt="2022-10-27T12:54:47.257" v="656" actId="20577"/>
        <pc:sldMkLst>
          <pc:docMk/>
          <pc:sldMk cId="113169366" sldId="2040"/>
        </pc:sldMkLst>
        <pc:spChg chg="mod">
          <ac:chgData name="Kelly Stokes" userId="3e5c5154-569e-4d81-aa91-4f91841cdfa9" providerId="ADAL" clId="{9A587B8E-13A3-40CB-885B-A8CA44C6D2BF}" dt="2022-10-27T12:54:47.257" v="656" actId="20577"/>
          <ac:spMkLst>
            <pc:docMk/>
            <pc:sldMk cId="113169366" sldId="2040"/>
            <ac:spMk id="2" creationId="{52DA34BA-82FC-47C5-BCE1-BB65E08B92A1}"/>
          </ac:spMkLst>
        </pc:spChg>
        <pc:picChg chg="del">
          <ac:chgData name="Kelly Stokes" userId="3e5c5154-569e-4d81-aa91-4f91841cdfa9" providerId="ADAL" clId="{9A587B8E-13A3-40CB-885B-A8CA44C6D2BF}" dt="2022-10-27T12:54:45.359" v="655" actId="478"/>
          <ac:picMkLst>
            <pc:docMk/>
            <pc:sldMk cId="113169366" sldId="2040"/>
            <ac:picMk id="216066" creationId="{1A439E4C-5381-B152-ED62-9107D727CEBD}"/>
          </ac:picMkLst>
        </pc:picChg>
      </pc:sldChg>
      <pc:sldChg chg="addSp modSp add mod">
        <pc:chgData name="Kelly Stokes" userId="3e5c5154-569e-4d81-aa91-4f91841cdfa9" providerId="ADAL" clId="{9A587B8E-13A3-40CB-885B-A8CA44C6D2BF}" dt="2022-10-27T12:55:35.403" v="681" actId="1076"/>
        <pc:sldMkLst>
          <pc:docMk/>
          <pc:sldMk cId="752023267" sldId="2041"/>
        </pc:sldMkLst>
        <pc:spChg chg="add mod">
          <ac:chgData name="Kelly Stokes" userId="3e5c5154-569e-4d81-aa91-4f91841cdfa9" providerId="ADAL" clId="{9A587B8E-13A3-40CB-885B-A8CA44C6D2BF}" dt="2022-10-27T12:55:35.403" v="681" actId="1076"/>
          <ac:spMkLst>
            <pc:docMk/>
            <pc:sldMk cId="752023267" sldId="2041"/>
            <ac:spMk id="3" creationId="{99641CE6-7BB6-96FE-1C6E-98F932931253}"/>
          </ac:spMkLst>
        </pc:spChg>
      </pc:sldChg>
      <pc:sldChg chg="modSp add mod">
        <pc:chgData name="Kelly Stokes" userId="3e5c5154-569e-4d81-aa91-4f91841cdfa9" providerId="ADAL" clId="{9A587B8E-13A3-40CB-885B-A8CA44C6D2BF}" dt="2022-10-27T12:55:14.149" v="677" actId="14100"/>
        <pc:sldMkLst>
          <pc:docMk/>
          <pc:sldMk cId="784409142" sldId="2042"/>
        </pc:sldMkLst>
        <pc:spChg chg="mod">
          <ac:chgData name="Kelly Stokes" userId="3e5c5154-569e-4d81-aa91-4f91841cdfa9" providerId="ADAL" clId="{9A587B8E-13A3-40CB-885B-A8CA44C6D2BF}" dt="2022-10-27T12:55:14.149" v="677" actId="14100"/>
          <ac:spMkLst>
            <pc:docMk/>
            <pc:sldMk cId="784409142" sldId="204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9A587B8E-13A3-40CB-885B-A8CA44C6D2BF}" dt="2022-10-27T13:52:25.931" v="1869" actId="20577"/>
        <pc:sldMkLst>
          <pc:docMk/>
          <pc:sldMk cId="4116649482" sldId="2043"/>
        </pc:sldMkLst>
        <pc:spChg chg="mod">
          <ac:chgData name="Kelly Stokes" userId="3e5c5154-569e-4d81-aa91-4f91841cdfa9" providerId="ADAL" clId="{9A587B8E-13A3-40CB-885B-A8CA44C6D2BF}" dt="2022-10-27T13:52:25.931" v="1869" actId="20577"/>
          <ac:spMkLst>
            <pc:docMk/>
            <pc:sldMk cId="4116649482" sldId="204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9A587B8E-13A3-40CB-885B-A8CA44C6D2BF}" dt="2022-10-27T13:52:29.623" v="1871" actId="20577"/>
        <pc:sldMkLst>
          <pc:docMk/>
          <pc:sldMk cId="2929844596" sldId="2044"/>
        </pc:sldMkLst>
        <pc:spChg chg="mod">
          <ac:chgData name="Kelly Stokes" userId="3e5c5154-569e-4d81-aa91-4f91841cdfa9" providerId="ADAL" clId="{9A587B8E-13A3-40CB-885B-A8CA44C6D2BF}" dt="2022-10-27T13:52:29.623" v="1871" actId="20577"/>
          <ac:spMkLst>
            <pc:docMk/>
            <pc:sldMk cId="2929844596" sldId="204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9A587B8E-13A3-40CB-885B-A8CA44C6D2BF}" dt="2022-10-27T12:59:32.047" v="757" actId="20577"/>
        <pc:sldMkLst>
          <pc:docMk/>
          <pc:sldMk cId="641718426" sldId="2045"/>
        </pc:sldMkLst>
        <pc:spChg chg="mod">
          <ac:chgData name="Kelly Stokes" userId="3e5c5154-569e-4d81-aa91-4f91841cdfa9" providerId="ADAL" clId="{9A587B8E-13A3-40CB-885B-A8CA44C6D2BF}" dt="2022-10-27T12:59:32.047" v="757" actId="20577"/>
          <ac:spMkLst>
            <pc:docMk/>
            <pc:sldMk cId="641718426" sldId="2045"/>
            <ac:spMk id="2" creationId="{02FB8773-AD3E-2543-510F-CEE32E75C793}"/>
          </ac:spMkLst>
        </pc:spChg>
      </pc:sldChg>
      <pc:sldChg chg="modSp add mod">
        <pc:chgData name="Kelly Stokes" userId="3e5c5154-569e-4d81-aa91-4f91841cdfa9" providerId="ADAL" clId="{9A587B8E-13A3-40CB-885B-A8CA44C6D2BF}" dt="2022-10-27T12:59:27.255" v="748" actId="20577"/>
        <pc:sldMkLst>
          <pc:docMk/>
          <pc:sldMk cId="3987858879" sldId="2046"/>
        </pc:sldMkLst>
        <pc:spChg chg="mod">
          <ac:chgData name="Kelly Stokes" userId="3e5c5154-569e-4d81-aa91-4f91841cdfa9" providerId="ADAL" clId="{9A587B8E-13A3-40CB-885B-A8CA44C6D2BF}" dt="2022-10-27T12:59:27.255" v="748" actId="20577"/>
          <ac:spMkLst>
            <pc:docMk/>
            <pc:sldMk cId="3987858879" sldId="2046"/>
            <ac:spMk id="2" creationId="{02FB8773-AD3E-2543-510F-CEE32E75C793}"/>
          </ac:spMkLst>
        </pc:spChg>
      </pc:sldChg>
      <pc:sldChg chg="modSp add mod">
        <pc:chgData name="Kelly Stokes" userId="3e5c5154-569e-4d81-aa91-4f91841cdfa9" providerId="ADAL" clId="{9A587B8E-13A3-40CB-885B-A8CA44C6D2BF}" dt="2022-10-27T13:05:07.604" v="1006" actId="13926"/>
        <pc:sldMkLst>
          <pc:docMk/>
          <pc:sldMk cId="2551680316" sldId="2048"/>
        </pc:sldMkLst>
        <pc:spChg chg="mod">
          <ac:chgData name="Kelly Stokes" userId="3e5c5154-569e-4d81-aa91-4f91841cdfa9" providerId="ADAL" clId="{9A587B8E-13A3-40CB-885B-A8CA44C6D2BF}" dt="2022-10-27T13:05:07.604" v="1006" actId="13926"/>
          <ac:spMkLst>
            <pc:docMk/>
            <pc:sldMk cId="2551680316" sldId="2048"/>
            <ac:spMk id="3" creationId="{E500F0D3-C8EE-77CA-D8A5-2252D46724AA}"/>
          </ac:spMkLst>
        </pc:spChg>
      </pc:sldChg>
      <pc:sldChg chg="modSp add mod">
        <pc:chgData name="Kelly Stokes" userId="3e5c5154-569e-4d81-aa91-4f91841cdfa9" providerId="ADAL" clId="{9A587B8E-13A3-40CB-885B-A8CA44C6D2BF}" dt="2022-10-27T13:06:14.722" v="1017" actId="13926"/>
        <pc:sldMkLst>
          <pc:docMk/>
          <pc:sldMk cId="3516555176" sldId="2049"/>
        </pc:sldMkLst>
        <pc:spChg chg="mod">
          <ac:chgData name="Kelly Stokes" userId="3e5c5154-569e-4d81-aa91-4f91841cdfa9" providerId="ADAL" clId="{9A587B8E-13A3-40CB-885B-A8CA44C6D2BF}" dt="2022-10-27T13:06:14.722" v="1017" actId="13926"/>
          <ac:spMkLst>
            <pc:docMk/>
            <pc:sldMk cId="3516555176" sldId="2049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9A587B8E-13A3-40CB-885B-A8CA44C6D2BF}" dt="2022-10-27T13:11:02.233" v="1024" actId="20577"/>
        <pc:sldMkLst>
          <pc:docMk/>
          <pc:sldMk cId="2743246504" sldId="2061"/>
        </pc:sldMkLst>
        <pc:spChg chg="mod">
          <ac:chgData name="Kelly Stokes" userId="3e5c5154-569e-4d81-aa91-4f91841cdfa9" providerId="ADAL" clId="{9A587B8E-13A3-40CB-885B-A8CA44C6D2BF}" dt="2022-10-27T13:11:02.233" v="1024" actId="20577"/>
          <ac:spMkLst>
            <pc:docMk/>
            <pc:sldMk cId="2743246504" sldId="206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11:09.991" v="1029" actId="1076"/>
        <pc:sldMkLst>
          <pc:docMk/>
          <pc:sldMk cId="2171900893" sldId="2062"/>
        </pc:sldMkLst>
        <pc:spChg chg="mod">
          <ac:chgData name="Kelly Stokes" userId="3e5c5154-569e-4d81-aa91-4f91841cdfa9" providerId="ADAL" clId="{9A587B8E-13A3-40CB-885B-A8CA44C6D2BF}" dt="2022-10-27T13:11:06.449" v="1028" actId="20577"/>
          <ac:spMkLst>
            <pc:docMk/>
            <pc:sldMk cId="2171900893" sldId="2062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11:09.991" v="1029" actId="1076"/>
          <ac:spMkLst>
            <pc:docMk/>
            <pc:sldMk cId="2171900893" sldId="2062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9A587B8E-13A3-40CB-885B-A8CA44C6D2BF}" dt="2022-10-27T13:11:12.826" v="1030" actId="2696"/>
        <pc:sldMkLst>
          <pc:docMk/>
          <pc:sldMk cId="3402026511" sldId="2063"/>
        </pc:sldMkLst>
      </pc:sldChg>
      <pc:sldChg chg="modSp mod">
        <pc:chgData name="Kelly Stokes" userId="3e5c5154-569e-4d81-aa91-4f91841cdfa9" providerId="ADAL" clId="{9A587B8E-13A3-40CB-885B-A8CA44C6D2BF}" dt="2022-10-27T13:11:44.917" v="1037" actId="20577"/>
        <pc:sldMkLst>
          <pc:docMk/>
          <pc:sldMk cId="3991416726" sldId="2064"/>
        </pc:sldMkLst>
        <pc:spChg chg="mod">
          <ac:chgData name="Kelly Stokes" userId="3e5c5154-569e-4d81-aa91-4f91841cdfa9" providerId="ADAL" clId="{9A587B8E-13A3-40CB-885B-A8CA44C6D2BF}" dt="2022-10-27T13:11:44.917" v="1037" actId="20577"/>
          <ac:spMkLst>
            <pc:docMk/>
            <pc:sldMk cId="3991416726" sldId="206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11:52.102" v="1042" actId="1076"/>
        <pc:sldMkLst>
          <pc:docMk/>
          <pc:sldMk cId="3924815101" sldId="2065"/>
        </pc:sldMkLst>
        <pc:spChg chg="mod">
          <ac:chgData name="Kelly Stokes" userId="3e5c5154-569e-4d81-aa91-4f91841cdfa9" providerId="ADAL" clId="{9A587B8E-13A3-40CB-885B-A8CA44C6D2BF}" dt="2022-10-27T13:11:49.015" v="1041" actId="20577"/>
          <ac:spMkLst>
            <pc:docMk/>
            <pc:sldMk cId="3924815101" sldId="2065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11:52.102" v="1042" actId="1076"/>
          <ac:spMkLst>
            <pc:docMk/>
            <pc:sldMk cId="3924815101" sldId="2065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9A587B8E-13A3-40CB-885B-A8CA44C6D2BF}" dt="2022-10-27T13:11:56.704" v="1043" actId="2696"/>
        <pc:sldMkLst>
          <pc:docMk/>
          <pc:sldMk cId="3479020257" sldId="2066"/>
        </pc:sldMkLst>
      </pc:sldChg>
      <pc:sldChg chg="del">
        <pc:chgData name="Kelly Stokes" userId="3e5c5154-569e-4d81-aa91-4f91841cdfa9" providerId="ADAL" clId="{9A587B8E-13A3-40CB-885B-A8CA44C6D2BF}" dt="2022-10-27T13:12:30.149" v="1047" actId="2696"/>
        <pc:sldMkLst>
          <pc:docMk/>
          <pc:sldMk cId="3680622005" sldId="2067"/>
        </pc:sldMkLst>
      </pc:sldChg>
      <pc:sldChg chg="del">
        <pc:chgData name="Kelly Stokes" userId="3e5c5154-569e-4d81-aa91-4f91841cdfa9" providerId="ADAL" clId="{9A587B8E-13A3-40CB-885B-A8CA44C6D2BF}" dt="2022-10-27T13:12:30.149" v="1047" actId="2696"/>
        <pc:sldMkLst>
          <pc:docMk/>
          <pc:sldMk cId="2554493030" sldId="2068"/>
        </pc:sldMkLst>
      </pc:sldChg>
      <pc:sldChg chg="del">
        <pc:chgData name="Kelly Stokes" userId="3e5c5154-569e-4d81-aa91-4f91841cdfa9" providerId="ADAL" clId="{9A587B8E-13A3-40CB-885B-A8CA44C6D2BF}" dt="2022-10-27T13:12:30.149" v="1047" actId="2696"/>
        <pc:sldMkLst>
          <pc:docMk/>
          <pc:sldMk cId="23242572" sldId="2069"/>
        </pc:sldMkLst>
      </pc:sldChg>
      <pc:sldChg chg="modSp mod">
        <pc:chgData name="Kelly Stokes" userId="3e5c5154-569e-4d81-aa91-4f91841cdfa9" providerId="ADAL" clId="{9A587B8E-13A3-40CB-885B-A8CA44C6D2BF}" dt="2022-10-27T13:12:42.835" v="1058" actId="20577"/>
        <pc:sldMkLst>
          <pc:docMk/>
          <pc:sldMk cId="2992047557" sldId="2075"/>
        </pc:sldMkLst>
        <pc:spChg chg="mod">
          <ac:chgData name="Kelly Stokes" userId="3e5c5154-569e-4d81-aa91-4f91841cdfa9" providerId="ADAL" clId="{9A587B8E-13A3-40CB-885B-A8CA44C6D2BF}" dt="2022-10-27T13:12:42.835" v="1058" actId="20577"/>
          <ac:spMkLst>
            <pc:docMk/>
            <pc:sldMk cId="2992047557" sldId="207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12:47.177" v="1069" actId="20577"/>
        <pc:sldMkLst>
          <pc:docMk/>
          <pc:sldMk cId="379980329" sldId="2076"/>
        </pc:sldMkLst>
        <pc:spChg chg="mod">
          <ac:chgData name="Kelly Stokes" userId="3e5c5154-569e-4d81-aa91-4f91841cdfa9" providerId="ADAL" clId="{9A587B8E-13A3-40CB-885B-A8CA44C6D2BF}" dt="2022-10-27T13:12:47.177" v="1069" actId="20577"/>
          <ac:spMkLst>
            <pc:docMk/>
            <pc:sldMk cId="379980329" sldId="2076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9A587B8E-13A3-40CB-885B-A8CA44C6D2BF}" dt="2022-10-27T13:12:53.563" v="1071" actId="2696"/>
        <pc:sldMkLst>
          <pc:docMk/>
          <pc:sldMk cId="114383152" sldId="2077"/>
        </pc:sldMkLst>
      </pc:sldChg>
      <pc:sldChg chg="modSp mod">
        <pc:chgData name="Kelly Stokes" userId="3e5c5154-569e-4d81-aa91-4f91841cdfa9" providerId="ADAL" clId="{9A587B8E-13A3-40CB-885B-A8CA44C6D2BF}" dt="2022-10-27T13:13:26.803" v="1082" actId="20577"/>
        <pc:sldMkLst>
          <pc:docMk/>
          <pc:sldMk cId="105919609" sldId="2078"/>
        </pc:sldMkLst>
        <pc:spChg chg="mod">
          <ac:chgData name="Kelly Stokes" userId="3e5c5154-569e-4d81-aa91-4f91841cdfa9" providerId="ADAL" clId="{9A587B8E-13A3-40CB-885B-A8CA44C6D2BF}" dt="2022-10-27T13:13:26.803" v="1082" actId="20577"/>
          <ac:spMkLst>
            <pc:docMk/>
            <pc:sldMk cId="105919609" sldId="207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13:38.269" v="1096" actId="1076"/>
        <pc:sldMkLst>
          <pc:docMk/>
          <pc:sldMk cId="1335714047" sldId="2079"/>
        </pc:sldMkLst>
        <pc:spChg chg="mod">
          <ac:chgData name="Kelly Stokes" userId="3e5c5154-569e-4d81-aa91-4f91841cdfa9" providerId="ADAL" clId="{9A587B8E-13A3-40CB-885B-A8CA44C6D2BF}" dt="2022-10-27T13:13:34.851" v="1095" actId="20577"/>
          <ac:spMkLst>
            <pc:docMk/>
            <pc:sldMk cId="1335714047" sldId="2079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13:38.269" v="1096" actId="1076"/>
          <ac:spMkLst>
            <pc:docMk/>
            <pc:sldMk cId="1335714047" sldId="2079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9A587B8E-13A3-40CB-885B-A8CA44C6D2BF}" dt="2022-10-27T13:13:42.783" v="1097" actId="2696"/>
        <pc:sldMkLst>
          <pc:docMk/>
          <pc:sldMk cId="1173708340" sldId="2080"/>
        </pc:sldMkLst>
      </pc:sldChg>
      <pc:sldChg chg="modSp mod">
        <pc:chgData name="Kelly Stokes" userId="3e5c5154-569e-4d81-aa91-4f91841cdfa9" providerId="ADAL" clId="{9A587B8E-13A3-40CB-885B-A8CA44C6D2BF}" dt="2022-10-27T13:24:52.945" v="1112" actId="20577"/>
        <pc:sldMkLst>
          <pc:docMk/>
          <pc:sldMk cId="1104274656" sldId="2081"/>
        </pc:sldMkLst>
        <pc:spChg chg="mod">
          <ac:chgData name="Kelly Stokes" userId="3e5c5154-569e-4d81-aa91-4f91841cdfa9" providerId="ADAL" clId="{9A587B8E-13A3-40CB-885B-A8CA44C6D2BF}" dt="2022-10-27T13:24:52.945" v="1112" actId="20577"/>
          <ac:spMkLst>
            <pc:docMk/>
            <pc:sldMk cId="1104274656" sldId="2081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9A587B8E-13A3-40CB-885B-A8CA44C6D2BF}" dt="2022-10-27T13:25:06.838" v="1147" actId="20577"/>
        <pc:sldMkLst>
          <pc:docMk/>
          <pc:sldMk cId="1758223544" sldId="2082"/>
        </pc:sldMkLst>
        <pc:spChg chg="mod">
          <ac:chgData name="Kelly Stokes" userId="3e5c5154-569e-4d81-aa91-4f91841cdfa9" providerId="ADAL" clId="{9A587B8E-13A3-40CB-885B-A8CA44C6D2BF}" dt="2022-10-27T13:25:06.838" v="1147" actId="20577"/>
          <ac:spMkLst>
            <pc:docMk/>
            <pc:sldMk cId="1758223544" sldId="2082"/>
            <ac:spMk id="2" creationId="{52DA34BA-82FC-47C5-BCE1-BB65E08B92A1}"/>
          </ac:spMkLst>
        </pc:spChg>
        <pc:picChg chg="add mod">
          <ac:chgData name="Kelly Stokes" userId="3e5c5154-569e-4d81-aa91-4f91841cdfa9" providerId="ADAL" clId="{9A587B8E-13A3-40CB-885B-A8CA44C6D2BF}" dt="2022-10-27T13:24:56.216" v="1114"/>
          <ac:picMkLst>
            <pc:docMk/>
            <pc:sldMk cId="1758223544" sldId="2082"/>
            <ac:picMk id="3" creationId="{40AAF841-ACAC-273B-3505-A501B14D32A4}"/>
          </ac:picMkLst>
        </pc:picChg>
        <pc:picChg chg="del">
          <ac:chgData name="Kelly Stokes" userId="3e5c5154-569e-4d81-aa91-4f91841cdfa9" providerId="ADAL" clId="{9A587B8E-13A3-40CB-885B-A8CA44C6D2BF}" dt="2022-10-27T13:24:55.833" v="1113" actId="478"/>
          <ac:picMkLst>
            <pc:docMk/>
            <pc:sldMk cId="1758223544" sldId="2082"/>
            <ac:picMk id="6" creationId="{7D2B15FD-DF53-7F76-C142-AA6297A90AB8}"/>
          </ac:picMkLst>
        </pc:picChg>
      </pc:sldChg>
      <pc:sldChg chg="del">
        <pc:chgData name="Kelly Stokes" userId="3e5c5154-569e-4d81-aa91-4f91841cdfa9" providerId="ADAL" clId="{9A587B8E-13A3-40CB-885B-A8CA44C6D2BF}" dt="2022-10-27T13:25:11.039" v="1148" actId="2696"/>
        <pc:sldMkLst>
          <pc:docMk/>
          <pc:sldMk cId="2525242572" sldId="2083"/>
        </pc:sldMkLst>
      </pc:sldChg>
      <pc:sldChg chg="modSp mod">
        <pc:chgData name="Kelly Stokes" userId="3e5c5154-569e-4d81-aa91-4f91841cdfa9" providerId="ADAL" clId="{9A587B8E-13A3-40CB-885B-A8CA44C6D2BF}" dt="2022-10-27T13:26:22.047" v="1200" actId="20577"/>
        <pc:sldMkLst>
          <pc:docMk/>
          <pc:sldMk cId="3556348992" sldId="2084"/>
        </pc:sldMkLst>
        <pc:spChg chg="mod">
          <ac:chgData name="Kelly Stokes" userId="3e5c5154-569e-4d81-aa91-4f91841cdfa9" providerId="ADAL" clId="{9A587B8E-13A3-40CB-885B-A8CA44C6D2BF}" dt="2022-10-27T13:26:22.047" v="1200" actId="20577"/>
          <ac:spMkLst>
            <pc:docMk/>
            <pc:sldMk cId="3556348992" sldId="2084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9A587B8E-13A3-40CB-885B-A8CA44C6D2BF}" dt="2022-10-27T13:26:39.132" v="1235" actId="20577"/>
        <pc:sldMkLst>
          <pc:docMk/>
          <pc:sldMk cId="2757625455" sldId="2085"/>
        </pc:sldMkLst>
        <pc:spChg chg="mod">
          <ac:chgData name="Kelly Stokes" userId="3e5c5154-569e-4d81-aa91-4f91841cdfa9" providerId="ADAL" clId="{9A587B8E-13A3-40CB-885B-A8CA44C6D2BF}" dt="2022-10-27T13:26:39.132" v="1235" actId="20577"/>
          <ac:spMkLst>
            <pc:docMk/>
            <pc:sldMk cId="2757625455" sldId="2085"/>
            <ac:spMk id="2" creationId="{52DA34BA-82FC-47C5-BCE1-BB65E08B92A1}"/>
          </ac:spMkLst>
        </pc:spChg>
        <pc:picChg chg="add mod">
          <ac:chgData name="Kelly Stokes" userId="3e5c5154-569e-4d81-aa91-4f91841cdfa9" providerId="ADAL" clId="{9A587B8E-13A3-40CB-885B-A8CA44C6D2BF}" dt="2022-10-27T13:26:25.330" v="1203"/>
          <ac:picMkLst>
            <pc:docMk/>
            <pc:sldMk cId="2757625455" sldId="2085"/>
            <ac:picMk id="3" creationId="{C0204CB0-67C3-EB93-2EE3-8E6960B2C2A5}"/>
          </ac:picMkLst>
        </pc:picChg>
        <pc:picChg chg="del mod">
          <ac:chgData name="Kelly Stokes" userId="3e5c5154-569e-4d81-aa91-4f91841cdfa9" providerId="ADAL" clId="{9A587B8E-13A3-40CB-885B-A8CA44C6D2BF}" dt="2022-10-27T13:26:24.802" v="1202" actId="478"/>
          <ac:picMkLst>
            <pc:docMk/>
            <pc:sldMk cId="2757625455" sldId="2085"/>
            <ac:picMk id="6" creationId="{F5EB6A7D-F021-CBBA-75FA-21DA40EA3FB4}"/>
          </ac:picMkLst>
        </pc:picChg>
      </pc:sldChg>
      <pc:sldChg chg="del">
        <pc:chgData name="Kelly Stokes" userId="3e5c5154-569e-4d81-aa91-4f91841cdfa9" providerId="ADAL" clId="{9A587B8E-13A3-40CB-885B-A8CA44C6D2BF}" dt="2022-10-27T13:26:42.324" v="1236" actId="2696"/>
        <pc:sldMkLst>
          <pc:docMk/>
          <pc:sldMk cId="1401559789" sldId="2086"/>
        </pc:sldMkLst>
      </pc:sldChg>
      <pc:sldChg chg="modSp mod">
        <pc:chgData name="Kelly Stokes" userId="3e5c5154-569e-4d81-aa91-4f91841cdfa9" providerId="ADAL" clId="{9A587B8E-13A3-40CB-885B-A8CA44C6D2BF}" dt="2022-10-27T13:25:55.856" v="1173"/>
        <pc:sldMkLst>
          <pc:docMk/>
          <pc:sldMk cId="3853454427" sldId="2087"/>
        </pc:sldMkLst>
        <pc:spChg chg="mod">
          <ac:chgData name="Kelly Stokes" userId="3e5c5154-569e-4d81-aa91-4f91841cdfa9" providerId="ADAL" clId="{9A587B8E-13A3-40CB-885B-A8CA44C6D2BF}" dt="2022-10-27T13:25:55.856" v="1173"/>
          <ac:spMkLst>
            <pc:docMk/>
            <pc:sldMk cId="3853454427" sldId="208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27:20.380" v="1259"/>
        <pc:sldMkLst>
          <pc:docMk/>
          <pc:sldMk cId="2649077905" sldId="2088"/>
        </pc:sldMkLst>
        <pc:spChg chg="mod">
          <ac:chgData name="Kelly Stokes" userId="3e5c5154-569e-4d81-aa91-4f91841cdfa9" providerId="ADAL" clId="{9A587B8E-13A3-40CB-885B-A8CA44C6D2BF}" dt="2022-10-27T13:27:20.380" v="1259"/>
          <ac:spMkLst>
            <pc:docMk/>
            <pc:sldMk cId="2649077905" sldId="2088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9A587B8E-13A3-40CB-885B-A8CA44C6D2BF}" dt="2022-10-27T13:27:48.883" v="1278" actId="2696"/>
        <pc:sldMkLst>
          <pc:docMk/>
          <pc:sldMk cId="2325358227" sldId="2089"/>
        </pc:sldMkLst>
      </pc:sldChg>
      <pc:sldChg chg="del">
        <pc:chgData name="Kelly Stokes" userId="3e5c5154-569e-4d81-aa91-4f91841cdfa9" providerId="ADAL" clId="{9A587B8E-13A3-40CB-885B-A8CA44C6D2BF}" dt="2022-10-27T13:27:48.883" v="1278" actId="2696"/>
        <pc:sldMkLst>
          <pc:docMk/>
          <pc:sldMk cId="1734600238" sldId="2090"/>
        </pc:sldMkLst>
      </pc:sldChg>
      <pc:sldChg chg="del">
        <pc:chgData name="Kelly Stokes" userId="3e5c5154-569e-4d81-aa91-4f91841cdfa9" providerId="ADAL" clId="{9A587B8E-13A3-40CB-885B-A8CA44C6D2BF}" dt="2022-10-27T13:27:48.883" v="1278" actId="2696"/>
        <pc:sldMkLst>
          <pc:docMk/>
          <pc:sldMk cId="4001116563" sldId="2091"/>
        </pc:sldMkLst>
      </pc:sldChg>
      <pc:sldChg chg="del">
        <pc:chgData name="Kelly Stokes" userId="3e5c5154-569e-4d81-aa91-4f91841cdfa9" providerId="ADAL" clId="{9A587B8E-13A3-40CB-885B-A8CA44C6D2BF}" dt="2022-10-27T13:27:48.883" v="1278" actId="2696"/>
        <pc:sldMkLst>
          <pc:docMk/>
          <pc:sldMk cId="2322377052" sldId="2092"/>
        </pc:sldMkLst>
      </pc:sldChg>
      <pc:sldChg chg="modSp mod">
        <pc:chgData name="Kelly Stokes" userId="3e5c5154-569e-4d81-aa91-4f91841cdfa9" providerId="ADAL" clId="{9A587B8E-13A3-40CB-885B-A8CA44C6D2BF}" dt="2022-10-27T13:52:40.260" v="1873" actId="20577"/>
        <pc:sldMkLst>
          <pc:docMk/>
          <pc:sldMk cId="2618227127" sldId="2108"/>
        </pc:sldMkLst>
        <pc:spChg chg="mod">
          <ac:chgData name="Kelly Stokes" userId="3e5c5154-569e-4d81-aa91-4f91841cdfa9" providerId="ADAL" clId="{9A587B8E-13A3-40CB-885B-A8CA44C6D2BF}" dt="2022-10-27T13:52:40.260" v="1873" actId="20577"/>
          <ac:spMkLst>
            <pc:docMk/>
            <pc:sldMk cId="2618227127" sldId="210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52:43.813" v="1875" actId="20577"/>
        <pc:sldMkLst>
          <pc:docMk/>
          <pc:sldMk cId="1127290946" sldId="2109"/>
        </pc:sldMkLst>
        <pc:spChg chg="mod">
          <ac:chgData name="Kelly Stokes" userId="3e5c5154-569e-4d81-aa91-4f91841cdfa9" providerId="ADAL" clId="{9A587B8E-13A3-40CB-885B-A8CA44C6D2BF}" dt="2022-10-27T13:52:43.813" v="1875" actId="20577"/>
          <ac:spMkLst>
            <pc:docMk/>
            <pc:sldMk cId="1127290946" sldId="2109"/>
            <ac:spMk id="2" creationId="{52DA34BA-82FC-47C5-BCE1-BB65E08B92A1}"/>
          </ac:spMkLst>
        </pc:spChg>
      </pc:sldChg>
      <pc:sldChg chg="modNotesTx">
        <pc:chgData name="Kelly Stokes" userId="3e5c5154-569e-4d81-aa91-4f91841cdfa9" providerId="ADAL" clId="{9A587B8E-13A3-40CB-885B-A8CA44C6D2BF}" dt="2022-10-27T13:28:07.729" v="1279"/>
        <pc:sldMkLst>
          <pc:docMk/>
          <pc:sldMk cId="2286779482" sldId="2110"/>
        </pc:sldMkLst>
      </pc:sldChg>
      <pc:sldChg chg="modSp mod">
        <pc:chgData name="Kelly Stokes" userId="3e5c5154-569e-4d81-aa91-4f91841cdfa9" providerId="ADAL" clId="{9A587B8E-13A3-40CB-885B-A8CA44C6D2BF}" dt="2022-10-27T13:28:11.309" v="1281" actId="27636"/>
        <pc:sldMkLst>
          <pc:docMk/>
          <pc:sldMk cId="1759392450" sldId="2111"/>
        </pc:sldMkLst>
        <pc:spChg chg="mod">
          <ac:chgData name="Kelly Stokes" userId="3e5c5154-569e-4d81-aa91-4f91841cdfa9" providerId="ADAL" clId="{9A587B8E-13A3-40CB-885B-A8CA44C6D2BF}" dt="2022-10-27T13:28:11.309" v="1281" actId="27636"/>
          <ac:spMkLst>
            <pc:docMk/>
            <pc:sldMk cId="1759392450" sldId="2111"/>
            <ac:spMk id="2" creationId="{77E26784-A357-92CE-B6B1-8F248D3D6650}"/>
          </ac:spMkLst>
        </pc:spChg>
      </pc:sldChg>
      <pc:sldChg chg="modSp mod">
        <pc:chgData name="Kelly Stokes" userId="3e5c5154-569e-4d81-aa91-4f91841cdfa9" providerId="ADAL" clId="{9A587B8E-13A3-40CB-885B-A8CA44C6D2BF}" dt="2022-10-27T13:28:23.589" v="1289" actId="20577"/>
        <pc:sldMkLst>
          <pc:docMk/>
          <pc:sldMk cId="4140098686" sldId="2122"/>
        </pc:sldMkLst>
        <pc:spChg chg="mod">
          <ac:chgData name="Kelly Stokes" userId="3e5c5154-569e-4d81-aa91-4f91841cdfa9" providerId="ADAL" clId="{9A587B8E-13A3-40CB-885B-A8CA44C6D2BF}" dt="2022-10-27T13:28:23.589" v="1289" actId="20577"/>
          <ac:spMkLst>
            <pc:docMk/>
            <pc:sldMk cId="4140098686" sldId="212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28:28.632" v="1301" actId="20577"/>
        <pc:sldMkLst>
          <pc:docMk/>
          <pc:sldMk cId="3395581536" sldId="2123"/>
        </pc:sldMkLst>
        <pc:spChg chg="mod">
          <ac:chgData name="Kelly Stokes" userId="3e5c5154-569e-4d81-aa91-4f91841cdfa9" providerId="ADAL" clId="{9A587B8E-13A3-40CB-885B-A8CA44C6D2BF}" dt="2022-10-27T13:28:28.632" v="1301" actId="20577"/>
          <ac:spMkLst>
            <pc:docMk/>
            <pc:sldMk cId="3395581536" sldId="212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28:39.199" v="1315" actId="14100"/>
        <pc:sldMkLst>
          <pc:docMk/>
          <pc:sldMk cId="1778029701" sldId="2124"/>
        </pc:sldMkLst>
        <pc:spChg chg="mod">
          <ac:chgData name="Kelly Stokes" userId="3e5c5154-569e-4d81-aa91-4f91841cdfa9" providerId="ADAL" clId="{9A587B8E-13A3-40CB-885B-A8CA44C6D2BF}" dt="2022-10-27T13:28:33.257" v="1313" actId="20577"/>
          <ac:spMkLst>
            <pc:docMk/>
            <pc:sldMk cId="1778029701" sldId="2124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28:39.199" v="1315" actId="14100"/>
          <ac:spMkLst>
            <pc:docMk/>
            <pc:sldMk cId="1778029701" sldId="2124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9A587B8E-13A3-40CB-885B-A8CA44C6D2BF}" dt="2022-10-27T13:28:41.936" v="1316" actId="2696"/>
        <pc:sldMkLst>
          <pc:docMk/>
          <pc:sldMk cId="3071483325" sldId="2125"/>
        </pc:sldMkLst>
      </pc:sldChg>
      <pc:sldChg chg="modSp mod">
        <pc:chgData name="Kelly Stokes" userId="3e5c5154-569e-4d81-aa91-4f91841cdfa9" providerId="ADAL" clId="{9A587B8E-13A3-40CB-885B-A8CA44C6D2BF}" dt="2022-10-27T13:29:32.237" v="1340" actId="20577"/>
        <pc:sldMkLst>
          <pc:docMk/>
          <pc:sldMk cId="3508429749" sldId="2126"/>
        </pc:sldMkLst>
        <pc:spChg chg="mod">
          <ac:chgData name="Kelly Stokes" userId="3e5c5154-569e-4d81-aa91-4f91841cdfa9" providerId="ADAL" clId="{9A587B8E-13A3-40CB-885B-A8CA44C6D2BF}" dt="2022-10-27T13:29:32.237" v="1340" actId="20577"/>
          <ac:spMkLst>
            <pc:docMk/>
            <pc:sldMk cId="3508429749" sldId="212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30:10.024" v="1363" actId="14100"/>
        <pc:sldMkLst>
          <pc:docMk/>
          <pc:sldMk cId="1652041831" sldId="2127"/>
        </pc:sldMkLst>
        <pc:spChg chg="mod">
          <ac:chgData name="Kelly Stokes" userId="3e5c5154-569e-4d81-aa91-4f91841cdfa9" providerId="ADAL" clId="{9A587B8E-13A3-40CB-885B-A8CA44C6D2BF}" dt="2022-10-27T13:30:01.443" v="1361" actId="20577"/>
          <ac:spMkLst>
            <pc:docMk/>
            <pc:sldMk cId="1652041831" sldId="2127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30:10.024" v="1363" actId="14100"/>
          <ac:spMkLst>
            <pc:docMk/>
            <pc:sldMk cId="1652041831" sldId="2127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9A587B8E-13A3-40CB-885B-A8CA44C6D2BF}" dt="2022-10-27T13:30:15.794" v="1365" actId="2696"/>
        <pc:sldMkLst>
          <pc:docMk/>
          <pc:sldMk cId="4105032946" sldId="2128"/>
        </pc:sldMkLst>
      </pc:sldChg>
      <pc:sldChg chg="modSp mod">
        <pc:chgData name="Kelly Stokes" userId="3e5c5154-569e-4d81-aa91-4f91841cdfa9" providerId="ADAL" clId="{9A587B8E-13A3-40CB-885B-A8CA44C6D2BF}" dt="2022-10-27T13:31:03.520" v="1377" actId="20577"/>
        <pc:sldMkLst>
          <pc:docMk/>
          <pc:sldMk cId="2356655668" sldId="2129"/>
        </pc:sldMkLst>
        <pc:spChg chg="mod">
          <ac:chgData name="Kelly Stokes" userId="3e5c5154-569e-4d81-aa91-4f91841cdfa9" providerId="ADAL" clId="{9A587B8E-13A3-40CB-885B-A8CA44C6D2BF}" dt="2022-10-27T13:31:03.520" v="1377" actId="20577"/>
          <ac:spMkLst>
            <pc:docMk/>
            <pc:sldMk cId="2356655668" sldId="212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31:11.690" v="1385" actId="1076"/>
        <pc:sldMkLst>
          <pc:docMk/>
          <pc:sldMk cId="3205107186" sldId="2130"/>
        </pc:sldMkLst>
        <pc:spChg chg="mod">
          <ac:chgData name="Kelly Stokes" userId="3e5c5154-569e-4d81-aa91-4f91841cdfa9" providerId="ADAL" clId="{9A587B8E-13A3-40CB-885B-A8CA44C6D2BF}" dt="2022-10-27T13:31:07.743" v="1384" actId="20577"/>
          <ac:spMkLst>
            <pc:docMk/>
            <pc:sldMk cId="3205107186" sldId="2130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31:11.690" v="1385" actId="1076"/>
          <ac:spMkLst>
            <pc:docMk/>
            <pc:sldMk cId="3205107186" sldId="2130"/>
            <ac:spMk id="3" creationId="{4BCBA2DA-E95C-434C-BE81-320E182AE5EF}"/>
          </ac:spMkLst>
        </pc:spChg>
      </pc:sldChg>
      <pc:sldChg chg="del">
        <pc:chgData name="Kelly Stokes" userId="3e5c5154-569e-4d81-aa91-4f91841cdfa9" providerId="ADAL" clId="{9A587B8E-13A3-40CB-885B-A8CA44C6D2BF}" dt="2022-10-27T13:32:09.230" v="1396" actId="2696"/>
        <pc:sldMkLst>
          <pc:docMk/>
          <pc:sldMk cId="3643370352" sldId="2131"/>
        </pc:sldMkLst>
      </pc:sldChg>
      <pc:sldChg chg="modSp mod">
        <pc:chgData name="Kelly Stokes" userId="3e5c5154-569e-4d81-aa91-4f91841cdfa9" providerId="ADAL" clId="{9A587B8E-13A3-40CB-885B-A8CA44C6D2BF}" dt="2022-10-27T13:32:52.246" v="1413" actId="20577"/>
        <pc:sldMkLst>
          <pc:docMk/>
          <pc:sldMk cId="287697786" sldId="2137"/>
        </pc:sldMkLst>
        <pc:spChg chg="mod">
          <ac:chgData name="Kelly Stokes" userId="3e5c5154-569e-4d81-aa91-4f91841cdfa9" providerId="ADAL" clId="{9A587B8E-13A3-40CB-885B-A8CA44C6D2BF}" dt="2022-10-27T13:32:52.246" v="1413" actId="20577"/>
          <ac:spMkLst>
            <pc:docMk/>
            <pc:sldMk cId="287697786" sldId="213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33:01.320" v="1428" actId="1076"/>
        <pc:sldMkLst>
          <pc:docMk/>
          <pc:sldMk cId="167485491" sldId="2138"/>
        </pc:sldMkLst>
        <pc:spChg chg="mod">
          <ac:chgData name="Kelly Stokes" userId="3e5c5154-569e-4d81-aa91-4f91841cdfa9" providerId="ADAL" clId="{9A587B8E-13A3-40CB-885B-A8CA44C6D2BF}" dt="2022-10-27T13:32:57.576" v="1427" actId="20577"/>
          <ac:spMkLst>
            <pc:docMk/>
            <pc:sldMk cId="167485491" sldId="2138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33:01.320" v="1428" actId="1076"/>
          <ac:spMkLst>
            <pc:docMk/>
            <pc:sldMk cId="167485491" sldId="2138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9A587B8E-13A3-40CB-885B-A8CA44C6D2BF}" dt="2022-10-27T13:33:03.506" v="1429" actId="2696"/>
        <pc:sldMkLst>
          <pc:docMk/>
          <pc:sldMk cId="1960832389" sldId="2139"/>
        </pc:sldMkLst>
      </pc:sldChg>
      <pc:sldChg chg="modSp mod">
        <pc:chgData name="Kelly Stokes" userId="3e5c5154-569e-4d81-aa91-4f91841cdfa9" providerId="ADAL" clId="{9A587B8E-13A3-40CB-885B-A8CA44C6D2BF}" dt="2022-10-27T13:34:16.392" v="1438" actId="20577"/>
        <pc:sldMkLst>
          <pc:docMk/>
          <pc:sldMk cId="1676741159" sldId="2140"/>
        </pc:sldMkLst>
        <pc:spChg chg="mod">
          <ac:chgData name="Kelly Stokes" userId="3e5c5154-569e-4d81-aa91-4f91841cdfa9" providerId="ADAL" clId="{9A587B8E-13A3-40CB-885B-A8CA44C6D2BF}" dt="2022-10-27T13:34:16.392" v="1438" actId="20577"/>
          <ac:spMkLst>
            <pc:docMk/>
            <pc:sldMk cId="1676741159" sldId="214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34:25.265" v="1442" actId="1076"/>
        <pc:sldMkLst>
          <pc:docMk/>
          <pc:sldMk cId="359105784" sldId="2141"/>
        </pc:sldMkLst>
        <pc:spChg chg="mod">
          <ac:chgData name="Kelly Stokes" userId="3e5c5154-569e-4d81-aa91-4f91841cdfa9" providerId="ADAL" clId="{9A587B8E-13A3-40CB-885B-A8CA44C6D2BF}" dt="2022-10-27T13:34:21.578" v="1441" actId="20577"/>
          <ac:spMkLst>
            <pc:docMk/>
            <pc:sldMk cId="359105784" sldId="2141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34:25.265" v="1442" actId="1076"/>
          <ac:spMkLst>
            <pc:docMk/>
            <pc:sldMk cId="359105784" sldId="2141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9A587B8E-13A3-40CB-885B-A8CA44C6D2BF}" dt="2022-10-27T13:34:31.501" v="1444" actId="2696"/>
        <pc:sldMkLst>
          <pc:docMk/>
          <pc:sldMk cId="4154268587" sldId="2142"/>
        </pc:sldMkLst>
      </pc:sldChg>
      <pc:sldChg chg="modSp mod">
        <pc:chgData name="Kelly Stokes" userId="3e5c5154-569e-4d81-aa91-4f91841cdfa9" providerId="ADAL" clId="{9A587B8E-13A3-40CB-885B-A8CA44C6D2BF}" dt="2022-10-27T13:35:45.246" v="1465" actId="20577"/>
        <pc:sldMkLst>
          <pc:docMk/>
          <pc:sldMk cId="1100430975" sldId="2143"/>
        </pc:sldMkLst>
        <pc:spChg chg="mod">
          <ac:chgData name="Kelly Stokes" userId="3e5c5154-569e-4d81-aa91-4f91841cdfa9" providerId="ADAL" clId="{9A587B8E-13A3-40CB-885B-A8CA44C6D2BF}" dt="2022-10-27T13:35:45.246" v="1465" actId="20577"/>
          <ac:spMkLst>
            <pc:docMk/>
            <pc:sldMk cId="1100430975" sldId="2143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9A587B8E-13A3-40CB-885B-A8CA44C6D2BF}" dt="2022-10-27T13:35:58.526" v="1489" actId="20577"/>
        <pc:sldMkLst>
          <pc:docMk/>
          <pc:sldMk cId="1291403180" sldId="2144"/>
        </pc:sldMkLst>
        <pc:spChg chg="mod">
          <ac:chgData name="Kelly Stokes" userId="3e5c5154-569e-4d81-aa91-4f91841cdfa9" providerId="ADAL" clId="{9A587B8E-13A3-40CB-885B-A8CA44C6D2BF}" dt="2022-10-27T13:35:58.526" v="1489" actId="20577"/>
          <ac:spMkLst>
            <pc:docMk/>
            <pc:sldMk cId="1291403180" sldId="2144"/>
            <ac:spMk id="2" creationId="{52DA34BA-82FC-47C5-BCE1-BB65E08B92A1}"/>
          </ac:spMkLst>
        </pc:spChg>
        <pc:picChg chg="del">
          <ac:chgData name="Kelly Stokes" userId="3e5c5154-569e-4d81-aa91-4f91841cdfa9" providerId="ADAL" clId="{9A587B8E-13A3-40CB-885B-A8CA44C6D2BF}" dt="2022-10-27T13:34:02.445" v="1433" actId="478"/>
          <ac:picMkLst>
            <pc:docMk/>
            <pc:sldMk cId="1291403180" sldId="2144"/>
            <ac:picMk id="6" creationId="{7D2B15FD-DF53-7F76-C142-AA6297A90AB8}"/>
          </ac:picMkLst>
        </pc:picChg>
        <pc:picChg chg="add mod">
          <ac:chgData name="Kelly Stokes" userId="3e5c5154-569e-4d81-aa91-4f91841cdfa9" providerId="ADAL" clId="{9A587B8E-13A3-40CB-885B-A8CA44C6D2BF}" dt="2022-10-27T13:34:04.951" v="1435" actId="1076"/>
          <ac:picMkLst>
            <pc:docMk/>
            <pc:sldMk cId="1291403180" sldId="2144"/>
            <ac:picMk id="234498" creationId="{5DB1AB35-4347-93A8-6B06-1F01F5D5C5D9}"/>
          </ac:picMkLst>
        </pc:picChg>
      </pc:sldChg>
      <pc:sldChg chg="del">
        <pc:chgData name="Kelly Stokes" userId="3e5c5154-569e-4d81-aa91-4f91841cdfa9" providerId="ADAL" clId="{9A587B8E-13A3-40CB-885B-A8CA44C6D2BF}" dt="2022-10-27T13:36:05.348" v="1490" actId="2696"/>
        <pc:sldMkLst>
          <pc:docMk/>
          <pc:sldMk cId="1783830581" sldId="2145"/>
        </pc:sldMkLst>
      </pc:sldChg>
      <pc:sldChg chg="modSp mod">
        <pc:chgData name="Kelly Stokes" userId="3e5c5154-569e-4d81-aa91-4f91841cdfa9" providerId="ADAL" clId="{9A587B8E-13A3-40CB-885B-A8CA44C6D2BF}" dt="2022-10-27T13:37:14.356" v="1532" actId="20577"/>
        <pc:sldMkLst>
          <pc:docMk/>
          <pc:sldMk cId="2198286539" sldId="2146"/>
        </pc:sldMkLst>
        <pc:spChg chg="mod">
          <ac:chgData name="Kelly Stokes" userId="3e5c5154-569e-4d81-aa91-4f91841cdfa9" providerId="ADAL" clId="{9A587B8E-13A3-40CB-885B-A8CA44C6D2BF}" dt="2022-10-27T13:37:14.356" v="1532" actId="20577"/>
          <ac:spMkLst>
            <pc:docMk/>
            <pc:sldMk cId="2198286539" sldId="2146"/>
            <ac:spMk id="2" creationId="{52DA34BA-82FC-47C5-BCE1-BB65E08B92A1}"/>
          </ac:spMkLst>
        </pc:spChg>
      </pc:sldChg>
      <pc:sldChg chg="addSp delSp modSp mod">
        <pc:chgData name="Kelly Stokes" userId="3e5c5154-569e-4d81-aa91-4f91841cdfa9" providerId="ADAL" clId="{9A587B8E-13A3-40CB-885B-A8CA44C6D2BF}" dt="2022-10-27T13:37:25.428" v="1541" actId="20577"/>
        <pc:sldMkLst>
          <pc:docMk/>
          <pc:sldMk cId="1359363835" sldId="2147"/>
        </pc:sldMkLst>
        <pc:spChg chg="mod">
          <ac:chgData name="Kelly Stokes" userId="3e5c5154-569e-4d81-aa91-4f91841cdfa9" providerId="ADAL" clId="{9A587B8E-13A3-40CB-885B-A8CA44C6D2BF}" dt="2022-10-27T13:37:25.428" v="1541" actId="20577"/>
          <ac:spMkLst>
            <pc:docMk/>
            <pc:sldMk cId="1359363835" sldId="2147"/>
            <ac:spMk id="2" creationId="{52DA34BA-82FC-47C5-BCE1-BB65E08B92A1}"/>
          </ac:spMkLst>
        </pc:spChg>
        <pc:picChg chg="del">
          <ac:chgData name="Kelly Stokes" userId="3e5c5154-569e-4d81-aa91-4f91841cdfa9" providerId="ADAL" clId="{9A587B8E-13A3-40CB-885B-A8CA44C6D2BF}" dt="2022-10-27T13:35:32.718" v="1447" actId="478"/>
          <ac:picMkLst>
            <pc:docMk/>
            <pc:sldMk cId="1359363835" sldId="2147"/>
            <ac:picMk id="6" creationId="{F5EB6A7D-F021-CBBA-75FA-21DA40EA3FB4}"/>
          </ac:picMkLst>
        </pc:picChg>
        <pc:picChg chg="add mod">
          <ac:chgData name="Kelly Stokes" userId="3e5c5154-569e-4d81-aa91-4f91841cdfa9" providerId="ADAL" clId="{9A587B8E-13A3-40CB-885B-A8CA44C6D2BF}" dt="2022-10-27T13:35:35.256" v="1449" actId="1076"/>
          <ac:picMkLst>
            <pc:docMk/>
            <pc:sldMk cId="1359363835" sldId="2147"/>
            <ac:picMk id="233474" creationId="{CEF5923E-5850-F440-9741-3D20B0688744}"/>
          </ac:picMkLst>
        </pc:picChg>
      </pc:sldChg>
      <pc:sldChg chg="del">
        <pc:chgData name="Kelly Stokes" userId="3e5c5154-569e-4d81-aa91-4f91841cdfa9" providerId="ADAL" clId="{9A587B8E-13A3-40CB-885B-A8CA44C6D2BF}" dt="2022-10-27T13:37:29.564" v="1542" actId="2696"/>
        <pc:sldMkLst>
          <pc:docMk/>
          <pc:sldMk cId="834023301" sldId="2148"/>
        </pc:sldMkLst>
      </pc:sldChg>
      <pc:sldChg chg="modSp mod">
        <pc:chgData name="Kelly Stokes" userId="3e5c5154-569e-4d81-aa91-4f91841cdfa9" providerId="ADAL" clId="{9A587B8E-13A3-40CB-885B-A8CA44C6D2BF}" dt="2022-10-27T13:36:51.158" v="1515"/>
        <pc:sldMkLst>
          <pc:docMk/>
          <pc:sldMk cId="1712238926" sldId="2149"/>
        </pc:sldMkLst>
        <pc:spChg chg="mod">
          <ac:chgData name="Kelly Stokes" userId="3e5c5154-569e-4d81-aa91-4f91841cdfa9" providerId="ADAL" clId="{9A587B8E-13A3-40CB-885B-A8CA44C6D2BF}" dt="2022-10-27T13:36:51.158" v="1515"/>
          <ac:spMkLst>
            <pc:docMk/>
            <pc:sldMk cId="1712238926" sldId="214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38:22.851" v="1579"/>
        <pc:sldMkLst>
          <pc:docMk/>
          <pc:sldMk cId="3883037819" sldId="2150"/>
        </pc:sldMkLst>
        <pc:spChg chg="mod">
          <ac:chgData name="Kelly Stokes" userId="3e5c5154-569e-4d81-aa91-4f91841cdfa9" providerId="ADAL" clId="{9A587B8E-13A3-40CB-885B-A8CA44C6D2BF}" dt="2022-10-27T13:38:22.851" v="1579"/>
          <ac:spMkLst>
            <pc:docMk/>
            <pc:sldMk cId="3883037819" sldId="2150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9A587B8E-13A3-40CB-885B-A8CA44C6D2BF}" dt="2022-10-27T13:38:45.321" v="1597" actId="2696"/>
        <pc:sldMkLst>
          <pc:docMk/>
          <pc:sldMk cId="3297554751" sldId="2151"/>
        </pc:sldMkLst>
      </pc:sldChg>
      <pc:sldChg chg="del">
        <pc:chgData name="Kelly Stokes" userId="3e5c5154-569e-4d81-aa91-4f91841cdfa9" providerId="ADAL" clId="{9A587B8E-13A3-40CB-885B-A8CA44C6D2BF}" dt="2022-10-27T13:38:45.321" v="1597" actId="2696"/>
        <pc:sldMkLst>
          <pc:docMk/>
          <pc:sldMk cId="2949567327" sldId="2152"/>
        </pc:sldMkLst>
      </pc:sldChg>
      <pc:sldChg chg="del">
        <pc:chgData name="Kelly Stokes" userId="3e5c5154-569e-4d81-aa91-4f91841cdfa9" providerId="ADAL" clId="{9A587B8E-13A3-40CB-885B-A8CA44C6D2BF}" dt="2022-10-27T13:38:45.321" v="1597" actId="2696"/>
        <pc:sldMkLst>
          <pc:docMk/>
          <pc:sldMk cId="1744137524" sldId="2153"/>
        </pc:sldMkLst>
      </pc:sldChg>
      <pc:sldChg chg="del">
        <pc:chgData name="Kelly Stokes" userId="3e5c5154-569e-4d81-aa91-4f91841cdfa9" providerId="ADAL" clId="{9A587B8E-13A3-40CB-885B-A8CA44C6D2BF}" dt="2022-10-27T13:38:45.321" v="1597" actId="2696"/>
        <pc:sldMkLst>
          <pc:docMk/>
          <pc:sldMk cId="3054333528" sldId="2154"/>
        </pc:sldMkLst>
      </pc:sldChg>
      <pc:sldChg chg="modSp mod">
        <pc:chgData name="Kelly Stokes" userId="3e5c5154-569e-4d81-aa91-4f91841cdfa9" providerId="ADAL" clId="{9A587B8E-13A3-40CB-885B-A8CA44C6D2BF}" dt="2022-10-27T13:52:53.635" v="1877" actId="20577"/>
        <pc:sldMkLst>
          <pc:docMk/>
          <pc:sldMk cId="2579309461" sldId="2170"/>
        </pc:sldMkLst>
        <pc:spChg chg="mod">
          <ac:chgData name="Kelly Stokes" userId="3e5c5154-569e-4d81-aa91-4f91841cdfa9" providerId="ADAL" clId="{9A587B8E-13A3-40CB-885B-A8CA44C6D2BF}" dt="2022-10-27T13:52:53.635" v="1877" actId="20577"/>
          <ac:spMkLst>
            <pc:docMk/>
            <pc:sldMk cId="2579309461" sldId="217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52:56.966" v="1879" actId="20577"/>
        <pc:sldMkLst>
          <pc:docMk/>
          <pc:sldMk cId="412633790" sldId="2171"/>
        </pc:sldMkLst>
        <pc:spChg chg="mod">
          <ac:chgData name="Kelly Stokes" userId="3e5c5154-569e-4d81-aa91-4f91841cdfa9" providerId="ADAL" clId="{9A587B8E-13A3-40CB-885B-A8CA44C6D2BF}" dt="2022-10-27T13:52:56.966" v="1879" actId="20577"/>
          <ac:spMkLst>
            <pc:docMk/>
            <pc:sldMk cId="412633790" sldId="2171"/>
            <ac:spMk id="2" creationId="{52DA34BA-82FC-47C5-BCE1-BB65E08B92A1}"/>
          </ac:spMkLst>
        </pc:spChg>
      </pc:sldChg>
      <pc:sldChg chg="modNotesTx">
        <pc:chgData name="Kelly Stokes" userId="3e5c5154-569e-4d81-aa91-4f91841cdfa9" providerId="ADAL" clId="{9A587B8E-13A3-40CB-885B-A8CA44C6D2BF}" dt="2022-10-27T13:39:11.925" v="1598"/>
        <pc:sldMkLst>
          <pc:docMk/>
          <pc:sldMk cId="951304378" sldId="2172"/>
        </pc:sldMkLst>
      </pc:sldChg>
      <pc:sldChg chg="modSp mod">
        <pc:chgData name="Kelly Stokes" userId="3e5c5154-569e-4d81-aa91-4f91841cdfa9" providerId="ADAL" clId="{9A587B8E-13A3-40CB-885B-A8CA44C6D2BF}" dt="2022-10-27T13:39:16.881" v="1599"/>
        <pc:sldMkLst>
          <pc:docMk/>
          <pc:sldMk cId="3256659706" sldId="2173"/>
        </pc:sldMkLst>
        <pc:spChg chg="mod">
          <ac:chgData name="Kelly Stokes" userId="3e5c5154-569e-4d81-aa91-4f91841cdfa9" providerId="ADAL" clId="{9A587B8E-13A3-40CB-885B-A8CA44C6D2BF}" dt="2022-10-27T13:39:16.881" v="1599"/>
          <ac:spMkLst>
            <pc:docMk/>
            <pc:sldMk cId="3256659706" sldId="2173"/>
            <ac:spMk id="2" creationId="{77E26784-A357-92CE-B6B1-8F248D3D6650}"/>
          </ac:spMkLst>
        </pc:spChg>
      </pc:sldChg>
      <pc:sldChg chg="modSp mod">
        <pc:chgData name="Kelly Stokes" userId="3e5c5154-569e-4d81-aa91-4f91841cdfa9" providerId="ADAL" clId="{9A587B8E-13A3-40CB-885B-A8CA44C6D2BF}" dt="2022-10-27T13:39:39.052" v="1607" actId="20577"/>
        <pc:sldMkLst>
          <pc:docMk/>
          <pc:sldMk cId="2258912367" sldId="2184"/>
        </pc:sldMkLst>
        <pc:spChg chg="mod">
          <ac:chgData name="Kelly Stokes" userId="3e5c5154-569e-4d81-aa91-4f91841cdfa9" providerId="ADAL" clId="{9A587B8E-13A3-40CB-885B-A8CA44C6D2BF}" dt="2022-10-27T13:39:39.052" v="1607" actId="20577"/>
          <ac:spMkLst>
            <pc:docMk/>
            <pc:sldMk cId="2258912367" sldId="218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40:01.653" v="1646" actId="20577"/>
        <pc:sldMkLst>
          <pc:docMk/>
          <pc:sldMk cId="1663139943" sldId="2185"/>
        </pc:sldMkLst>
        <pc:spChg chg="mod">
          <ac:chgData name="Kelly Stokes" userId="3e5c5154-569e-4d81-aa91-4f91841cdfa9" providerId="ADAL" clId="{9A587B8E-13A3-40CB-885B-A8CA44C6D2BF}" dt="2022-10-27T13:40:01.653" v="1646" actId="20577"/>
          <ac:spMkLst>
            <pc:docMk/>
            <pc:sldMk cId="1663139943" sldId="218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40:14.385" v="1667" actId="14100"/>
        <pc:sldMkLst>
          <pc:docMk/>
          <pc:sldMk cId="488840011" sldId="2186"/>
        </pc:sldMkLst>
        <pc:spChg chg="mod">
          <ac:chgData name="Kelly Stokes" userId="3e5c5154-569e-4d81-aa91-4f91841cdfa9" providerId="ADAL" clId="{9A587B8E-13A3-40CB-885B-A8CA44C6D2BF}" dt="2022-10-27T13:40:09.064" v="1665" actId="20577"/>
          <ac:spMkLst>
            <pc:docMk/>
            <pc:sldMk cId="488840011" sldId="2186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40:14.385" v="1667" actId="14100"/>
          <ac:spMkLst>
            <pc:docMk/>
            <pc:sldMk cId="488840011" sldId="2186"/>
            <ac:spMk id="3" creationId="{13BB5EC0-7A96-4D29-A835-6FAE896C31A4}"/>
          </ac:spMkLst>
        </pc:spChg>
      </pc:sldChg>
      <pc:sldChg chg="del">
        <pc:chgData name="Kelly Stokes" userId="3e5c5154-569e-4d81-aa91-4f91841cdfa9" providerId="ADAL" clId="{9A587B8E-13A3-40CB-885B-A8CA44C6D2BF}" dt="2022-10-27T13:40:18.654" v="1668" actId="2696"/>
        <pc:sldMkLst>
          <pc:docMk/>
          <pc:sldMk cId="1807303347" sldId="2187"/>
        </pc:sldMkLst>
      </pc:sldChg>
      <pc:sldChg chg="modSp mod">
        <pc:chgData name="Kelly Stokes" userId="3e5c5154-569e-4d81-aa91-4f91841cdfa9" providerId="ADAL" clId="{9A587B8E-13A3-40CB-885B-A8CA44C6D2BF}" dt="2022-10-27T13:47:34.237" v="1696" actId="20577"/>
        <pc:sldMkLst>
          <pc:docMk/>
          <pc:sldMk cId="2771833668" sldId="2188"/>
        </pc:sldMkLst>
        <pc:spChg chg="mod">
          <ac:chgData name="Kelly Stokes" userId="3e5c5154-569e-4d81-aa91-4f91841cdfa9" providerId="ADAL" clId="{9A587B8E-13A3-40CB-885B-A8CA44C6D2BF}" dt="2022-10-27T13:47:34.237" v="1696" actId="20577"/>
          <ac:spMkLst>
            <pc:docMk/>
            <pc:sldMk cId="2771833668" sldId="218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47:55.554" v="1713" actId="14100"/>
        <pc:sldMkLst>
          <pc:docMk/>
          <pc:sldMk cId="1250307440" sldId="2189"/>
        </pc:sldMkLst>
        <pc:spChg chg="mod">
          <ac:chgData name="Kelly Stokes" userId="3e5c5154-569e-4d81-aa91-4f91841cdfa9" providerId="ADAL" clId="{9A587B8E-13A3-40CB-885B-A8CA44C6D2BF}" dt="2022-10-27T13:47:49.640" v="1711" actId="20577"/>
          <ac:spMkLst>
            <pc:docMk/>
            <pc:sldMk cId="1250307440" sldId="2189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47:55.554" v="1713" actId="14100"/>
          <ac:spMkLst>
            <pc:docMk/>
            <pc:sldMk cId="1250307440" sldId="2189"/>
            <ac:spMk id="3" creationId="{0366E0B6-702E-4814-82C6-08CA2D13F3C9}"/>
          </ac:spMkLst>
        </pc:spChg>
      </pc:sldChg>
      <pc:sldChg chg="del">
        <pc:chgData name="Kelly Stokes" userId="3e5c5154-569e-4d81-aa91-4f91841cdfa9" providerId="ADAL" clId="{9A587B8E-13A3-40CB-885B-A8CA44C6D2BF}" dt="2022-10-27T13:48:01.254" v="1714" actId="2696"/>
        <pc:sldMkLst>
          <pc:docMk/>
          <pc:sldMk cId="956103185" sldId="2190"/>
        </pc:sldMkLst>
      </pc:sldChg>
      <pc:sldChg chg="del">
        <pc:chgData name="Kelly Stokes" userId="3e5c5154-569e-4d81-aa91-4f91841cdfa9" providerId="ADAL" clId="{9A587B8E-13A3-40CB-885B-A8CA44C6D2BF}" dt="2022-10-27T13:48:30.880" v="1718" actId="2696"/>
        <pc:sldMkLst>
          <pc:docMk/>
          <pc:sldMk cId="2500669666" sldId="2191"/>
        </pc:sldMkLst>
      </pc:sldChg>
      <pc:sldChg chg="del">
        <pc:chgData name="Kelly Stokes" userId="3e5c5154-569e-4d81-aa91-4f91841cdfa9" providerId="ADAL" clId="{9A587B8E-13A3-40CB-885B-A8CA44C6D2BF}" dt="2022-10-27T13:48:30.880" v="1718" actId="2696"/>
        <pc:sldMkLst>
          <pc:docMk/>
          <pc:sldMk cId="1576655431" sldId="2192"/>
        </pc:sldMkLst>
      </pc:sldChg>
      <pc:sldChg chg="del">
        <pc:chgData name="Kelly Stokes" userId="3e5c5154-569e-4d81-aa91-4f91841cdfa9" providerId="ADAL" clId="{9A587B8E-13A3-40CB-885B-A8CA44C6D2BF}" dt="2022-10-27T13:48:30.880" v="1718" actId="2696"/>
        <pc:sldMkLst>
          <pc:docMk/>
          <pc:sldMk cId="1589141250" sldId="2193"/>
        </pc:sldMkLst>
      </pc:sldChg>
      <pc:sldChg chg="modSp mod">
        <pc:chgData name="Kelly Stokes" userId="3e5c5154-569e-4d81-aa91-4f91841cdfa9" providerId="ADAL" clId="{9A587B8E-13A3-40CB-885B-A8CA44C6D2BF}" dt="2022-10-27T13:48:46.824" v="1734" actId="20577"/>
        <pc:sldMkLst>
          <pc:docMk/>
          <pc:sldMk cId="1347657763" sldId="2199"/>
        </pc:sldMkLst>
        <pc:spChg chg="mod">
          <ac:chgData name="Kelly Stokes" userId="3e5c5154-569e-4d81-aa91-4f91841cdfa9" providerId="ADAL" clId="{9A587B8E-13A3-40CB-885B-A8CA44C6D2BF}" dt="2022-10-27T13:48:46.824" v="1734" actId="20577"/>
          <ac:spMkLst>
            <pc:docMk/>
            <pc:sldMk cId="1347657763" sldId="219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48:55.310" v="1747" actId="1076"/>
        <pc:sldMkLst>
          <pc:docMk/>
          <pc:sldMk cId="115010425" sldId="2200"/>
        </pc:sldMkLst>
        <pc:spChg chg="mod">
          <ac:chgData name="Kelly Stokes" userId="3e5c5154-569e-4d81-aa91-4f91841cdfa9" providerId="ADAL" clId="{9A587B8E-13A3-40CB-885B-A8CA44C6D2BF}" dt="2022-10-27T13:48:51.649" v="1746" actId="20577"/>
          <ac:spMkLst>
            <pc:docMk/>
            <pc:sldMk cId="115010425" sldId="2200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48:55.310" v="1747" actId="1076"/>
          <ac:spMkLst>
            <pc:docMk/>
            <pc:sldMk cId="115010425" sldId="2200"/>
            <ac:spMk id="3" creationId="{13BB5EC0-7A96-4D29-A835-6FAE896C31A4}"/>
          </ac:spMkLst>
        </pc:spChg>
      </pc:sldChg>
      <pc:sldChg chg="addSp delSp modSp mod">
        <pc:chgData name="Kelly Stokes" userId="3e5c5154-569e-4d81-aa91-4f91841cdfa9" providerId="ADAL" clId="{9A587B8E-13A3-40CB-885B-A8CA44C6D2BF}" dt="2022-10-27T13:49:17.129" v="1763" actId="1076"/>
        <pc:sldMkLst>
          <pc:docMk/>
          <pc:sldMk cId="799168618" sldId="2201"/>
        </pc:sldMkLst>
        <pc:spChg chg="mod">
          <ac:chgData name="Kelly Stokes" userId="3e5c5154-569e-4d81-aa91-4f91841cdfa9" providerId="ADAL" clId="{9A587B8E-13A3-40CB-885B-A8CA44C6D2BF}" dt="2022-10-27T13:48:59.448" v="1759" actId="20577"/>
          <ac:spMkLst>
            <pc:docMk/>
            <pc:sldMk cId="799168618" sldId="2201"/>
            <ac:spMk id="2" creationId="{52DA34BA-82FC-47C5-BCE1-BB65E08B92A1}"/>
          </ac:spMkLst>
        </pc:spChg>
        <pc:spChg chg="mod">
          <ac:chgData name="Kelly Stokes" userId="3e5c5154-569e-4d81-aa91-4f91841cdfa9" providerId="ADAL" clId="{9A587B8E-13A3-40CB-885B-A8CA44C6D2BF}" dt="2022-10-27T13:49:02.387" v="1760" actId="1076"/>
          <ac:spMkLst>
            <pc:docMk/>
            <pc:sldMk cId="799168618" sldId="2201"/>
            <ac:spMk id="3" creationId="{13BB5EC0-7A96-4D29-A835-6FAE896C31A4}"/>
          </ac:spMkLst>
        </pc:spChg>
        <pc:picChg chg="del">
          <ac:chgData name="Kelly Stokes" userId="3e5c5154-569e-4d81-aa91-4f91841cdfa9" providerId="ADAL" clId="{9A587B8E-13A3-40CB-885B-A8CA44C6D2BF}" dt="2022-10-27T13:49:03.815" v="1761" actId="478"/>
          <ac:picMkLst>
            <pc:docMk/>
            <pc:sldMk cId="799168618" sldId="2201"/>
            <ac:picMk id="212994" creationId="{AA3EF95F-B2E2-5426-5582-B4D51B823624}"/>
          </ac:picMkLst>
        </pc:picChg>
        <pc:picChg chg="add mod">
          <ac:chgData name="Kelly Stokes" userId="3e5c5154-569e-4d81-aa91-4f91841cdfa9" providerId="ADAL" clId="{9A587B8E-13A3-40CB-885B-A8CA44C6D2BF}" dt="2022-10-27T13:49:17.129" v="1763" actId="1076"/>
          <ac:picMkLst>
            <pc:docMk/>
            <pc:sldMk cId="799168618" sldId="2201"/>
            <ac:picMk id="224258" creationId="{7C5396F9-17E1-ABE2-C7CB-156D3911EA76}"/>
          </ac:picMkLst>
        </pc:picChg>
      </pc:sldChg>
      <pc:sldChg chg="del">
        <pc:chgData name="Kelly Stokes" userId="3e5c5154-569e-4d81-aa91-4f91841cdfa9" providerId="ADAL" clId="{9A587B8E-13A3-40CB-885B-A8CA44C6D2BF}" dt="2022-10-27T13:49:26.520" v="1764" actId="2696"/>
        <pc:sldMkLst>
          <pc:docMk/>
          <pc:sldMk cId="3674898875" sldId="2202"/>
        </pc:sldMkLst>
      </pc:sldChg>
      <pc:sldChg chg="del">
        <pc:chgData name="Kelly Stokes" userId="3e5c5154-569e-4d81-aa91-4f91841cdfa9" providerId="ADAL" clId="{9A587B8E-13A3-40CB-885B-A8CA44C6D2BF}" dt="2022-10-27T13:49:26.520" v="1764" actId="2696"/>
        <pc:sldMkLst>
          <pc:docMk/>
          <pc:sldMk cId="3198271067" sldId="2203"/>
        </pc:sldMkLst>
      </pc:sldChg>
      <pc:sldChg chg="del">
        <pc:chgData name="Kelly Stokes" userId="3e5c5154-569e-4d81-aa91-4f91841cdfa9" providerId="ADAL" clId="{9A587B8E-13A3-40CB-885B-A8CA44C6D2BF}" dt="2022-10-27T13:49:26.520" v="1764" actId="2696"/>
        <pc:sldMkLst>
          <pc:docMk/>
          <pc:sldMk cId="578304017" sldId="2204"/>
        </pc:sldMkLst>
      </pc:sldChg>
      <pc:sldChg chg="del">
        <pc:chgData name="Kelly Stokes" userId="3e5c5154-569e-4d81-aa91-4f91841cdfa9" providerId="ADAL" clId="{9A587B8E-13A3-40CB-885B-A8CA44C6D2BF}" dt="2022-10-27T13:49:26.520" v="1764" actId="2696"/>
        <pc:sldMkLst>
          <pc:docMk/>
          <pc:sldMk cId="2407859656" sldId="2205"/>
        </pc:sldMkLst>
      </pc:sldChg>
      <pc:sldChg chg="addSp delSp modSp mod">
        <pc:chgData name="Kelly Stokes" userId="3e5c5154-569e-4d81-aa91-4f91841cdfa9" providerId="ADAL" clId="{9A587B8E-13A3-40CB-885B-A8CA44C6D2BF}" dt="2022-10-27T13:49:43.879" v="1805" actId="20577"/>
        <pc:sldMkLst>
          <pc:docMk/>
          <pc:sldMk cId="2401388511" sldId="2206"/>
        </pc:sldMkLst>
        <pc:spChg chg="mod">
          <ac:chgData name="Kelly Stokes" userId="3e5c5154-569e-4d81-aa91-4f91841cdfa9" providerId="ADAL" clId="{9A587B8E-13A3-40CB-885B-A8CA44C6D2BF}" dt="2022-10-27T13:49:43.879" v="1805" actId="20577"/>
          <ac:spMkLst>
            <pc:docMk/>
            <pc:sldMk cId="2401388511" sldId="2206"/>
            <ac:spMk id="2" creationId="{52DA34BA-82FC-47C5-BCE1-BB65E08B92A1}"/>
          </ac:spMkLst>
        </pc:spChg>
        <pc:picChg chg="del">
          <ac:chgData name="Kelly Stokes" userId="3e5c5154-569e-4d81-aa91-4f91841cdfa9" providerId="ADAL" clId="{9A587B8E-13A3-40CB-885B-A8CA44C6D2BF}" dt="2022-10-27T13:49:28.739" v="1765" actId="478"/>
          <ac:picMkLst>
            <pc:docMk/>
            <pc:sldMk cId="2401388511" sldId="2206"/>
            <ac:picMk id="6" creationId="{7D2B15FD-DF53-7F76-C142-AA6297A90AB8}"/>
          </ac:picMkLst>
        </pc:picChg>
        <pc:picChg chg="add mod">
          <ac:chgData name="Kelly Stokes" userId="3e5c5154-569e-4d81-aa91-4f91841cdfa9" providerId="ADAL" clId="{9A587B8E-13A3-40CB-885B-A8CA44C6D2BF}" dt="2022-10-27T13:49:32.045" v="1767" actId="1076"/>
          <ac:picMkLst>
            <pc:docMk/>
            <pc:sldMk cId="2401388511" sldId="2206"/>
            <ac:picMk id="222210" creationId="{94874F3A-6817-F957-9900-8D215568656B}"/>
          </ac:picMkLst>
        </pc:picChg>
      </pc:sldChg>
      <pc:sldChg chg="del">
        <pc:chgData name="Kelly Stokes" userId="3e5c5154-569e-4d81-aa91-4f91841cdfa9" providerId="ADAL" clId="{9A587B8E-13A3-40CB-885B-A8CA44C6D2BF}" dt="2022-10-27T13:49:47.231" v="1806" actId="2696"/>
        <pc:sldMkLst>
          <pc:docMk/>
          <pc:sldMk cId="1961499845" sldId="2207"/>
        </pc:sldMkLst>
      </pc:sldChg>
      <pc:sldChg chg="del">
        <pc:chgData name="Kelly Stokes" userId="3e5c5154-569e-4d81-aa91-4f91841cdfa9" providerId="ADAL" clId="{9A587B8E-13A3-40CB-885B-A8CA44C6D2BF}" dt="2022-10-27T13:50:59.447" v="1843" actId="2696"/>
        <pc:sldMkLst>
          <pc:docMk/>
          <pc:sldMk cId="2905589756" sldId="2208"/>
        </pc:sldMkLst>
      </pc:sldChg>
      <pc:sldChg chg="del">
        <pc:chgData name="Kelly Stokes" userId="3e5c5154-569e-4d81-aa91-4f91841cdfa9" providerId="ADAL" clId="{9A587B8E-13A3-40CB-885B-A8CA44C6D2BF}" dt="2022-10-27T13:50:59.447" v="1843" actId="2696"/>
        <pc:sldMkLst>
          <pc:docMk/>
          <pc:sldMk cId="3852913777" sldId="2209"/>
        </pc:sldMkLst>
      </pc:sldChg>
      <pc:sldChg chg="del">
        <pc:chgData name="Kelly Stokes" userId="3e5c5154-569e-4d81-aa91-4f91841cdfa9" providerId="ADAL" clId="{9A587B8E-13A3-40CB-885B-A8CA44C6D2BF}" dt="2022-10-27T13:50:59.447" v="1843" actId="2696"/>
        <pc:sldMkLst>
          <pc:docMk/>
          <pc:sldMk cId="1774974981" sldId="2210"/>
        </pc:sldMkLst>
      </pc:sldChg>
      <pc:sldChg chg="modSp mod">
        <pc:chgData name="Kelly Stokes" userId="3e5c5154-569e-4d81-aa91-4f91841cdfa9" providerId="ADAL" clId="{9A587B8E-13A3-40CB-885B-A8CA44C6D2BF}" dt="2022-10-27T13:51:03.723" v="1844"/>
        <pc:sldMkLst>
          <pc:docMk/>
          <pc:sldMk cId="1441699570" sldId="2211"/>
        </pc:sldMkLst>
        <pc:spChg chg="mod">
          <ac:chgData name="Kelly Stokes" userId="3e5c5154-569e-4d81-aa91-4f91841cdfa9" providerId="ADAL" clId="{9A587B8E-13A3-40CB-885B-A8CA44C6D2BF}" dt="2022-10-27T13:51:03.723" v="1844"/>
          <ac:spMkLst>
            <pc:docMk/>
            <pc:sldMk cId="1441699570" sldId="2211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9A587B8E-13A3-40CB-885B-A8CA44C6D2BF}" dt="2022-10-27T13:51:27.349" v="1860" actId="2696"/>
        <pc:sldMkLst>
          <pc:docMk/>
          <pc:sldMk cId="1380275523" sldId="2212"/>
        </pc:sldMkLst>
      </pc:sldChg>
      <pc:sldChg chg="del">
        <pc:chgData name="Kelly Stokes" userId="3e5c5154-569e-4d81-aa91-4f91841cdfa9" providerId="ADAL" clId="{9A587B8E-13A3-40CB-885B-A8CA44C6D2BF}" dt="2022-10-27T13:51:27.349" v="1860" actId="2696"/>
        <pc:sldMkLst>
          <pc:docMk/>
          <pc:sldMk cId="3762016128" sldId="2213"/>
        </pc:sldMkLst>
      </pc:sldChg>
      <pc:sldChg chg="del">
        <pc:chgData name="Kelly Stokes" userId="3e5c5154-569e-4d81-aa91-4f91841cdfa9" providerId="ADAL" clId="{9A587B8E-13A3-40CB-885B-A8CA44C6D2BF}" dt="2022-10-27T13:51:27.349" v="1860" actId="2696"/>
        <pc:sldMkLst>
          <pc:docMk/>
          <pc:sldMk cId="2719377720" sldId="2214"/>
        </pc:sldMkLst>
      </pc:sldChg>
      <pc:sldChg chg="del">
        <pc:chgData name="Kelly Stokes" userId="3e5c5154-569e-4d81-aa91-4f91841cdfa9" providerId="ADAL" clId="{9A587B8E-13A3-40CB-885B-A8CA44C6D2BF}" dt="2022-10-27T13:51:27.349" v="1860" actId="2696"/>
        <pc:sldMkLst>
          <pc:docMk/>
          <pc:sldMk cId="500654535" sldId="2215"/>
        </pc:sldMkLst>
      </pc:sldChg>
      <pc:sldChg chg="del">
        <pc:chgData name="Kelly Stokes" userId="3e5c5154-569e-4d81-aa91-4f91841cdfa9" providerId="ADAL" clId="{9A587B8E-13A3-40CB-885B-A8CA44C6D2BF}" dt="2022-10-27T13:51:27.349" v="1860" actId="2696"/>
        <pc:sldMkLst>
          <pc:docMk/>
          <pc:sldMk cId="703530947" sldId="2216"/>
        </pc:sldMkLst>
      </pc:sldChg>
      <pc:sldChg chg="modSp mod">
        <pc:chgData name="Kelly Stokes" userId="3e5c5154-569e-4d81-aa91-4f91841cdfa9" providerId="ADAL" clId="{9A587B8E-13A3-40CB-885B-A8CA44C6D2BF}" dt="2022-10-27T13:51:53.045" v="1862" actId="20577"/>
        <pc:sldMkLst>
          <pc:docMk/>
          <pc:sldMk cId="2361051999" sldId="2232"/>
        </pc:sldMkLst>
        <pc:spChg chg="mod">
          <ac:chgData name="Kelly Stokes" userId="3e5c5154-569e-4d81-aa91-4f91841cdfa9" providerId="ADAL" clId="{9A587B8E-13A3-40CB-885B-A8CA44C6D2BF}" dt="2022-10-27T13:51:53.045" v="1862" actId="20577"/>
          <ac:spMkLst>
            <pc:docMk/>
            <pc:sldMk cId="2361051999" sldId="223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9A587B8E-13A3-40CB-885B-A8CA44C6D2BF}" dt="2022-10-27T13:52:07.407" v="1865" actId="20577"/>
        <pc:sldMkLst>
          <pc:docMk/>
          <pc:sldMk cId="1094265716" sldId="2233"/>
        </pc:sldMkLst>
        <pc:spChg chg="mod">
          <ac:chgData name="Kelly Stokes" userId="3e5c5154-569e-4d81-aa91-4f91841cdfa9" providerId="ADAL" clId="{9A587B8E-13A3-40CB-885B-A8CA44C6D2BF}" dt="2022-10-27T13:52:07.407" v="1865" actId="20577"/>
          <ac:spMkLst>
            <pc:docMk/>
            <pc:sldMk cId="1094265716" sldId="2233"/>
            <ac:spMk id="2" creationId="{52DA34BA-82FC-47C5-BCE1-BB65E08B92A1}"/>
          </ac:spMkLst>
        </pc:spChg>
      </pc:sldChg>
      <pc:sldChg chg="modNotesTx">
        <pc:chgData name="Kelly Stokes" userId="3e5c5154-569e-4d81-aa91-4f91841cdfa9" providerId="ADAL" clId="{9A587B8E-13A3-40CB-885B-A8CA44C6D2BF}" dt="2022-10-27T13:52:01.981" v="1863"/>
        <pc:sldMkLst>
          <pc:docMk/>
          <pc:sldMk cId="2947492424" sldId="2234"/>
        </pc:sldMkLst>
      </pc:sldChg>
      <pc:sldChg chg="modSp mod">
        <pc:chgData name="Kelly Stokes" userId="3e5c5154-569e-4d81-aa91-4f91841cdfa9" providerId="ADAL" clId="{9A587B8E-13A3-40CB-885B-A8CA44C6D2BF}" dt="2022-10-27T13:52:13.203" v="1867" actId="27636"/>
        <pc:sldMkLst>
          <pc:docMk/>
          <pc:sldMk cId="3014350181" sldId="2235"/>
        </pc:sldMkLst>
        <pc:spChg chg="mod">
          <ac:chgData name="Kelly Stokes" userId="3e5c5154-569e-4d81-aa91-4f91841cdfa9" providerId="ADAL" clId="{9A587B8E-13A3-40CB-885B-A8CA44C6D2BF}" dt="2022-10-27T13:52:13.203" v="1867" actId="27636"/>
          <ac:spMkLst>
            <pc:docMk/>
            <pc:sldMk cId="3014350181" sldId="2235"/>
            <ac:spMk id="2" creationId="{77E26784-A357-92CE-B6B1-8F248D3D6650}"/>
          </ac:spMkLst>
        </pc:spChg>
      </pc:sldChg>
      <pc:sldChg chg="addSp modSp add">
        <pc:chgData name="Kelly Stokes" userId="3e5c5154-569e-4d81-aa91-4f91841cdfa9" providerId="ADAL" clId="{9A587B8E-13A3-40CB-885B-A8CA44C6D2BF}" dt="2022-10-27T13:11:35.666" v="1033" actId="1076"/>
        <pc:sldMkLst>
          <pc:docMk/>
          <pc:sldMk cId="2566021963" sldId="2236"/>
        </pc:sldMkLst>
        <pc:picChg chg="add mod">
          <ac:chgData name="Kelly Stokes" userId="3e5c5154-569e-4d81-aa91-4f91841cdfa9" providerId="ADAL" clId="{9A587B8E-13A3-40CB-885B-A8CA44C6D2BF}" dt="2022-10-27T13:11:35.666" v="1033" actId="1076"/>
          <ac:picMkLst>
            <pc:docMk/>
            <pc:sldMk cId="2566021963" sldId="2236"/>
            <ac:picMk id="217090" creationId="{C72A98D8-45F1-AD01-34F2-0C6B9395199F}"/>
          </ac:picMkLst>
        </pc:picChg>
      </pc:sldChg>
      <pc:sldChg chg="addSp modSp add">
        <pc:chgData name="Kelly Stokes" userId="3e5c5154-569e-4d81-aa91-4f91841cdfa9" providerId="ADAL" clId="{9A587B8E-13A3-40CB-885B-A8CA44C6D2BF}" dt="2022-10-27T13:12:15.899" v="1046" actId="1076"/>
        <pc:sldMkLst>
          <pc:docMk/>
          <pc:sldMk cId="3048869092" sldId="2237"/>
        </pc:sldMkLst>
        <pc:picChg chg="add mod">
          <ac:chgData name="Kelly Stokes" userId="3e5c5154-569e-4d81-aa91-4f91841cdfa9" providerId="ADAL" clId="{9A587B8E-13A3-40CB-885B-A8CA44C6D2BF}" dt="2022-10-27T13:12:15.899" v="1046" actId="1076"/>
          <ac:picMkLst>
            <pc:docMk/>
            <pc:sldMk cId="3048869092" sldId="2237"/>
            <ac:picMk id="254978" creationId="{6E7B3375-700B-224C-B90F-624C2A19EECE}"/>
          </ac:picMkLst>
        </pc:picChg>
      </pc:sldChg>
      <pc:sldChg chg="addSp modSp add">
        <pc:chgData name="Kelly Stokes" userId="3e5c5154-569e-4d81-aa91-4f91841cdfa9" providerId="ADAL" clId="{9A587B8E-13A3-40CB-885B-A8CA44C6D2BF}" dt="2022-10-27T13:13:16.977" v="1073" actId="1076"/>
        <pc:sldMkLst>
          <pc:docMk/>
          <pc:sldMk cId="1765475627" sldId="2238"/>
        </pc:sldMkLst>
        <pc:picChg chg="add mod">
          <ac:chgData name="Kelly Stokes" userId="3e5c5154-569e-4d81-aa91-4f91841cdfa9" providerId="ADAL" clId="{9A587B8E-13A3-40CB-885B-A8CA44C6D2BF}" dt="2022-10-27T13:13:16.977" v="1073" actId="1076"/>
          <ac:picMkLst>
            <pc:docMk/>
            <pc:sldMk cId="1765475627" sldId="2238"/>
            <ac:picMk id="256002" creationId="{879A7116-DA86-12B4-837F-889CBD47A067}"/>
          </ac:picMkLst>
        </pc:picChg>
      </pc:sldChg>
      <pc:sldChg chg="addSp modSp add">
        <pc:chgData name="Kelly Stokes" userId="3e5c5154-569e-4d81-aa91-4f91841cdfa9" providerId="ADAL" clId="{9A587B8E-13A3-40CB-885B-A8CA44C6D2BF}" dt="2022-10-27T13:24:39.922" v="1101" actId="1076"/>
        <pc:sldMkLst>
          <pc:docMk/>
          <pc:sldMk cId="3146989110" sldId="2239"/>
        </pc:sldMkLst>
        <pc:picChg chg="add mod">
          <ac:chgData name="Kelly Stokes" userId="3e5c5154-569e-4d81-aa91-4f91841cdfa9" providerId="ADAL" clId="{9A587B8E-13A3-40CB-885B-A8CA44C6D2BF}" dt="2022-10-27T13:24:39.922" v="1101" actId="1076"/>
          <ac:picMkLst>
            <pc:docMk/>
            <pc:sldMk cId="3146989110" sldId="2239"/>
            <ac:picMk id="257026" creationId="{EFCBFD18-1C8D-A61C-FE7F-396F7F0AAD5F}"/>
          </ac:picMkLst>
        </pc:picChg>
      </pc:sldChg>
      <pc:sldChg chg="modSp add mod">
        <pc:chgData name="Kelly Stokes" userId="3e5c5154-569e-4d81-aa91-4f91841cdfa9" providerId="ADAL" clId="{9A587B8E-13A3-40CB-885B-A8CA44C6D2BF}" dt="2022-10-27T13:25:48.257" v="1172" actId="1076"/>
        <pc:sldMkLst>
          <pc:docMk/>
          <pc:sldMk cId="548841194" sldId="2240"/>
        </pc:sldMkLst>
        <pc:spChg chg="mod">
          <ac:chgData name="Kelly Stokes" userId="3e5c5154-569e-4d81-aa91-4f91841cdfa9" providerId="ADAL" clId="{9A587B8E-13A3-40CB-885B-A8CA44C6D2BF}" dt="2022-10-27T13:25:47.143" v="1171" actId="1076"/>
          <ac:spMkLst>
            <pc:docMk/>
            <pc:sldMk cId="548841194" sldId="2240"/>
            <ac:spMk id="2" creationId="{52DA34BA-82FC-47C5-BCE1-BB65E08B92A1}"/>
          </ac:spMkLst>
        </pc:spChg>
        <pc:picChg chg="mod">
          <ac:chgData name="Kelly Stokes" userId="3e5c5154-569e-4d81-aa91-4f91841cdfa9" providerId="ADAL" clId="{9A587B8E-13A3-40CB-885B-A8CA44C6D2BF}" dt="2022-10-27T13:25:48.257" v="1172" actId="1076"/>
          <ac:picMkLst>
            <pc:docMk/>
            <pc:sldMk cId="548841194" sldId="2240"/>
            <ac:picMk id="3" creationId="{40AAF841-ACAC-273B-3505-A501B14D32A4}"/>
          </ac:picMkLst>
        </pc:picChg>
      </pc:sldChg>
      <pc:sldChg chg="add">
        <pc:chgData name="Kelly Stokes" userId="3e5c5154-569e-4d81-aa91-4f91841cdfa9" providerId="ADAL" clId="{9A587B8E-13A3-40CB-885B-A8CA44C6D2BF}" dt="2022-10-27T13:25:59.606" v="1174" actId="2890"/>
        <pc:sldMkLst>
          <pc:docMk/>
          <pc:sldMk cId="2512490712" sldId="2241"/>
        </pc:sldMkLst>
      </pc:sldChg>
      <pc:sldChg chg="modSp add mod">
        <pc:chgData name="Kelly Stokes" userId="3e5c5154-569e-4d81-aa91-4f91841cdfa9" providerId="ADAL" clId="{9A587B8E-13A3-40CB-885B-A8CA44C6D2BF}" dt="2022-10-27T13:26:10.075" v="1186" actId="20577"/>
        <pc:sldMkLst>
          <pc:docMk/>
          <pc:sldMk cId="3643265174" sldId="2242"/>
        </pc:sldMkLst>
        <pc:spChg chg="mod">
          <ac:chgData name="Kelly Stokes" userId="3e5c5154-569e-4d81-aa91-4f91841cdfa9" providerId="ADAL" clId="{9A587B8E-13A3-40CB-885B-A8CA44C6D2BF}" dt="2022-10-27T13:26:10.075" v="1186" actId="20577"/>
          <ac:spMkLst>
            <pc:docMk/>
            <pc:sldMk cId="3643265174" sldId="224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9A587B8E-13A3-40CB-885B-A8CA44C6D2BF}" dt="2022-10-27T13:27:11.495" v="1258" actId="14100"/>
        <pc:sldMkLst>
          <pc:docMk/>
          <pc:sldMk cId="4164598832" sldId="2243"/>
        </pc:sldMkLst>
        <pc:spChg chg="mod">
          <ac:chgData name="Kelly Stokes" userId="3e5c5154-569e-4d81-aa91-4f91841cdfa9" providerId="ADAL" clId="{9A587B8E-13A3-40CB-885B-A8CA44C6D2BF}" dt="2022-10-27T13:27:08.228" v="1257" actId="1076"/>
          <ac:spMkLst>
            <pc:docMk/>
            <pc:sldMk cId="4164598832" sldId="2243"/>
            <ac:spMk id="2" creationId="{52DA34BA-82FC-47C5-BCE1-BB65E08B92A1}"/>
          </ac:spMkLst>
        </pc:spChg>
        <pc:picChg chg="mod">
          <ac:chgData name="Kelly Stokes" userId="3e5c5154-569e-4d81-aa91-4f91841cdfa9" providerId="ADAL" clId="{9A587B8E-13A3-40CB-885B-A8CA44C6D2BF}" dt="2022-10-27T13:27:11.495" v="1258" actId="14100"/>
          <ac:picMkLst>
            <pc:docMk/>
            <pc:sldMk cId="4164598832" sldId="2243"/>
            <ac:picMk id="3" creationId="{C0204CB0-67C3-EB93-2EE3-8E6960B2C2A5}"/>
          </ac:picMkLst>
        </pc:picChg>
      </pc:sldChg>
      <pc:sldChg chg="add">
        <pc:chgData name="Kelly Stokes" userId="3e5c5154-569e-4d81-aa91-4f91841cdfa9" providerId="ADAL" clId="{9A587B8E-13A3-40CB-885B-A8CA44C6D2BF}" dt="2022-10-27T13:27:23.305" v="1260" actId="2890"/>
        <pc:sldMkLst>
          <pc:docMk/>
          <pc:sldMk cId="2082013767" sldId="2244"/>
        </pc:sldMkLst>
      </pc:sldChg>
      <pc:sldChg chg="modSp add mod">
        <pc:chgData name="Kelly Stokes" userId="3e5c5154-569e-4d81-aa91-4f91841cdfa9" providerId="ADAL" clId="{9A587B8E-13A3-40CB-885B-A8CA44C6D2BF}" dt="2022-10-27T13:27:40.918" v="1277" actId="14100"/>
        <pc:sldMkLst>
          <pc:docMk/>
          <pc:sldMk cId="240775134" sldId="2245"/>
        </pc:sldMkLst>
        <pc:spChg chg="mod">
          <ac:chgData name="Kelly Stokes" userId="3e5c5154-569e-4d81-aa91-4f91841cdfa9" providerId="ADAL" clId="{9A587B8E-13A3-40CB-885B-A8CA44C6D2BF}" dt="2022-10-27T13:27:40.918" v="1277" actId="14100"/>
          <ac:spMkLst>
            <pc:docMk/>
            <pc:sldMk cId="240775134" sldId="2245"/>
            <ac:spMk id="2" creationId="{52DA34BA-82FC-47C5-BCE1-BB65E08B92A1}"/>
          </ac:spMkLst>
        </pc:spChg>
      </pc:sldChg>
      <pc:sldChg chg="addSp modSp add">
        <pc:chgData name="Kelly Stokes" userId="3e5c5154-569e-4d81-aa91-4f91841cdfa9" providerId="ADAL" clId="{9A587B8E-13A3-40CB-885B-A8CA44C6D2BF}" dt="2022-10-27T13:29:20.832" v="1321" actId="732"/>
        <pc:sldMkLst>
          <pc:docMk/>
          <pc:sldMk cId="3917379001" sldId="2246"/>
        </pc:sldMkLst>
        <pc:picChg chg="add mod">
          <ac:chgData name="Kelly Stokes" userId="3e5c5154-569e-4d81-aa91-4f91841cdfa9" providerId="ADAL" clId="{9A587B8E-13A3-40CB-885B-A8CA44C6D2BF}" dt="2022-10-27T13:29:20.832" v="1321" actId="732"/>
          <ac:picMkLst>
            <pc:docMk/>
            <pc:sldMk cId="3917379001" sldId="2246"/>
            <ac:picMk id="258050" creationId="{71C5CEC0-1983-C102-ABF4-CE6EA67D2FB4}"/>
          </ac:picMkLst>
        </pc:picChg>
      </pc:sldChg>
      <pc:sldChg chg="addSp modSp add">
        <pc:chgData name="Kelly Stokes" userId="3e5c5154-569e-4d81-aa91-4f91841cdfa9" providerId="ADAL" clId="{9A587B8E-13A3-40CB-885B-A8CA44C6D2BF}" dt="2022-10-27T13:30:41.160" v="1368" actId="14100"/>
        <pc:sldMkLst>
          <pc:docMk/>
          <pc:sldMk cId="927917311" sldId="2247"/>
        </pc:sldMkLst>
        <pc:picChg chg="add mod">
          <ac:chgData name="Kelly Stokes" userId="3e5c5154-569e-4d81-aa91-4f91841cdfa9" providerId="ADAL" clId="{9A587B8E-13A3-40CB-885B-A8CA44C6D2BF}" dt="2022-10-27T13:30:41.160" v="1368" actId="14100"/>
          <ac:picMkLst>
            <pc:docMk/>
            <pc:sldMk cId="927917311" sldId="2247"/>
            <ac:picMk id="259074" creationId="{95306187-557D-E077-3CF6-56F2546DBF30}"/>
          </ac:picMkLst>
        </pc:picChg>
      </pc:sldChg>
      <pc:sldChg chg="modSp add mod">
        <pc:chgData name="Kelly Stokes" userId="3e5c5154-569e-4d81-aa91-4f91841cdfa9" providerId="ADAL" clId="{9A587B8E-13A3-40CB-885B-A8CA44C6D2BF}" dt="2022-10-27T13:31:59.318" v="1395" actId="20577"/>
        <pc:sldMkLst>
          <pc:docMk/>
          <pc:sldMk cId="1028303508" sldId="2248"/>
        </pc:sldMkLst>
        <pc:spChg chg="mod">
          <ac:chgData name="Kelly Stokes" userId="3e5c5154-569e-4d81-aa91-4f91841cdfa9" providerId="ADAL" clId="{9A587B8E-13A3-40CB-885B-A8CA44C6D2BF}" dt="2022-10-27T13:31:59.318" v="1395" actId="20577"/>
          <ac:spMkLst>
            <pc:docMk/>
            <pc:sldMk cId="1028303508" sldId="2248"/>
            <ac:spMk id="2" creationId="{52DA34BA-82FC-47C5-BCE1-BB65E08B92A1}"/>
          </ac:spMkLst>
        </pc:spChg>
      </pc:sldChg>
      <pc:sldChg chg="addSp modSp add">
        <pc:chgData name="Kelly Stokes" userId="3e5c5154-569e-4d81-aa91-4f91841cdfa9" providerId="ADAL" clId="{9A587B8E-13A3-40CB-885B-A8CA44C6D2BF}" dt="2022-10-27T13:32:39.055" v="1399" actId="1076"/>
        <pc:sldMkLst>
          <pc:docMk/>
          <pc:sldMk cId="467333766" sldId="2249"/>
        </pc:sldMkLst>
        <pc:picChg chg="add mod">
          <ac:chgData name="Kelly Stokes" userId="3e5c5154-569e-4d81-aa91-4f91841cdfa9" providerId="ADAL" clId="{9A587B8E-13A3-40CB-885B-A8CA44C6D2BF}" dt="2022-10-27T13:32:39.055" v="1399" actId="1076"/>
          <ac:picMkLst>
            <pc:docMk/>
            <pc:sldMk cId="467333766" sldId="2249"/>
            <ac:picMk id="260098" creationId="{C583C702-F271-9B0D-94F7-E0E2A74ECB4F}"/>
          </ac:picMkLst>
        </pc:picChg>
      </pc:sldChg>
      <pc:sldChg chg="addSp modSp add">
        <pc:chgData name="Kelly Stokes" userId="3e5c5154-569e-4d81-aa91-4f91841cdfa9" providerId="ADAL" clId="{9A587B8E-13A3-40CB-885B-A8CA44C6D2BF}" dt="2022-10-27T13:33:53.026" v="1432" actId="1076"/>
        <pc:sldMkLst>
          <pc:docMk/>
          <pc:sldMk cId="3802896961" sldId="2250"/>
        </pc:sldMkLst>
        <pc:picChg chg="add mod">
          <ac:chgData name="Kelly Stokes" userId="3e5c5154-569e-4d81-aa91-4f91841cdfa9" providerId="ADAL" clId="{9A587B8E-13A3-40CB-885B-A8CA44C6D2BF}" dt="2022-10-27T13:33:53.026" v="1432" actId="1076"/>
          <ac:picMkLst>
            <pc:docMk/>
            <pc:sldMk cId="3802896961" sldId="2250"/>
            <ac:picMk id="261122" creationId="{08873599-B2E1-2AAA-0637-1B1D0CB3560F}"/>
          </ac:picMkLst>
        </pc:picChg>
      </pc:sldChg>
      <pc:sldChg chg="addSp modSp add">
        <pc:chgData name="Kelly Stokes" userId="3e5c5154-569e-4d81-aa91-4f91841cdfa9" providerId="ADAL" clId="{9A587B8E-13A3-40CB-885B-A8CA44C6D2BF}" dt="2022-10-27T13:35:26.191" v="1446" actId="1076"/>
        <pc:sldMkLst>
          <pc:docMk/>
          <pc:sldMk cId="1805178975" sldId="2251"/>
        </pc:sldMkLst>
        <pc:picChg chg="add mod">
          <ac:chgData name="Kelly Stokes" userId="3e5c5154-569e-4d81-aa91-4f91841cdfa9" providerId="ADAL" clId="{9A587B8E-13A3-40CB-885B-A8CA44C6D2BF}" dt="2022-10-27T13:35:26.191" v="1446" actId="1076"/>
          <ac:picMkLst>
            <pc:docMk/>
            <pc:sldMk cId="1805178975" sldId="2251"/>
            <ac:picMk id="262146" creationId="{E8DD00B1-FDC3-A2A0-9716-33A026653972}"/>
          </ac:picMkLst>
        </pc:picChg>
      </pc:sldChg>
      <pc:sldChg chg="modSp add mod">
        <pc:chgData name="Kelly Stokes" userId="3e5c5154-569e-4d81-aa91-4f91841cdfa9" providerId="ADAL" clId="{9A587B8E-13A3-40CB-885B-A8CA44C6D2BF}" dt="2022-10-27T13:36:41.149" v="1514" actId="1076"/>
        <pc:sldMkLst>
          <pc:docMk/>
          <pc:sldMk cId="2498215081" sldId="2252"/>
        </pc:sldMkLst>
        <pc:spChg chg="mod">
          <ac:chgData name="Kelly Stokes" userId="3e5c5154-569e-4d81-aa91-4f91841cdfa9" providerId="ADAL" clId="{9A587B8E-13A3-40CB-885B-A8CA44C6D2BF}" dt="2022-10-27T13:36:35.050" v="1511" actId="1076"/>
          <ac:spMkLst>
            <pc:docMk/>
            <pc:sldMk cId="2498215081" sldId="2252"/>
            <ac:spMk id="2" creationId="{52DA34BA-82FC-47C5-BCE1-BB65E08B92A1}"/>
          </ac:spMkLst>
        </pc:spChg>
        <pc:picChg chg="mod">
          <ac:chgData name="Kelly Stokes" userId="3e5c5154-569e-4d81-aa91-4f91841cdfa9" providerId="ADAL" clId="{9A587B8E-13A3-40CB-885B-A8CA44C6D2BF}" dt="2022-10-27T13:36:41.149" v="1514" actId="1076"/>
          <ac:picMkLst>
            <pc:docMk/>
            <pc:sldMk cId="2498215081" sldId="2252"/>
            <ac:picMk id="234498" creationId="{5DB1AB35-4347-93A8-6B06-1F01F5D5C5D9}"/>
          </ac:picMkLst>
        </pc:picChg>
      </pc:sldChg>
      <pc:sldChg chg="add">
        <pc:chgData name="Kelly Stokes" userId="3e5c5154-569e-4d81-aa91-4f91841cdfa9" providerId="ADAL" clId="{9A587B8E-13A3-40CB-885B-A8CA44C6D2BF}" dt="2022-10-27T13:36:54.022" v="1516" actId="2890"/>
        <pc:sldMkLst>
          <pc:docMk/>
          <pc:sldMk cId="1110272422" sldId="2253"/>
        </pc:sldMkLst>
      </pc:sldChg>
      <pc:sldChg chg="modSp add mod">
        <pc:chgData name="Kelly Stokes" userId="3e5c5154-569e-4d81-aa91-4f91841cdfa9" providerId="ADAL" clId="{9A587B8E-13A3-40CB-885B-A8CA44C6D2BF}" dt="2022-10-27T13:37:05.434" v="1529" actId="14100"/>
        <pc:sldMkLst>
          <pc:docMk/>
          <pc:sldMk cId="3103987132" sldId="2254"/>
        </pc:sldMkLst>
        <pc:spChg chg="mod">
          <ac:chgData name="Kelly Stokes" userId="3e5c5154-569e-4d81-aa91-4f91841cdfa9" providerId="ADAL" clId="{9A587B8E-13A3-40CB-885B-A8CA44C6D2BF}" dt="2022-10-27T13:37:05.434" v="1529" actId="14100"/>
          <ac:spMkLst>
            <pc:docMk/>
            <pc:sldMk cId="3103987132" sldId="225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9A587B8E-13A3-40CB-885B-A8CA44C6D2BF}" dt="2022-10-27T13:38:12.299" v="1578" actId="20577"/>
        <pc:sldMkLst>
          <pc:docMk/>
          <pc:sldMk cId="1583042450" sldId="2255"/>
        </pc:sldMkLst>
        <pc:spChg chg="mod">
          <ac:chgData name="Kelly Stokes" userId="3e5c5154-569e-4d81-aa91-4f91841cdfa9" providerId="ADAL" clId="{9A587B8E-13A3-40CB-885B-A8CA44C6D2BF}" dt="2022-10-27T13:38:12.299" v="1578" actId="20577"/>
          <ac:spMkLst>
            <pc:docMk/>
            <pc:sldMk cId="1583042450" sldId="2255"/>
            <ac:spMk id="2" creationId="{52DA34BA-82FC-47C5-BCE1-BB65E08B92A1}"/>
          </ac:spMkLst>
        </pc:spChg>
        <pc:picChg chg="mod">
          <ac:chgData name="Kelly Stokes" userId="3e5c5154-569e-4d81-aa91-4f91841cdfa9" providerId="ADAL" clId="{9A587B8E-13A3-40CB-885B-A8CA44C6D2BF}" dt="2022-10-27T13:37:59.707" v="1566" actId="1076"/>
          <ac:picMkLst>
            <pc:docMk/>
            <pc:sldMk cId="1583042450" sldId="2255"/>
            <ac:picMk id="233474" creationId="{CEF5923E-5850-F440-9741-3D20B0688744}"/>
          </ac:picMkLst>
        </pc:picChg>
      </pc:sldChg>
      <pc:sldChg chg="add">
        <pc:chgData name="Kelly Stokes" userId="3e5c5154-569e-4d81-aa91-4f91841cdfa9" providerId="ADAL" clId="{9A587B8E-13A3-40CB-885B-A8CA44C6D2BF}" dt="2022-10-27T13:38:27.244" v="1580" actId="2890"/>
        <pc:sldMkLst>
          <pc:docMk/>
          <pc:sldMk cId="300250862" sldId="2256"/>
        </pc:sldMkLst>
      </pc:sldChg>
      <pc:sldChg chg="modSp add mod">
        <pc:chgData name="Kelly Stokes" userId="3e5c5154-569e-4d81-aa91-4f91841cdfa9" providerId="ADAL" clId="{9A587B8E-13A3-40CB-885B-A8CA44C6D2BF}" dt="2022-10-27T13:38:34.897" v="1596" actId="27636"/>
        <pc:sldMkLst>
          <pc:docMk/>
          <pc:sldMk cId="630728890" sldId="2257"/>
        </pc:sldMkLst>
        <pc:spChg chg="mod">
          <ac:chgData name="Kelly Stokes" userId="3e5c5154-569e-4d81-aa91-4f91841cdfa9" providerId="ADAL" clId="{9A587B8E-13A3-40CB-885B-A8CA44C6D2BF}" dt="2022-10-27T13:38:34.897" v="1596" actId="27636"/>
          <ac:spMkLst>
            <pc:docMk/>
            <pc:sldMk cId="630728890" sldId="225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9A587B8E-13A3-40CB-885B-A8CA44C6D2BF}" dt="2022-10-27T13:39:45.345" v="1617" actId="20577"/>
        <pc:sldMkLst>
          <pc:docMk/>
          <pc:sldMk cId="788342729" sldId="2258"/>
        </pc:sldMkLst>
        <pc:spChg chg="mod">
          <ac:chgData name="Kelly Stokes" userId="3e5c5154-569e-4d81-aa91-4f91841cdfa9" providerId="ADAL" clId="{9A587B8E-13A3-40CB-885B-A8CA44C6D2BF}" dt="2022-10-27T13:39:45.345" v="1617" actId="20577"/>
          <ac:spMkLst>
            <pc:docMk/>
            <pc:sldMk cId="788342729" sldId="2258"/>
            <ac:spMk id="2" creationId="{52DA34BA-82FC-47C5-BCE1-BB65E08B92A1}"/>
          </ac:spMkLst>
        </pc:spChg>
      </pc:sldChg>
      <pc:sldChg chg="addSp modSp add">
        <pc:chgData name="Kelly Stokes" userId="3e5c5154-569e-4d81-aa91-4f91841cdfa9" providerId="ADAL" clId="{9A587B8E-13A3-40CB-885B-A8CA44C6D2BF}" dt="2022-10-27T13:40:52.083" v="1672" actId="14100"/>
        <pc:sldMkLst>
          <pc:docMk/>
          <pc:sldMk cId="2573392533" sldId="2259"/>
        </pc:sldMkLst>
        <pc:picChg chg="add mod">
          <ac:chgData name="Kelly Stokes" userId="3e5c5154-569e-4d81-aa91-4f91841cdfa9" providerId="ADAL" clId="{9A587B8E-13A3-40CB-885B-A8CA44C6D2BF}" dt="2022-10-27T13:40:52.083" v="1672" actId="14100"/>
          <ac:picMkLst>
            <pc:docMk/>
            <pc:sldMk cId="2573392533" sldId="2259"/>
            <ac:picMk id="263170" creationId="{83D2FF10-162C-4352-3B43-417934D6F369}"/>
          </ac:picMkLst>
        </pc:picChg>
      </pc:sldChg>
      <pc:sldChg chg="addSp modSp add">
        <pc:chgData name="Kelly Stokes" userId="3e5c5154-569e-4d81-aa91-4f91841cdfa9" providerId="ADAL" clId="{9A587B8E-13A3-40CB-885B-A8CA44C6D2BF}" dt="2022-10-27T13:48:20.015" v="1717" actId="1076"/>
        <pc:sldMkLst>
          <pc:docMk/>
          <pc:sldMk cId="3299726435" sldId="2260"/>
        </pc:sldMkLst>
        <pc:picChg chg="add mod">
          <ac:chgData name="Kelly Stokes" userId="3e5c5154-569e-4d81-aa91-4f91841cdfa9" providerId="ADAL" clId="{9A587B8E-13A3-40CB-885B-A8CA44C6D2BF}" dt="2022-10-27T13:48:20.015" v="1717" actId="1076"/>
          <ac:picMkLst>
            <pc:docMk/>
            <pc:sldMk cId="3299726435" sldId="2260"/>
            <ac:picMk id="264194" creationId="{B066425C-D68D-98E2-8F13-A0A863D793EC}"/>
          </ac:picMkLst>
        </pc:picChg>
      </pc:sldChg>
      <pc:sldChg chg="modSp add mod">
        <pc:chgData name="Kelly Stokes" userId="3e5c5154-569e-4d81-aa91-4f91841cdfa9" providerId="ADAL" clId="{9A587B8E-13A3-40CB-885B-A8CA44C6D2BF}" dt="2022-10-27T13:50:49.366" v="1842" actId="1076"/>
        <pc:sldMkLst>
          <pc:docMk/>
          <pc:sldMk cId="3802779212" sldId="2261"/>
        </pc:sldMkLst>
        <pc:spChg chg="mod">
          <ac:chgData name="Kelly Stokes" userId="3e5c5154-569e-4d81-aa91-4f91841cdfa9" providerId="ADAL" clId="{9A587B8E-13A3-40CB-885B-A8CA44C6D2BF}" dt="2022-10-27T13:50:44.381" v="1839" actId="1076"/>
          <ac:spMkLst>
            <pc:docMk/>
            <pc:sldMk cId="3802779212" sldId="2261"/>
            <ac:spMk id="2" creationId="{52DA34BA-82FC-47C5-BCE1-BB65E08B92A1}"/>
          </ac:spMkLst>
        </pc:spChg>
        <pc:picChg chg="mod">
          <ac:chgData name="Kelly Stokes" userId="3e5c5154-569e-4d81-aa91-4f91841cdfa9" providerId="ADAL" clId="{9A587B8E-13A3-40CB-885B-A8CA44C6D2BF}" dt="2022-10-27T13:50:49.366" v="1842" actId="1076"/>
          <ac:picMkLst>
            <pc:docMk/>
            <pc:sldMk cId="3802779212" sldId="2261"/>
            <ac:picMk id="222210" creationId="{94874F3A-6817-F957-9900-8D215568656B}"/>
          </ac:picMkLst>
        </pc:picChg>
      </pc:sldChg>
      <pc:sldChg chg="add">
        <pc:chgData name="Kelly Stokes" userId="3e5c5154-569e-4d81-aa91-4f91841cdfa9" providerId="ADAL" clId="{9A587B8E-13A3-40CB-885B-A8CA44C6D2BF}" dt="2022-10-27T13:51:06.727" v="1845" actId="2890"/>
        <pc:sldMkLst>
          <pc:docMk/>
          <pc:sldMk cId="3810497556" sldId="2262"/>
        </pc:sldMkLst>
      </pc:sldChg>
      <pc:sldChg chg="modSp add mod">
        <pc:chgData name="Kelly Stokes" userId="3e5c5154-569e-4d81-aa91-4f91841cdfa9" providerId="ADAL" clId="{9A587B8E-13A3-40CB-885B-A8CA44C6D2BF}" dt="2022-10-27T13:51:19.191" v="1859" actId="14100"/>
        <pc:sldMkLst>
          <pc:docMk/>
          <pc:sldMk cId="480603913" sldId="2263"/>
        </pc:sldMkLst>
        <pc:spChg chg="mod">
          <ac:chgData name="Kelly Stokes" userId="3e5c5154-569e-4d81-aa91-4f91841cdfa9" providerId="ADAL" clId="{9A587B8E-13A3-40CB-885B-A8CA44C6D2BF}" dt="2022-10-27T13:51:19.191" v="1859" actId="14100"/>
          <ac:spMkLst>
            <pc:docMk/>
            <pc:sldMk cId="480603913" sldId="2263"/>
            <ac:spMk id="2" creationId="{52DA34BA-82FC-47C5-BCE1-BB65E08B9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45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 wind turbines are large devices that use the wind to push around blades to create a spinning motion.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48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Revisit and review the words from previous teaching and challenge words  – I say, we say, you say</a:t>
            </a:r>
          </a:p>
          <a:p>
            <a:r>
              <a:rPr lang="en-GB" dirty="0"/>
              <a:t>Ask children to write words only in their spelling book</a:t>
            </a:r>
          </a:p>
          <a:p>
            <a:endParaRPr lang="en-GB" dirty="0"/>
          </a:p>
          <a:p>
            <a:r>
              <a:rPr lang="en-GB" dirty="0"/>
              <a:t>Introduce the new spelling rule</a:t>
            </a:r>
          </a:p>
          <a:p>
            <a:endParaRPr lang="en-GB" dirty="0"/>
          </a:p>
          <a:p>
            <a:r>
              <a:rPr lang="en-GB" dirty="0"/>
              <a:t>Children to write the new spelling rule words and challenge words into books when the sentences are shown with the spelling word missing.</a:t>
            </a:r>
          </a:p>
          <a:p>
            <a:endParaRPr lang="en-GB" dirty="0"/>
          </a:p>
          <a:p>
            <a:r>
              <a:rPr lang="en-GB" dirty="0"/>
              <a:t>Read the extract with the class as choral reading.  Practise model of prosody etc.</a:t>
            </a:r>
          </a:p>
          <a:p>
            <a:endParaRPr lang="en-GB" dirty="0"/>
          </a:p>
          <a:p>
            <a:r>
              <a:rPr lang="en-GB" dirty="0"/>
              <a:t>Ask children to find the spelling words from the session in the text.</a:t>
            </a:r>
          </a:p>
          <a:p>
            <a:endParaRPr lang="en-GB" dirty="0"/>
          </a:p>
          <a:p>
            <a:r>
              <a:rPr lang="en-GB" dirty="0"/>
              <a:t>Then read allowed the chosen sentence for children to write fully in their books.</a:t>
            </a:r>
          </a:p>
          <a:p>
            <a:endParaRPr lang="en-GB" dirty="0"/>
          </a:p>
          <a:p>
            <a:r>
              <a:rPr lang="en-GB" dirty="0"/>
              <a:t>Show the extract and ask children to then edit their work to check they were correct in their dictation.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7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27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00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86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893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031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043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05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595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 spinning then subdivides to create electricity.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586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Revisit and review the words from previous teaching and challenge words  – I say, we say, you say</a:t>
            </a:r>
          </a:p>
          <a:p>
            <a:r>
              <a:rPr lang="en-GB" dirty="0"/>
              <a:t>Ask children to write words only in their spelling book</a:t>
            </a:r>
          </a:p>
          <a:p>
            <a:endParaRPr lang="en-GB" dirty="0"/>
          </a:p>
          <a:p>
            <a:r>
              <a:rPr lang="en-GB" dirty="0"/>
              <a:t>Introduce the new spelling rule</a:t>
            </a:r>
          </a:p>
          <a:p>
            <a:endParaRPr lang="en-GB" dirty="0"/>
          </a:p>
          <a:p>
            <a:r>
              <a:rPr lang="en-GB" dirty="0"/>
              <a:t>Children to write the new spelling rule words and challenge words into books when the sentences are shown with the spelling word missing.</a:t>
            </a:r>
          </a:p>
          <a:p>
            <a:endParaRPr lang="en-GB" dirty="0"/>
          </a:p>
          <a:p>
            <a:r>
              <a:rPr lang="en-GB" dirty="0"/>
              <a:t>Read the extract with the class as choral reading.  Practise model of prosody etc.</a:t>
            </a:r>
          </a:p>
          <a:p>
            <a:endParaRPr lang="en-GB" dirty="0"/>
          </a:p>
          <a:p>
            <a:r>
              <a:rPr lang="en-GB" dirty="0"/>
              <a:t>Ask children to find the spelling words from the session in the text.</a:t>
            </a:r>
          </a:p>
          <a:p>
            <a:endParaRPr lang="en-GB" dirty="0"/>
          </a:p>
          <a:p>
            <a:r>
              <a:rPr lang="en-GB" dirty="0"/>
              <a:t>Then read allowed the chosen sentence for children to write fully in their books.</a:t>
            </a:r>
          </a:p>
          <a:p>
            <a:endParaRPr lang="en-GB" dirty="0"/>
          </a:p>
          <a:p>
            <a:r>
              <a:rPr lang="en-GB" dirty="0"/>
              <a:t>Show the extract and ask children to then edit their work to check they were correct in their dictation.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35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899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058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637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325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533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37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63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21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A transformer is used to create an opposite flow of electricity and the amount it is pushed into homes.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13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Revisit and review the words from previous teaching and challenge words  – I say, we say, you say</a:t>
            </a:r>
          </a:p>
          <a:p>
            <a:r>
              <a:rPr lang="en-GB" dirty="0"/>
              <a:t>Ask children to write words only in their spelling book</a:t>
            </a:r>
          </a:p>
          <a:p>
            <a:endParaRPr lang="en-GB" dirty="0"/>
          </a:p>
          <a:p>
            <a:r>
              <a:rPr lang="en-GB" dirty="0"/>
              <a:t>Introduce the new spelling rule</a:t>
            </a:r>
          </a:p>
          <a:p>
            <a:endParaRPr lang="en-GB" dirty="0"/>
          </a:p>
          <a:p>
            <a:r>
              <a:rPr lang="en-GB" dirty="0"/>
              <a:t>Children to write the new spelling rule words and challenge words into books when the sentences are shown with the spelling word missing.</a:t>
            </a:r>
          </a:p>
          <a:p>
            <a:endParaRPr lang="en-GB" dirty="0"/>
          </a:p>
          <a:p>
            <a:r>
              <a:rPr lang="en-GB" dirty="0"/>
              <a:t>Read the extract with the class as choral reading.  Practise model of prosody etc.</a:t>
            </a:r>
          </a:p>
          <a:p>
            <a:endParaRPr lang="en-GB" dirty="0"/>
          </a:p>
          <a:p>
            <a:r>
              <a:rPr lang="en-GB" dirty="0"/>
              <a:t>Ask children to find the spelling words from the session in the text.</a:t>
            </a:r>
          </a:p>
          <a:p>
            <a:endParaRPr lang="en-GB" dirty="0"/>
          </a:p>
          <a:p>
            <a:r>
              <a:rPr lang="en-GB" dirty="0"/>
              <a:t>Then read allowed the chosen sentence for children to write fully in their books.</a:t>
            </a:r>
          </a:p>
          <a:p>
            <a:endParaRPr lang="en-GB" dirty="0"/>
          </a:p>
          <a:p>
            <a:r>
              <a:rPr lang="en-GB" dirty="0"/>
              <a:t>Show the extract and ask children to then edit their work to check they were correct in their dictation.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02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326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372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953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923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414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068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34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1282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 transformer is submerged beneath the tower of the turbine.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247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through the slides for all the R+R words for the week (both the focus and the challenge words)</a:t>
            </a:r>
          </a:p>
          <a:p>
            <a:r>
              <a:rPr lang="en-GB" dirty="0"/>
              <a:t>Click through the slides for all the new learning this week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40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91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140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these words for the quiz</a:t>
            </a:r>
          </a:p>
          <a:p>
            <a:r>
              <a:rPr lang="en-GB" dirty="0"/>
              <a:t>Accident believe opposite ordinary   telescope respect subdivide submerge subspecies subheading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623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68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11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these words to be classed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392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these words to be classed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0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these words to be classed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233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these words to be classed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547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148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294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124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7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0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279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ymonline.com/word/sure#etymonline_v_22407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Autumn 2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4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</a:p>
        </p:txBody>
      </p:sp>
    </p:spTree>
    <p:extLst>
      <p:ext uri="{BB962C8B-B14F-4D97-AF65-F5344CB8AC3E}">
        <p14:creationId xmlns:p14="http://schemas.microsoft.com/office/powerpoint/2010/main" val="14062717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Houses had been flooded and cars submerged.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534544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Houses had been flooded and cars _________.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432651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Houses had been flooded and cars submerged.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124907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wolf and dog are subspecies of each other.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490779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0" y="3080825"/>
            <a:ext cx="11865429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wolf and dog are ___________ of each other.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07751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wolf and dog are subspecies of each other.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820137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2323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35009673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657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9508" name="Picture 4" descr="Image result for opposite clip Art">
            <a:extLst>
              <a:ext uri="{FF2B5EF4-FFF2-40B4-BE49-F238E27FC236}">
                <a16:creationId xmlns:a16="http://schemas.microsoft.com/office/drawing/2014/main" id="{6D4697D5-A715-1E72-41E0-BAF22248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10293"/>
            <a:ext cx="1828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2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</p:spTree>
    <p:extLst>
      <p:ext uri="{BB962C8B-B14F-4D97-AF65-F5344CB8AC3E}">
        <p14:creationId xmlns:p14="http://schemas.microsoft.com/office/powerpoint/2010/main" val="6738132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8821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080825"/>
            <a:ext cx="11153321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________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645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72B7E-08FA-2135-1135-E5F1DDC403F6}"/>
              </a:ext>
            </a:extLst>
          </p:cNvPr>
          <p:cNvSpPr/>
          <p:nvPr/>
        </p:nvSpPr>
        <p:spPr>
          <a:xfrm>
            <a:off x="8541459" y="2949432"/>
            <a:ext cx="2818691" cy="8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180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948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824859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pic>
        <p:nvPicPr>
          <p:cNvPr id="216066" name="Picture 2" descr="Image result for ordinary clip Art">
            <a:extLst>
              <a:ext uri="{FF2B5EF4-FFF2-40B4-BE49-F238E27FC236}">
                <a16:creationId xmlns:a16="http://schemas.microsoft.com/office/drawing/2014/main" id="{1A439E4C-5381-B152-ED62-9107D727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9" y="334736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553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4255856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21920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_________ people in extra________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4366487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41CE6-7BB6-96FE-1C6E-98F932931253}"/>
              </a:ext>
            </a:extLst>
          </p:cNvPr>
          <p:cNvSpPr/>
          <p:nvPr/>
        </p:nvSpPr>
        <p:spPr>
          <a:xfrm>
            <a:off x="7941126" y="3005985"/>
            <a:ext cx="2819401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5969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Practise and Apply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6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  <p:pic>
        <p:nvPicPr>
          <p:cNvPr id="208898" name="Picture 2" descr="Image result for believe clip Art">
            <a:extLst>
              <a:ext uri="{FF2B5EF4-FFF2-40B4-BE49-F238E27FC236}">
                <a16:creationId xmlns:a16="http://schemas.microsoft.com/office/drawing/2014/main" id="{59AACA37-ED21-09E4-B50F-EDC6EBB1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544117"/>
            <a:ext cx="1914123" cy="1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589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rule words and the challenge words?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716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30829"/>
            <a:ext cx="11914414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turbines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a:t>
            </a:r>
          </a:p>
        </p:txBody>
      </p:sp>
    </p:spTree>
    <p:extLst>
      <p:ext uri="{BB962C8B-B14F-4D97-AF65-F5344CB8AC3E}">
        <p14:creationId xmlns:p14="http://schemas.microsoft.com/office/powerpoint/2010/main" val="261822712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30829"/>
            <a:ext cx="11914414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turbines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wind turbines are large devices that use the wind to push around blades to create a spinning motion.  The spinning then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subdivides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to create electricity. The blades of the turbine are on a high tower which has a sensor to monitor the speed and direction of the wind.  A transformer is used to create 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opposite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flow of electricity and the amount it is pushed into homes.    The transformer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submerged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beneath the tower of the turbine. </a:t>
            </a:r>
          </a:p>
        </p:txBody>
      </p:sp>
    </p:spTree>
    <p:extLst>
      <p:ext uri="{BB962C8B-B14F-4D97-AF65-F5344CB8AC3E}">
        <p14:creationId xmlns:p14="http://schemas.microsoft.com/office/powerpoint/2010/main" val="11272909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Write this sentence as I dictate it to you.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7948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784-A357-92CE-B6B1-8F248D3D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901724"/>
            <a:ext cx="10515600" cy="2852737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 spinning then subdivides to create electricity.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3CA3-7411-8BC7-47E4-02215E91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10515600" cy="1500187"/>
          </a:xfrm>
        </p:spPr>
        <p:txBody>
          <a:bodyPr/>
          <a:lstStyle/>
          <a:p>
            <a:r>
              <a:rPr lang="en-GB" dirty="0"/>
              <a:t>Did you write it correctly?</a:t>
            </a:r>
          </a:p>
          <a:p>
            <a:r>
              <a:rPr lang="en-GB" dirty="0"/>
              <a:t>Edit your work and make sure you have it correct.</a:t>
            </a:r>
          </a:p>
          <a:p>
            <a:r>
              <a:rPr lang="en-GB" dirty="0"/>
              <a:t>Can you underline the spelling word that we have covered in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7593924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698171" y="1720840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4 -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98785887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19E7EE-B626-9508-1D9F-444D8FB90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7" t="26655" r="14018" b="8551"/>
          <a:stretch/>
        </p:blipFill>
        <p:spPr>
          <a:xfrm>
            <a:off x="-37301" y="269421"/>
            <a:ext cx="12266602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068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717583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6586661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</a:p>
        </p:txBody>
      </p:sp>
    </p:spTree>
    <p:extLst>
      <p:ext uri="{BB962C8B-B14F-4D97-AF65-F5344CB8AC3E}">
        <p14:creationId xmlns:p14="http://schemas.microsoft.com/office/powerpoint/2010/main" val="211317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‘scope’</a:t>
            </a:r>
          </a:p>
        </p:txBody>
      </p:sp>
    </p:spTree>
    <p:extLst>
      <p:ext uri="{BB962C8B-B14F-4D97-AF65-F5344CB8AC3E}">
        <p14:creationId xmlns:p14="http://schemas.microsoft.com/office/powerpoint/2010/main" val="41309724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</p:spTree>
    <p:extLst>
      <p:ext uri="{BB962C8B-B14F-4D97-AF65-F5344CB8AC3E}">
        <p14:creationId xmlns:p14="http://schemas.microsoft.com/office/powerpoint/2010/main" val="33549475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  <p:pic>
        <p:nvPicPr>
          <p:cNvPr id="207874" name="Picture 2">
            <a:extLst>
              <a:ext uri="{FF2B5EF4-FFF2-40B4-BE49-F238E27FC236}">
                <a16:creationId xmlns:a16="http://schemas.microsoft.com/office/drawing/2014/main" id="{886878DD-C875-9F84-242A-DA03C238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0" y="351064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1486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41012486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</a:p>
        </p:txBody>
      </p:sp>
    </p:spTree>
    <p:extLst>
      <p:ext uri="{BB962C8B-B14F-4D97-AF65-F5344CB8AC3E}">
        <p14:creationId xmlns:p14="http://schemas.microsoft.com/office/powerpoint/2010/main" val="18856574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</p:spTree>
    <p:extLst>
      <p:ext uri="{BB962C8B-B14F-4D97-AF65-F5344CB8AC3E}">
        <p14:creationId xmlns:p14="http://schemas.microsoft.com/office/powerpoint/2010/main" val="34111072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  <p:pic>
        <p:nvPicPr>
          <p:cNvPr id="208898" name="Picture 2" descr="Image result for believe clip Art">
            <a:extLst>
              <a:ext uri="{FF2B5EF4-FFF2-40B4-BE49-F238E27FC236}">
                <a16:creationId xmlns:a16="http://schemas.microsoft.com/office/drawing/2014/main" id="{59AACA37-ED21-09E4-B50F-EDC6EBB1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544117"/>
            <a:ext cx="1914123" cy="1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62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spect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1400986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spect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to see</a:t>
            </a:r>
          </a:p>
        </p:txBody>
      </p:sp>
    </p:spTree>
    <p:extLst>
      <p:ext uri="{BB962C8B-B14F-4D97-AF65-F5344CB8AC3E}">
        <p14:creationId xmlns:p14="http://schemas.microsoft.com/office/powerpoint/2010/main" val="102830350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inspect</a:t>
            </a:r>
          </a:p>
        </p:txBody>
      </p:sp>
    </p:spTree>
    <p:extLst>
      <p:ext uri="{BB962C8B-B14F-4D97-AF65-F5344CB8AC3E}">
        <p14:creationId xmlns:p14="http://schemas.microsoft.com/office/powerpoint/2010/main" val="33955815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inspect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894614" y="3561670"/>
            <a:ext cx="1845129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02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337554601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inspect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894614" y="3561670"/>
            <a:ext cx="1845129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8050" name="Picture 2" descr="Image result for inspect clipart ">
            <a:extLst>
              <a:ext uri="{FF2B5EF4-FFF2-40B4-BE49-F238E27FC236}">
                <a16:creationId xmlns:a16="http://schemas.microsoft.com/office/drawing/2014/main" id="{71C5CEC0-1983-C102-ABF4-CE6EA67D2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2"/>
          <a:stretch/>
        </p:blipFill>
        <p:spPr bwMode="auto">
          <a:xfrm>
            <a:off x="222476" y="289831"/>
            <a:ext cx="2194153" cy="23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7900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spectator</a:t>
            </a:r>
          </a:p>
        </p:txBody>
      </p:sp>
    </p:spTree>
    <p:extLst>
      <p:ext uri="{BB962C8B-B14F-4D97-AF65-F5344CB8AC3E}">
        <p14:creationId xmlns:p14="http://schemas.microsoft.com/office/powerpoint/2010/main" val="350842974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spectator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91480" y="3691022"/>
            <a:ext cx="1911350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04183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spectator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91480" y="3691022"/>
            <a:ext cx="1911350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9074" name="Picture 2" descr="Image result for spectator clipart ">
            <a:extLst>
              <a:ext uri="{FF2B5EF4-FFF2-40B4-BE49-F238E27FC236}">
                <a16:creationId xmlns:a16="http://schemas.microsoft.com/office/drawing/2014/main" id="{95306187-557D-E077-3CF6-56F2546D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1" y="449035"/>
            <a:ext cx="2032907" cy="20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1731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respect</a:t>
            </a:r>
          </a:p>
        </p:txBody>
      </p:sp>
    </p:spTree>
    <p:extLst>
      <p:ext uri="{BB962C8B-B14F-4D97-AF65-F5344CB8AC3E}">
        <p14:creationId xmlns:p14="http://schemas.microsoft.com/office/powerpoint/2010/main" val="23566556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respect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567135" y="3821650"/>
            <a:ext cx="194400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10718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respect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567135" y="3821650"/>
            <a:ext cx="194400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0098" name="Picture 2" descr="Image result for respect clipart ">
            <a:extLst>
              <a:ext uri="{FF2B5EF4-FFF2-40B4-BE49-F238E27FC236}">
                <a16:creationId xmlns:a16="http://schemas.microsoft.com/office/drawing/2014/main" id="{C583C702-F271-9B0D-94F7-E0E2A74E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0" y="465364"/>
            <a:ext cx="1809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3376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911076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 sub</a:t>
            </a:r>
          </a:p>
        </p:txBody>
      </p:sp>
    </p:spTree>
    <p:extLst>
      <p:ext uri="{BB962C8B-B14F-4D97-AF65-F5344CB8AC3E}">
        <p14:creationId xmlns:p14="http://schemas.microsoft.com/office/powerpoint/2010/main" val="33131340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</a:t>
            </a:r>
          </a:p>
        </p:txBody>
      </p:sp>
    </p:spTree>
    <p:extLst>
      <p:ext uri="{BB962C8B-B14F-4D97-AF65-F5344CB8AC3E}">
        <p14:creationId xmlns:p14="http://schemas.microsoft.com/office/powerpoint/2010/main" val="190619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421086" y="3561670"/>
            <a:ext cx="20737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5429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253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7463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add straight to the root word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782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subordinate </a:t>
            </a:r>
          </a:p>
        </p:txBody>
      </p:sp>
    </p:spTree>
    <p:extLst>
      <p:ext uri="{BB962C8B-B14F-4D97-AF65-F5344CB8AC3E}">
        <p14:creationId xmlns:p14="http://schemas.microsoft.com/office/powerpoint/2010/main" val="28769778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subordinate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098469" y="3445329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549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subordinate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098469" y="3445329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1122" name="Picture 2" descr="Image result for subordinate army clipart ">
            <a:extLst>
              <a:ext uri="{FF2B5EF4-FFF2-40B4-BE49-F238E27FC236}">
                <a16:creationId xmlns:a16="http://schemas.microsoft.com/office/drawing/2014/main" id="{08873599-B2E1-2AAA-0637-1B1D0CB3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0" y="514350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9696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subway</a:t>
            </a:r>
          </a:p>
        </p:txBody>
      </p:sp>
    </p:spTree>
    <p:extLst>
      <p:ext uri="{BB962C8B-B14F-4D97-AF65-F5344CB8AC3E}">
        <p14:creationId xmlns:p14="http://schemas.microsoft.com/office/powerpoint/2010/main" val="167674115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686301" y="3657600"/>
            <a:ext cx="124096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578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686301" y="3657600"/>
            <a:ext cx="124096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2146" name="Picture 2" descr="Image result for subway tunnel clipart ">
            <a:extLst>
              <a:ext uri="{FF2B5EF4-FFF2-40B4-BE49-F238E27FC236}">
                <a16:creationId xmlns:a16="http://schemas.microsoft.com/office/drawing/2014/main" id="{E8DD00B1-FDC3-A2A0-9716-33A02665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4" y="345622"/>
            <a:ext cx="26479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7897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subordinate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3097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subordinate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ordinate = subordinate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34498" name="Picture 2" descr="Image result for subordinate army clipart ">
            <a:extLst>
              <a:ext uri="{FF2B5EF4-FFF2-40B4-BE49-F238E27FC236}">
                <a16:creationId xmlns:a16="http://schemas.microsoft.com/office/drawing/2014/main" id="{5DB1AB35-4347-93A8-6B06-1F01F5D5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2" y="595993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0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421086" y="3561670"/>
            <a:ext cx="20737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9922" name="Picture 2" descr="Image result for scope clip Art">
            <a:extLst>
              <a:ext uri="{FF2B5EF4-FFF2-40B4-BE49-F238E27FC236}">
                <a16:creationId xmlns:a16="http://schemas.microsoft.com/office/drawing/2014/main" id="{BAEB9557-3B73-F1F6-11C8-512EE53B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8" y="561975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4292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635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subordinate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ordinate = subordinate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person under the authority or control of another within an organization.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34498" name="Picture 2" descr="Image result for subordinate army clipart ">
            <a:extLst>
              <a:ext uri="{FF2B5EF4-FFF2-40B4-BE49-F238E27FC236}">
                <a16:creationId xmlns:a16="http://schemas.microsoft.com/office/drawing/2014/main" id="{5DB1AB35-4347-93A8-6B06-1F01F5D5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057" cy="15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1508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subway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8653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subway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way = subway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33474" name="Picture 2" descr="Image result for subway tunnel clipart ">
            <a:extLst>
              <a:ext uri="{FF2B5EF4-FFF2-40B4-BE49-F238E27FC236}">
                <a16:creationId xmlns:a16="http://schemas.microsoft.com/office/drawing/2014/main" id="{CEF5923E-5850-F440-9741-3D20B068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1" y="786492"/>
            <a:ext cx="26479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6383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06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subway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way = subway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tunnel under a road for use by pedestrians or trains.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33474" name="Picture 2" descr="Image result for subway tunnel clipart ">
            <a:extLst>
              <a:ext uri="{FF2B5EF4-FFF2-40B4-BE49-F238E27FC236}">
                <a16:creationId xmlns:a16="http://schemas.microsoft.com/office/drawing/2014/main" id="{CEF5923E-5850-F440-9741-3D20B068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7649"/>
            <a:ext cx="26479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4245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soldier was a subordinate of the general.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1223892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1120664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soldier was a ___________ of the general.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0398713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soldier was a subordinate of the general.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1027242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subway was very crowded.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8303781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______ was very crowded.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3072889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subway was very crowded.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025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</a:p>
        </p:txBody>
      </p:sp>
    </p:spTree>
    <p:extLst>
      <p:ext uri="{BB962C8B-B14F-4D97-AF65-F5344CB8AC3E}">
        <p14:creationId xmlns:p14="http://schemas.microsoft.com/office/powerpoint/2010/main" val="196002340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9147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283800244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5430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9508" name="Picture 4" descr="Image result for opposite clip Art">
            <a:extLst>
              <a:ext uri="{FF2B5EF4-FFF2-40B4-BE49-F238E27FC236}">
                <a16:creationId xmlns:a16="http://schemas.microsoft.com/office/drawing/2014/main" id="{6D4697D5-A715-1E72-41E0-BAF22248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10293"/>
            <a:ext cx="1828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8472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793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080825"/>
            <a:ext cx="11153321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________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4444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72B7E-08FA-2135-1135-E5F1DDC403F6}"/>
              </a:ext>
            </a:extLst>
          </p:cNvPr>
          <p:cNvSpPr/>
          <p:nvPr/>
        </p:nvSpPr>
        <p:spPr>
          <a:xfrm>
            <a:off x="8541459" y="2949432"/>
            <a:ext cx="2818691" cy="8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468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9782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8116996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pic>
        <p:nvPicPr>
          <p:cNvPr id="216066" name="Picture 2" descr="Image result for ordinary clip Art">
            <a:extLst>
              <a:ext uri="{FF2B5EF4-FFF2-40B4-BE49-F238E27FC236}">
                <a16:creationId xmlns:a16="http://schemas.microsoft.com/office/drawing/2014/main" id="{1A439E4C-5381-B152-ED62-9107D727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9" y="334736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9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714093" y="3674693"/>
            <a:ext cx="210729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83056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8020213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21920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_________ people in extra________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6433333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41CE6-7BB6-96FE-1C6E-98F932931253}"/>
              </a:ext>
            </a:extLst>
          </p:cNvPr>
          <p:cNvSpPr/>
          <p:nvPr/>
        </p:nvSpPr>
        <p:spPr>
          <a:xfrm>
            <a:off x="7941126" y="3005985"/>
            <a:ext cx="2819401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9850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Practise and Apply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0424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rule words and the challenge words?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1753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30829"/>
            <a:ext cx="11914414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turbines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a:t>
            </a:r>
          </a:p>
        </p:txBody>
      </p:sp>
    </p:spTree>
    <p:extLst>
      <p:ext uri="{BB962C8B-B14F-4D97-AF65-F5344CB8AC3E}">
        <p14:creationId xmlns:p14="http://schemas.microsoft.com/office/powerpoint/2010/main" val="257930946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30829"/>
            <a:ext cx="11914414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turbines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wind turbines are large devices that use the wind to push around blades to create a spinning motion.  The spinning then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subdivides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to create electricity. The blades of the turbine are on a high tower which has a sensor to monitor the speed and direction of the wind.  A transformer is used to create 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opposite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flow of electricity and the amount it is pushed into homes.    The transformer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submerged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beneath the tower of the turbine. </a:t>
            </a:r>
          </a:p>
        </p:txBody>
      </p:sp>
    </p:spTree>
    <p:extLst>
      <p:ext uri="{BB962C8B-B14F-4D97-AF65-F5344CB8AC3E}">
        <p14:creationId xmlns:p14="http://schemas.microsoft.com/office/powerpoint/2010/main" val="41263379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Write this sentence as I dictate it to you.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0437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784-A357-92CE-B6B1-8F248D3D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901724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A transformer is used to create an opposite flow of electricity and the amount it is pushed into homes.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3CA3-7411-8BC7-47E4-02215E91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10515600" cy="1500187"/>
          </a:xfrm>
        </p:spPr>
        <p:txBody>
          <a:bodyPr/>
          <a:lstStyle/>
          <a:p>
            <a:r>
              <a:rPr lang="en-GB" dirty="0"/>
              <a:t>Did you write it correctly?</a:t>
            </a:r>
          </a:p>
          <a:p>
            <a:r>
              <a:rPr lang="en-GB" dirty="0"/>
              <a:t>Edit your work and make sure you have it correct.</a:t>
            </a:r>
          </a:p>
          <a:p>
            <a:r>
              <a:rPr lang="en-GB" dirty="0"/>
              <a:t>Can you underline the spelling word that we have covered in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325665970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698171" y="1720840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4 -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41718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714093" y="3674693"/>
            <a:ext cx="210729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0946" name="Picture 2" descr="Image result for telescope clip Art">
            <a:extLst>
              <a:ext uri="{FF2B5EF4-FFF2-40B4-BE49-F238E27FC236}">
                <a16:creationId xmlns:a16="http://schemas.microsoft.com/office/drawing/2014/main" id="{CF32CCFA-9F2F-D448-F8EC-0B6F741D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6" y="742950"/>
            <a:ext cx="174103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2828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19E7EE-B626-9508-1D9F-444D8FB90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7" t="26655" r="14018" b="8551"/>
          <a:stretch/>
        </p:blipFill>
        <p:spPr>
          <a:xfrm>
            <a:off x="-37301" y="269421"/>
            <a:ext cx="12266602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23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182964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428243299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</a:p>
        </p:txBody>
      </p:sp>
    </p:spTree>
    <p:extLst>
      <p:ext uri="{BB962C8B-B14F-4D97-AF65-F5344CB8AC3E}">
        <p14:creationId xmlns:p14="http://schemas.microsoft.com/office/powerpoint/2010/main" val="8376225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</p:spTree>
    <p:extLst>
      <p:ext uri="{BB962C8B-B14F-4D97-AF65-F5344CB8AC3E}">
        <p14:creationId xmlns:p14="http://schemas.microsoft.com/office/powerpoint/2010/main" val="293916840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  <p:pic>
        <p:nvPicPr>
          <p:cNvPr id="207874" name="Picture 2">
            <a:extLst>
              <a:ext uri="{FF2B5EF4-FFF2-40B4-BE49-F238E27FC236}">
                <a16:creationId xmlns:a16="http://schemas.microsoft.com/office/drawing/2014/main" id="{886878DD-C875-9F84-242A-DA03C238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0" y="351064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7094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06699922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</a:p>
        </p:txBody>
      </p:sp>
    </p:spTree>
    <p:extLst>
      <p:ext uri="{BB962C8B-B14F-4D97-AF65-F5344CB8AC3E}">
        <p14:creationId xmlns:p14="http://schemas.microsoft.com/office/powerpoint/2010/main" val="122725847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</p:spTree>
    <p:extLst>
      <p:ext uri="{BB962C8B-B14F-4D97-AF65-F5344CB8AC3E}">
        <p14:creationId xmlns:p14="http://schemas.microsoft.com/office/powerpoint/2010/main" val="169307579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  <p:pic>
        <p:nvPicPr>
          <p:cNvPr id="208898" name="Picture 2" descr="Image result for believe clip Art">
            <a:extLst>
              <a:ext uri="{FF2B5EF4-FFF2-40B4-BE49-F238E27FC236}">
                <a16:creationId xmlns:a16="http://schemas.microsoft.com/office/drawing/2014/main" id="{59AACA37-ED21-09E4-B50F-EDC6EBB1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544117"/>
            <a:ext cx="1914123" cy="1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8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4 -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mircoscope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1367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spect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25891236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spect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to see</a:t>
            </a:r>
          </a:p>
        </p:txBody>
      </p:sp>
    </p:spTree>
    <p:extLst>
      <p:ext uri="{BB962C8B-B14F-4D97-AF65-F5344CB8AC3E}">
        <p14:creationId xmlns:p14="http://schemas.microsoft.com/office/powerpoint/2010/main" val="78834272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perspective </a:t>
            </a:r>
          </a:p>
        </p:txBody>
      </p:sp>
    </p:spTree>
    <p:extLst>
      <p:ext uri="{BB962C8B-B14F-4D97-AF65-F5344CB8AC3E}">
        <p14:creationId xmlns:p14="http://schemas.microsoft.com/office/powerpoint/2010/main" val="166313994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perspective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600700" y="3561670"/>
            <a:ext cx="169817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001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perspective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600700" y="3561670"/>
            <a:ext cx="169817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3170" name="Picture 2" descr="Image result for perspective clipart ">
            <a:extLst>
              <a:ext uri="{FF2B5EF4-FFF2-40B4-BE49-F238E27FC236}">
                <a16:creationId xmlns:a16="http://schemas.microsoft.com/office/drawing/2014/main" id="{83D2FF10-162C-4352-3B43-417934D6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8" y="383720"/>
            <a:ext cx="2226809" cy="20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9253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spectacles </a:t>
            </a:r>
          </a:p>
        </p:txBody>
      </p:sp>
    </p:spTree>
    <p:extLst>
      <p:ext uri="{BB962C8B-B14F-4D97-AF65-F5344CB8AC3E}">
        <p14:creationId xmlns:p14="http://schemas.microsoft.com/office/powerpoint/2010/main" val="277183366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spectacles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27071" y="3707350"/>
            <a:ext cx="176257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30744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spectacles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27071" y="3707350"/>
            <a:ext cx="176257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4194" name="Picture 2" descr="Image result for spectacles clipart ">
            <a:extLst>
              <a:ext uri="{FF2B5EF4-FFF2-40B4-BE49-F238E27FC236}">
                <a16:creationId xmlns:a16="http://schemas.microsoft.com/office/drawing/2014/main" id="{B066425C-D68D-98E2-8F13-A0A863D7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53143"/>
            <a:ext cx="314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2643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234333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 sub</a:t>
            </a:r>
          </a:p>
        </p:txBody>
      </p:sp>
    </p:spTree>
    <p:extLst>
      <p:ext uri="{BB962C8B-B14F-4D97-AF65-F5344CB8AC3E}">
        <p14:creationId xmlns:p14="http://schemas.microsoft.com/office/powerpoint/2010/main" val="31135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89650" y="3821650"/>
            <a:ext cx="194400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7314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</a:t>
            </a:r>
          </a:p>
        </p:txBody>
      </p:sp>
    </p:spTree>
    <p:extLst>
      <p:ext uri="{BB962C8B-B14F-4D97-AF65-F5344CB8AC3E}">
        <p14:creationId xmlns:p14="http://schemas.microsoft.com/office/powerpoint/2010/main" val="160175110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221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7463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add straight to the root word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3054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submarine </a:t>
            </a:r>
          </a:p>
        </p:txBody>
      </p:sp>
    </p:spTree>
    <p:extLst>
      <p:ext uri="{BB962C8B-B14F-4D97-AF65-F5344CB8AC3E}">
        <p14:creationId xmlns:p14="http://schemas.microsoft.com/office/powerpoint/2010/main" val="1347657763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submarine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310741" y="3429000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042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submarine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261755" y="3429000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4258" name="Picture 2" descr="Image result for submarine clipart ">
            <a:extLst>
              <a:ext uri="{FF2B5EF4-FFF2-40B4-BE49-F238E27FC236}">
                <a16:creationId xmlns:a16="http://schemas.microsoft.com/office/drawing/2014/main" id="{7C5396F9-17E1-ABE2-C7CB-156D3911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2" y="579664"/>
            <a:ext cx="28384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6861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submarine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marine = submarine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22210" name="Picture 2" descr="Image result for submarine clipart ">
            <a:extLst>
              <a:ext uri="{FF2B5EF4-FFF2-40B4-BE49-F238E27FC236}">
                <a16:creationId xmlns:a16="http://schemas.microsoft.com/office/drawing/2014/main" id="{94874F3A-6817-F957-9900-8D215568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6" y="334735"/>
            <a:ext cx="28384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8851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87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submarine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marine = submarine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warship that operates completely submerged in the sea.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22210" name="Picture 2" descr="Image result for submarine clipart ">
            <a:extLst>
              <a:ext uri="{FF2B5EF4-FFF2-40B4-BE49-F238E27FC236}">
                <a16:creationId xmlns:a16="http://schemas.microsoft.com/office/drawing/2014/main" id="{94874F3A-6817-F957-9900-8D215568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9" y="0"/>
            <a:ext cx="2344511" cy="16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7921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submarine helped to find the sunken treasure.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4169957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80825"/>
            <a:ext cx="1111885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__________ helped to find the sunken treasure.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80603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89650" y="3821650"/>
            <a:ext cx="194400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1970" name="Picture 2" descr="Image result for microscope clip Art">
            <a:extLst>
              <a:ext uri="{FF2B5EF4-FFF2-40B4-BE49-F238E27FC236}">
                <a16:creationId xmlns:a16="http://schemas.microsoft.com/office/drawing/2014/main" id="{87661DA5-FECD-1068-5FF8-06C4DB4D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2" y="242375"/>
            <a:ext cx="17621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83041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submarine helped to find the sunken treasure.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1049755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107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3542239228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8233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9508" name="Picture 4" descr="Image result for opposite clip Art">
            <a:extLst>
              <a:ext uri="{FF2B5EF4-FFF2-40B4-BE49-F238E27FC236}">
                <a16:creationId xmlns:a16="http://schemas.microsoft.com/office/drawing/2014/main" id="{6D4697D5-A715-1E72-41E0-BAF22248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10293"/>
            <a:ext cx="1828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2937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4251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080825"/>
            <a:ext cx="11153321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________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0508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72B7E-08FA-2135-1135-E5F1DDC403F6}"/>
              </a:ext>
            </a:extLst>
          </p:cNvPr>
          <p:cNvSpPr/>
          <p:nvPr/>
        </p:nvSpPr>
        <p:spPr>
          <a:xfrm>
            <a:off x="8541459" y="2949432"/>
            <a:ext cx="2818691" cy="8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6511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7900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70107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pic>
        <p:nvPicPr>
          <p:cNvPr id="216066" name="Picture 2" descr="Image result for ordinary clip Art">
            <a:extLst>
              <a:ext uri="{FF2B5EF4-FFF2-40B4-BE49-F238E27FC236}">
                <a16:creationId xmlns:a16="http://schemas.microsoft.com/office/drawing/2014/main" id="{1A439E4C-5381-B152-ED62-9107D727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9" y="334736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0536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3700586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21920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_________ people in extra________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9362754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41CE6-7BB6-96FE-1C6E-98F932931253}"/>
              </a:ext>
            </a:extLst>
          </p:cNvPr>
          <p:cNvSpPr/>
          <p:nvPr/>
        </p:nvSpPr>
        <p:spPr>
          <a:xfrm>
            <a:off x="7941126" y="3005985"/>
            <a:ext cx="2819401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6299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Practise and Apply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9808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rule words and the challenge words?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0852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30829"/>
            <a:ext cx="11914414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turbines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a:t>
            </a:r>
          </a:p>
        </p:txBody>
      </p:sp>
    </p:spTree>
    <p:extLst>
      <p:ext uri="{BB962C8B-B14F-4D97-AF65-F5344CB8AC3E}">
        <p14:creationId xmlns:p14="http://schemas.microsoft.com/office/powerpoint/2010/main" val="236105199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30829"/>
            <a:ext cx="11914414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turbines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wind turbines are large devices that use the wind to push around blades to create a spinning motion.  The spinning then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subdivides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to create electricity. The blades of the turbine are on a high tower which has a sensor to monitor the speed and direction of the wind.  A transformer is used to create 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opposite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flow of electricity and the amount it is pushed into homes.    The transformer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submerged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beneath the tower of the turbine. </a:t>
            </a:r>
          </a:p>
        </p:txBody>
      </p:sp>
    </p:spTree>
    <p:extLst>
      <p:ext uri="{BB962C8B-B14F-4D97-AF65-F5344CB8AC3E}">
        <p14:creationId xmlns:p14="http://schemas.microsoft.com/office/powerpoint/2010/main" val="109426571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Write this sentence as I dictate it to you.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9242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784-A357-92CE-B6B1-8F248D3D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901724"/>
            <a:ext cx="10515600" cy="2852737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 transformer is submerged beneath the tower of the turbine.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3CA3-7411-8BC7-47E4-02215E91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10515600" cy="1500187"/>
          </a:xfrm>
        </p:spPr>
        <p:txBody>
          <a:bodyPr/>
          <a:lstStyle/>
          <a:p>
            <a:r>
              <a:rPr lang="en-GB" dirty="0"/>
              <a:t>Did you write it correctly?</a:t>
            </a:r>
          </a:p>
          <a:p>
            <a:r>
              <a:rPr lang="en-GB" dirty="0"/>
              <a:t>Edit your work and make sure you have it correct.</a:t>
            </a:r>
          </a:p>
          <a:p>
            <a:r>
              <a:rPr lang="en-GB" dirty="0"/>
              <a:t>Can you underline the spelling word that we have covered in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3014350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 sub</a:t>
            </a:r>
          </a:p>
        </p:txBody>
      </p:sp>
    </p:spTree>
    <p:extLst>
      <p:ext uri="{BB962C8B-B14F-4D97-AF65-F5344CB8AC3E}">
        <p14:creationId xmlns:p14="http://schemas.microsoft.com/office/powerpoint/2010/main" val="60738582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4 -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214164962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19E7EE-B626-9508-1D9F-444D8FB90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7" t="26655" r="14018" b="8551"/>
          <a:stretch/>
        </p:blipFill>
        <p:spPr>
          <a:xfrm>
            <a:off x="-37301" y="269421"/>
            <a:ext cx="12266602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13136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Old challenge words…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0278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</a:p>
        </p:txBody>
      </p:sp>
    </p:spTree>
    <p:extLst>
      <p:ext uri="{BB962C8B-B14F-4D97-AF65-F5344CB8AC3E}">
        <p14:creationId xmlns:p14="http://schemas.microsoft.com/office/powerpoint/2010/main" val="386686443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</a:p>
        </p:txBody>
      </p:sp>
    </p:spTree>
    <p:extLst>
      <p:ext uri="{BB962C8B-B14F-4D97-AF65-F5344CB8AC3E}">
        <p14:creationId xmlns:p14="http://schemas.microsoft.com/office/powerpoint/2010/main" val="3221187074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Old spelling rule words…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9309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411866983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</a:p>
        </p:txBody>
      </p:sp>
    </p:spTree>
    <p:extLst>
      <p:ext uri="{BB962C8B-B14F-4D97-AF65-F5344CB8AC3E}">
        <p14:creationId xmlns:p14="http://schemas.microsoft.com/office/powerpoint/2010/main" val="224218389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microscope</a:t>
            </a:r>
          </a:p>
        </p:txBody>
      </p:sp>
    </p:spTree>
    <p:extLst>
      <p:ext uri="{BB962C8B-B14F-4D97-AF65-F5344CB8AC3E}">
        <p14:creationId xmlns:p14="http://schemas.microsoft.com/office/powerpoint/2010/main" val="68097805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horoscope </a:t>
            </a:r>
          </a:p>
        </p:txBody>
      </p:sp>
    </p:spTree>
    <p:extLst>
      <p:ext uri="{BB962C8B-B14F-4D97-AF65-F5344CB8AC3E}">
        <p14:creationId xmlns:p14="http://schemas.microsoft.com/office/powerpoint/2010/main" val="4064547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</a:t>
            </a:r>
          </a:p>
        </p:txBody>
      </p:sp>
    </p:spTree>
    <p:extLst>
      <p:ext uri="{BB962C8B-B14F-4D97-AF65-F5344CB8AC3E}">
        <p14:creationId xmlns:p14="http://schemas.microsoft.com/office/powerpoint/2010/main" val="186737663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periscope </a:t>
            </a:r>
          </a:p>
        </p:txBody>
      </p:sp>
    </p:spTree>
    <p:extLst>
      <p:ext uri="{BB962C8B-B14F-4D97-AF65-F5344CB8AC3E}">
        <p14:creationId xmlns:p14="http://schemas.microsoft.com/office/powerpoint/2010/main" val="2916884084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inspect</a:t>
            </a:r>
          </a:p>
        </p:txBody>
      </p:sp>
    </p:spTree>
    <p:extLst>
      <p:ext uri="{BB962C8B-B14F-4D97-AF65-F5344CB8AC3E}">
        <p14:creationId xmlns:p14="http://schemas.microsoft.com/office/powerpoint/2010/main" val="1612179683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spectator</a:t>
            </a:r>
          </a:p>
        </p:txBody>
      </p:sp>
    </p:spTree>
    <p:extLst>
      <p:ext uri="{BB962C8B-B14F-4D97-AF65-F5344CB8AC3E}">
        <p14:creationId xmlns:p14="http://schemas.microsoft.com/office/powerpoint/2010/main" val="3828583464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respect</a:t>
            </a:r>
          </a:p>
        </p:txBody>
      </p:sp>
    </p:spTree>
    <p:extLst>
      <p:ext uri="{BB962C8B-B14F-4D97-AF65-F5344CB8AC3E}">
        <p14:creationId xmlns:p14="http://schemas.microsoft.com/office/powerpoint/2010/main" val="297431195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393137614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spectacles </a:t>
            </a:r>
          </a:p>
        </p:txBody>
      </p:sp>
    </p:spTree>
    <p:extLst>
      <p:ext uri="{BB962C8B-B14F-4D97-AF65-F5344CB8AC3E}">
        <p14:creationId xmlns:p14="http://schemas.microsoft.com/office/powerpoint/2010/main" val="60600709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spelling rule words…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7478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4571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93827234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submerge</a:t>
            </a:r>
          </a:p>
        </p:txBody>
      </p:sp>
    </p:spTree>
    <p:extLst>
      <p:ext uri="{BB962C8B-B14F-4D97-AF65-F5344CB8AC3E}">
        <p14:creationId xmlns:p14="http://schemas.microsoft.com/office/powerpoint/2010/main" val="4213858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13275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subspecies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79269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subordinate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67830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subway  </a:t>
            </a:r>
          </a:p>
        </p:txBody>
      </p:sp>
    </p:spTree>
    <p:extLst>
      <p:ext uri="{BB962C8B-B14F-4D97-AF65-F5344CB8AC3E}">
        <p14:creationId xmlns:p14="http://schemas.microsoft.com/office/powerpoint/2010/main" val="805782854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submarine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6932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words…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5545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2335409816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13666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75758" y="2274838"/>
            <a:ext cx="904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Quick Quiz time…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62578891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642258" y="560338"/>
            <a:ext cx="11168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Did you get them correct?</a:t>
            </a:r>
          </a:p>
          <a:p>
            <a:r>
              <a:rPr lang="en-GB" sz="4400" i="1" dirty="0">
                <a:latin typeface="Twinkl Cursive Looped" panose="02000000000000000000" pitchFamily="2" charset="0"/>
              </a:rPr>
              <a:t>Edit your work.</a:t>
            </a:r>
          </a:p>
          <a:p>
            <a:pPr algn="ctr"/>
            <a:endParaRPr lang="en-GB" sz="5400" dirty="0">
              <a:latin typeface="Twinkl Cursive Looped" panose="02000000000000000000" pitchFamily="2" charset="0"/>
            </a:endParaRPr>
          </a:p>
          <a:p>
            <a:pPr algn="ctr"/>
            <a:r>
              <a:rPr lang="en-GB" sz="5400" dirty="0">
                <a:latin typeface="Twinkl Cursive Looped" panose="02000000000000000000" pitchFamily="2" charset="0"/>
              </a:rPr>
              <a:t>accident believe opposite ordinary   telescope respect subdivide submerge subspecies subheading </a:t>
            </a:r>
          </a:p>
        </p:txBody>
      </p:sp>
    </p:spTree>
    <p:extLst>
      <p:ext uri="{BB962C8B-B14F-4D97-AF65-F5344CB8AC3E}">
        <p14:creationId xmlns:p14="http://schemas.microsoft.com/office/powerpoint/2010/main" val="3886991875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75758" y="2274838"/>
            <a:ext cx="904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Word class time…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30161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7463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add straight to the root word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13509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79614" y="2274838"/>
            <a:ext cx="11625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 A crowd gathered on the opposite side of the street. 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9482533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0F0D3-C8EE-77CA-D8A5-2252D46724AA}"/>
              </a:ext>
            </a:extLst>
          </p:cNvPr>
          <p:cNvSpPr txBox="1"/>
          <p:nvPr/>
        </p:nvSpPr>
        <p:spPr>
          <a:xfrm>
            <a:off x="451758" y="1662108"/>
            <a:ext cx="11517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A crowd gathered on the opposite side of the street.  </a:t>
            </a:r>
          </a:p>
          <a:p>
            <a:endParaRPr lang="en-GB" sz="4800" dirty="0">
              <a:latin typeface="Twinkl Cursive Looped" panose="02000000000000000000" pitchFamily="2" charset="0"/>
            </a:endParaRPr>
          </a:p>
          <a:p>
            <a:r>
              <a:rPr lang="en-GB" sz="48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Determiner noun verb preposition determiner adjective noun preposition determiner noun</a:t>
            </a:r>
            <a:endParaRPr lang="en-GB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4325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0F0D3-C8EE-77CA-D8A5-2252D46724AA}"/>
              </a:ext>
            </a:extLst>
          </p:cNvPr>
          <p:cNvSpPr txBox="1"/>
          <p:nvPr/>
        </p:nvSpPr>
        <p:spPr>
          <a:xfrm>
            <a:off x="451758" y="1662108"/>
            <a:ext cx="11517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A crowd gathered on the </a:t>
            </a:r>
            <a:r>
              <a:rPr lang="en-GB" sz="48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opposite</a:t>
            </a:r>
            <a:r>
              <a:rPr lang="en-GB" sz="4800" dirty="0">
                <a:latin typeface="Twinkl Cursive Looped" panose="02000000000000000000" pitchFamily="2" charset="0"/>
              </a:rPr>
              <a:t> side of the street.  </a:t>
            </a:r>
          </a:p>
          <a:p>
            <a:endParaRPr lang="en-GB" sz="4800" dirty="0">
              <a:latin typeface="Twinkl Cursive Looped" panose="02000000000000000000" pitchFamily="2" charset="0"/>
            </a:endParaRPr>
          </a:p>
          <a:p>
            <a:r>
              <a:rPr lang="en-GB" sz="48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Determiner noun verb preposition determiner </a:t>
            </a:r>
            <a:r>
              <a:rPr lang="en-GB" sz="4800" dirty="0">
                <a:solidFill>
                  <a:schemeClr val="accent2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adjective</a:t>
            </a:r>
            <a:r>
              <a:rPr lang="en-GB" sz="48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 noun preposition determiner noun</a:t>
            </a:r>
            <a:endParaRPr lang="en-GB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0316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5944" y="2274838"/>
            <a:ext cx="117402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The pictures showed ordinary people in extraordinary situations.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81201419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631372" y="535900"/>
            <a:ext cx="117402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The pictures showed ordinary people in extraordinary situations. </a:t>
            </a:r>
          </a:p>
          <a:p>
            <a:endParaRPr lang="en-GB" sz="5400" dirty="0">
              <a:latin typeface="Twinkl Cursive Looped" panose="02000000000000000000" pitchFamily="2" charset="0"/>
            </a:endParaRPr>
          </a:p>
          <a:p>
            <a:r>
              <a:rPr lang="en-GB" sz="54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Determiner noun verb adjective noun preposition adjective noun</a:t>
            </a:r>
            <a:endParaRPr lang="en-GB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4700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631372" y="535900"/>
            <a:ext cx="117402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The pictures showed </a:t>
            </a:r>
            <a:r>
              <a:rPr lang="en-GB" sz="5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ordinary</a:t>
            </a:r>
            <a:r>
              <a:rPr lang="en-GB" sz="5400" dirty="0">
                <a:latin typeface="Twinkl Cursive Looped" panose="02000000000000000000" pitchFamily="2" charset="0"/>
              </a:rPr>
              <a:t> people in extraordinary situations. </a:t>
            </a:r>
          </a:p>
          <a:p>
            <a:endParaRPr lang="en-GB" sz="5400" dirty="0">
              <a:latin typeface="Twinkl Cursive Looped" panose="02000000000000000000" pitchFamily="2" charset="0"/>
            </a:endParaRPr>
          </a:p>
          <a:p>
            <a:r>
              <a:rPr lang="en-GB" sz="54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Determiner noun verb </a:t>
            </a:r>
            <a:r>
              <a:rPr lang="en-GB" sz="5400" dirty="0">
                <a:solidFill>
                  <a:schemeClr val="accent2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adjective </a:t>
            </a:r>
            <a:r>
              <a:rPr lang="en-GB" sz="5400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noun preposition adjective noun</a:t>
            </a:r>
            <a:endParaRPr lang="en-GB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5517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95944" y="2274838"/>
            <a:ext cx="11740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Etymology </a:t>
            </a:r>
          </a:p>
          <a:p>
            <a:endParaRPr lang="en-GB" sz="72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r>
              <a:rPr lang="en-GB" sz="7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The history of a word….</a:t>
            </a:r>
            <a:endParaRPr lang="en-GB" sz="48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83749617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225879" y="1654352"/>
            <a:ext cx="117402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3001D"/>
                </a:solidFill>
                <a:effectLst/>
              </a:rPr>
              <a:t>opposite (adj.)</a:t>
            </a:r>
          </a:p>
          <a:p>
            <a:r>
              <a:rPr lang="en-GB" b="1" dirty="0">
                <a:solidFill>
                  <a:srgbClr val="83001D"/>
                </a:solidFill>
                <a:effectLst/>
              </a:rPr>
              <a:t>late 14c., "placed or situated on the other side of (something)," from Old French opposite,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oposite</a:t>
            </a:r>
            <a:r>
              <a:rPr lang="en-GB" b="1" dirty="0">
                <a:solidFill>
                  <a:srgbClr val="83001D"/>
                </a:solidFill>
                <a:effectLst/>
              </a:rPr>
              <a:t> "opposite, contrary" (13c.), from Latin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oppositus</a:t>
            </a:r>
            <a:r>
              <a:rPr lang="en-GB" b="1" dirty="0">
                <a:solidFill>
                  <a:srgbClr val="83001D"/>
                </a:solidFill>
                <a:effectLst/>
              </a:rPr>
              <a:t> "standing against, opposed, opposite," past participle of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opponere</a:t>
            </a:r>
            <a:r>
              <a:rPr lang="en-GB" b="1" dirty="0">
                <a:solidFill>
                  <a:srgbClr val="83001D"/>
                </a:solidFill>
                <a:effectLst/>
              </a:rPr>
              <a:t> "set against," from assimilated form of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ob</a:t>
            </a:r>
            <a:r>
              <a:rPr lang="en-GB" b="1" dirty="0">
                <a:solidFill>
                  <a:srgbClr val="83001D"/>
                </a:solidFill>
                <a:effectLst/>
              </a:rPr>
              <a:t> "in front of, in the way of" (see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ob</a:t>
            </a:r>
            <a:r>
              <a:rPr lang="en-GB" b="1" dirty="0">
                <a:solidFill>
                  <a:srgbClr val="83001D"/>
                </a:solidFill>
                <a:effectLst/>
              </a:rPr>
              <a:t>-) +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ponere</a:t>
            </a:r>
            <a:r>
              <a:rPr lang="en-GB" b="1" dirty="0">
                <a:solidFill>
                  <a:srgbClr val="83001D"/>
                </a:solidFill>
                <a:effectLst/>
              </a:rPr>
              <a:t> "to put, set, place"</a:t>
            </a:r>
          </a:p>
          <a:p>
            <a:endParaRPr lang="en-GB" b="1" dirty="0">
              <a:solidFill>
                <a:srgbClr val="83001D"/>
              </a:solidFill>
              <a:effectLst/>
            </a:endParaRPr>
          </a:p>
          <a:p>
            <a:r>
              <a:rPr lang="en-GB" b="1" dirty="0">
                <a:solidFill>
                  <a:srgbClr val="83001D"/>
                </a:solidFill>
                <a:effectLst/>
              </a:rPr>
              <a:t>ordinary (adj.)</a:t>
            </a:r>
          </a:p>
          <a:p>
            <a:r>
              <a:rPr lang="en-GB" b="1" dirty="0">
                <a:solidFill>
                  <a:srgbClr val="83001D"/>
                </a:solidFill>
                <a:effectLst/>
              </a:rPr>
              <a:t>c. 1400,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ordinarie</a:t>
            </a:r>
            <a:r>
              <a:rPr lang="en-GB" b="1" dirty="0">
                <a:solidFill>
                  <a:srgbClr val="83001D"/>
                </a:solidFill>
                <a:effectLst/>
              </a:rPr>
              <a:t>, "regular, customary, belonging to the usual order or course, conformed to a regulated sequence or arrangement," from Old French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ordinarie</a:t>
            </a:r>
            <a:r>
              <a:rPr lang="en-GB" b="1" dirty="0">
                <a:solidFill>
                  <a:srgbClr val="83001D"/>
                </a:solidFill>
                <a:effectLst/>
              </a:rPr>
              <a:t> "ordinary, usual" and directly from Latin ordinarius "customary, regular, usual, orderly," from ordo (genitive </a:t>
            </a:r>
            <a:r>
              <a:rPr lang="en-GB" b="1" dirty="0" err="1">
                <a:solidFill>
                  <a:srgbClr val="83001D"/>
                </a:solidFill>
                <a:effectLst/>
              </a:rPr>
              <a:t>ordinis</a:t>
            </a:r>
            <a:r>
              <a:rPr lang="en-GB" b="1" dirty="0">
                <a:solidFill>
                  <a:srgbClr val="83001D"/>
                </a:solidFill>
                <a:effectLst/>
              </a:rPr>
              <a:t>) "row, rank, series, arrangement"</a:t>
            </a:r>
          </a:p>
          <a:p>
            <a:br>
              <a:rPr lang="en-GB" b="1" dirty="0">
                <a:solidFill>
                  <a:srgbClr val="83001D"/>
                </a:solidFill>
                <a:effectLst/>
                <a:hlinkClick r:id="rId3"/>
              </a:rPr>
            </a:b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72481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225879" y="289679"/>
            <a:ext cx="1174024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Let’s </a:t>
            </a:r>
            <a:r>
              <a:rPr lang="en-GB" sz="7200" i="1" dirty="0">
                <a:latin typeface="Twinkl Cursive Looped" panose="02000000000000000000" pitchFamily="2" charset="0"/>
              </a:rPr>
              <a:t>investigate….</a:t>
            </a:r>
          </a:p>
          <a:p>
            <a:endParaRPr lang="en-GB" sz="6600" i="1" dirty="0">
              <a:latin typeface="Twinkl Cursive Looped" panose="02000000000000000000" pitchFamily="2" charset="0"/>
            </a:endParaRPr>
          </a:p>
          <a:p>
            <a:r>
              <a:rPr lang="en-GB" sz="6600" i="1" dirty="0">
                <a:latin typeface="Twinkl Cursive Looped" panose="02000000000000000000" pitchFamily="2" charset="0"/>
              </a:rPr>
              <a:t>Write spelling questions for the challenge words and then a mark scheme to show where children may go wrong. </a:t>
            </a:r>
          </a:p>
        </p:txBody>
      </p:sp>
    </p:spTree>
    <p:extLst>
      <p:ext uri="{BB962C8B-B14F-4D97-AF65-F5344CB8AC3E}">
        <p14:creationId xmlns:p14="http://schemas.microsoft.com/office/powerpoint/2010/main" val="4027390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 </a:t>
            </a:r>
          </a:p>
        </p:txBody>
      </p:sp>
    </p:spTree>
    <p:extLst>
      <p:ext uri="{BB962C8B-B14F-4D97-AF65-F5344CB8AC3E}">
        <p14:creationId xmlns:p14="http://schemas.microsoft.com/office/powerpoint/2010/main" val="253704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506684" y="3429000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6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19E7EE-B626-9508-1D9F-444D8FB90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7" t="26655" r="14018" b="8551"/>
          <a:stretch/>
        </p:blipFill>
        <p:spPr>
          <a:xfrm>
            <a:off x="-37301" y="269421"/>
            <a:ext cx="12266602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506684" y="3429000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2994" name="Picture 2" descr="Image result for subdivide clip Art">
            <a:extLst>
              <a:ext uri="{FF2B5EF4-FFF2-40B4-BE49-F238E27FC236}">
                <a16:creationId xmlns:a16="http://schemas.microsoft.com/office/drawing/2014/main" id="{AA3EF95F-B2E2-5426-5582-B4D51B82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7" y="481693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2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59828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131130" y="3673928"/>
            <a:ext cx="124096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82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131130" y="3673928"/>
            <a:ext cx="124096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4018" name="Picture 2" descr="Image result for subheading clip Art">
            <a:extLst>
              <a:ext uri="{FF2B5EF4-FFF2-40B4-BE49-F238E27FC236}">
                <a16:creationId xmlns:a16="http://schemas.microsoft.com/office/drawing/2014/main" id="{1B511145-18F7-58B8-01F3-04A67730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00050"/>
            <a:ext cx="2099809" cy="32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19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1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divide = subdivide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subdivide clip Art">
            <a:extLst>
              <a:ext uri="{FF2B5EF4-FFF2-40B4-BE49-F238E27FC236}">
                <a16:creationId xmlns:a16="http://schemas.microsoft.com/office/drawing/2014/main" id="{7D2B15FD-DF53-7F76-C142-AA6297A9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7" y="481693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48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27" y="489465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divide = subdivide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divide something that has already been divided.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subdivide clip Art">
            <a:extLst>
              <a:ext uri="{FF2B5EF4-FFF2-40B4-BE49-F238E27FC236}">
                <a16:creationId xmlns:a16="http://schemas.microsoft.com/office/drawing/2014/main" id="{7D2B15FD-DF53-7F76-C142-AA6297A9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7" y="481693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38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9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heading = subheading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subheading clip Art">
            <a:extLst>
              <a:ext uri="{FF2B5EF4-FFF2-40B4-BE49-F238E27FC236}">
                <a16:creationId xmlns:a16="http://schemas.microsoft.com/office/drawing/2014/main" id="{F5EB6A7D-F021-CBBA-75FA-21DA40EA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00050"/>
            <a:ext cx="2099809" cy="32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99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35" y="52361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heading = subheading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heading given to a subsection of a piece of writing.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subheading clip Art">
            <a:extLst>
              <a:ext uri="{FF2B5EF4-FFF2-40B4-BE49-F238E27FC236}">
                <a16:creationId xmlns:a16="http://schemas.microsoft.com/office/drawing/2014/main" id="{F5EB6A7D-F021-CBBA-75FA-21DA40EA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92"/>
            <a:ext cx="1897175" cy="29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5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subdivided into eight separate flats.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__________ into eight separate flats.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5418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subdivided into eight separate flats.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5740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page is broken up into short paragraphs with subheadings.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0361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page is broken up into short paragraphs with ___________.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48756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page is broken up into short paragraphs with subheadings.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70524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1389999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4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9508" name="Picture 4" descr="Image result for opposite clip Art">
            <a:extLst>
              <a:ext uri="{FF2B5EF4-FFF2-40B4-BE49-F238E27FC236}">
                <a16:creationId xmlns:a16="http://schemas.microsoft.com/office/drawing/2014/main" id="{6D4697D5-A715-1E72-41E0-BAF22248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10293"/>
            <a:ext cx="1828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7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58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080825"/>
            <a:ext cx="11153321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________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14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72B7E-08FA-2135-1135-E5F1DDC403F6}"/>
              </a:ext>
            </a:extLst>
          </p:cNvPr>
          <p:cNvSpPr/>
          <p:nvPr/>
        </p:nvSpPr>
        <p:spPr>
          <a:xfrm>
            <a:off x="8541459" y="2949432"/>
            <a:ext cx="2818691" cy="8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88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44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14948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pic>
        <p:nvPicPr>
          <p:cNvPr id="216066" name="Picture 2" descr="Image result for ordinary clip Art">
            <a:extLst>
              <a:ext uri="{FF2B5EF4-FFF2-40B4-BE49-F238E27FC236}">
                <a16:creationId xmlns:a16="http://schemas.microsoft.com/office/drawing/2014/main" id="{1A439E4C-5381-B152-ED62-9107D727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9" y="334736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50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3169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21920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_________ people in extra________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84409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41CE6-7BB6-96FE-1C6E-98F932931253}"/>
              </a:ext>
            </a:extLst>
          </p:cNvPr>
          <p:cNvSpPr/>
          <p:nvPr/>
        </p:nvSpPr>
        <p:spPr>
          <a:xfrm>
            <a:off x="7941126" y="3005985"/>
            <a:ext cx="2819401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23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Practise and Apply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</a:p>
        </p:txBody>
      </p:sp>
    </p:spTree>
    <p:extLst>
      <p:ext uri="{BB962C8B-B14F-4D97-AF65-F5344CB8AC3E}">
        <p14:creationId xmlns:p14="http://schemas.microsoft.com/office/powerpoint/2010/main" val="2399081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rule words and the challenge words?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30829"/>
            <a:ext cx="11914414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turbines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a:t>
            </a:r>
          </a:p>
        </p:txBody>
      </p:sp>
    </p:spTree>
    <p:extLst>
      <p:ext uri="{BB962C8B-B14F-4D97-AF65-F5344CB8AC3E}">
        <p14:creationId xmlns:p14="http://schemas.microsoft.com/office/powerpoint/2010/main" val="41166494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30829"/>
            <a:ext cx="11914414" cy="498021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Wind turbines</a:t>
            </a: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b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</a:b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wind turbines are large devices that use the wind to push around blades to create a spinning motion.  The spinning then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subdivides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to create electricity. The blades of the turbine are on a high tower which has a sensor to monitor the speed and direction of the wind.  A transformer is used to create an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opposite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flow of electricity and the amount it is pushed into homes.    The transformer is </a:t>
            </a:r>
            <a:r>
              <a:rPr lang="en-GB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winkl Cursive Looped" panose="02000000000000000000" pitchFamily="2" charset="0"/>
                <a:ea typeface="Times New Roman" panose="02020603050405020304" pitchFamily="18" charset="0"/>
              </a:rPr>
              <a:t>submerged</a:t>
            </a:r>
            <a:r>
              <a:rPr lang="en-GB" sz="4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 beneath the tower of the turbine. </a:t>
            </a:r>
          </a:p>
        </p:txBody>
      </p:sp>
    </p:spTree>
    <p:extLst>
      <p:ext uri="{BB962C8B-B14F-4D97-AF65-F5344CB8AC3E}">
        <p14:creationId xmlns:p14="http://schemas.microsoft.com/office/powerpoint/2010/main" val="2929844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Write this sentence as I dictate it to you.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33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784-A357-92CE-B6B1-8F248D3D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901724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Ordinary wind turbines are large devices that use the wind to push around blades to create a spinning motion.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3CA3-7411-8BC7-47E4-02215E91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10515600" cy="1500187"/>
          </a:xfrm>
        </p:spPr>
        <p:txBody>
          <a:bodyPr/>
          <a:lstStyle/>
          <a:p>
            <a:r>
              <a:rPr lang="en-GB" dirty="0"/>
              <a:t>Did you write it correctly?</a:t>
            </a:r>
          </a:p>
          <a:p>
            <a:r>
              <a:rPr lang="en-GB" dirty="0"/>
              <a:t>Edit your work and make sure you have it correct.</a:t>
            </a:r>
          </a:p>
          <a:p>
            <a:r>
              <a:rPr lang="en-GB" dirty="0"/>
              <a:t>Can you underline the spelling word that we have covered in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9582885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698171" y="1720840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4 -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634764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19E7EE-B626-9508-1D9F-444D8FB90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7" t="26655" r="14018" b="8551"/>
          <a:stretch/>
        </p:blipFill>
        <p:spPr>
          <a:xfrm>
            <a:off x="-37301" y="269421"/>
            <a:ext cx="12266602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32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97286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8948011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</a:p>
        </p:txBody>
      </p:sp>
    </p:spTree>
    <p:extLst>
      <p:ext uri="{BB962C8B-B14F-4D97-AF65-F5344CB8AC3E}">
        <p14:creationId xmlns:p14="http://schemas.microsoft.com/office/powerpoint/2010/main" val="396410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</p:spTree>
    <p:extLst>
      <p:ext uri="{BB962C8B-B14F-4D97-AF65-F5344CB8AC3E}">
        <p14:creationId xmlns:p14="http://schemas.microsoft.com/office/powerpoint/2010/main" val="1617130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</p:spTree>
    <p:extLst>
      <p:ext uri="{BB962C8B-B14F-4D97-AF65-F5344CB8AC3E}">
        <p14:creationId xmlns:p14="http://schemas.microsoft.com/office/powerpoint/2010/main" val="37841927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  <p:pic>
        <p:nvPicPr>
          <p:cNvPr id="207874" name="Picture 2">
            <a:extLst>
              <a:ext uri="{FF2B5EF4-FFF2-40B4-BE49-F238E27FC236}">
                <a16:creationId xmlns:a16="http://schemas.microsoft.com/office/drawing/2014/main" id="{886878DD-C875-9F84-242A-DA03C238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0" y="351064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172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6396047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</a:p>
        </p:txBody>
      </p:sp>
    </p:spTree>
    <p:extLst>
      <p:ext uri="{BB962C8B-B14F-4D97-AF65-F5344CB8AC3E}">
        <p14:creationId xmlns:p14="http://schemas.microsoft.com/office/powerpoint/2010/main" val="16599714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</p:spTree>
    <p:extLst>
      <p:ext uri="{BB962C8B-B14F-4D97-AF65-F5344CB8AC3E}">
        <p14:creationId xmlns:p14="http://schemas.microsoft.com/office/powerpoint/2010/main" val="15185699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  <p:pic>
        <p:nvPicPr>
          <p:cNvPr id="208898" name="Picture 2" descr="Image result for believe clip Art">
            <a:extLst>
              <a:ext uri="{FF2B5EF4-FFF2-40B4-BE49-F238E27FC236}">
                <a16:creationId xmlns:a16="http://schemas.microsoft.com/office/drawing/2014/main" id="{59AACA37-ED21-09E4-B50F-EDC6EBB1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544117"/>
            <a:ext cx="1914123" cy="1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044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‘scope’</a:t>
            </a:r>
          </a:p>
        </p:txBody>
      </p:sp>
    </p:spTree>
    <p:extLst>
      <p:ext uri="{BB962C8B-B14F-4D97-AF65-F5344CB8AC3E}">
        <p14:creationId xmlns:p14="http://schemas.microsoft.com/office/powerpoint/2010/main" val="39538118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horoscope</a:t>
            </a:r>
          </a:p>
        </p:txBody>
      </p:sp>
    </p:spTree>
    <p:extLst>
      <p:ext uri="{BB962C8B-B14F-4D97-AF65-F5344CB8AC3E}">
        <p14:creationId xmlns:p14="http://schemas.microsoft.com/office/powerpoint/2010/main" val="2743246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horoscope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237515" y="3547383"/>
            <a:ext cx="20737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9008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horoscope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237515" y="3547383"/>
            <a:ext cx="20737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7090" name="Picture 2" descr="Image result for horoscopes clip Art">
            <a:extLst>
              <a:ext uri="{FF2B5EF4-FFF2-40B4-BE49-F238E27FC236}">
                <a16:creationId xmlns:a16="http://schemas.microsoft.com/office/drawing/2014/main" id="{C72A98D8-45F1-AD01-34F2-0C6B9395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3" y="423182"/>
            <a:ext cx="26289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2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  <p:pic>
        <p:nvPicPr>
          <p:cNvPr id="207874" name="Picture 2">
            <a:extLst>
              <a:ext uri="{FF2B5EF4-FFF2-40B4-BE49-F238E27FC236}">
                <a16:creationId xmlns:a16="http://schemas.microsoft.com/office/drawing/2014/main" id="{886878DD-C875-9F84-242A-DA03C238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0" y="351064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162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periscope</a:t>
            </a:r>
          </a:p>
        </p:txBody>
      </p:sp>
    </p:spTree>
    <p:extLst>
      <p:ext uri="{BB962C8B-B14F-4D97-AF65-F5344CB8AC3E}">
        <p14:creationId xmlns:p14="http://schemas.microsoft.com/office/powerpoint/2010/main" val="39914167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periscope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795736" y="3674693"/>
            <a:ext cx="210729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8151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periscope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795736" y="3674693"/>
            <a:ext cx="210729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4978" name="Picture 2" descr="Image result for periscopes clip Art">
            <a:extLst>
              <a:ext uri="{FF2B5EF4-FFF2-40B4-BE49-F238E27FC236}">
                <a16:creationId xmlns:a16="http://schemas.microsoft.com/office/drawing/2014/main" id="{6E7B3375-700B-224C-B90F-624C2A19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6" y="730703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690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2337342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 sub</a:t>
            </a:r>
          </a:p>
        </p:txBody>
      </p:sp>
    </p:spTree>
    <p:extLst>
      <p:ext uri="{BB962C8B-B14F-4D97-AF65-F5344CB8AC3E}">
        <p14:creationId xmlns:p14="http://schemas.microsoft.com/office/powerpoint/2010/main" val="11271314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</a:t>
            </a:r>
          </a:p>
        </p:txBody>
      </p:sp>
    </p:spTree>
    <p:extLst>
      <p:ext uri="{BB962C8B-B14F-4D97-AF65-F5344CB8AC3E}">
        <p14:creationId xmlns:p14="http://schemas.microsoft.com/office/powerpoint/2010/main" val="25815963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671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7463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add straight to the root word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755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submerge </a:t>
            </a:r>
          </a:p>
        </p:txBody>
      </p:sp>
    </p:spTree>
    <p:extLst>
      <p:ext uri="{BB962C8B-B14F-4D97-AF65-F5344CB8AC3E}">
        <p14:creationId xmlns:p14="http://schemas.microsoft.com/office/powerpoint/2010/main" val="29920475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submerge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506684" y="3429000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600039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submerge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506684" y="3429000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6002" name="Picture 2" descr="Image result for submerge clip Art">
            <a:extLst>
              <a:ext uri="{FF2B5EF4-FFF2-40B4-BE49-F238E27FC236}">
                <a16:creationId xmlns:a16="http://schemas.microsoft.com/office/drawing/2014/main" id="{879A7116-DA86-12B4-837F-889CBD47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775607"/>
            <a:ext cx="2095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756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subspecies</a:t>
            </a:r>
          </a:p>
        </p:txBody>
      </p:sp>
    </p:spTree>
    <p:extLst>
      <p:ext uri="{BB962C8B-B14F-4D97-AF65-F5344CB8AC3E}">
        <p14:creationId xmlns:p14="http://schemas.microsoft.com/office/powerpoint/2010/main" val="1059196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subspecies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294415" y="3706585"/>
            <a:ext cx="124096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140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subspecies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294415" y="3706585"/>
            <a:ext cx="124096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7026" name="Picture 2" descr="See the source image">
            <a:extLst>
              <a:ext uri="{FF2B5EF4-FFF2-40B4-BE49-F238E27FC236}">
                <a16:creationId xmlns:a16="http://schemas.microsoft.com/office/drawing/2014/main" id="{EFCBFD18-1C8D-A61C-FE7F-396F7F0A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7107" cy="3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891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submerge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74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submerge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merge = submerge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submerge clip Art">
            <a:extLst>
              <a:ext uri="{FF2B5EF4-FFF2-40B4-BE49-F238E27FC236}">
                <a16:creationId xmlns:a16="http://schemas.microsoft.com/office/drawing/2014/main" id="{40AAF841-ACAC-273B-3505-A501B14D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775607"/>
            <a:ext cx="2095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235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07" y="537635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submerge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merge = submerge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Definition- cause (something) to be under water.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submerge clip Art">
            <a:extLst>
              <a:ext uri="{FF2B5EF4-FFF2-40B4-BE49-F238E27FC236}">
                <a16:creationId xmlns:a16="http://schemas.microsoft.com/office/drawing/2014/main" id="{40AAF841-ACAC-273B-3505-A501B14D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481693"/>
            <a:ext cx="2095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411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subspecies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489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subspecies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species = subspecies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C0204CB0-67C3-EB93-2EE3-8E6960B2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7107" cy="3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254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07" y="537635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subspecies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species = subspecies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taxonomic category that ranks below species.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C0204CB0-67C3-EB93-2EE3-8E6960B2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41071" cy="24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9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9393</TotalTime>
  <Words>3454</Words>
  <Application>Microsoft Office PowerPoint</Application>
  <PresentationFormat>Widescreen</PresentationFormat>
  <Paragraphs>424</Paragraphs>
  <Slides>278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278</vt:i4>
      </vt:variant>
    </vt:vector>
  </HeadingPairs>
  <TitlesOfParts>
    <vt:vector size="283" baseType="lpstr">
      <vt:lpstr>Arial</vt:lpstr>
      <vt:lpstr>Calibri</vt:lpstr>
      <vt:lpstr>Calibri Light</vt:lpstr>
      <vt:lpstr>Twinkl Cursive Looped</vt:lpstr>
      <vt:lpstr>Office Theme</vt:lpstr>
      <vt:lpstr>Spelling Y4</vt:lpstr>
      <vt:lpstr>PowerPoint Presentation</vt:lpstr>
      <vt:lpstr>PowerPoint Presentation</vt:lpstr>
      <vt:lpstr>Let’s Revisit and Review…</vt:lpstr>
      <vt:lpstr>Do you remember this challenge word?</vt:lpstr>
      <vt:lpstr>accident</vt:lpstr>
      <vt:lpstr>accident  Definition – NOUN  an unfortunate incident that happens unexpectedly resulting in damage or injury</vt:lpstr>
      <vt:lpstr>accident  Definition – NOUN  an unfortunate incident that happens unexpectedly resulting in damage or injury</vt:lpstr>
      <vt:lpstr>Do you remember this challenge word?</vt:lpstr>
      <vt:lpstr>believe</vt:lpstr>
      <vt:lpstr>believe  VERB   Definition –  accept that (something) is true, especially without proof</vt:lpstr>
      <vt:lpstr>believe  VERB   Definition –  accept that (something) is true, especially without proof</vt:lpstr>
      <vt:lpstr>‘scope’</vt:lpstr>
      <vt:lpstr>scope</vt:lpstr>
      <vt:lpstr>scope</vt:lpstr>
      <vt:lpstr>scope</vt:lpstr>
      <vt:lpstr>telescope</vt:lpstr>
      <vt:lpstr>telescope</vt:lpstr>
      <vt:lpstr>telescope</vt:lpstr>
      <vt:lpstr>mircoscope</vt:lpstr>
      <vt:lpstr>microscope</vt:lpstr>
      <vt:lpstr>microscope</vt:lpstr>
      <vt:lpstr>Let’s Teach and Practise</vt:lpstr>
      <vt:lpstr>The prefix - sub</vt:lpstr>
      <vt:lpstr>sub-</vt:lpstr>
      <vt:lpstr>sub-   meaning ‘under’ </vt:lpstr>
      <vt:lpstr>sub-   meaning ‘under’   add straight to the root word</vt:lpstr>
      <vt:lpstr>subdivide </vt:lpstr>
      <vt:lpstr>subdivide </vt:lpstr>
      <vt:lpstr>subdivide </vt:lpstr>
      <vt:lpstr>subheading</vt:lpstr>
      <vt:lpstr>subheading</vt:lpstr>
      <vt:lpstr>subheading</vt:lpstr>
      <vt:lpstr>subdivide  </vt:lpstr>
      <vt:lpstr>subdivide  sub + divide = subdivide</vt:lpstr>
      <vt:lpstr>subdivide  sub + divide = subdivide  VERB   Definition - divide something that has already been divided.</vt:lpstr>
      <vt:lpstr>subheading </vt:lpstr>
      <vt:lpstr>subheading  sub + heading = subheading</vt:lpstr>
      <vt:lpstr>subheading  sub + heading = subheading  NOUN   Definition - a heading given to a subsection of a piece of writing.</vt:lpstr>
      <vt:lpstr>The house was subdivided into eight separate flats.</vt:lpstr>
      <vt:lpstr>The house was __________ into eight separate flats.</vt:lpstr>
      <vt:lpstr>The house was subdivided into eight separate flats.</vt:lpstr>
      <vt:lpstr>The page is broken up into short paragraphs with subheadings. </vt:lpstr>
      <vt:lpstr>The page is broken up into short paragraphs with ___________. </vt:lpstr>
      <vt:lpstr>The page is broken up into short paragraphs with subheadings. </vt:lpstr>
      <vt:lpstr>New CHALLENGE words.</vt:lpstr>
      <vt:lpstr>opposite</vt:lpstr>
      <vt:lpstr>opposite A crowd gathered on the opposite side of the street. </vt:lpstr>
      <vt:lpstr>opposite A crowd gathered on the opposite side of the street. </vt:lpstr>
      <vt:lpstr> A crowd gathered on the opposite side of the street.</vt:lpstr>
      <vt:lpstr> A crowd gathered on the ________ side of the street.</vt:lpstr>
      <vt:lpstr> A crowd gathered on the opposite side of the street.</vt:lpstr>
      <vt:lpstr>ordinary</vt:lpstr>
      <vt:lpstr>ordinary The pictures showed ordinary people in extraordinary situations</vt:lpstr>
      <vt:lpstr>ordinary The pictures showed ordinary people in extraordinary situations</vt:lpstr>
      <vt:lpstr> The pictures showed ordinary people in extraordinary situations</vt:lpstr>
      <vt:lpstr> The pictures showed _________ people in extra________ situations</vt:lpstr>
      <vt:lpstr> The pictures showed ordinary people in extraordinary situations</vt:lpstr>
      <vt:lpstr>Let’s Practise and Apply.</vt:lpstr>
      <vt:lpstr>Can you spot the spelling rule words and the challenge words?</vt:lpstr>
      <vt:lpstr>Wind turbines  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vt:lpstr>
      <vt:lpstr>Wind turbines  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vt:lpstr>
      <vt:lpstr>Write this sentence as I dictate it to you.</vt:lpstr>
      <vt:lpstr>Ordinary wind turbines are large devices that use the wind to push around blades to create a spinning motion. </vt:lpstr>
      <vt:lpstr>PowerPoint Presentation</vt:lpstr>
      <vt:lpstr>PowerPoint Presentation</vt:lpstr>
      <vt:lpstr>Let’s Revisit and Review…</vt:lpstr>
      <vt:lpstr>Do you remember this challenge word?</vt:lpstr>
      <vt:lpstr>accident</vt:lpstr>
      <vt:lpstr>accident  Definition – NOUN  an unfortunate incident that happens unexpectedly resulting in damage or injury</vt:lpstr>
      <vt:lpstr>accident  Definition – NOUN  an unfortunate incident that happens unexpectedly resulting in damage or injury</vt:lpstr>
      <vt:lpstr>Do you remember this challenge word?</vt:lpstr>
      <vt:lpstr>believe</vt:lpstr>
      <vt:lpstr>believe  VERB   Definition –  accept that (something) is true, especially without proof</vt:lpstr>
      <vt:lpstr>believe  VERB   Definition –  accept that (something) is true, especially without proof</vt:lpstr>
      <vt:lpstr>‘scope’</vt:lpstr>
      <vt:lpstr>horoscope</vt:lpstr>
      <vt:lpstr>horoscope</vt:lpstr>
      <vt:lpstr>horoscope</vt:lpstr>
      <vt:lpstr>periscope</vt:lpstr>
      <vt:lpstr>periscope</vt:lpstr>
      <vt:lpstr>periscope</vt:lpstr>
      <vt:lpstr>Let’s Teach and Practise</vt:lpstr>
      <vt:lpstr>The prefix - sub</vt:lpstr>
      <vt:lpstr>sub-</vt:lpstr>
      <vt:lpstr>sub-   meaning ‘under’ </vt:lpstr>
      <vt:lpstr>sub-   meaning ‘under’   add straight to the root word</vt:lpstr>
      <vt:lpstr>submerge </vt:lpstr>
      <vt:lpstr>submerge </vt:lpstr>
      <vt:lpstr>submerge </vt:lpstr>
      <vt:lpstr>subspecies</vt:lpstr>
      <vt:lpstr>subspecies</vt:lpstr>
      <vt:lpstr>subspecies</vt:lpstr>
      <vt:lpstr>submerge  </vt:lpstr>
      <vt:lpstr>submerge  sub + merge = submerge</vt:lpstr>
      <vt:lpstr>submerge  sub + merge = submerge  VERB   Definition- cause (something) to be under water.</vt:lpstr>
      <vt:lpstr>subspecies </vt:lpstr>
      <vt:lpstr>subspecies  sub + species = subspecies</vt:lpstr>
      <vt:lpstr>subspecies  sub + species = subspecies  NOUN   Definition - a taxonomic category that ranks below species.  </vt:lpstr>
      <vt:lpstr>Houses had been flooded and cars submerged. </vt:lpstr>
      <vt:lpstr>Houses had been flooded and cars _________. </vt:lpstr>
      <vt:lpstr>Houses had been flooded and cars submerged. </vt:lpstr>
      <vt:lpstr>The wolf and dog are subspecies of each other. </vt:lpstr>
      <vt:lpstr>The wolf and dog are ___________ of each other. </vt:lpstr>
      <vt:lpstr>The wolf and dog are subspecies of each other. </vt:lpstr>
      <vt:lpstr>New CHALLENGE words.</vt:lpstr>
      <vt:lpstr>opposite</vt:lpstr>
      <vt:lpstr>opposite A crowd gathered on the opposite side of the street. </vt:lpstr>
      <vt:lpstr>opposite A crowd gathered on the opposite side of the street. </vt:lpstr>
      <vt:lpstr> A crowd gathered on the opposite side of the street.</vt:lpstr>
      <vt:lpstr> A crowd gathered on the ________ side of the street.</vt:lpstr>
      <vt:lpstr> A crowd gathered on the opposite side of the street.</vt:lpstr>
      <vt:lpstr>ordinary</vt:lpstr>
      <vt:lpstr>ordinary The pictures showed ordinary people in extraordinary situations</vt:lpstr>
      <vt:lpstr>ordinary The pictures showed ordinary people in extraordinary situations</vt:lpstr>
      <vt:lpstr> The pictures showed ordinary people in extraordinary situations</vt:lpstr>
      <vt:lpstr> The pictures showed _________ people in extra________ situations</vt:lpstr>
      <vt:lpstr> The pictures showed ordinary people in extraordinary situations</vt:lpstr>
      <vt:lpstr>Let’s Practise and Apply.</vt:lpstr>
      <vt:lpstr>Can you spot the spelling rule words and the challenge words?</vt:lpstr>
      <vt:lpstr>Wind turbines  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vt:lpstr>
      <vt:lpstr>Wind turbines  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vt:lpstr>
      <vt:lpstr>Write this sentence as I dictate it to you.</vt:lpstr>
      <vt:lpstr>The spinning then subdivides to create electricity.</vt:lpstr>
      <vt:lpstr>PowerPoint Presentation</vt:lpstr>
      <vt:lpstr>PowerPoint Presentation</vt:lpstr>
      <vt:lpstr>Let’s Revisit and Review…</vt:lpstr>
      <vt:lpstr>Do you remember this challenge word?</vt:lpstr>
      <vt:lpstr>accident</vt:lpstr>
      <vt:lpstr>accident  Definition – NOUN  an unfortunate incident that happens unexpectedly resulting in damage or injury</vt:lpstr>
      <vt:lpstr>accident  Definition – NOUN  an unfortunate incident that happens unexpectedly resulting in damage or injury</vt:lpstr>
      <vt:lpstr>Do you remember this challenge word?</vt:lpstr>
      <vt:lpstr>believe</vt:lpstr>
      <vt:lpstr>believe  VERB   Definition –  accept that (something) is true, especially without proof</vt:lpstr>
      <vt:lpstr>believe  VERB   Definition –  accept that (something) is true, especially without proof</vt:lpstr>
      <vt:lpstr>‘spect’</vt:lpstr>
      <vt:lpstr>‘spect’  to see</vt:lpstr>
      <vt:lpstr>inspect</vt:lpstr>
      <vt:lpstr>inspect</vt:lpstr>
      <vt:lpstr>inspect</vt:lpstr>
      <vt:lpstr>spectator</vt:lpstr>
      <vt:lpstr>spectator</vt:lpstr>
      <vt:lpstr>spectator</vt:lpstr>
      <vt:lpstr>respect</vt:lpstr>
      <vt:lpstr>respect</vt:lpstr>
      <vt:lpstr>respect</vt:lpstr>
      <vt:lpstr>Let’s Teach and Practise</vt:lpstr>
      <vt:lpstr>The prefix - sub</vt:lpstr>
      <vt:lpstr>sub-</vt:lpstr>
      <vt:lpstr>sub-   meaning ‘under’ </vt:lpstr>
      <vt:lpstr>sub-   meaning ‘under’   add straight to the root word</vt:lpstr>
      <vt:lpstr>subordinate </vt:lpstr>
      <vt:lpstr>subordinate </vt:lpstr>
      <vt:lpstr>subordinate </vt:lpstr>
      <vt:lpstr>subway</vt:lpstr>
      <vt:lpstr>subway</vt:lpstr>
      <vt:lpstr>subway</vt:lpstr>
      <vt:lpstr>subordinate  </vt:lpstr>
      <vt:lpstr>subordinate  sub + ordinate = subordinate</vt:lpstr>
      <vt:lpstr>subordinate  sub + ordinate = subordinate  NOUN   Definition - a person under the authority or control of another within an organization.</vt:lpstr>
      <vt:lpstr>subway </vt:lpstr>
      <vt:lpstr>subway  sub + way = subway</vt:lpstr>
      <vt:lpstr>subway  sub + way = subway  NOUN   Definition - a tunnel under a road for use by pedestrians or trains.  </vt:lpstr>
      <vt:lpstr>The soldier was a subordinate of the general.</vt:lpstr>
      <vt:lpstr>The soldier was a ___________ of the general.</vt:lpstr>
      <vt:lpstr>The soldier was a subordinate of the general.</vt:lpstr>
      <vt:lpstr>The subway was very crowded.</vt:lpstr>
      <vt:lpstr>The ______ was very crowded.</vt:lpstr>
      <vt:lpstr>The subway was very crowded.</vt:lpstr>
      <vt:lpstr>New CHALLENGE words.</vt:lpstr>
      <vt:lpstr>opposite</vt:lpstr>
      <vt:lpstr>opposite A crowd gathered on the opposite side of the street. </vt:lpstr>
      <vt:lpstr>opposite A crowd gathered on the opposite side of the street. </vt:lpstr>
      <vt:lpstr> A crowd gathered on the opposite side of the street.</vt:lpstr>
      <vt:lpstr> A crowd gathered on the ________ side of the street.</vt:lpstr>
      <vt:lpstr> A crowd gathered on the opposite side of the street.</vt:lpstr>
      <vt:lpstr>ordinary</vt:lpstr>
      <vt:lpstr>ordinary The pictures showed ordinary people in extraordinary situations</vt:lpstr>
      <vt:lpstr>ordinary The pictures showed ordinary people in extraordinary situations</vt:lpstr>
      <vt:lpstr> The pictures showed ordinary people in extraordinary situations</vt:lpstr>
      <vt:lpstr> The pictures showed _________ people in extra________ situations</vt:lpstr>
      <vt:lpstr> The pictures showed ordinary people in extraordinary situations</vt:lpstr>
      <vt:lpstr>Let’s Practise and Apply.</vt:lpstr>
      <vt:lpstr>Can you spot the spelling rule words and the challenge words?</vt:lpstr>
      <vt:lpstr>Wind turbines  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vt:lpstr>
      <vt:lpstr>Wind turbines  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vt:lpstr>
      <vt:lpstr>Write this sentence as I dictate it to you.</vt:lpstr>
      <vt:lpstr>A transformer is used to create an opposite flow of electricity and the amount it is pushed into homes. </vt:lpstr>
      <vt:lpstr>PowerPoint Presentation</vt:lpstr>
      <vt:lpstr>PowerPoint Presentation</vt:lpstr>
      <vt:lpstr>Let’s Revisit and Review…</vt:lpstr>
      <vt:lpstr>Do you remember this challenge word?</vt:lpstr>
      <vt:lpstr>accident</vt:lpstr>
      <vt:lpstr>accident  Definition – NOUN  an unfortunate incident that happens unexpectedly resulting in damage or injury</vt:lpstr>
      <vt:lpstr>accident  Definition – NOUN  an unfortunate incident that happens unexpectedly resulting in damage or injury</vt:lpstr>
      <vt:lpstr>Do you remember this challenge word?</vt:lpstr>
      <vt:lpstr>believe</vt:lpstr>
      <vt:lpstr>believe  VERB   Definition –  accept that (something) is true, especially without proof</vt:lpstr>
      <vt:lpstr>believe  VERB   Definition –  accept that (something) is true, especially without proof</vt:lpstr>
      <vt:lpstr>‘spect’</vt:lpstr>
      <vt:lpstr>‘spect’  to see</vt:lpstr>
      <vt:lpstr>perspective </vt:lpstr>
      <vt:lpstr>perspective</vt:lpstr>
      <vt:lpstr>perspective</vt:lpstr>
      <vt:lpstr>spectacles </vt:lpstr>
      <vt:lpstr>spectacles</vt:lpstr>
      <vt:lpstr>spectacles</vt:lpstr>
      <vt:lpstr>Let’s Teach and Practise</vt:lpstr>
      <vt:lpstr>The prefix - sub</vt:lpstr>
      <vt:lpstr>sub-</vt:lpstr>
      <vt:lpstr>sub-   meaning ‘under’ </vt:lpstr>
      <vt:lpstr>sub-   meaning ‘under’   add straight to the root word</vt:lpstr>
      <vt:lpstr>submarine </vt:lpstr>
      <vt:lpstr>submarine </vt:lpstr>
      <vt:lpstr>submarine </vt:lpstr>
      <vt:lpstr>submarine  sub + marine = submarine</vt:lpstr>
      <vt:lpstr>submarine  sub + marine = submarine  NOUN   Definition - a warship that operates completely submerged in the sea.</vt:lpstr>
      <vt:lpstr>The submarine helped to find the sunken treasure.</vt:lpstr>
      <vt:lpstr>The __________ helped to find the sunken treasure.</vt:lpstr>
      <vt:lpstr>The submarine helped to find the sunken treasure.</vt:lpstr>
      <vt:lpstr>New CHALLENGE words.</vt:lpstr>
      <vt:lpstr>opposite</vt:lpstr>
      <vt:lpstr>opposite A crowd gathered on the opposite side of the street. </vt:lpstr>
      <vt:lpstr>opposite A crowd gathered on the opposite side of the street. </vt:lpstr>
      <vt:lpstr> A crowd gathered on the opposite side of the street.</vt:lpstr>
      <vt:lpstr> A crowd gathered on the ________ side of the street.</vt:lpstr>
      <vt:lpstr> A crowd gathered on the opposite side of the street.</vt:lpstr>
      <vt:lpstr>ordinary</vt:lpstr>
      <vt:lpstr>ordinary The pictures showed ordinary people in extraordinary situations</vt:lpstr>
      <vt:lpstr>ordinary The pictures showed ordinary people in extraordinary situations</vt:lpstr>
      <vt:lpstr> The pictures showed ordinary people in extraordinary situations</vt:lpstr>
      <vt:lpstr> The pictures showed _________ people in extra________ situations</vt:lpstr>
      <vt:lpstr> The pictures showed ordinary people in extraordinary situations</vt:lpstr>
      <vt:lpstr>Let’s Practise and Apply.</vt:lpstr>
      <vt:lpstr>Can you spot the spelling rule words and the challenge words?</vt:lpstr>
      <vt:lpstr>Wind turbines  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vt:lpstr>
      <vt:lpstr>Wind turbines  Ordinary wind turbines are large devices that use the wind to push around blades to create a spinning motion.  The spinning then subdivides to create electricity. The blades of the turbine are on a high tower which has a sensor to monitor the speed and direction of the wind.  A transformer is used to create an opposite flow of electricity and the amount it is pushed into homes.    The transformer is submerged beneath the tower of the turbine. </vt:lpstr>
      <vt:lpstr>Write this sentence as I dictate it to you.</vt:lpstr>
      <vt:lpstr>The transformer is submerged beneath the tower of the turbine. </vt:lpstr>
      <vt:lpstr>PowerPoint Presentation</vt:lpstr>
      <vt:lpstr>PowerPoint Presentation</vt:lpstr>
      <vt:lpstr>Old challenge words…</vt:lpstr>
      <vt:lpstr>accident</vt:lpstr>
      <vt:lpstr>believe</vt:lpstr>
      <vt:lpstr>Old spelling rule words…</vt:lpstr>
      <vt:lpstr>scope</vt:lpstr>
      <vt:lpstr>telescope</vt:lpstr>
      <vt:lpstr>microscope</vt:lpstr>
      <vt:lpstr>horoscope </vt:lpstr>
      <vt:lpstr>periscope </vt:lpstr>
      <vt:lpstr>inspect</vt:lpstr>
      <vt:lpstr>spectator</vt:lpstr>
      <vt:lpstr>respect</vt:lpstr>
      <vt:lpstr>perspective</vt:lpstr>
      <vt:lpstr>spectacles </vt:lpstr>
      <vt:lpstr>New spelling rule words…</vt:lpstr>
      <vt:lpstr>subdivide</vt:lpstr>
      <vt:lpstr>subheading</vt:lpstr>
      <vt:lpstr>submerge</vt:lpstr>
      <vt:lpstr>subspecies </vt:lpstr>
      <vt:lpstr>subordinate </vt:lpstr>
      <vt:lpstr>subway  </vt:lpstr>
      <vt:lpstr>submarine  </vt:lpstr>
      <vt:lpstr>New challenge words…</vt:lpstr>
      <vt:lpstr>opposite</vt:lpstr>
      <vt:lpstr>ordinary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8</cp:revision>
  <cp:lastPrinted>2022-05-27T07:40:55Z</cp:lastPrinted>
  <dcterms:created xsi:type="dcterms:W3CDTF">2022-03-23T13:56:57Z</dcterms:created>
  <dcterms:modified xsi:type="dcterms:W3CDTF">2022-10-27T13:52:59Z</dcterms:modified>
</cp:coreProperties>
</file>